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0" r:id="rId1"/>
  </p:sldMasterIdLst>
  <p:notesMasterIdLst>
    <p:notesMasterId r:id="rId29"/>
  </p:notesMasterIdLst>
  <p:handoutMasterIdLst>
    <p:handoutMasterId r:id="rId30"/>
  </p:handoutMasterIdLst>
  <p:sldIdLst>
    <p:sldId id="8270" r:id="rId2"/>
    <p:sldId id="8271" r:id="rId3"/>
    <p:sldId id="8272" r:id="rId4"/>
    <p:sldId id="8282" r:id="rId5"/>
    <p:sldId id="8230" r:id="rId6"/>
    <p:sldId id="8265" r:id="rId7"/>
    <p:sldId id="8284" r:id="rId8"/>
    <p:sldId id="8273" r:id="rId9"/>
    <p:sldId id="8231" r:id="rId10"/>
    <p:sldId id="8280" r:id="rId11"/>
    <p:sldId id="8283" r:id="rId12"/>
    <p:sldId id="8285" r:id="rId13"/>
    <p:sldId id="8286" r:id="rId14"/>
    <p:sldId id="8274" r:id="rId15"/>
    <p:sldId id="8278" r:id="rId16"/>
    <p:sldId id="8277" r:id="rId17"/>
    <p:sldId id="8287" r:id="rId18"/>
    <p:sldId id="8288" r:id="rId19"/>
    <p:sldId id="8275" r:id="rId20"/>
    <p:sldId id="8279" r:id="rId21"/>
    <p:sldId id="8281" r:id="rId22"/>
    <p:sldId id="8290" r:id="rId23"/>
    <p:sldId id="8289" r:id="rId24"/>
    <p:sldId id="8276" r:id="rId25"/>
    <p:sldId id="304" r:id="rId26"/>
    <p:sldId id="305" r:id="rId27"/>
    <p:sldId id="306" r:id="rId28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AA7C"/>
    <a:srgbClr val="3366FF"/>
    <a:srgbClr val="0099FF"/>
    <a:srgbClr val="FF6600"/>
    <a:srgbClr val="FC3100"/>
    <a:srgbClr val="1F47B9"/>
    <a:srgbClr val="34A0A4"/>
    <a:srgbClr val="F2F2F2"/>
    <a:srgbClr val="4472C4"/>
    <a:srgbClr val="FCFC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82" autoAdjust="0"/>
    <p:restoredTop sz="94704" autoAdjust="0"/>
  </p:normalViewPr>
  <p:slideViewPr>
    <p:cSldViewPr snapToGrid="0">
      <p:cViewPr varScale="1">
        <p:scale>
          <a:sx n="68" d="100"/>
          <a:sy n="68" d="100"/>
        </p:scale>
        <p:origin x="63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notesViewPr>
    <p:cSldViewPr snapToGrid="0">
      <p:cViewPr varScale="1">
        <p:scale>
          <a:sx n="78" d="100"/>
          <a:sy n="78" d="100"/>
        </p:scale>
        <p:origin x="292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占比</c:v>
                </c:pt>
              </c:strCache>
            </c:strRef>
          </c:tx>
          <c:spPr>
            <a:ln w="19050"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C3100"/>
                  </a:gs>
                  <a:gs pos="100000">
                    <a:srgbClr val="3366FF"/>
                  </a:gs>
                </a:gsLst>
                <a:lin ang="2700000" scaled="0"/>
              </a:gra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E87-46AC-A20B-FA483CDB21F1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E87-46AC-A20B-FA483CDB21F1}"/>
              </c:ext>
            </c:extLst>
          </c:dPt>
          <c:cat>
            <c:strRef>
              <c:f>Sheet1!$A$2:$A$3</c:f>
              <c:strCache>
                <c:ptCount val="2"/>
                <c:pt idx="0">
                  <c:v>修改的数据</c:v>
                </c:pt>
                <c:pt idx="1">
                  <c:v>相对应剩下的部分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0.8</c:v>
                </c:pt>
                <c:pt idx="1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E87-46AC-A20B-FA483CDB21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占比</c:v>
                </c:pt>
              </c:strCache>
            </c:strRef>
          </c:tx>
          <c:spPr>
            <a:ln w="19050"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C3100"/>
                  </a:gs>
                  <a:gs pos="100000">
                    <a:srgbClr val="3366FF"/>
                  </a:gs>
                </a:gsLst>
                <a:lin ang="2700000" scaled="0"/>
              </a:gra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3A7-4728-A1CD-66B1DE2EBF9C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3A7-4728-A1CD-66B1DE2EBF9C}"/>
              </c:ext>
            </c:extLst>
          </c:dPt>
          <c:cat>
            <c:strRef>
              <c:f>Sheet1!$A$2:$A$3</c:f>
              <c:strCache>
                <c:ptCount val="2"/>
                <c:pt idx="0">
                  <c:v>修改的数据</c:v>
                </c:pt>
                <c:pt idx="1">
                  <c:v>相对应剩下的部分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0.6</c:v>
                </c:pt>
                <c:pt idx="1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3A7-4728-A1CD-66B1DE2EBF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altLang="en-US" sz="1195" b="0" i="0" u="none" strike="noStrike" kern="1200" baseline="0">
          <a:solidFill>
            <a:schemeClr val="tx1"/>
          </a:solidFill>
          <a:latin typeface="+mn-lt"/>
          <a:ea typeface="+mn-ea"/>
          <a:cs typeface="+mn-ea"/>
          <a:sym typeface="+mn-lt"/>
        </a:defRPr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占比</c:v>
                </c:pt>
              </c:strCache>
            </c:strRef>
          </c:tx>
          <c:spPr>
            <a:ln w="19050"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FC3100"/>
                  </a:gs>
                  <a:gs pos="100000">
                    <a:srgbClr val="3366FF"/>
                  </a:gs>
                </a:gsLst>
                <a:lin ang="2700000" scaled="0"/>
              </a:gra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F73-4881-B491-D233ED0FECED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F73-4881-B491-D233ED0FECED}"/>
              </c:ext>
            </c:extLst>
          </c:dPt>
          <c:cat>
            <c:strRef>
              <c:f>Sheet1!$A$2:$A$3</c:f>
              <c:strCache>
                <c:ptCount val="2"/>
                <c:pt idx="0">
                  <c:v>修改的数据</c:v>
                </c:pt>
                <c:pt idx="1">
                  <c:v>相对应剩下的部分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0.2</c:v>
                </c:pt>
                <c:pt idx="1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F73-4881-B491-D233ED0FEC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ofPieChart>
        <c:ofPieType val="bar"/>
        <c:varyColors val="1"/>
        <c:ser>
          <c:idx val="0"/>
          <c:order val="0"/>
          <c:spPr>
            <a:solidFill>
              <a:srgbClr val="9D4C0A"/>
            </a:solidFill>
          </c:spPr>
          <c:dPt>
            <c:idx val="0"/>
            <c:bubble3D val="0"/>
            <c:spPr>
              <a:gradFill>
                <a:gsLst>
                  <a:gs pos="0">
                    <a:srgbClr val="FC3100"/>
                  </a:gs>
                  <a:gs pos="100000">
                    <a:srgbClr val="3366FF"/>
                  </a:gs>
                </a:gsLst>
                <a:lin ang="27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A4F-4466-844F-073F0DC67451}"/>
              </c:ext>
            </c:extLst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A4F-4466-844F-073F0DC67451}"/>
              </c:ext>
            </c:extLst>
          </c:dPt>
          <c:dPt>
            <c:idx val="2"/>
            <c:bubble3D val="0"/>
            <c:spPr>
              <a:gradFill>
                <a:gsLst>
                  <a:gs pos="0">
                    <a:srgbClr val="FC3100"/>
                  </a:gs>
                  <a:gs pos="100000">
                    <a:srgbClr val="3366FF"/>
                  </a:gs>
                </a:gsLst>
                <a:lin ang="27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A4F-4466-844F-073F0DC67451}"/>
              </c:ext>
            </c:extLst>
          </c:dPt>
          <c:dPt>
            <c:idx val="3"/>
            <c:bubble3D val="0"/>
            <c:spPr>
              <a:gradFill>
                <a:gsLst>
                  <a:gs pos="0">
                    <a:srgbClr val="FC3100"/>
                  </a:gs>
                  <a:gs pos="100000">
                    <a:srgbClr val="3366FF"/>
                  </a:gs>
                </a:gsLst>
                <a:lin ang="27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A4F-4466-844F-073F0DC67451}"/>
              </c:ext>
            </c:extLst>
          </c:dPt>
          <c:dPt>
            <c:idx val="4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A4F-4466-844F-073F0DC67451}"/>
              </c:ext>
            </c:extLst>
          </c:dP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1st Qtr</c:v>
                      </c:pt>
                      <c:pt idx="1">
                        <c:v>2nd Qtr</c:v>
                      </c:pt>
                      <c:pt idx="2">
                        <c:v>3rd Qtr</c:v>
                      </c:pt>
                      <c:pt idx="3">
                        <c:v>4th Qtr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A-7A4F-4466-844F-073F0DC674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915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356DB4-BFE6-42C1-A3A5-4D69D2CE1F9C}" type="datetimeFigureOut">
              <a:rPr lang="zh-CN" altLang="en-US" smtClean="0">
                <a:latin typeface="阿里巴巴普惠体 R" panose="00020600040101010101" charset="-122"/>
                <a:ea typeface="阿里巴巴普惠体 R" panose="00020600040101010101" charset="-122"/>
              </a:rPr>
              <a:t>2020/9/2</a:t>
            </a:fld>
            <a:endParaRPr lang="zh-CN" altLang="en-US"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CE3AF2-D6A2-4D7C-895F-AE2AFEA6401F}" type="slidenum">
              <a:rPr lang="zh-CN" altLang="en-US" smtClean="0">
                <a:latin typeface="阿里巴巴普惠体 R" panose="00020600040101010101" charset="-122"/>
                <a:ea typeface="阿里巴巴普惠体 R" panose="00020600040101010101" charset="-122"/>
              </a:rPr>
              <a:t>‹#›</a:t>
            </a:fld>
            <a:endParaRPr lang="zh-CN" altLang="en-US"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117539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defRPr>
            </a:lvl1pPr>
          </a:lstStyle>
          <a:p>
            <a:fld id="{09662221-DFCF-4DCC-87B3-0E3E286AB02B}" type="datetimeFigureOut">
              <a:rPr lang="zh-CN" altLang="en-US" smtClean="0"/>
              <a:t>2020/9/2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defRPr>
            </a:lvl1pPr>
          </a:lstStyle>
          <a:p>
            <a:fld id="{EA777FD2-4542-49FE-9096-EB85357A2168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63557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charset="-122"/>
        <a:ea typeface="阿里巴巴普惠体 R" panose="00020600040101010101" charset="-122"/>
        <a:cs typeface="阿里巴巴普惠体 R" panose="00020600040101010101" charset="-12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charset="-122"/>
        <a:ea typeface="阿里巴巴普惠体 R" panose="00020600040101010101" charset="-122"/>
        <a:cs typeface="阿里巴巴普惠体 R" panose="00020600040101010101" charset="-122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charset="-122"/>
        <a:ea typeface="阿里巴巴普惠体 R" panose="00020600040101010101" charset="-122"/>
        <a:cs typeface="阿里巴巴普惠体 R" panose="00020600040101010101" charset="-122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charset="-122"/>
        <a:ea typeface="阿里巴巴普惠体 R" panose="00020600040101010101" charset="-122"/>
        <a:cs typeface="阿里巴巴普惠体 R" panose="00020600040101010101" charset="-122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charset="-122"/>
        <a:ea typeface="阿里巴巴普惠体 R" panose="00020600040101010101" charset="-122"/>
        <a:cs typeface="阿里巴巴普惠体 R" panose="00020600040101010101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26" Type="http://schemas.openxmlformats.org/officeDocument/2006/relationships/tags" Target="../tags/tag27.xml"/><Relationship Id="rId39" Type="http://schemas.openxmlformats.org/officeDocument/2006/relationships/tags" Target="../tags/tag40.xml"/><Relationship Id="rId3" Type="http://schemas.openxmlformats.org/officeDocument/2006/relationships/tags" Target="../tags/tag4.xml"/><Relationship Id="rId21" Type="http://schemas.openxmlformats.org/officeDocument/2006/relationships/tags" Target="../tags/tag22.xml"/><Relationship Id="rId34" Type="http://schemas.openxmlformats.org/officeDocument/2006/relationships/tags" Target="../tags/tag35.xml"/><Relationship Id="rId42" Type="http://schemas.openxmlformats.org/officeDocument/2006/relationships/slideMaster" Target="../slideMasters/slideMaster1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tags" Target="../tags/tag26.xml"/><Relationship Id="rId33" Type="http://schemas.openxmlformats.org/officeDocument/2006/relationships/tags" Target="../tags/tag34.xml"/><Relationship Id="rId38" Type="http://schemas.openxmlformats.org/officeDocument/2006/relationships/tags" Target="../tags/tag39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tags" Target="../tags/tag21.xml"/><Relationship Id="rId29" Type="http://schemas.openxmlformats.org/officeDocument/2006/relationships/tags" Target="../tags/tag30.xml"/><Relationship Id="rId41" Type="http://schemas.openxmlformats.org/officeDocument/2006/relationships/tags" Target="../tags/tag42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tags" Target="../tags/tag25.xml"/><Relationship Id="rId32" Type="http://schemas.openxmlformats.org/officeDocument/2006/relationships/tags" Target="../tags/tag33.xml"/><Relationship Id="rId37" Type="http://schemas.openxmlformats.org/officeDocument/2006/relationships/tags" Target="../tags/tag38.xml"/><Relationship Id="rId40" Type="http://schemas.openxmlformats.org/officeDocument/2006/relationships/tags" Target="../tags/tag41.xml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tags" Target="../tags/tag24.xml"/><Relationship Id="rId28" Type="http://schemas.openxmlformats.org/officeDocument/2006/relationships/tags" Target="../tags/tag29.xml"/><Relationship Id="rId36" Type="http://schemas.openxmlformats.org/officeDocument/2006/relationships/tags" Target="../tags/tag37.xml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31" Type="http://schemas.openxmlformats.org/officeDocument/2006/relationships/tags" Target="../tags/tag32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tags" Target="../tags/tag23.xml"/><Relationship Id="rId27" Type="http://schemas.openxmlformats.org/officeDocument/2006/relationships/tags" Target="../tags/tag28.xml"/><Relationship Id="rId30" Type="http://schemas.openxmlformats.org/officeDocument/2006/relationships/tags" Target="../tags/tag31.xml"/><Relationship Id="rId35" Type="http://schemas.openxmlformats.org/officeDocument/2006/relationships/tags" Target="../tags/tag3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任意多边形: 形状 32"/>
          <p:cNvSpPr/>
          <p:nvPr userDrawn="1"/>
        </p:nvSpPr>
        <p:spPr>
          <a:xfrm>
            <a:off x="2" y="2"/>
            <a:ext cx="1478523" cy="1477928"/>
          </a:xfrm>
          <a:custGeom>
            <a:avLst/>
            <a:gdLst>
              <a:gd name="connsiteX0" fmla="*/ 0 w 3541305"/>
              <a:gd name="connsiteY0" fmla="*/ 0 h 3539881"/>
              <a:gd name="connsiteX1" fmla="*/ 3394660 w 3541305"/>
              <a:gd name="connsiteY1" fmla="*/ 0 h 3539881"/>
              <a:gd name="connsiteX2" fmla="*/ 3421145 w 3541305"/>
              <a:gd name="connsiteY2" fmla="*/ 72362 h 3539881"/>
              <a:gd name="connsiteX3" fmla="*/ 3541305 w 3541305"/>
              <a:gd name="connsiteY3" fmla="*/ 867150 h 3539881"/>
              <a:gd name="connsiteX4" fmla="*/ 868574 w 3541305"/>
              <a:gd name="connsiteY4" fmla="*/ 3539881 h 3539881"/>
              <a:gd name="connsiteX5" fmla="*/ 73785 w 3541305"/>
              <a:gd name="connsiteY5" fmla="*/ 3419720 h 3539881"/>
              <a:gd name="connsiteX6" fmla="*/ 0 w 3541305"/>
              <a:gd name="connsiteY6" fmla="*/ 3392715 h 3539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41305" h="3539881">
                <a:moveTo>
                  <a:pt x="0" y="0"/>
                </a:moveTo>
                <a:lnTo>
                  <a:pt x="3394660" y="0"/>
                </a:lnTo>
                <a:lnTo>
                  <a:pt x="3421145" y="72362"/>
                </a:lnTo>
                <a:cubicBezTo>
                  <a:pt x="3499237" y="323435"/>
                  <a:pt x="3541305" y="590380"/>
                  <a:pt x="3541305" y="867150"/>
                </a:cubicBezTo>
                <a:cubicBezTo>
                  <a:pt x="3541305" y="2343259"/>
                  <a:pt x="2344683" y="3539881"/>
                  <a:pt x="868574" y="3539881"/>
                </a:cubicBezTo>
                <a:cubicBezTo>
                  <a:pt x="591804" y="3539881"/>
                  <a:pt x="324859" y="3497812"/>
                  <a:pt x="73785" y="3419720"/>
                </a:cubicBezTo>
                <a:lnTo>
                  <a:pt x="0" y="3392715"/>
                </a:lnTo>
                <a:close/>
              </a:path>
            </a:pathLst>
          </a:custGeom>
          <a:solidFill>
            <a:schemeClr val="bg1">
              <a:lumMod val="95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阿里巴巴普惠体 R" panose="00020600040101010101" charset="-122"/>
            </a:endParaRPr>
          </a:p>
        </p:txBody>
      </p:sp>
      <p:sp>
        <p:nvSpPr>
          <p:cNvPr id="8" name="半闭框 7"/>
          <p:cNvSpPr/>
          <p:nvPr userDrawn="1"/>
        </p:nvSpPr>
        <p:spPr>
          <a:xfrm rot="16200000">
            <a:off x="645892" y="6036698"/>
            <a:ext cx="215640" cy="215640"/>
          </a:xfrm>
          <a:prstGeom prst="halfFrame">
            <a:avLst>
              <a:gd name="adj1" fmla="val 15179"/>
              <a:gd name="adj2" fmla="val 15179"/>
            </a:avLst>
          </a:prstGeom>
          <a:solidFill>
            <a:schemeClr val="bg1">
              <a:lumMod val="75000"/>
              <a:alpha val="52000"/>
            </a:schemeClr>
          </a:solidFill>
          <a:ln w="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cs typeface="阿里巴巴普惠体 R" panose="00020600040101010101" charset="-122"/>
            </a:endParaRPr>
          </a:p>
        </p:txBody>
      </p:sp>
      <p:sp>
        <p:nvSpPr>
          <p:cNvPr id="34" name="任意多边形: 形状 33"/>
          <p:cNvSpPr/>
          <p:nvPr userDrawn="1"/>
        </p:nvSpPr>
        <p:spPr>
          <a:xfrm>
            <a:off x="10744200" y="0"/>
            <a:ext cx="1447800" cy="1188152"/>
          </a:xfrm>
          <a:custGeom>
            <a:avLst/>
            <a:gdLst>
              <a:gd name="connsiteX0" fmla="*/ 0 w 2982410"/>
              <a:gd name="connsiteY0" fmla="*/ 0 h 1758786"/>
              <a:gd name="connsiteX1" fmla="*/ 2982410 w 2982410"/>
              <a:gd name="connsiteY1" fmla="*/ 0 h 1758786"/>
              <a:gd name="connsiteX2" fmla="*/ 2982410 w 2982410"/>
              <a:gd name="connsiteY2" fmla="*/ 1756560 h 1758786"/>
              <a:gd name="connsiteX3" fmla="*/ 2894366 w 2982410"/>
              <a:gd name="connsiteY3" fmla="*/ 1758786 h 1758786"/>
              <a:gd name="connsiteX4" fmla="*/ 24401 w 2982410"/>
              <a:gd name="connsiteY4" fmla="*/ 50655 h 17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2410" h="1758786">
                <a:moveTo>
                  <a:pt x="0" y="0"/>
                </a:moveTo>
                <a:lnTo>
                  <a:pt x="2982410" y="0"/>
                </a:lnTo>
                <a:lnTo>
                  <a:pt x="2982410" y="1756560"/>
                </a:lnTo>
                <a:lnTo>
                  <a:pt x="2894366" y="1758786"/>
                </a:lnTo>
                <a:cubicBezTo>
                  <a:pt x="1655077" y="1758786"/>
                  <a:pt x="577108" y="1068095"/>
                  <a:pt x="24401" y="50655"/>
                </a:cubicBezTo>
                <a:close/>
              </a:path>
            </a:pathLst>
          </a:custGeom>
          <a:solidFill>
            <a:schemeClr val="bg1">
              <a:lumMod val="95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阿里巴巴普惠体 R" panose="00020600040101010101" charset="-122"/>
            </a:endParaRPr>
          </a:p>
        </p:txBody>
      </p:sp>
      <p:sp>
        <p:nvSpPr>
          <p:cNvPr id="35" name="任意多边形: 形状 34"/>
          <p:cNvSpPr/>
          <p:nvPr userDrawn="1"/>
        </p:nvSpPr>
        <p:spPr>
          <a:xfrm>
            <a:off x="1" y="6525520"/>
            <a:ext cx="1194601" cy="332480"/>
          </a:xfrm>
          <a:custGeom>
            <a:avLst/>
            <a:gdLst>
              <a:gd name="connsiteX0" fmla="*/ 539750 w 2828861"/>
              <a:gd name="connsiteY0" fmla="*/ 0 h 938874"/>
              <a:gd name="connsiteX1" fmla="*/ 2615894 w 2828861"/>
              <a:gd name="connsiteY1" fmla="*/ 745316 h 938874"/>
              <a:gd name="connsiteX2" fmla="*/ 2828861 w 2828861"/>
              <a:gd name="connsiteY2" fmla="*/ 938874 h 938874"/>
              <a:gd name="connsiteX3" fmla="*/ 0 w 2828861"/>
              <a:gd name="connsiteY3" fmla="*/ 938874 h 938874"/>
              <a:gd name="connsiteX4" fmla="*/ 0 w 2828861"/>
              <a:gd name="connsiteY4" fmla="*/ 45231 h 938874"/>
              <a:gd name="connsiteX5" fmla="*/ 42690 w 2828861"/>
              <a:gd name="connsiteY5" fmla="*/ 37608 h 938874"/>
              <a:gd name="connsiteX6" fmla="*/ 539750 w 2828861"/>
              <a:gd name="connsiteY6" fmla="*/ 0 h 938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28861" h="938874">
                <a:moveTo>
                  <a:pt x="539750" y="0"/>
                </a:moveTo>
                <a:cubicBezTo>
                  <a:pt x="1328389" y="0"/>
                  <a:pt x="2051699" y="279702"/>
                  <a:pt x="2615894" y="745316"/>
                </a:cubicBezTo>
                <a:lnTo>
                  <a:pt x="2828861" y="938874"/>
                </a:lnTo>
                <a:lnTo>
                  <a:pt x="0" y="938874"/>
                </a:lnTo>
                <a:lnTo>
                  <a:pt x="0" y="45231"/>
                </a:lnTo>
                <a:lnTo>
                  <a:pt x="42690" y="37608"/>
                </a:lnTo>
                <a:cubicBezTo>
                  <a:pt x="204762" y="12844"/>
                  <a:pt x="370756" y="0"/>
                  <a:pt x="539750" y="0"/>
                </a:cubicBez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阿里巴巴普惠体 R" panose="00020600040101010101" charset="-122"/>
            </a:endParaRPr>
          </a:p>
        </p:txBody>
      </p:sp>
      <p:grpSp>
        <p:nvGrpSpPr>
          <p:cNvPr id="22" name="组合 21"/>
          <p:cNvGrpSpPr/>
          <p:nvPr userDrawn="1"/>
        </p:nvGrpSpPr>
        <p:grpSpPr>
          <a:xfrm>
            <a:off x="586418" y="1314870"/>
            <a:ext cx="210960" cy="1179530"/>
            <a:chOff x="990600" y="1535113"/>
            <a:chExt cx="210960" cy="1179530"/>
          </a:xfrm>
        </p:grpSpPr>
        <p:sp>
          <p:nvSpPr>
            <p:cNvPr id="23" name="椭圆 22"/>
            <p:cNvSpPr>
              <a:spLocks noChangeAspect="1"/>
            </p:cNvSpPr>
            <p:nvPr/>
          </p:nvSpPr>
          <p:spPr>
            <a:xfrm>
              <a:off x="990600" y="1535113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 R" panose="00020600040101010101" charset="-122"/>
              </a:endParaRPr>
            </a:p>
          </p:txBody>
        </p:sp>
        <p:sp>
          <p:nvSpPr>
            <p:cNvPr id="24" name="椭圆 23"/>
            <p:cNvSpPr>
              <a:spLocks noChangeAspect="1"/>
            </p:cNvSpPr>
            <p:nvPr/>
          </p:nvSpPr>
          <p:spPr>
            <a:xfrm>
              <a:off x="1078080" y="1535113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 R" panose="00020600040101010101" charset="-122"/>
              </a:endParaRPr>
            </a:p>
          </p:txBody>
        </p:sp>
        <p:sp>
          <p:nvSpPr>
            <p:cNvPr id="25" name="椭圆 24"/>
            <p:cNvSpPr>
              <a:spLocks noChangeAspect="1"/>
            </p:cNvSpPr>
            <p:nvPr/>
          </p:nvSpPr>
          <p:spPr>
            <a:xfrm>
              <a:off x="1165560" y="1535113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 R" panose="00020600040101010101" charset="-122"/>
              </a:endParaRPr>
            </a:p>
          </p:txBody>
        </p:sp>
        <p:sp>
          <p:nvSpPr>
            <p:cNvPr id="26" name="椭圆 25"/>
            <p:cNvSpPr>
              <a:spLocks noChangeAspect="1"/>
            </p:cNvSpPr>
            <p:nvPr/>
          </p:nvSpPr>
          <p:spPr>
            <a:xfrm>
              <a:off x="990600" y="1662172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 R" panose="00020600040101010101" charset="-122"/>
              </a:endParaRPr>
            </a:p>
          </p:txBody>
        </p:sp>
        <p:sp>
          <p:nvSpPr>
            <p:cNvPr id="27" name="椭圆 26"/>
            <p:cNvSpPr>
              <a:spLocks noChangeAspect="1"/>
            </p:cNvSpPr>
            <p:nvPr/>
          </p:nvSpPr>
          <p:spPr>
            <a:xfrm>
              <a:off x="1078080" y="1662172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 R" panose="00020600040101010101" charset="-122"/>
              </a:endParaRPr>
            </a:p>
          </p:txBody>
        </p:sp>
        <p:sp>
          <p:nvSpPr>
            <p:cNvPr id="28" name="椭圆 27"/>
            <p:cNvSpPr>
              <a:spLocks noChangeAspect="1"/>
            </p:cNvSpPr>
            <p:nvPr/>
          </p:nvSpPr>
          <p:spPr>
            <a:xfrm>
              <a:off x="1165560" y="1662172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 R" panose="00020600040101010101" charset="-122"/>
              </a:endParaRPr>
            </a:p>
          </p:txBody>
        </p:sp>
        <p:sp>
          <p:nvSpPr>
            <p:cNvPr id="29" name="椭圆 28"/>
            <p:cNvSpPr>
              <a:spLocks noChangeAspect="1"/>
            </p:cNvSpPr>
            <p:nvPr/>
          </p:nvSpPr>
          <p:spPr>
            <a:xfrm>
              <a:off x="990600" y="1789231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 R" panose="00020600040101010101" charset="-122"/>
              </a:endParaRPr>
            </a:p>
          </p:txBody>
        </p:sp>
        <p:sp>
          <p:nvSpPr>
            <p:cNvPr id="30" name="椭圆 29"/>
            <p:cNvSpPr>
              <a:spLocks noChangeAspect="1"/>
            </p:cNvSpPr>
            <p:nvPr/>
          </p:nvSpPr>
          <p:spPr>
            <a:xfrm>
              <a:off x="1078080" y="1789231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 R" panose="00020600040101010101" charset="-122"/>
              </a:endParaRPr>
            </a:p>
          </p:txBody>
        </p:sp>
        <p:sp>
          <p:nvSpPr>
            <p:cNvPr id="32" name="椭圆 31"/>
            <p:cNvSpPr>
              <a:spLocks noChangeAspect="1"/>
            </p:cNvSpPr>
            <p:nvPr/>
          </p:nvSpPr>
          <p:spPr>
            <a:xfrm>
              <a:off x="1165560" y="1789231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 R" panose="00020600040101010101" charset="-122"/>
              </a:endParaRPr>
            </a:p>
          </p:txBody>
        </p:sp>
        <p:sp>
          <p:nvSpPr>
            <p:cNvPr id="37" name="椭圆 36"/>
            <p:cNvSpPr>
              <a:spLocks noChangeAspect="1"/>
            </p:cNvSpPr>
            <p:nvPr/>
          </p:nvSpPr>
          <p:spPr>
            <a:xfrm>
              <a:off x="990600" y="1916289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 R" panose="00020600040101010101" charset="-122"/>
              </a:endParaRPr>
            </a:p>
          </p:txBody>
        </p:sp>
        <p:sp>
          <p:nvSpPr>
            <p:cNvPr id="38" name="椭圆 37"/>
            <p:cNvSpPr>
              <a:spLocks noChangeAspect="1"/>
            </p:cNvSpPr>
            <p:nvPr/>
          </p:nvSpPr>
          <p:spPr>
            <a:xfrm>
              <a:off x="1078080" y="1916289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 R" panose="00020600040101010101" charset="-122"/>
              </a:endParaRPr>
            </a:p>
          </p:txBody>
        </p:sp>
        <p:sp>
          <p:nvSpPr>
            <p:cNvPr id="39" name="椭圆 38"/>
            <p:cNvSpPr>
              <a:spLocks noChangeAspect="1"/>
            </p:cNvSpPr>
            <p:nvPr/>
          </p:nvSpPr>
          <p:spPr>
            <a:xfrm>
              <a:off x="1165560" y="1916289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 R" panose="00020600040101010101" charset="-122"/>
              </a:endParaRPr>
            </a:p>
          </p:txBody>
        </p:sp>
        <p:sp>
          <p:nvSpPr>
            <p:cNvPr id="40" name="椭圆 39"/>
            <p:cNvSpPr>
              <a:spLocks noChangeAspect="1"/>
            </p:cNvSpPr>
            <p:nvPr/>
          </p:nvSpPr>
          <p:spPr>
            <a:xfrm>
              <a:off x="990600" y="2043348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 R" panose="00020600040101010101" charset="-122"/>
              </a:endParaRPr>
            </a:p>
          </p:txBody>
        </p:sp>
        <p:sp>
          <p:nvSpPr>
            <p:cNvPr id="41" name="椭圆 40"/>
            <p:cNvSpPr>
              <a:spLocks noChangeAspect="1"/>
            </p:cNvSpPr>
            <p:nvPr/>
          </p:nvSpPr>
          <p:spPr>
            <a:xfrm>
              <a:off x="1078080" y="2043348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 R" panose="00020600040101010101" charset="-122"/>
              </a:endParaRPr>
            </a:p>
          </p:txBody>
        </p:sp>
        <p:sp>
          <p:nvSpPr>
            <p:cNvPr id="42" name="椭圆 41"/>
            <p:cNvSpPr>
              <a:spLocks noChangeAspect="1"/>
            </p:cNvSpPr>
            <p:nvPr/>
          </p:nvSpPr>
          <p:spPr>
            <a:xfrm>
              <a:off x="1165560" y="2043348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 R" panose="00020600040101010101" charset="-122"/>
              </a:endParaRPr>
            </a:p>
          </p:txBody>
        </p:sp>
        <p:sp>
          <p:nvSpPr>
            <p:cNvPr id="43" name="椭圆 42"/>
            <p:cNvSpPr>
              <a:spLocks noChangeAspect="1"/>
            </p:cNvSpPr>
            <p:nvPr/>
          </p:nvSpPr>
          <p:spPr>
            <a:xfrm>
              <a:off x="990600" y="2170407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 R" panose="00020600040101010101" charset="-122"/>
              </a:endParaRPr>
            </a:p>
          </p:txBody>
        </p:sp>
        <p:sp>
          <p:nvSpPr>
            <p:cNvPr id="44" name="椭圆 43"/>
            <p:cNvSpPr>
              <a:spLocks noChangeAspect="1"/>
            </p:cNvSpPr>
            <p:nvPr/>
          </p:nvSpPr>
          <p:spPr>
            <a:xfrm>
              <a:off x="1078080" y="2170407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 R" panose="00020600040101010101" charset="-122"/>
              </a:endParaRPr>
            </a:p>
          </p:txBody>
        </p:sp>
        <p:sp>
          <p:nvSpPr>
            <p:cNvPr id="45" name="椭圆 44"/>
            <p:cNvSpPr>
              <a:spLocks noChangeAspect="1"/>
            </p:cNvSpPr>
            <p:nvPr/>
          </p:nvSpPr>
          <p:spPr>
            <a:xfrm>
              <a:off x="1165560" y="2170407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 R" panose="00020600040101010101" charset="-122"/>
              </a:endParaRPr>
            </a:p>
          </p:txBody>
        </p:sp>
        <p:sp>
          <p:nvSpPr>
            <p:cNvPr id="46" name="椭圆 45"/>
            <p:cNvSpPr>
              <a:spLocks noChangeAspect="1"/>
            </p:cNvSpPr>
            <p:nvPr/>
          </p:nvSpPr>
          <p:spPr>
            <a:xfrm>
              <a:off x="990600" y="2297466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 R" panose="00020600040101010101" charset="-122"/>
              </a:endParaRPr>
            </a:p>
          </p:txBody>
        </p:sp>
        <p:sp>
          <p:nvSpPr>
            <p:cNvPr id="47" name="椭圆 46"/>
            <p:cNvSpPr>
              <a:spLocks noChangeAspect="1"/>
            </p:cNvSpPr>
            <p:nvPr/>
          </p:nvSpPr>
          <p:spPr>
            <a:xfrm>
              <a:off x="1078080" y="2297466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 R" panose="00020600040101010101" charset="-122"/>
              </a:endParaRPr>
            </a:p>
          </p:txBody>
        </p:sp>
        <p:sp>
          <p:nvSpPr>
            <p:cNvPr id="48" name="椭圆 47"/>
            <p:cNvSpPr>
              <a:spLocks noChangeAspect="1"/>
            </p:cNvSpPr>
            <p:nvPr/>
          </p:nvSpPr>
          <p:spPr>
            <a:xfrm>
              <a:off x="1165560" y="2297466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 R" panose="00020600040101010101" charset="-122"/>
              </a:endParaRPr>
            </a:p>
          </p:txBody>
        </p:sp>
        <p:sp>
          <p:nvSpPr>
            <p:cNvPr id="49" name="椭圆 48"/>
            <p:cNvSpPr>
              <a:spLocks noChangeAspect="1"/>
            </p:cNvSpPr>
            <p:nvPr/>
          </p:nvSpPr>
          <p:spPr>
            <a:xfrm>
              <a:off x="990600" y="2424525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 R" panose="00020600040101010101" charset="-122"/>
              </a:endParaRPr>
            </a:p>
          </p:txBody>
        </p:sp>
        <p:sp>
          <p:nvSpPr>
            <p:cNvPr id="50" name="椭圆 49"/>
            <p:cNvSpPr>
              <a:spLocks noChangeAspect="1"/>
            </p:cNvSpPr>
            <p:nvPr/>
          </p:nvSpPr>
          <p:spPr>
            <a:xfrm>
              <a:off x="1078080" y="2424525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 R" panose="00020600040101010101" charset="-122"/>
              </a:endParaRPr>
            </a:p>
          </p:txBody>
        </p:sp>
        <p:sp>
          <p:nvSpPr>
            <p:cNvPr id="51" name="椭圆 50"/>
            <p:cNvSpPr>
              <a:spLocks noChangeAspect="1"/>
            </p:cNvSpPr>
            <p:nvPr/>
          </p:nvSpPr>
          <p:spPr>
            <a:xfrm>
              <a:off x="1165560" y="2424525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 R" panose="00020600040101010101" charset="-122"/>
              </a:endParaRPr>
            </a:p>
          </p:txBody>
        </p:sp>
        <p:sp>
          <p:nvSpPr>
            <p:cNvPr id="52" name="椭圆 51"/>
            <p:cNvSpPr>
              <a:spLocks noChangeAspect="1"/>
            </p:cNvSpPr>
            <p:nvPr/>
          </p:nvSpPr>
          <p:spPr>
            <a:xfrm>
              <a:off x="990600" y="2551584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 R" panose="00020600040101010101" charset="-122"/>
              </a:endParaRPr>
            </a:p>
          </p:txBody>
        </p:sp>
        <p:sp>
          <p:nvSpPr>
            <p:cNvPr id="53" name="椭圆 52"/>
            <p:cNvSpPr>
              <a:spLocks noChangeAspect="1"/>
            </p:cNvSpPr>
            <p:nvPr/>
          </p:nvSpPr>
          <p:spPr>
            <a:xfrm>
              <a:off x="1078080" y="2551584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 R" panose="00020600040101010101" charset="-122"/>
              </a:endParaRPr>
            </a:p>
          </p:txBody>
        </p:sp>
        <p:sp>
          <p:nvSpPr>
            <p:cNvPr id="54" name="椭圆 53"/>
            <p:cNvSpPr>
              <a:spLocks noChangeAspect="1"/>
            </p:cNvSpPr>
            <p:nvPr/>
          </p:nvSpPr>
          <p:spPr>
            <a:xfrm>
              <a:off x="1165560" y="2551584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 R" panose="00020600040101010101" charset="-122"/>
              </a:endParaRPr>
            </a:p>
          </p:txBody>
        </p:sp>
        <p:sp>
          <p:nvSpPr>
            <p:cNvPr id="55" name="椭圆 54"/>
            <p:cNvSpPr>
              <a:spLocks noChangeAspect="1"/>
            </p:cNvSpPr>
            <p:nvPr/>
          </p:nvSpPr>
          <p:spPr>
            <a:xfrm>
              <a:off x="990600" y="2678643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 R" panose="00020600040101010101" charset="-122"/>
              </a:endParaRPr>
            </a:p>
          </p:txBody>
        </p:sp>
        <p:sp>
          <p:nvSpPr>
            <p:cNvPr id="56" name="椭圆 55"/>
            <p:cNvSpPr>
              <a:spLocks noChangeAspect="1"/>
            </p:cNvSpPr>
            <p:nvPr/>
          </p:nvSpPr>
          <p:spPr>
            <a:xfrm>
              <a:off x="1078080" y="2678643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 R" panose="00020600040101010101" charset="-122"/>
              </a:endParaRPr>
            </a:p>
          </p:txBody>
        </p:sp>
        <p:sp>
          <p:nvSpPr>
            <p:cNvPr id="57" name="椭圆 56"/>
            <p:cNvSpPr>
              <a:spLocks noChangeAspect="1"/>
            </p:cNvSpPr>
            <p:nvPr/>
          </p:nvSpPr>
          <p:spPr>
            <a:xfrm>
              <a:off x="1165560" y="2678643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 R" panose="00020600040101010101" charset="-122"/>
              </a:endParaRPr>
            </a:p>
          </p:txBody>
        </p:sp>
      </p:grpSp>
      <p:sp>
        <p:nvSpPr>
          <p:cNvPr id="63" name="任意多边形: 形状 62"/>
          <p:cNvSpPr/>
          <p:nvPr userDrawn="1"/>
        </p:nvSpPr>
        <p:spPr>
          <a:xfrm rot="10800000">
            <a:off x="11533188" y="6511566"/>
            <a:ext cx="550888" cy="346434"/>
          </a:xfrm>
          <a:custGeom>
            <a:avLst/>
            <a:gdLst>
              <a:gd name="connsiteX0" fmla="*/ 275444 w 550888"/>
              <a:gd name="connsiteY0" fmla="*/ 346434 h 346434"/>
              <a:gd name="connsiteX1" fmla="*/ 0 w 550888"/>
              <a:gd name="connsiteY1" fmla="*/ 70990 h 346434"/>
              <a:gd name="connsiteX2" fmla="*/ 14332 w 550888"/>
              <a:gd name="connsiteY2" fmla="*/ 0 h 346434"/>
              <a:gd name="connsiteX3" fmla="*/ 536556 w 550888"/>
              <a:gd name="connsiteY3" fmla="*/ 0 h 346434"/>
              <a:gd name="connsiteX4" fmla="*/ 550888 w 550888"/>
              <a:gd name="connsiteY4" fmla="*/ 70990 h 346434"/>
              <a:gd name="connsiteX5" fmla="*/ 275444 w 550888"/>
              <a:gd name="connsiteY5" fmla="*/ 346434 h 346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0888" h="346434">
                <a:moveTo>
                  <a:pt x="275444" y="346434"/>
                </a:moveTo>
                <a:cubicBezTo>
                  <a:pt x="123320" y="346434"/>
                  <a:pt x="0" y="223114"/>
                  <a:pt x="0" y="70990"/>
                </a:cubicBezTo>
                <a:lnTo>
                  <a:pt x="14332" y="0"/>
                </a:lnTo>
                <a:lnTo>
                  <a:pt x="536556" y="0"/>
                </a:lnTo>
                <a:lnTo>
                  <a:pt x="550888" y="70990"/>
                </a:lnTo>
                <a:cubicBezTo>
                  <a:pt x="550888" y="223114"/>
                  <a:pt x="427568" y="346434"/>
                  <a:pt x="275444" y="346434"/>
                </a:cubicBezTo>
                <a:close/>
              </a:path>
            </a:pathLst>
          </a:custGeom>
          <a:gradFill>
            <a:gsLst>
              <a:gs pos="82000">
                <a:srgbClr val="3366FF"/>
              </a:gs>
              <a:gs pos="22000">
                <a:srgbClr val="3366FF">
                  <a:alpha val="43000"/>
                </a:srgb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阿里巴巴普惠体 R" panose="00020600040101010101" charset="-122"/>
            </a:endParaRPr>
          </a:p>
        </p:txBody>
      </p:sp>
      <p:sp>
        <p:nvSpPr>
          <p:cNvPr id="64" name="任意多边形: 形状 63"/>
          <p:cNvSpPr/>
          <p:nvPr userDrawn="1"/>
        </p:nvSpPr>
        <p:spPr>
          <a:xfrm rot="10800000">
            <a:off x="11913517" y="6589443"/>
            <a:ext cx="278483" cy="268556"/>
          </a:xfrm>
          <a:custGeom>
            <a:avLst/>
            <a:gdLst>
              <a:gd name="connsiteX0" fmla="*/ 80918 w 278483"/>
              <a:gd name="connsiteY0" fmla="*/ 268556 h 268556"/>
              <a:gd name="connsiteX1" fmla="*/ 4017 w 278483"/>
              <a:gd name="connsiteY1" fmla="*/ 253031 h 268556"/>
              <a:gd name="connsiteX2" fmla="*/ 0 w 278483"/>
              <a:gd name="connsiteY2" fmla="*/ 250322 h 268556"/>
              <a:gd name="connsiteX3" fmla="*/ 0 w 278483"/>
              <a:gd name="connsiteY3" fmla="*/ 0 h 268556"/>
              <a:gd name="connsiteX4" fmla="*/ 264151 w 278483"/>
              <a:gd name="connsiteY4" fmla="*/ 0 h 268556"/>
              <a:gd name="connsiteX5" fmla="*/ 278483 w 278483"/>
              <a:gd name="connsiteY5" fmla="*/ 70990 h 268556"/>
              <a:gd name="connsiteX6" fmla="*/ 80918 w 278483"/>
              <a:gd name="connsiteY6" fmla="*/ 268556 h 268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8483" h="268556">
                <a:moveTo>
                  <a:pt x="80918" y="268556"/>
                </a:moveTo>
                <a:cubicBezTo>
                  <a:pt x="53640" y="268556"/>
                  <a:pt x="27653" y="263028"/>
                  <a:pt x="4017" y="253031"/>
                </a:cubicBezTo>
                <a:lnTo>
                  <a:pt x="0" y="250322"/>
                </a:lnTo>
                <a:lnTo>
                  <a:pt x="0" y="0"/>
                </a:lnTo>
                <a:lnTo>
                  <a:pt x="264151" y="0"/>
                </a:lnTo>
                <a:lnTo>
                  <a:pt x="278483" y="70990"/>
                </a:lnTo>
                <a:cubicBezTo>
                  <a:pt x="278483" y="180103"/>
                  <a:pt x="190030" y="268556"/>
                  <a:pt x="80918" y="268556"/>
                </a:cubicBezTo>
                <a:close/>
              </a:path>
            </a:pathLst>
          </a:custGeom>
          <a:gradFill>
            <a:gsLst>
              <a:gs pos="82000">
                <a:srgbClr val="3366FF">
                  <a:alpha val="60000"/>
                </a:srgbClr>
              </a:gs>
              <a:gs pos="22000">
                <a:srgbClr val="3366FF">
                  <a:alpha val="31000"/>
                </a:srgb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阿里巴巴普惠体 R" panose="00020600040101010101" charset="-122"/>
            </a:endParaRPr>
          </a:p>
        </p:txBody>
      </p:sp>
      <p:grpSp>
        <p:nvGrpSpPr>
          <p:cNvPr id="65" name="组合 64"/>
          <p:cNvGrpSpPr/>
          <p:nvPr userDrawn="1"/>
        </p:nvGrpSpPr>
        <p:grpSpPr>
          <a:xfrm>
            <a:off x="11427708" y="4949808"/>
            <a:ext cx="210960" cy="1179530"/>
            <a:chOff x="990600" y="1535113"/>
            <a:chExt cx="210960" cy="1179530"/>
          </a:xfrm>
        </p:grpSpPr>
        <p:sp>
          <p:nvSpPr>
            <p:cNvPr id="66" name="椭圆 65"/>
            <p:cNvSpPr>
              <a:spLocks noChangeAspect="1"/>
            </p:cNvSpPr>
            <p:nvPr/>
          </p:nvSpPr>
          <p:spPr>
            <a:xfrm>
              <a:off x="990600" y="1535113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 R" panose="00020600040101010101" charset="-122"/>
              </a:endParaRPr>
            </a:p>
          </p:txBody>
        </p:sp>
        <p:sp>
          <p:nvSpPr>
            <p:cNvPr id="67" name="椭圆 66"/>
            <p:cNvSpPr>
              <a:spLocks noChangeAspect="1"/>
            </p:cNvSpPr>
            <p:nvPr/>
          </p:nvSpPr>
          <p:spPr>
            <a:xfrm>
              <a:off x="1078080" y="1535113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 R" panose="00020600040101010101" charset="-122"/>
              </a:endParaRPr>
            </a:p>
          </p:txBody>
        </p:sp>
        <p:sp>
          <p:nvSpPr>
            <p:cNvPr id="68" name="椭圆 67"/>
            <p:cNvSpPr>
              <a:spLocks noChangeAspect="1"/>
            </p:cNvSpPr>
            <p:nvPr/>
          </p:nvSpPr>
          <p:spPr>
            <a:xfrm>
              <a:off x="1165560" y="1535113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 R" panose="00020600040101010101" charset="-122"/>
              </a:endParaRPr>
            </a:p>
          </p:txBody>
        </p:sp>
        <p:sp>
          <p:nvSpPr>
            <p:cNvPr id="69" name="椭圆 68"/>
            <p:cNvSpPr>
              <a:spLocks noChangeAspect="1"/>
            </p:cNvSpPr>
            <p:nvPr/>
          </p:nvSpPr>
          <p:spPr>
            <a:xfrm>
              <a:off x="990600" y="1662172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 R" panose="00020600040101010101" charset="-122"/>
              </a:endParaRPr>
            </a:p>
          </p:txBody>
        </p:sp>
        <p:sp>
          <p:nvSpPr>
            <p:cNvPr id="70" name="椭圆 69"/>
            <p:cNvSpPr>
              <a:spLocks noChangeAspect="1"/>
            </p:cNvSpPr>
            <p:nvPr/>
          </p:nvSpPr>
          <p:spPr>
            <a:xfrm>
              <a:off x="1078080" y="1662172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 R" panose="00020600040101010101" charset="-122"/>
              </a:endParaRPr>
            </a:p>
          </p:txBody>
        </p:sp>
        <p:sp>
          <p:nvSpPr>
            <p:cNvPr id="71" name="椭圆 70"/>
            <p:cNvSpPr>
              <a:spLocks noChangeAspect="1"/>
            </p:cNvSpPr>
            <p:nvPr/>
          </p:nvSpPr>
          <p:spPr>
            <a:xfrm>
              <a:off x="1165560" y="1662172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 R" panose="00020600040101010101" charset="-122"/>
              </a:endParaRPr>
            </a:p>
          </p:txBody>
        </p:sp>
        <p:sp>
          <p:nvSpPr>
            <p:cNvPr id="72" name="椭圆 71"/>
            <p:cNvSpPr>
              <a:spLocks noChangeAspect="1"/>
            </p:cNvSpPr>
            <p:nvPr/>
          </p:nvSpPr>
          <p:spPr>
            <a:xfrm>
              <a:off x="990600" y="1789231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 R" panose="00020600040101010101" charset="-122"/>
              </a:endParaRPr>
            </a:p>
          </p:txBody>
        </p:sp>
        <p:sp>
          <p:nvSpPr>
            <p:cNvPr id="73" name="椭圆 72"/>
            <p:cNvSpPr>
              <a:spLocks noChangeAspect="1"/>
            </p:cNvSpPr>
            <p:nvPr/>
          </p:nvSpPr>
          <p:spPr>
            <a:xfrm>
              <a:off x="1078080" y="1789231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 R" panose="00020600040101010101" charset="-122"/>
              </a:endParaRPr>
            </a:p>
          </p:txBody>
        </p:sp>
        <p:sp>
          <p:nvSpPr>
            <p:cNvPr id="74" name="椭圆 73"/>
            <p:cNvSpPr>
              <a:spLocks noChangeAspect="1"/>
            </p:cNvSpPr>
            <p:nvPr/>
          </p:nvSpPr>
          <p:spPr>
            <a:xfrm>
              <a:off x="1165560" y="1789231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 R" panose="00020600040101010101" charset="-122"/>
              </a:endParaRPr>
            </a:p>
          </p:txBody>
        </p:sp>
        <p:sp>
          <p:nvSpPr>
            <p:cNvPr id="75" name="椭圆 74"/>
            <p:cNvSpPr>
              <a:spLocks noChangeAspect="1"/>
            </p:cNvSpPr>
            <p:nvPr/>
          </p:nvSpPr>
          <p:spPr>
            <a:xfrm>
              <a:off x="990600" y="1916289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 R" panose="00020600040101010101" charset="-122"/>
              </a:endParaRPr>
            </a:p>
          </p:txBody>
        </p:sp>
        <p:sp>
          <p:nvSpPr>
            <p:cNvPr id="76" name="椭圆 75"/>
            <p:cNvSpPr>
              <a:spLocks noChangeAspect="1"/>
            </p:cNvSpPr>
            <p:nvPr/>
          </p:nvSpPr>
          <p:spPr>
            <a:xfrm>
              <a:off x="1078080" y="1916289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 R" panose="00020600040101010101" charset="-122"/>
              </a:endParaRPr>
            </a:p>
          </p:txBody>
        </p:sp>
        <p:sp>
          <p:nvSpPr>
            <p:cNvPr id="77" name="椭圆 76"/>
            <p:cNvSpPr>
              <a:spLocks noChangeAspect="1"/>
            </p:cNvSpPr>
            <p:nvPr/>
          </p:nvSpPr>
          <p:spPr>
            <a:xfrm>
              <a:off x="1165560" y="1916289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 R" panose="00020600040101010101" charset="-122"/>
              </a:endParaRPr>
            </a:p>
          </p:txBody>
        </p:sp>
        <p:sp>
          <p:nvSpPr>
            <p:cNvPr id="78" name="椭圆 77"/>
            <p:cNvSpPr>
              <a:spLocks noChangeAspect="1"/>
            </p:cNvSpPr>
            <p:nvPr/>
          </p:nvSpPr>
          <p:spPr>
            <a:xfrm>
              <a:off x="990600" y="2043348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 R" panose="00020600040101010101" charset="-122"/>
              </a:endParaRPr>
            </a:p>
          </p:txBody>
        </p:sp>
        <p:sp>
          <p:nvSpPr>
            <p:cNvPr id="79" name="椭圆 78"/>
            <p:cNvSpPr>
              <a:spLocks noChangeAspect="1"/>
            </p:cNvSpPr>
            <p:nvPr/>
          </p:nvSpPr>
          <p:spPr>
            <a:xfrm>
              <a:off x="1078080" y="2043348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 R" panose="00020600040101010101" charset="-122"/>
              </a:endParaRPr>
            </a:p>
          </p:txBody>
        </p:sp>
        <p:sp>
          <p:nvSpPr>
            <p:cNvPr id="80" name="椭圆 79"/>
            <p:cNvSpPr>
              <a:spLocks noChangeAspect="1"/>
            </p:cNvSpPr>
            <p:nvPr/>
          </p:nvSpPr>
          <p:spPr>
            <a:xfrm>
              <a:off x="1165560" y="2043348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 R" panose="00020600040101010101" charset="-122"/>
              </a:endParaRPr>
            </a:p>
          </p:txBody>
        </p:sp>
        <p:sp>
          <p:nvSpPr>
            <p:cNvPr id="81" name="椭圆 80"/>
            <p:cNvSpPr>
              <a:spLocks noChangeAspect="1"/>
            </p:cNvSpPr>
            <p:nvPr/>
          </p:nvSpPr>
          <p:spPr>
            <a:xfrm>
              <a:off x="990600" y="2170407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 R" panose="00020600040101010101" charset="-122"/>
              </a:endParaRPr>
            </a:p>
          </p:txBody>
        </p:sp>
        <p:sp>
          <p:nvSpPr>
            <p:cNvPr id="82" name="椭圆 81"/>
            <p:cNvSpPr>
              <a:spLocks noChangeAspect="1"/>
            </p:cNvSpPr>
            <p:nvPr/>
          </p:nvSpPr>
          <p:spPr>
            <a:xfrm>
              <a:off x="1078080" y="2170407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 R" panose="00020600040101010101" charset="-122"/>
              </a:endParaRPr>
            </a:p>
          </p:txBody>
        </p:sp>
        <p:sp>
          <p:nvSpPr>
            <p:cNvPr id="83" name="椭圆 82"/>
            <p:cNvSpPr>
              <a:spLocks noChangeAspect="1"/>
            </p:cNvSpPr>
            <p:nvPr/>
          </p:nvSpPr>
          <p:spPr>
            <a:xfrm>
              <a:off x="1165560" y="2170407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 R" panose="00020600040101010101" charset="-122"/>
              </a:endParaRPr>
            </a:p>
          </p:txBody>
        </p:sp>
        <p:sp>
          <p:nvSpPr>
            <p:cNvPr id="84" name="椭圆 83"/>
            <p:cNvSpPr>
              <a:spLocks noChangeAspect="1"/>
            </p:cNvSpPr>
            <p:nvPr/>
          </p:nvSpPr>
          <p:spPr>
            <a:xfrm>
              <a:off x="990600" y="2297466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 R" panose="00020600040101010101" charset="-122"/>
              </a:endParaRPr>
            </a:p>
          </p:txBody>
        </p:sp>
        <p:sp>
          <p:nvSpPr>
            <p:cNvPr id="85" name="椭圆 84"/>
            <p:cNvSpPr>
              <a:spLocks noChangeAspect="1"/>
            </p:cNvSpPr>
            <p:nvPr/>
          </p:nvSpPr>
          <p:spPr>
            <a:xfrm>
              <a:off x="1078080" y="2297466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 R" panose="00020600040101010101" charset="-122"/>
              </a:endParaRPr>
            </a:p>
          </p:txBody>
        </p:sp>
        <p:sp>
          <p:nvSpPr>
            <p:cNvPr id="86" name="椭圆 85"/>
            <p:cNvSpPr>
              <a:spLocks noChangeAspect="1"/>
            </p:cNvSpPr>
            <p:nvPr/>
          </p:nvSpPr>
          <p:spPr>
            <a:xfrm>
              <a:off x="1165560" y="2297466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 R" panose="00020600040101010101" charset="-122"/>
              </a:endParaRPr>
            </a:p>
          </p:txBody>
        </p:sp>
        <p:sp>
          <p:nvSpPr>
            <p:cNvPr id="87" name="椭圆 86"/>
            <p:cNvSpPr>
              <a:spLocks noChangeAspect="1"/>
            </p:cNvSpPr>
            <p:nvPr/>
          </p:nvSpPr>
          <p:spPr>
            <a:xfrm>
              <a:off x="990600" y="2424525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 R" panose="00020600040101010101" charset="-122"/>
              </a:endParaRPr>
            </a:p>
          </p:txBody>
        </p:sp>
        <p:sp>
          <p:nvSpPr>
            <p:cNvPr id="88" name="椭圆 87"/>
            <p:cNvSpPr>
              <a:spLocks noChangeAspect="1"/>
            </p:cNvSpPr>
            <p:nvPr/>
          </p:nvSpPr>
          <p:spPr>
            <a:xfrm>
              <a:off x="1078080" y="2424525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 R" panose="00020600040101010101" charset="-122"/>
              </a:endParaRPr>
            </a:p>
          </p:txBody>
        </p:sp>
        <p:sp>
          <p:nvSpPr>
            <p:cNvPr id="89" name="椭圆 88"/>
            <p:cNvSpPr>
              <a:spLocks noChangeAspect="1"/>
            </p:cNvSpPr>
            <p:nvPr/>
          </p:nvSpPr>
          <p:spPr>
            <a:xfrm>
              <a:off x="1165560" y="2424525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 R" panose="00020600040101010101" charset="-122"/>
              </a:endParaRPr>
            </a:p>
          </p:txBody>
        </p:sp>
        <p:sp>
          <p:nvSpPr>
            <p:cNvPr id="90" name="椭圆 89"/>
            <p:cNvSpPr>
              <a:spLocks noChangeAspect="1"/>
            </p:cNvSpPr>
            <p:nvPr/>
          </p:nvSpPr>
          <p:spPr>
            <a:xfrm>
              <a:off x="990600" y="2551584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 R" panose="00020600040101010101" charset="-122"/>
              </a:endParaRPr>
            </a:p>
          </p:txBody>
        </p:sp>
        <p:sp>
          <p:nvSpPr>
            <p:cNvPr id="91" name="椭圆 90"/>
            <p:cNvSpPr>
              <a:spLocks noChangeAspect="1"/>
            </p:cNvSpPr>
            <p:nvPr/>
          </p:nvSpPr>
          <p:spPr>
            <a:xfrm>
              <a:off x="1078080" y="2551584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 R" panose="00020600040101010101" charset="-122"/>
              </a:endParaRPr>
            </a:p>
          </p:txBody>
        </p:sp>
        <p:sp>
          <p:nvSpPr>
            <p:cNvPr id="92" name="椭圆 91"/>
            <p:cNvSpPr>
              <a:spLocks noChangeAspect="1"/>
            </p:cNvSpPr>
            <p:nvPr/>
          </p:nvSpPr>
          <p:spPr>
            <a:xfrm>
              <a:off x="1165560" y="2551584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 R" panose="00020600040101010101" charset="-122"/>
              </a:endParaRPr>
            </a:p>
          </p:txBody>
        </p:sp>
        <p:sp>
          <p:nvSpPr>
            <p:cNvPr id="93" name="椭圆 92"/>
            <p:cNvSpPr>
              <a:spLocks noChangeAspect="1"/>
            </p:cNvSpPr>
            <p:nvPr/>
          </p:nvSpPr>
          <p:spPr>
            <a:xfrm>
              <a:off x="990600" y="2678643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 R" panose="00020600040101010101" charset="-122"/>
              </a:endParaRPr>
            </a:p>
          </p:txBody>
        </p:sp>
        <p:sp>
          <p:nvSpPr>
            <p:cNvPr id="94" name="椭圆 93"/>
            <p:cNvSpPr>
              <a:spLocks noChangeAspect="1"/>
            </p:cNvSpPr>
            <p:nvPr/>
          </p:nvSpPr>
          <p:spPr>
            <a:xfrm>
              <a:off x="1078080" y="2678643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 R" panose="00020600040101010101" charset="-122"/>
              </a:endParaRPr>
            </a:p>
          </p:txBody>
        </p:sp>
        <p:sp>
          <p:nvSpPr>
            <p:cNvPr id="95" name="椭圆 94"/>
            <p:cNvSpPr>
              <a:spLocks noChangeAspect="1"/>
            </p:cNvSpPr>
            <p:nvPr/>
          </p:nvSpPr>
          <p:spPr>
            <a:xfrm>
              <a:off x="1165560" y="2678643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 R" panose="00020600040101010101" charset="-122"/>
              </a:endParaRPr>
            </a:p>
          </p:txBody>
        </p:sp>
      </p:grpSp>
      <p:sp>
        <p:nvSpPr>
          <p:cNvPr id="97" name="文本框 50">
            <a:extLst>
              <a:ext uri="{FF2B5EF4-FFF2-40B4-BE49-F238E27FC236}">
                <a16:creationId xmlns:a16="http://schemas.microsoft.com/office/drawing/2014/main" id="{D0945454-CA0E-4442-8357-F5FA5D21A00D}"/>
              </a:ext>
            </a:extLst>
          </p:cNvPr>
          <p:cNvSpPr txBox="1"/>
          <p:nvPr userDrawn="1"/>
        </p:nvSpPr>
        <p:spPr>
          <a:xfrm>
            <a:off x="597301" y="258467"/>
            <a:ext cx="3964630" cy="476391"/>
          </a:xfrm>
          <a:prstGeom prst="rect">
            <a:avLst/>
          </a:prstGeom>
          <a:gradFill>
            <a:gsLst>
              <a:gs pos="100000">
                <a:srgbClr val="3366FF"/>
              </a:gs>
              <a:gs pos="0">
                <a:srgbClr val="FC3100"/>
              </a:gs>
            </a:gsLst>
            <a:lin ang="27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2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zh-CN" sz="1600" dirty="0">
                <a:sym typeface="+mn-lt"/>
              </a:rPr>
              <a:t>ADD RELATED TITLE WORDS</a:t>
            </a:r>
            <a:endParaRPr lang="zh-CN" altLang="en-US" sz="1600" dirty="0">
              <a:sym typeface="+mn-l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-椭圆 2"/>
          <p:cNvSpPr/>
          <p:nvPr userDrawn="1">
            <p:custDataLst>
              <p:tags r:id="rId1"/>
            </p:custDataLst>
          </p:nvPr>
        </p:nvSpPr>
        <p:spPr>
          <a:xfrm>
            <a:off x="8248651" y="-2320977"/>
            <a:ext cx="3098800" cy="3098800"/>
          </a:xfrm>
          <a:prstGeom prst="ellipse">
            <a:avLst/>
          </a:prstGeom>
          <a:gradFill>
            <a:gsLst>
              <a:gs pos="0">
                <a:srgbClr val="3366FF"/>
              </a:gs>
              <a:gs pos="50000">
                <a:srgbClr val="3366FF"/>
              </a:gs>
              <a:gs pos="100000">
                <a:srgbClr val="3366FF">
                  <a:alpha val="34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PA-椭圆 3"/>
          <p:cNvSpPr/>
          <p:nvPr userDrawn="1">
            <p:custDataLst>
              <p:tags r:id="rId2"/>
            </p:custDataLst>
          </p:nvPr>
        </p:nvSpPr>
        <p:spPr>
          <a:xfrm>
            <a:off x="10725151" y="-1203377"/>
            <a:ext cx="1600200" cy="1600200"/>
          </a:xfrm>
          <a:prstGeom prst="ellipse">
            <a:avLst/>
          </a:prstGeom>
          <a:gradFill>
            <a:gsLst>
              <a:gs pos="0">
                <a:srgbClr val="3366FF"/>
              </a:gs>
              <a:gs pos="50000">
                <a:srgbClr val="3366FF"/>
              </a:gs>
              <a:gs pos="100000">
                <a:srgbClr val="3366FF">
                  <a:alpha val="34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" name="PA-组合 38"/>
          <p:cNvGrpSpPr/>
          <p:nvPr userDrawn="1">
            <p:custDataLst>
              <p:tags r:id="rId3"/>
            </p:custDataLst>
          </p:nvPr>
        </p:nvGrpSpPr>
        <p:grpSpPr>
          <a:xfrm>
            <a:off x="10672655" y="5749325"/>
            <a:ext cx="775459" cy="550888"/>
            <a:chOff x="10361430" y="5793303"/>
            <a:chExt cx="946042" cy="672070"/>
          </a:xfrm>
        </p:grpSpPr>
        <p:sp>
          <p:nvSpPr>
            <p:cNvPr id="6" name="PA-椭圆 35"/>
            <p:cNvSpPr/>
            <p:nvPr>
              <p:custDataLst>
                <p:tags r:id="rId40"/>
              </p:custDataLst>
            </p:nvPr>
          </p:nvSpPr>
          <p:spPr>
            <a:xfrm>
              <a:off x="10635402" y="5793303"/>
              <a:ext cx="672070" cy="672070"/>
            </a:xfrm>
            <a:prstGeom prst="ellipse">
              <a:avLst/>
            </a:prstGeom>
            <a:gradFill>
              <a:gsLst>
                <a:gs pos="82000">
                  <a:srgbClr val="3366FF"/>
                </a:gs>
                <a:gs pos="22000">
                  <a:srgbClr val="3366FF">
                    <a:alpha val="43000"/>
                  </a:srgbClr>
                </a:gs>
              </a:gsLst>
              <a:lin ang="7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PA-椭圆 36"/>
            <p:cNvSpPr/>
            <p:nvPr>
              <p:custDataLst>
                <p:tags r:id="rId41"/>
              </p:custDataLst>
            </p:nvPr>
          </p:nvSpPr>
          <p:spPr>
            <a:xfrm>
              <a:off x="10361430" y="5888313"/>
              <a:ext cx="482050" cy="482050"/>
            </a:xfrm>
            <a:prstGeom prst="ellipse">
              <a:avLst/>
            </a:prstGeom>
            <a:gradFill>
              <a:gsLst>
                <a:gs pos="82000">
                  <a:srgbClr val="3366FF">
                    <a:alpha val="60000"/>
                  </a:srgbClr>
                </a:gs>
                <a:gs pos="22000">
                  <a:srgbClr val="3366FF">
                    <a:alpha val="31000"/>
                  </a:srgbClr>
                </a:gs>
              </a:gsLst>
              <a:lin ang="7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8" name="PA-椭圆 72"/>
          <p:cNvSpPr/>
          <p:nvPr userDrawn="1">
            <p:custDataLst>
              <p:tags r:id="rId4"/>
            </p:custDataLst>
          </p:nvPr>
        </p:nvSpPr>
        <p:spPr>
          <a:xfrm>
            <a:off x="-134007" y="5749325"/>
            <a:ext cx="3098800" cy="3098800"/>
          </a:xfrm>
          <a:prstGeom prst="ellipse">
            <a:avLst/>
          </a:prstGeom>
          <a:gradFill>
            <a:gsLst>
              <a:gs pos="0">
                <a:srgbClr val="FF6600"/>
              </a:gs>
              <a:gs pos="50000">
                <a:srgbClr val="FF6600">
                  <a:alpha val="80000"/>
                </a:srgbClr>
              </a:gs>
              <a:gs pos="100000">
                <a:srgbClr val="FF6600">
                  <a:alpha val="1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PA-椭圆 73"/>
          <p:cNvSpPr/>
          <p:nvPr userDrawn="1">
            <p:custDataLst>
              <p:tags r:id="rId5"/>
            </p:custDataLst>
          </p:nvPr>
        </p:nvSpPr>
        <p:spPr>
          <a:xfrm>
            <a:off x="2347499" y="6237288"/>
            <a:ext cx="1600200" cy="1600200"/>
          </a:xfrm>
          <a:prstGeom prst="ellipse">
            <a:avLst/>
          </a:prstGeom>
          <a:gradFill>
            <a:gsLst>
              <a:gs pos="0">
                <a:srgbClr val="3366FF"/>
              </a:gs>
              <a:gs pos="50000">
                <a:srgbClr val="3366FF"/>
              </a:gs>
              <a:gs pos="100000">
                <a:srgbClr val="3366FF">
                  <a:alpha val="34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任意多边形: 形状 32"/>
          <p:cNvSpPr/>
          <p:nvPr userDrawn="1"/>
        </p:nvSpPr>
        <p:spPr>
          <a:xfrm>
            <a:off x="2" y="1"/>
            <a:ext cx="1753304" cy="1752599"/>
          </a:xfrm>
          <a:custGeom>
            <a:avLst/>
            <a:gdLst>
              <a:gd name="connsiteX0" fmla="*/ 0 w 3541305"/>
              <a:gd name="connsiteY0" fmla="*/ 0 h 3539881"/>
              <a:gd name="connsiteX1" fmla="*/ 3394660 w 3541305"/>
              <a:gd name="connsiteY1" fmla="*/ 0 h 3539881"/>
              <a:gd name="connsiteX2" fmla="*/ 3421145 w 3541305"/>
              <a:gd name="connsiteY2" fmla="*/ 72362 h 3539881"/>
              <a:gd name="connsiteX3" fmla="*/ 3541305 w 3541305"/>
              <a:gd name="connsiteY3" fmla="*/ 867150 h 3539881"/>
              <a:gd name="connsiteX4" fmla="*/ 868574 w 3541305"/>
              <a:gd name="connsiteY4" fmla="*/ 3539881 h 3539881"/>
              <a:gd name="connsiteX5" fmla="*/ 73785 w 3541305"/>
              <a:gd name="connsiteY5" fmla="*/ 3419720 h 3539881"/>
              <a:gd name="connsiteX6" fmla="*/ 0 w 3541305"/>
              <a:gd name="connsiteY6" fmla="*/ 3392715 h 3539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41305" h="3539881">
                <a:moveTo>
                  <a:pt x="0" y="0"/>
                </a:moveTo>
                <a:lnTo>
                  <a:pt x="3394660" y="0"/>
                </a:lnTo>
                <a:lnTo>
                  <a:pt x="3421145" y="72362"/>
                </a:lnTo>
                <a:cubicBezTo>
                  <a:pt x="3499237" y="323435"/>
                  <a:pt x="3541305" y="590380"/>
                  <a:pt x="3541305" y="867150"/>
                </a:cubicBezTo>
                <a:cubicBezTo>
                  <a:pt x="3541305" y="2343259"/>
                  <a:pt x="2344683" y="3539881"/>
                  <a:pt x="868574" y="3539881"/>
                </a:cubicBezTo>
                <a:cubicBezTo>
                  <a:pt x="591804" y="3539881"/>
                  <a:pt x="324859" y="3497812"/>
                  <a:pt x="73785" y="3419720"/>
                </a:cubicBezTo>
                <a:lnTo>
                  <a:pt x="0" y="3392715"/>
                </a:lnTo>
                <a:close/>
              </a:path>
            </a:pathLst>
          </a:custGeom>
          <a:solidFill>
            <a:schemeClr val="bg1">
              <a:lumMod val="95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阿里巴巴普惠体 R" panose="00020600040101010101" charset="-122"/>
            </a:endParaRPr>
          </a:p>
        </p:txBody>
      </p:sp>
      <p:grpSp>
        <p:nvGrpSpPr>
          <p:cNvPr id="14" name="组合 13"/>
          <p:cNvGrpSpPr/>
          <p:nvPr userDrawn="1"/>
        </p:nvGrpSpPr>
        <p:grpSpPr>
          <a:xfrm>
            <a:off x="586418" y="1314870"/>
            <a:ext cx="210960" cy="1179530"/>
            <a:chOff x="990600" y="1535113"/>
            <a:chExt cx="210960" cy="1179530"/>
          </a:xfrm>
        </p:grpSpPr>
        <p:sp>
          <p:nvSpPr>
            <p:cNvPr id="15" name="椭圆 14"/>
            <p:cNvSpPr>
              <a:spLocks noChangeAspect="1"/>
            </p:cNvSpPr>
            <p:nvPr/>
          </p:nvSpPr>
          <p:spPr>
            <a:xfrm>
              <a:off x="990600" y="1535113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 R" panose="00020600040101010101" charset="-122"/>
              </a:endParaRPr>
            </a:p>
          </p:txBody>
        </p:sp>
        <p:sp>
          <p:nvSpPr>
            <p:cNvPr id="16" name="椭圆 15"/>
            <p:cNvSpPr>
              <a:spLocks noChangeAspect="1"/>
            </p:cNvSpPr>
            <p:nvPr/>
          </p:nvSpPr>
          <p:spPr>
            <a:xfrm>
              <a:off x="1078080" y="1535113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 R" panose="00020600040101010101" charset="-122"/>
              </a:endParaRPr>
            </a:p>
          </p:txBody>
        </p:sp>
        <p:sp>
          <p:nvSpPr>
            <p:cNvPr id="17" name="椭圆 16"/>
            <p:cNvSpPr>
              <a:spLocks noChangeAspect="1"/>
            </p:cNvSpPr>
            <p:nvPr/>
          </p:nvSpPr>
          <p:spPr>
            <a:xfrm>
              <a:off x="1165560" y="1535113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 R" panose="00020600040101010101" charset="-122"/>
              </a:endParaRPr>
            </a:p>
          </p:txBody>
        </p:sp>
        <p:sp>
          <p:nvSpPr>
            <p:cNvPr id="18" name="椭圆 17"/>
            <p:cNvSpPr>
              <a:spLocks noChangeAspect="1"/>
            </p:cNvSpPr>
            <p:nvPr/>
          </p:nvSpPr>
          <p:spPr>
            <a:xfrm>
              <a:off x="990600" y="1662172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 R" panose="00020600040101010101" charset="-122"/>
              </a:endParaRPr>
            </a:p>
          </p:txBody>
        </p:sp>
        <p:sp>
          <p:nvSpPr>
            <p:cNvPr id="19" name="椭圆 18"/>
            <p:cNvSpPr>
              <a:spLocks noChangeAspect="1"/>
            </p:cNvSpPr>
            <p:nvPr/>
          </p:nvSpPr>
          <p:spPr>
            <a:xfrm>
              <a:off x="1078080" y="1662172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 R" panose="00020600040101010101" charset="-122"/>
              </a:endParaRPr>
            </a:p>
          </p:txBody>
        </p:sp>
        <p:sp>
          <p:nvSpPr>
            <p:cNvPr id="20" name="椭圆 19"/>
            <p:cNvSpPr>
              <a:spLocks noChangeAspect="1"/>
            </p:cNvSpPr>
            <p:nvPr/>
          </p:nvSpPr>
          <p:spPr>
            <a:xfrm>
              <a:off x="1165560" y="1662172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 R" panose="00020600040101010101" charset="-122"/>
              </a:endParaRPr>
            </a:p>
          </p:txBody>
        </p:sp>
        <p:sp>
          <p:nvSpPr>
            <p:cNvPr id="21" name="椭圆 20"/>
            <p:cNvSpPr>
              <a:spLocks noChangeAspect="1"/>
            </p:cNvSpPr>
            <p:nvPr/>
          </p:nvSpPr>
          <p:spPr>
            <a:xfrm>
              <a:off x="990600" y="1789231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 R" panose="00020600040101010101" charset="-122"/>
              </a:endParaRPr>
            </a:p>
          </p:txBody>
        </p:sp>
        <p:sp>
          <p:nvSpPr>
            <p:cNvPr id="22" name="椭圆 21"/>
            <p:cNvSpPr>
              <a:spLocks noChangeAspect="1"/>
            </p:cNvSpPr>
            <p:nvPr/>
          </p:nvSpPr>
          <p:spPr>
            <a:xfrm>
              <a:off x="1078080" y="1789231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 R" panose="00020600040101010101" charset="-122"/>
              </a:endParaRPr>
            </a:p>
          </p:txBody>
        </p:sp>
        <p:sp>
          <p:nvSpPr>
            <p:cNvPr id="23" name="椭圆 22"/>
            <p:cNvSpPr>
              <a:spLocks noChangeAspect="1"/>
            </p:cNvSpPr>
            <p:nvPr/>
          </p:nvSpPr>
          <p:spPr>
            <a:xfrm>
              <a:off x="1165560" y="1789231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 R" panose="00020600040101010101" charset="-122"/>
              </a:endParaRPr>
            </a:p>
          </p:txBody>
        </p:sp>
        <p:sp>
          <p:nvSpPr>
            <p:cNvPr id="24" name="椭圆 23"/>
            <p:cNvSpPr>
              <a:spLocks noChangeAspect="1"/>
            </p:cNvSpPr>
            <p:nvPr/>
          </p:nvSpPr>
          <p:spPr>
            <a:xfrm>
              <a:off x="990600" y="1916289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 R" panose="00020600040101010101" charset="-122"/>
              </a:endParaRPr>
            </a:p>
          </p:txBody>
        </p:sp>
        <p:sp>
          <p:nvSpPr>
            <p:cNvPr id="25" name="椭圆 24"/>
            <p:cNvSpPr>
              <a:spLocks noChangeAspect="1"/>
            </p:cNvSpPr>
            <p:nvPr/>
          </p:nvSpPr>
          <p:spPr>
            <a:xfrm>
              <a:off x="1078080" y="1916289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 R" panose="00020600040101010101" charset="-122"/>
              </a:endParaRPr>
            </a:p>
          </p:txBody>
        </p:sp>
        <p:sp>
          <p:nvSpPr>
            <p:cNvPr id="26" name="椭圆 25"/>
            <p:cNvSpPr>
              <a:spLocks noChangeAspect="1"/>
            </p:cNvSpPr>
            <p:nvPr/>
          </p:nvSpPr>
          <p:spPr>
            <a:xfrm>
              <a:off x="1165560" y="1916289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 R" panose="00020600040101010101" charset="-122"/>
              </a:endParaRPr>
            </a:p>
          </p:txBody>
        </p:sp>
        <p:sp>
          <p:nvSpPr>
            <p:cNvPr id="27" name="椭圆 26"/>
            <p:cNvSpPr>
              <a:spLocks noChangeAspect="1"/>
            </p:cNvSpPr>
            <p:nvPr/>
          </p:nvSpPr>
          <p:spPr>
            <a:xfrm>
              <a:off x="990600" y="2043348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 R" panose="00020600040101010101" charset="-122"/>
              </a:endParaRPr>
            </a:p>
          </p:txBody>
        </p:sp>
        <p:sp>
          <p:nvSpPr>
            <p:cNvPr id="28" name="椭圆 27"/>
            <p:cNvSpPr>
              <a:spLocks noChangeAspect="1"/>
            </p:cNvSpPr>
            <p:nvPr/>
          </p:nvSpPr>
          <p:spPr>
            <a:xfrm>
              <a:off x="1078080" y="2043348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 R" panose="00020600040101010101" charset="-122"/>
              </a:endParaRPr>
            </a:p>
          </p:txBody>
        </p:sp>
        <p:sp>
          <p:nvSpPr>
            <p:cNvPr id="29" name="椭圆 28"/>
            <p:cNvSpPr>
              <a:spLocks noChangeAspect="1"/>
            </p:cNvSpPr>
            <p:nvPr/>
          </p:nvSpPr>
          <p:spPr>
            <a:xfrm>
              <a:off x="1165560" y="2043348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 R" panose="00020600040101010101" charset="-122"/>
              </a:endParaRPr>
            </a:p>
          </p:txBody>
        </p:sp>
        <p:sp>
          <p:nvSpPr>
            <p:cNvPr id="30" name="椭圆 29"/>
            <p:cNvSpPr>
              <a:spLocks noChangeAspect="1"/>
            </p:cNvSpPr>
            <p:nvPr/>
          </p:nvSpPr>
          <p:spPr>
            <a:xfrm>
              <a:off x="990600" y="2170407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 R" panose="00020600040101010101" charset="-122"/>
              </a:endParaRPr>
            </a:p>
          </p:txBody>
        </p:sp>
        <p:sp>
          <p:nvSpPr>
            <p:cNvPr id="31" name="椭圆 30"/>
            <p:cNvSpPr>
              <a:spLocks noChangeAspect="1"/>
            </p:cNvSpPr>
            <p:nvPr/>
          </p:nvSpPr>
          <p:spPr>
            <a:xfrm>
              <a:off x="1078080" y="2170407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 R" panose="00020600040101010101" charset="-122"/>
              </a:endParaRPr>
            </a:p>
          </p:txBody>
        </p:sp>
        <p:sp>
          <p:nvSpPr>
            <p:cNvPr id="32" name="椭圆 31"/>
            <p:cNvSpPr>
              <a:spLocks noChangeAspect="1"/>
            </p:cNvSpPr>
            <p:nvPr/>
          </p:nvSpPr>
          <p:spPr>
            <a:xfrm>
              <a:off x="1165560" y="2170407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 R" panose="00020600040101010101" charset="-122"/>
              </a:endParaRPr>
            </a:p>
          </p:txBody>
        </p:sp>
        <p:sp>
          <p:nvSpPr>
            <p:cNvPr id="33" name="椭圆 32"/>
            <p:cNvSpPr>
              <a:spLocks noChangeAspect="1"/>
            </p:cNvSpPr>
            <p:nvPr/>
          </p:nvSpPr>
          <p:spPr>
            <a:xfrm>
              <a:off x="990600" y="2297466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 R" panose="00020600040101010101" charset="-122"/>
              </a:endParaRPr>
            </a:p>
          </p:txBody>
        </p:sp>
        <p:sp>
          <p:nvSpPr>
            <p:cNvPr id="34" name="椭圆 33"/>
            <p:cNvSpPr>
              <a:spLocks noChangeAspect="1"/>
            </p:cNvSpPr>
            <p:nvPr/>
          </p:nvSpPr>
          <p:spPr>
            <a:xfrm>
              <a:off x="1078080" y="2297466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 R" panose="00020600040101010101" charset="-122"/>
              </a:endParaRPr>
            </a:p>
          </p:txBody>
        </p:sp>
        <p:sp>
          <p:nvSpPr>
            <p:cNvPr id="35" name="椭圆 34"/>
            <p:cNvSpPr>
              <a:spLocks noChangeAspect="1"/>
            </p:cNvSpPr>
            <p:nvPr/>
          </p:nvSpPr>
          <p:spPr>
            <a:xfrm>
              <a:off x="1165560" y="2297466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 R" panose="00020600040101010101" charset="-122"/>
              </a:endParaRPr>
            </a:p>
          </p:txBody>
        </p:sp>
        <p:sp>
          <p:nvSpPr>
            <p:cNvPr id="36" name="椭圆 35"/>
            <p:cNvSpPr>
              <a:spLocks noChangeAspect="1"/>
            </p:cNvSpPr>
            <p:nvPr/>
          </p:nvSpPr>
          <p:spPr>
            <a:xfrm>
              <a:off x="990600" y="2424525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 R" panose="00020600040101010101" charset="-122"/>
              </a:endParaRPr>
            </a:p>
          </p:txBody>
        </p:sp>
        <p:sp>
          <p:nvSpPr>
            <p:cNvPr id="37" name="椭圆 36"/>
            <p:cNvSpPr>
              <a:spLocks noChangeAspect="1"/>
            </p:cNvSpPr>
            <p:nvPr/>
          </p:nvSpPr>
          <p:spPr>
            <a:xfrm>
              <a:off x="1078080" y="2424525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 R" panose="00020600040101010101" charset="-122"/>
              </a:endParaRPr>
            </a:p>
          </p:txBody>
        </p:sp>
        <p:sp>
          <p:nvSpPr>
            <p:cNvPr id="38" name="椭圆 37"/>
            <p:cNvSpPr>
              <a:spLocks noChangeAspect="1"/>
            </p:cNvSpPr>
            <p:nvPr/>
          </p:nvSpPr>
          <p:spPr>
            <a:xfrm>
              <a:off x="1165560" y="2424525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 R" panose="00020600040101010101" charset="-122"/>
              </a:endParaRPr>
            </a:p>
          </p:txBody>
        </p:sp>
        <p:sp>
          <p:nvSpPr>
            <p:cNvPr id="39" name="椭圆 38"/>
            <p:cNvSpPr>
              <a:spLocks noChangeAspect="1"/>
            </p:cNvSpPr>
            <p:nvPr/>
          </p:nvSpPr>
          <p:spPr>
            <a:xfrm>
              <a:off x="990600" y="2551584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 R" panose="00020600040101010101" charset="-122"/>
              </a:endParaRPr>
            </a:p>
          </p:txBody>
        </p:sp>
        <p:sp>
          <p:nvSpPr>
            <p:cNvPr id="40" name="椭圆 39"/>
            <p:cNvSpPr>
              <a:spLocks noChangeAspect="1"/>
            </p:cNvSpPr>
            <p:nvPr/>
          </p:nvSpPr>
          <p:spPr>
            <a:xfrm>
              <a:off x="1078080" y="2551584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 R" panose="00020600040101010101" charset="-122"/>
              </a:endParaRPr>
            </a:p>
          </p:txBody>
        </p:sp>
        <p:sp>
          <p:nvSpPr>
            <p:cNvPr id="41" name="椭圆 40"/>
            <p:cNvSpPr>
              <a:spLocks noChangeAspect="1"/>
            </p:cNvSpPr>
            <p:nvPr/>
          </p:nvSpPr>
          <p:spPr>
            <a:xfrm>
              <a:off x="1165560" y="2551584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 R" panose="00020600040101010101" charset="-122"/>
              </a:endParaRPr>
            </a:p>
          </p:txBody>
        </p:sp>
        <p:sp>
          <p:nvSpPr>
            <p:cNvPr id="42" name="椭圆 41"/>
            <p:cNvSpPr>
              <a:spLocks noChangeAspect="1"/>
            </p:cNvSpPr>
            <p:nvPr/>
          </p:nvSpPr>
          <p:spPr>
            <a:xfrm>
              <a:off x="990600" y="2678643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 R" panose="00020600040101010101" charset="-122"/>
              </a:endParaRPr>
            </a:p>
          </p:txBody>
        </p:sp>
        <p:sp>
          <p:nvSpPr>
            <p:cNvPr id="43" name="椭圆 42"/>
            <p:cNvSpPr>
              <a:spLocks noChangeAspect="1"/>
            </p:cNvSpPr>
            <p:nvPr/>
          </p:nvSpPr>
          <p:spPr>
            <a:xfrm>
              <a:off x="1078080" y="2678643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 R" panose="00020600040101010101" charset="-122"/>
              </a:endParaRPr>
            </a:p>
          </p:txBody>
        </p:sp>
        <p:sp>
          <p:nvSpPr>
            <p:cNvPr id="44" name="椭圆 43"/>
            <p:cNvSpPr>
              <a:spLocks noChangeAspect="1"/>
            </p:cNvSpPr>
            <p:nvPr/>
          </p:nvSpPr>
          <p:spPr>
            <a:xfrm>
              <a:off x="1165560" y="2678643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 R" panose="00020600040101010101" charset="-122"/>
              </a:endParaRPr>
            </a:p>
          </p:txBody>
        </p:sp>
      </p:grpSp>
      <p:sp>
        <p:nvSpPr>
          <p:cNvPr id="45" name="任意多边形: 形状 60"/>
          <p:cNvSpPr/>
          <p:nvPr userDrawn="1"/>
        </p:nvSpPr>
        <p:spPr>
          <a:xfrm>
            <a:off x="0" y="1"/>
            <a:ext cx="1194810" cy="1066139"/>
          </a:xfrm>
          <a:custGeom>
            <a:avLst/>
            <a:gdLst>
              <a:gd name="connsiteX0" fmla="*/ 0 w 1194810"/>
              <a:gd name="connsiteY0" fmla="*/ 0 h 1066139"/>
              <a:gd name="connsiteX1" fmla="*/ 1194810 w 1194810"/>
              <a:gd name="connsiteY1" fmla="*/ 0 h 1066139"/>
              <a:gd name="connsiteX2" fmla="*/ 1193528 w 1194810"/>
              <a:gd name="connsiteY2" fmla="*/ 4986 h 1066139"/>
              <a:gd name="connsiteX3" fmla="*/ 26044 w 1194810"/>
              <a:gd name="connsiteY3" fmla="*/ 1062164 h 1066139"/>
              <a:gd name="connsiteX4" fmla="*/ 0 w 1194810"/>
              <a:gd name="connsiteY4" fmla="*/ 1066139 h 1066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810" h="1066139">
                <a:moveTo>
                  <a:pt x="0" y="0"/>
                </a:moveTo>
                <a:lnTo>
                  <a:pt x="1194810" y="0"/>
                </a:lnTo>
                <a:lnTo>
                  <a:pt x="1193528" y="4986"/>
                </a:lnTo>
                <a:cubicBezTo>
                  <a:pt x="1027537" y="538666"/>
                  <a:pt x="580787" y="948647"/>
                  <a:pt x="26044" y="1062164"/>
                </a:cubicBezTo>
                <a:lnTo>
                  <a:pt x="0" y="1066139"/>
                </a:lnTo>
                <a:close/>
              </a:path>
            </a:pathLst>
          </a:custGeom>
          <a:gradFill>
            <a:gsLst>
              <a:gs pos="0">
                <a:srgbClr val="FF6600"/>
              </a:gs>
              <a:gs pos="50000">
                <a:srgbClr val="FF6600">
                  <a:alpha val="80000"/>
                </a:srgbClr>
              </a:gs>
              <a:gs pos="100000">
                <a:srgbClr val="FF6600">
                  <a:alpha val="1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>
              <a:cs typeface="+mn-ea"/>
            </a:endParaRPr>
          </a:p>
        </p:txBody>
      </p:sp>
      <p:sp>
        <p:nvSpPr>
          <p:cNvPr id="46" name="任意多边形: 形状 61"/>
          <p:cNvSpPr/>
          <p:nvPr userDrawn="1"/>
        </p:nvSpPr>
        <p:spPr>
          <a:xfrm>
            <a:off x="669967" y="0"/>
            <a:ext cx="1552053" cy="613666"/>
          </a:xfrm>
          <a:custGeom>
            <a:avLst/>
            <a:gdLst>
              <a:gd name="connsiteX0" fmla="*/ 0 w 1552053"/>
              <a:gd name="connsiteY0" fmla="*/ 0 h 613666"/>
              <a:gd name="connsiteX1" fmla="*/ 1552053 w 1552053"/>
              <a:gd name="connsiteY1" fmla="*/ 0 h 613666"/>
              <a:gd name="connsiteX2" fmla="*/ 1513250 w 1552053"/>
              <a:gd name="connsiteY2" fmla="*/ 125001 h 613666"/>
              <a:gd name="connsiteX3" fmla="*/ 776026 w 1552053"/>
              <a:gd name="connsiteY3" fmla="*/ 613666 h 613666"/>
              <a:gd name="connsiteX4" fmla="*/ 38802 w 1552053"/>
              <a:gd name="connsiteY4" fmla="*/ 125001 h 613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2053" h="613666">
                <a:moveTo>
                  <a:pt x="0" y="0"/>
                </a:moveTo>
                <a:lnTo>
                  <a:pt x="1552053" y="0"/>
                </a:lnTo>
                <a:lnTo>
                  <a:pt x="1513250" y="125001"/>
                </a:lnTo>
                <a:cubicBezTo>
                  <a:pt x="1391789" y="412169"/>
                  <a:pt x="1107438" y="613666"/>
                  <a:pt x="776026" y="613666"/>
                </a:cubicBezTo>
                <a:cubicBezTo>
                  <a:pt x="444614" y="613666"/>
                  <a:pt x="160264" y="412169"/>
                  <a:pt x="38802" y="125001"/>
                </a:cubicBezTo>
                <a:close/>
              </a:path>
            </a:pathLst>
          </a:custGeom>
          <a:gradFill>
            <a:gsLst>
              <a:gs pos="0">
                <a:srgbClr val="3366FF"/>
              </a:gs>
              <a:gs pos="50000">
                <a:srgbClr val="3366FF"/>
              </a:gs>
              <a:gs pos="100000">
                <a:srgbClr val="3366FF">
                  <a:alpha val="34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>
              <a:cs typeface="+mn-ea"/>
            </a:endParaRPr>
          </a:p>
        </p:txBody>
      </p:sp>
      <p:sp>
        <p:nvSpPr>
          <p:cNvPr id="47" name="任意多边形: 形状 62"/>
          <p:cNvSpPr/>
          <p:nvPr userDrawn="1"/>
        </p:nvSpPr>
        <p:spPr>
          <a:xfrm rot="10800000">
            <a:off x="11533188" y="6511566"/>
            <a:ext cx="550888" cy="346434"/>
          </a:xfrm>
          <a:custGeom>
            <a:avLst/>
            <a:gdLst>
              <a:gd name="connsiteX0" fmla="*/ 275444 w 550888"/>
              <a:gd name="connsiteY0" fmla="*/ 346434 h 346434"/>
              <a:gd name="connsiteX1" fmla="*/ 0 w 550888"/>
              <a:gd name="connsiteY1" fmla="*/ 70990 h 346434"/>
              <a:gd name="connsiteX2" fmla="*/ 14332 w 550888"/>
              <a:gd name="connsiteY2" fmla="*/ 0 h 346434"/>
              <a:gd name="connsiteX3" fmla="*/ 536556 w 550888"/>
              <a:gd name="connsiteY3" fmla="*/ 0 h 346434"/>
              <a:gd name="connsiteX4" fmla="*/ 550888 w 550888"/>
              <a:gd name="connsiteY4" fmla="*/ 70990 h 346434"/>
              <a:gd name="connsiteX5" fmla="*/ 275444 w 550888"/>
              <a:gd name="connsiteY5" fmla="*/ 346434 h 346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0888" h="346434">
                <a:moveTo>
                  <a:pt x="275444" y="346434"/>
                </a:moveTo>
                <a:cubicBezTo>
                  <a:pt x="123320" y="346434"/>
                  <a:pt x="0" y="223114"/>
                  <a:pt x="0" y="70990"/>
                </a:cubicBezTo>
                <a:lnTo>
                  <a:pt x="14332" y="0"/>
                </a:lnTo>
                <a:lnTo>
                  <a:pt x="536556" y="0"/>
                </a:lnTo>
                <a:lnTo>
                  <a:pt x="550888" y="70990"/>
                </a:lnTo>
                <a:cubicBezTo>
                  <a:pt x="550888" y="223114"/>
                  <a:pt x="427568" y="346434"/>
                  <a:pt x="275444" y="346434"/>
                </a:cubicBezTo>
                <a:close/>
              </a:path>
            </a:pathLst>
          </a:custGeom>
          <a:gradFill>
            <a:gsLst>
              <a:gs pos="82000">
                <a:srgbClr val="3366FF"/>
              </a:gs>
              <a:gs pos="22000">
                <a:srgbClr val="3366FF">
                  <a:alpha val="43000"/>
                </a:srgb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阿里巴巴普惠体 R" panose="00020600040101010101" charset="-122"/>
            </a:endParaRPr>
          </a:p>
        </p:txBody>
      </p:sp>
      <p:sp>
        <p:nvSpPr>
          <p:cNvPr id="48" name="任意多边形: 形状 63"/>
          <p:cNvSpPr/>
          <p:nvPr userDrawn="1"/>
        </p:nvSpPr>
        <p:spPr>
          <a:xfrm rot="10800000">
            <a:off x="11913517" y="6589443"/>
            <a:ext cx="278483" cy="268556"/>
          </a:xfrm>
          <a:custGeom>
            <a:avLst/>
            <a:gdLst>
              <a:gd name="connsiteX0" fmla="*/ 80918 w 278483"/>
              <a:gd name="connsiteY0" fmla="*/ 268556 h 268556"/>
              <a:gd name="connsiteX1" fmla="*/ 4017 w 278483"/>
              <a:gd name="connsiteY1" fmla="*/ 253031 h 268556"/>
              <a:gd name="connsiteX2" fmla="*/ 0 w 278483"/>
              <a:gd name="connsiteY2" fmla="*/ 250322 h 268556"/>
              <a:gd name="connsiteX3" fmla="*/ 0 w 278483"/>
              <a:gd name="connsiteY3" fmla="*/ 0 h 268556"/>
              <a:gd name="connsiteX4" fmla="*/ 264151 w 278483"/>
              <a:gd name="connsiteY4" fmla="*/ 0 h 268556"/>
              <a:gd name="connsiteX5" fmla="*/ 278483 w 278483"/>
              <a:gd name="connsiteY5" fmla="*/ 70990 h 268556"/>
              <a:gd name="connsiteX6" fmla="*/ 80918 w 278483"/>
              <a:gd name="connsiteY6" fmla="*/ 268556 h 268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8483" h="268556">
                <a:moveTo>
                  <a:pt x="80918" y="268556"/>
                </a:moveTo>
                <a:cubicBezTo>
                  <a:pt x="53640" y="268556"/>
                  <a:pt x="27653" y="263028"/>
                  <a:pt x="4017" y="253031"/>
                </a:cubicBezTo>
                <a:lnTo>
                  <a:pt x="0" y="250322"/>
                </a:lnTo>
                <a:lnTo>
                  <a:pt x="0" y="0"/>
                </a:lnTo>
                <a:lnTo>
                  <a:pt x="264151" y="0"/>
                </a:lnTo>
                <a:lnTo>
                  <a:pt x="278483" y="70990"/>
                </a:lnTo>
                <a:cubicBezTo>
                  <a:pt x="278483" y="180103"/>
                  <a:pt x="190030" y="268556"/>
                  <a:pt x="80918" y="268556"/>
                </a:cubicBezTo>
                <a:close/>
              </a:path>
            </a:pathLst>
          </a:custGeom>
          <a:gradFill>
            <a:gsLst>
              <a:gs pos="82000">
                <a:srgbClr val="3366FF">
                  <a:alpha val="60000"/>
                </a:srgbClr>
              </a:gs>
              <a:gs pos="22000">
                <a:srgbClr val="3366FF">
                  <a:alpha val="31000"/>
                </a:srgb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阿里巴巴普惠体 R" panose="00020600040101010101" charset="-122"/>
            </a:endParaRPr>
          </a:p>
        </p:txBody>
      </p:sp>
      <p:grpSp>
        <p:nvGrpSpPr>
          <p:cNvPr id="49" name="组合 48"/>
          <p:cNvGrpSpPr/>
          <p:nvPr userDrawn="1"/>
        </p:nvGrpSpPr>
        <p:grpSpPr>
          <a:xfrm>
            <a:off x="11427708" y="4949808"/>
            <a:ext cx="210960" cy="1179530"/>
            <a:chOff x="990600" y="1535113"/>
            <a:chExt cx="210960" cy="1179530"/>
          </a:xfrm>
        </p:grpSpPr>
        <p:sp>
          <p:nvSpPr>
            <p:cNvPr id="50" name="椭圆 49"/>
            <p:cNvSpPr>
              <a:spLocks noChangeAspect="1"/>
            </p:cNvSpPr>
            <p:nvPr/>
          </p:nvSpPr>
          <p:spPr>
            <a:xfrm>
              <a:off x="990600" y="1535113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 R" panose="00020600040101010101" charset="-122"/>
              </a:endParaRPr>
            </a:p>
          </p:txBody>
        </p:sp>
        <p:sp>
          <p:nvSpPr>
            <p:cNvPr id="51" name="椭圆 50"/>
            <p:cNvSpPr>
              <a:spLocks noChangeAspect="1"/>
            </p:cNvSpPr>
            <p:nvPr/>
          </p:nvSpPr>
          <p:spPr>
            <a:xfrm>
              <a:off x="1078080" y="1535113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 R" panose="00020600040101010101" charset="-122"/>
              </a:endParaRPr>
            </a:p>
          </p:txBody>
        </p:sp>
        <p:sp>
          <p:nvSpPr>
            <p:cNvPr id="52" name="椭圆 51"/>
            <p:cNvSpPr>
              <a:spLocks noChangeAspect="1"/>
            </p:cNvSpPr>
            <p:nvPr/>
          </p:nvSpPr>
          <p:spPr>
            <a:xfrm>
              <a:off x="1165560" y="1535113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 R" panose="00020600040101010101" charset="-122"/>
              </a:endParaRPr>
            </a:p>
          </p:txBody>
        </p:sp>
        <p:sp>
          <p:nvSpPr>
            <p:cNvPr id="53" name="椭圆 52"/>
            <p:cNvSpPr>
              <a:spLocks noChangeAspect="1"/>
            </p:cNvSpPr>
            <p:nvPr/>
          </p:nvSpPr>
          <p:spPr>
            <a:xfrm>
              <a:off x="990600" y="1662172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 R" panose="00020600040101010101" charset="-122"/>
              </a:endParaRPr>
            </a:p>
          </p:txBody>
        </p:sp>
        <p:sp>
          <p:nvSpPr>
            <p:cNvPr id="54" name="椭圆 53"/>
            <p:cNvSpPr>
              <a:spLocks noChangeAspect="1"/>
            </p:cNvSpPr>
            <p:nvPr/>
          </p:nvSpPr>
          <p:spPr>
            <a:xfrm>
              <a:off x="1078080" y="1662172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 R" panose="00020600040101010101" charset="-122"/>
              </a:endParaRPr>
            </a:p>
          </p:txBody>
        </p:sp>
        <p:sp>
          <p:nvSpPr>
            <p:cNvPr id="55" name="椭圆 54"/>
            <p:cNvSpPr>
              <a:spLocks noChangeAspect="1"/>
            </p:cNvSpPr>
            <p:nvPr/>
          </p:nvSpPr>
          <p:spPr>
            <a:xfrm>
              <a:off x="1165560" y="1662172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 R" panose="00020600040101010101" charset="-122"/>
              </a:endParaRPr>
            </a:p>
          </p:txBody>
        </p:sp>
        <p:sp>
          <p:nvSpPr>
            <p:cNvPr id="56" name="椭圆 55"/>
            <p:cNvSpPr>
              <a:spLocks noChangeAspect="1"/>
            </p:cNvSpPr>
            <p:nvPr/>
          </p:nvSpPr>
          <p:spPr>
            <a:xfrm>
              <a:off x="990600" y="1789231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 R" panose="00020600040101010101" charset="-122"/>
              </a:endParaRPr>
            </a:p>
          </p:txBody>
        </p:sp>
        <p:sp>
          <p:nvSpPr>
            <p:cNvPr id="57" name="椭圆 56"/>
            <p:cNvSpPr>
              <a:spLocks noChangeAspect="1"/>
            </p:cNvSpPr>
            <p:nvPr/>
          </p:nvSpPr>
          <p:spPr>
            <a:xfrm>
              <a:off x="1078080" y="1789231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 R" panose="00020600040101010101" charset="-122"/>
              </a:endParaRPr>
            </a:p>
          </p:txBody>
        </p:sp>
        <p:sp>
          <p:nvSpPr>
            <p:cNvPr id="58" name="椭圆 57"/>
            <p:cNvSpPr>
              <a:spLocks noChangeAspect="1"/>
            </p:cNvSpPr>
            <p:nvPr/>
          </p:nvSpPr>
          <p:spPr>
            <a:xfrm>
              <a:off x="1165560" y="1789231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 R" panose="00020600040101010101" charset="-122"/>
              </a:endParaRPr>
            </a:p>
          </p:txBody>
        </p:sp>
        <p:sp>
          <p:nvSpPr>
            <p:cNvPr id="59" name="椭圆 58"/>
            <p:cNvSpPr>
              <a:spLocks noChangeAspect="1"/>
            </p:cNvSpPr>
            <p:nvPr/>
          </p:nvSpPr>
          <p:spPr>
            <a:xfrm>
              <a:off x="990600" y="1916289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 R" panose="00020600040101010101" charset="-122"/>
              </a:endParaRPr>
            </a:p>
          </p:txBody>
        </p:sp>
        <p:sp>
          <p:nvSpPr>
            <p:cNvPr id="60" name="椭圆 59"/>
            <p:cNvSpPr>
              <a:spLocks noChangeAspect="1"/>
            </p:cNvSpPr>
            <p:nvPr/>
          </p:nvSpPr>
          <p:spPr>
            <a:xfrm>
              <a:off x="1078080" y="1916289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 R" panose="00020600040101010101" charset="-122"/>
              </a:endParaRPr>
            </a:p>
          </p:txBody>
        </p:sp>
        <p:sp>
          <p:nvSpPr>
            <p:cNvPr id="61" name="椭圆 60"/>
            <p:cNvSpPr>
              <a:spLocks noChangeAspect="1"/>
            </p:cNvSpPr>
            <p:nvPr/>
          </p:nvSpPr>
          <p:spPr>
            <a:xfrm>
              <a:off x="1165560" y="1916289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 R" panose="00020600040101010101" charset="-122"/>
              </a:endParaRPr>
            </a:p>
          </p:txBody>
        </p:sp>
        <p:sp>
          <p:nvSpPr>
            <p:cNvPr id="62" name="椭圆 61"/>
            <p:cNvSpPr>
              <a:spLocks noChangeAspect="1"/>
            </p:cNvSpPr>
            <p:nvPr/>
          </p:nvSpPr>
          <p:spPr>
            <a:xfrm>
              <a:off x="990600" y="2043348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 R" panose="00020600040101010101" charset="-122"/>
              </a:endParaRPr>
            </a:p>
          </p:txBody>
        </p:sp>
        <p:sp>
          <p:nvSpPr>
            <p:cNvPr id="63" name="椭圆 62"/>
            <p:cNvSpPr>
              <a:spLocks noChangeAspect="1"/>
            </p:cNvSpPr>
            <p:nvPr/>
          </p:nvSpPr>
          <p:spPr>
            <a:xfrm>
              <a:off x="1078080" y="2043348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 R" panose="00020600040101010101" charset="-122"/>
              </a:endParaRPr>
            </a:p>
          </p:txBody>
        </p:sp>
        <p:sp>
          <p:nvSpPr>
            <p:cNvPr id="64" name="椭圆 63"/>
            <p:cNvSpPr>
              <a:spLocks noChangeAspect="1"/>
            </p:cNvSpPr>
            <p:nvPr/>
          </p:nvSpPr>
          <p:spPr>
            <a:xfrm>
              <a:off x="1165560" y="2043348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 R" panose="00020600040101010101" charset="-122"/>
              </a:endParaRPr>
            </a:p>
          </p:txBody>
        </p:sp>
        <p:sp>
          <p:nvSpPr>
            <p:cNvPr id="65" name="椭圆 64"/>
            <p:cNvSpPr>
              <a:spLocks noChangeAspect="1"/>
            </p:cNvSpPr>
            <p:nvPr/>
          </p:nvSpPr>
          <p:spPr>
            <a:xfrm>
              <a:off x="990600" y="2170407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 R" panose="00020600040101010101" charset="-122"/>
              </a:endParaRPr>
            </a:p>
          </p:txBody>
        </p:sp>
        <p:sp>
          <p:nvSpPr>
            <p:cNvPr id="66" name="椭圆 65"/>
            <p:cNvSpPr>
              <a:spLocks noChangeAspect="1"/>
            </p:cNvSpPr>
            <p:nvPr/>
          </p:nvSpPr>
          <p:spPr>
            <a:xfrm>
              <a:off x="1078080" y="2170407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 R" panose="00020600040101010101" charset="-122"/>
              </a:endParaRPr>
            </a:p>
          </p:txBody>
        </p:sp>
        <p:sp>
          <p:nvSpPr>
            <p:cNvPr id="67" name="椭圆 66"/>
            <p:cNvSpPr>
              <a:spLocks noChangeAspect="1"/>
            </p:cNvSpPr>
            <p:nvPr/>
          </p:nvSpPr>
          <p:spPr>
            <a:xfrm>
              <a:off x="1165560" y="2170407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 R" panose="00020600040101010101" charset="-122"/>
              </a:endParaRPr>
            </a:p>
          </p:txBody>
        </p:sp>
        <p:sp>
          <p:nvSpPr>
            <p:cNvPr id="68" name="椭圆 67"/>
            <p:cNvSpPr>
              <a:spLocks noChangeAspect="1"/>
            </p:cNvSpPr>
            <p:nvPr/>
          </p:nvSpPr>
          <p:spPr>
            <a:xfrm>
              <a:off x="990600" y="2297466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 R" panose="00020600040101010101" charset="-122"/>
              </a:endParaRPr>
            </a:p>
          </p:txBody>
        </p:sp>
        <p:sp>
          <p:nvSpPr>
            <p:cNvPr id="69" name="椭圆 68"/>
            <p:cNvSpPr>
              <a:spLocks noChangeAspect="1"/>
            </p:cNvSpPr>
            <p:nvPr/>
          </p:nvSpPr>
          <p:spPr>
            <a:xfrm>
              <a:off x="1078080" y="2297466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 R" panose="00020600040101010101" charset="-122"/>
              </a:endParaRPr>
            </a:p>
          </p:txBody>
        </p:sp>
        <p:sp>
          <p:nvSpPr>
            <p:cNvPr id="70" name="椭圆 69"/>
            <p:cNvSpPr>
              <a:spLocks noChangeAspect="1"/>
            </p:cNvSpPr>
            <p:nvPr/>
          </p:nvSpPr>
          <p:spPr>
            <a:xfrm>
              <a:off x="1165560" y="2297466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 R" panose="00020600040101010101" charset="-122"/>
              </a:endParaRPr>
            </a:p>
          </p:txBody>
        </p:sp>
        <p:sp>
          <p:nvSpPr>
            <p:cNvPr id="71" name="椭圆 70"/>
            <p:cNvSpPr>
              <a:spLocks noChangeAspect="1"/>
            </p:cNvSpPr>
            <p:nvPr/>
          </p:nvSpPr>
          <p:spPr>
            <a:xfrm>
              <a:off x="990600" y="2424525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 R" panose="00020600040101010101" charset="-122"/>
              </a:endParaRPr>
            </a:p>
          </p:txBody>
        </p:sp>
        <p:sp>
          <p:nvSpPr>
            <p:cNvPr id="72" name="椭圆 71"/>
            <p:cNvSpPr>
              <a:spLocks noChangeAspect="1"/>
            </p:cNvSpPr>
            <p:nvPr/>
          </p:nvSpPr>
          <p:spPr>
            <a:xfrm>
              <a:off x="1078080" y="2424525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 R" panose="00020600040101010101" charset="-122"/>
              </a:endParaRPr>
            </a:p>
          </p:txBody>
        </p:sp>
        <p:sp>
          <p:nvSpPr>
            <p:cNvPr id="73" name="椭圆 72"/>
            <p:cNvSpPr>
              <a:spLocks noChangeAspect="1"/>
            </p:cNvSpPr>
            <p:nvPr/>
          </p:nvSpPr>
          <p:spPr>
            <a:xfrm>
              <a:off x="1165560" y="2424525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 R" panose="00020600040101010101" charset="-122"/>
              </a:endParaRPr>
            </a:p>
          </p:txBody>
        </p:sp>
        <p:sp>
          <p:nvSpPr>
            <p:cNvPr id="74" name="椭圆 73"/>
            <p:cNvSpPr>
              <a:spLocks noChangeAspect="1"/>
            </p:cNvSpPr>
            <p:nvPr/>
          </p:nvSpPr>
          <p:spPr>
            <a:xfrm>
              <a:off x="990600" y="2551584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 R" panose="00020600040101010101" charset="-122"/>
              </a:endParaRPr>
            </a:p>
          </p:txBody>
        </p:sp>
        <p:sp>
          <p:nvSpPr>
            <p:cNvPr id="75" name="椭圆 74"/>
            <p:cNvSpPr>
              <a:spLocks noChangeAspect="1"/>
            </p:cNvSpPr>
            <p:nvPr/>
          </p:nvSpPr>
          <p:spPr>
            <a:xfrm>
              <a:off x="1078080" y="2551584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 R" panose="00020600040101010101" charset="-122"/>
              </a:endParaRPr>
            </a:p>
          </p:txBody>
        </p:sp>
        <p:sp>
          <p:nvSpPr>
            <p:cNvPr id="76" name="椭圆 75"/>
            <p:cNvSpPr>
              <a:spLocks noChangeAspect="1"/>
            </p:cNvSpPr>
            <p:nvPr/>
          </p:nvSpPr>
          <p:spPr>
            <a:xfrm>
              <a:off x="1165560" y="2551584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 R" panose="00020600040101010101" charset="-122"/>
              </a:endParaRPr>
            </a:p>
          </p:txBody>
        </p:sp>
        <p:sp>
          <p:nvSpPr>
            <p:cNvPr id="77" name="椭圆 76"/>
            <p:cNvSpPr>
              <a:spLocks noChangeAspect="1"/>
            </p:cNvSpPr>
            <p:nvPr/>
          </p:nvSpPr>
          <p:spPr>
            <a:xfrm>
              <a:off x="990600" y="2678643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 R" panose="00020600040101010101" charset="-122"/>
              </a:endParaRPr>
            </a:p>
          </p:txBody>
        </p:sp>
        <p:sp>
          <p:nvSpPr>
            <p:cNvPr id="78" name="椭圆 77"/>
            <p:cNvSpPr>
              <a:spLocks noChangeAspect="1"/>
            </p:cNvSpPr>
            <p:nvPr/>
          </p:nvSpPr>
          <p:spPr>
            <a:xfrm>
              <a:off x="1078080" y="2678643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 R" panose="00020600040101010101" charset="-122"/>
              </a:endParaRPr>
            </a:p>
          </p:txBody>
        </p:sp>
        <p:sp>
          <p:nvSpPr>
            <p:cNvPr id="79" name="椭圆 78"/>
            <p:cNvSpPr>
              <a:spLocks noChangeAspect="1"/>
            </p:cNvSpPr>
            <p:nvPr/>
          </p:nvSpPr>
          <p:spPr>
            <a:xfrm>
              <a:off x="1165560" y="2678643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 R" panose="00020600040101010101" charset="-122"/>
              </a:endParaRPr>
            </a:p>
          </p:txBody>
        </p:sp>
      </p:grpSp>
      <p:grpSp>
        <p:nvGrpSpPr>
          <p:cNvPr id="80" name="PA-组合 41"/>
          <p:cNvGrpSpPr/>
          <p:nvPr userDrawn="1">
            <p:custDataLst>
              <p:tags r:id="rId6"/>
            </p:custDataLst>
          </p:nvPr>
        </p:nvGrpSpPr>
        <p:grpSpPr>
          <a:xfrm rot="5400000">
            <a:off x="1074598" y="4103486"/>
            <a:ext cx="210960" cy="1179530"/>
            <a:chOff x="990600" y="1535113"/>
            <a:chExt cx="210960" cy="1179530"/>
          </a:xfrm>
        </p:grpSpPr>
        <p:sp>
          <p:nvSpPr>
            <p:cNvPr id="81" name="PA-椭圆 42"/>
            <p:cNvSpPr>
              <a:spLocks noChangeAspect="1"/>
            </p:cNvSpPr>
            <p:nvPr>
              <p:custDataLst>
                <p:tags r:id="rId10"/>
              </p:custDataLst>
            </p:nvPr>
          </p:nvSpPr>
          <p:spPr>
            <a:xfrm>
              <a:off x="990600" y="1535113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2" name="PA-椭圆 43"/>
            <p:cNvSpPr>
              <a:spLocks noChangeAspect="1"/>
            </p:cNvSpPr>
            <p:nvPr>
              <p:custDataLst>
                <p:tags r:id="rId11"/>
              </p:custDataLst>
            </p:nvPr>
          </p:nvSpPr>
          <p:spPr>
            <a:xfrm>
              <a:off x="1078080" y="1535113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3" name="PA-椭圆 44"/>
            <p:cNvSpPr>
              <a:spLocks noChangeAspect="1"/>
            </p:cNvSpPr>
            <p:nvPr>
              <p:custDataLst>
                <p:tags r:id="rId12"/>
              </p:custDataLst>
            </p:nvPr>
          </p:nvSpPr>
          <p:spPr>
            <a:xfrm>
              <a:off x="1165560" y="1535113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4" name="PA-椭圆 45"/>
            <p:cNvSpPr>
              <a:spLocks noChangeAspect="1"/>
            </p:cNvSpPr>
            <p:nvPr>
              <p:custDataLst>
                <p:tags r:id="rId13"/>
              </p:custDataLst>
            </p:nvPr>
          </p:nvSpPr>
          <p:spPr>
            <a:xfrm>
              <a:off x="990600" y="1662172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5" name="PA-椭圆 46"/>
            <p:cNvSpPr>
              <a:spLocks noChangeAspect="1"/>
            </p:cNvSpPr>
            <p:nvPr>
              <p:custDataLst>
                <p:tags r:id="rId14"/>
              </p:custDataLst>
            </p:nvPr>
          </p:nvSpPr>
          <p:spPr>
            <a:xfrm>
              <a:off x="1078080" y="1662172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6" name="PA-椭圆 47"/>
            <p:cNvSpPr>
              <a:spLocks noChangeAspect="1"/>
            </p:cNvSpPr>
            <p:nvPr>
              <p:custDataLst>
                <p:tags r:id="rId15"/>
              </p:custDataLst>
            </p:nvPr>
          </p:nvSpPr>
          <p:spPr>
            <a:xfrm>
              <a:off x="1165560" y="1662172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7" name="PA-椭圆 48"/>
            <p:cNvSpPr>
              <a:spLocks noChangeAspect="1"/>
            </p:cNvSpPr>
            <p:nvPr>
              <p:custDataLst>
                <p:tags r:id="rId16"/>
              </p:custDataLst>
            </p:nvPr>
          </p:nvSpPr>
          <p:spPr>
            <a:xfrm>
              <a:off x="990600" y="1789231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8" name="PA-椭圆 49"/>
            <p:cNvSpPr>
              <a:spLocks noChangeAspect="1"/>
            </p:cNvSpPr>
            <p:nvPr>
              <p:custDataLst>
                <p:tags r:id="rId17"/>
              </p:custDataLst>
            </p:nvPr>
          </p:nvSpPr>
          <p:spPr>
            <a:xfrm>
              <a:off x="1078080" y="1789231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9" name="PA-椭圆 50"/>
            <p:cNvSpPr>
              <a:spLocks noChangeAspect="1"/>
            </p:cNvSpPr>
            <p:nvPr>
              <p:custDataLst>
                <p:tags r:id="rId18"/>
              </p:custDataLst>
            </p:nvPr>
          </p:nvSpPr>
          <p:spPr>
            <a:xfrm>
              <a:off x="1165560" y="1789231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0" name="PA-椭圆 51"/>
            <p:cNvSpPr>
              <a:spLocks noChangeAspect="1"/>
            </p:cNvSpPr>
            <p:nvPr>
              <p:custDataLst>
                <p:tags r:id="rId19"/>
              </p:custDataLst>
            </p:nvPr>
          </p:nvSpPr>
          <p:spPr>
            <a:xfrm>
              <a:off x="990600" y="1916289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1" name="PA-椭圆 52"/>
            <p:cNvSpPr>
              <a:spLocks noChangeAspect="1"/>
            </p:cNvSpPr>
            <p:nvPr>
              <p:custDataLst>
                <p:tags r:id="rId20"/>
              </p:custDataLst>
            </p:nvPr>
          </p:nvSpPr>
          <p:spPr>
            <a:xfrm>
              <a:off x="1078080" y="1916289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2" name="PA-椭圆 53"/>
            <p:cNvSpPr>
              <a:spLocks noChangeAspect="1"/>
            </p:cNvSpPr>
            <p:nvPr>
              <p:custDataLst>
                <p:tags r:id="rId21"/>
              </p:custDataLst>
            </p:nvPr>
          </p:nvSpPr>
          <p:spPr>
            <a:xfrm>
              <a:off x="1165560" y="1916289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3" name="PA-椭圆 54"/>
            <p:cNvSpPr>
              <a:spLocks noChangeAspect="1"/>
            </p:cNvSpPr>
            <p:nvPr>
              <p:custDataLst>
                <p:tags r:id="rId22"/>
              </p:custDataLst>
            </p:nvPr>
          </p:nvSpPr>
          <p:spPr>
            <a:xfrm>
              <a:off x="990600" y="2043348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4" name="PA-椭圆 55"/>
            <p:cNvSpPr>
              <a:spLocks noChangeAspect="1"/>
            </p:cNvSpPr>
            <p:nvPr>
              <p:custDataLst>
                <p:tags r:id="rId23"/>
              </p:custDataLst>
            </p:nvPr>
          </p:nvSpPr>
          <p:spPr>
            <a:xfrm>
              <a:off x="1078080" y="2043348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5" name="PA-椭圆 56"/>
            <p:cNvSpPr>
              <a:spLocks noChangeAspect="1"/>
            </p:cNvSpPr>
            <p:nvPr>
              <p:custDataLst>
                <p:tags r:id="rId24"/>
              </p:custDataLst>
            </p:nvPr>
          </p:nvSpPr>
          <p:spPr>
            <a:xfrm>
              <a:off x="1165560" y="2043348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6" name="PA-椭圆 57"/>
            <p:cNvSpPr>
              <a:spLocks noChangeAspect="1"/>
            </p:cNvSpPr>
            <p:nvPr>
              <p:custDataLst>
                <p:tags r:id="rId25"/>
              </p:custDataLst>
            </p:nvPr>
          </p:nvSpPr>
          <p:spPr>
            <a:xfrm>
              <a:off x="990600" y="2170407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7" name="PA-椭圆 58"/>
            <p:cNvSpPr>
              <a:spLocks noChangeAspect="1"/>
            </p:cNvSpPr>
            <p:nvPr>
              <p:custDataLst>
                <p:tags r:id="rId26"/>
              </p:custDataLst>
            </p:nvPr>
          </p:nvSpPr>
          <p:spPr>
            <a:xfrm>
              <a:off x="1078080" y="2170407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8" name="PA-椭圆 59"/>
            <p:cNvSpPr>
              <a:spLocks noChangeAspect="1"/>
            </p:cNvSpPr>
            <p:nvPr>
              <p:custDataLst>
                <p:tags r:id="rId27"/>
              </p:custDataLst>
            </p:nvPr>
          </p:nvSpPr>
          <p:spPr>
            <a:xfrm>
              <a:off x="1165560" y="2170407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9" name="PA-椭圆 60"/>
            <p:cNvSpPr>
              <a:spLocks noChangeAspect="1"/>
            </p:cNvSpPr>
            <p:nvPr>
              <p:custDataLst>
                <p:tags r:id="rId28"/>
              </p:custDataLst>
            </p:nvPr>
          </p:nvSpPr>
          <p:spPr>
            <a:xfrm>
              <a:off x="990600" y="2297466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0" name="PA-椭圆 61"/>
            <p:cNvSpPr>
              <a:spLocks noChangeAspect="1"/>
            </p:cNvSpPr>
            <p:nvPr>
              <p:custDataLst>
                <p:tags r:id="rId29"/>
              </p:custDataLst>
            </p:nvPr>
          </p:nvSpPr>
          <p:spPr>
            <a:xfrm>
              <a:off x="1078080" y="2297466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1" name="PA-椭圆 62"/>
            <p:cNvSpPr>
              <a:spLocks noChangeAspect="1"/>
            </p:cNvSpPr>
            <p:nvPr>
              <p:custDataLst>
                <p:tags r:id="rId30"/>
              </p:custDataLst>
            </p:nvPr>
          </p:nvSpPr>
          <p:spPr>
            <a:xfrm>
              <a:off x="1165560" y="2297466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2" name="PA-椭圆 63"/>
            <p:cNvSpPr>
              <a:spLocks noChangeAspect="1"/>
            </p:cNvSpPr>
            <p:nvPr>
              <p:custDataLst>
                <p:tags r:id="rId31"/>
              </p:custDataLst>
            </p:nvPr>
          </p:nvSpPr>
          <p:spPr>
            <a:xfrm>
              <a:off x="990600" y="2424525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3" name="PA-椭圆 64"/>
            <p:cNvSpPr>
              <a:spLocks noChangeAspect="1"/>
            </p:cNvSpPr>
            <p:nvPr>
              <p:custDataLst>
                <p:tags r:id="rId32"/>
              </p:custDataLst>
            </p:nvPr>
          </p:nvSpPr>
          <p:spPr>
            <a:xfrm>
              <a:off x="1078080" y="2424525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4" name="PA-椭圆 65"/>
            <p:cNvSpPr>
              <a:spLocks noChangeAspect="1"/>
            </p:cNvSpPr>
            <p:nvPr>
              <p:custDataLst>
                <p:tags r:id="rId33"/>
              </p:custDataLst>
            </p:nvPr>
          </p:nvSpPr>
          <p:spPr>
            <a:xfrm>
              <a:off x="1165560" y="2424525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5" name="PA-椭圆 66"/>
            <p:cNvSpPr>
              <a:spLocks noChangeAspect="1"/>
            </p:cNvSpPr>
            <p:nvPr>
              <p:custDataLst>
                <p:tags r:id="rId34"/>
              </p:custDataLst>
            </p:nvPr>
          </p:nvSpPr>
          <p:spPr>
            <a:xfrm>
              <a:off x="990600" y="2551584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6" name="PA-椭圆 67"/>
            <p:cNvSpPr>
              <a:spLocks noChangeAspect="1"/>
            </p:cNvSpPr>
            <p:nvPr>
              <p:custDataLst>
                <p:tags r:id="rId35"/>
              </p:custDataLst>
            </p:nvPr>
          </p:nvSpPr>
          <p:spPr>
            <a:xfrm>
              <a:off x="1078080" y="2551584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7" name="PA-椭圆 68"/>
            <p:cNvSpPr>
              <a:spLocks noChangeAspect="1"/>
            </p:cNvSpPr>
            <p:nvPr>
              <p:custDataLst>
                <p:tags r:id="rId36"/>
              </p:custDataLst>
            </p:nvPr>
          </p:nvSpPr>
          <p:spPr>
            <a:xfrm>
              <a:off x="1165560" y="2551584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8" name="PA-椭圆 69"/>
            <p:cNvSpPr>
              <a:spLocks noChangeAspect="1"/>
            </p:cNvSpPr>
            <p:nvPr>
              <p:custDataLst>
                <p:tags r:id="rId37"/>
              </p:custDataLst>
            </p:nvPr>
          </p:nvSpPr>
          <p:spPr>
            <a:xfrm>
              <a:off x="990600" y="2678643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9" name="PA-椭圆 70"/>
            <p:cNvSpPr>
              <a:spLocks noChangeAspect="1"/>
            </p:cNvSpPr>
            <p:nvPr>
              <p:custDataLst>
                <p:tags r:id="rId38"/>
              </p:custDataLst>
            </p:nvPr>
          </p:nvSpPr>
          <p:spPr>
            <a:xfrm>
              <a:off x="1078080" y="2678643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0" name="PA-椭圆 71"/>
            <p:cNvSpPr>
              <a:spLocks noChangeAspect="1"/>
            </p:cNvSpPr>
            <p:nvPr>
              <p:custDataLst>
                <p:tags r:id="rId39"/>
              </p:custDataLst>
            </p:nvPr>
          </p:nvSpPr>
          <p:spPr>
            <a:xfrm>
              <a:off x="1165560" y="2678643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11" name="PA-组合 38"/>
          <p:cNvGrpSpPr/>
          <p:nvPr userDrawn="1">
            <p:custDataLst>
              <p:tags r:id="rId7"/>
            </p:custDataLst>
          </p:nvPr>
        </p:nvGrpSpPr>
        <p:grpSpPr>
          <a:xfrm rot="10800000">
            <a:off x="1935362" y="4487287"/>
            <a:ext cx="775459" cy="550888"/>
            <a:chOff x="10361430" y="5793303"/>
            <a:chExt cx="946042" cy="672070"/>
          </a:xfrm>
        </p:grpSpPr>
        <p:sp>
          <p:nvSpPr>
            <p:cNvPr id="112" name="PA-椭圆 35"/>
            <p:cNvSpPr/>
            <p:nvPr>
              <p:custDataLst>
                <p:tags r:id="rId8"/>
              </p:custDataLst>
            </p:nvPr>
          </p:nvSpPr>
          <p:spPr>
            <a:xfrm>
              <a:off x="10635402" y="5793303"/>
              <a:ext cx="672070" cy="672070"/>
            </a:xfrm>
            <a:prstGeom prst="ellipse">
              <a:avLst/>
            </a:prstGeom>
            <a:gradFill>
              <a:gsLst>
                <a:gs pos="82000">
                  <a:srgbClr val="3366FF"/>
                </a:gs>
                <a:gs pos="22000">
                  <a:srgbClr val="3366FF">
                    <a:alpha val="43000"/>
                  </a:srgbClr>
                </a:gs>
              </a:gsLst>
              <a:lin ang="7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3" name="PA-椭圆 36"/>
            <p:cNvSpPr/>
            <p:nvPr>
              <p:custDataLst>
                <p:tags r:id="rId9"/>
              </p:custDataLst>
            </p:nvPr>
          </p:nvSpPr>
          <p:spPr>
            <a:xfrm>
              <a:off x="10361430" y="5888313"/>
              <a:ext cx="482050" cy="482050"/>
            </a:xfrm>
            <a:prstGeom prst="ellipse">
              <a:avLst/>
            </a:prstGeom>
            <a:gradFill>
              <a:gsLst>
                <a:gs pos="82000">
                  <a:srgbClr val="3366FF">
                    <a:alpha val="60000"/>
                  </a:srgbClr>
                </a:gs>
                <a:gs pos="22000">
                  <a:srgbClr val="3366FF">
                    <a:alpha val="31000"/>
                  </a:srgbClr>
                </a:gs>
              </a:gsLst>
              <a:lin ang="7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944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7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8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11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12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0" presetClass="entr" presetSubtype="0" fill="hold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15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16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19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20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23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24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0" presetClass="entr" presetSubtype="0" fill="hold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27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28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0" presetClass="entr" presetSubtype="0" fill="hold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31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32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 animBg="1"/>
          <p:bldP spid="8" grpId="0" animBg="1"/>
          <p:bldP spid="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7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8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11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12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15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16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19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20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23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24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27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28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31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32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 animBg="1"/>
          <p:bldP spid="8" grpId="0" animBg="1"/>
          <p:bldP spid="9" grpId="0" animBg="1"/>
        </p:bldLst>
      </p:timing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4754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201904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713892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矩形 3"/>
          <p:cNvSpPr/>
          <p:nvPr userDrawn="1"/>
        </p:nvSpPr>
        <p:spPr>
          <a:xfrm>
            <a:off x="8325228" y="6545425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12153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036352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rgbClr val="F2A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www.freeppt7.com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446043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3" r:id="rId2"/>
    <p:sldLayoutId id="2147483654" r:id="rId3"/>
    <p:sldLayoutId id="2147483652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tags" Target="../tags/tag55.xml"/><Relationship Id="rId18" Type="http://schemas.openxmlformats.org/officeDocument/2006/relationships/tags" Target="../tags/tag60.xml"/><Relationship Id="rId26" Type="http://schemas.openxmlformats.org/officeDocument/2006/relationships/tags" Target="../tags/tag68.xml"/><Relationship Id="rId39" Type="http://schemas.openxmlformats.org/officeDocument/2006/relationships/tags" Target="../tags/tag81.xml"/><Relationship Id="rId21" Type="http://schemas.openxmlformats.org/officeDocument/2006/relationships/tags" Target="../tags/tag63.xml"/><Relationship Id="rId34" Type="http://schemas.openxmlformats.org/officeDocument/2006/relationships/tags" Target="../tags/tag76.xml"/><Relationship Id="rId42" Type="http://schemas.openxmlformats.org/officeDocument/2006/relationships/tags" Target="../tags/tag84.xml"/><Relationship Id="rId47" Type="http://schemas.openxmlformats.org/officeDocument/2006/relationships/tags" Target="../tags/tag89.xml"/><Relationship Id="rId50" Type="http://schemas.openxmlformats.org/officeDocument/2006/relationships/tags" Target="../tags/tag92.xml"/><Relationship Id="rId55" Type="http://schemas.openxmlformats.org/officeDocument/2006/relationships/tags" Target="../tags/tag97.xml"/><Relationship Id="rId63" Type="http://schemas.openxmlformats.org/officeDocument/2006/relationships/tags" Target="../tags/tag105.xml"/><Relationship Id="rId68" Type="http://schemas.openxmlformats.org/officeDocument/2006/relationships/tags" Target="../tags/tag110.xml"/><Relationship Id="rId76" Type="http://schemas.openxmlformats.org/officeDocument/2006/relationships/tags" Target="../tags/tag118.xml"/><Relationship Id="rId7" Type="http://schemas.openxmlformats.org/officeDocument/2006/relationships/tags" Target="../tags/tag49.xml"/><Relationship Id="rId71" Type="http://schemas.openxmlformats.org/officeDocument/2006/relationships/tags" Target="../tags/tag113.xml"/><Relationship Id="rId2" Type="http://schemas.openxmlformats.org/officeDocument/2006/relationships/tags" Target="../tags/tag44.xml"/><Relationship Id="rId16" Type="http://schemas.openxmlformats.org/officeDocument/2006/relationships/tags" Target="../tags/tag58.xml"/><Relationship Id="rId29" Type="http://schemas.openxmlformats.org/officeDocument/2006/relationships/tags" Target="../tags/tag71.xml"/><Relationship Id="rId11" Type="http://schemas.openxmlformats.org/officeDocument/2006/relationships/tags" Target="../tags/tag53.xml"/><Relationship Id="rId24" Type="http://schemas.openxmlformats.org/officeDocument/2006/relationships/tags" Target="../tags/tag66.xml"/><Relationship Id="rId32" Type="http://schemas.openxmlformats.org/officeDocument/2006/relationships/tags" Target="../tags/tag74.xml"/><Relationship Id="rId37" Type="http://schemas.openxmlformats.org/officeDocument/2006/relationships/tags" Target="../tags/tag79.xml"/><Relationship Id="rId40" Type="http://schemas.openxmlformats.org/officeDocument/2006/relationships/tags" Target="../tags/tag82.xml"/><Relationship Id="rId45" Type="http://schemas.openxmlformats.org/officeDocument/2006/relationships/tags" Target="../tags/tag87.xml"/><Relationship Id="rId53" Type="http://schemas.openxmlformats.org/officeDocument/2006/relationships/tags" Target="../tags/tag95.xml"/><Relationship Id="rId58" Type="http://schemas.openxmlformats.org/officeDocument/2006/relationships/tags" Target="../tags/tag100.xml"/><Relationship Id="rId66" Type="http://schemas.openxmlformats.org/officeDocument/2006/relationships/tags" Target="../tags/tag108.xml"/><Relationship Id="rId74" Type="http://schemas.openxmlformats.org/officeDocument/2006/relationships/tags" Target="../tags/tag116.xml"/><Relationship Id="rId5" Type="http://schemas.openxmlformats.org/officeDocument/2006/relationships/tags" Target="../tags/tag47.xml"/><Relationship Id="rId15" Type="http://schemas.openxmlformats.org/officeDocument/2006/relationships/tags" Target="../tags/tag57.xml"/><Relationship Id="rId23" Type="http://schemas.openxmlformats.org/officeDocument/2006/relationships/tags" Target="../tags/tag65.xml"/><Relationship Id="rId28" Type="http://schemas.openxmlformats.org/officeDocument/2006/relationships/tags" Target="../tags/tag70.xml"/><Relationship Id="rId36" Type="http://schemas.openxmlformats.org/officeDocument/2006/relationships/tags" Target="../tags/tag78.xml"/><Relationship Id="rId49" Type="http://schemas.openxmlformats.org/officeDocument/2006/relationships/tags" Target="../tags/tag91.xml"/><Relationship Id="rId57" Type="http://schemas.openxmlformats.org/officeDocument/2006/relationships/tags" Target="../tags/tag99.xml"/><Relationship Id="rId61" Type="http://schemas.openxmlformats.org/officeDocument/2006/relationships/tags" Target="../tags/tag103.xml"/><Relationship Id="rId10" Type="http://schemas.openxmlformats.org/officeDocument/2006/relationships/tags" Target="../tags/tag52.xml"/><Relationship Id="rId19" Type="http://schemas.openxmlformats.org/officeDocument/2006/relationships/tags" Target="../tags/tag61.xml"/><Relationship Id="rId31" Type="http://schemas.openxmlformats.org/officeDocument/2006/relationships/tags" Target="../tags/tag73.xml"/><Relationship Id="rId44" Type="http://schemas.openxmlformats.org/officeDocument/2006/relationships/tags" Target="../tags/tag86.xml"/><Relationship Id="rId52" Type="http://schemas.openxmlformats.org/officeDocument/2006/relationships/tags" Target="../tags/tag94.xml"/><Relationship Id="rId60" Type="http://schemas.openxmlformats.org/officeDocument/2006/relationships/tags" Target="../tags/tag102.xml"/><Relationship Id="rId65" Type="http://schemas.openxmlformats.org/officeDocument/2006/relationships/tags" Target="../tags/tag107.xml"/><Relationship Id="rId73" Type="http://schemas.openxmlformats.org/officeDocument/2006/relationships/tags" Target="../tags/tag115.xml"/><Relationship Id="rId78" Type="http://schemas.openxmlformats.org/officeDocument/2006/relationships/slideLayout" Target="../slideLayouts/slideLayout4.xml"/><Relationship Id="rId4" Type="http://schemas.openxmlformats.org/officeDocument/2006/relationships/tags" Target="../tags/tag46.xml"/><Relationship Id="rId9" Type="http://schemas.openxmlformats.org/officeDocument/2006/relationships/tags" Target="../tags/tag51.xml"/><Relationship Id="rId14" Type="http://schemas.openxmlformats.org/officeDocument/2006/relationships/tags" Target="../tags/tag56.xml"/><Relationship Id="rId22" Type="http://schemas.openxmlformats.org/officeDocument/2006/relationships/tags" Target="../tags/tag64.xml"/><Relationship Id="rId27" Type="http://schemas.openxmlformats.org/officeDocument/2006/relationships/tags" Target="../tags/tag69.xml"/><Relationship Id="rId30" Type="http://schemas.openxmlformats.org/officeDocument/2006/relationships/tags" Target="../tags/tag72.xml"/><Relationship Id="rId35" Type="http://schemas.openxmlformats.org/officeDocument/2006/relationships/tags" Target="../tags/tag77.xml"/><Relationship Id="rId43" Type="http://schemas.openxmlformats.org/officeDocument/2006/relationships/tags" Target="../tags/tag85.xml"/><Relationship Id="rId48" Type="http://schemas.openxmlformats.org/officeDocument/2006/relationships/tags" Target="../tags/tag90.xml"/><Relationship Id="rId56" Type="http://schemas.openxmlformats.org/officeDocument/2006/relationships/tags" Target="../tags/tag98.xml"/><Relationship Id="rId64" Type="http://schemas.openxmlformats.org/officeDocument/2006/relationships/tags" Target="../tags/tag106.xml"/><Relationship Id="rId69" Type="http://schemas.openxmlformats.org/officeDocument/2006/relationships/tags" Target="../tags/tag111.xml"/><Relationship Id="rId77" Type="http://schemas.openxmlformats.org/officeDocument/2006/relationships/tags" Target="../tags/tag119.xml"/><Relationship Id="rId8" Type="http://schemas.openxmlformats.org/officeDocument/2006/relationships/tags" Target="../tags/tag50.xml"/><Relationship Id="rId51" Type="http://schemas.openxmlformats.org/officeDocument/2006/relationships/tags" Target="../tags/tag93.xml"/><Relationship Id="rId72" Type="http://schemas.openxmlformats.org/officeDocument/2006/relationships/tags" Target="../tags/tag114.xml"/><Relationship Id="rId3" Type="http://schemas.openxmlformats.org/officeDocument/2006/relationships/tags" Target="../tags/tag45.xml"/><Relationship Id="rId12" Type="http://schemas.openxmlformats.org/officeDocument/2006/relationships/tags" Target="../tags/tag54.xml"/><Relationship Id="rId17" Type="http://schemas.openxmlformats.org/officeDocument/2006/relationships/tags" Target="../tags/tag59.xml"/><Relationship Id="rId25" Type="http://schemas.openxmlformats.org/officeDocument/2006/relationships/tags" Target="../tags/tag67.xml"/><Relationship Id="rId33" Type="http://schemas.openxmlformats.org/officeDocument/2006/relationships/tags" Target="../tags/tag75.xml"/><Relationship Id="rId38" Type="http://schemas.openxmlformats.org/officeDocument/2006/relationships/tags" Target="../tags/tag80.xml"/><Relationship Id="rId46" Type="http://schemas.openxmlformats.org/officeDocument/2006/relationships/tags" Target="../tags/tag88.xml"/><Relationship Id="rId59" Type="http://schemas.openxmlformats.org/officeDocument/2006/relationships/tags" Target="../tags/tag101.xml"/><Relationship Id="rId67" Type="http://schemas.openxmlformats.org/officeDocument/2006/relationships/tags" Target="../tags/tag109.xml"/><Relationship Id="rId20" Type="http://schemas.openxmlformats.org/officeDocument/2006/relationships/tags" Target="../tags/tag62.xml"/><Relationship Id="rId41" Type="http://schemas.openxmlformats.org/officeDocument/2006/relationships/tags" Target="../tags/tag83.xml"/><Relationship Id="rId54" Type="http://schemas.openxmlformats.org/officeDocument/2006/relationships/tags" Target="../tags/tag96.xml"/><Relationship Id="rId62" Type="http://schemas.openxmlformats.org/officeDocument/2006/relationships/tags" Target="../tags/tag104.xml"/><Relationship Id="rId70" Type="http://schemas.openxmlformats.org/officeDocument/2006/relationships/tags" Target="../tags/tag112.xml"/><Relationship Id="rId75" Type="http://schemas.openxmlformats.org/officeDocument/2006/relationships/tags" Target="../tags/tag117.xml"/><Relationship Id="rId1" Type="http://schemas.openxmlformats.org/officeDocument/2006/relationships/tags" Target="../tags/tag43.xml"/><Relationship Id="rId6" Type="http://schemas.openxmlformats.org/officeDocument/2006/relationships/tags" Target="../tags/tag4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330.xml"/><Relationship Id="rId13" Type="http://schemas.openxmlformats.org/officeDocument/2006/relationships/tags" Target="../tags/tag335.xml"/><Relationship Id="rId18" Type="http://schemas.openxmlformats.org/officeDocument/2006/relationships/tags" Target="../tags/tag340.xml"/><Relationship Id="rId3" Type="http://schemas.openxmlformats.org/officeDocument/2006/relationships/tags" Target="../tags/tag325.xml"/><Relationship Id="rId21" Type="http://schemas.openxmlformats.org/officeDocument/2006/relationships/tags" Target="../tags/tag343.xml"/><Relationship Id="rId7" Type="http://schemas.openxmlformats.org/officeDocument/2006/relationships/tags" Target="../tags/tag329.xml"/><Relationship Id="rId12" Type="http://schemas.openxmlformats.org/officeDocument/2006/relationships/tags" Target="../tags/tag334.xml"/><Relationship Id="rId17" Type="http://schemas.openxmlformats.org/officeDocument/2006/relationships/tags" Target="../tags/tag339.xml"/><Relationship Id="rId2" Type="http://schemas.openxmlformats.org/officeDocument/2006/relationships/tags" Target="../tags/tag324.xml"/><Relationship Id="rId16" Type="http://schemas.openxmlformats.org/officeDocument/2006/relationships/tags" Target="../tags/tag338.xml"/><Relationship Id="rId20" Type="http://schemas.openxmlformats.org/officeDocument/2006/relationships/tags" Target="../tags/tag342.xml"/><Relationship Id="rId1" Type="http://schemas.openxmlformats.org/officeDocument/2006/relationships/tags" Target="../tags/tag323.xml"/><Relationship Id="rId6" Type="http://schemas.openxmlformats.org/officeDocument/2006/relationships/tags" Target="../tags/tag328.xml"/><Relationship Id="rId11" Type="http://schemas.openxmlformats.org/officeDocument/2006/relationships/tags" Target="../tags/tag333.xml"/><Relationship Id="rId5" Type="http://schemas.openxmlformats.org/officeDocument/2006/relationships/tags" Target="../tags/tag327.xml"/><Relationship Id="rId15" Type="http://schemas.openxmlformats.org/officeDocument/2006/relationships/tags" Target="../tags/tag337.xml"/><Relationship Id="rId10" Type="http://schemas.openxmlformats.org/officeDocument/2006/relationships/tags" Target="../tags/tag332.xml"/><Relationship Id="rId19" Type="http://schemas.openxmlformats.org/officeDocument/2006/relationships/tags" Target="../tags/tag341.xml"/><Relationship Id="rId4" Type="http://schemas.openxmlformats.org/officeDocument/2006/relationships/tags" Target="../tags/tag326.xml"/><Relationship Id="rId9" Type="http://schemas.openxmlformats.org/officeDocument/2006/relationships/tags" Target="../tags/tag331.xml"/><Relationship Id="rId14" Type="http://schemas.openxmlformats.org/officeDocument/2006/relationships/tags" Target="../tags/tag336.xml"/><Relationship Id="rId22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351.xml"/><Relationship Id="rId13" Type="http://schemas.openxmlformats.org/officeDocument/2006/relationships/tags" Target="../tags/tag356.xml"/><Relationship Id="rId3" Type="http://schemas.openxmlformats.org/officeDocument/2006/relationships/tags" Target="../tags/tag346.xml"/><Relationship Id="rId7" Type="http://schemas.openxmlformats.org/officeDocument/2006/relationships/tags" Target="../tags/tag350.xml"/><Relationship Id="rId12" Type="http://schemas.openxmlformats.org/officeDocument/2006/relationships/tags" Target="../tags/tag355.xml"/><Relationship Id="rId17" Type="http://schemas.openxmlformats.org/officeDocument/2006/relationships/slideLayout" Target="../slideLayouts/slideLayout1.xml"/><Relationship Id="rId2" Type="http://schemas.openxmlformats.org/officeDocument/2006/relationships/tags" Target="../tags/tag345.xml"/><Relationship Id="rId16" Type="http://schemas.openxmlformats.org/officeDocument/2006/relationships/tags" Target="../tags/tag359.xml"/><Relationship Id="rId1" Type="http://schemas.openxmlformats.org/officeDocument/2006/relationships/tags" Target="../tags/tag344.xml"/><Relationship Id="rId6" Type="http://schemas.openxmlformats.org/officeDocument/2006/relationships/tags" Target="../tags/tag349.xml"/><Relationship Id="rId11" Type="http://schemas.openxmlformats.org/officeDocument/2006/relationships/tags" Target="../tags/tag354.xml"/><Relationship Id="rId5" Type="http://schemas.openxmlformats.org/officeDocument/2006/relationships/tags" Target="../tags/tag348.xml"/><Relationship Id="rId15" Type="http://schemas.openxmlformats.org/officeDocument/2006/relationships/tags" Target="../tags/tag358.xml"/><Relationship Id="rId10" Type="http://schemas.openxmlformats.org/officeDocument/2006/relationships/tags" Target="../tags/tag353.xml"/><Relationship Id="rId4" Type="http://schemas.openxmlformats.org/officeDocument/2006/relationships/tags" Target="../tags/tag347.xml"/><Relationship Id="rId9" Type="http://schemas.openxmlformats.org/officeDocument/2006/relationships/tags" Target="../tags/tag352.xml"/><Relationship Id="rId14" Type="http://schemas.openxmlformats.org/officeDocument/2006/relationships/tags" Target="../tags/tag35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362.xml"/><Relationship Id="rId2" Type="http://schemas.openxmlformats.org/officeDocument/2006/relationships/tags" Target="../tags/tag361.xml"/><Relationship Id="rId1" Type="http://schemas.openxmlformats.org/officeDocument/2006/relationships/tags" Target="../tags/tag36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6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371.xml"/><Relationship Id="rId13" Type="http://schemas.openxmlformats.org/officeDocument/2006/relationships/tags" Target="../tags/tag376.xml"/><Relationship Id="rId18" Type="http://schemas.openxmlformats.org/officeDocument/2006/relationships/slideLayout" Target="../slideLayouts/slideLayout1.xml"/><Relationship Id="rId3" Type="http://schemas.openxmlformats.org/officeDocument/2006/relationships/tags" Target="../tags/tag366.xml"/><Relationship Id="rId21" Type="http://schemas.openxmlformats.org/officeDocument/2006/relationships/chart" Target="../charts/chart3.xml"/><Relationship Id="rId7" Type="http://schemas.openxmlformats.org/officeDocument/2006/relationships/tags" Target="../tags/tag370.xml"/><Relationship Id="rId12" Type="http://schemas.openxmlformats.org/officeDocument/2006/relationships/tags" Target="../tags/tag375.xml"/><Relationship Id="rId17" Type="http://schemas.openxmlformats.org/officeDocument/2006/relationships/tags" Target="../tags/tag380.xml"/><Relationship Id="rId2" Type="http://schemas.openxmlformats.org/officeDocument/2006/relationships/tags" Target="../tags/tag365.xml"/><Relationship Id="rId16" Type="http://schemas.openxmlformats.org/officeDocument/2006/relationships/tags" Target="../tags/tag379.xml"/><Relationship Id="rId20" Type="http://schemas.openxmlformats.org/officeDocument/2006/relationships/chart" Target="../charts/chart2.xml"/><Relationship Id="rId1" Type="http://schemas.openxmlformats.org/officeDocument/2006/relationships/tags" Target="../tags/tag364.xml"/><Relationship Id="rId6" Type="http://schemas.openxmlformats.org/officeDocument/2006/relationships/tags" Target="../tags/tag369.xml"/><Relationship Id="rId11" Type="http://schemas.openxmlformats.org/officeDocument/2006/relationships/tags" Target="../tags/tag374.xml"/><Relationship Id="rId5" Type="http://schemas.openxmlformats.org/officeDocument/2006/relationships/tags" Target="../tags/tag368.xml"/><Relationship Id="rId15" Type="http://schemas.openxmlformats.org/officeDocument/2006/relationships/tags" Target="../tags/tag378.xml"/><Relationship Id="rId10" Type="http://schemas.openxmlformats.org/officeDocument/2006/relationships/tags" Target="../tags/tag373.xml"/><Relationship Id="rId19" Type="http://schemas.openxmlformats.org/officeDocument/2006/relationships/chart" Target="../charts/chart1.xml"/><Relationship Id="rId4" Type="http://schemas.openxmlformats.org/officeDocument/2006/relationships/tags" Target="../tags/tag367.xml"/><Relationship Id="rId9" Type="http://schemas.openxmlformats.org/officeDocument/2006/relationships/tags" Target="../tags/tag372.xml"/><Relationship Id="rId14" Type="http://schemas.openxmlformats.org/officeDocument/2006/relationships/tags" Target="../tags/tag37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388.xml"/><Relationship Id="rId13" Type="http://schemas.openxmlformats.org/officeDocument/2006/relationships/tags" Target="../tags/tag393.xml"/><Relationship Id="rId3" Type="http://schemas.openxmlformats.org/officeDocument/2006/relationships/tags" Target="../tags/tag383.xml"/><Relationship Id="rId7" Type="http://schemas.openxmlformats.org/officeDocument/2006/relationships/tags" Target="../tags/tag387.xml"/><Relationship Id="rId12" Type="http://schemas.openxmlformats.org/officeDocument/2006/relationships/tags" Target="../tags/tag392.xml"/><Relationship Id="rId17" Type="http://schemas.openxmlformats.org/officeDocument/2006/relationships/chart" Target="../charts/chart4.xml"/><Relationship Id="rId2" Type="http://schemas.openxmlformats.org/officeDocument/2006/relationships/tags" Target="../tags/tag382.xml"/><Relationship Id="rId16" Type="http://schemas.openxmlformats.org/officeDocument/2006/relationships/slideLayout" Target="../slideLayouts/slideLayout1.xml"/><Relationship Id="rId1" Type="http://schemas.openxmlformats.org/officeDocument/2006/relationships/tags" Target="../tags/tag381.xml"/><Relationship Id="rId6" Type="http://schemas.openxmlformats.org/officeDocument/2006/relationships/tags" Target="../tags/tag386.xml"/><Relationship Id="rId11" Type="http://schemas.openxmlformats.org/officeDocument/2006/relationships/tags" Target="../tags/tag391.xml"/><Relationship Id="rId5" Type="http://schemas.openxmlformats.org/officeDocument/2006/relationships/tags" Target="../tags/tag385.xml"/><Relationship Id="rId15" Type="http://schemas.openxmlformats.org/officeDocument/2006/relationships/tags" Target="../tags/tag395.xml"/><Relationship Id="rId10" Type="http://schemas.openxmlformats.org/officeDocument/2006/relationships/tags" Target="../tags/tag390.xml"/><Relationship Id="rId4" Type="http://schemas.openxmlformats.org/officeDocument/2006/relationships/tags" Target="../tags/tag384.xml"/><Relationship Id="rId9" Type="http://schemas.openxmlformats.org/officeDocument/2006/relationships/tags" Target="../tags/tag389.xml"/><Relationship Id="rId14" Type="http://schemas.openxmlformats.org/officeDocument/2006/relationships/tags" Target="../tags/tag39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403.xml"/><Relationship Id="rId13" Type="http://schemas.openxmlformats.org/officeDocument/2006/relationships/tags" Target="../tags/tag408.xml"/><Relationship Id="rId18" Type="http://schemas.openxmlformats.org/officeDocument/2006/relationships/tags" Target="../tags/tag413.xml"/><Relationship Id="rId26" Type="http://schemas.openxmlformats.org/officeDocument/2006/relationships/tags" Target="../tags/tag421.xml"/><Relationship Id="rId39" Type="http://schemas.openxmlformats.org/officeDocument/2006/relationships/slideLayout" Target="../slideLayouts/slideLayout2.xml"/><Relationship Id="rId3" Type="http://schemas.openxmlformats.org/officeDocument/2006/relationships/tags" Target="../tags/tag398.xml"/><Relationship Id="rId21" Type="http://schemas.openxmlformats.org/officeDocument/2006/relationships/tags" Target="../tags/tag416.xml"/><Relationship Id="rId34" Type="http://schemas.openxmlformats.org/officeDocument/2006/relationships/tags" Target="../tags/tag429.xml"/><Relationship Id="rId7" Type="http://schemas.openxmlformats.org/officeDocument/2006/relationships/tags" Target="../tags/tag402.xml"/><Relationship Id="rId12" Type="http://schemas.openxmlformats.org/officeDocument/2006/relationships/tags" Target="../tags/tag407.xml"/><Relationship Id="rId17" Type="http://schemas.openxmlformats.org/officeDocument/2006/relationships/tags" Target="../tags/tag412.xml"/><Relationship Id="rId25" Type="http://schemas.openxmlformats.org/officeDocument/2006/relationships/tags" Target="../tags/tag420.xml"/><Relationship Id="rId33" Type="http://schemas.openxmlformats.org/officeDocument/2006/relationships/tags" Target="../tags/tag428.xml"/><Relationship Id="rId38" Type="http://schemas.openxmlformats.org/officeDocument/2006/relationships/tags" Target="../tags/tag433.xml"/><Relationship Id="rId2" Type="http://schemas.openxmlformats.org/officeDocument/2006/relationships/tags" Target="../tags/tag397.xml"/><Relationship Id="rId16" Type="http://schemas.openxmlformats.org/officeDocument/2006/relationships/tags" Target="../tags/tag411.xml"/><Relationship Id="rId20" Type="http://schemas.openxmlformats.org/officeDocument/2006/relationships/tags" Target="../tags/tag415.xml"/><Relationship Id="rId29" Type="http://schemas.openxmlformats.org/officeDocument/2006/relationships/tags" Target="../tags/tag424.xml"/><Relationship Id="rId1" Type="http://schemas.openxmlformats.org/officeDocument/2006/relationships/tags" Target="../tags/tag396.xml"/><Relationship Id="rId6" Type="http://schemas.openxmlformats.org/officeDocument/2006/relationships/tags" Target="../tags/tag401.xml"/><Relationship Id="rId11" Type="http://schemas.openxmlformats.org/officeDocument/2006/relationships/tags" Target="../tags/tag406.xml"/><Relationship Id="rId24" Type="http://schemas.openxmlformats.org/officeDocument/2006/relationships/tags" Target="../tags/tag419.xml"/><Relationship Id="rId32" Type="http://schemas.openxmlformats.org/officeDocument/2006/relationships/tags" Target="../tags/tag427.xml"/><Relationship Id="rId37" Type="http://schemas.openxmlformats.org/officeDocument/2006/relationships/tags" Target="../tags/tag432.xml"/><Relationship Id="rId5" Type="http://schemas.openxmlformats.org/officeDocument/2006/relationships/tags" Target="../tags/tag400.xml"/><Relationship Id="rId15" Type="http://schemas.openxmlformats.org/officeDocument/2006/relationships/tags" Target="../tags/tag410.xml"/><Relationship Id="rId23" Type="http://schemas.openxmlformats.org/officeDocument/2006/relationships/tags" Target="../tags/tag418.xml"/><Relationship Id="rId28" Type="http://schemas.openxmlformats.org/officeDocument/2006/relationships/tags" Target="../tags/tag423.xml"/><Relationship Id="rId36" Type="http://schemas.openxmlformats.org/officeDocument/2006/relationships/tags" Target="../tags/tag431.xml"/><Relationship Id="rId10" Type="http://schemas.openxmlformats.org/officeDocument/2006/relationships/tags" Target="../tags/tag405.xml"/><Relationship Id="rId19" Type="http://schemas.openxmlformats.org/officeDocument/2006/relationships/tags" Target="../tags/tag414.xml"/><Relationship Id="rId31" Type="http://schemas.openxmlformats.org/officeDocument/2006/relationships/tags" Target="../tags/tag426.xml"/><Relationship Id="rId4" Type="http://schemas.openxmlformats.org/officeDocument/2006/relationships/tags" Target="../tags/tag399.xml"/><Relationship Id="rId9" Type="http://schemas.openxmlformats.org/officeDocument/2006/relationships/tags" Target="../tags/tag404.xml"/><Relationship Id="rId14" Type="http://schemas.openxmlformats.org/officeDocument/2006/relationships/tags" Target="../tags/tag409.xml"/><Relationship Id="rId22" Type="http://schemas.openxmlformats.org/officeDocument/2006/relationships/tags" Target="../tags/tag417.xml"/><Relationship Id="rId27" Type="http://schemas.openxmlformats.org/officeDocument/2006/relationships/tags" Target="../tags/tag422.xml"/><Relationship Id="rId30" Type="http://schemas.openxmlformats.org/officeDocument/2006/relationships/tags" Target="../tags/tag425.xml"/><Relationship Id="rId35" Type="http://schemas.openxmlformats.org/officeDocument/2006/relationships/tags" Target="../tags/tag430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132.xml"/><Relationship Id="rId18" Type="http://schemas.openxmlformats.org/officeDocument/2006/relationships/tags" Target="../tags/tag137.xml"/><Relationship Id="rId26" Type="http://schemas.openxmlformats.org/officeDocument/2006/relationships/tags" Target="../tags/tag145.xml"/><Relationship Id="rId39" Type="http://schemas.openxmlformats.org/officeDocument/2006/relationships/tags" Target="../tags/tag158.xml"/><Relationship Id="rId21" Type="http://schemas.openxmlformats.org/officeDocument/2006/relationships/tags" Target="../tags/tag140.xml"/><Relationship Id="rId34" Type="http://schemas.openxmlformats.org/officeDocument/2006/relationships/tags" Target="../tags/tag153.xml"/><Relationship Id="rId42" Type="http://schemas.openxmlformats.org/officeDocument/2006/relationships/tags" Target="../tags/tag161.xml"/><Relationship Id="rId47" Type="http://schemas.openxmlformats.org/officeDocument/2006/relationships/tags" Target="../tags/tag166.xml"/><Relationship Id="rId50" Type="http://schemas.openxmlformats.org/officeDocument/2006/relationships/tags" Target="../tags/tag169.xml"/><Relationship Id="rId55" Type="http://schemas.openxmlformats.org/officeDocument/2006/relationships/tags" Target="../tags/tag174.xml"/><Relationship Id="rId63" Type="http://schemas.openxmlformats.org/officeDocument/2006/relationships/tags" Target="../tags/tag182.xml"/><Relationship Id="rId68" Type="http://schemas.openxmlformats.org/officeDocument/2006/relationships/tags" Target="../tags/tag187.xml"/><Relationship Id="rId76" Type="http://schemas.openxmlformats.org/officeDocument/2006/relationships/tags" Target="../tags/tag195.xml"/><Relationship Id="rId84" Type="http://schemas.openxmlformats.org/officeDocument/2006/relationships/tags" Target="../tags/tag203.xml"/><Relationship Id="rId7" Type="http://schemas.openxmlformats.org/officeDocument/2006/relationships/tags" Target="../tags/tag126.xml"/><Relationship Id="rId71" Type="http://schemas.openxmlformats.org/officeDocument/2006/relationships/tags" Target="../tags/tag190.xml"/><Relationship Id="rId2" Type="http://schemas.openxmlformats.org/officeDocument/2006/relationships/tags" Target="../tags/tag121.xml"/><Relationship Id="rId16" Type="http://schemas.openxmlformats.org/officeDocument/2006/relationships/tags" Target="../tags/tag135.xml"/><Relationship Id="rId29" Type="http://schemas.openxmlformats.org/officeDocument/2006/relationships/tags" Target="../tags/tag148.xml"/><Relationship Id="rId11" Type="http://schemas.openxmlformats.org/officeDocument/2006/relationships/tags" Target="../tags/tag130.xml"/><Relationship Id="rId24" Type="http://schemas.openxmlformats.org/officeDocument/2006/relationships/tags" Target="../tags/tag143.xml"/><Relationship Id="rId32" Type="http://schemas.openxmlformats.org/officeDocument/2006/relationships/tags" Target="../tags/tag151.xml"/><Relationship Id="rId37" Type="http://schemas.openxmlformats.org/officeDocument/2006/relationships/tags" Target="../tags/tag156.xml"/><Relationship Id="rId40" Type="http://schemas.openxmlformats.org/officeDocument/2006/relationships/tags" Target="../tags/tag159.xml"/><Relationship Id="rId45" Type="http://schemas.openxmlformats.org/officeDocument/2006/relationships/tags" Target="../tags/tag164.xml"/><Relationship Id="rId53" Type="http://schemas.openxmlformats.org/officeDocument/2006/relationships/tags" Target="../tags/tag172.xml"/><Relationship Id="rId58" Type="http://schemas.openxmlformats.org/officeDocument/2006/relationships/tags" Target="../tags/tag177.xml"/><Relationship Id="rId66" Type="http://schemas.openxmlformats.org/officeDocument/2006/relationships/tags" Target="../tags/tag185.xml"/><Relationship Id="rId74" Type="http://schemas.openxmlformats.org/officeDocument/2006/relationships/tags" Target="../tags/tag193.xml"/><Relationship Id="rId79" Type="http://schemas.openxmlformats.org/officeDocument/2006/relationships/tags" Target="../tags/tag198.xml"/><Relationship Id="rId5" Type="http://schemas.openxmlformats.org/officeDocument/2006/relationships/tags" Target="../tags/tag124.xml"/><Relationship Id="rId61" Type="http://schemas.openxmlformats.org/officeDocument/2006/relationships/tags" Target="../tags/tag180.xml"/><Relationship Id="rId82" Type="http://schemas.openxmlformats.org/officeDocument/2006/relationships/tags" Target="../tags/tag201.xml"/><Relationship Id="rId19" Type="http://schemas.openxmlformats.org/officeDocument/2006/relationships/tags" Target="../tags/tag138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tags" Target="../tags/tag133.xml"/><Relationship Id="rId22" Type="http://schemas.openxmlformats.org/officeDocument/2006/relationships/tags" Target="../tags/tag141.xml"/><Relationship Id="rId27" Type="http://schemas.openxmlformats.org/officeDocument/2006/relationships/tags" Target="../tags/tag146.xml"/><Relationship Id="rId30" Type="http://schemas.openxmlformats.org/officeDocument/2006/relationships/tags" Target="../tags/tag149.xml"/><Relationship Id="rId35" Type="http://schemas.openxmlformats.org/officeDocument/2006/relationships/tags" Target="../tags/tag154.xml"/><Relationship Id="rId43" Type="http://schemas.openxmlformats.org/officeDocument/2006/relationships/tags" Target="../tags/tag162.xml"/><Relationship Id="rId48" Type="http://schemas.openxmlformats.org/officeDocument/2006/relationships/tags" Target="../tags/tag167.xml"/><Relationship Id="rId56" Type="http://schemas.openxmlformats.org/officeDocument/2006/relationships/tags" Target="../tags/tag175.xml"/><Relationship Id="rId64" Type="http://schemas.openxmlformats.org/officeDocument/2006/relationships/tags" Target="../tags/tag183.xml"/><Relationship Id="rId69" Type="http://schemas.openxmlformats.org/officeDocument/2006/relationships/tags" Target="../tags/tag188.xml"/><Relationship Id="rId77" Type="http://schemas.openxmlformats.org/officeDocument/2006/relationships/tags" Target="../tags/tag196.xml"/><Relationship Id="rId8" Type="http://schemas.openxmlformats.org/officeDocument/2006/relationships/tags" Target="../tags/tag127.xml"/><Relationship Id="rId51" Type="http://schemas.openxmlformats.org/officeDocument/2006/relationships/tags" Target="../tags/tag170.xml"/><Relationship Id="rId72" Type="http://schemas.openxmlformats.org/officeDocument/2006/relationships/tags" Target="../tags/tag191.xml"/><Relationship Id="rId80" Type="http://schemas.openxmlformats.org/officeDocument/2006/relationships/tags" Target="../tags/tag199.xml"/><Relationship Id="rId85" Type="http://schemas.openxmlformats.org/officeDocument/2006/relationships/tags" Target="../tags/tag204.xml"/><Relationship Id="rId3" Type="http://schemas.openxmlformats.org/officeDocument/2006/relationships/tags" Target="../tags/tag122.xml"/><Relationship Id="rId12" Type="http://schemas.openxmlformats.org/officeDocument/2006/relationships/tags" Target="../tags/tag131.xml"/><Relationship Id="rId17" Type="http://schemas.openxmlformats.org/officeDocument/2006/relationships/tags" Target="../tags/tag136.xml"/><Relationship Id="rId25" Type="http://schemas.openxmlformats.org/officeDocument/2006/relationships/tags" Target="../tags/tag144.xml"/><Relationship Id="rId33" Type="http://schemas.openxmlformats.org/officeDocument/2006/relationships/tags" Target="../tags/tag152.xml"/><Relationship Id="rId38" Type="http://schemas.openxmlformats.org/officeDocument/2006/relationships/tags" Target="../tags/tag157.xml"/><Relationship Id="rId46" Type="http://schemas.openxmlformats.org/officeDocument/2006/relationships/tags" Target="../tags/tag165.xml"/><Relationship Id="rId59" Type="http://schemas.openxmlformats.org/officeDocument/2006/relationships/tags" Target="../tags/tag178.xml"/><Relationship Id="rId67" Type="http://schemas.openxmlformats.org/officeDocument/2006/relationships/tags" Target="../tags/tag186.xml"/><Relationship Id="rId20" Type="http://schemas.openxmlformats.org/officeDocument/2006/relationships/tags" Target="../tags/tag139.xml"/><Relationship Id="rId41" Type="http://schemas.openxmlformats.org/officeDocument/2006/relationships/tags" Target="../tags/tag160.xml"/><Relationship Id="rId54" Type="http://schemas.openxmlformats.org/officeDocument/2006/relationships/tags" Target="../tags/tag173.xml"/><Relationship Id="rId62" Type="http://schemas.openxmlformats.org/officeDocument/2006/relationships/tags" Target="../tags/tag181.xml"/><Relationship Id="rId70" Type="http://schemas.openxmlformats.org/officeDocument/2006/relationships/tags" Target="../tags/tag189.xml"/><Relationship Id="rId75" Type="http://schemas.openxmlformats.org/officeDocument/2006/relationships/tags" Target="../tags/tag194.xml"/><Relationship Id="rId83" Type="http://schemas.openxmlformats.org/officeDocument/2006/relationships/tags" Target="../tags/tag202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5" Type="http://schemas.openxmlformats.org/officeDocument/2006/relationships/tags" Target="../tags/tag134.xml"/><Relationship Id="rId23" Type="http://schemas.openxmlformats.org/officeDocument/2006/relationships/tags" Target="../tags/tag142.xml"/><Relationship Id="rId28" Type="http://schemas.openxmlformats.org/officeDocument/2006/relationships/tags" Target="../tags/tag147.xml"/><Relationship Id="rId36" Type="http://schemas.openxmlformats.org/officeDocument/2006/relationships/tags" Target="../tags/tag155.xml"/><Relationship Id="rId49" Type="http://schemas.openxmlformats.org/officeDocument/2006/relationships/tags" Target="../tags/tag168.xml"/><Relationship Id="rId57" Type="http://schemas.openxmlformats.org/officeDocument/2006/relationships/tags" Target="../tags/tag176.xml"/><Relationship Id="rId10" Type="http://schemas.openxmlformats.org/officeDocument/2006/relationships/tags" Target="../tags/tag129.xml"/><Relationship Id="rId31" Type="http://schemas.openxmlformats.org/officeDocument/2006/relationships/tags" Target="../tags/tag150.xml"/><Relationship Id="rId44" Type="http://schemas.openxmlformats.org/officeDocument/2006/relationships/tags" Target="../tags/tag163.xml"/><Relationship Id="rId52" Type="http://schemas.openxmlformats.org/officeDocument/2006/relationships/tags" Target="../tags/tag171.xml"/><Relationship Id="rId60" Type="http://schemas.openxmlformats.org/officeDocument/2006/relationships/tags" Target="../tags/tag179.xml"/><Relationship Id="rId65" Type="http://schemas.openxmlformats.org/officeDocument/2006/relationships/tags" Target="../tags/tag184.xml"/><Relationship Id="rId73" Type="http://schemas.openxmlformats.org/officeDocument/2006/relationships/tags" Target="../tags/tag192.xml"/><Relationship Id="rId78" Type="http://schemas.openxmlformats.org/officeDocument/2006/relationships/tags" Target="../tags/tag197.xml"/><Relationship Id="rId81" Type="http://schemas.openxmlformats.org/officeDocument/2006/relationships/tags" Target="../tags/tag200.xml"/><Relationship Id="rId86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441.xml"/><Relationship Id="rId13" Type="http://schemas.openxmlformats.org/officeDocument/2006/relationships/tags" Target="../tags/tag446.xml"/><Relationship Id="rId18" Type="http://schemas.openxmlformats.org/officeDocument/2006/relationships/tags" Target="../tags/tag451.xml"/><Relationship Id="rId3" Type="http://schemas.openxmlformats.org/officeDocument/2006/relationships/tags" Target="../tags/tag436.xml"/><Relationship Id="rId21" Type="http://schemas.openxmlformats.org/officeDocument/2006/relationships/tags" Target="../tags/tag454.xml"/><Relationship Id="rId7" Type="http://schemas.openxmlformats.org/officeDocument/2006/relationships/tags" Target="../tags/tag440.xml"/><Relationship Id="rId12" Type="http://schemas.openxmlformats.org/officeDocument/2006/relationships/tags" Target="../tags/tag445.xml"/><Relationship Id="rId17" Type="http://schemas.openxmlformats.org/officeDocument/2006/relationships/tags" Target="../tags/tag450.xml"/><Relationship Id="rId2" Type="http://schemas.openxmlformats.org/officeDocument/2006/relationships/tags" Target="../tags/tag435.xml"/><Relationship Id="rId16" Type="http://schemas.openxmlformats.org/officeDocument/2006/relationships/tags" Target="../tags/tag449.xml"/><Relationship Id="rId20" Type="http://schemas.openxmlformats.org/officeDocument/2006/relationships/tags" Target="../tags/tag453.xml"/><Relationship Id="rId1" Type="http://schemas.openxmlformats.org/officeDocument/2006/relationships/tags" Target="../tags/tag434.xml"/><Relationship Id="rId6" Type="http://schemas.openxmlformats.org/officeDocument/2006/relationships/tags" Target="../tags/tag439.xml"/><Relationship Id="rId11" Type="http://schemas.openxmlformats.org/officeDocument/2006/relationships/tags" Target="../tags/tag444.xml"/><Relationship Id="rId24" Type="http://schemas.openxmlformats.org/officeDocument/2006/relationships/slideLayout" Target="../slideLayouts/slideLayout1.xml"/><Relationship Id="rId5" Type="http://schemas.openxmlformats.org/officeDocument/2006/relationships/tags" Target="../tags/tag438.xml"/><Relationship Id="rId15" Type="http://schemas.openxmlformats.org/officeDocument/2006/relationships/tags" Target="../tags/tag448.xml"/><Relationship Id="rId23" Type="http://schemas.openxmlformats.org/officeDocument/2006/relationships/tags" Target="../tags/tag456.xml"/><Relationship Id="rId10" Type="http://schemas.openxmlformats.org/officeDocument/2006/relationships/tags" Target="../tags/tag443.xml"/><Relationship Id="rId19" Type="http://schemas.openxmlformats.org/officeDocument/2006/relationships/tags" Target="../tags/tag452.xml"/><Relationship Id="rId4" Type="http://schemas.openxmlformats.org/officeDocument/2006/relationships/tags" Target="../tags/tag437.xml"/><Relationship Id="rId9" Type="http://schemas.openxmlformats.org/officeDocument/2006/relationships/tags" Target="../tags/tag442.xml"/><Relationship Id="rId14" Type="http://schemas.openxmlformats.org/officeDocument/2006/relationships/tags" Target="../tags/tag447.xml"/><Relationship Id="rId22" Type="http://schemas.openxmlformats.org/officeDocument/2006/relationships/tags" Target="../tags/tag45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464.xml"/><Relationship Id="rId13" Type="http://schemas.openxmlformats.org/officeDocument/2006/relationships/tags" Target="../tags/tag469.xml"/><Relationship Id="rId18" Type="http://schemas.openxmlformats.org/officeDocument/2006/relationships/tags" Target="../tags/tag474.xml"/><Relationship Id="rId3" Type="http://schemas.openxmlformats.org/officeDocument/2006/relationships/tags" Target="../tags/tag459.xml"/><Relationship Id="rId7" Type="http://schemas.openxmlformats.org/officeDocument/2006/relationships/tags" Target="../tags/tag463.xml"/><Relationship Id="rId12" Type="http://schemas.openxmlformats.org/officeDocument/2006/relationships/tags" Target="../tags/tag468.xml"/><Relationship Id="rId17" Type="http://schemas.openxmlformats.org/officeDocument/2006/relationships/tags" Target="../tags/tag473.xml"/><Relationship Id="rId2" Type="http://schemas.openxmlformats.org/officeDocument/2006/relationships/tags" Target="../tags/tag458.xml"/><Relationship Id="rId16" Type="http://schemas.openxmlformats.org/officeDocument/2006/relationships/tags" Target="../tags/tag472.xml"/><Relationship Id="rId20" Type="http://schemas.openxmlformats.org/officeDocument/2006/relationships/slideLayout" Target="../slideLayouts/slideLayout1.xml"/><Relationship Id="rId1" Type="http://schemas.openxmlformats.org/officeDocument/2006/relationships/tags" Target="../tags/tag457.xml"/><Relationship Id="rId6" Type="http://schemas.openxmlformats.org/officeDocument/2006/relationships/tags" Target="../tags/tag462.xml"/><Relationship Id="rId11" Type="http://schemas.openxmlformats.org/officeDocument/2006/relationships/tags" Target="../tags/tag467.xml"/><Relationship Id="rId5" Type="http://schemas.openxmlformats.org/officeDocument/2006/relationships/tags" Target="../tags/tag461.xml"/><Relationship Id="rId15" Type="http://schemas.openxmlformats.org/officeDocument/2006/relationships/tags" Target="../tags/tag471.xml"/><Relationship Id="rId10" Type="http://schemas.openxmlformats.org/officeDocument/2006/relationships/tags" Target="../tags/tag466.xml"/><Relationship Id="rId19" Type="http://schemas.openxmlformats.org/officeDocument/2006/relationships/tags" Target="../tags/tag475.xml"/><Relationship Id="rId4" Type="http://schemas.openxmlformats.org/officeDocument/2006/relationships/tags" Target="../tags/tag460.xml"/><Relationship Id="rId9" Type="http://schemas.openxmlformats.org/officeDocument/2006/relationships/tags" Target="../tags/tag465.xml"/><Relationship Id="rId14" Type="http://schemas.openxmlformats.org/officeDocument/2006/relationships/tags" Target="../tags/tag47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478.xml"/><Relationship Id="rId7" Type="http://schemas.openxmlformats.org/officeDocument/2006/relationships/tags" Target="../tags/tag482.xml"/><Relationship Id="rId2" Type="http://schemas.openxmlformats.org/officeDocument/2006/relationships/tags" Target="../tags/tag477.xml"/><Relationship Id="rId1" Type="http://schemas.openxmlformats.org/officeDocument/2006/relationships/tags" Target="../tags/tag476.xml"/><Relationship Id="rId6" Type="http://schemas.openxmlformats.org/officeDocument/2006/relationships/tags" Target="../tags/tag481.xml"/><Relationship Id="rId5" Type="http://schemas.openxmlformats.org/officeDocument/2006/relationships/tags" Target="../tags/tag480.xml"/><Relationship Id="rId4" Type="http://schemas.openxmlformats.org/officeDocument/2006/relationships/tags" Target="../tags/tag479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490.xml"/><Relationship Id="rId13" Type="http://schemas.openxmlformats.org/officeDocument/2006/relationships/tags" Target="../tags/tag495.xml"/><Relationship Id="rId18" Type="http://schemas.openxmlformats.org/officeDocument/2006/relationships/tags" Target="../tags/tag500.xml"/><Relationship Id="rId26" Type="http://schemas.openxmlformats.org/officeDocument/2006/relationships/tags" Target="../tags/tag508.xml"/><Relationship Id="rId39" Type="http://schemas.openxmlformats.org/officeDocument/2006/relationships/slideLayout" Target="../slideLayouts/slideLayout2.xml"/><Relationship Id="rId3" Type="http://schemas.openxmlformats.org/officeDocument/2006/relationships/tags" Target="../tags/tag485.xml"/><Relationship Id="rId21" Type="http://schemas.openxmlformats.org/officeDocument/2006/relationships/tags" Target="../tags/tag503.xml"/><Relationship Id="rId34" Type="http://schemas.openxmlformats.org/officeDocument/2006/relationships/tags" Target="../tags/tag516.xml"/><Relationship Id="rId7" Type="http://schemas.openxmlformats.org/officeDocument/2006/relationships/tags" Target="../tags/tag489.xml"/><Relationship Id="rId12" Type="http://schemas.openxmlformats.org/officeDocument/2006/relationships/tags" Target="../tags/tag494.xml"/><Relationship Id="rId17" Type="http://schemas.openxmlformats.org/officeDocument/2006/relationships/tags" Target="../tags/tag499.xml"/><Relationship Id="rId25" Type="http://schemas.openxmlformats.org/officeDocument/2006/relationships/tags" Target="../tags/tag507.xml"/><Relationship Id="rId33" Type="http://schemas.openxmlformats.org/officeDocument/2006/relationships/tags" Target="../tags/tag515.xml"/><Relationship Id="rId38" Type="http://schemas.openxmlformats.org/officeDocument/2006/relationships/tags" Target="../tags/tag520.xml"/><Relationship Id="rId2" Type="http://schemas.openxmlformats.org/officeDocument/2006/relationships/tags" Target="../tags/tag484.xml"/><Relationship Id="rId16" Type="http://schemas.openxmlformats.org/officeDocument/2006/relationships/tags" Target="../tags/tag498.xml"/><Relationship Id="rId20" Type="http://schemas.openxmlformats.org/officeDocument/2006/relationships/tags" Target="../tags/tag502.xml"/><Relationship Id="rId29" Type="http://schemas.openxmlformats.org/officeDocument/2006/relationships/tags" Target="../tags/tag511.xml"/><Relationship Id="rId1" Type="http://schemas.openxmlformats.org/officeDocument/2006/relationships/tags" Target="../tags/tag483.xml"/><Relationship Id="rId6" Type="http://schemas.openxmlformats.org/officeDocument/2006/relationships/tags" Target="../tags/tag488.xml"/><Relationship Id="rId11" Type="http://schemas.openxmlformats.org/officeDocument/2006/relationships/tags" Target="../tags/tag493.xml"/><Relationship Id="rId24" Type="http://schemas.openxmlformats.org/officeDocument/2006/relationships/tags" Target="../tags/tag506.xml"/><Relationship Id="rId32" Type="http://schemas.openxmlformats.org/officeDocument/2006/relationships/tags" Target="../tags/tag514.xml"/><Relationship Id="rId37" Type="http://schemas.openxmlformats.org/officeDocument/2006/relationships/tags" Target="../tags/tag519.xml"/><Relationship Id="rId5" Type="http://schemas.openxmlformats.org/officeDocument/2006/relationships/tags" Target="../tags/tag487.xml"/><Relationship Id="rId15" Type="http://schemas.openxmlformats.org/officeDocument/2006/relationships/tags" Target="../tags/tag497.xml"/><Relationship Id="rId23" Type="http://schemas.openxmlformats.org/officeDocument/2006/relationships/tags" Target="../tags/tag505.xml"/><Relationship Id="rId28" Type="http://schemas.openxmlformats.org/officeDocument/2006/relationships/tags" Target="../tags/tag510.xml"/><Relationship Id="rId36" Type="http://schemas.openxmlformats.org/officeDocument/2006/relationships/tags" Target="../tags/tag518.xml"/><Relationship Id="rId10" Type="http://schemas.openxmlformats.org/officeDocument/2006/relationships/tags" Target="../tags/tag492.xml"/><Relationship Id="rId19" Type="http://schemas.openxmlformats.org/officeDocument/2006/relationships/tags" Target="../tags/tag501.xml"/><Relationship Id="rId31" Type="http://schemas.openxmlformats.org/officeDocument/2006/relationships/tags" Target="../tags/tag513.xml"/><Relationship Id="rId4" Type="http://schemas.openxmlformats.org/officeDocument/2006/relationships/tags" Target="../tags/tag486.xml"/><Relationship Id="rId9" Type="http://schemas.openxmlformats.org/officeDocument/2006/relationships/tags" Target="../tags/tag491.xml"/><Relationship Id="rId14" Type="http://schemas.openxmlformats.org/officeDocument/2006/relationships/tags" Target="../tags/tag496.xml"/><Relationship Id="rId22" Type="http://schemas.openxmlformats.org/officeDocument/2006/relationships/tags" Target="../tags/tag504.xml"/><Relationship Id="rId27" Type="http://schemas.openxmlformats.org/officeDocument/2006/relationships/tags" Target="../tags/tag509.xml"/><Relationship Id="rId30" Type="http://schemas.openxmlformats.org/officeDocument/2006/relationships/tags" Target="../tags/tag512.xml"/><Relationship Id="rId35" Type="http://schemas.openxmlformats.org/officeDocument/2006/relationships/tags" Target="../tags/tag5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212.xml"/><Relationship Id="rId13" Type="http://schemas.openxmlformats.org/officeDocument/2006/relationships/tags" Target="../tags/tag217.xml"/><Relationship Id="rId18" Type="http://schemas.openxmlformats.org/officeDocument/2006/relationships/tags" Target="../tags/tag222.xml"/><Relationship Id="rId26" Type="http://schemas.openxmlformats.org/officeDocument/2006/relationships/tags" Target="../tags/tag230.xml"/><Relationship Id="rId3" Type="http://schemas.openxmlformats.org/officeDocument/2006/relationships/tags" Target="../tags/tag207.xml"/><Relationship Id="rId21" Type="http://schemas.openxmlformats.org/officeDocument/2006/relationships/tags" Target="../tags/tag225.xml"/><Relationship Id="rId34" Type="http://schemas.openxmlformats.org/officeDocument/2006/relationships/tags" Target="../tags/tag238.xml"/><Relationship Id="rId7" Type="http://schemas.openxmlformats.org/officeDocument/2006/relationships/tags" Target="../tags/tag211.xml"/><Relationship Id="rId12" Type="http://schemas.openxmlformats.org/officeDocument/2006/relationships/tags" Target="../tags/tag216.xml"/><Relationship Id="rId17" Type="http://schemas.openxmlformats.org/officeDocument/2006/relationships/tags" Target="../tags/tag221.xml"/><Relationship Id="rId25" Type="http://schemas.openxmlformats.org/officeDocument/2006/relationships/tags" Target="../tags/tag229.xml"/><Relationship Id="rId33" Type="http://schemas.openxmlformats.org/officeDocument/2006/relationships/tags" Target="../tags/tag237.xml"/><Relationship Id="rId2" Type="http://schemas.openxmlformats.org/officeDocument/2006/relationships/tags" Target="../tags/tag206.xml"/><Relationship Id="rId16" Type="http://schemas.openxmlformats.org/officeDocument/2006/relationships/tags" Target="../tags/tag220.xml"/><Relationship Id="rId20" Type="http://schemas.openxmlformats.org/officeDocument/2006/relationships/tags" Target="../tags/tag224.xml"/><Relationship Id="rId29" Type="http://schemas.openxmlformats.org/officeDocument/2006/relationships/tags" Target="../tags/tag233.xml"/><Relationship Id="rId1" Type="http://schemas.openxmlformats.org/officeDocument/2006/relationships/tags" Target="../tags/tag205.xml"/><Relationship Id="rId6" Type="http://schemas.openxmlformats.org/officeDocument/2006/relationships/tags" Target="../tags/tag210.xml"/><Relationship Id="rId11" Type="http://schemas.openxmlformats.org/officeDocument/2006/relationships/tags" Target="../tags/tag215.xml"/><Relationship Id="rId24" Type="http://schemas.openxmlformats.org/officeDocument/2006/relationships/tags" Target="../tags/tag228.xml"/><Relationship Id="rId32" Type="http://schemas.openxmlformats.org/officeDocument/2006/relationships/tags" Target="../tags/tag236.xml"/><Relationship Id="rId37" Type="http://schemas.openxmlformats.org/officeDocument/2006/relationships/slideLayout" Target="../slideLayouts/slideLayout2.xml"/><Relationship Id="rId5" Type="http://schemas.openxmlformats.org/officeDocument/2006/relationships/tags" Target="../tags/tag209.xml"/><Relationship Id="rId15" Type="http://schemas.openxmlformats.org/officeDocument/2006/relationships/tags" Target="../tags/tag219.xml"/><Relationship Id="rId23" Type="http://schemas.openxmlformats.org/officeDocument/2006/relationships/tags" Target="../tags/tag227.xml"/><Relationship Id="rId28" Type="http://schemas.openxmlformats.org/officeDocument/2006/relationships/tags" Target="../tags/tag232.xml"/><Relationship Id="rId36" Type="http://schemas.openxmlformats.org/officeDocument/2006/relationships/tags" Target="../tags/tag240.xml"/><Relationship Id="rId10" Type="http://schemas.openxmlformats.org/officeDocument/2006/relationships/tags" Target="../tags/tag214.xml"/><Relationship Id="rId19" Type="http://schemas.openxmlformats.org/officeDocument/2006/relationships/tags" Target="../tags/tag223.xml"/><Relationship Id="rId31" Type="http://schemas.openxmlformats.org/officeDocument/2006/relationships/tags" Target="../tags/tag235.xml"/><Relationship Id="rId4" Type="http://schemas.openxmlformats.org/officeDocument/2006/relationships/tags" Target="../tags/tag208.xml"/><Relationship Id="rId9" Type="http://schemas.openxmlformats.org/officeDocument/2006/relationships/tags" Target="../tags/tag213.xml"/><Relationship Id="rId14" Type="http://schemas.openxmlformats.org/officeDocument/2006/relationships/tags" Target="../tags/tag218.xml"/><Relationship Id="rId22" Type="http://schemas.openxmlformats.org/officeDocument/2006/relationships/tags" Target="../tags/tag226.xml"/><Relationship Id="rId27" Type="http://schemas.openxmlformats.org/officeDocument/2006/relationships/tags" Target="../tags/tag231.xml"/><Relationship Id="rId30" Type="http://schemas.openxmlformats.org/officeDocument/2006/relationships/tags" Target="../tags/tag234.xml"/><Relationship Id="rId35" Type="http://schemas.openxmlformats.org/officeDocument/2006/relationships/tags" Target="../tags/tag23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48.xml"/><Relationship Id="rId13" Type="http://schemas.openxmlformats.org/officeDocument/2006/relationships/image" Target="../media/image2.png"/><Relationship Id="rId3" Type="http://schemas.openxmlformats.org/officeDocument/2006/relationships/tags" Target="../tags/tag243.xml"/><Relationship Id="rId7" Type="http://schemas.openxmlformats.org/officeDocument/2006/relationships/tags" Target="../tags/tag247.xml"/><Relationship Id="rId12" Type="http://schemas.openxmlformats.org/officeDocument/2006/relationships/slideLayout" Target="../slideLayouts/slideLayout1.xml"/><Relationship Id="rId2" Type="http://schemas.openxmlformats.org/officeDocument/2006/relationships/tags" Target="../tags/tag242.xml"/><Relationship Id="rId1" Type="http://schemas.openxmlformats.org/officeDocument/2006/relationships/tags" Target="../tags/tag241.xml"/><Relationship Id="rId6" Type="http://schemas.openxmlformats.org/officeDocument/2006/relationships/tags" Target="../tags/tag246.xml"/><Relationship Id="rId11" Type="http://schemas.openxmlformats.org/officeDocument/2006/relationships/tags" Target="../tags/tag251.xml"/><Relationship Id="rId5" Type="http://schemas.openxmlformats.org/officeDocument/2006/relationships/tags" Target="../tags/tag245.xml"/><Relationship Id="rId10" Type="http://schemas.openxmlformats.org/officeDocument/2006/relationships/tags" Target="../tags/tag250.xml"/><Relationship Id="rId4" Type="http://schemas.openxmlformats.org/officeDocument/2006/relationships/tags" Target="../tags/tag244.xml"/><Relationship Id="rId9" Type="http://schemas.openxmlformats.org/officeDocument/2006/relationships/tags" Target="../tags/tag249.xml"/><Relationship Id="rId1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254.xml"/><Relationship Id="rId2" Type="http://schemas.openxmlformats.org/officeDocument/2006/relationships/tags" Target="../tags/tag253.xml"/><Relationship Id="rId1" Type="http://schemas.openxmlformats.org/officeDocument/2006/relationships/tags" Target="../tags/tag252.xml"/><Relationship Id="rId5" Type="http://schemas.openxmlformats.org/officeDocument/2006/relationships/image" Target="../media/image4.jpeg"/><Relationship Id="rId4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262.xml"/><Relationship Id="rId13" Type="http://schemas.openxmlformats.org/officeDocument/2006/relationships/tags" Target="../tags/tag267.xml"/><Relationship Id="rId18" Type="http://schemas.openxmlformats.org/officeDocument/2006/relationships/tags" Target="../tags/tag272.xml"/><Relationship Id="rId26" Type="http://schemas.openxmlformats.org/officeDocument/2006/relationships/tags" Target="../tags/tag280.xml"/><Relationship Id="rId3" Type="http://schemas.openxmlformats.org/officeDocument/2006/relationships/tags" Target="../tags/tag257.xml"/><Relationship Id="rId21" Type="http://schemas.openxmlformats.org/officeDocument/2006/relationships/tags" Target="../tags/tag275.xml"/><Relationship Id="rId34" Type="http://schemas.openxmlformats.org/officeDocument/2006/relationships/tags" Target="../tags/tag288.xml"/><Relationship Id="rId7" Type="http://schemas.openxmlformats.org/officeDocument/2006/relationships/tags" Target="../tags/tag261.xml"/><Relationship Id="rId12" Type="http://schemas.openxmlformats.org/officeDocument/2006/relationships/tags" Target="../tags/tag266.xml"/><Relationship Id="rId17" Type="http://schemas.openxmlformats.org/officeDocument/2006/relationships/tags" Target="../tags/tag271.xml"/><Relationship Id="rId25" Type="http://schemas.openxmlformats.org/officeDocument/2006/relationships/tags" Target="../tags/tag279.xml"/><Relationship Id="rId33" Type="http://schemas.openxmlformats.org/officeDocument/2006/relationships/tags" Target="../tags/tag287.xml"/><Relationship Id="rId2" Type="http://schemas.openxmlformats.org/officeDocument/2006/relationships/tags" Target="../tags/tag256.xml"/><Relationship Id="rId16" Type="http://schemas.openxmlformats.org/officeDocument/2006/relationships/tags" Target="../tags/tag270.xml"/><Relationship Id="rId20" Type="http://schemas.openxmlformats.org/officeDocument/2006/relationships/tags" Target="../tags/tag274.xml"/><Relationship Id="rId29" Type="http://schemas.openxmlformats.org/officeDocument/2006/relationships/tags" Target="../tags/tag283.xml"/><Relationship Id="rId1" Type="http://schemas.openxmlformats.org/officeDocument/2006/relationships/tags" Target="../tags/tag255.xml"/><Relationship Id="rId6" Type="http://schemas.openxmlformats.org/officeDocument/2006/relationships/tags" Target="../tags/tag260.xml"/><Relationship Id="rId11" Type="http://schemas.openxmlformats.org/officeDocument/2006/relationships/tags" Target="../tags/tag265.xml"/><Relationship Id="rId24" Type="http://schemas.openxmlformats.org/officeDocument/2006/relationships/tags" Target="../tags/tag278.xml"/><Relationship Id="rId32" Type="http://schemas.openxmlformats.org/officeDocument/2006/relationships/tags" Target="../tags/tag286.xml"/><Relationship Id="rId5" Type="http://schemas.openxmlformats.org/officeDocument/2006/relationships/tags" Target="../tags/tag259.xml"/><Relationship Id="rId15" Type="http://schemas.openxmlformats.org/officeDocument/2006/relationships/tags" Target="../tags/tag269.xml"/><Relationship Id="rId23" Type="http://schemas.openxmlformats.org/officeDocument/2006/relationships/tags" Target="../tags/tag277.xml"/><Relationship Id="rId28" Type="http://schemas.openxmlformats.org/officeDocument/2006/relationships/tags" Target="../tags/tag282.xml"/><Relationship Id="rId36" Type="http://schemas.openxmlformats.org/officeDocument/2006/relationships/slideLayout" Target="../slideLayouts/slideLayout1.xml"/><Relationship Id="rId10" Type="http://schemas.openxmlformats.org/officeDocument/2006/relationships/tags" Target="../tags/tag264.xml"/><Relationship Id="rId19" Type="http://schemas.openxmlformats.org/officeDocument/2006/relationships/tags" Target="../tags/tag273.xml"/><Relationship Id="rId31" Type="http://schemas.openxmlformats.org/officeDocument/2006/relationships/tags" Target="../tags/tag285.xml"/><Relationship Id="rId4" Type="http://schemas.openxmlformats.org/officeDocument/2006/relationships/tags" Target="../tags/tag258.xml"/><Relationship Id="rId9" Type="http://schemas.openxmlformats.org/officeDocument/2006/relationships/tags" Target="../tags/tag263.xml"/><Relationship Id="rId14" Type="http://schemas.openxmlformats.org/officeDocument/2006/relationships/tags" Target="../tags/tag268.xml"/><Relationship Id="rId22" Type="http://schemas.openxmlformats.org/officeDocument/2006/relationships/tags" Target="../tags/tag276.xml"/><Relationship Id="rId27" Type="http://schemas.openxmlformats.org/officeDocument/2006/relationships/tags" Target="../tags/tag281.xml"/><Relationship Id="rId30" Type="http://schemas.openxmlformats.org/officeDocument/2006/relationships/tags" Target="../tags/tag284.xml"/><Relationship Id="rId35" Type="http://schemas.openxmlformats.org/officeDocument/2006/relationships/tags" Target="../tags/tag28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297.xml"/><Relationship Id="rId13" Type="http://schemas.openxmlformats.org/officeDocument/2006/relationships/tags" Target="../tags/tag302.xml"/><Relationship Id="rId18" Type="http://schemas.openxmlformats.org/officeDocument/2006/relationships/tags" Target="../tags/tag307.xml"/><Relationship Id="rId3" Type="http://schemas.openxmlformats.org/officeDocument/2006/relationships/tags" Target="../tags/tag292.xml"/><Relationship Id="rId21" Type="http://schemas.openxmlformats.org/officeDocument/2006/relationships/tags" Target="../tags/tag310.xml"/><Relationship Id="rId7" Type="http://schemas.openxmlformats.org/officeDocument/2006/relationships/tags" Target="../tags/tag296.xml"/><Relationship Id="rId12" Type="http://schemas.openxmlformats.org/officeDocument/2006/relationships/tags" Target="../tags/tag301.xml"/><Relationship Id="rId17" Type="http://schemas.openxmlformats.org/officeDocument/2006/relationships/tags" Target="../tags/tag306.xml"/><Relationship Id="rId2" Type="http://schemas.openxmlformats.org/officeDocument/2006/relationships/tags" Target="../tags/tag291.xml"/><Relationship Id="rId16" Type="http://schemas.openxmlformats.org/officeDocument/2006/relationships/tags" Target="../tags/tag305.xml"/><Relationship Id="rId20" Type="http://schemas.openxmlformats.org/officeDocument/2006/relationships/tags" Target="../tags/tag309.xml"/><Relationship Id="rId1" Type="http://schemas.openxmlformats.org/officeDocument/2006/relationships/tags" Target="../tags/tag290.xml"/><Relationship Id="rId6" Type="http://schemas.openxmlformats.org/officeDocument/2006/relationships/tags" Target="../tags/tag295.xml"/><Relationship Id="rId11" Type="http://schemas.openxmlformats.org/officeDocument/2006/relationships/tags" Target="../tags/tag300.xml"/><Relationship Id="rId5" Type="http://schemas.openxmlformats.org/officeDocument/2006/relationships/tags" Target="../tags/tag294.xml"/><Relationship Id="rId15" Type="http://schemas.openxmlformats.org/officeDocument/2006/relationships/tags" Target="../tags/tag304.xml"/><Relationship Id="rId23" Type="http://schemas.openxmlformats.org/officeDocument/2006/relationships/slideLayout" Target="../slideLayouts/slideLayout1.xml"/><Relationship Id="rId10" Type="http://schemas.openxmlformats.org/officeDocument/2006/relationships/tags" Target="../tags/tag299.xml"/><Relationship Id="rId19" Type="http://schemas.openxmlformats.org/officeDocument/2006/relationships/tags" Target="../tags/tag308.xml"/><Relationship Id="rId4" Type="http://schemas.openxmlformats.org/officeDocument/2006/relationships/tags" Target="../tags/tag293.xml"/><Relationship Id="rId9" Type="http://schemas.openxmlformats.org/officeDocument/2006/relationships/tags" Target="../tags/tag298.xml"/><Relationship Id="rId14" Type="http://schemas.openxmlformats.org/officeDocument/2006/relationships/tags" Target="../tags/tag303.xml"/><Relationship Id="rId22" Type="http://schemas.openxmlformats.org/officeDocument/2006/relationships/tags" Target="../tags/tag3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314.xml"/><Relationship Id="rId2" Type="http://schemas.openxmlformats.org/officeDocument/2006/relationships/tags" Target="../tags/tag313.xml"/><Relationship Id="rId1" Type="http://schemas.openxmlformats.org/officeDocument/2006/relationships/tags" Target="../tags/tag31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1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13" Type="http://schemas.openxmlformats.org/officeDocument/2006/relationships/image" Target="../media/image7.png"/><Relationship Id="rId3" Type="http://schemas.openxmlformats.org/officeDocument/2006/relationships/tags" Target="../tags/tag318.xml"/><Relationship Id="rId7" Type="http://schemas.openxmlformats.org/officeDocument/2006/relationships/tags" Target="../tags/tag322.xml"/><Relationship Id="rId12" Type="http://schemas.microsoft.com/office/2007/relationships/hdphoto" Target="../media/hdphoto2.wdp"/><Relationship Id="rId2" Type="http://schemas.openxmlformats.org/officeDocument/2006/relationships/tags" Target="../tags/tag317.xml"/><Relationship Id="rId1" Type="http://schemas.openxmlformats.org/officeDocument/2006/relationships/tags" Target="../tags/tag316.xml"/><Relationship Id="rId6" Type="http://schemas.openxmlformats.org/officeDocument/2006/relationships/tags" Target="../tags/tag321.xml"/><Relationship Id="rId11" Type="http://schemas.openxmlformats.org/officeDocument/2006/relationships/image" Target="../media/image6.png"/><Relationship Id="rId5" Type="http://schemas.openxmlformats.org/officeDocument/2006/relationships/tags" Target="../tags/tag320.xml"/><Relationship Id="rId10" Type="http://schemas.microsoft.com/office/2007/relationships/hdphoto" Target="../media/hdphoto1.wdp"/><Relationship Id="rId4" Type="http://schemas.openxmlformats.org/officeDocument/2006/relationships/tags" Target="../tags/tag319.xml"/><Relationship Id="rId9" Type="http://schemas.openxmlformats.org/officeDocument/2006/relationships/image" Target="../media/image5.png"/><Relationship Id="rId1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-椭圆 2"/>
          <p:cNvSpPr/>
          <p:nvPr>
            <p:custDataLst>
              <p:tags r:id="rId1"/>
            </p:custDataLst>
          </p:nvPr>
        </p:nvSpPr>
        <p:spPr>
          <a:xfrm>
            <a:off x="-165100" y="-2082800"/>
            <a:ext cx="3098800" cy="3098800"/>
          </a:xfrm>
          <a:prstGeom prst="ellipse">
            <a:avLst/>
          </a:prstGeom>
          <a:gradFill>
            <a:gsLst>
              <a:gs pos="0">
                <a:srgbClr val="3366FF"/>
              </a:gs>
              <a:gs pos="50000">
                <a:srgbClr val="3366FF"/>
              </a:gs>
              <a:gs pos="100000">
                <a:srgbClr val="3366FF">
                  <a:alpha val="34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PA-椭圆 3"/>
          <p:cNvSpPr/>
          <p:nvPr>
            <p:custDataLst>
              <p:tags r:id="rId2"/>
            </p:custDataLst>
          </p:nvPr>
        </p:nvSpPr>
        <p:spPr>
          <a:xfrm>
            <a:off x="2311400" y="-965200"/>
            <a:ext cx="1600200" cy="1600200"/>
          </a:xfrm>
          <a:prstGeom prst="ellipse">
            <a:avLst/>
          </a:prstGeom>
          <a:gradFill>
            <a:gsLst>
              <a:gs pos="0">
                <a:srgbClr val="FF6600"/>
              </a:gs>
              <a:gs pos="50000">
                <a:srgbClr val="FF6600">
                  <a:alpha val="80000"/>
                </a:srgbClr>
              </a:gs>
              <a:gs pos="100000">
                <a:srgbClr val="FF6600">
                  <a:alpha val="1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5" name="PA-组合 34"/>
          <p:cNvGrpSpPr/>
          <p:nvPr>
            <p:custDataLst>
              <p:tags r:id="rId3"/>
            </p:custDataLst>
          </p:nvPr>
        </p:nvGrpSpPr>
        <p:grpSpPr>
          <a:xfrm>
            <a:off x="760045" y="1581813"/>
            <a:ext cx="210960" cy="1179530"/>
            <a:chOff x="990600" y="1535113"/>
            <a:chExt cx="210960" cy="1179530"/>
          </a:xfrm>
        </p:grpSpPr>
        <p:sp>
          <p:nvSpPr>
            <p:cNvPr id="5" name="PA-椭圆 4"/>
            <p:cNvSpPr>
              <a:spLocks noChangeAspect="1"/>
            </p:cNvSpPr>
            <p:nvPr>
              <p:custDataLst>
                <p:tags r:id="rId48"/>
              </p:custDataLst>
            </p:nvPr>
          </p:nvSpPr>
          <p:spPr>
            <a:xfrm>
              <a:off x="990600" y="1535113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6" name="PA-椭圆 5"/>
            <p:cNvSpPr>
              <a:spLocks noChangeAspect="1"/>
            </p:cNvSpPr>
            <p:nvPr>
              <p:custDataLst>
                <p:tags r:id="rId49"/>
              </p:custDataLst>
            </p:nvPr>
          </p:nvSpPr>
          <p:spPr>
            <a:xfrm>
              <a:off x="1078080" y="1535113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7" name="PA-椭圆 6"/>
            <p:cNvSpPr>
              <a:spLocks noChangeAspect="1"/>
            </p:cNvSpPr>
            <p:nvPr>
              <p:custDataLst>
                <p:tags r:id="rId50"/>
              </p:custDataLst>
            </p:nvPr>
          </p:nvSpPr>
          <p:spPr>
            <a:xfrm>
              <a:off x="1165560" y="1535113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8" name="PA-椭圆 7"/>
            <p:cNvSpPr>
              <a:spLocks noChangeAspect="1"/>
            </p:cNvSpPr>
            <p:nvPr>
              <p:custDataLst>
                <p:tags r:id="rId51"/>
              </p:custDataLst>
            </p:nvPr>
          </p:nvSpPr>
          <p:spPr>
            <a:xfrm>
              <a:off x="990600" y="1662172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9" name="PA-椭圆 8"/>
            <p:cNvSpPr>
              <a:spLocks noChangeAspect="1"/>
            </p:cNvSpPr>
            <p:nvPr>
              <p:custDataLst>
                <p:tags r:id="rId52"/>
              </p:custDataLst>
            </p:nvPr>
          </p:nvSpPr>
          <p:spPr>
            <a:xfrm>
              <a:off x="1078080" y="1662172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10" name="PA-椭圆 9"/>
            <p:cNvSpPr>
              <a:spLocks noChangeAspect="1"/>
            </p:cNvSpPr>
            <p:nvPr>
              <p:custDataLst>
                <p:tags r:id="rId53"/>
              </p:custDataLst>
            </p:nvPr>
          </p:nvSpPr>
          <p:spPr>
            <a:xfrm>
              <a:off x="1165560" y="1662172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11" name="PA-椭圆 10"/>
            <p:cNvSpPr>
              <a:spLocks noChangeAspect="1"/>
            </p:cNvSpPr>
            <p:nvPr>
              <p:custDataLst>
                <p:tags r:id="rId54"/>
              </p:custDataLst>
            </p:nvPr>
          </p:nvSpPr>
          <p:spPr>
            <a:xfrm>
              <a:off x="990600" y="1789231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12" name="PA-椭圆 11"/>
            <p:cNvSpPr>
              <a:spLocks noChangeAspect="1"/>
            </p:cNvSpPr>
            <p:nvPr>
              <p:custDataLst>
                <p:tags r:id="rId55"/>
              </p:custDataLst>
            </p:nvPr>
          </p:nvSpPr>
          <p:spPr>
            <a:xfrm>
              <a:off x="1078080" y="1789231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13" name="PA-椭圆 12"/>
            <p:cNvSpPr>
              <a:spLocks noChangeAspect="1"/>
            </p:cNvSpPr>
            <p:nvPr>
              <p:custDataLst>
                <p:tags r:id="rId56"/>
              </p:custDataLst>
            </p:nvPr>
          </p:nvSpPr>
          <p:spPr>
            <a:xfrm>
              <a:off x="1165560" y="1789231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14" name="PA-椭圆 13"/>
            <p:cNvSpPr>
              <a:spLocks noChangeAspect="1"/>
            </p:cNvSpPr>
            <p:nvPr>
              <p:custDataLst>
                <p:tags r:id="rId57"/>
              </p:custDataLst>
            </p:nvPr>
          </p:nvSpPr>
          <p:spPr>
            <a:xfrm>
              <a:off x="990600" y="1916289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15" name="PA-椭圆 14"/>
            <p:cNvSpPr>
              <a:spLocks noChangeAspect="1"/>
            </p:cNvSpPr>
            <p:nvPr>
              <p:custDataLst>
                <p:tags r:id="rId58"/>
              </p:custDataLst>
            </p:nvPr>
          </p:nvSpPr>
          <p:spPr>
            <a:xfrm>
              <a:off x="1078080" y="1916289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16" name="PA-椭圆 15"/>
            <p:cNvSpPr>
              <a:spLocks noChangeAspect="1"/>
            </p:cNvSpPr>
            <p:nvPr>
              <p:custDataLst>
                <p:tags r:id="rId59"/>
              </p:custDataLst>
            </p:nvPr>
          </p:nvSpPr>
          <p:spPr>
            <a:xfrm>
              <a:off x="1165560" y="1916289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17" name="PA-椭圆 16"/>
            <p:cNvSpPr>
              <a:spLocks noChangeAspect="1"/>
            </p:cNvSpPr>
            <p:nvPr>
              <p:custDataLst>
                <p:tags r:id="rId60"/>
              </p:custDataLst>
            </p:nvPr>
          </p:nvSpPr>
          <p:spPr>
            <a:xfrm>
              <a:off x="990600" y="2043348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18" name="PA-椭圆 17"/>
            <p:cNvSpPr>
              <a:spLocks noChangeAspect="1"/>
            </p:cNvSpPr>
            <p:nvPr>
              <p:custDataLst>
                <p:tags r:id="rId61"/>
              </p:custDataLst>
            </p:nvPr>
          </p:nvSpPr>
          <p:spPr>
            <a:xfrm>
              <a:off x="1078080" y="2043348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19" name="PA-椭圆 18"/>
            <p:cNvSpPr>
              <a:spLocks noChangeAspect="1"/>
            </p:cNvSpPr>
            <p:nvPr>
              <p:custDataLst>
                <p:tags r:id="rId62"/>
              </p:custDataLst>
            </p:nvPr>
          </p:nvSpPr>
          <p:spPr>
            <a:xfrm>
              <a:off x="1165560" y="2043348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20" name="PA-椭圆 19"/>
            <p:cNvSpPr>
              <a:spLocks noChangeAspect="1"/>
            </p:cNvSpPr>
            <p:nvPr>
              <p:custDataLst>
                <p:tags r:id="rId63"/>
              </p:custDataLst>
            </p:nvPr>
          </p:nvSpPr>
          <p:spPr>
            <a:xfrm>
              <a:off x="990600" y="2170407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21" name="PA-椭圆 20"/>
            <p:cNvSpPr>
              <a:spLocks noChangeAspect="1"/>
            </p:cNvSpPr>
            <p:nvPr>
              <p:custDataLst>
                <p:tags r:id="rId64"/>
              </p:custDataLst>
            </p:nvPr>
          </p:nvSpPr>
          <p:spPr>
            <a:xfrm>
              <a:off x="1078080" y="2170407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22" name="PA-椭圆 21"/>
            <p:cNvSpPr>
              <a:spLocks noChangeAspect="1"/>
            </p:cNvSpPr>
            <p:nvPr>
              <p:custDataLst>
                <p:tags r:id="rId65"/>
              </p:custDataLst>
            </p:nvPr>
          </p:nvSpPr>
          <p:spPr>
            <a:xfrm>
              <a:off x="1165560" y="2170407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23" name="PA-椭圆 22"/>
            <p:cNvSpPr>
              <a:spLocks noChangeAspect="1"/>
            </p:cNvSpPr>
            <p:nvPr>
              <p:custDataLst>
                <p:tags r:id="rId66"/>
              </p:custDataLst>
            </p:nvPr>
          </p:nvSpPr>
          <p:spPr>
            <a:xfrm>
              <a:off x="990600" y="2297466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24" name="PA-椭圆 23"/>
            <p:cNvSpPr>
              <a:spLocks noChangeAspect="1"/>
            </p:cNvSpPr>
            <p:nvPr>
              <p:custDataLst>
                <p:tags r:id="rId67"/>
              </p:custDataLst>
            </p:nvPr>
          </p:nvSpPr>
          <p:spPr>
            <a:xfrm>
              <a:off x="1078080" y="2297466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25" name="PA-椭圆 24"/>
            <p:cNvSpPr>
              <a:spLocks noChangeAspect="1"/>
            </p:cNvSpPr>
            <p:nvPr>
              <p:custDataLst>
                <p:tags r:id="rId68"/>
              </p:custDataLst>
            </p:nvPr>
          </p:nvSpPr>
          <p:spPr>
            <a:xfrm>
              <a:off x="1165560" y="2297466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26" name="PA-椭圆 25"/>
            <p:cNvSpPr>
              <a:spLocks noChangeAspect="1"/>
            </p:cNvSpPr>
            <p:nvPr>
              <p:custDataLst>
                <p:tags r:id="rId69"/>
              </p:custDataLst>
            </p:nvPr>
          </p:nvSpPr>
          <p:spPr>
            <a:xfrm>
              <a:off x="990600" y="2424525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27" name="PA-椭圆 26"/>
            <p:cNvSpPr>
              <a:spLocks noChangeAspect="1"/>
            </p:cNvSpPr>
            <p:nvPr>
              <p:custDataLst>
                <p:tags r:id="rId70"/>
              </p:custDataLst>
            </p:nvPr>
          </p:nvSpPr>
          <p:spPr>
            <a:xfrm>
              <a:off x="1078080" y="2424525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28" name="PA-椭圆 27"/>
            <p:cNvSpPr>
              <a:spLocks noChangeAspect="1"/>
            </p:cNvSpPr>
            <p:nvPr>
              <p:custDataLst>
                <p:tags r:id="rId71"/>
              </p:custDataLst>
            </p:nvPr>
          </p:nvSpPr>
          <p:spPr>
            <a:xfrm>
              <a:off x="1165560" y="2424525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29" name="PA-椭圆 28"/>
            <p:cNvSpPr>
              <a:spLocks noChangeAspect="1"/>
            </p:cNvSpPr>
            <p:nvPr>
              <p:custDataLst>
                <p:tags r:id="rId72"/>
              </p:custDataLst>
            </p:nvPr>
          </p:nvSpPr>
          <p:spPr>
            <a:xfrm>
              <a:off x="990600" y="2551584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30" name="PA-椭圆 29"/>
            <p:cNvSpPr>
              <a:spLocks noChangeAspect="1"/>
            </p:cNvSpPr>
            <p:nvPr>
              <p:custDataLst>
                <p:tags r:id="rId73"/>
              </p:custDataLst>
            </p:nvPr>
          </p:nvSpPr>
          <p:spPr>
            <a:xfrm>
              <a:off x="1078080" y="2551584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31" name="PA-椭圆 30"/>
            <p:cNvSpPr>
              <a:spLocks noChangeAspect="1"/>
            </p:cNvSpPr>
            <p:nvPr>
              <p:custDataLst>
                <p:tags r:id="rId74"/>
              </p:custDataLst>
            </p:nvPr>
          </p:nvSpPr>
          <p:spPr>
            <a:xfrm>
              <a:off x="1165560" y="2551584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32" name="PA-椭圆 31"/>
            <p:cNvSpPr>
              <a:spLocks noChangeAspect="1"/>
            </p:cNvSpPr>
            <p:nvPr>
              <p:custDataLst>
                <p:tags r:id="rId75"/>
              </p:custDataLst>
            </p:nvPr>
          </p:nvSpPr>
          <p:spPr>
            <a:xfrm>
              <a:off x="990600" y="2678643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33" name="PA-椭圆 32"/>
            <p:cNvSpPr>
              <a:spLocks noChangeAspect="1"/>
            </p:cNvSpPr>
            <p:nvPr>
              <p:custDataLst>
                <p:tags r:id="rId76"/>
              </p:custDataLst>
            </p:nvPr>
          </p:nvSpPr>
          <p:spPr>
            <a:xfrm>
              <a:off x="1078080" y="2678643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34" name="PA-椭圆 33"/>
            <p:cNvSpPr>
              <a:spLocks noChangeAspect="1"/>
            </p:cNvSpPr>
            <p:nvPr>
              <p:custDataLst>
                <p:tags r:id="rId77"/>
              </p:custDataLst>
            </p:nvPr>
          </p:nvSpPr>
          <p:spPr>
            <a:xfrm>
              <a:off x="1165560" y="2678643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endParaRPr>
            </a:p>
          </p:txBody>
        </p:sp>
      </p:grpSp>
      <p:sp>
        <p:nvSpPr>
          <p:cNvPr id="36" name="PA-椭圆 35"/>
          <p:cNvSpPr/>
          <p:nvPr>
            <p:custDataLst>
              <p:tags r:id="rId4"/>
            </p:custDataLst>
          </p:nvPr>
        </p:nvSpPr>
        <p:spPr>
          <a:xfrm>
            <a:off x="856870" y="4891060"/>
            <a:ext cx="672070" cy="672070"/>
          </a:xfrm>
          <a:prstGeom prst="ellipse">
            <a:avLst/>
          </a:prstGeom>
          <a:gradFill>
            <a:gsLst>
              <a:gs pos="82000">
                <a:srgbClr val="3366FF"/>
              </a:gs>
              <a:gs pos="22000">
                <a:srgbClr val="3366FF">
                  <a:alpha val="43000"/>
                </a:srgb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方正细谭黑简体" panose="02000000000000000000" pitchFamily="2" charset="-122"/>
              <a:ea typeface="方正细谭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37" name="PA-椭圆 36"/>
          <p:cNvSpPr/>
          <p:nvPr>
            <p:custDataLst>
              <p:tags r:id="rId5"/>
            </p:custDataLst>
          </p:nvPr>
        </p:nvSpPr>
        <p:spPr>
          <a:xfrm>
            <a:off x="1375645" y="4986070"/>
            <a:ext cx="482050" cy="482050"/>
          </a:xfrm>
          <a:prstGeom prst="ellipse">
            <a:avLst/>
          </a:prstGeom>
          <a:gradFill>
            <a:gsLst>
              <a:gs pos="0">
                <a:srgbClr val="FF6600"/>
              </a:gs>
              <a:gs pos="50000">
                <a:srgbClr val="FF6600">
                  <a:alpha val="80000"/>
                </a:srgbClr>
              </a:gs>
              <a:gs pos="100000">
                <a:srgbClr val="FF6600">
                  <a:alpha val="1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0" name="PA-椭圆 39"/>
          <p:cNvSpPr/>
          <p:nvPr>
            <p:custDataLst>
              <p:tags r:id="rId6"/>
            </p:custDataLst>
          </p:nvPr>
        </p:nvSpPr>
        <p:spPr>
          <a:xfrm>
            <a:off x="10132883" y="774975"/>
            <a:ext cx="482050" cy="482050"/>
          </a:xfrm>
          <a:prstGeom prst="ellipse">
            <a:avLst/>
          </a:prstGeom>
          <a:gradFill>
            <a:gsLst>
              <a:gs pos="0">
                <a:srgbClr val="3366FF"/>
              </a:gs>
              <a:gs pos="50000">
                <a:srgbClr val="3366FF"/>
              </a:gs>
              <a:gs pos="100000">
                <a:srgbClr val="3366FF">
                  <a:alpha val="34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1" name="PA-椭圆 40"/>
          <p:cNvSpPr/>
          <p:nvPr>
            <p:custDataLst>
              <p:tags r:id="rId7"/>
            </p:custDataLst>
          </p:nvPr>
        </p:nvSpPr>
        <p:spPr>
          <a:xfrm>
            <a:off x="10405347" y="774975"/>
            <a:ext cx="482050" cy="482050"/>
          </a:xfrm>
          <a:prstGeom prst="ellipse">
            <a:avLst/>
          </a:prstGeom>
          <a:gradFill>
            <a:gsLst>
              <a:gs pos="0">
                <a:srgbClr val="FF6600"/>
              </a:gs>
              <a:gs pos="50000">
                <a:srgbClr val="FF6600">
                  <a:alpha val="80000"/>
                </a:srgbClr>
              </a:gs>
              <a:gs pos="100000">
                <a:srgbClr val="FF6600">
                  <a:alpha val="1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2" name="PA-组合 41"/>
          <p:cNvGrpSpPr/>
          <p:nvPr>
            <p:custDataLst>
              <p:tags r:id="rId8"/>
            </p:custDataLst>
          </p:nvPr>
        </p:nvGrpSpPr>
        <p:grpSpPr>
          <a:xfrm rot="5400000">
            <a:off x="10604703" y="4598786"/>
            <a:ext cx="210960" cy="1179530"/>
            <a:chOff x="990600" y="1535113"/>
            <a:chExt cx="210960" cy="1179530"/>
          </a:xfrm>
        </p:grpSpPr>
        <p:sp>
          <p:nvSpPr>
            <p:cNvPr id="43" name="PA-椭圆 42"/>
            <p:cNvSpPr>
              <a:spLocks noChangeAspect="1"/>
            </p:cNvSpPr>
            <p:nvPr>
              <p:custDataLst>
                <p:tags r:id="rId18"/>
              </p:custDataLst>
            </p:nvPr>
          </p:nvSpPr>
          <p:spPr>
            <a:xfrm>
              <a:off x="990600" y="1535113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44" name="PA-椭圆 43"/>
            <p:cNvSpPr>
              <a:spLocks noChangeAspect="1"/>
            </p:cNvSpPr>
            <p:nvPr>
              <p:custDataLst>
                <p:tags r:id="rId19"/>
              </p:custDataLst>
            </p:nvPr>
          </p:nvSpPr>
          <p:spPr>
            <a:xfrm>
              <a:off x="1078080" y="1535113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45" name="PA-椭圆 44"/>
            <p:cNvSpPr>
              <a:spLocks noChangeAspect="1"/>
            </p:cNvSpPr>
            <p:nvPr>
              <p:custDataLst>
                <p:tags r:id="rId20"/>
              </p:custDataLst>
            </p:nvPr>
          </p:nvSpPr>
          <p:spPr>
            <a:xfrm>
              <a:off x="1165560" y="1535113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46" name="PA-椭圆 45"/>
            <p:cNvSpPr>
              <a:spLocks noChangeAspect="1"/>
            </p:cNvSpPr>
            <p:nvPr>
              <p:custDataLst>
                <p:tags r:id="rId21"/>
              </p:custDataLst>
            </p:nvPr>
          </p:nvSpPr>
          <p:spPr>
            <a:xfrm>
              <a:off x="990600" y="1662172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47" name="PA-椭圆 46"/>
            <p:cNvSpPr>
              <a:spLocks noChangeAspect="1"/>
            </p:cNvSpPr>
            <p:nvPr>
              <p:custDataLst>
                <p:tags r:id="rId22"/>
              </p:custDataLst>
            </p:nvPr>
          </p:nvSpPr>
          <p:spPr>
            <a:xfrm>
              <a:off x="1078080" y="1662172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48" name="PA-椭圆 47"/>
            <p:cNvSpPr>
              <a:spLocks noChangeAspect="1"/>
            </p:cNvSpPr>
            <p:nvPr>
              <p:custDataLst>
                <p:tags r:id="rId23"/>
              </p:custDataLst>
            </p:nvPr>
          </p:nvSpPr>
          <p:spPr>
            <a:xfrm>
              <a:off x="1165560" y="1662172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49" name="PA-椭圆 48"/>
            <p:cNvSpPr>
              <a:spLocks noChangeAspect="1"/>
            </p:cNvSpPr>
            <p:nvPr>
              <p:custDataLst>
                <p:tags r:id="rId24"/>
              </p:custDataLst>
            </p:nvPr>
          </p:nvSpPr>
          <p:spPr>
            <a:xfrm>
              <a:off x="990600" y="1789231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50" name="PA-椭圆 49"/>
            <p:cNvSpPr>
              <a:spLocks noChangeAspect="1"/>
            </p:cNvSpPr>
            <p:nvPr>
              <p:custDataLst>
                <p:tags r:id="rId25"/>
              </p:custDataLst>
            </p:nvPr>
          </p:nvSpPr>
          <p:spPr>
            <a:xfrm>
              <a:off x="1078080" y="1789231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51" name="PA-椭圆 50"/>
            <p:cNvSpPr>
              <a:spLocks noChangeAspect="1"/>
            </p:cNvSpPr>
            <p:nvPr>
              <p:custDataLst>
                <p:tags r:id="rId26"/>
              </p:custDataLst>
            </p:nvPr>
          </p:nvSpPr>
          <p:spPr>
            <a:xfrm>
              <a:off x="1165560" y="1789231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52" name="PA-椭圆 51"/>
            <p:cNvSpPr>
              <a:spLocks noChangeAspect="1"/>
            </p:cNvSpPr>
            <p:nvPr>
              <p:custDataLst>
                <p:tags r:id="rId27"/>
              </p:custDataLst>
            </p:nvPr>
          </p:nvSpPr>
          <p:spPr>
            <a:xfrm>
              <a:off x="990600" y="1916289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53" name="PA-椭圆 52"/>
            <p:cNvSpPr>
              <a:spLocks noChangeAspect="1"/>
            </p:cNvSpPr>
            <p:nvPr>
              <p:custDataLst>
                <p:tags r:id="rId28"/>
              </p:custDataLst>
            </p:nvPr>
          </p:nvSpPr>
          <p:spPr>
            <a:xfrm>
              <a:off x="1078080" y="1916289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54" name="PA-椭圆 53"/>
            <p:cNvSpPr>
              <a:spLocks noChangeAspect="1"/>
            </p:cNvSpPr>
            <p:nvPr>
              <p:custDataLst>
                <p:tags r:id="rId29"/>
              </p:custDataLst>
            </p:nvPr>
          </p:nvSpPr>
          <p:spPr>
            <a:xfrm>
              <a:off x="1165560" y="1916289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55" name="PA-椭圆 54"/>
            <p:cNvSpPr>
              <a:spLocks noChangeAspect="1"/>
            </p:cNvSpPr>
            <p:nvPr>
              <p:custDataLst>
                <p:tags r:id="rId30"/>
              </p:custDataLst>
            </p:nvPr>
          </p:nvSpPr>
          <p:spPr>
            <a:xfrm>
              <a:off x="990600" y="2043348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56" name="PA-椭圆 55"/>
            <p:cNvSpPr>
              <a:spLocks noChangeAspect="1"/>
            </p:cNvSpPr>
            <p:nvPr>
              <p:custDataLst>
                <p:tags r:id="rId31"/>
              </p:custDataLst>
            </p:nvPr>
          </p:nvSpPr>
          <p:spPr>
            <a:xfrm>
              <a:off x="1078080" y="2043348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57" name="PA-椭圆 56"/>
            <p:cNvSpPr>
              <a:spLocks noChangeAspect="1"/>
            </p:cNvSpPr>
            <p:nvPr>
              <p:custDataLst>
                <p:tags r:id="rId32"/>
              </p:custDataLst>
            </p:nvPr>
          </p:nvSpPr>
          <p:spPr>
            <a:xfrm>
              <a:off x="1165560" y="2043348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58" name="PA-椭圆 57"/>
            <p:cNvSpPr>
              <a:spLocks noChangeAspect="1"/>
            </p:cNvSpPr>
            <p:nvPr>
              <p:custDataLst>
                <p:tags r:id="rId33"/>
              </p:custDataLst>
            </p:nvPr>
          </p:nvSpPr>
          <p:spPr>
            <a:xfrm>
              <a:off x="990600" y="2170407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59" name="PA-椭圆 58"/>
            <p:cNvSpPr>
              <a:spLocks noChangeAspect="1"/>
            </p:cNvSpPr>
            <p:nvPr>
              <p:custDataLst>
                <p:tags r:id="rId34"/>
              </p:custDataLst>
            </p:nvPr>
          </p:nvSpPr>
          <p:spPr>
            <a:xfrm>
              <a:off x="1078080" y="2170407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60" name="PA-椭圆 59"/>
            <p:cNvSpPr>
              <a:spLocks noChangeAspect="1"/>
            </p:cNvSpPr>
            <p:nvPr>
              <p:custDataLst>
                <p:tags r:id="rId35"/>
              </p:custDataLst>
            </p:nvPr>
          </p:nvSpPr>
          <p:spPr>
            <a:xfrm>
              <a:off x="1165560" y="2170407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61" name="PA-椭圆 60"/>
            <p:cNvSpPr>
              <a:spLocks noChangeAspect="1"/>
            </p:cNvSpPr>
            <p:nvPr>
              <p:custDataLst>
                <p:tags r:id="rId36"/>
              </p:custDataLst>
            </p:nvPr>
          </p:nvSpPr>
          <p:spPr>
            <a:xfrm>
              <a:off x="990600" y="2297466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62" name="PA-椭圆 61"/>
            <p:cNvSpPr>
              <a:spLocks noChangeAspect="1"/>
            </p:cNvSpPr>
            <p:nvPr>
              <p:custDataLst>
                <p:tags r:id="rId37"/>
              </p:custDataLst>
            </p:nvPr>
          </p:nvSpPr>
          <p:spPr>
            <a:xfrm>
              <a:off x="1078080" y="2297466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63" name="PA-椭圆 62"/>
            <p:cNvSpPr>
              <a:spLocks noChangeAspect="1"/>
            </p:cNvSpPr>
            <p:nvPr>
              <p:custDataLst>
                <p:tags r:id="rId38"/>
              </p:custDataLst>
            </p:nvPr>
          </p:nvSpPr>
          <p:spPr>
            <a:xfrm>
              <a:off x="1165560" y="2297466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64" name="PA-椭圆 63"/>
            <p:cNvSpPr>
              <a:spLocks noChangeAspect="1"/>
            </p:cNvSpPr>
            <p:nvPr>
              <p:custDataLst>
                <p:tags r:id="rId39"/>
              </p:custDataLst>
            </p:nvPr>
          </p:nvSpPr>
          <p:spPr>
            <a:xfrm>
              <a:off x="990600" y="2424525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65" name="PA-椭圆 64"/>
            <p:cNvSpPr>
              <a:spLocks noChangeAspect="1"/>
            </p:cNvSpPr>
            <p:nvPr>
              <p:custDataLst>
                <p:tags r:id="rId40"/>
              </p:custDataLst>
            </p:nvPr>
          </p:nvSpPr>
          <p:spPr>
            <a:xfrm>
              <a:off x="1078080" y="2424525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66" name="PA-椭圆 65"/>
            <p:cNvSpPr>
              <a:spLocks noChangeAspect="1"/>
            </p:cNvSpPr>
            <p:nvPr>
              <p:custDataLst>
                <p:tags r:id="rId41"/>
              </p:custDataLst>
            </p:nvPr>
          </p:nvSpPr>
          <p:spPr>
            <a:xfrm>
              <a:off x="1165560" y="2424525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67" name="PA-椭圆 66"/>
            <p:cNvSpPr>
              <a:spLocks noChangeAspect="1"/>
            </p:cNvSpPr>
            <p:nvPr>
              <p:custDataLst>
                <p:tags r:id="rId42"/>
              </p:custDataLst>
            </p:nvPr>
          </p:nvSpPr>
          <p:spPr>
            <a:xfrm>
              <a:off x="990600" y="2551584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68" name="PA-椭圆 67"/>
            <p:cNvSpPr>
              <a:spLocks noChangeAspect="1"/>
            </p:cNvSpPr>
            <p:nvPr>
              <p:custDataLst>
                <p:tags r:id="rId43"/>
              </p:custDataLst>
            </p:nvPr>
          </p:nvSpPr>
          <p:spPr>
            <a:xfrm>
              <a:off x="1078080" y="2551584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69" name="PA-椭圆 68"/>
            <p:cNvSpPr>
              <a:spLocks noChangeAspect="1"/>
            </p:cNvSpPr>
            <p:nvPr>
              <p:custDataLst>
                <p:tags r:id="rId44"/>
              </p:custDataLst>
            </p:nvPr>
          </p:nvSpPr>
          <p:spPr>
            <a:xfrm>
              <a:off x="1165560" y="2551584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70" name="PA-椭圆 69"/>
            <p:cNvSpPr>
              <a:spLocks noChangeAspect="1"/>
            </p:cNvSpPr>
            <p:nvPr>
              <p:custDataLst>
                <p:tags r:id="rId45"/>
              </p:custDataLst>
            </p:nvPr>
          </p:nvSpPr>
          <p:spPr>
            <a:xfrm>
              <a:off x="990600" y="2678643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71" name="PA-椭圆 70"/>
            <p:cNvSpPr>
              <a:spLocks noChangeAspect="1"/>
            </p:cNvSpPr>
            <p:nvPr>
              <p:custDataLst>
                <p:tags r:id="rId46"/>
              </p:custDataLst>
            </p:nvPr>
          </p:nvSpPr>
          <p:spPr>
            <a:xfrm>
              <a:off x="1078080" y="2678643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72" name="PA-椭圆 71"/>
            <p:cNvSpPr>
              <a:spLocks noChangeAspect="1"/>
            </p:cNvSpPr>
            <p:nvPr>
              <p:custDataLst>
                <p:tags r:id="rId47"/>
              </p:custDataLst>
            </p:nvPr>
          </p:nvSpPr>
          <p:spPr>
            <a:xfrm>
              <a:off x="1165560" y="2678643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endParaRPr>
            </a:p>
          </p:txBody>
        </p:sp>
      </p:grpSp>
      <p:sp>
        <p:nvSpPr>
          <p:cNvPr id="73" name="PA-椭圆 72"/>
          <p:cNvSpPr/>
          <p:nvPr>
            <p:custDataLst>
              <p:tags r:id="rId9"/>
            </p:custDataLst>
          </p:nvPr>
        </p:nvSpPr>
        <p:spPr>
          <a:xfrm>
            <a:off x="8069898" y="5749325"/>
            <a:ext cx="3098800" cy="3098800"/>
          </a:xfrm>
          <a:prstGeom prst="ellipse">
            <a:avLst/>
          </a:prstGeom>
          <a:gradFill>
            <a:gsLst>
              <a:gs pos="0">
                <a:srgbClr val="FF6600"/>
              </a:gs>
              <a:gs pos="50000">
                <a:srgbClr val="FF6600">
                  <a:alpha val="80000"/>
                </a:srgbClr>
              </a:gs>
              <a:gs pos="100000">
                <a:srgbClr val="FF6600">
                  <a:alpha val="1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4" name="PA-椭圆 73"/>
          <p:cNvSpPr/>
          <p:nvPr>
            <p:custDataLst>
              <p:tags r:id="rId10"/>
            </p:custDataLst>
          </p:nvPr>
        </p:nvSpPr>
        <p:spPr>
          <a:xfrm>
            <a:off x="10551404" y="6237288"/>
            <a:ext cx="1600200" cy="1600200"/>
          </a:xfrm>
          <a:prstGeom prst="ellipse">
            <a:avLst/>
          </a:prstGeom>
          <a:gradFill>
            <a:gsLst>
              <a:gs pos="0">
                <a:srgbClr val="3366FF"/>
              </a:gs>
              <a:gs pos="50000">
                <a:srgbClr val="3366FF">
                  <a:alpha val="84000"/>
                </a:srgbClr>
              </a:gs>
              <a:gs pos="100000">
                <a:srgbClr val="3366FF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5" name="PA-L-Shape 74"/>
          <p:cNvSpPr/>
          <p:nvPr>
            <p:custDataLst>
              <p:tags r:id="rId11"/>
            </p:custDataLst>
          </p:nvPr>
        </p:nvSpPr>
        <p:spPr>
          <a:xfrm>
            <a:off x="1957325" y="4129994"/>
            <a:ext cx="474714" cy="474714"/>
          </a:xfrm>
          <a:prstGeom prst="corner">
            <a:avLst>
              <a:gd name="adj1" fmla="val 13405"/>
              <a:gd name="adj2" fmla="val 13935"/>
            </a:avLst>
          </a:prstGeom>
          <a:gradFill>
            <a:gsLst>
              <a:gs pos="100000">
                <a:srgbClr val="FC3100"/>
              </a:gs>
              <a:gs pos="0">
                <a:srgbClr val="3366F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方正细谭黑简体" panose="02000000000000000000" pitchFamily="2" charset="-122"/>
              <a:ea typeface="方正细谭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76" name="PA-L-Shape 75"/>
          <p:cNvSpPr/>
          <p:nvPr>
            <p:custDataLst>
              <p:tags r:id="rId12"/>
            </p:custDataLst>
          </p:nvPr>
        </p:nvSpPr>
        <p:spPr>
          <a:xfrm flipH="1" flipV="1">
            <a:off x="9519779" y="1868579"/>
            <a:ext cx="474714" cy="474714"/>
          </a:xfrm>
          <a:prstGeom prst="corner">
            <a:avLst>
              <a:gd name="adj1" fmla="val 13405"/>
              <a:gd name="adj2" fmla="val 13935"/>
            </a:avLst>
          </a:prstGeom>
          <a:gradFill>
            <a:gsLst>
              <a:gs pos="100000">
                <a:srgbClr val="FC3100"/>
              </a:gs>
              <a:gs pos="0">
                <a:srgbClr val="3366F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方正细谭黑简体" panose="02000000000000000000" pitchFamily="2" charset="-122"/>
              <a:ea typeface="方正细谭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77" name="PA-文本框 76"/>
          <p:cNvSpPr txBox="1"/>
          <p:nvPr>
            <p:custDataLst>
              <p:tags r:id="rId13"/>
            </p:custDataLst>
          </p:nvPr>
        </p:nvSpPr>
        <p:spPr>
          <a:xfrm>
            <a:off x="2617216" y="2542129"/>
            <a:ext cx="7354570" cy="110799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6600" dirty="0">
                <a:gradFill>
                  <a:gsLst>
                    <a:gs pos="0">
                      <a:srgbClr val="FC3100"/>
                    </a:gs>
                    <a:gs pos="100000">
                      <a:srgbClr val="3366FF"/>
                    </a:gs>
                  </a:gsLst>
                  <a:lin ang="5400000" scaled="0"/>
                </a:gradFill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rPr>
              <a:t>Business plan </a:t>
            </a:r>
            <a:r>
              <a:rPr lang="en-US" altLang="zh-CN" sz="6600" dirty="0">
                <a:gradFill>
                  <a:gsLst>
                    <a:gs pos="0">
                      <a:srgbClr val="FC3100"/>
                    </a:gs>
                    <a:gs pos="100000">
                      <a:srgbClr val="3366FF"/>
                    </a:gs>
                  </a:gsLst>
                  <a:lin ang="5400000" scaled="0"/>
                </a:gradFill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rPr>
              <a:t>PPT</a:t>
            </a:r>
            <a:endParaRPr lang="zh-CN" altLang="en-US" sz="6600" dirty="0">
              <a:solidFill>
                <a:schemeClr val="tx1">
                  <a:lumMod val="75000"/>
                  <a:lumOff val="25000"/>
                </a:schemeClr>
              </a:solidFill>
              <a:latin typeface="方正细谭黑简体" panose="02000000000000000000" pitchFamily="2" charset="-122"/>
              <a:ea typeface="方正细谭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78" name="PA-圆角矩形 77"/>
          <p:cNvSpPr/>
          <p:nvPr>
            <p:custDataLst>
              <p:tags r:id="rId14"/>
            </p:custDataLst>
          </p:nvPr>
        </p:nvSpPr>
        <p:spPr>
          <a:xfrm>
            <a:off x="4983913" y="4501956"/>
            <a:ext cx="2224174" cy="382239"/>
          </a:xfrm>
          <a:prstGeom prst="roundRect">
            <a:avLst>
              <a:gd name="adj" fmla="val 50000"/>
            </a:avLst>
          </a:prstGeom>
          <a:noFill/>
          <a:ln>
            <a:gradFill>
              <a:gsLst>
                <a:gs pos="0">
                  <a:srgbClr val="FC3100"/>
                </a:gs>
                <a:gs pos="100000">
                  <a:srgbClr val="3366FF"/>
                </a:gs>
              </a:gsLst>
              <a:lin ang="27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rPr>
              <a:t>www.jpppt.com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方正细谭黑简体" panose="02000000000000000000" pitchFamily="2" charset="-122"/>
              <a:ea typeface="方正细谭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79" name="PA-文本框 78"/>
          <p:cNvSpPr txBox="1"/>
          <p:nvPr>
            <p:custDataLst>
              <p:tags r:id="rId15"/>
            </p:custDataLst>
          </p:nvPr>
        </p:nvSpPr>
        <p:spPr>
          <a:xfrm>
            <a:off x="2700331" y="3808229"/>
            <a:ext cx="6791339" cy="435427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lvl="0" algn="dist">
              <a:defRPr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rPr>
              <a:t>LOREM IPSUM DOLOR SIT AMET, CONSECTETUER ADIPISSING ELIT. MAECENAS PORTTITOR CONGUE MASSA. 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方正细谭黑简体" panose="02000000000000000000" pitchFamily="2" charset="-122"/>
              <a:ea typeface="方正细谭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82" name="PA-椭圆 81"/>
          <p:cNvSpPr/>
          <p:nvPr>
            <p:custDataLst>
              <p:tags r:id="rId16"/>
            </p:custDataLst>
          </p:nvPr>
        </p:nvSpPr>
        <p:spPr>
          <a:xfrm>
            <a:off x="5345635" y="576234"/>
            <a:ext cx="1425240" cy="1425240"/>
          </a:xfrm>
          <a:prstGeom prst="ellipse">
            <a:avLst/>
          </a:prstGeom>
          <a:gradFill>
            <a:gsLst>
              <a:gs pos="100000">
                <a:srgbClr val="FC3100"/>
              </a:gs>
              <a:gs pos="27000">
                <a:srgbClr val="3366FF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solidFill>
                <a:schemeClr val="bg1"/>
              </a:solidFill>
              <a:latin typeface="方正细谭黑简体" panose="02000000000000000000" pitchFamily="2" charset="-122"/>
              <a:ea typeface="方正细谭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81" name="PA-圆角矩形 80"/>
          <p:cNvSpPr/>
          <p:nvPr>
            <p:custDataLst>
              <p:tags r:id="rId17"/>
            </p:custDataLst>
          </p:nvPr>
        </p:nvSpPr>
        <p:spPr>
          <a:xfrm>
            <a:off x="4908423" y="978358"/>
            <a:ext cx="2299664" cy="620992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rPr>
              <a:t>LOGO</a:t>
            </a:r>
            <a:endParaRPr lang="zh-CN" altLang="en-US" sz="3200" dirty="0">
              <a:solidFill>
                <a:schemeClr val="bg1"/>
              </a:solidFill>
              <a:latin typeface="方正细谭黑简体" panose="02000000000000000000" pitchFamily="2" charset="-122"/>
              <a:ea typeface="方正细谭黑简体" panose="02000000000000000000" pitchFamily="2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7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8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11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12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0" presetClass="entr" presetSubtype="0" fill="hold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15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16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19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20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23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24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27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28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31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32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0" presetClass="entr" presetSubtype="0" fill="hold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35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36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39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40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43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44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47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48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51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52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55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56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59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60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63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64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67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68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71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72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 animBg="1"/>
          <p:bldP spid="36" grpId="0" animBg="1"/>
          <p:bldP spid="37" grpId="0" animBg="1"/>
          <p:bldP spid="40" grpId="0" animBg="1"/>
          <p:bldP spid="41" grpId="0" animBg="1"/>
          <p:bldP spid="73" grpId="0" animBg="1"/>
          <p:bldP spid="74" grpId="0" animBg="1"/>
          <p:bldP spid="75" grpId="0" animBg="1"/>
          <p:bldP spid="76" grpId="0" animBg="1"/>
          <p:bldP spid="77" grpId="0" bldLvl="0" animBg="1"/>
          <p:bldP spid="78" grpId="0" animBg="1"/>
          <p:bldP spid="79" grpId="0"/>
          <p:bldP spid="82" grpId="0" animBg="1"/>
          <p:bldP spid="8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7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8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11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12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15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16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19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20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23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24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27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28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31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32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35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36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39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40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43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44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47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48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51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52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55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56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59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60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63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64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67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68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71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72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 animBg="1"/>
          <p:bldP spid="36" grpId="0" animBg="1"/>
          <p:bldP spid="37" grpId="0" animBg="1"/>
          <p:bldP spid="40" grpId="0" animBg="1"/>
          <p:bldP spid="41" grpId="0" animBg="1"/>
          <p:bldP spid="73" grpId="0" animBg="1"/>
          <p:bldP spid="74" grpId="0" animBg="1"/>
          <p:bldP spid="75" grpId="0" animBg="1"/>
          <p:bldP spid="76" grpId="0" animBg="1"/>
          <p:bldP spid="77" grpId="0" bldLvl="0" animBg="1"/>
          <p:bldP spid="78" grpId="0" animBg="1"/>
          <p:bldP spid="79" grpId="0"/>
          <p:bldP spid="82" grpId="0" animBg="1"/>
          <p:bldP spid="81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-矩形 1"/>
          <p:cNvSpPr/>
          <p:nvPr>
            <p:custDataLst>
              <p:tags r:id="rId1"/>
            </p:custDataLst>
          </p:nvPr>
        </p:nvSpPr>
        <p:spPr>
          <a:xfrm>
            <a:off x="2164053" y="2356243"/>
            <a:ext cx="2422450" cy="22169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PA-矩形 2"/>
          <p:cNvSpPr/>
          <p:nvPr>
            <p:custDataLst>
              <p:tags r:id="rId2"/>
            </p:custDataLst>
          </p:nvPr>
        </p:nvSpPr>
        <p:spPr>
          <a:xfrm>
            <a:off x="7466438" y="2356243"/>
            <a:ext cx="2420434" cy="22169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PA-矩形 3"/>
          <p:cNvSpPr/>
          <p:nvPr>
            <p:custDataLst>
              <p:tags r:id="rId3"/>
            </p:custDataLst>
          </p:nvPr>
        </p:nvSpPr>
        <p:spPr>
          <a:xfrm>
            <a:off x="2059255" y="4411899"/>
            <a:ext cx="2422450" cy="22169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PA-矩形 4"/>
          <p:cNvSpPr/>
          <p:nvPr>
            <p:custDataLst>
              <p:tags r:id="rId4"/>
            </p:custDataLst>
          </p:nvPr>
        </p:nvSpPr>
        <p:spPr>
          <a:xfrm>
            <a:off x="7571236" y="4434069"/>
            <a:ext cx="2422450" cy="24184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PA-文本框 16"/>
          <p:cNvSpPr txBox="1"/>
          <p:nvPr>
            <p:custDataLst>
              <p:tags r:id="rId5"/>
            </p:custDataLst>
          </p:nvPr>
        </p:nvSpPr>
        <p:spPr>
          <a:xfrm>
            <a:off x="2117701" y="1914048"/>
            <a:ext cx="1369606" cy="4385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Enter the title.</a:t>
            </a:r>
          </a:p>
        </p:txBody>
      </p:sp>
      <p:sp>
        <p:nvSpPr>
          <p:cNvPr id="7" name="PA-文本框 17"/>
          <p:cNvSpPr txBox="1"/>
          <p:nvPr>
            <p:custDataLst>
              <p:tags r:id="rId6"/>
            </p:custDataLst>
          </p:nvPr>
        </p:nvSpPr>
        <p:spPr>
          <a:xfrm>
            <a:off x="2105609" y="3945521"/>
            <a:ext cx="1369606" cy="4385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Enter the title.</a:t>
            </a:r>
          </a:p>
        </p:txBody>
      </p:sp>
      <p:sp>
        <p:nvSpPr>
          <p:cNvPr id="8" name="PA-文本框 18"/>
          <p:cNvSpPr txBox="1"/>
          <p:nvPr>
            <p:custDataLst>
              <p:tags r:id="rId7"/>
            </p:custDataLst>
          </p:nvPr>
        </p:nvSpPr>
        <p:spPr>
          <a:xfrm>
            <a:off x="7980352" y="1889865"/>
            <a:ext cx="1369606" cy="4385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Enter the title.</a:t>
            </a:r>
          </a:p>
        </p:txBody>
      </p:sp>
      <p:sp>
        <p:nvSpPr>
          <p:cNvPr id="9" name="PA-文本框 19"/>
          <p:cNvSpPr txBox="1"/>
          <p:nvPr>
            <p:custDataLst>
              <p:tags r:id="rId8"/>
            </p:custDataLst>
          </p:nvPr>
        </p:nvSpPr>
        <p:spPr>
          <a:xfrm>
            <a:off x="8028720" y="3945521"/>
            <a:ext cx="1369606" cy="4385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Enter the title.</a:t>
            </a:r>
          </a:p>
        </p:txBody>
      </p:sp>
      <p:sp>
        <p:nvSpPr>
          <p:cNvPr id="10" name="PA-文本框 20"/>
          <p:cNvSpPr txBox="1"/>
          <p:nvPr>
            <p:custDataLst>
              <p:tags r:id="rId9"/>
            </p:custDataLst>
          </p:nvPr>
        </p:nvSpPr>
        <p:spPr>
          <a:xfrm>
            <a:off x="5645511" y="3196644"/>
            <a:ext cx="856645" cy="50013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title</a:t>
            </a:r>
          </a:p>
        </p:txBody>
      </p:sp>
      <p:sp>
        <p:nvSpPr>
          <p:cNvPr id="11" name="PA-矩形 10"/>
          <p:cNvSpPr/>
          <p:nvPr>
            <p:custDataLst>
              <p:tags r:id="rId10"/>
            </p:custDataLst>
          </p:nvPr>
        </p:nvSpPr>
        <p:spPr>
          <a:xfrm>
            <a:off x="2091501" y="2360273"/>
            <a:ext cx="2106041" cy="764440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Click add theme description text Click Add theme description.</a:t>
            </a:r>
          </a:p>
        </p:txBody>
      </p:sp>
      <p:sp>
        <p:nvSpPr>
          <p:cNvPr id="12" name="PA-矩形 11"/>
          <p:cNvSpPr/>
          <p:nvPr>
            <p:custDataLst>
              <p:tags r:id="rId11"/>
            </p:custDataLst>
          </p:nvPr>
        </p:nvSpPr>
        <p:spPr>
          <a:xfrm>
            <a:off x="2079408" y="4417946"/>
            <a:ext cx="2106041" cy="764440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Click add theme description text Click Add theme description.</a:t>
            </a:r>
          </a:p>
        </p:txBody>
      </p:sp>
      <p:sp>
        <p:nvSpPr>
          <p:cNvPr id="13" name="PA-矩形 12"/>
          <p:cNvSpPr/>
          <p:nvPr>
            <p:custDataLst>
              <p:tags r:id="rId12"/>
            </p:custDataLst>
          </p:nvPr>
        </p:nvSpPr>
        <p:spPr>
          <a:xfrm>
            <a:off x="7980352" y="2384458"/>
            <a:ext cx="2108056" cy="764440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Click add theme description text Click Add theme description.</a:t>
            </a:r>
          </a:p>
        </p:txBody>
      </p:sp>
      <p:sp>
        <p:nvSpPr>
          <p:cNvPr id="14" name="PA-矩形 13"/>
          <p:cNvSpPr/>
          <p:nvPr>
            <p:custDataLst>
              <p:tags r:id="rId13"/>
            </p:custDataLst>
          </p:nvPr>
        </p:nvSpPr>
        <p:spPr>
          <a:xfrm>
            <a:off x="8026705" y="4450192"/>
            <a:ext cx="2106040" cy="764440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Click add theme description text Click Add theme description.</a:t>
            </a:r>
          </a:p>
        </p:txBody>
      </p:sp>
      <p:sp>
        <p:nvSpPr>
          <p:cNvPr id="16" name="PA-箭头1"/>
          <p:cNvSpPr>
            <a:spLocks noChangeAspect="1"/>
          </p:cNvSpPr>
          <p:nvPr>
            <p:custDataLst>
              <p:tags r:id="rId14"/>
            </p:custDataLst>
          </p:nvPr>
        </p:nvSpPr>
        <p:spPr bwMode="auto">
          <a:xfrm>
            <a:off x="6065770" y="1685132"/>
            <a:ext cx="1765446" cy="2033487"/>
          </a:xfrm>
          <a:custGeom>
            <a:avLst/>
            <a:gdLst>
              <a:gd name="T0" fmla="*/ 35 w 1260"/>
              <a:gd name="T1" fmla="*/ 1 h 1451"/>
              <a:gd name="T2" fmla="*/ 100 w 1260"/>
              <a:gd name="T3" fmla="*/ 6 h 1451"/>
              <a:gd name="T4" fmla="*/ 162 w 1260"/>
              <a:gd name="T5" fmla="*/ 13 h 1451"/>
              <a:gd name="T6" fmla="*/ 225 w 1260"/>
              <a:gd name="T7" fmla="*/ 23 h 1451"/>
              <a:gd name="T8" fmla="*/ 285 w 1260"/>
              <a:gd name="T9" fmla="*/ 37 h 1451"/>
              <a:gd name="T10" fmla="*/ 345 w 1260"/>
              <a:gd name="T11" fmla="*/ 53 h 1451"/>
              <a:gd name="T12" fmla="*/ 404 w 1260"/>
              <a:gd name="T13" fmla="*/ 72 h 1451"/>
              <a:gd name="T14" fmla="*/ 461 w 1260"/>
              <a:gd name="T15" fmla="*/ 94 h 1451"/>
              <a:gd name="T16" fmla="*/ 517 w 1260"/>
              <a:gd name="T17" fmla="*/ 119 h 1451"/>
              <a:gd name="T18" fmla="*/ 572 w 1260"/>
              <a:gd name="T19" fmla="*/ 145 h 1451"/>
              <a:gd name="T20" fmla="*/ 625 w 1260"/>
              <a:gd name="T21" fmla="*/ 175 h 1451"/>
              <a:gd name="T22" fmla="*/ 676 w 1260"/>
              <a:gd name="T23" fmla="*/ 206 h 1451"/>
              <a:gd name="T24" fmla="*/ 726 w 1260"/>
              <a:gd name="T25" fmla="*/ 240 h 1451"/>
              <a:gd name="T26" fmla="*/ 774 w 1260"/>
              <a:gd name="T27" fmla="*/ 277 h 1451"/>
              <a:gd name="T28" fmla="*/ 820 w 1260"/>
              <a:gd name="T29" fmla="*/ 316 h 1451"/>
              <a:gd name="T30" fmla="*/ 866 w 1260"/>
              <a:gd name="T31" fmla="*/ 356 h 1451"/>
              <a:gd name="T32" fmla="*/ 908 w 1260"/>
              <a:gd name="T33" fmla="*/ 398 h 1451"/>
              <a:gd name="T34" fmla="*/ 948 w 1260"/>
              <a:gd name="T35" fmla="*/ 444 h 1451"/>
              <a:gd name="T36" fmla="*/ 986 w 1260"/>
              <a:gd name="T37" fmla="*/ 490 h 1451"/>
              <a:gd name="T38" fmla="*/ 1023 w 1260"/>
              <a:gd name="T39" fmla="*/ 538 h 1451"/>
              <a:gd name="T40" fmla="*/ 1057 w 1260"/>
              <a:gd name="T41" fmla="*/ 589 h 1451"/>
              <a:gd name="T42" fmla="*/ 1088 w 1260"/>
              <a:gd name="T43" fmla="*/ 640 h 1451"/>
              <a:gd name="T44" fmla="*/ 1117 w 1260"/>
              <a:gd name="T45" fmla="*/ 693 h 1451"/>
              <a:gd name="T46" fmla="*/ 1144 w 1260"/>
              <a:gd name="T47" fmla="*/ 748 h 1451"/>
              <a:gd name="T48" fmla="*/ 1168 w 1260"/>
              <a:gd name="T49" fmla="*/ 804 h 1451"/>
              <a:gd name="T50" fmla="*/ 1190 w 1260"/>
              <a:gd name="T51" fmla="*/ 861 h 1451"/>
              <a:gd name="T52" fmla="*/ 1209 w 1260"/>
              <a:gd name="T53" fmla="*/ 921 h 1451"/>
              <a:gd name="T54" fmla="*/ 1224 w 1260"/>
              <a:gd name="T55" fmla="*/ 980 h 1451"/>
              <a:gd name="T56" fmla="*/ 1237 w 1260"/>
              <a:gd name="T57" fmla="*/ 1042 h 1451"/>
              <a:gd name="T58" fmla="*/ 1248 w 1260"/>
              <a:gd name="T59" fmla="*/ 1104 h 1451"/>
              <a:gd name="T60" fmla="*/ 1255 w 1260"/>
              <a:gd name="T61" fmla="*/ 1166 h 1451"/>
              <a:gd name="T62" fmla="*/ 1259 w 1260"/>
              <a:gd name="T63" fmla="*/ 1231 h 1451"/>
              <a:gd name="T64" fmla="*/ 921 w 1260"/>
              <a:gd name="T65" fmla="*/ 1451 h 1451"/>
              <a:gd name="T66" fmla="*/ 622 w 1260"/>
              <a:gd name="T67" fmla="*/ 1231 h 1451"/>
              <a:gd name="T68" fmla="*/ 616 w 1260"/>
              <a:gd name="T69" fmla="*/ 1184 h 1451"/>
              <a:gd name="T70" fmla="*/ 608 w 1260"/>
              <a:gd name="T71" fmla="*/ 1139 h 1451"/>
              <a:gd name="T72" fmla="*/ 597 w 1260"/>
              <a:gd name="T73" fmla="*/ 1096 h 1451"/>
              <a:gd name="T74" fmla="*/ 588 w 1260"/>
              <a:gd name="T75" fmla="*/ 1067 h 1451"/>
              <a:gd name="T76" fmla="*/ 572 w 1260"/>
              <a:gd name="T77" fmla="*/ 1025 h 1451"/>
              <a:gd name="T78" fmla="*/ 559 w 1260"/>
              <a:gd name="T79" fmla="*/ 998 h 1451"/>
              <a:gd name="T80" fmla="*/ 539 w 1260"/>
              <a:gd name="T81" fmla="*/ 959 h 1451"/>
              <a:gd name="T82" fmla="*/ 523 w 1260"/>
              <a:gd name="T83" fmla="*/ 934 h 1451"/>
              <a:gd name="T84" fmla="*/ 498 w 1260"/>
              <a:gd name="T85" fmla="*/ 898 h 1451"/>
              <a:gd name="T86" fmla="*/ 480 w 1260"/>
              <a:gd name="T87" fmla="*/ 874 h 1451"/>
              <a:gd name="T88" fmla="*/ 461 w 1260"/>
              <a:gd name="T89" fmla="*/ 852 h 1451"/>
              <a:gd name="T90" fmla="*/ 431 w 1260"/>
              <a:gd name="T91" fmla="*/ 821 h 1451"/>
              <a:gd name="T92" fmla="*/ 399 w 1260"/>
              <a:gd name="T93" fmla="*/ 791 h 1451"/>
              <a:gd name="T94" fmla="*/ 375 w 1260"/>
              <a:gd name="T95" fmla="*/ 773 h 1451"/>
              <a:gd name="T96" fmla="*/ 352 w 1260"/>
              <a:gd name="T97" fmla="*/ 755 h 1451"/>
              <a:gd name="T98" fmla="*/ 328 w 1260"/>
              <a:gd name="T99" fmla="*/ 739 h 1451"/>
              <a:gd name="T100" fmla="*/ 290 w 1260"/>
              <a:gd name="T101" fmla="*/ 716 h 1451"/>
              <a:gd name="T102" fmla="*/ 264 w 1260"/>
              <a:gd name="T103" fmla="*/ 702 h 1451"/>
              <a:gd name="T104" fmla="*/ 223 w 1260"/>
              <a:gd name="T105" fmla="*/ 684 h 1451"/>
              <a:gd name="T106" fmla="*/ 181 w 1260"/>
              <a:gd name="T107" fmla="*/ 669 h 1451"/>
              <a:gd name="T108" fmla="*/ 137 w 1260"/>
              <a:gd name="T109" fmla="*/ 656 h 1451"/>
              <a:gd name="T110" fmla="*/ 108 w 1260"/>
              <a:gd name="T111" fmla="*/ 649 h 1451"/>
              <a:gd name="T112" fmla="*/ 63 w 1260"/>
              <a:gd name="T113" fmla="*/ 642 h 1451"/>
              <a:gd name="T114" fmla="*/ 31 w 1260"/>
              <a:gd name="T115" fmla="*/ 639 h 1451"/>
              <a:gd name="T116" fmla="*/ 0 w 1260"/>
              <a:gd name="T117" fmla="*/ 637 h 1451"/>
              <a:gd name="T118" fmla="*/ 3 w 1260"/>
              <a:gd name="T119" fmla="*/ 0 h 1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260" h="1451">
                <a:moveTo>
                  <a:pt x="3" y="0"/>
                </a:moveTo>
                <a:lnTo>
                  <a:pt x="35" y="1"/>
                </a:lnTo>
                <a:lnTo>
                  <a:pt x="68" y="3"/>
                </a:lnTo>
                <a:lnTo>
                  <a:pt x="100" y="6"/>
                </a:lnTo>
                <a:lnTo>
                  <a:pt x="131" y="9"/>
                </a:lnTo>
                <a:lnTo>
                  <a:pt x="162" y="13"/>
                </a:lnTo>
                <a:lnTo>
                  <a:pt x="193" y="18"/>
                </a:lnTo>
                <a:lnTo>
                  <a:pt x="225" y="23"/>
                </a:lnTo>
                <a:lnTo>
                  <a:pt x="255" y="30"/>
                </a:lnTo>
                <a:lnTo>
                  <a:pt x="285" y="37"/>
                </a:lnTo>
                <a:lnTo>
                  <a:pt x="315" y="44"/>
                </a:lnTo>
                <a:lnTo>
                  <a:pt x="345" y="53"/>
                </a:lnTo>
                <a:lnTo>
                  <a:pt x="374" y="62"/>
                </a:lnTo>
                <a:lnTo>
                  <a:pt x="404" y="72"/>
                </a:lnTo>
                <a:lnTo>
                  <a:pt x="433" y="83"/>
                </a:lnTo>
                <a:lnTo>
                  <a:pt x="461" y="94"/>
                </a:lnTo>
                <a:lnTo>
                  <a:pt x="489" y="106"/>
                </a:lnTo>
                <a:lnTo>
                  <a:pt x="517" y="119"/>
                </a:lnTo>
                <a:lnTo>
                  <a:pt x="545" y="132"/>
                </a:lnTo>
                <a:lnTo>
                  <a:pt x="572" y="145"/>
                </a:lnTo>
                <a:lnTo>
                  <a:pt x="599" y="160"/>
                </a:lnTo>
                <a:lnTo>
                  <a:pt x="625" y="175"/>
                </a:lnTo>
                <a:lnTo>
                  <a:pt x="651" y="190"/>
                </a:lnTo>
                <a:lnTo>
                  <a:pt x="676" y="206"/>
                </a:lnTo>
                <a:lnTo>
                  <a:pt x="702" y="223"/>
                </a:lnTo>
                <a:lnTo>
                  <a:pt x="726" y="240"/>
                </a:lnTo>
                <a:lnTo>
                  <a:pt x="751" y="259"/>
                </a:lnTo>
                <a:lnTo>
                  <a:pt x="774" y="277"/>
                </a:lnTo>
                <a:lnTo>
                  <a:pt x="798" y="296"/>
                </a:lnTo>
                <a:lnTo>
                  <a:pt x="820" y="316"/>
                </a:lnTo>
                <a:lnTo>
                  <a:pt x="843" y="336"/>
                </a:lnTo>
                <a:lnTo>
                  <a:pt x="866" y="356"/>
                </a:lnTo>
                <a:lnTo>
                  <a:pt x="887" y="377"/>
                </a:lnTo>
                <a:lnTo>
                  <a:pt x="908" y="398"/>
                </a:lnTo>
                <a:lnTo>
                  <a:pt x="928" y="421"/>
                </a:lnTo>
                <a:lnTo>
                  <a:pt x="948" y="444"/>
                </a:lnTo>
                <a:lnTo>
                  <a:pt x="967" y="467"/>
                </a:lnTo>
                <a:lnTo>
                  <a:pt x="986" y="490"/>
                </a:lnTo>
                <a:lnTo>
                  <a:pt x="1004" y="514"/>
                </a:lnTo>
                <a:lnTo>
                  <a:pt x="1023" y="538"/>
                </a:lnTo>
                <a:lnTo>
                  <a:pt x="1040" y="564"/>
                </a:lnTo>
                <a:lnTo>
                  <a:pt x="1057" y="589"/>
                </a:lnTo>
                <a:lnTo>
                  <a:pt x="1073" y="614"/>
                </a:lnTo>
                <a:lnTo>
                  <a:pt x="1088" y="640"/>
                </a:lnTo>
                <a:lnTo>
                  <a:pt x="1103" y="666"/>
                </a:lnTo>
                <a:lnTo>
                  <a:pt x="1117" y="693"/>
                </a:lnTo>
                <a:lnTo>
                  <a:pt x="1131" y="720"/>
                </a:lnTo>
                <a:lnTo>
                  <a:pt x="1144" y="748"/>
                </a:lnTo>
                <a:lnTo>
                  <a:pt x="1156" y="776"/>
                </a:lnTo>
                <a:lnTo>
                  <a:pt x="1168" y="804"/>
                </a:lnTo>
                <a:lnTo>
                  <a:pt x="1180" y="833"/>
                </a:lnTo>
                <a:lnTo>
                  <a:pt x="1190" y="861"/>
                </a:lnTo>
                <a:lnTo>
                  <a:pt x="1200" y="891"/>
                </a:lnTo>
                <a:lnTo>
                  <a:pt x="1209" y="921"/>
                </a:lnTo>
                <a:lnTo>
                  <a:pt x="1217" y="950"/>
                </a:lnTo>
                <a:lnTo>
                  <a:pt x="1224" y="980"/>
                </a:lnTo>
                <a:lnTo>
                  <a:pt x="1231" y="1010"/>
                </a:lnTo>
                <a:lnTo>
                  <a:pt x="1237" y="1042"/>
                </a:lnTo>
                <a:lnTo>
                  <a:pt x="1243" y="1073"/>
                </a:lnTo>
                <a:lnTo>
                  <a:pt x="1248" y="1104"/>
                </a:lnTo>
                <a:lnTo>
                  <a:pt x="1252" y="1135"/>
                </a:lnTo>
                <a:lnTo>
                  <a:pt x="1255" y="1166"/>
                </a:lnTo>
                <a:lnTo>
                  <a:pt x="1257" y="1198"/>
                </a:lnTo>
                <a:lnTo>
                  <a:pt x="1259" y="1231"/>
                </a:lnTo>
                <a:lnTo>
                  <a:pt x="1260" y="1263"/>
                </a:lnTo>
                <a:lnTo>
                  <a:pt x="921" y="1451"/>
                </a:lnTo>
                <a:lnTo>
                  <a:pt x="622" y="1246"/>
                </a:lnTo>
                <a:lnTo>
                  <a:pt x="622" y="1231"/>
                </a:lnTo>
                <a:lnTo>
                  <a:pt x="620" y="1215"/>
                </a:lnTo>
                <a:lnTo>
                  <a:pt x="616" y="1184"/>
                </a:lnTo>
                <a:lnTo>
                  <a:pt x="611" y="1154"/>
                </a:lnTo>
                <a:lnTo>
                  <a:pt x="608" y="1139"/>
                </a:lnTo>
                <a:lnTo>
                  <a:pt x="605" y="1125"/>
                </a:lnTo>
                <a:lnTo>
                  <a:pt x="597" y="1096"/>
                </a:lnTo>
                <a:lnTo>
                  <a:pt x="593" y="1082"/>
                </a:lnTo>
                <a:lnTo>
                  <a:pt x="588" y="1067"/>
                </a:lnTo>
                <a:lnTo>
                  <a:pt x="577" y="1039"/>
                </a:lnTo>
                <a:lnTo>
                  <a:pt x="572" y="1025"/>
                </a:lnTo>
                <a:lnTo>
                  <a:pt x="566" y="1012"/>
                </a:lnTo>
                <a:lnTo>
                  <a:pt x="559" y="998"/>
                </a:lnTo>
                <a:lnTo>
                  <a:pt x="553" y="985"/>
                </a:lnTo>
                <a:lnTo>
                  <a:pt x="539" y="959"/>
                </a:lnTo>
                <a:lnTo>
                  <a:pt x="530" y="947"/>
                </a:lnTo>
                <a:lnTo>
                  <a:pt x="523" y="934"/>
                </a:lnTo>
                <a:lnTo>
                  <a:pt x="506" y="910"/>
                </a:lnTo>
                <a:lnTo>
                  <a:pt x="498" y="898"/>
                </a:lnTo>
                <a:lnTo>
                  <a:pt x="489" y="887"/>
                </a:lnTo>
                <a:lnTo>
                  <a:pt x="480" y="874"/>
                </a:lnTo>
                <a:lnTo>
                  <a:pt x="471" y="863"/>
                </a:lnTo>
                <a:lnTo>
                  <a:pt x="461" y="852"/>
                </a:lnTo>
                <a:lnTo>
                  <a:pt x="451" y="841"/>
                </a:lnTo>
                <a:lnTo>
                  <a:pt x="431" y="821"/>
                </a:lnTo>
                <a:lnTo>
                  <a:pt x="410" y="801"/>
                </a:lnTo>
                <a:lnTo>
                  <a:pt x="399" y="791"/>
                </a:lnTo>
                <a:lnTo>
                  <a:pt x="388" y="782"/>
                </a:lnTo>
                <a:lnTo>
                  <a:pt x="375" y="773"/>
                </a:lnTo>
                <a:lnTo>
                  <a:pt x="364" y="764"/>
                </a:lnTo>
                <a:lnTo>
                  <a:pt x="352" y="755"/>
                </a:lnTo>
                <a:lnTo>
                  <a:pt x="340" y="747"/>
                </a:lnTo>
                <a:lnTo>
                  <a:pt x="328" y="739"/>
                </a:lnTo>
                <a:lnTo>
                  <a:pt x="315" y="731"/>
                </a:lnTo>
                <a:lnTo>
                  <a:pt x="290" y="716"/>
                </a:lnTo>
                <a:lnTo>
                  <a:pt x="277" y="709"/>
                </a:lnTo>
                <a:lnTo>
                  <a:pt x="264" y="702"/>
                </a:lnTo>
                <a:lnTo>
                  <a:pt x="237" y="690"/>
                </a:lnTo>
                <a:lnTo>
                  <a:pt x="223" y="684"/>
                </a:lnTo>
                <a:lnTo>
                  <a:pt x="209" y="678"/>
                </a:lnTo>
                <a:lnTo>
                  <a:pt x="181" y="669"/>
                </a:lnTo>
                <a:lnTo>
                  <a:pt x="152" y="660"/>
                </a:lnTo>
                <a:lnTo>
                  <a:pt x="137" y="656"/>
                </a:lnTo>
                <a:lnTo>
                  <a:pt x="123" y="653"/>
                </a:lnTo>
                <a:lnTo>
                  <a:pt x="108" y="649"/>
                </a:lnTo>
                <a:lnTo>
                  <a:pt x="93" y="647"/>
                </a:lnTo>
                <a:lnTo>
                  <a:pt x="63" y="642"/>
                </a:lnTo>
                <a:lnTo>
                  <a:pt x="47" y="640"/>
                </a:lnTo>
                <a:lnTo>
                  <a:pt x="31" y="639"/>
                </a:lnTo>
                <a:lnTo>
                  <a:pt x="16" y="638"/>
                </a:lnTo>
                <a:lnTo>
                  <a:pt x="0" y="637"/>
                </a:lnTo>
                <a:lnTo>
                  <a:pt x="197" y="348"/>
                </a:lnTo>
                <a:lnTo>
                  <a:pt x="3" y="0"/>
                </a:lnTo>
                <a:close/>
              </a:path>
            </a:pathLst>
          </a:custGeom>
          <a:gradFill>
            <a:gsLst>
              <a:gs pos="0">
                <a:srgbClr val="FC3100"/>
              </a:gs>
              <a:gs pos="100000">
                <a:srgbClr val="3366FF"/>
              </a:gs>
            </a:gsLst>
            <a:lin ang="2700000" scaled="0"/>
          </a:gra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000" tIns="270000" rIns="68580" bIns="3429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4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PA-箭头4"/>
          <p:cNvSpPr>
            <a:spLocks noChangeAspect="1"/>
          </p:cNvSpPr>
          <p:nvPr>
            <p:custDataLst>
              <p:tags r:id="rId15"/>
            </p:custDataLst>
          </p:nvPr>
        </p:nvSpPr>
        <p:spPr bwMode="auto">
          <a:xfrm>
            <a:off x="4241879" y="1687147"/>
            <a:ext cx="2003258" cy="1854121"/>
          </a:xfrm>
          <a:custGeom>
            <a:avLst/>
            <a:gdLst>
              <a:gd name="T0" fmla="*/ 637 w 1431"/>
              <a:gd name="T1" fmla="*/ 1302 h 1325"/>
              <a:gd name="T2" fmla="*/ 637 w 1431"/>
              <a:gd name="T3" fmla="*/ 1248 h 1325"/>
              <a:gd name="T4" fmla="*/ 640 w 1431"/>
              <a:gd name="T5" fmla="*/ 1217 h 1325"/>
              <a:gd name="T6" fmla="*/ 646 w 1431"/>
              <a:gd name="T7" fmla="*/ 1170 h 1325"/>
              <a:gd name="T8" fmla="*/ 655 w 1431"/>
              <a:gd name="T9" fmla="*/ 1125 h 1325"/>
              <a:gd name="T10" fmla="*/ 663 w 1431"/>
              <a:gd name="T11" fmla="*/ 1095 h 1325"/>
              <a:gd name="T12" fmla="*/ 678 w 1431"/>
              <a:gd name="T13" fmla="*/ 1052 h 1325"/>
              <a:gd name="T14" fmla="*/ 689 w 1431"/>
              <a:gd name="T15" fmla="*/ 1024 h 1325"/>
              <a:gd name="T16" fmla="*/ 708 w 1431"/>
              <a:gd name="T17" fmla="*/ 983 h 1325"/>
              <a:gd name="T18" fmla="*/ 724 w 1431"/>
              <a:gd name="T19" fmla="*/ 957 h 1325"/>
              <a:gd name="T20" fmla="*/ 739 w 1431"/>
              <a:gd name="T21" fmla="*/ 932 h 1325"/>
              <a:gd name="T22" fmla="*/ 756 w 1431"/>
              <a:gd name="T23" fmla="*/ 907 h 1325"/>
              <a:gd name="T24" fmla="*/ 773 w 1431"/>
              <a:gd name="T25" fmla="*/ 884 h 1325"/>
              <a:gd name="T26" fmla="*/ 792 w 1431"/>
              <a:gd name="T27" fmla="*/ 860 h 1325"/>
              <a:gd name="T28" fmla="*/ 822 w 1431"/>
              <a:gd name="T29" fmla="*/ 827 h 1325"/>
              <a:gd name="T30" fmla="*/ 843 w 1431"/>
              <a:gd name="T31" fmla="*/ 807 h 1325"/>
              <a:gd name="T32" fmla="*/ 877 w 1431"/>
              <a:gd name="T33" fmla="*/ 778 h 1325"/>
              <a:gd name="T34" fmla="*/ 901 w 1431"/>
              <a:gd name="T35" fmla="*/ 760 h 1325"/>
              <a:gd name="T36" fmla="*/ 938 w 1431"/>
              <a:gd name="T37" fmla="*/ 735 h 1325"/>
              <a:gd name="T38" fmla="*/ 976 w 1431"/>
              <a:gd name="T39" fmla="*/ 711 h 1325"/>
              <a:gd name="T40" fmla="*/ 1003 w 1431"/>
              <a:gd name="T41" fmla="*/ 698 h 1325"/>
              <a:gd name="T42" fmla="*/ 1030 w 1431"/>
              <a:gd name="T43" fmla="*/ 686 h 1325"/>
              <a:gd name="T44" fmla="*/ 1059 w 1431"/>
              <a:gd name="T45" fmla="*/ 675 h 1325"/>
              <a:gd name="T46" fmla="*/ 1117 w 1431"/>
              <a:gd name="T47" fmla="*/ 657 h 1325"/>
              <a:gd name="T48" fmla="*/ 1147 w 1431"/>
              <a:gd name="T49" fmla="*/ 649 h 1325"/>
              <a:gd name="T50" fmla="*/ 1192 w 1431"/>
              <a:gd name="T51" fmla="*/ 642 h 1325"/>
              <a:gd name="T52" fmla="*/ 1224 w 1431"/>
              <a:gd name="T53" fmla="*/ 638 h 1325"/>
              <a:gd name="T54" fmla="*/ 1431 w 1431"/>
              <a:gd name="T55" fmla="*/ 334 h 1325"/>
              <a:gd name="T56" fmla="*/ 1207 w 1431"/>
              <a:gd name="T57" fmla="*/ 1 h 1325"/>
              <a:gd name="T58" fmla="*/ 1142 w 1431"/>
              <a:gd name="T59" fmla="*/ 6 h 1325"/>
              <a:gd name="T60" fmla="*/ 1080 w 1431"/>
              <a:gd name="T61" fmla="*/ 15 h 1325"/>
              <a:gd name="T62" fmla="*/ 1018 w 1431"/>
              <a:gd name="T63" fmla="*/ 26 h 1325"/>
              <a:gd name="T64" fmla="*/ 957 w 1431"/>
              <a:gd name="T65" fmla="*/ 40 h 1325"/>
              <a:gd name="T66" fmla="*/ 898 w 1431"/>
              <a:gd name="T67" fmla="*/ 57 h 1325"/>
              <a:gd name="T68" fmla="*/ 839 w 1431"/>
              <a:gd name="T69" fmla="*/ 76 h 1325"/>
              <a:gd name="T70" fmla="*/ 783 w 1431"/>
              <a:gd name="T71" fmla="*/ 100 h 1325"/>
              <a:gd name="T72" fmla="*/ 728 w 1431"/>
              <a:gd name="T73" fmla="*/ 125 h 1325"/>
              <a:gd name="T74" fmla="*/ 673 w 1431"/>
              <a:gd name="T75" fmla="*/ 152 h 1325"/>
              <a:gd name="T76" fmla="*/ 620 w 1431"/>
              <a:gd name="T77" fmla="*/ 182 h 1325"/>
              <a:gd name="T78" fmla="*/ 570 w 1431"/>
              <a:gd name="T79" fmla="*/ 214 h 1325"/>
              <a:gd name="T80" fmla="*/ 520 w 1431"/>
              <a:gd name="T81" fmla="*/ 250 h 1325"/>
              <a:gd name="T82" fmla="*/ 472 w 1431"/>
              <a:gd name="T83" fmla="*/ 287 h 1325"/>
              <a:gd name="T84" fmla="*/ 427 w 1431"/>
              <a:gd name="T85" fmla="*/ 325 h 1325"/>
              <a:gd name="T86" fmla="*/ 382 w 1431"/>
              <a:gd name="T87" fmla="*/ 366 h 1325"/>
              <a:gd name="T88" fmla="*/ 341 w 1431"/>
              <a:gd name="T89" fmla="*/ 410 h 1325"/>
              <a:gd name="T90" fmla="*/ 301 w 1431"/>
              <a:gd name="T91" fmla="*/ 455 h 1325"/>
              <a:gd name="T92" fmla="*/ 263 w 1431"/>
              <a:gd name="T93" fmla="*/ 502 h 1325"/>
              <a:gd name="T94" fmla="*/ 227 w 1431"/>
              <a:gd name="T95" fmla="*/ 550 h 1325"/>
              <a:gd name="T96" fmla="*/ 194 w 1431"/>
              <a:gd name="T97" fmla="*/ 602 h 1325"/>
              <a:gd name="T98" fmla="*/ 163 w 1431"/>
              <a:gd name="T99" fmla="*/ 653 h 1325"/>
              <a:gd name="T100" fmla="*/ 135 w 1431"/>
              <a:gd name="T101" fmla="*/ 707 h 1325"/>
              <a:gd name="T102" fmla="*/ 109 w 1431"/>
              <a:gd name="T103" fmla="*/ 762 h 1325"/>
              <a:gd name="T104" fmla="*/ 86 w 1431"/>
              <a:gd name="T105" fmla="*/ 819 h 1325"/>
              <a:gd name="T106" fmla="*/ 64 w 1431"/>
              <a:gd name="T107" fmla="*/ 876 h 1325"/>
              <a:gd name="T108" fmla="*/ 47 w 1431"/>
              <a:gd name="T109" fmla="*/ 936 h 1325"/>
              <a:gd name="T110" fmla="*/ 31 w 1431"/>
              <a:gd name="T111" fmla="*/ 996 h 1325"/>
              <a:gd name="T112" fmla="*/ 19 w 1431"/>
              <a:gd name="T113" fmla="*/ 1058 h 1325"/>
              <a:gd name="T114" fmla="*/ 10 w 1431"/>
              <a:gd name="T115" fmla="*/ 1120 h 1325"/>
              <a:gd name="T116" fmla="*/ 4 w 1431"/>
              <a:gd name="T117" fmla="*/ 1183 h 1325"/>
              <a:gd name="T118" fmla="*/ 1 w 1431"/>
              <a:gd name="T119" fmla="*/ 1247 h 1325"/>
              <a:gd name="T120" fmla="*/ 1 w 1431"/>
              <a:gd name="T121" fmla="*/ 1302 h 1325"/>
              <a:gd name="T122" fmla="*/ 335 w 1431"/>
              <a:gd name="T123" fmla="*/ 1129 h 1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431" h="1325">
                <a:moveTo>
                  <a:pt x="638" y="1324"/>
                </a:moveTo>
                <a:lnTo>
                  <a:pt x="637" y="1302"/>
                </a:lnTo>
                <a:lnTo>
                  <a:pt x="637" y="1280"/>
                </a:lnTo>
                <a:lnTo>
                  <a:pt x="637" y="1248"/>
                </a:lnTo>
                <a:lnTo>
                  <a:pt x="638" y="1232"/>
                </a:lnTo>
                <a:lnTo>
                  <a:pt x="640" y="1217"/>
                </a:lnTo>
                <a:lnTo>
                  <a:pt x="644" y="1185"/>
                </a:lnTo>
                <a:lnTo>
                  <a:pt x="646" y="1170"/>
                </a:lnTo>
                <a:lnTo>
                  <a:pt x="649" y="1154"/>
                </a:lnTo>
                <a:lnTo>
                  <a:pt x="655" y="1125"/>
                </a:lnTo>
                <a:lnTo>
                  <a:pt x="659" y="1110"/>
                </a:lnTo>
                <a:lnTo>
                  <a:pt x="663" y="1095"/>
                </a:lnTo>
                <a:lnTo>
                  <a:pt x="673" y="1067"/>
                </a:lnTo>
                <a:lnTo>
                  <a:pt x="678" y="1052"/>
                </a:lnTo>
                <a:lnTo>
                  <a:pt x="683" y="1038"/>
                </a:lnTo>
                <a:lnTo>
                  <a:pt x="689" y="1024"/>
                </a:lnTo>
                <a:lnTo>
                  <a:pt x="695" y="1010"/>
                </a:lnTo>
                <a:lnTo>
                  <a:pt x="708" y="983"/>
                </a:lnTo>
                <a:lnTo>
                  <a:pt x="715" y="970"/>
                </a:lnTo>
                <a:lnTo>
                  <a:pt x="724" y="957"/>
                </a:lnTo>
                <a:lnTo>
                  <a:pt x="731" y="944"/>
                </a:lnTo>
                <a:lnTo>
                  <a:pt x="739" y="932"/>
                </a:lnTo>
                <a:lnTo>
                  <a:pt x="747" y="920"/>
                </a:lnTo>
                <a:lnTo>
                  <a:pt x="756" y="907"/>
                </a:lnTo>
                <a:lnTo>
                  <a:pt x="764" y="895"/>
                </a:lnTo>
                <a:lnTo>
                  <a:pt x="773" y="884"/>
                </a:lnTo>
                <a:lnTo>
                  <a:pt x="783" y="871"/>
                </a:lnTo>
                <a:lnTo>
                  <a:pt x="792" y="860"/>
                </a:lnTo>
                <a:lnTo>
                  <a:pt x="812" y="838"/>
                </a:lnTo>
                <a:lnTo>
                  <a:pt x="822" y="827"/>
                </a:lnTo>
                <a:lnTo>
                  <a:pt x="832" y="817"/>
                </a:lnTo>
                <a:lnTo>
                  <a:pt x="843" y="807"/>
                </a:lnTo>
                <a:lnTo>
                  <a:pt x="854" y="797"/>
                </a:lnTo>
                <a:lnTo>
                  <a:pt x="877" y="778"/>
                </a:lnTo>
                <a:lnTo>
                  <a:pt x="889" y="769"/>
                </a:lnTo>
                <a:lnTo>
                  <a:pt x="901" y="760"/>
                </a:lnTo>
                <a:lnTo>
                  <a:pt x="925" y="743"/>
                </a:lnTo>
                <a:lnTo>
                  <a:pt x="938" y="735"/>
                </a:lnTo>
                <a:lnTo>
                  <a:pt x="951" y="727"/>
                </a:lnTo>
                <a:lnTo>
                  <a:pt x="976" y="711"/>
                </a:lnTo>
                <a:lnTo>
                  <a:pt x="990" y="705"/>
                </a:lnTo>
                <a:lnTo>
                  <a:pt x="1003" y="698"/>
                </a:lnTo>
                <a:lnTo>
                  <a:pt x="1017" y="692"/>
                </a:lnTo>
                <a:lnTo>
                  <a:pt x="1030" y="686"/>
                </a:lnTo>
                <a:lnTo>
                  <a:pt x="1045" y="680"/>
                </a:lnTo>
                <a:lnTo>
                  <a:pt x="1059" y="675"/>
                </a:lnTo>
                <a:lnTo>
                  <a:pt x="1088" y="665"/>
                </a:lnTo>
                <a:lnTo>
                  <a:pt x="1117" y="657"/>
                </a:lnTo>
                <a:lnTo>
                  <a:pt x="1132" y="653"/>
                </a:lnTo>
                <a:lnTo>
                  <a:pt x="1147" y="649"/>
                </a:lnTo>
                <a:lnTo>
                  <a:pt x="1177" y="644"/>
                </a:lnTo>
                <a:lnTo>
                  <a:pt x="1192" y="642"/>
                </a:lnTo>
                <a:lnTo>
                  <a:pt x="1209" y="640"/>
                </a:lnTo>
                <a:lnTo>
                  <a:pt x="1224" y="638"/>
                </a:lnTo>
                <a:lnTo>
                  <a:pt x="1240" y="637"/>
                </a:lnTo>
                <a:lnTo>
                  <a:pt x="1431" y="334"/>
                </a:lnTo>
                <a:lnTo>
                  <a:pt x="1239" y="0"/>
                </a:lnTo>
                <a:lnTo>
                  <a:pt x="1207" y="1"/>
                </a:lnTo>
                <a:lnTo>
                  <a:pt x="1174" y="3"/>
                </a:lnTo>
                <a:lnTo>
                  <a:pt x="1142" y="6"/>
                </a:lnTo>
                <a:lnTo>
                  <a:pt x="1111" y="10"/>
                </a:lnTo>
                <a:lnTo>
                  <a:pt x="1080" y="15"/>
                </a:lnTo>
                <a:lnTo>
                  <a:pt x="1049" y="20"/>
                </a:lnTo>
                <a:lnTo>
                  <a:pt x="1018" y="26"/>
                </a:lnTo>
                <a:lnTo>
                  <a:pt x="987" y="32"/>
                </a:lnTo>
                <a:lnTo>
                  <a:pt x="957" y="40"/>
                </a:lnTo>
                <a:lnTo>
                  <a:pt x="928" y="48"/>
                </a:lnTo>
                <a:lnTo>
                  <a:pt x="898" y="57"/>
                </a:lnTo>
                <a:lnTo>
                  <a:pt x="868" y="66"/>
                </a:lnTo>
                <a:lnTo>
                  <a:pt x="839" y="76"/>
                </a:lnTo>
                <a:lnTo>
                  <a:pt x="811" y="88"/>
                </a:lnTo>
                <a:lnTo>
                  <a:pt x="783" y="100"/>
                </a:lnTo>
                <a:lnTo>
                  <a:pt x="755" y="112"/>
                </a:lnTo>
                <a:lnTo>
                  <a:pt x="728" y="125"/>
                </a:lnTo>
                <a:lnTo>
                  <a:pt x="699" y="138"/>
                </a:lnTo>
                <a:lnTo>
                  <a:pt x="673" y="152"/>
                </a:lnTo>
                <a:lnTo>
                  <a:pt x="646" y="167"/>
                </a:lnTo>
                <a:lnTo>
                  <a:pt x="620" y="182"/>
                </a:lnTo>
                <a:lnTo>
                  <a:pt x="595" y="198"/>
                </a:lnTo>
                <a:lnTo>
                  <a:pt x="570" y="214"/>
                </a:lnTo>
                <a:lnTo>
                  <a:pt x="544" y="231"/>
                </a:lnTo>
                <a:lnTo>
                  <a:pt x="520" y="250"/>
                </a:lnTo>
                <a:lnTo>
                  <a:pt x="496" y="268"/>
                </a:lnTo>
                <a:lnTo>
                  <a:pt x="472" y="287"/>
                </a:lnTo>
                <a:lnTo>
                  <a:pt x="449" y="306"/>
                </a:lnTo>
                <a:lnTo>
                  <a:pt x="427" y="325"/>
                </a:lnTo>
                <a:lnTo>
                  <a:pt x="405" y="346"/>
                </a:lnTo>
                <a:lnTo>
                  <a:pt x="382" y="366"/>
                </a:lnTo>
                <a:lnTo>
                  <a:pt x="361" y="388"/>
                </a:lnTo>
                <a:lnTo>
                  <a:pt x="341" y="410"/>
                </a:lnTo>
                <a:lnTo>
                  <a:pt x="320" y="433"/>
                </a:lnTo>
                <a:lnTo>
                  <a:pt x="301" y="455"/>
                </a:lnTo>
                <a:lnTo>
                  <a:pt x="282" y="478"/>
                </a:lnTo>
                <a:lnTo>
                  <a:pt x="263" y="502"/>
                </a:lnTo>
                <a:lnTo>
                  <a:pt x="245" y="526"/>
                </a:lnTo>
                <a:lnTo>
                  <a:pt x="227" y="550"/>
                </a:lnTo>
                <a:lnTo>
                  <a:pt x="210" y="576"/>
                </a:lnTo>
                <a:lnTo>
                  <a:pt x="194" y="602"/>
                </a:lnTo>
                <a:lnTo>
                  <a:pt x="178" y="627"/>
                </a:lnTo>
                <a:lnTo>
                  <a:pt x="163" y="653"/>
                </a:lnTo>
                <a:lnTo>
                  <a:pt x="149" y="680"/>
                </a:lnTo>
                <a:lnTo>
                  <a:pt x="135" y="707"/>
                </a:lnTo>
                <a:lnTo>
                  <a:pt x="122" y="735"/>
                </a:lnTo>
                <a:lnTo>
                  <a:pt x="109" y="762"/>
                </a:lnTo>
                <a:lnTo>
                  <a:pt x="97" y="790"/>
                </a:lnTo>
                <a:lnTo>
                  <a:pt x="86" y="819"/>
                </a:lnTo>
                <a:lnTo>
                  <a:pt x="74" y="847"/>
                </a:lnTo>
                <a:lnTo>
                  <a:pt x="64" y="876"/>
                </a:lnTo>
                <a:lnTo>
                  <a:pt x="55" y="906"/>
                </a:lnTo>
                <a:lnTo>
                  <a:pt x="47" y="936"/>
                </a:lnTo>
                <a:lnTo>
                  <a:pt x="39" y="966"/>
                </a:lnTo>
                <a:lnTo>
                  <a:pt x="31" y="996"/>
                </a:lnTo>
                <a:lnTo>
                  <a:pt x="25" y="1026"/>
                </a:lnTo>
                <a:lnTo>
                  <a:pt x="19" y="1058"/>
                </a:lnTo>
                <a:lnTo>
                  <a:pt x="14" y="1089"/>
                </a:lnTo>
                <a:lnTo>
                  <a:pt x="10" y="1120"/>
                </a:lnTo>
                <a:lnTo>
                  <a:pt x="6" y="1151"/>
                </a:lnTo>
                <a:lnTo>
                  <a:pt x="4" y="1183"/>
                </a:lnTo>
                <a:lnTo>
                  <a:pt x="2" y="1215"/>
                </a:lnTo>
                <a:lnTo>
                  <a:pt x="1" y="1247"/>
                </a:lnTo>
                <a:lnTo>
                  <a:pt x="0" y="1280"/>
                </a:lnTo>
                <a:lnTo>
                  <a:pt x="1" y="1302"/>
                </a:lnTo>
                <a:lnTo>
                  <a:pt x="2" y="1325"/>
                </a:lnTo>
                <a:lnTo>
                  <a:pt x="335" y="1129"/>
                </a:lnTo>
                <a:lnTo>
                  <a:pt x="638" y="132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000" tIns="270000" rIns="68580" bIns="3429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4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PA-箭头3"/>
          <p:cNvSpPr>
            <a:spLocks noChangeAspect="1"/>
          </p:cNvSpPr>
          <p:nvPr>
            <p:custDataLst>
              <p:tags r:id="rId16"/>
            </p:custDataLst>
          </p:nvPr>
        </p:nvSpPr>
        <p:spPr bwMode="auto">
          <a:xfrm>
            <a:off x="4247925" y="3361903"/>
            <a:ext cx="1815831" cy="1912566"/>
          </a:xfrm>
          <a:custGeom>
            <a:avLst/>
            <a:gdLst>
              <a:gd name="T0" fmla="*/ 1096 w 1295"/>
              <a:gd name="T1" fmla="*/ 1023 h 1364"/>
              <a:gd name="T2" fmla="*/ 1276 w 1295"/>
              <a:gd name="T3" fmla="*/ 728 h 1364"/>
              <a:gd name="T4" fmla="*/ 1232 w 1295"/>
              <a:gd name="T5" fmla="*/ 726 h 1364"/>
              <a:gd name="T6" fmla="*/ 1187 w 1295"/>
              <a:gd name="T7" fmla="*/ 722 h 1364"/>
              <a:gd name="T8" fmla="*/ 1131 w 1295"/>
              <a:gd name="T9" fmla="*/ 711 h 1364"/>
              <a:gd name="T10" fmla="*/ 1103 w 1295"/>
              <a:gd name="T11" fmla="*/ 704 h 1364"/>
              <a:gd name="T12" fmla="*/ 1050 w 1295"/>
              <a:gd name="T13" fmla="*/ 687 h 1364"/>
              <a:gd name="T14" fmla="*/ 1023 w 1295"/>
              <a:gd name="T15" fmla="*/ 677 h 1364"/>
              <a:gd name="T16" fmla="*/ 973 w 1295"/>
              <a:gd name="T17" fmla="*/ 653 h 1364"/>
              <a:gd name="T18" fmla="*/ 949 w 1295"/>
              <a:gd name="T19" fmla="*/ 638 h 1364"/>
              <a:gd name="T20" fmla="*/ 902 w 1295"/>
              <a:gd name="T21" fmla="*/ 608 h 1364"/>
              <a:gd name="T22" fmla="*/ 880 w 1295"/>
              <a:gd name="T23" fmla="*/ 591 h 1364"/>
              <a:gd name="T24" fmla="*/ 837 w 1295"/>
              <a:gd name="T25" fmla="*/ 556 h 1364"/>
              <a:gd name="T26" fmla="*/ 799 w 1295"/>
              <a:gd name="T27" fmla="*/ 517 h 1364"/>
              <a:gd name="T28" fmla="*/ 781 w 1295"/>
              <a:gd name="T29" fmla="*/ 496 h 1364"/>
              <a:gd name="T30" fmla="*/ 747 w 1295"/>
              <a:gd name="T31" fmla="*/ 451 h 1364"/>
              <a:gd name="T32" fmla="*/ 725 w 1295"/>
              <a:gd name="T33" fmla="*/ 417 h 1364"/>
              <a:gd name="T34" fmla="*/ 703 w 1295"/>
              <a:gd name="T35" fmla="*/ 380 h 1364"/>
              <a:gd name="T36" fmla="*/ 680 w 1295"/>
              <a:gd name="T37" fmla="*/ 330 h 1364"/>
              <a:gd name="T38" fmla="*/ 670 w 1295"/>
              <a:gd name="T39" fmla="*/ 303 h 1364"/>
              <a:gd name="T40" fmla="*/ 657 w 1295"/>
              <a:gd name="T41" fmla="*/ 263 h 1364"/>
              <a:gd name="T42" fmla="*/ 646 w 1295"/>
              <a:gd name="T43" fmla="*/ 221 h 1364"/>
              <a:gd name="T44" fmla="*/ 322 w 1295"/>
              <a:gd name="T45" fmla="*/ 0 h 1364"/>
              <a:gd name="T46" fmla="*/ 2 w 1295"/>
              <a:gd name="T47" fmla="*/ 222 h 1364"/>
              <a:gd name="T48" fmla="*/ 10 w 1295"/>
              <a:gd name="T49" fmla="*/ 282 h 1364"/>
              <a:gd name="T50" fmla="*/ 21 w 1295"/>
              <a:gd name="T51" fmla="*/ 343 h 1364"/>
              <a:gd name="T52" fmla="*/ 35 w 1295"/>
              <a:gd name="T53" fmla="*/ 401 h 1364"/>
              <a:gd name="T54" fmla="*/ 51 w 1295"/>
              <a:gd name="T55" fmla="*/ 458 h 1364"/>
              <a:gd name="T56" fmla="*/ 69 w 1295"/>
              <a:gd name="T57" fmla="*/ 516 h 1364"/>
              <a:gd name="T58" fmla="*/ 91 w 1295"/>
              <a:gd name="T59" fmla="*/ 571 h 1364"/>
              <a:gd name="T60" fmla="*/ 115 w 1295"/>
              <a:gd name="T61" fmla="*/ 624 h 1364"/>
              <a:gd name="T62" fmla="*/ 141 w 1295"/>
              <a:gd name="T63" fmla="*/ 678 h 1364"/>
              <a:gd name="T64" fmla="*/ 169 w 1295"/>
              <a:gd name="T65" fmla="*/ 729 h 1364"/>
              <a:gd name="T66" fmla="*/ 200 w 1295"/>
              <a:gd name="T67" fmla="*/ 779 h 1364"/>
              <a:gd name="T68" fmla="*/ 233 w 1295"/>
              <a:gd name="T69" fmla="*/ 828 h 1364"/>
              <a:gd name="T70" fmla="*/ 268 w 1295"/>
              <a:gd name="T71" fmla="*/ 874 h 1364"/>
              <a:gd name="T72" fmla="*/ 305 w 1295"/>
              <a:gd name="T73" fmla="*/ 919 h 1364"/>
              <a:gd name="T74" fmla="*/ 344 w 1295"/>
              <a:gd name="T75" fmla="*/ 962 h 1364"/>
              <a:gd name="T76" fmla="*/ 385 w 1295"/>
              <a:gd name="T77" fmla="*/ 1004 h 1364"/>
              <a:gd name="T78" fmla="*/ 428 w 1295"/>
              <a:gd name="T79" fmla="*/ 1043 h 1364"/>
              <a:gd name="T80" fmla="*/ 473 w 1295"/>
              <a:gd name="T81" fmla="*/ 1081 h 1364"/>
              <a:gd name="T82" fmla="*/ 519 w 1295"/>
              <a:gd name="T83" fmla="*/ 1116 h 1364"/>
              <a:gd name="T84" fmla="*/ 567 w 1295"/>
              <a:gd name="T85" fmla="*/ 1151 h 1364"/>
              <a:gd name="T86" fmla="*/ 616 w 1295"/>
              <a:gd name="T87" fmla="*/ 1182 h 1364"/>
              <a:gd name="T88" fmla="*/ 667 w 1295"/>
              <a:gd name="T89" fmla="*/ 1211 h 1364"/>
              <a:gd name="T90" fmla="*/ 720 w 1295"/>
              <a:gd name="T91" fmla="*/ 1237 h 1364"/>
              <a:gd name="T92" fmla="*/ 774 w 1295"/>
              <a:gd name="T93" fmla="*/ 1262 h 1364"/>
              <a:gd name="T94" fmla="*/ 828 w 1295"/>
              <a:gd name="T95" fmla="*/ 1283 h 1364"/>
              <a:gd name="T96" fmla="*/ 885 w 1295"/>
              <a:gd name="T97" fmla="*/ 1304 h 1364"/>
              <a:gd name="T98" fmla="*/ 942 w 1295"/>
              <a:gd name="T99" fmla="*/ 1321 h 1364"/>
              <a:gd name="T100" fmla="*/ 1001 w 1295"/>
              <a:gd name="T101" fmla="*/ 1335 h 1364"/>
              <a:gd name="T102" fmla="*/ 1061 w 1295"/>
              <a:gd name="T103" fmla="*/ 1346 h 1364"/>
              <a:gd name="T104" fmla="*/ 1121 w 1295"/>
              <a:gd name="T105" fmla="*/ 1355 h 1364"/>
              <a:gd name="T106" fmla="*/ 1182 w 1295"/>
              <a:gd name="T107" fmla="*/ 1361 h 1364"/>
              <a:gd name="T108" fmla="*/ 1245 w 1295"/>
              <a:gd name="T109" fmla="*/ 1364 h 1364"/>
              <a:gd name="T110" fmla="*/ 1281 w 1295"/>
              <a:gd name="T111" fmla="*/ 1364 h 1364"/>
              <a:gd name="T112" fmla="*/ 1290 w 1295"/>
              <a:gd name="T113" fmla="*/ 1362 h 1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295" h="1364">
                <a:moveTo>
                  <a:pt x="1295" y="1362"/>
                </a:moveTo>
                <a:lnTo>
                  <a:pt x="1096" y="1023"/>
                </a:lnTo>
                <a:lnTo>
                  <a:pt x="1295" y="727"/>
                </a:lnTo>
                <a:lnTo>
                  <a:pt x="1276" y="728"/>
                </a:lnTo>
                <a:lnTo>
                  <a:pt x="1246" y="727"/>
                </a:lnTo>
                <a:lnTo>
                  <a:pt x="1232" y="726"/>
                </a:lnTo>
                <a:lnTo>
                  <a:pt x="1217" y="725"/>
                </a:lnTo>
                <a:lnTo>
                  <a:pt x="1187" y="722"/>
                </a:lnTo>
                <a:lnTo>
                  <a:pt x="1159" y="717"/>
                </a:lnTo>
                <a:lnTo>
                  <a:pt x="1131" y="711"/>
                </a:lnTo>
                <a:lnTo>
                  <a:pt x="1117" y="708"/>
                </a:lnTo>
                <a:lnTo>
                  <a:pt x="1103" y="704"/>
                </a:lnTo>
                <a:lnTo>
                  <a:pt x="1076" y="696"/>
                </a:lnTo>
                <a:lnTo>
                  <a:pt x="1050" y="687"/>
                </a:lnTo>
                <a:lnTo>
                  <a:pt x="1037" y="682"/>
                </a:lnTo>
                <a:lnTo>
                  <a:pt x="1023" y="677"/>
                </a:lnTo>
                <a:lnTo>
                  <a:pt x="998" y="665"/>
                </a:lnTo>
                <a:lnTo>
                  <a:pt x="973" y="653"/>
                </a:lnTo>
                <a:lnTo>
                  <a:pt x="961" y="646"/>
                </a:lnTo>
                <a:lnTo>
                  <a:pt x="949" y="638"/>
                </a:lnTo>
                <a:lnTo>
                  <a:pt x="925" y="623"/>
                </a:lnTo>
                <a:lnTo>
                  <a:pt x="902" y="608"/>
                </a:lnTo>
                <a:lnTo>
                  <a:pt x="891" y="600"/>
                </a:lnTo>
                <a:lnTo>
                  <a:pt x="880" y="591"/>
                </a:lnTo>
                <a:lnTo>
                  <a:pt x="858" y="574"/>
                </a:lnTo>
                <a:lnTo>
                  <a:pt x="837" y="556"/>
                </a:lnTo>
                <a:lnTo>
                  <a:pt x="818" y="537"/>
                </a:lnTo>
                <a:lnTo>
                  <a:pt x="799" y="517"/>
                </a:lnTo>
                <a:lnTo>
                  <a:pt x="790" y="506"/>
                </a:lnTo>
                <a:lnTo>
                  <a:pt x="781" y="496"/>
                </a:lnTo>
                <a:lnTo>
                  <a:pt x="764" y="473"/>
                </a:lnTo>
                <a:lnTo>
                  <a:pt x="747" y="451"/>
                </a:lnTo>
                <a:lnTo>
                  <a:pt x="732" y="428"/>
                </a:lnTo>
                <a:lnTo>
                  <a:pt x="725" y="417"/>
                </a:lnTo>
                <a:lnTo>
                  <a:pt x="718" y="405"/>
                </a:lnTo>
                <a:lnTo>
                  <a:pt x="703" y="380"/>
                </a:lnTo>
                <a:lnTo>
                  <a:pt x="691" y="355"/>
                </a:lnTo>
                <a:lnTo>
                  <a:pt x="680" y="330"/>
                </a:lnTo>
                <a:lnTo>
                  <a:pt x="675" y="316"/>
                </a:lnTo>
                <a:lnTo>
                  <a:pt x="670" y="303"/>
                </a:lnTo>
                <a:lnTo>
                  <a:pt x="661" y="276"/>
                </a:lnTo>
                <a:lnTo>
                  <a:pt x="657" y="263"/>
                </a:lnTo>
                <a:lnTo>
                  <a:pt x="653" y="249"/>
                </a:lnTo>
                <a:lnTo>
                  <a:pt x="646" y="221"/>
                </a:lnTo>
                <a:lnTo>
                  <a:pt x="641" y="193"/>
                </a:lnTo>
                <a:lnTo>
                  <a:pt x="322" y="0"/>
                </a:lnTo>
                <a:lnTo>
                  <a:pt x="0" y="191"/>
                </a:lnTo>
                <a:lnTo>
                  <a:pt x="2" y="222"/>
                </a:lnTo>
                <a:lnTo>
                  <a:pt x="6" y="252"/>
                </a:lnTo>
                <a:lnTo>
                  <a:pt x="10" y="282"/>
                </a:lnTo>
                <a:lnTo>
                  <a:pt x="15" y="312"/>
                </a:lnTo>
                <a:lnTo>
                  <a:pt x="21" y="343"/>
                </a:lnTo>
                <a:lnTo>
                  <a:pt x="27" y="372"/>
                </a:lnTo>
                <a:lnTo>
                  <a:pt x="35" y="401"/>
                </a:lnTo>
                <a:lnTo>
                  <a:pt x="42" y="430"/>
                </a:lnTo>
                <a:lnTo>
                  <a:pt x="51" y="458"/>
                </a:lnTo>
                <a:lnTo>
                  <a:pt x="60" y="488"/>
                </a:lnTo>
                <a:lnTo>
                  <a:pt x="69" y="516"/>
                </a:lnTo>
                <a:lnTo>
                  <a:pt x="81" y="543"/>
                </a:lnTo>
                <a:lnTo>
                  <a:pt x="91" y="571"/>
                </a:lnTo>
                <a:lnTo>
                  <a:pt x="103" y="598"/>
                </a:lnTo>
                <a:lnTo>
                  <a:pt x="115" y="624"/>
                </a:lnTo>
                <a:lnTo>
                  <a:pt x="128" y="652"/>
                </a:lnTo>
                <a:lnTo>
                  <a:pt x="141" y="678"/>
                </a:lnTo>
                <a:lnTo>
                  <a:pt x="155" y="704"/>
                </a:lnTo>
                <a:lnTo>
                  <a:pt x="169" y="729"/>
                </a:lnTo>
                <a:lnTo>
                  <a:pt x="184" y="754"/>
                </a:lnTo>
                <a:lnTo>
                  <a:pt x="200" y="779"/>
                </a:lnTo>
                <a:lnTo>
                  <a:pt x="216" y="803"/>
                </a:lnTo>
                <a:lnTo>
                  <a:pt x="233" y="828"/>
                </a:lnTo>
                <a:lnTo>
                  <a:pt x="251" y="851"/>
                </a:lnTo>
                <a:lnTo>
                  <a:pt x="268" y="874"/>
                </a:lnTo>
                <a:lnTo>
                  <a:pt x="287" y="897"/>
                </a:lnTo>
                <a:lnTo>
                  <a:pt x="305" y="919"/>
                </a:lnTo>
                <a:lnTo>
                  <a:pt x="324" y="941"/>
                </a:lnTo>
                <a:lnTo>
                  <a:pt x="344" y="962"/>
                </a:lnTo>
                <a:lnTo>
                  <a:pt x="364" y="984"/>
                </a:lnTo>
                <a:lnTo>
                  <a:pt x="385" y="1004"/>
                </a:lnTo>
                <a:lnTo>
                  <a:pt x="407" y="1024"/>
                </a:lnTo>
                <a:lnTo>
                  <a:pt x="428" y="1043"/>
                </a:lnTo>
                <a:lnTo>
                  <a:pt x="450" y="1062"/>
                </a:lnTo>
                <a:lnTo>
                  <a:pt x="473" y="1081"/>
                </a:lnTo>
                <a:lnTo>
                  <a:pt x="495" y="1099"/>
                </a:lnTo>
                <a:lnTo>
                  <a:pt x="519" y="1116"/>
                </a:lnTo>
                <a:lnTo>
                  <a:pt x="542" y="1134"/>
                </a:lnTo>
                <a:lnTo>
                  <a:pt x="567" y="1151"/>
                </a:lnTo>
                <a:lnTo>
                  <a:pt x="592" y="1166"/>
                </a:lnTo>
                <a:lnTo>
                  <a:pt x="616" y="1182"/>
                </a:lnTo>
                <a:lnTo>
                  <a:pt x="642" y="1196"/>
                </a:lnTo>
                <a:lnTo>
                  <a:pt x="667" y="1211"/>
                </a:lnTo>
                <a:lnTo>
                  <a:pt x="693" y="1224"/>
                </a:lnTo>
                <a:lnTo>
                  <a:pt x="720" y="1237"/>
                </a:lnTo>
                <a:lnTo>
                  <a:pt x="747" y="1250"/>
                </a:lnTo>
                <a:lnTo>
                  <a:pt x="774" y="1262"/>
                </a:lnTo>
                <a:lnTo>
                  <a:pt x="801" y="1273"/>
                </a:lnTo>
                <a:lnTo>
                  <a:pt x="828" y="1283"/>
                </a:lnTo>
                <a:lnTo>
                  <a:pt x="856" y="1294"/>
                </a:lnTo>
                <a:lnTo>
                  <a:pt x="885" y="1304"/>
                </a:lnTo>
                <a:lnTo>
                  <a:pt x="914" y="1312"/>
                </a:lnTo>
                <a:lnTo>
                  <a:pt x="942" y="1321"/>
                </a:lnTo>
                <a:lnTo>
                  <a:pt x="971" y="1328"/>
                </a:lnTo>
                <a:lnTo>
                  <a:pt x="1001" y="1335"/>
                </a:lnTo>
                <a:lnTo>
                  <a:pt x="1030" y="1341"/>
                </a:lnTo>
                <a:lnTo>
                  <a:pt x="1061" y="1346"/>
                </a:lnTo>
                <a:lnTo>
                  <a:pt x="1091" y="1351"/>
                </a:lnTo>
                <a:lnTo>
                  <a:pt x="1121" y="1355"/>
                </a:lnTo>
                <a:lnTo>
                  <a:pt x="1151" y="1358"/>
                </a:lnTo>
                <a:lnTo>
                  <a:pt x="1182" y="1361"/>
                </a:lnTo>
                <a:lnTo>
                  <a:pt x="1214" y="1363"/>
                </a:lnTo>
                <a:lnTo>
                  <a:pt x="1245" y="1364"/>
                </a:lnTo>
                <a:lnTo>
                  <a:pt x="1276" y="1364"/>
                </a:lnTo>
                <a:lnTo>
                  <a:pt x="1281" y="1364"/>
                </a:lnTo>
                <a:lnTo>
                  <a:pt x="1285" y="1363"/>
                </a:lnTo>
                <a:lnTo>
                  <a:pt x="1290" y="1362"/>
                </a:lnTo>
                <a:lnTo>
                  <a:pt x="1295" y="1362"/>
                </a:lnTo>
                <a:close/>
              </a:path>
            </a:pathLst>
          </a:custGeom>
          <a:gradFill>
            <a:gsLst>
              <a:gs pos="0">
                <a:srgbClr val="FC3100"/>
              </a:gs>
              <a:gs pos="100000">
                <a:srgbClr val="3366FF"/>
              </a:gs>
            </a:gsLst>
            <a:lin ang="2700000" scaled="0"/>
          </a:gra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000" tIns="270000" rIns="68580" bIns="3429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4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PA-箭头2"/>
          <p:cNvSpPr>
            <a:spLocks noChangeAspect="1"/>
          </p:cNvSpPr>
          <p:nvPr>
            <p:custDataLst>
              <p:tags r:id="rId17"/>
            </p:custDataLst>
          </p:nvPr>
        </p:nvSpPr>
        <p:spPr bwMode="auto">
          <a:xfrm>
            <a:off x="5888419" y="3541268"/>
            <a:ext cx="1940783" cy="1729170"/>
          </a:xfrm>
          <a:custGeom>
            <a:avLst/>
            <a:gdLst>
              <a:gd name="T0" fmla="*/ 0 w 1385"/>
              <a:gd name="T1" fmla="*/ 903 h 1233"/>
              <a:gd name="T2" fmla="*/ 221 w 1385"/>
              <a:gd name="T3" fmla="*/ 588 h 1233"/>
              <a:gd name="T4" fmla="*/ 262 w 1385"/>
              <a:gd name="T5" fmla="*/ 579 h 1233"/>
              <a:gd name="T6" fmla="*/ 302 w 1385"/>
              <a:gd name="T7" fmla="*/ 567 h 1233"/>
              <a:gd name="T8" fmla="*/ 354 w 1385"/>
              <a:gd name="T9" fmla="*/ 548 h 1233"/>
              <a:gd name="T10" fmla="*/ 391 w 1385"/>
              <a:gd name="T11" fmla="*/ 531 h 1233"/>
              <a:gd name="T12" fmla="*/ 427 w 1385"/>
              <a:gd name="T13" fmla="*/ 511 h 1233"/>
              <a:gd name="T14" fmla="*/ 472 w 1385"/>
              <a:gd name="T15" fmla="*/ 482 h 1233"/>
              <a:gd name="T16" fmla="*/ 506 w 1385"/>
              <a:gd name="T17" fmla="*/ 458 h 1233"/>
              <a:gd name="T18" fmla="*/ 526 w 1385"/>
              <a:gd name="T19" fmla="*/ 441 h 1233"/>
              <a:gd name="T20" fmla="*/ 546 w 1385"/>
              <a:gd name="T21" fmla="*/ 423 h 1233"/>
              <a:gd name="T22" fmla="*/ 565 w 1385"/>
              <a:gd name="T23" fmla="*/ 405 h 1233"/>
              <a:gd name="T24" fmla="*/ 584 w 1385"/>
              <a:gd name="T25" fmla="*/ 385 h 1233"/>
              <a:gd name="T26" fmla="*/ 610 w 1385"/>
              <a:gd name="T27" fmla="*/ 353 h 1233"/>
              <a:gd name="T28" fmla="*/ 642 w 1385"/>
              <a:gd name="T29" fmla="*/ 310 h 1233"/>
              <a:gd name="T30" fmla="*/ 671 w 1385"/>
              <a:gd name="T31" fmla="*/ 264 h 1233"/>
              <a:gd name="T32" fmla="*/ 689 w 1385"/>
              <a:gd name="T33" fmla="*/ 228 h 1233"/>
              <a:gd name="T34" fmla="*/ 705 w 1385"/>
              <a:gd name="T35" fmla="*/ 189 h 1233"/>
              <a:gd name="T36" fmla="*/ 723 w 1385"/>
              <a:gd name="T37" fmla="*/ 138 h 1233"/>
              <a:gd name="T38" fmla="*/ 737 w 1385"/>
              <a:gd name="T39" fmla="*/ 84 h 1233"/>
              <a:gd name="T40" fmla="*/ 746 w 1385"/>
              <a:gd name="T41" fmla="*/ 28 h 1233"/>
              <a:gd name="T42" fmla="*/ 748 w 1385"/>
              <a:gd name="T43" fmla="*/ 0 h 1233"/>
              <a:gd name="T44" fmla="*/ 1385 w 1385"/>
              <a:gd name="T45" fmla="*/ 4 h 1233"/>
              <a:gd name="T46" fmla="*/ 1382 w 1385"/>
              <a:gd name="T47" fmla="*/ 66 h 1233"/>
              <a:gd name="T48" fmla="*/ 1375 w 1385"/>
              <a:gd name="T49" fmla="*/ 126 h 1233"/>
              <a:gd name="T50" fmla="*/ 1366 w 1385"/>
              <a:gd name="T51" fmla="*/ 185 h 1233"/>
              <a:gd name="T52" fmla="*/ 1354 w 1385"/>
              <a:gd name="T53" fmla="*/ 245 h 1233"/>
              <a:gd name="T54" fmla="*/ 1339 w 1385"/>
              <a:gd name="T55" fmla="*/ 302 h 1233"/>
              <a:gd name="T56" fmla="*/ 1322 w 1385"/>
              <a:gd name="T57" fmla="*/ 359 h 1233"/>
              <a:gd name="T58" fmla="*/ 1301 w 1385"/>
              <a:gd name="T59" fmla="*/ 414 h 1233"/>
              <a:gd name="T60" fmla="*/ 1279 w 1385"/>
              <a:gd name="T61" fmla="*/ 468 h 1233"/>
              <a:gd name="T62" fmla="*/ 1255 w 1385"/>
              <a:gd name="T63" fmla="*/ 522 h 1233"/>
              <a:gd name="T64" fmla="*/ 1228 w 1385"/>
              <a:gd name="T65" fmla="*/ 573 h 1233"/>
              <a:gd name="T66" fmla="*/ 1200 w 1385"/>
              <a:gd name="T67" fmla="*/ 623 h 1233"/>
              <a:gd name="T68" fmla="*/ 1169 w 1385"/>
              <a:gd name="T69" fmla="*/ 671 h 1233"/>
              <a:gd name="T70" fmla="*/ 1135 w 1385"/>
              <a:gd name="T71" fmla="*/ 719 h 1233"/>
              <a:gd name="T72" fmla="*/ 1099 w 1385"/>
              <a:gd name="T73" fmla="*/ 764 h 1233"/>
              <a:gd name="T74" fmla="*/ 1062 w 1385"/>
              <a:gd name="T75" fmla="*/ 808 h 1233"/>
              <a:gd name="T76" fmla="*/ 1023 w 1385"/>
              <a:gd name="T77" fmla="*/ 851 h 1233"/>
              <a:gd name="T78" fmla="*/ 982 w 1385"/>
              <a:gd name="T79" fmla="*/ 891 h 1233"/>
              <a:gd name="T80" fmla="*/ 939 w 1385"/>
              <a:gd name="T81" fmla="*/ 929 h 1233"/>
              <a:gd name="T82" fmla="*/ 895 w 1385"/>
              <a:gd name="T83" fmla="*/ 965 h 1233"/>
              <a:gd name="T84" fmla="*/ 849 w 1385"/>
              <a:gd name="T85" fmla="*/ 1000 h 1233"/>
              <a:gd name="T86" fmla="*/ 801 w 1385"/>
              <a:gd name="T87" fmla="*/ 1032 h 1233"/>
              <a:gd name="T88" fmla="*/ 752 w 1385"/>
              <a:gd name="T89" fmla="*/ 1063 h 1233"/>
              <a:gd name="T90" fmla="*/ 701 w 1385"/>
              <a:gd name="T91" fmla="*/ 1090 h 1233"/>
              <a:gd name="T92" fmla="*/ 649 w 1385"/>
              <a:gd name="T93" fmla="*/ 1116 h 1233"/>
              <a:gd name="T94" fmla="*/ 595 w 1385"/>
              <a:gd name="T95" fmla="*/ 1139 h 1233"/>
              <a:gd name="T96" fmla="*/ 541 w 1385"/>
              <a:gd name="T97" fmla="*/ 1161 h 1233"/>
              <a:gd name="T98" fmla="*/ 485 w 1385"/>
              <a:gd name="T99" fmla="*/ 1180 h 1233"/>
              <a:gd name="T100" fmla="*/ 428 w 1385"/>
              <a:gd name="T101" fmla="*/ 1196 h 1233"/>
              <a:gd name="T102" fmla="*/ 370 w 1385"/>
              <a:gd name="T103" fmla="*/ 1209 h 1233"/>
              <a:gd name="T104" fmla="*/ 311 w 1385"/>
              <a:gd name="T105" fmla="*/ 1220 h 1233"/>
              <a:gd name="T106" fmla="*/ 251 w 1385"/>
              <a:gd name="T107" fmla="*/ 1228 h 1233"/>
              <a:gd name="T108" fmla="*/ 191 w 1385"/>
              <a:gd name="T109" fmla="*/ 1233 h 1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385" h="1233">
                <a:moveTo>
                  <a:pt x="191" y="1233"/>
                </a:moveTo>
                <a:lnTo>
                  <a:pt x="0" y="903"/>
                </a:lnTo>
                <a:lnTo>
                  <a:pt x="194" y="592"/>
                </a:lnTo>
                <a:lnTo>
                  <a:pt x="221" y="588"/>
                </a:lnTo>
                <a:lnTo>
                  <a:pt x="248" y="582"/>
                </a:lnTo>
                <a:lnTo>
                  <a:pt x="262" y="579"/>
                </a:lnTo>
                <a:lnTo>
                  <a:pt x="275" y="575"/>
                </a:lnTo>
                <a:lnTo>
                  <a:pt x="302" y="567"/>
                </a:lnTo>
                <a:lnTo>
                  <a:pt x="327" y="558"/>
                </a:lnTo>
                <a:lnTo>
                  <a:pt x="354" y="548"/>
                </a:lnTo>
                <a:lnTo>
                  <a:pt x="379" y="537"/>
                </a:lnTo>
                <a:lnTo>
                  <a:pt x="391" y="531"/>
                </a:lnTo>
                <a:lnTo>
                  <a:pt x="403" y="525"/>
                </a:lnTo>
                <a:lnTo>
                  <a:pt x="427" y="511"/>
                </a:lnTo>
                <a:lnTo>
                  <a:pt x="450" y="497"/>
                </a:lnTo>
                <a:lnTo>
                  <a:pt x="472" y="482"/>
                </a:lnTo>
                <a:lnTo>
                  <a:pt x="494" y="467"/>
                </a:lnTo>
                <a:lnTo>
                  <a:pt x="506" y="458"/>
                </a:lnTo>
                <a:lnTo>
                  <a:pt x="516" y="450"/>
                </a:lnTo>
                <a:lnTo>
                  <a:pt x="526" y="441"/>
                </a:lnTo>
                <a:lnTo>
                  <a:pt x="536" y="432"/>
                </a:lnTo>
                <a:lnTo>
                  <a:pt x="546" y="423"/>
                </a:lnTo>
                <a:lnTo>
                  <a:pt x="556" y="414"/>
                </a:lnTo>
                <a:lnTo>
                  <a:pt x="565" y="405"/>
                </a:lnTo>
                <a:lnTo>
                  <a:pt x="575" y="395"/>
                </a:lnTo>
                <a:lnTo>
                  <a:pt x="584" y="385"/>
                </a:lnTo>
                <a:lnTo>
                  <a:pt x="593" y="375"/>
                </a:lnTo>
                <a:lnTo>
                  <a:pt x="610" y="353"/>
                </a:lnTo>
                <a:lnTo>
                  <a:pt x="626" y="332"/>
                </a:lnTo>
                <a:lnTo>
                  <a:pt x="642" y="310"/>
                </a:lnTo>
                <a:lnTo>
                  <a:pt x="656" y="287"/>
                </a:lnTo>
                <a:lnTo>
                  <a:pt x="671" y="264"/>
                </a:lnTo>
                <a:lnTo>
                  <a:pt x="683" y="240"/>
                </a:lnTo>
                <a:lnTo>
                  <a:pt x="689" y="228"/>
                </a:lnTo>
                <a:lnTo>
                  <a:pt x="695" y="215"/>
                </a:lnTo>
                <a:lnTo>
                  <a:pt x="705" y="189"/>
                </a:lnTo>
                <a:lnTo>
                  <a:pt x="715" y="164"/>
                </a:lnTo>
                <a:lnTo>
                  <a:pt x="723" y="138"/>
                </a:lnTo>
                <a:lnTo>
                  <a:pt x="731" y="111"/>
                </a:lnTo>
                <a:lnTo>
                  <a:pt x="737" y="84"/>
                </a:lnTo>
                <a:lnTo>
                  <a:pt x="742" y="57"/>
                </a:lnTo>
                <a:lnTo>
                  <a:pt x="746" y="28"/>
                </a:lnTo>
                <a:lnTo>
                  <a:pt x="747" y="14"/>
                </a:lnTo>
                <a:lnTo>
                  <a:pt x="748" y="0"/>
                </a:lnTo>
                <a:lnTo>
                  <a:pt x="1032" y="202"/>
                </a:lnTo>
                <a:lnTo>
                  <a:pt x="1385" y="4"/>
                </a:lnTo>
                <a:lnTo>
                  <a:pt x="1384" y="36"/>
                </a:lnTo>
                <a:lnTo>
                  <a:pt x="1382" y="66"/>
                </a:lnTo>
                <a:lnTo>
                  <a:pt x="1379" y="96"/>
                </a:lnTo>
                <a:lnTo>
                  <a:pt x="1375" y="126"/>
                </a:lnTo>
                <a:lnTo>
                  <a:pt x="1371" y="156"/>
                </a:lnTo>
                <a:lnTo>
                  <a:pt x="1366" y="185"/>
                </a:lnTo>
                <a:lnTo>
                  <a:pt x="1360" y="216"/>
                </a:lnTo>
                <a:lnTo>
                  <a:pt x="1354" y="245"/>
                </a:lnTo>
                <a:lnTo>
                  <a:pt x="1347" y="273"/>
                </a:lnTo>
                <a:lnTo>
                  <a:pt x="1339" y="302"/>
                </a:lnTo>
                <a:lnTo>
                  <a:pt x="1331" y="330"/>
                </a:lnTo>
                <a:lnTo>
                  <a:pt x="1322" y="359"/>
                </a:lnTo>
                <a:lnTo>
                  <a:pt x="1313" y="387"/>
                </a:lnTo>
                <a:lnTo>
                  <a:pt x="1301" y="414"/>
                </a:lnTo>
                <a:lnTo>
                  <a:pt x="1291" y="441"/>
                </a:lnTo>
                <a:lnTo>
                  <a:pt x="1279" y="468"/>
                </a:lnTo>
                <a:lnTo>
                  <a:pt x="1268" y="494"/>
                </a:lnTo>
                <a:lnTo>
                  <a:pt x="1255" y="522"/>
                </a:lnTo>
                <a:lnTo>
                  <a:pt x="1242" y="547"/>
                </a:lnTo>
                <a:lnTo>
                  <a:pt x="1228" y="573"/>
                </a:lnTo>
                <a:lnTo>
                  <a:pt x="1214" y="598"/>
                </a:lnTo>
                <a:lnTo>
                  <a:pt x="1200" y="623"/>
                </a:lnTo>
                <a:lnTo>
                  <a:pt x="1184" y="647"/>
                </a:lnTo>
                <a:lnTo>
                  <a:pt x="1169" y="671"/>
                </a:lnTo>
                <a:lnTo>
                  <a:pt x="1152" y="696"/>
                </a:lnTo>
                <a:lnTo>
                  <a:pt x="1135" y="719"/>
                </a:lnTo>
                <a:lnTo>
                  <a:pt x="1117" y="742"/>
                </a:lnTo>
                <a:lnTo>
                  <a:pt x="1099" y="764"/>
                </a:lnTo>
                <a:lnTo>
                  <a:pt x="1081" y="786"/>
                </a:lnTo>
                <a:lnTo>
                  <a:pt x="1062" y="808"/>
                </a:lnTo>
                <a:lnTo>
                  <a:pt x="1043" y="829"/>
                </a:lnTo>
                <a:lnTo>
                  <a:pt x="1023" y="851"/>
                </a:lnTo>
                <a:lnTo>
                  <a:pt x="1003" y="871"/>
                </a:lnTo>
                <a:lnTo>
                  <a:pt x="982" y="891"/>
                </a:lnTo>
                <a:lnTo>
                  <a:pt x="961" y="910"/>
                </a:lnTo>
                <a:lnTo>
                  <a:pt x="939" y="929"/>
                </a:lnTo>
                <a:lnTo>
                  <a:pt x="917" y="947"/>
                </a:lnTo>
                <a:lnTo>
                  <a:pt x="895" y="965"/>
                </a:lnTo>
                <a:lnTo>
                  <a:pt x="872" y="982"/>
                </a:lnTo>
                <a:lnTo>
                  <a:pt x="849" y="1000"/>
                </a:lnTo>
                <a:lnTo>
                  <a:pt x="826" y="1017"/>
                </a:lnTo>
                <a:lnTo>
                  <a:pt x="801" y="1032"/>
                </a:lnTo>
                <a:lnTo>
                  <a:pt x="776" y="1048"/>
                </a:lnTo>
                <a:lnTo>
                  <a:pt x="752" y="1063"/>
                </a:lnTo>
                <a:lnTo>
                  <a:pt x="727" y="1077"/>
                </a:lnTo>
                <a:lnTo>
                  <a:pt x="701" y="1090"/>
                </a:lnTo>
                <a:lnTo>
                  <a:pt x="676" y="1104"/>
                </a:lnTo>
                <a:lnTo>
                  <a:pt x="649" y="1116"/>
                </a:lnTo>
                <a:lnTo>
                  <a:pt x="622" y="1128"/>
                </a:lnTo>
                <a:lnTo>
                  <a:pt x="595" y="1139"/>
                </a:lnTo>
                <a:lnTo>
                  <a:pt x="568" y="1150"/>
                </a:lnTo>
                <a:lnTo>
                  <a:pt x="541" y="1161"/>
                </a:lnTo>
                <a:lnTo>
                  <a:pt x="514" y="1171"/>
                </a:lnTo>
                <a:lnTo>
                  <a:pt x="485" y="1180"/>
                </a:lnTo>
                <a:lnTo>
                  <a:pt x="456" y="1188"/>
                </a:lnTo>
                <a:lnTo>
                  <a:pt x="428" y="1196"/>
                </a:lnTo>
                <a:lnTo>
                  <a:pt x="399" y="1203"/>
                </a:lnTo>
                <a:lnTo>
                  <a:pt x="370" y="1209"/>
                </a:lnTo>
                <a:lnTo>
                  <a:pt x="340" y="1215"/>
                </a:lnTo>
                <a:lnTo>
                  <a:pt x="311" y="1220"/>
                </a:lnTo>
                <a:lnTo>
                  <a:pt x="281" y="1224"/>
                </a:lnTo>
                <a:lnTo>
                  <a:pt x="251" y="1228"/>
                </a:lnTo>
                <a:lnTo>
                  <a:pt x="221" y="1231"/>
                </a:lnTo>
                <a:lnTo>
                  <a:pt x="191" y="123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000" tIns="270000" rIns="68580" bIns="3429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4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PA-文本框 16"/>
          <p:cNvSpPr txBox="1"/>
          <p:nvPr>
            <p:custDataLst>
              <p:tags r:id="rId18"/>
            </p:custDataLst>
          </p:nvPr>
        </p:nvSpPr>
        <p:spPr bwMode="auto">
          <a:xfrm>
            <a:off x="6081893" y="4557005"/>
            <a:ext cx="516808" cy="4385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cs typeface="+mn-ea"/>
                <a:sym typeface="+mn-lt"/>
              </a:rPr>
              <a:t>02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uLnTx/>
              <a:uFillTx/>
              <a:cs typeface="+mn-ea"/>
              <a:sym typeface="+mn-lt"/>
            </a:endParaRPr>
          </a:p>
        </p:txBody>
      </p:sp>
      <p:sp>
        <p:nvSpPr>
          <p:cNvPr id="21" name="PA-文本框 16"/>
          <p:cNvSpPr txBox="1"/>
          <p:nvPr>
            <p:custDataLst>
              <p:tags r:id="rId19"/>
            </p:custDataLst>
          </p:nvPr>
        </p:nvSpPr>
        <p:spPr bwMode="auto">
          <a:xfrm>
            <a:off x="4441398" y="3567468"/>
            <a:ext cx="516808" cy="4385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cs typeface="+mn-ea"/>
                <a:sym typeface="+mn-lt"/>
              </a:rPr>
              <a:t>03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uLnTx/>
              <a:uFillTx/>
              <a:cs typeface="+mn-ea"/>
              <a:sym typeface="+mn-lt"/>
            </a:endParaRPr>
          </a:p>
        </p:txBody>
      </p:sp>
      <p:sp>
        <p:nvSpPr>
          <p:cNvPr id="22" name="PA-文本框 16"/>
          <p:cNvSpPr txBox="1"/>
          <p:nvPr>
            <p:custDataLst>
              <p:tags r:id="rId20"/>
            </p:custDataLst>
          </p:nvPr>
        </p:nvSpPr>
        <p:spPr bwMode="auto">
          <a:xfrm>
            <a:off x="5483334" y="1852405"/>
            <a:ext cx="516808" cy="4385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cs typeface="+mn-ea"/>
                <a:sym typeface="+mn-lt"/>
              </a:rPr>
              <a:t>04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uLnTx/>
              <a:uFillTx/>
              <a:cs typeface="+mn-ea"/>
              <a:sym typeface="+mn-lt"/>
            </a:endParaRPr>
          </a:p>
        </p:txBody>
      </p:sp>
      <p:sp>
        <p:nvSpPr>
          <p:cNvPr id="23" name="PA-文本框 16"/>
          <p:cNvSpPr txBox="1"/>
          <p:nvPr>
            <p:custDataLst>
              <p:tags r:id="rId21"/>
            </p:custDataLst>
          </p:nvPr>
        </p:nvSpPr>
        <p:spPr bwMode="auto">
          <a:xfrm>
            <a:off x="7093598" y="2924571"/>
            <a:ext cx="516808" cy="4385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cs typeface="+mn-ea"/>
                <a:sym typeface="+mn-lt"/>
              </a:rPr>
              <a:t>01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7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8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11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12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15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16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19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20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23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24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27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28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31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32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35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36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39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40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43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44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47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48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51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52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55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56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59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60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63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64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67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68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71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72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75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76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79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80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83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84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87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88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4" grpId="0" animBg="1"/>
          <p:bldP spid="5" grpId="0" animBg="1"/>
          <p:bldP spid="6" grpId="0"/>
          <p:bldP spid="7" grpId="0"/>
          <p:bldP spid="8" grpId="0"/>
          <p:bldP spid="9" grpId="0"/>
          <p:bldP spid="10" grpId="0"/>
          <p:bldP spid="11" grpId="0"/>
          <p:bldP spid="12" grpId="0"/>
          <p:bldP spid="13" grpId="0"/>
          <p:bldP spid="14" grpId="0"/>
          <p:bldP spid="16" grpId="0" animBg="1"/>
          <p:bldP spid="17" grpId="0" animBg="1"/>
          <p:bldP spid="18" grpId="0" animBg="1"/>
          <p:bldP spid="19" grpId="0" animBg="1"/>
          <p:bldP spid="20" grpId="0"/>
          <p:bldP spid="21" grpId="0"/>
          <p:bldP spid="22" grpId="0"/>
          <p:bldP spid="23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7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8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11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12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15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16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19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20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23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24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27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28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31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32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35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36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39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40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43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44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47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48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51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52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55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56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59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60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63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64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67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68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71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72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75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76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79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80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83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84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87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88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4" grpId="0" animBg="1"/>
          <p:bldP spid="5" grpId="0" animBg="1"/>
          <p:bldP spid="6" grpId="0"/>
          <p:bldP spid="7" grpId="0"/>
          <p:bldP spid="8" grpId="0"/>
          <p:bldP spid="9" grpId="0"/>
          <p:bldP spid="10" grpId="0"/>
          <p:bldP spid="11" grpId="0"/>
          <p:bldP spid="12" grpId="0"/>
          <p:bldP spid="13" grpId="0"/>
          <p:bldP spid="14" grpId="0"/>
          <p:bldP spid="16" grpId="0" animBg="1"/>
          <p:bldP spid="17" grpId="0" animBg="1"/>
          <p:bldP spid="18" grpId="0" animBg="1"/>
          <p:bldP spid="19" grpId="0" animBg="1"/>
          <p:bldP spid="20" grpId="0"/>
          <p:bldP spid="21" grpId="0"/>
          <p:bldP spid="22" grpId="0"/>
          <p:bldP spid="23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-123"/>
          <p:cNvSpPr/>
          <p:nvPr>
            <p:custDataLst>
              <p:tags r:id="rId1"/>
            </p:custDataLst>
          </p:nvPr>
        </p:nvSpPr>
        <p:spPr bwMode="auto">
          <a:xfrm>
            <a:off x="1104595" y="2182885"/>
            <a:ext cx="1655366" cy="1655365"/>
          </a:xfrm>
          <a:prstGeom prst="ellipse">
            <a:avLst/>
          </a:prstGeom>
          <a:noFill/>
          <a:ln w="38100" cap="flat" cmpd="sng" algn="ctr">
            <a:solidFill>
              <a:schemeClr val="bg1">
                <a:lumMod val="85000"/>
                <a:alpha val="3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rot="0" spcFirstLastPara="0" vert="horz" wrap="square" lIns="91440" tIns="45720" rIns="91440" bIns="45720" anchor="t" anchorCtr="1" forceAA="0" compatLnSpc="1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30,000K.</a:t>
            </a:r>
          </a:p>
        </p:txBody>
      </p:sp>
      <p:sp>
        <p:nvSpPr>
          <p:cNvPr id="3" name="PA-123"/>
          <p:cNvSpPr/>
          <p:nvPr>
            <p:custDataLst>
              <p:tags r:id="rId2"/>
            </p:custDataLst>
          </p:nvPr>
        </p:nvSpPr>
        <p:spPr bwMode="auto">
          <a:xfrm>
            <a:off x="1104595" y="2982841"/>
            <a:ext cx="1655366" cy="855409"/>
          </a:xfrm>
          <a:custGeom>
            <a:avLst/>
            <a:gdLst>
              <a:gd name="connsiteX0" fmla="*/ 1644 w 1944216"/>
              <a:gd name="connsiteY0" fmla="*/ 0 h 1004672"/>
              <a:gd name="connsiteX1" fmla="*/ 1942572 w 1944216"/>
              <a:gd name="connsiteY1" fmla="*/ 0 h 1004672"/>
              <a:gd name="connsiteX2" fmla="*/ 1944216 w 1944216"/>
              <a:gd name="connsiteY2" fmla="*/ 32564 h 1004672"/>
              <a:gd name="connsiteX3" fmla="*/ 972108 w 1944216"/>
              <a:gd name="connsiteY3" fmla="*/ 1004672 h 1004672"/>
              <a:gd name="connsiteX4" fmla="*/ 0 w 1944216"/>
              <a:gd name="connsiteY4" fmla="*/ 32564 h 1004672"/>
              <a:gd name="connsiteX5" fmla="*/ 1644 w 1944216"/>
              <a:gd name="connsiteY5" fmla="*/ 0 h 1004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44216" h="1004672">
                <a:moveTo>
                  <a:pt x="1644" y="0"/>
                </a:moveTo>
                <a:lnTo>
                  <a:pt x="1942572" y="0"/>
                </a:lnTo>
                <a:lnTo>
                  <a:pt x="1944216" y="32564"/>
                </a:lnTo>
                <a:cubicBezTo>
                  <a:pt x="1944216" y="569444"/>
                  <a:pt x="1508988" y="1004672"/>
                  <a:pt x="972108" y="1004672"/>
                </a:cubicBezTo>
                <a:cubicBezTo>
                  <a:pt x="435228" y="1004672"/>
                  <a:pt x="0" y="569444"/>
                  <a:pt x="0" y="32564"/>
                </a:cubicBezTo>
                <a:lnTo>
                  <a:pt x="1644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2017</a:t>
            </a:r>
          </a:p>
        </p:txBody>
      </p:sp>
      <p:sp>
        <p:nvSpPr>
          <p:cNvPr id="4" name="PA-123"/>
          <p:cNvSpPr txBox="1"/>
          <p:nvPr>
            <p:custDataLst>
              <p:tags r:id="rId3"/>
            </p:custDataLst>
          </p:nvPr>
        </p:nvSpPr>
        <p:spPr>
          <a:xfrm>
            <a:off x="673100" y="4538212"/>
            <a:ext cx="2514598" cy="93495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rmAutofit fontScale="8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algn="ctr">
              <a:lnSpc>
                <a:spcPct val="130000"/>
              </a:lnSpc>
              <a:spcBef>
                <a:spcPct val="0"/>
              </a:spcBef>
              <a:defRPr/>
            </a:pPr>
            <a:r>
              <a:rPr lang="zh-CN" altLang="en-US" sz="1400" dirty="0">
                <a:solidFill>
                  <a:prstClr val="black"/>
                </a:solidFill>
                <a:cs typeface="+mn-ea"/>
                <a:sym typeface="+mn-lt"/>
              </a:rPr>
              <a:t>Please replace the text content, modify the text content, or copy your content directly to this.</a:t>
            </a:r>
          </a:p>
        </p:txBody>
      </p:sp>
      <p:sp>
        <p:nvSpPr>
          <p:cNvPr id="5" name="PA-123"/>
          <p:cNvSpPr/>
          <p:nvPr>
            <p:custDataLst>
              <p:tags r:id="rId4"/>
            </p:custDataLst>
          </p:nvPr>
        </p:nvSpPr>
        <p:spPr>
          <a:xfrm>
            <a:off x="673100" y="4091448"/>
            <a:ext cx="2514598" cy="446763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Enter the title.</a:t>
            </a:r>
          </a:p>
        </p:txBody>
      </p:sp>
      <p:sp>
        <p:nvSpPr>
          <p:cNvPr id="6" name="PA-123"/>
          <p:cNvSpPr/>
          <p:nvPr>
            <p:custDataLst>
              <p:tags r:id="rId5"/>
            </p:custDataLst>
          </p:nvPr>
        </p:nvSpPr>
        <p:spPr bwMode="auto">
          <a:xfrm>
            <a:off x="3881662" y="2182885"/>
            <a:ext cx="1655366" cy="1655365"/>
          </a:xfrm>
          <a:prstGeom prst="ellipse">
            <a:avLst/>
          </a:prstGeom>
          <a:noFill/>
          <a:ln w="38100" cap="flat" cmpd="sng" algn="ctr">
            <a:solidFill>
              <a:schemeClr val="bg1">
                <a:lumMod val="85000"/>
                <a:alpha val="3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rot="0" spcFirstLastPara="0" vert="horz" wrap="square" lIns="91440" tIns="45720" rIns="91440" bIns="45720" anchor="t" anchorCtr="1" forceAA="0" compatLnSpc="1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50,000K.</a:t>
            </a:r>
          </a:p>
        </p:txBody>
      </p:sp>
      <p:sp>
        <p:nvSpPr>
          <p:cNvPr id="7" name="PA-123"/>
          <p:cNvSpPr/>
          <p:nvPr>
            <p:custDataLst>
              <p:tags r:id="rId6"/>
            </p:custDataLst>
          </p:nvPr>
        </p:nvSpPr>
        <p:spPr bwMode="auto">
          <a:xfrm>
            <a:off x="3881662" y="2982841"/>
            <a:ext cx="1655366" cy="855409"/>
          </a:xfrm>
          <a:custGeom>
            <a:avLst/>
            <a:gdLst>
              <a:gd name="connsiteX0" fmla="*/ 1644 w 1944216"/>
              <a:gd name="connsiteY0" fmla="*/ 0 h 1004672"/>
              <a:gd name="connsiteX1" fmla="*/ 1942572 w 1944216"/>
              <a:gd name="connsiteY1" fmla="*/ 0 h 1004672"/>
              <a:gd name="connsiteX2" fmla="*/ 1944216 w 1944216"/>
              <a:gd name="connsiteY2" fmla="*/ 32564 h 1004672"/>
              <a:gd name="connsiteX3" fmla="*/ 972108 w 1944216"/>
              <a:gd name="connsiteY3" fmla="*/ 1004672 h 1004672"/>
              <a:gd name="connsiteX4" fmla="*/ 0 w 1944216"/>
              <a:gd name="connsiteY4" fmla="*/ 32564 h 1004672"/>
              <a:gd name="connsiteX5" fmla="*/ 1644 w 1944216"/>
              <a:gd name="connsiteY5" fmla="*/ 0 h 1004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44216" h="1004672">
                <a:moveTo>
                  <a:pt x="1644" y="0"/>
                </a:moveTo>
                <a:lnTo>
                  <a:pt x="1942572" y="0"/>
                </a:lnTo>
                <a:lnTo>
                  <a:pt x="1944216" y="32564"/>
                </a:lnTo>
                <a:cubicBezTo>
                  <a:pt x="1944216" y="569444"/>
                  <a:pt x="1508988" y="1004672"/>
                  <a:pt x="972108" y="1004672"/>
                </a:cubicBezTo>
                <a:cubicBezTo>
                  <a:pt x="435228" y="1004672"/>
                  <a:pt x="0" y="569444"/>
                  <a:pt x="0" y="32564"/>
                </a:cubicBezTo>
                <a:lnTo>
                  <a:pt x="1644" y="0"/>
                </a:lnTo>
                <a:close/>
              </a:path>
            </a:pathLst>
          </a:custGeom>
          <a:gradFill>
            <a:gsLst>
              <a:gs pos="0">
                <a:srgbClr val="FC3100"/>
              </a:gs>
              <a:gs pos="100000">
                <a:srgbClr val="3366FF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2018</a:t>
            </a:r>
          </a:p>
        </p:txBody>
      </p:sp>
      <p:sp>
        <p:nvSpPr>
          <p:cNvPr id="8" name="PA-123"/>
          <p:cNvSpPr txBox="1"/>
          <p:nvPr>
            <p:custDataLst>
              <p:tags r:id="rId7"/>
            </p:custDataLst>
          </p:nvPr>
        </p:nvSpPr>
        <p:spPr>
          <a:xfrm>
            <a:off x="3450167" y="4538212"/>
            <a:ext cx="2514598" cy="93495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rmAutofit fontScale="8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algn="ctr">
              <a:lnSpc>
                <a:spcPct val="130000"/>
              </a:lnSpc>
              <a:spcBef>
                <a:spcPct val="0"/>
              </a:spcBef>
              <a:defRPr/>
            </a:pPr>
            <a:r>
              <a:rPr lang="zh-CN" altLang="en-US" sz="1400" dirty="0">
                <a:solidFill>
                  <a:prstClr val="black"/>
                </a:solidFill>
                <a:cs typeface="+mn-ea"/>
                <a:sym typeface="+mn-lt"/>
              </a:rPr>
              <a:t>Please replace the text content, modify the text content, or copy your content directly to this.</a:t>
            </a:r>
          </a:p>
        </p:txBody>
      </p:sp>
      <p:sp>
        <p:nvSpPr>
          <p:cNvPr id="9" name="PA-123"/>
          <p:cNvSpPr/>
          <p:nvPr>
            <p:custDataLst>
              <p:tags r:id="rId8"/>
            </p:custDataLst>
          </p:nvPr>
        </p:nvSpPr>
        <p:spPr>
          <a:xfrm>
            <a:off x="3450167" y="4091448"/>
            <a:ext cx="2514598" cy="446763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Enter the title.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PA-123"/>
          <p:cNvSpPr/>
          <p:nvPr>
            <p:custDataLst>
              <p:tags r:id="rId9"/>
            </p:custDataLst>
          </p:nvPr>
        </p:nvSpPr>
        <p:spPr bwMode="auto">
          <a:xfrm>
            <a:off x="6658729" y="2182885"/>
            <a:ext cx="1655366" cy="1655365"/>
          </a:xfrm>
          <a:prstGeom prst="ellipse">
            <a:avLst/>
          </a:prstGeom>
          <a:noFill/>
          <a:ln w="38100" cap="flat" cmpd="sng" algn="ctr">
            <a:solidFill>
              <a:schemeClr val="bg1">
                <a:lumMod val="85000"/>
                <a:alpha val="3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rot="0" spcFirstLastPara="0" vert="horz" wrap="square" lIns="91440" tIns="45720" rIns="91440" bIns="45720" anchor="t" anchorCtr="1" forceAA="0" compatLnSpc="1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60,000K.</a:t>
            </a:r>
          </a:p>
        </p:txBody>
      </p:sp>
      <p:sp>
        <p:nvSpPr>
          <p:cNvPr id="11" name="PA-123"/>
          <p:cNvSpPr/>
          <p:nvPr>
            <p:custDataLst>
              <p:tags r:id="rId10"/>
            </p:custDataLst>
          </p:nvPr>
        </p:nvSpPr>
        <p:spPr bwMode="auto">
          <a:xfrm>
            <a:off x="6658729" y="2982841"/>
            <a:ext cx="1655366" cy="855409"/>
          </a:xfrm>
          <a:custGeom>
            <a:avLst/>
            <a:gdLst>
              <a:gd name="connsiteX0" fmla="*/ 1644 w 1944216"/>
              <a:gd name="connsiteY0" fmla="*/ 0 h 1004672"/>
              <a:gd name="connsiteX1" fmla="*/ 1942572 w 1944216"/>
              <a:gd name="connsiteY1" fmla="*/ 0 h 1004672"/>
              <a:gd name="connsiteX2" fmla="*/ 1944216 w 1944216"/>
              <a:gd name="connsiteY2" fmla="*/ 32564 h 1004672"/>
              <a:gd name="connsiteX3" fmla="*/ 972108 w 1944216"/>
              <a:gd name="connsiteY3" fmla="*/ 1004672 h 1004672"/>
              <a:gd name="connsiteX4" fmla="*/ 0 w 1944216"/>
              <a:gd name="connsiteY4" fmla="*/ 32564 h 1004672"/>
              <a:gd name="connsiteX5" fmla="*/ 1644 w 1944216"/>
              <a:gd name="connsiteY5" fmla="*/ 0 h 1004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44216" h="1004672">
                <a:moveTo>
                  <a:pt x="1644" y="0"/>
                </a:moveTo>
                <a:lnTo>
                  <a:pt x="1942572" y="0"/>
                </a:lnTo>
                <a:lnTo>
                  <a:pt x="1944216" y="32564"/>
                </a:lnTo>
                <a:cubicBezTo>
                  <a:pt x="1944216" y="569444"/>
                  <a:pt x="1508988" y="1004672"/>
                  <a:pt x="972108" y="1004672"/>
                </a:cubicBezTo>
                <a:cubicBezTo>
                  <a:pt x="435228" y="1004672"/>
                  <a:pt x="0" y="569444"/>
                  <a:pt x="0" y="32564"/>
                </a:cubicBezTo>
                <a:lnTo>
                  <a:pt x="1644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2019</a:t>
            </a:r>
          </a:p>
        </p:txBody>
      </p:sp>
      <p:sp>
        <p:nvSpPr>
          <p:cNvPr id="12" name="PA-123"/>
          <p:cNvSpPr txBox="1"/>
          <p:nvPr>
            <p:custDataLst>
              <p:tags r:id="rId11"/>
            </p:custDataLst>
          </p:nvPr>
        </p:nvSpPr>
        <p:spPr>
          <a:xfrm>
            <a:off x="6227234" y="4538212"/>
            <a:ext cx="2514598" cy="93495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rmAutofit fontScale="8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algn="ctr">
              <a:lnSpc>
                <a:spcPct val="130000"/>
              </a:lnSpc>
              <a:spcBef>
                <a:spcPct val="0"/>
              </a:spcBef>
              <a:defRPr/>
            </a:pPr>
            <a:r>
              <a:rPr lang="zh-CN" altLang="en-US" sz="1400" dirty="0">
                <a:solidFill>
                  <a:prstClr val="black"/>
                </a:solidFill>
                <a:cs typeface="+mn-ea"/>
                <a:sym typeface="+mn-lt"/>
              </a:rPr>
              <a:t>Please replace the text content, modify the text content, or copy your content directly to this.</a:t>
            </a:r>
          </a:p>
        </p:txBody>
      </p:sp>
      <p:sp>
        <p:nvSpPr>
          <p:cNvPr id="13" name="PA-123"/>
          <p:cNvSpPr/>
          <p:nvPr>
            <p:custDataLst>
              <p:tags r:id="rId12"/>
            </p:custDataLst>
          </p:nvPr>
        </p:nvSpPr>
        <p:spPr>
          <a:xfrm>
            <a:off x="6227234" y="4091448"/>
            <a:ext cx="2514598" cy="446763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Enter the title.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PA-123"/>
          <p:cNvSpPr/>
          <p:nvPr>
            <p:custDataLst>
              <p:tags r:id="rId13"/>
            </p:custDataLst>
          </p:nvPr>
        </p:nvSpPr>
        <p:spPr bwMode="auto">
          <a:xfrm>
            <a:off x="9435797" y="2182885"/>
            <a:ext cx="1655366" cy="1655365"/>
          </a:xfrm>
          <a:prstGeom prst="ellipse">
            <a:avLst/>
          </a:prstGeom>
          <a:noFill/>
          <a:ln w="38100" cap="flat" cmpd="sng" algn="ctr">
            <a:solidFill>
              <a:schemeClr val="bg1">
                <a:lumMod val="85000"/>
                <a:alpha val="3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rot="0" spcFirstLastPara="0" vert="horz" wrap="square" lIns="91440" tIns="45720" rIns="91440" bIns="45720" anchor="t" anchorCtr="1" forceAA="0" compatLnSpc="1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80,000K.</a:t>
            </a:r>
          </a:p>
        </p:txBody>
      </p:sp>
      <p:sp>
        <p:nvSpPr>
          <p:cNvPr id="15" name="PA-123"/>
          <p:cNvSpPr/>
          <p:nvPr>
            <p:custDataLst>
              <p:tags r:id="rId14"/>
            </p:custDataLst>
          </p:nvPr>
        </p:nvSpPr>
        <p:spPr bwMode="auto">
          <a:xfrm>
            <a:off x="9435797" y="2982841"/>
            <a:ext cx="1655366" cy="855409"/>
          </a:xfrm>
          <a:custGeom>
            <a:avLst/>
            <a:gdLst>
              <a:gd name="connsiteX0" fmla="*/ 1644 w 1944216"/>
              <a:gd name="connsiteY0" fmla="*/ 0 h 1004672"/>
              <a:gd name="connsiteX1" fmla="*/ 1942572 w 1944216"/>
              <a:gd name="connsiteY1" fmla="*/ 0 h 1004672"/>
              <a:gd name="connsiteX2" fmla="*/ 1944216 w 1944216"/>
              <a:gd name="connsiteY2" fmla="*/ 32564 h 1004672"/>
              <a:gd name="connsiteX3" fmla="*/ 972108 w 1944216"/>
              <a:gd name="connsiteY3" fmla="*/ 1004672 h 1004672"/>
              <a:gd name="connsiteX4" fmla="*/ 0 w 1944216"/>
              <a:gd name="connsiteY4" fmla="*/ 32564 h 1004672"/>
              <a:gd name="connsiteX5" fmla="*/ 1644 w 1944216"/>
              <a:gd name="connsiteY5" fmla="*/ 0 h 1004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44216" h="1004672">
                <a:moveTo>
                  <a:pt x="1644" y="0"/>
                </a:moveTo>
                <a:lnTo>
                  <a:pt x="1942572" y="0"/>
                </a:lnTo>
                <a:lnTo>
                  <a:pt x="1944216" y="32564"/>
                </a:lnTo>
                <a:cubicBezTo>
                  <a:pt x="1944216" y="569444"/>
                  <a:pt x="1508988" y="1004672"/>
                  <a:pt x="972108" y="1004672"/>
                </a:cubicBezTo>
                <a:cubicBezTo>
                  <a:pt x="435228" y="1004672"/>
                  <a:pt x="0" y="569444"/>
                  <a:pt x="0" y="32564"/>
                </a:cubicBezTo>
                <a:lnTo>
                  <a:pt x="1644" y="0"/>
                </a:lnTo>
                <a:close/>
              </a:path>
            </a:pathLst>
          </a:custGeom>
          <a:gradFill>
            <a:gsLst>
              <a:gs pos="0">
                <a:srgbClr val="FC3100"/>
              </a:gs>
              <a:gs pos="100000">
                <a:srgbClr val="3366FF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2020</a:t>
            </a:r>
          </a:p>
        </p:txBody>
      </p:sp>
      <p:sp>
        <p:nvSpPr>
          <p:cNvPr id="16" name="PA-123"/>
          <p:cNvSpPr txBox="1"/>
          <p:nvPr>
            <p:custDataLst>
              <p:tags r:id="rId15"/>
            </p:custDataLst>
          </p:nvPr>
        </p:nvSpPr>
        <p:spPr>
          <a:xfrm>
            <a:off x="9004302" y="4538212"/>
            <a:ext cx="2514598" cy="93495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rmAutofit fontScale="85000" lnSpcReduction="20000"/>
          </a:bodyPr>
          <a:lstStyle>
            <a:defPPr>
              <a:defRPr lang="zh-CN"/>
            </a:defPPr>
            <a:lvl1pPr algn="ctr">
              <a:lnSpc>
                <a:spcPct val="130000"/>
              </a:lnSpc>
              <a:spcBef>
                <a:spcPct val="0"/>
              </a:spcBef>
              <a:defRPr sz="1400">
                <a:latin typeface="字魂58号-创中黑" panose="00000500000000000000" pitchFamily="2" charset="-122"/>
                <a:ea typeface="字魂58号-创中黑" panose="00000500000000000000" pitchFamily="2" charset="-122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>
              <a:defRPr/>
            </a:pPr>
            <a:r>
              <a:rPr lang="zh-CN" altLang="en-US" dirty="0">
                <a:solidFill>
                  <a:prstClr val="black"/>
                </a:solidFill>
                <a:sym typeface="+mn-lt"/>
              </a:rPr>
              <a:t>Please replace the text content, modify the text content, or copy your content directly to this.</a:t>
            </a:r>
          </a:p>
        </p:txBody>
      </p:sp>
      <p:sp>
        <p:nvSpPr>
          <p:cNvPr id="17" name="PA-123"/>
          <p:cNvSpPr/>
          <p:nvPr>
            <p:custDataLst>
              <p:tags r:id="rId16"/>
            </p:custDataLst>
          </p:nvPr>
        </p:nvSpPr>
        <p:spPr>
          <a:xfrm>
            <a:off x="9004302" y="4091448"/>
            <a:ext cx="2514598" cy="446763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Enter the title.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7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8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11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12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15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16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19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20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23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24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27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28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31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32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35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36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39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40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43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44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47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48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51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52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55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56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59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60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63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64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67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68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4" grpId="0"/>
          <p:bldP spid="5" grpId="0"/>
          <p:bldP spid="6" grpId="0" animBg="1"/>
          <p:bldP spid="7" grpId="0" animBg="1"/>
          <p:bldP spid="8" grpId="0"/>
          <p:bldP spid="9" grpId="0"/>
          <p:bldP spid="10" grpId="0" animBg="1"/>
          <p:bldP spid="11" grpId="0" animBg="1"/>
          <p:bldP spid="12" grpId="0"/>
          <p:bldP spid="13" grpId="0"/>
          <p:bldP spid="14" grpId="0" animBg="1"/>
          <p:bldP spid="15" grpId="0" animBg="1"/>
          <p:bldP spid="16" grpId="0"/>
          <p:bldP spid="1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7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8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11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12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15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16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19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20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23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24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27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28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31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32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35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36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39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40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43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44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47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48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51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52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55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56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59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60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63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64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67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68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4" grpId="0"/>
          <p:bldP spid="5" grpId="0"/>
          <p:bldP spid="6" grpId="0" animBg="1"/>
          <p:bldP spid="7" grpId="0" animBg="1"/>
          <p:bldP spid="8" grpId="0"/>
          <p:bldP spid="9" grpId="0"/>
          <p:bldP spid="10" grpId="0" animBg="1"/>
          <p:bldP spid="11" grpId="0" animBg="1"/>
          <p:bldP spid="12" grpId="0"/>
          <p:bldP spid="13" grpId="0"/>
          <p:bldP spid="14" grpId="0" animBg="1"/>
          <p:bldP spid="15" grpId="0" animBg="1"/>
          <p:bldP spid="16" grpId="0"/>
          <p:bldP spid="17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 32"/>
          <p:cNvSpPr/>
          <p:nvPr/>
        </p:nvSpPr>
        <p:spPr>
          <a:xfrm>
            <a:off x="1378326" y="1898582"/>
            <a:ext cx="2874452" cy="1597218"/>
          </a:xfrm>
          <a:prstGeom prst="rect">
            <a:avLst/>
          </a:prstGeom>
          <a:noFill/>
          <a:ln w="6350" cap="flat" cmpd="sng" algn="ctr">
            <a:solidFill>
              <a:srgbClr val="FFFFFF">
                <a:lumMod val="75000"/>
              </a:srgbClr>
            </a:solidFill>
            <a:prstDash val="dash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F0502020204030204"/>
              <a:ea typeface="微软雅黑"/>
              <a:cs typeface="+mn-cs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1456451" y="1821367"/>
            <a:ext cx="681652" cy="792776"/>
          </a:xfrm>
          <a:prstGeom prst="rect">
            <a:avLst/>
          </a:prstGeom>
          <a:gradFill>
            <a:gsLst>
              <a:gs pos="0">
                <a:srgbClr val="FC3100"/>
              </a:gs>
              <a:gs pos="100000">
                <a:srgbClr val="3366FF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800" dirty="0">
                <a:solidFill>
                  <a:schemeClr val="bg1"/>
                </a:solidFill>
                <a:cs typeface="+mn-ea"/>
              </a:rPr>
              <a:t>01</a:t>
            </a:r>
          </a:p>
        </p:txBody>
      </p:sp>
      <p:grpSp>
        <p:nvGrpSpPr>
          <p:cNvPr id="35" name="组合 34"/>
          <p:cNvGrpSpPr/>
          <p:nvPr/>
        </p:nvGrpSpPr>
        <p:grpSpPr>
          <a:xfrm>
            <a:off x="1507252" y="2271992"/>
            <a:ext cx="2759683" cy="1020648"/>
            <a:chOff x="34063" y="3280738"/>
            <a:chExt cx="2759683" cy="1020648"/>
          </a:xfrm>
        </p:grpSpPr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E3EB1709-6D20-4440-8800-976CC5E9712E}"/>
                </a:ext>
              </a:extLst>
            </p:cNvPr>
            <p:cNvSpPr/>
            <p:nvPr/>
          </p:nvSpPr>
          <p:spPr>
            <a:xfrm>
              <a:off x="34063" y="3688013"/>
              <a:ext cx="2630758" cy="61337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Arial" panose="020F0502020204030204"/>
                </a:rPr>
                <a:t>Users can present on a projector or computer.</a:t>
              </a:r>
            </a:p>
          </p:txBody>
        </p:sp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CBCE2F27-1948-4AAF-B7D2-B7B4F23C2784}"/>
                </a:ext>
              </a:extLst>
            </p:cNvPr>
            <p:cNvSpPr/>
            <p:nvPr/>
          </p:nvSpPr>
          <p:spPr>
            <a:xfrm>
              <a:off x="823911" y="3280738"/>
              <a:ext cx="1969835" cy="39421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anose="020F0502020204030204"/>
                </a:rPr>
                <a:t>Title text added.</a:t>
              </a:r>
            </a:p>
          </p:txBody>
        </p:sp>
      </p:grpSp>
      <p:sp>
        <p:nvSpPr>
          <p:cNvPr id="39" name="矩形 38"/>
          <p:cNvSpPr/>
          <p:nvPr/>
        </p:nvSpPr>
        <p:spPr>
          <a:xfrm>
            <a:off x="4567683" y="1898582"/>
            <a:ext cx="2874452" cy="1597218"/>
          </a:xfrm>
          <a:prstGeom prst="rect">
            <a:avLst/>
          </a:prstGeom>
          <a:noFill/>
          <a:ln w="6350" cap="flat" cmpd="sng" algn="ctr">
            <a:solidFill>
              <a:srgbClr val="FFFFFF">
                <a:lumMod val="75000"/>
              </a:srgbClr>
            </a:solidFill>
            <a:prstDash val="dash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F0502020204030204"/>
              <a:ea typeface="微软雅黑"/>
              <a:cs typeface="+mn-cs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4645808" y="1821367"/>
            <a:ext cx="681652" cy="792777"/>
          </a:xfrm>
          <a:prstGeom prst="rect">
            <a:avLst/>
          </a:prstGeom>
          <a:gradFill>
            <a:gsLst>
              <a:gs pos="0">
                <a:srgbClr val="FC3100"/>
              </a:gs>
              <a:gs pos="100000">
                <a:srgbClr val="3366FF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800" dirty="0">
                <a:solidFill>
                  <a:schemeClr val="bg1"/>
                </a:solidFill>
                <a:cs typeface="+mn-ea"/>
              </a:rPr>
              <a:t>02</a:t>
            </a:r>
          </a:p>
        </p:txBody>
      </p:sp>
      <p:grpSp>
        <p:nvGrpSpPr>
          <p:cNvPr id="41" name="组合 40"/>
          <p:cNvGrpSpPr/>
          <p:nvPr/>
        </p:nvGrpSpPr>
        <p:grpSpPr>
          <a:xfrm>
            <a:off x="4702230" y="2271992"/>
            <a:ext cx="2763173" cy="1020648"/>
            <a:chOff x="34063" y="3280738"/>
            <a:chExt cx="2763173" cy="1020648"/>
          </a:xfrm>
        </p:grpSpPr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E3EB1709-6D20-4440-8800-976CC5E9712E}"/>
                </a:ext>
              </a:extLst>
            </p:cNvPr>
            <p:cNvSpPr/>
            <p:nvPr/>
          </p:nvSpPr>
          <p:spPr>
            <a:xfrm>
              <a:off x="34063" y="3688013"/>
              <a:ext cx="2630758" cy="61337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Arial" panose="020F0502020204030204"/>
                </a:rPr>
                <a:t>Users can present on a projector or computer.</a:t>
              </a:r>
            </a:p>
          </p:txBody>
        </p:sp>
        <p:sp>
          <p:nvSpPr>
            <p:cNvPr id="43" name="矩形 42">
              <a:extLst>
                <a:ext uri="{FF2B5EF4-FFF2-40B4-BE49-F238E27FC236}">
                  <a16:creationId xmlns:a16="http://schemas.microsoft.com/office/drawing/2014/main" id="{CBCE2F27-1948-4AAF-B7D2-B7B4F23C2784}"/>
                </a:ext>
              </a:extLst>
            </p:cNvPr>
            <p:cNvSpPr/>
            <p:nvPr/>
          </p:nvSpPr>
          <p:spPr>
            <a:xfrm>
              <a:off x="823911" y="3280738"/>
              <a:ext cx="1973325" cy="39421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anose="020F0502020204030204"/>
                </a:rPr>
                <a:t>Title text added.</a:t>
              </a:r>
            </a:p>
          </p:txBody>
        </p:sp>
      </p:grpSp>
      <p:sp>
        <p:nvSpPr>
          <p:cNvPr id="45" name="矩形 44"/>
          <p:cNvSpPr/>
          <p:nvPr/>
        </p:nvSpPr>
        <p:spPr>
          <a:xfrm>
            <a:off x="7757040" y="1898582"/>
            <a:ext cx="2874452" cy="1597218"/>
          </a:xfrm>
          <a:prstGeom prst="rect">
            <a:avLst/>
          </a:prstGeom>
          <a:noFill/>
          <a:ln w="6350" cap="flat" cmpd="sng" algn="ctr">
            <a:solidFill>
              <a:srgbClr val="FFFFFF">
                <a:lumMod val="75000"/>
              </a:srgbClr>
            </a:solidFill>
            <a:prstDash val="dash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F0502020204030204"/>
              <a:ea typeface="微软雅黑"/>
              <a:cs typeface="+mn-cs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7835165" y="1821367"/>
            <a:ext cx="681652" cy="792777"/>
          </a:xfrm>
          <a:prstGeom prst="rect">
            <a:avLst/>
          </a:prstGeom>
          <a:gradFill>
            <a:gsLst>
              <a:gs pos="0">
                <a:srgbClr val="FC3100"/>
              </a:gs>
              <a:gs pos="100000">
                <a:srgbClr val="3366FF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800" dirty="0">
                <a:solidFill>
                  <a:schemeClr val="bg1"/>
                </a:solidFill>
                <a:cs typeface="+mn-ea"/>
              </a:rPr>
              <a:t>03</a:t>
            </a:r>
          </a:p>
        </p:txBody>
      </p:sp>
      <p:grpSp>
        <p:nvGrpSpPr>
          <p:cNvPr id="47" name="组合 46"/>
          <p:cNvGrpSpPr/>
          <p:nvPr/>
        </p:nvGrpSpPr>
        <p:grpSpPr>
          <a:xfrm>
            <a:off x="7889456" y="2271992"/>
            <a:ext cx="2742035" cy="1020648"/>
            <a:chOff x="34063" y="3280738"/>
            <a:chExt cx="2742035" cy="1020648"/>
          </a:xfrm>
        </p:grpSpPr>
        <p:sp>
          <p:nvSpPr>
            <p:cNvPr id="48" name="矩形 47">
              <a:extLst>
                <a:ext uri="{FF2B5EF4-FFF2-40B4-BE49-F238E27FC236}">
                  <a16:creationId xmlns:a16="http://schemas.microsoft.com/office/drawing/2014/main" id="{E3EB1709-6D20-4440-8800-976CC5E9712E}"/>
                </a:ext>
              </a:extLst>
            </p:cNvPr>
            <p:cNvSpPr/>
            <p:nvPr/>
          </p:nvSpPr>
          <p:spPr>
            <a:xfrm>
              <a:off x="34063" y="3688013"/>
              <a:ext cx="2630758" cy="61337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Arial" panose="020F0502020204030204"/>
                </a:rPr>
                <a:t>Users can present on a projector or computer.</a:t>
              </a:r>
            </a:p>
          </p:txBody>
        </p:sp>
        <p:sp>
          <p:nvSpPr>
            <p:cNvPr id="49" name="矩形 48">
              <a:extLst>
                <a:ext uri="{FF2B5EF4-FFF2-40B4-BE49-F238E27FC236}">
                  <a16:creationId xmlns:a16="http://schemas.microsoft.com/office/drawing/2014/main" id="{CBCE2F27-1948-4AAF-B7D2-B7B4F23C2784}"/>
                </a:ext>
              </a:extLst>
            </p:cNvPr>
            <p:cNvSpPr/>
            <p:nvPr/>
          </p:nvSpPr>
          <p:spPr>
            <a:xfrm>
              <a:off x="823911" y="3280738"/>
              <a:ext cx="1952187" cy="39421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anose="020F0502020204030204"/>
                </a:rPr>
                <a:t>Title text added.</a:t>
              </a:r>
            </a:p>
          </p:txBody>
        </p:sp>
      </p:grpSp>
      <p:sp>
        <p:nvSpPr>
          <p:cNvPr id="51" name="矩形 50"/>
          <p:cNvSpPr/>
          <p:nvPr/>
        </p:nvSpPr>
        <p:spPr>
          <a:xfrm>
            <a:off x="6277025" y="3840475"/>
            <a:ext cx="2874452" cy="1597218"/>
          </a:xfrm>
          <a:prstGeom prst="rect">
            <a:avLst/>
          </a:prstGeom>
          <a:noFill/>
          <a:ln w="6350" cap="flat" cmpd="sng" algn="ctr">
            <a:solidFill>
              <a:srgbClr val="FFFFFF">
                <a:lumMod val="75000"/>
              </a:srgbClr>
            </a:solidFill>
            <a:prstDash val="dash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F0502020204030204"/>
              <a:ea typeface="微软雅黑"/>
              <a:cs typeface="+mn-cs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6355150" y="3763260"/>
            <a:ext cx="681652" cy="792777"/>
          </a:xfrm>
          <a:prstGeom prst="rect">
            <a:avLst/>
          </a:prstGeom>
          <a:gradFill>
            <a:gsLst>
              <a:gs pos="0">
                <a:srgbClr val="FC3100"/>
              </a:gs>
              <a:gs pos="100000">
                <a:srgbClr val="3366FF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800" dirty="0">
                <a:solidFill>
                  <a:schemeClr val="bg1"/>
                </a:solidFill>
                <a:cs typeface="+mn-ea"/>
              </a:rPr>
              <a:t>05</a:t>
            </a:r>
          </a:p>
        </p:txBody>
      </p:sp>
      <p:grpSp>
        <p:nvGrpSpPr>
          <p:cNvPr id="53" name="组合 52"/>
          <p:cNvGrpSpPr/>
          <p:nvPr/>
        </p:nvGrpSpPr>
        <p:grpSpPr>
          <a:xfrm>
            <a:off x="6393250" y="4224566"/>
            <a:ext cx="2746983" cy="1020648"/>
            <a:chOff x="34063" y="3280738"/>
            <a:chExt cx="2746983" cy="1020648"/>
          </a:xfrm>
        </p:grpSpPr>
        <p:sp>
          <p:nvSpPr>
            <p:cNvPr id="54" name="矩形 53">
              <a:extLst>
                <a:ext uri="{FF2B5EF4-FFF2-40B4-BE49-F238E27FC236}">
                  <a16:creationId xmlns:a16="http://schemas.microsoft.com/office/drawing/2014/main" id="{E3EB1709-6D20-4440-8800-976CC5E9712E}"/>
                </a:ext>
              </a:extLst>
            </p:cNvPr>
            <p:cNvSpPr/>
            <p:nvPr/>
          </p:nvSpPr>
          <p:spPr>
            <a:xfrm>
              <a:off x="34063" y="3688013"/>
              <a:ext cx="2630758" cy="61337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Arial" panose="020F0502020204030204"/>
                </a:rPr>
                <a:t>Users can present on a projector or computer.</a:t>
              </a:r>
            </a:p>
          </p:txBody>
        </p:sp>
        <p:sp>
          <p:nvSpPr>
            <p:cNvPr id="55" name="矩形 54">
              <a:extLst>
                <a:ext uri="{FF2B5EF4-FFF2-40B4-BE49-F238E27FC236}">
                  <a16:creationId xmlns:a16="http://schemas.microsoft.com/office/drawing/2014/main" id="{CBCE2F27-1948-4AAF-B7D2-B7B4F23C2784}"/>
                </a:ext>
              </a:extLst>
            </p:cNvPr>
            <p:cNvSpPr/>
            <p:nvPr/>
          </p:nvSpPr>
          <p:spPr>
            <a:xfrm>
              <a:off x="823912" y="3280738"/>
              <a:ext cx="1957134" cy="39421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anose="020F0502020204030204"/>
                </a:rPr>
                <a:t>Title text added.</a:t>
              </a:r>
            </a:p>
          </p:txBody>
        </p:sp>
      </p:grpSp>
      <p:sp>
        <p:nvSpPr>
          <p:cNvPr id="57" name="矩形 56"/>
          <p:cNvSpPr/>
          <p:nvPr/>
        </p:nvSpPr>
        <p:spPr>
          <a:xfrm>
            <a:off x="2858341" y="3840475"/>
            <a:ext cx="2874452" cy="1597218"/>
          </a:xfrm>
          <a:prstGeom prst="rect">
            <a:avLst/>
          </a:prstGeom>
          <a:noFill/>
          <a:ln w="6350" cap="flat" cmpd="sng" algn="ctr">
            <a:solidFill>
              <a:srgbClr val="FFFFFF">
                <a:lumMod val="75000"/>
              </a:srgbClr>
            </a:solidFill>
            <a:prstDash val="dash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F0502020204030204"/>
              <a:ea typeface="微软雅黑"/>
              <a:cs typeface="+mn-cs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2936466" y="3763260"/>
            <a:ext cx="681652" cy="792777"/>
          </a:xfrm>
          <a:prstGeom prst="rect">
            <a:avLst/>
          </a:prstGeom>
          <a:gradFill>
            <a:gsLst>
              <a:gs pos="0">
                <a:srgbClr val="FC3100"/>
              </a:gs>
              <a:gs pos="100000">
                <a:srgbClr val="3366FF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800" dirty="0">
                <a:solidFill>
                  <a:schemeClr val="bg1"/>
                </a:solidFill>
                <a:cs typeface="+mn-ea"/>
              </a:rPr>
              <a:t>04</a:t>
            </a:r>
          </a:p>
        </p:txBody>
      </p:sp>
      <p:grpSp>
        <p:nvGrpSpPr>
          <p:cNvPr id="59" name="组合 58"/>
          <p:cNvGrpSpPr/>
          <p:nvPr/>
        </p:nvGrpSpPr>
        <p:grpSpPr>
          <a:xfrm>
            <a:off x="2992888" y="4224566"/>
            <a:ext cx="2708883" cy="1020648"/>
            <a:chOff x="34063" y="3280738"/>
            <a:chExt cx="2708883" cy="1020648"/>
          </a:xfrm>
        </p:grpSpPr>
        <p:sp>
          <p:nvSpPr>
            <p:cNvPr id="60" name="矩形 59">
              <a:extLst>
                <a:ext uri="{FF2B5EF4-FFF2-40B4-BE49-F238E27FC236}">
                  <a16:creationId xmlns:a16="http://schemas.microsoft.com/office/drawing/2014/main" id="{E3EB1709-6D20-4440-8800-976CC5E9712E}"/>
                </a:ext>
              </a:extLst>
            </p:cNvPr>
            <p:cNvSpPr/>
            <p:nvPr/>
          </p:nvSpPr>
          <p:spPr>
            <a:xfrm>
              <a:off x="34063" y="3688013"/>
              <a:ext cx="2630758" cy="61337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Arial" panose="020F0502020204030204"/>
                </a:rPr>
                <a:t>Users can present on a projector or computer.</a:t>
              </a:r>
            </a:p>
          </p:txBody>
        </p:sp>
        <p:sp>
          <p:nvSpPr>
            <p:cNvPr id="61" name="矩形 60">
              <a:extLst>
                <a:ext uri="{FF2B5EF4-FFF2-40B4-BE49-F238E27FC236}">
                  <a16:creationId xmlns:a16="http://schemas.microsoft.com/office/drawing/2014/main" id="{CBCE2F27-1948-4AAF-B7D2-B7B4F23C2784}"/>
                </a:ext>
              </a:extLst>
            </p:cNvPr>
            <p:cNvSpPr/>
            <p:nvPr/>
          </p:nvSpPr>
          <p:spPr>
            <a:xfrm>
              <a:off x="823912" y="3280738"/>
              <a:ext cx="1919034" cy="39421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anose="020F0502020204030204"/>
                </a:rPr>
                <a:t>Title text added.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708941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占位符 53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40921" y="2861455"/>
            <a:ext cx="1674000" cy="1674002"/>
          </a:xfrm>
          <a:custGeom>
            <a:avLst/>
            <a:gdLst>
              <a:gd name="connsiteX0" fmla="*/ 837000 w 1674000"/>
              <a:gd name="connsiteY0" fmla="*/ 0 h 1674002"/>
              <a:gd name="connsiteX1" fmla="*/ 1674000 w 1674000"/>
              <a:gd name="connsiteY1" fmla="*/ 837001 h 1674002"/>
              <a:gd name="connsiteX2" fmla="*/ 837000 w 1674000"/>
              <a:gd name="connsiteY2" fmla="*/ 1674002 h 1674002"/>
              <a:gd name="connsiteX3" fmla="*/ 0 w 1674000"/>
              <a:gd name="connsiteY3" fmla="*/ 837001 h 1674002"/>
              <a:gd name="connsiteX4" fmla="*/ 837000 w 1674000"/>
              <a:gd name="connsiteY4" fmla="*/ 0 h 1674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4000" h="1674002">
                <a:moveTo>
                  <a:pt x="837000" y="0"/>
                </a:moveTo>
                <a:cubicBezTo>
                  <a:pt x="1299262" y="0"/>
                  <a:pt x="1674000" y="374738"/>
                  <a:pt x="1674000" y="837001"/>
                </a:cubicBezTo>
                <a:cubicBezTo>
                  <a:pt x="1674000" y="1299264"/>
                  <a:pt x="1299262" y="1674002"/>
                  <a:pt x="837000" y="1674002"/>
                </a:cubicBezTo>
                <a:cubicBezTo>
                  <a:pt x="374738" y="1674002"/>
                  <a:pt x="0" y="1299264"/>
                  <a:pt x="0" y="837001"/>
                </a:cubicBezTo>
                <a:cubicBezTo>
                  <a:pt x="0" y="374738"/>
                  <a:pt x="374738" y="0"/>
                  <a:pt x="837000" y="0"/>
                </a:cubicBezTo>
                <a:close/>
              </a:path>
            </a:pathLst>
          </a:custGeom>
        </p:spPr>
      </p:pic>
      <p:grpSp>
        <p:nvGrpSpPr>
          <p:cNvPr id="29" name="组合 28"/>
          <p:cNvGrpSpPr/>
          <p:nvPr/>
        </p:nvGrpSpPr>
        <p:grpSpPr>
          <a:xfrm>
            <a:off x="4125827" y="2029563"/>
            <a:ext cx="3856594" cy="3355466"/>
            <a:chOff x="4125827" y="1917269"/>
            <a:chExt cx="3856594" cy="3355466"/>
          </a:xfrm>
        </p:grpSpPr>
        <p:sp>
          <p:nvSpPr>
            <p:cNvPr id="30" name="Freeform: Shape 3"/>
            <p:cNvSpPr>
              <a:spLocks/>
            </p:cNvSpPr>
            <p:nvPr/>
          </p:nvSpPr>
          <p:spPr bwMode="gray">
            <a:xfrm rot="20615408" flipH="1">
              <a:off x="4940332" y="4362028"/>
              <a:ext cx="2161276" cy="675920"/>
            </a:xfrm>
            <a:custGeom>
              <a:avLst/>
              <a:gdLst>
                <a:gd name="T0" fmla="*/ 1405 w 1717"/>
                <a:gd name="T1" fmla="*/ 102 h 484"/>
                <a:gd name="T2" fmla="*/ 1540 w 1717"/>
                <a:gd name="T3" fmla="*/ 395 h 484"/>
                <a:gd name="T4" fmla="*/ 1472 w 1717"/>
                <a:gd name="T5" fmla="*/ 369 h 484"/>
                <a:gd name="T6" fmla="*/ 1373 w 1717"/>
                <a:gd name="T7" fmla="*/ 403 h 484"/>
                <a:gd name="T8" fmla="*/ 1274 w 1717"/>
                <a:gd name="T9" fmla="*/ 433 h 484"/>
                <a:gd name="T10" fmla="*/ 1160 w 1717"/>
                <a:gd name="T11" fmla="*/ 458 h 484"/>
                <a:gd name="T12" fmla="*/ 1062 w 1717"/>
                <a:gd name="T13" fmla="*/ 472 h 484"/>
                <a:gd name="T14" fmla="*/ 968 w 1717"/>
                <a:gd name="T15" fmla="*/ 479 h 484"/>
                <a:gd name="T16" fmla="*/ 872 w 1717"/>
                <a:gd name="T17" fmla="*/ 479 h 484"/>
                <a:gd name="T18" fmla="*/ 766 w 1717"/>
                <a:gd name="T19" fmla="*/ 468 h 484"/>
                <a:gd name="T20" fmla="*/ 634 w 1717"/>
                <a:gd name="T21" fmla="*/ 439 h 484"/>
                <a:gd name="T22" fmla="*/ 524 w 1717"/>
                <a:gd name="T23" fmla="*/ 407 h 484"/>
                <a:gd name="T24" fmla="*/ 435 w 1717"/>
                <a:gd name="T25" fmla="*/ 373 h 484"/>
                <a:gd name="T26" fmla="*/ 344 w 1717"/>
                <a:gd name="T27" fmla="*/ 326 h 484"/>
                <a:gd name="T28" fmla="*/ 242 w 1717"/>
                <a:gd name="T29" fmla="*/ 256 h 484"/>
                <a:gd name="T30" fmla="*/ 157 w 1717"/>
                <a:gd name="T31" fmla="*/ 186 h 484"/>
                <a:gd name="T32" fmla="*/ 102 w 1717"/>
                <a:gd name="T33" fmla="*/ 132 h 484"/>
                <a:gd name="T34" fmla="*/ 0 w 1717"/>
                <a:gd name="T35" fmla="*/ 0 h 484"/>
                <a:gd name="T36" fmla="*/ 135 w 1717"/>
                <a:gd name="T37" fmla="*/ 124 h 484"/>
                <a:gd name="T38" fmla="*/ 219 w 1717"/>
                <a:gd name="T39" fmla="*/ 186 h 484"/>
                <a:gd name="T40" fmla="*/ 307 w 1717"/>
                <a:gd name="T41" fmla="*/ 231 h 484"/>
                <a:gd name="T42" fmla="*/ 395 w 1717"/>
                <a:gd name="T43" fmla="*/ 267 h 484"/>
                <a:gd name="T44" fmla="*/ 487 w 1717"/>
                <a:gd name="T45" fmla="*/ 293 h 484"/>
                <a:gd name="T46" fmla="*/ 571 w 1717"/>
                <a:gd name="T47" fmla="*/ 309 h 484"/>
                <a:gd name="T48" fmla="*/ 673 w 1717"/>
                <a:gd name="T49" fmla="*/ 318 h 484"/>
                <a:gd name="T50" fmla="*/ 766 w 1717"/>
                <a:gd name="T51" fmla="*/ 318 h 484"/>
                <a:gd name="T52" fmla="*/ 890 w 1717"/>
                <a:gd name="T53" fmla="*/ 311 h 484"/>
                <a:gd name="T54" fmla="*/ 1000 w 1717"/>
                <a:gd name="T55" fmla="*/ 296 h 484"/>
                <a:gd name="T56" fmla="*/ 1106 w 1717"/>
                <a:gd name="T57" fmla="*/ 274 h 484"/>
                <a:gd name="T58" fmla="*/ 1212 w 1717"/>
                <a:gd name="T59" fmla="*/ 245 h 484"/>
                <a:gd name="T60" fmla="*/ 1318 w 1717"/>
                <a:gd name="T61" fmla="*/ 209 h 484"/>
                <a:gd name="T62" fmla="*/ 1427 w 1717"/>
                <a:gd name="T63" fmla="*/ 153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17" h="484">
                  <a:moveTo>
                    <a:pt x="1427" y="153"/>
                  </a:moveTo>
                  <a:lnTo>
                    <a:pt x="1405" y="102"/>
                  </a:lnTo>
                  <a:lnTo>
                    <a:pt x="1716" y="132"/>
                  </a:lnTo>
                  <a:lnTo>
                    <a:pt x="1540" y="395"/>
                  </a:lnTo>
                  <a:lnTo>
                    <a:pt x="1519" y="344"/>
                  </a:lnTo>
                  <a:lnTo>
                    <a:pt x="1472" y="369"/>
                  </a:lnTo>
                  <a:lnTo>
                    <a:pt x="1413" y="391"/>
                  </a:lnTo>
                  <a:lnTo>
                    <a:pt x="1373" y="403"/>
                  </a:lnTo>
                  <a:lnTo>
                    <a:pt x="1328" y="418"/>
                  </a:lnTo>
                  <a:lnTo>
                    <a:pt x="1274" y="433"/>
                  </a:lnTo>
                  <a:lnTo>
                    <a:pt x="1219" y="447"/>
                  </a:lnTo>
                  <a:lnTo>
                    <a:pt x="1160" y="458"/>
                  </a:lnTo>
                  <a:lnTo>
                    <a:pt x="1117" y="464"/>
                  </a:lnTo>
                  <a:lnTo>
                    <a:pt x="1062" y="472"/>
                  </a:lnTo>
                  <a:lnTo>
                    <a:pt x="1007" y="479"/>
                  </a:lnTo>
                  <a:lnTo>
                    <a:pt x="968" y="479"/>
                  </a:lnTo>
                  <a:lnTo>
                    <a:pt x="916" y="483"/>
                  </a:lnTo>
                  <a:lnTo>
                    <a:pt x="872" y="479"/>
                  </a:lnTo>
                  <a:lnTo>
                    <a:pt x="817" y="475"/>
                  </a:lnTo>
                  <a:lnTo>
                    <a:pt x="766" y="468"/>
                  </a:lnTo>
                  <a:lnTo>
                    <a:pt x="701" y="453"/>
                  </a:lnTo>
                  <a:lnTo>
                    <a:pt x="634" y="439"/>
                  </a:lnTo>
                  <a:lnTo>
                    <a:pt x="576" y="424"/>
                  </a:lnTo>
                  <a:lnTo>
                    <a:pt x="524" y="407"/>
                  </a:lnTo>
                  <a:lnTo>
                    <a:pt x="476" y="391"/>
                  </a:lnTo>
                  <a:lnTo>
                    <a:pt x="435" y="373"/>
                  </a:lnTo>
                  <a:lnTo>
                    <a:pt x="384" y="349"/>
                  </a:lnTo>
                  <a:lnTo>
                    <a:pt x="344" y="326"/>
                  </a:lnTo>
                  <a:lnTo>
                    <a:pt x="293" y="293"/>
                  </a:lnTo>
                  <a:lnTo>
                    <a:pt x="242" y="256"/>
                  </a:lnTo>
                  <a:lnTo>
                    <a:pt x="205" y="226"/>
                  </a:lnTo>
                  <a:lnTo>
                    <a:pt x="157" y="186"/>
                  </a:lnTo>
                  <a:lnTo>
                    <a:pt x="124" y="158"/>
                  </a:lnTo>
                  <a:lnTo>
                    <a:pt x="102" y="132"/>
                  </a:lnTo>
                  <a:lnTo>
                    <a:pt x="62" y="88"/>
                  </a:lnTo>
                  <a:lnTo>
                    <a:pt x="0" y="0"/>
                  </a:lnTo>
                  <a:lnTo>
                    <a:pt x="91" y="88"/>
                  </a:lnTo>
                  <a:lnTo>
                    <a:pt x="135" y="124"/>
                  </a:lnTo>
                  <a:lnTo>
                    <a:pt x="175" y="158"/>
                  </a:lnTo>
                  <a:lnTo>
                    <a:pt x="219" y="186"/>
                  </a:lnTo>
                  <a:lnTo>
                    <a:pt x="263" y="209"/>
                  </a:lnTo>
                  <a:lnTo>
                    <a:pt x="307" y="231"/>
                  </a:lnTo>
                  <a:lnTo>
                    <a:pt x="355" y="253"/>
                  </a:lnTo>
                  <a:lnTo>
                    <a:pt x="395" y="267"/>
                  </a:lnTo>
                  <a:lnTo>
                    <a:pt x="439" y="282"/>
                  </a:lnTo>
                  <a:lnTo>
                    <a:pt x="487" y="293"/>
                  </a:lnTo>
                  <a:lnTo>
                    <a:pt x="534" y="301"/>
                  </a:lnTo>
                  <a:lnTo>
                    <a:pt x="571" y="309"/>
                  </a:lnTo>
                  <a:lnTo>
                    <a:pt x="622" y="312"/>
                  </a:lnTo>
                  <a:lnTo>
                    <a:pt x="673" y="318"/>
                  </a:lnTo>
                  <a:lnTo>
                    <a:pt x="718" y="318"/>
                  </a:lnTo>
                  <a:lnTo>
                    <a:pt x="766" y="318"/>
                  </a:lnTo>
                  <a:lnTo>
                    <a:pt x="828" y="318"/>
                  </a:lnTo>
                  <a:lnTo>
                    <a:pt x="890" y="311"/>
                  </a:lnTo>
                  <a:lnTo>
                    <a:pt x="949" y="304"/>
                  </a:lnTo>
                  <a:lnTo>
                    <a:pt x="1000" y="296"/>
                  </a:lnTo>
                  <a:lnTo>
                    <a:pt x="1058" y="285"/>
                  </a:lnTo>
                  <a:lnTo>
                    <a:pt x="1106" y="274"/>
                  </a:lnTo>
                  <a:lnTo>
                    <a:pt x="1156" y="260"/>
                  </a:lnTo>
                  <a:lnTo>
                    <a:pt x="1212" y="245"/>
                  </a:lnTo>
                  <a:lnTo>
                    <a:pt x="1259" y="231"/>
                  </a:lnTo>
                  <a:lnTo>
                    <a:pt x="1318" y="209"/>
                  </a:lnTo>
                  <a:lnTo>
                    <a:pt x="1362" y="190"/>
                  </a:lnTo>
                  <a:lnTo>
                    <a:pt x="1427" y="153"/>
                  </a:lnTo>
                </a:path>
              </a:pathLst>
            </a:custGeom>
            <a:gradFill>
              <a:gsLst>
                <a:gs pos="0">
                  <a:srgbClr val="FC3100"/>
                </a:gs>
                <a:gs pos="100000">
                  <a:srgbClr val="3366FF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sz="2800">
                <a:solidFill>
                  <a:schemeClr val="bg1"/>
                </a:solidFill>
                <a:cs typeface="+mn-ea"/>
              </a:endParaRPr>
            </a:p>
          </p:txBody>
        </p:sp>
        <p:sp>
          <p:nvSpPr>
            <p:cNvPr id="31" name="Freeform: Shape 4"/>
            <p:cNvSpPr>
              <a:spLocks/>
            </p:cNvSpPr>
            <p:nvPr/>
          </p:nvSpPr>
          <p:spPr bwMode="gray">
            <a:xfrm rot="17015408" flipH="1">
              <a:off x="5868169" y="3855528"/>
              <a:ext cx="2159883" cy="674531"/>
            </a:xfrm>
            <a:custGeom>
              <a:avLst/>
              <a:gdLst>
                <a:gd name="T0" fmla="*/ 1405 w 1717"/>
                <a:gd name="T1" fmla="*/ 102 h 484"/>
                <a:gd name="T2" fmla="*/ 1540 w 1717"/>
                <a:gd name="T3" fmla="*/ 395 h 484"/>
                <a:gd name="T4" fmla="*/ 1472 w 1717"/>
                <a:gd name="T5" fmla="*/ 369 h 484"/>
                <a:gd name="T6" fmla="*/ 1373 w 1717"/>
                <a:gd name="T7" fmla="*/ 403 h 484"/>
                <a:gd name="T8" fmla="*/ 1274 w 1717"/>
                <a:gd name="T9" fmla="*/ 433 h 484"/>
                <a:gd name="T10" fmla="*/ 1160 w 1717"/>
                <a:gd name="T11" fmla="*/ 458 h 484"/>
                <a:gd name="T12" fmla="*/ 1062 w 1717"/>
                <a:gd name="T13" fmla="*/ 472 h 484"/>
                <a:gd name="T14" fmla="*/ 968 w 1717"/>
                <a:gd name="T15" fmla="*/ 479 h 484"/>
                <a:gd name="T16" fmla="*/ 872 w 1717"/>
                <a:gd name="T17" fmla="*/ 479 h 484"/>
                <a:gd name="T18" fmla="*/ 766 w 1717"/>
                <a:gd name="T19" fmla="*/ 468 h 484"/>
                <a:gd name="T20" fmla="*/ 634 w 1717"/>
                <a:gd name="T21" fmla="*/ 439 h 484"/>
                <a:gd name="T22" fmla="*/ 524 w 1717"/>
                <a:gd name="T23" fmla="*/ 407 h 484"/>
                <a:gd name="T24" fmla="*/ 435 w 1717"/>
                <a:gd name="T25" fmla="*/ 373 h 484"/>
                <a:gd name="T26" fmla="*/ 344 w 1717"/>
                <a:gd name="T27" fmla="*/ 326 h 484"/>
                <a:gd name="T28" fmla="*/ 242 w 1717"/>
                <a:gd name="T29" fmla="*/ 256 h 484"/>
                <a:gd name="T30" fmla="*/ 157 w 1717"/>
                <a:gd name="T31" fmla="*/ 186 h 484"/>
                <a:gd name="T32" fmla="*/ 102 w 1717"/>
                <a:gd name="T33" fmla="*/ 132 h 484"/>
                <a:gd name="T34" fmla="*/ 0 w 1717"/>
                <a:gd name="T35" fmla="*/ 0 h 484"/>
                <a:gd name="T36" fmla="*/ 135 w 1717"/>
                <a:gd name="T37" fmla="*/ 124 h 484"/>
                <a:gd name="T38" fmla="*/ 219 w 1717"/>
                <a:gd name="T39" fmla="*/ 186 h 484"/>
                <a:gd name="T40" fmla="*/ 307 w 1717"/>
                <a:gd name="T41" fmla="*/ 231 h 484"/>
                <a:gd name="T42" fmla="*/ 395 w 1717"/>
                <a:gd name="T43" fmla="*/ 267 h 484"/>
                <a:gd name="T44" fmla="*/ 487 w 1717"/>
                <a:gd name="T45" fmla="*/ 293 h 484"/>
                <a:gd name="T46" fmla="*/ 571 w 1717"/>
                <a:gd name="T47" fmla="*/ 309 h 484"/>
                <a:gd name="T48" fmla="*/ 673 w 1717"/>
                <a:gd name="T49" fmla="*/ 318 h 484"/>
                <a:gd name="T50" fmla="*/ 766 w 1717"/>
                <a:gd name="T51" fmla="*/ 318 h 484"/>
                <a:gd name="T52" fmla="*/ 890 w 1717"/>
                <a:gd name="T53" fmla="*/ 311 h 484"/>
                <a:gd name="T54" fmla="*/ 1000 w 1717"/>
                <a:gd name="T55" fmla="*/ 296 h 484"/>
                <a:gd name="T56" fmla="*/ 1106 w 1717"/>
                <a:gd name="T57" fmla="*/ 274 h 484"/>
                <a:gd name="T58" fmla="*/ 1212 w 1717"/>
                <a:gd name="T59" fmla="*/ 245 h 484"/>
                <a:gd name="T60" fmla="*/ 1318 w 1717"/>
                <a:gd name="T61" fmla="*/ 209 h 484"/>
                <a:gd name="T62" fmla="*/ 1427 w 1717"/>
                <a:gd name="T63" fmla="*/ 153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17" h="484">
                  <a:moveTo>
                    <a:pt x="1427" y="153"/>
                  </a:moveTo>
                  <a:lnTo>
                    <a:pt x="1405" y="102"/>
                  </a:lnTo>
                  <a:lnTo>
                    <a:pt x="1716" y="132"/>
                  </a:lnTo>
                  <a:lnTo>
                    <a:pt x="1540" y="395"/>
                  </a:lnTo>
                  <a:lnTo>
                    <a:pt x="1519" y="344"/>
                  </a:lnTo>
                  <a:lnTo>
                    <a:pt x="1472" y="369"/>
                  </a:lnTo>
                  <a:lnTo>
                    <a:pt x="1413" y="391"/>
                  </a:lnTo>
                  <a:lnTo>
                    <a:pt x="1373" y="403"/>
                  </a:lnTo>
                  <a:lnTo>
                    <a:pt x="1328" y="418"/>
                  </a:lnTo>
                  <a:lnTo>
                    <a:pt x="1274" y="433"/>
                  </a:lnTo>
                  <a:lnTo>
                    <a:pt x="1219" y="447"/>
                  </a:lnTo>
                  <a:lnTo>
                    <a:pt x="1160" y="458"/>
                  </a:lnTo>
                  <a:lnTo>
                    <a:pt x="1117" y="464"/>
                  </a:lnTo>
                  <a:lnTo>
                    <a:pt x="1062" y="472"/>
                  </a:lnTo>
                  <a:lnTo>
                    <a:pt x="1007" y="479"/>
                  </a:lnTo>
                  <a:lnTo>
                    <a:pt x="968" y="479"/>
                  </a:lnTo>
                  <a:lnTo>
                    <a:pt x="916" y="483"/>
                  </a:lnTo>
                  <a:lnTo>
                    <a:pt x="872" y="479"/>
                  </a:lnTo>
                  <a:lnTo>
                    <a:pt x="817" y="475"/>
                  </a:lnTo>
                  <a:lnTo>
                    <a:pt x="766" y="468"/>
                  </a:lnTo>
                  <a:lnTo>
                    <a:pt x="701" y="453"/>
                  </a:lnTo>
                  <a:lnTo>
                    <a:pt x="634" y="439"/>
                  </a:lnTo>
                  <a:lnTo>
                    <a:pt x="576" y="424"/>
                  </a:lnTo>
                  <a:lnTo>
                    <a:pt x="524" y="407"/>
                  </a:lnTo>
                  <a:lnTo>
                    <a:pt x="476" y="391"/>
                  </a:lnTo>
                  <a:lnTo>
                    <a:pt x="435" y="373"/>
                  </a:lnTo>
                  <a:lnTo>
                    <a:pt x="384" y="349"/>
                  </a:lnTo>
                  <a:lnTo>
                    <a:pt x="344" y="326"/>
                  </a:lnTo>
                  <a:lnTo>
                    <a:pt x="293" y="293"/>
                  </a:lnTo>
                  <a:lnTo>
                    <a:pt x="242" y="256"/>
                  </a:lnTo>
                  <a:lnTo>
                    <a:pt x="205" y="226"/>
                  </a:lnTo>
                  <a:lnTo>
                    <a:pt x="157" y="186"/>
                  </a:lnTo>
                  <a:lnTo>
                    <a:pt x="124" y="158"/>
                  </a:lnTo>
                  <a:lnTo>
                    <a:pt x="102" y="132"/>
                  </a:lnTo>
                  <a:lnTo>
                    <a:pt x="62" y="88"/>
                  </a:lnTo>
                  <a:lnTo>
                    <a:pt x="0" y="0"/>
                  </a:lnTo>
                  <a:lnTo>
                    <a:pt x="91" y="88"/>
                  </a:lnTo>
                  <a:lnTo>
                    <a:pt x="135" y="124"/>
                  </a:lnTo>
                  <a:lnTo>
                    <a:pt x="175" y="158"/>
                  </a:lnTo>
                  <a:lnTo>
                    <a:pt x="219" y="186"/>
                  </a:lnTo>
                  <a:lnTo>
                    <a:pt x="263" y="209"/>
                  </a:lnTo>
                  <a:lnTo>
                    <a:pt x="307" y="231"/>
                  </a:lnTo>
                  <a:lnTo>
                    <a:pt x="355" y="253"/>
                  </a:lnTo>
                  <a:lnTo>
                    <a:pt x="395" y="267"/>
                  </a:lnTo>
                  <a:lnTo>
                    <a:pt x="439" y="282"/>
                  </a:lnTo>
                  <a:lnTo>
                    <a:pt x="487" y="293"/>
                  </a:lnTo>
                  <a:lnTo>
                    <a:pt x="534" y="301"/>
                  </a:lnTo>
                  <a:lnTo>
                    <a:pt x="571" y="309"/>
                  </a:lnTo>
                  <a:lnTo>
                    <a:pt x="622" y="312"/>
                  </a:lnTo>
                  <a:lnTo>
                    <a:pt x="673" y="318"/>
                  </a:lnTo>
                  <a:lnTo>
                    <a:pt x="718" y="318"/>
                  </a:lnTo>
                  <a:lnTo>
                    <a:pt x="766" y="318"/>
                  </a:lnTo>
                  <a:lnTo>
                    <a:pt x="828" y="318"/>
                  </a:lnTo>
                  <a:lnTo>
                    <a:pt x="890" y="311"/>
                  </a:lnTo>
                  <a:lnTo>
                    <a:pt x="949" y="304"/>
                  </a:lnTo>
                  <a:lnTo>
                    <a:pt x="1000" y="296"/>
                  </a:lnTo>
                  <a:lnTo>
                    <a:pt x="1058" y="285"/>
                  </a:lnTo>
                  <a:lnTo>
                    <a:pt x="1106" y="274"/>
                  </a:lnTo>
                  <a:lnTo>
                    <a:pt x="1156" y="260"/>
                  </a:lnTo>
                  <a:lnTo>
                    <a:pt x="1212" y="245"/>
                  </a:lnTo>
                  <a:lnTo>
                    <a:pt x="1259" y="231"/>
                  </a:lnTo>
                  <a:lnTo>
                    <a:pt x="1318" y="209"/>
                  </a:lnTo>
                  <a:lnTo>
                    <a:pt x="1362" y="190"/>
                  </a:lnTo>
                  <a:lnTo>
                    <a:pt x="1427" y="153"/>
                  </a:lnTo>
                </a:path>
              </a:pathLst>
            </a:custGeom>
            <a:gradFill>
              <a:gsLst>
                <a:gs pos="0">
                  <a:srgbClr val="FC3100"/>
                </a:gs>
                <a:gs pos="100000">
                  <a:srgbClr val="3366FF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sz="2800">
                <a:solidFill>
                  <a:schemeClr val="bg1"/>
                </a:solidFill>
                <a:cs typeface="+mn-ea"/>
              </a:endParaRPr>
            </a:p>
          </p:txBody>
        </p:sp>
        <p:sp>
          <p:nvSpPr>
            <p:cNvPr id="32" name="Freeform: Shape 5"/>
            <p:cNvSpPr>
              <a:spLocks/>
            </p:cNvSpPr>
            <p:nvPr/>
          </p:nvSpPr>
          <p:spPr bwMode="gray">
            <a:xfrm rot="13415408" flipH="1">
              <a:off x="5822537" y="2681546"/>
              <a:ext cx="2159884" cy="674529"/>
            </a:xfrm>
            <a:custGeom>
              <a:avLst/>
              <a:gdLst>
                <a:gd name="T0" fmla="*/ 1405 w 1717"/>
                <a:gd name="T1" fmla="*/ 102 h 484"/>
                <a:gd name="T2" fmla="*/ 1540 w 1717"/>
                <a:gd name="T3" fmla="*/ 395 h 484"/>
                <a:gd name="T4" fmla="*/ 1472 w 1717"/>
                <a:gd name="T5" fmla="*/ 369 h 484"/>
                <a:gd name="T6" fmla="*/ 1373 w 1717"/>
                <a:gd name="T7" fmla="*/ 403 h 484"/>
                <a:gd name="T8" fmla="*/ 1274 w 1717"/>
                <a:gd name="T9" fmla="*/ 433 h 484"/>
                <a:gd name="T10" fmla="*/ 1160 w 1717"/>
                <a:gd name="T11" fmla="*/ 458 h 484"/>
                <a:gd name="T12" fmla="*/ 1062 w 1717"/>
                <a:gd name="T13" fmla="*/ 472 h 484"/>
                <a:gd name="T14" fmla="*/ 968 w 1717"/>
                <a:gd name="T15" fmla="*/ 479 h 484"/>
                <a:gd name="T16" fmla="*/ 872 w 1717"/>
                <a:gd name="T17" fmla="*/ 479 h 484"/>
                <a:gd name="T18" fmla="*/ 766 w 1717"/>
                <a:gd name="T19" fmla="*/ 468 h 484"/>
                <a:gd name="T20" fmla="*/ 634 w 1717"/>
                <a:gd name="T21" fmla="*/ 439 h 484"/>
                <a:gd name="T22" fmla="*/ 524 w 1717"/>
                <a:gd name="T23" fmla="*/ 407 h 484"/>
                <a:gd name="T24" fmla="*/ 435 w 1717"/>
                <a:gd name="T25" fmla="*/ 373 h 484"/>
                <a:gd name="T26" fmla="*/ 344 w 1717"/>
                <a:gd name="T27" fmla="*/ 326 h 484"/>
                <a:gd name="T28" fmla="*/ 242 w 1717"/>
                <a:gd name="T29" fmla="*/ 256 h 484"/>
                <a:gd name="T30" fmla="*/ 157 w 1717"/>
                <a:gd name="T31" fmla="*/ 186 h 484"/>
                <a:gd name="T32" fmla="*/ 102 w 1717"/>
                <a:gd name="T33" fmla="*/ 132 h 484"/>
                <a:gd name="T34" fmla="*/ 0 w 1717"/>
                <a:gd name="T35" fmla="*/ 0 h 484"/>
                <a:gd name="T36" fmla="*/ 135 w 1717"/>
                <a:gd name="T37" fmla="*/ 124 h 484"/>
                <a:gd name="T38" fmla="*/ 219 w 1717"/>
                <a:gd name="T39" fmla="*/ 186 h 484"/>
                <a:gd name="T40" fmla="*/ 307 w 1717"/>
                <a:gd name="T41" fmla="*/ 231 h 484"/>
                <a:gd name="T42" fmla="*/ 395 w 1717"/>
                <a:gd name="T43" fmla="*/ 267 h 484"/>
                <a:gd name="T44" fmla="*/ 487 w 1717"/>
                <a:gd name="T45" fmla="*/ 293 h 484"/>
                <a:gd name="T46" fmla="*/ 571 w 1717"/>
                <a:gd name="T47" fmla="*/ 309 h 484"/>
                <a:gd name="T48" fmla="*/ 673 w 1717"/>
                <a:gd name="T49" fmla="*/ 318 h 484"/>
                <a:gd name="T50" fmla="*/ 766 w 1717"/>
                <a:gd name="T51" fmla="*/ 318 h 484"/>
                <a:gd name="T52" fmla="*/ 890 w 1717"/>
                <a:gd name="T53" fmla="*/ 311 h 484"/>
                <a:gd name="T54" fmla="*/ 1000 w 1717"/>
                <a:gd name="T55" fmla="*/ 296 h 484"/>
                <a:gd name="T56" fmla="*/ 1106 w 1717"/>
                <a:gd name="T57" fmla="*/ 274 h 484"/>
                <a:gd name="T58" fmla="*/ 1212 w 1717"/>
                <a:gd name="T59" fmla="*/ 245 h 484"/>
                <a:gd name="T60" fmla="*/ 1318 w 1717"/>
                <a:gd name="T61" fmla="*/ 209 h 484"/>
                <a:gd name="T62" fmla="*/ 1427 w 1717"/>
                <a:gd name="T63" fmla="*/ 153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17" h="484">
                  <a:moveTo>
                    <a:pt x="1427" y="153"/>
                  </a:moveTo>
                  <a:lnTo>
                    <a:pt x="1405" y="102"/>
                  </a:lnTo>
                  <a:lnTo>
                    <a:pt x="1716" y="132"/>
                  </a:lnTo>
                  <a:lnTo>
                    <a:pt x="1540" y="395"/>
                  </a:lnTo>
                  <a:lnTo>
                    <a:pt x="1519" y="344"/>
                  </a:lnTo>
                  <a:lnTo>
                    <a:pt x="1472" y="369"/>
                  </a:lnTo>
                  <a:lnTo>
                    <a:pt x="1413" y="391"/>
                  </a:lnTo>
                  <a:lnTo>
                    <a:pt x="1373" y="403"/>
                  </a:lnTo>
                  <a:lnTo>
                    <a:pt x="1328" y="418"/>
                  </a:lnTo>
                  <a:lnTo>
                    <a:pt x="1274" y="433"/>
                  </a:lnTo>
                  <a:lnTo>
                    <a:pt x="1219" y="447"/>
                  </a:lnTo>
                  <a:lnTo>
                    <a:pt x="1160" y="458"/>
                  </a:lnTo>
                  <a:lnTo>
                    <a:pt x="1117" y="464"/>
                  </a:lnTo>
                  <a:lnTo>
                    <a:pt x="1062" y="472"/>
                  </a:lnTo>
                  <a:lnTo>
                    <a:pt x="1007" y="479"/>
                  </a:lnTo>
                  <a:lnTo>
                    <a:pt x="968" y="479"/>
                  </a:lnTo>
                  <a:lnTo>
                    <a:pt x="916" y="483"/>
                  </a:lnTo>
                  <a:lnTo>
                    <a:pt x="872" y="479"/>
                  </a:lnTo>
                  <a:lnTo>
                    <a:pt x="817" y="475"/>
                  </a:lnTo>
                  <a:lnTo>
                    <a:pt x="766" y="468"/>
                  </a:lnTo>
                  <a:lnTo>
                    <a:pt x="701" y="453"/>
                  </a:lnTo>
                  <a:lnTo>
                    <a:pt x="634" y="439"/>
                  </a:lnTo>
                  <a:lnTo>
                    <a:pt x="576" y="424"/>
                  </a:lnTo>
                  <a:lnTo>
                    <a:pt x="524" y="407"/>
                  </a:lnTo>
                  <a:lnTo>
                    <a:pt x="476" y="391"/>
                  </a:lnTo>
                  <a:lnTo>
                    <a:pt x="435" y="373"/>
                  </a:lnTo>
                  <a:lnTo>
                    <a:pt x="384" y="349"/>
                  </a:lnTo>
                  <a:lnTo>
                    <a:pt x="344" y="326"/>
                  </a:lnTo>
                  <a:lnTo>
                    <a:pt x="293" y="293"/>
                  </a:lnTo>
                  <a:lnTo>
                    <a:pt x="242" y="256"/>
                  </a:lnTo>
                  <a:lnTo>
                    <a:pt x="205" y="226"/>
                  </a:lnTo>
                  <a:lnTo>
                    <a:pt x="157" y="186"/>
                  </a:lnTo>
                  <a:lnTo>
                    <a:pt x="124" y="158"/>
                  </a:lnTo>
                  <a:lnTo>
                    <a:pt x="102" y="132"/>
                  </a:lnTo>
                  <a:lnTo>
                    <a:pt x="62" y="88"/>
                  </a:lnTo>
                  <a:lnTo>
                    <a:pt x="0" y="0"/>
                  </a:lnTo>
                  <a:lnTo>
                    <a:pt x="91" y="88"/>
                  </a:lnTo>
                  <a:lnTo>
                    <a:pt x="135" y="124"/>
                  </a:lnTo>
                  <a:lnTo>
                    <a:pt x="175" y="158"/>
                  </a:lnTo>
                  <a:lnTo>
                    <a:pt x="219" y="186"/>
                  </a:lnTo>
                  <a:lnTo>
                    <a:pt x="263" y="209"/>
                  </a:lnTo>
                  <a:lnTo>
                    <a:pt x="307" y="231"/>
                  </a:lnTo>
                  <a:lnTo>
                    <a:pt x="355" y="253"/>
                  </a:lnTo>
                  <a:lnTo>
                    <a:pt x="395" y="267"/>
                  </a:lnTo>
                  <a:lnTo>
                    <a:pt x="439" y="282"/>
                  </a:lnTo>
                  <a:lnTo>
                    <a:pt x="487" y="293"/>
                  </a:lnTo>
                  <a:lnTo>
                    <a:pt x="534" y="301"/>
                  </a:lnTo>
                  <a:lnTo>
                    <a:pt x="571" y="309"/>
                  </a:lnTo>
                  <a:lnTo>
                    <a:pt x="622" y="312"/>
                  </a:lnTo>
                  <a:lnTo>
                    <a:pt x="673" y="318"/>
                  </a:lnTo>
                  <a:lnTo>
                    <a:pt x="718" y="318"/>
                  </a:lnTo>
                  <a:lnTo>
                    <a:pt x="766" y="318"/>
                  </a:lnTo>
                  <a:lnTo>
                    <a:pt x="828" y="318"/>
                  </a:lnTo>
                  <a:lnTo>
                    <a:pt x="890" y="311"/>
                  </a:lnTo>
                  <a:lnTo>
                    <a:pt x="949" y="304"/>
                  </a:lnTo>
                  <a:lnTo>
                    <a:pt x="1000" y="296"/>
                  </a:lnTo>
                  <a:lnTo>
                    <a:pt x="1058" y="285"/>
                  </a:lnTo>
                  <a:lnTo>
                    <a:pt x="1106" y="274"/>
                  </a:lnTo>
                  <a:lnTo>
                    <a:pt x="1156" y="260"/>
                  </a:lnTo>
                  <a:lnTo>
                    <a:pt x="1212" y="245"/>
                  </a:lnTo>
                  <a:lnTo>
                    <a:pt x="1259" y="231"/>
                  </a:lnTo>
                  <a:lnTo>
                    <a:pt x="1318" y="209"/>
                  </a:lnTo>
                  <a:lnTo>
                    <a:pt x="1362" y="190"/>
                  </a:lnTo>
                  <a:lnTo>
                    <a:pt x="1427" y="153"/>
                  </a:lnTo>
                </a:path>
              </a:pathLst>
            </a:custGeom>
            <a:gradFill>
              <a:gsLst>
                <a:gs pos="0">
                  <a:srgbClr val="FC3100"/>
                </a:gs>
                <a:gs pos="100000">
                  <a:srgbClr val="3366FF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sz="2800">
                <a:solidFill>
                  <a:schemeClr val="bg1"/>
                </a:solidFill>
                <a:cs typeface="+mn-ea"/>
              </a:endParaRPr>
            </a:p>
          </p:txBody>
        </p:sp>
        <p:sp>
          <p:nvSpPr>
            <p:cNvPr id="33" name="Freeform: Shape 6"/>
            <p:cNvSpPr>
              <a:spLocks/>
            </p:cNvSpPr>
            <p:nvPr/>
          </p:nvSpPr>
          <p:spPr bwMode="gray">
            <a:xfrm rot="9815408" flipH="1">
              <a:off x="5080764" y="2102383"/>
              <a:ext cx="2161276" cy="674531"/>
            </a:xfrm>
            <a:custGeom>
              <a:avLst/>
              <a:gdLst>
                <a:gd name="T0" fmla="*/ 1405 w 1717"/>
                <a:gd name="T1" fmla="*/ 102 h 484"/>
                <a:gd name="T2" fmla="*/ 1540 w 1717"/>
                <a:gd name="T3" fmla="*/ 395 h 484"/>
                <a:gd name="T4" fmla="*/ 1472 w 1717"/>
                <a:gd name="T5" fmla="*/ 369 h 484"/>
                <a:gd name="T6" fmla="*/ 1373 w 1717"/>
                <a:gd name="T7" fmla="*/ 403 h 484"/>
                <a:gd name="T8" fmla="*/ 1274 w 1717"/>
                <a:gd name="T9" fmla="*/ 433 h 484"/>
                <a:gd name="T10" fmla="*/ 1160 w 1717"/>
                <a:gd name="T11" fmla="*/ 458 h 484"/>
                <a:gd name="T12" fmla="*/ 1062 w 1717"/>
                <a:gd name="T13" fmla="*/ 472 h 484"/>
                <a:gd name="T14" fmla="*/ 968 w 1717"/>
                <a:gd name="T15" fmla="*/ 479 h 484"/>
                <a:gd name="T16" fmla="*/ 872 w 1717"/>
                <a:gd name="T17" fmla="*/ 479 h 484"/>
                <a:gd name="T18" fmla="*/ 766 w 1717"/>
                <a:gd name="T19" fmla="*/ 468 h 484"/>
                <a:gd name="T20" fmla="*/ 634 w 1717"/>
                <a:gd name="T21" fmla="*/ 439 h 484"/>
                <a:gd name="T22" fmla="*/ 524 w 1717"/>
                <a:gd name="T23" fmla="*/ 407 h 484"/>
                <a:gd name="T24" fmla="*/ 435 w 1717"/>
                <a:gd name="T25" fmla="*/ 373 h 484"/>
                <a:gd name="T26" fmla="*/ 344 w 1717"/>
                <a:gd name="T27" fmla="*/ 326 h 484"/>
                <a:gd name="T28" fmla="*/ 242 w 1717"/>
                <a:gd name="T29" fmla="*/ 256 h 484"/>
                <a:gd name="T30" fmla="*/ 157 w 1717"/>
                <a:gd name="T31" fmla="*/ 186 h 484"/>
                <a:gd name="T32" fmla="*/ 102 w 1717"/>
                <a:gd name="T33" fmla="*/ 132 h 484"/>
                <a:gd name="T34" fmla="*/ 0 w 1717"/>
                <a:gd name="T35" fmla="*/ 0 h 484"/>
                <a:gd name="T36" fmla="*/ 135 w 1717"/>
                <a:gd name="T37" fmla="*/ 124 h 484"/>
                <a:gd name="T38" fmla="*/ 219 w 1717"/>
                <a:gd name="T39" fmla="*/ 186 h 484"/>
                <a:gd name="T40" fmla="*/ 307 w 1717"/>
                <a:gd name="T41" fmla="*/ 231 h 484"/>
                <a:gd name="T42" fmla="*/ 395 w 1717"/>
                <a:gd name="T43" fmla="*/ 267 h 484"/>
                <a:gd name="T44" fmla="*/ 487 w 1717"/>
                <a:gd name="T45" fmla="*/ 293 h 484"/>
                <a:gd name="T46" fmla="*/ 571 w 1717"/>
                <a:gd name="T47" fmla="*/ 309 h 484"/>
                <a:gd name="T48" fmla="*/ 673 w 1717"/>
                <a:gd name="T49" fmla="*/ 318 h 484"/>
                <a:gd name="T50" fmla="*/ 766 w 1717"/>
                <a:gd name="T51" fmla="*/ 318 h 484"/>
                <a:gd name="T52" fmla="*/ 890 w 1717"/>
                <a:gd name="T53" fmla="*/ 311 h 484"/>
                <a:gd name="T54" fmla="*/ 1000 w 1717"/>
                <a:gd name="T55" fmla="*/ 296 h 484"/>
                <a:gd name="T56" fmla="*/ 1106 w 1717"/>
                <a:gd name="T57" fmla="*/ 274 h 484"/>
                <a:gd name="T58" fmla="*/ 1212 w 1717"/>
                <a:gd name="T59" fmla="*/ 245 h 484"/>
                <a:gd name="T60" fmla="*/ 1318 w 1717"/>
                <a:gd name="T61" fmla="*/ 209 h 484"/>
                <a:gd name="T62" fmla="*/ 1427 w 1717"/>
                <a:gd name="T63" fmla="*/ 153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17" h="484">
                  <a:moveTo>
                    <a:pt x="1427" y="153"/>
                  </a:moveTo>
                  <a:lnTo>
                    <a:pt x="1405" y="102"/>
                  </a:lnTo>
                  <a:lnTo>
                    <a:pt x="1716" y="132"/>
                  </a:lnTo>
                  <a:lnTo>
                    <a:pt x="1540" y="395"/>
                  </a:lnTo>
                  <a:lnTo>
                    <a:pt x="1519" y="344"/>
                  </a:lnTo>
                  <a:lnTo>
                    <a:pt x="1472" y="369"/>
                  </a:lnTo>
                  <a:lnTo>
                    <a:pt x="1413" y="391"/>
                  </a:lnTo>
                  <a:lnTo>
                    <a:pt x="1373" y="403"/>
                  </a:lnTo>
                  <a:lnTo>
                    <a:pt x="1328" y="418"/>
                  </a:lnTo>
                  <a:lnTo>
                    <a:pt x="1274" y="433"/>
                  </a:lnTo>
                  <a:lnTo>
                    <a:pt x="1219" y="447"/>
                  </a:lnTo>
                  <a:lnTo>
                    <a:pt x="1160" y="458"/>
                  </a:lnTo>
                  <a:lnTo>
                    <a:pt x="1117" y="464"/>
                  </a:lnTo>
                  <a:lnTo>
                    <a:pt x="1062" y="472"/>
                  </a:lnTo>
                  <a:lnTo>
                    <a:pt x="1007" y="479"/>
                  </a:lnTo>
                  <a:lnTo>
                    <a:pt x="968" y="479"/>
                  </a:lnTo>
                  <a:lnTo>
                    <a:pt x="916" y="483"/>
                  </a:lnTo>
                  <a:lnTo>
                    <a:pt x="872" y="479"/>
                  </a:lnTo>
                  <a:lnTo>
                    <a:pt x="817" y="475"/>
                  </a:lnTo>
                  <a:lnTo>
                    <a:pt x="766" y="468"/>
                  </a:lnTo>
                  <a:lnTo>
                    <a:pt x="701" y="453"/>
                  </a:lnTo>
                  <a:lnTo>
                    <a:pt x="634" y="439"/>
                  </a:lnTo>
                  <a:lnTo>
                    <a:pt x="576" y="424"/>
                  </a:lnTo>
                  <a:lnTo>
                    <a:pt x="524" y="407"/>
                  </a:lnTo>
                  <a:lnTo>
                    <a:pt x="476" y="391"/>
                  </a:lnTo>
                  <a:lnTo>
                    <a:pt x="435" y="373"/>
                  </a:lnTo>
                  <a:lnTo>
                    <a:pt x="384" y="349"/>
                  </a:lnTo>
                  <a:lnTo>
                    <a:pt x="344" y="326"/>
                  </a:lnTo>
                  <a:lnTo>
                    <a:pt x="293" y="293"/>
                  </a:lnTo>
                  <a:lnTo>
                    <a:pt x="242" y="256"/>
                  </a:lnTo>
                  <a:lnTo>
                    <a:pt x="205" y="226"/>
                  </a:lnTo>
                  <a:lnTo>
                    <a:pt x="157" y="186"/>
                  </a:lnTo>
                  <a:lnTo>
                    <a:pt x="124" y="158"/>
                  </a:lnTo>
                  <a:lnTo>
                    <a:pt x="102" y="132"/>
                  </a:lnTo>
                  <a:lnTo>
                    <a:pt x="62" y="88"/>
                  </a:lnTo>
                  <a:lnTo>
                    <a:pt x="0" y="0"/>
                  </a:lnTo>
                  <a:lnTo>
                    <a:pt x="91" y="88"/>
                  </a:lnTo>
                  <a:lnTo>
                    <a:pt x="135" y="124"/>
                  </a:lnTo>
                  <a:lnTo>
                    <a:pt x="175" y="158"/>
                  </a:lnTo>
                  <a:lnTo>
                    <a:pt x="219" y="186"/>
                  </a:lnTo>
                  <a:lnTo>
                    <a:pt x="263" y="209"/>
                  </a:lnTo>
                  <a:lnTo>
                    <a:pt x="307" y="231"/>
                  </a:lnTo>
                  <a:lnTo>
                    <a:pt x="355" y="253"/>
                  </a:lnTo>
                  <a:lnTo>
                    <a:pt x="395" y="267"/>
                  </a:lnTo>
                  <a:lnTo>
                    <a:pt x="439" y="282"/>
                  </a:lnTo>
                  <a:lnTo>
                    <a:pt x="487" y="293"/>
                  </a:lnTo>
                  <a:lnTo>
                    <a:pt x="534" y="301"/>
                  </a:lnTo>
                  <a:lnTo>
                    <a:pt x="571" y="309"/>
                  </a:lnTo>
                  <a:lnTo>
                    <a:pt x="622" y="312"/>
                  </a:lnTo>
                  <a:lnTo>
                    <a:pt x="673" y="318"/>
                  </a:lnTo>
                  <a:lnTo>
                    <a:pt x="718" y="318"/>
                  </a:lnTo>
                  <a:lnTo>
                    <a:pt x="766" y="318"/>
                  </a:lnTo>
                  <a:lnTo>
                    <a:pt x="828" y="318"/>
                  </a:lnTo>
                  <a:lnTo>
                    <a:pt x="890" y="311"/>
                  </a:lnTo>
                  <a:lnTo>
                    <a:pt x="949" y="304"/>
                  </a:lnTo>
                  <a:lnTo>
                    <a:pt x="1000" y="296"/>
                  </a:lnTo>
                  <a:lnTo>
                    <a:pt x="1058" y="285"/>
                  </a:lnTo>
                  <a:lnTo>
                    <a:pt x="1106" y="274"/>
                  </a:lnTo>
                  <a:lnTo>
                    <a:pt x="1156" y="260"/>
                  </a:lnTo>
                  <a:lnTo>
                    <a:pt x="1212" y="245"/>
                  </a:lnTo>
                  <a:lnTo>
                    <a:pt x="1259" y="231"/>
                  </a:lnTo>
                  <a:lnTo>
                    <a:pt x="1318" y="209"/>
                  </a:lnTo>
                  <a:lnTo>
                    <a:pt x="1362" y="190"/>
                  </a:lnTo>
                  <a:lnTo>
                    <a:pt x="1427" y="153"/>
                  </a:lnTo>
                </a:path>
              </a:pathLst>
            </a:custGeom>
            <a:gradFill>
              <a:gsLst>
                <a:gs pos="0">
                  <a:srgbClr val="FC3100"/>
                </a:gs>
                <a:gs pos="100000">
                  <a:srgbClr val="3366FF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sz="2800">
                <a:solidFill>
                  <a:schemeClr val="bg1"/>
                </a:solidFill>
                <a:cs typeface="+mn-ea"/>
              </a:endParaRPr>
            </a:p>
          </p:txBody>
        </p:sp>
        <p:sp>
          <p:nvSpPr>
            <p:cNvPr id="34" name="Freeform: Shape 7"/>
            <p:cNvSpPr>
              <a:spLocks/>
            </p:cNvSpPr>
            <p:nvPr/>
          </p:nvSpPr>
          <p:spPr bwMode="gray">
            <a:xfrm rot="6215408" flipH="1">
              <a:off x="4103916" y="2659945"/>
              <a:ext cx="2159884" cy="674531"/>
            </a:xfrm>
            <a:custGeom>
              <a:avLst/>
              <a:gdLst>
                <a:gd name="T0" fmla="*/ 1405 w 1717"/>
                <a:gd name="T1" fmla="*/ 102 h 484"/>
                <a:gd name="T2" fmla="*/ 1540 w 1717"/>
                <a:gd name="T3" fmla="*/ 395 h 484"/>
                <a:gd name="T4" fmla="*/ 1472 w 1717"/>
                <a:gd name="T5" fmla="*/ 369 h 484"/>
                <a:gd name="T6" fmla="*/ 1373 w 1717"/>
                <a:gd name="T7" fmla="*/ 403 h 484"/>
                <a:gd name="T8" fmla="*/ 1274 w 1717"/>
                <a:gd name="T9" fmla="*/ 433 h 484"/>
                <a:gd name="T10" fmla="*/ 1160 w 1717"/>
                <a:gd name="T11" fmla="*/ 458 h 484"/>
                <a:gd name="T12" fmla="*/ 1062 w 1717"/>
                <a:gd name="T13" fmla="*/ 472 h 484"/>
                <a:gd name="T14" fmla="*/ 968 w 1717"/>
                <a:gd name="T15" fmla="*/ 479 h 484"/>
                <a:gd name="T16" fmla="*/ 872 w 1717"/>
                <a:gd name="T17" fmla="*/ 479 h 484"/>
                <a:gd name="T18" fmla="*/ 766 w 1717"/>
                <a:gd name="T19" fmla="*/ 468 h 484"/>
                <a:gd name="T20" fmla="*/ 634 w 1717"/>
                <a:gd name="T21" fmla="*/ 439 h 484"/>
                <a:gd name="T22" fmla="*/ 524 w 1717"/>
                <a:gd name="T23" fmla="*/ 407 h 484"/>
                <a:gd name="T24" fmla="*/ 435 w 1717"/>
                <a:gd name="T25" fmla="*/ 373 h 484"/>
                <a:gd name="T26" fmla="*/ 344 w 1717"/>
                <a:gd name="T27" fmla="*/ 326 h 484"/>
                <a:gd name="T28" fmla="*/ 242 w 1717"/>
                <a:gd name="T29" fmla="*/ 256 h 484"/>
                <a:gd name="T30" fmla="*/ 157 w 1717"/>
                <a:gd name="T31" fmla="*/ 186 h 484"/>
                <a:gd name="T32" fmla="*/ 102 w 1717"/>
                <a:gd name="T33" fmla="*/ 132 h 484"/>
                <a:gd name="T34" fmla="*/ 0 w 1717"/>
                <a:gd name="T35" fmla="*/ 0 h 484"/>
                <a:gd name="T36" fmla="*/ 135 w 1717"/>
                <a:gd name="T37" fmla="*/ 124 h 484"/>
                <a:gd name="T38" fmla="*/ 219 w 1717"/>
                <a:gd name="T39" fmla="*/ 186 h 484"/>
                <a:gd name="T40" fmla="*/ 307 w 1717"/>
                <a:gd name="T41" fmla="*/ 231 h 484"/>
                <a:gd name="T42" fmla="*/ 395 w 1717"/>
                <a:gd name="T43" fmla="*/ 267 h 484"/>
                <a:gd name="T44" fmla="*/ 487 w 1717"/>
                <a:gd name="T45" fmla="*/ 293 h 484"/>
                <a:gd name="T46" fmla="*/ 571 w 1717"/>
                <a:gd name="T47" fmla="*/ 309 h 484"/>
                <a:gd name="T48" fmla="*/ 673 w 1717"/>
                <a:gd name="T49" fmla="*/ 318 h 484"/>
                <a:gd name="T50" fmla="*/ 766 w 1717"/>
                <a:gd name="T51" fmla="*/ 318 h 484"/>
                <a:gd name="T52" fmla="*/ 890 w 1717"/>
                <a:gd name="T53" fmla="*/ 311 h 484"/>
                <a:gd name="T54" fmla="*/ 1000 w 1717"/>
                <a:gd name="T55" fmla="*/ 296 h 484"/>
                <a:gd name="T56" fmla="*/ 1106 w 1717"/>
                <a:gd name="T57" fmla="*/ 274 h 484"/>
                <a:gd name="T58" fmla="*/ 1212 w 1717"/>
                <a:gd name="T59" fmla="*/ 245 h 484"/>
                <a:gd name="T60" fmla="*/ 1318 w 1717"/>
                <a:gd name="T61" fmla="*/ 209 h 484"/>
                <a:gd name="T62" fmla="*/ 1427 w 1717"/>
                <a:gd name="T63" fmla="*/ 153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17" h="484">
                  <a:moveTo>
                    <a:pt x="1427" y="153"/>
                  </a:moveTo>
                  <a:lnTo>
                    <a:pt x="1405" y="102"/>
                  </a:lnTo>
                  <a:lnTo>
                    <a:pt x="1716" y="132"/>
                  </a:lnTo>
                  <a:lnTo>
                    <a:pt x="1540" y="395"/>
                  </a:lnTo>
                  <a:lnTo>
                    <a:pt x="1519" y="344"/>
                  </a:lnTo>
                  <a:lnTo>
                    <a:pt x="1472" y="369"/>
                  </a:lnTo>
                  <a:lnTo>
                    <a:pt x="1413" y="391"/>
                  </a:lnTo>
                  <a:lnTo>
                    <a:pt x="1373" y="403"/>
                  </a:lnTo>
                  <a:lnTo>
                    <a:pt x="1328" y="418"/>
                  </a:lnTo>
                  <a:lnTo>
                    <a:pt x="1274" y="433"/>
                  </a:lnTo>
                  <a:lnTo>
                    <a:pt x="1219" y="447"/>
                  </a:lnTo>
                  <a:lnTo>
                    <a:pt x="1160" y="458"/>
                  </a:lnTo>
                  <a:lnTo>
                    <a:pt x="1117" y="464"/>
                  </a:lnTo>
                  <a:lnTo>
                    <a:pt x="1062" y="472"/>
                  </a:lnTo>
                  <a:lnTo>
                    <a:pt x="1007" y="479"/>
                  </a:lnTo>
                  <a:lnTo>
                    <a:pt x="968" y="479"/>
                  </a:lnTo>
                  <a:lnTo>
                    <a:pt x="916" y="483"/>
                  </a:lnTo>
                  <a:lnTo>
                    <a:pt x="872" y="479"/>
                  </a:lnTo>
                  <a:lnTo>
                    <a:pt x="817" y="475"/>
                  </a:lnTo>
                  <a:lnTo>
                    <a:pt x="766" y="468"/>
                  </a:lnTo>
                  <a:lnTo>
                    <a:pt x="701" y="453"/>
                  </a:lnTo>
                  <a:lnTo>
                    <a:pt x="634" y="439"/>
                  </a:lnTo>
                  <a:lnTo>
                    <a:pt x="576" y="424"/>
                  </a:lnTo>
                  <a:lnTo>
                    <a:pt x="524" y="407"/>
                  </a:lnTo>
                  <a:lnTo>
                    <a:pt x="476" y="391"/>
                  </a:lnTo>
                  <a:lnTo>
                    <a:pt x="435" y="373"/>
                  </a:lnTo>
                  <a:lnTo>
                    <a:pt x="384" y="349"/>
                  </a:lnTo>
                  <a:lnTo>
                    <a:pt x="344" y="326"/>
                  </a:lnTo>
                  <a:lnTo>
                    <a:pt x="293" y="293"/>
                  </a:lnTo>
                  <a:lnTo>
                    <a:pt x="242" y="256"/>
                  </a:lnTo>
                  <a:lnTo>
                    <a:pt x="205" y="226"/>
                  </a:lnTo>
                  <a:lnTo>
                    <a:pt x="157" y="186"/>
                  </a:lnTo>
                  <a:lnTo>
                    <a:pt x="124" y="158"/>
                  </a:lnTo>
                  <a:lnTo>
                    <a:pt x="102" y="132"/>
                  </a:lnTo>
                  <a:lnTo>
                    <a:pt x="62" y="88"/>
                  </a:lnTo>
                  <a:lnTo>
                    <a:pt x="0" y="0"/>
                  </a:lnTo>
                  <a:lnTo>
                    <a:pt x="91" y="88"/>
                  </a:lnTo>
                  <a:lnTo>
                    <a:pt x="135" y="124"/>
                  </a:lnTo>
                  <a:lnTo>
                    <a:pt x="175" y="158"/>
                  </a:lnTo>
                  <a:lnTo>
                    <a:pt x="219" y="186"/>
                  </a:lnTo>
                  <a:lnTo>
                    <a:pt x="263" y="209"/>
                  </a:lnTo>
                  <a:lnTo>
                    <a:pt x="307" y="231"/>
                  </a:lnTo>
                  <a:lnTo>
                    <a:pt x="355" y="253"/>
                  </a:lnTo>
                  <a:lnTo>
                    <a:pt x="395" y="267"/>
                  </a:lnTo>
                  <a:lnTo>
                    <a:pt x="439" y="282"/>
                  </a:lnTo>
                  <a:lnTo>
                    <a:pt x="487" y="293"/>
                  </a:lnTo>
                  <a:lnTo>
                    <a:pt x="534" y="301"/>
                  </a:lnTo>
                  <a:lnTo>
                    <a:pt x="571" y="309"/>
                  </a:lnTo>
                  <a:lnTo>
                    <a:pt x="622" y="312"/>
                  </a:lnTo>
                  <a:lnTo>
                    <a:pt x="673" y="318"/>
                  </a:lnTo>
                  <a:lnTo>
                    <a:pt x="718" y="318"/>
                  </a:lnTo>
                  <a:lnTo>
                    <a:pt x="766" y="318"/>
                  </a:lnTo>
                  <a:lnTo>
                    <a:pt x="828" y="318"/>
                  </a:lnTo>
                  <a:lnTo>
                    <a:pt x="890" y="311"/>
                  </a:lnTo>
                  <a:lnTo>
                    <a:pt x="949" y="304"/>
                  </a:lnTo>
                  <a:lnTo>
                    <a:pt x="1000" y="296"/>
                  </a:lnTo>
                  <a:lnTo>
                    <a:pt x="1058" y="285"/>
                  </a:lnTo>
                  <a:lnTo>
                    <a:pt x="1106" y="274"/>
                  </a:lnTo>
                  <a:lnTo>
                    <a:pt x="1156" y="260"/>
                  </a:lnTo>
                  <a:lnTo>
                    <a:pt x="1212" y="245"/>
                  </a:lnTo>
                  <a:lnTo>
                    <a:pt x="1259" y="231"/>
                  </a:lnTo>
                  <a:lnTo>
                    <a:pt x="1318" y="209"/>
                  </a:lnTo>
                  <a:lnTo>
                    <a:pt x="1362" y="190"/>
                  </a:lnTo>
                  <a:lnTo>
                    <a:pt x="1427" y="153"/>
                  </a:lnTo>
                </a:path>
              </a:pathLst>
            </a:custGeom>
            <a:gradFill>
              <a:gsLst>
                <a:gs pos="0">
                  <a:srgbClr val="FC3100"/>
                </a:gs>
                <a:gs pos="100000">
                  <a:srgbClr val="3366FF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sz="2800">
                <a:solidFill>
                  <a:schemeClr val="bg1"/>
                </a:solidFill>
                <a:cs typeface="+mn-ea"/>
              </a:endParaRPr>
            </a:p>
          </p:txBody>
        </p:sp>
        <p:sp>
          <p:nvSpPr>
            <p:cNvPr id="35" name="Freeform: Shape 8"/>
            <p:cNvSpPr>
              <a:spLocks/>
            </p:cNvSpPr>
            <p:nvPr/>
          </p:nvSpPr>
          <p:spPr bwMode="gray">
            <a:xfrm rot="2615408" flipH="1">
              <a:off x="4125827" y="3762444"/>
              <a:ext cx="2161274" cy="675920"/>
            </a:xfrm>
            <a:custGeom>
              <a:avLst/>
              <a:gdLst>
                <a:gd name="T0" fmla="*/ 1405 w 1717"/>
                <a:gd name="T1" fmla="*/ 102 h 484"/>
                <a:gd name="T2" fmla="*/ 1540 w 1717"/>
                <a:gd name="T3" fmla="*/ 395 h 484"/>
                <a:gd name="T4" fmla="*/ 1472 w 1717"/>
                <a:gd name="T5" fmla="*/ 369 h 484"/>
                <a:gd name="T6" fmla="*/ 1373 w 1717"/>
                <a:gd name="T7" fmla="*/ 403 h 484"/>
                <a:gd name="T8" fmla="*/ 1274 w 1717"/>
                <a:gd name="T9" fmla="*/ 433 h 484"/>
                <a:gd name="T10" fmla="*/ 1160 w 1717"/>
                <a:gd name="T11" fmla="*/ 458 h 484"/>
                <a:gd name="T12" fmla="*/ 1062 w 1717"/>
                <a:gd name="T13" fmla="*/ 472 h 484"/>
                <a:gd name="T14" fmla="*/ 968 w 1717"/>
                <a:gd name="T15" fmla="*/ 479 h 484"/>
                <a:gd name="T16" fmla="*/ 872 w 1717"/>
                <a:gd name="T17" fmla="*/ 479 h 484"/>
                <a:gd name="T18" fmla="*/ 766 w 1717"/>
                <a:gd name="T19" fmla="*/ 468 h 484"/>
                <a:gd name="T20" fmla="*/ 634 w 1717"/>
                <a:gd name="T21" fmla="*/ 439 h 484"/>
                <a:gd name="T22" fmla="*/ 524 w 1717"/>
                <a:gd name="T23" fmla="*/ 407 h 484"/>
                <a:gd name="T24" fmla="*/ 435 w 1717"/>
                <a:gd name="T25" fmla="*/ 373 h 484"/>
                <a:gd name="T26" fmla="*/ 344 w 1717"/>
                <a:gd name="T27" fmla="*/ 326 h 484"/>
                <a:gd name="T28" fmla="*/ 242 w 1717"/>
                <a:gd name="T29" fmla="*/ 256 h 484"/>
                <a:gd name="T30" fmla="*/ 157 w 1717"/>
                <a:gd name="T31" fmla="*/ 186 h 484"/>
                <a:gd name="T32" fmla="*/ 102 w 1717"/>
                <a:gd name="T33" fmla="*/ 132 h 484"/>
                <a:gd name="T34" fmla="*/ 0 w 1717"/>
                <a:gd name="T35" fmla="*/ 0 h 484"/>
                <a:gd name="T36" fmla="*/ 135 w 1717"/>
                <a:gd name="T37" fmla="*/ 124 h 484"/>
                <a:gd name="T38" fmla="*/ 219 w 1717"/>
                <a:gd name="T39" fmla="*/ 186 h 484"/>
                <a:gd name="T40" fmla="*/ 307 w 1717"/>
                <a:gd name="T41" fmla="*/ 231 h 484"/>
                <a:gd name="T42" fmla="*/ 395 w 1717"/>
                <a:gd name="T43" fmla="*/ 267 h 484"/>
                <a:gd name="T44" fmla="*/ 487 w 1717"/>
                <a:gd name="T45" fmla="*/ 293 h 484"/>
                <a:gd name="T46" fmla="*/ 571 w 1717"/>
                <a:gd name="T47" fmla="*/ 309 h 484"/>
                <a:gd name="T48" fmla="*/ 673 w 1717"/>
                <a:gd name="T49" fmla="*/ 318 h 484"/>
                <a:gd name="T50" fmla="*/ 766 w 1717"/>
                <a:gd name="T51" fmla="*/ 318 h 484"/>
                <a:gd name="T52" fmla="*/ 890 w 1717"/>
                <a:gd name="T53" fmla="*/ 311 h 484"/>
                <a:gd name="T54" fmla="*/ 1000 w 1717"/>
                <a:gd name="T55" fmla="*/ 296 h 484"/>
                <a:gd name="T56" fmla="*/ 1106 w 1717"/>
                <a:gd name="T57" fmla="*/ 274 h 484"/>
                <a:gd name="T58" fmla="*/ 1212 w 1717"/>
                <a:gd name="T59" fmla="*/ 245 h 484"/>
                <a:gd name="T60" fmla="*/ 1318 w 1717"/>
                <a:gd name="T61" fmla="*/ 209 h 484"/>
                <a:gd name="T62" fmla="*/ 1427 w 1717"/>
                <a:gd name="T63" fmla="*/ 153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17" h="484">
                  <a:moveTo>
                    <a:pt x="1427" y="153"/>
                  </a:moveTo>
                  <a:lnTo>
                    <a:pt x="1405" y="102"/>
                  </a:lnTo>
                  <a:lnTo>
                    <a:pt x="1716" y="132"/>
                  </a:lnTo>
                  <a:lnTo>
                    <a:pt x="1540" y="395"/>
                  </a:lnTo>
                  <a:lnTo>
                    <a:pt x="1519" y="344"/>
                  </a:lnTo>
                  <a:lnTo>
                    <a:pt x="1472" y="369"/>
                  </a:lnTo>
                  <a:lnTo>
                    <a:pt x="1413" y="391"/>
                  </a:lnTo>
                  <a:lnTo>
                    <a:pt x="1373" y="403"/>
                  </a:lnTo>
                  <a:lnTo>
                    <a:pt x="1328" y="418"/>
                  </a:lnTo>
                  <a:lnTo>
                    <a:pt x="1274" y="433"/>
                  </a:lnTo>
                  <a:lnTo>
                    <a:pt x="1219" y="447"/>
                  </a:lnTo>
                  <a:lnTo>
                    <a:pt x="1160" y="458"/>
                  </a:lnTo>
                  <a:lnTo>
                    <a:pt x="1117" y="464"/>
                  </a:lnTo>
                  <a:lnTo>
                    <a:pt x="1062" y="472"/>
                  </a:lnTo>
                  <a:lnTo>
                    <a:pt x="1007" y="479"/>
                  </a:lnTo>
                  <a:lnTo>
                    <a:pt x="968" y="479"/>
                  </a:lnTo>
                  <a:lnTo>
                    <a:pt x="916" y="483"/>
                  </a:lnTo>
                  <a:lnTo>
                    <a:pt x="872" y="479"/>
                  </a:lnTo>
                  <a:lnTo>
                    <a:pt x="817" y="475"/>
                  </a:lnTo>
                  <a:lnTo>
                    <a:pt x="766" y="468"/>
                  </a:lnTo>
                  <a:lnTo>
                    <a:pt x="701" y="453"/>
                  </a:lnTo>
                  <a:lnTo>
                    <a:pt x="634" y="439"/>
                  </a:lnTo>
                  <a:lnTo>
                    <a:pt x="576" y="424"/>
                  </a:lnTo>
                  <a:lnTo>
                    <a:pt x="524" y="407"/>
                  </a:lnTo>
                  <a:lnTo>
                    <a:pt x="476" y="391"/>
                  </a:lnTo>
                  <a:lnTo>
                    <a:pt x="435" y="373"/>
                  </a:lnTo>
                  <a:lnTo>
                    <a:pt x="384" y="349"/>
                  </a:lnTo>
                  <a:lnTo>
                    <a:pt x="344" y="326"/>
                  </a:lnTo>
                  <a:lnTo>
                    <a:pt x="293" y="293"/>
                  </a:lnTo>
                  <a:lnTo>
                    <a:pt x="242" y="256"/>
                  </a:lnTo>
                  <a:lnTo>
                    <a:pt x="205" y="226"/>
                  </a:lnTo>
                  <a:lnTo>
                    <a:pt x="157" y="186"/>
                  </a:lnTo>
                  <a:lnTo>
                    <a:pt x="124" y="158"/>
                  </a:lnTo>
                  <a:lnTo>
                    <a:pt x="102" y="132"/>
                  </a:lnTo>
                  <a:lnTo>
                    <a:pt x="62" y="88"/>
                  </a:lnTo>
                  <a:lnTo>
                    <a:pt x="0" y="0"/>
                  </a:lnTo>
                  <a:lnTo>
                    <a:pt x="91" y="88"/>
                  </a:lnTo>
                  <a:lnTo>
                    <a:pt x="135" y="124"/>
                  </a:lnTo>
                  <a:lnTo>
                    <a:pt x="175" y="158"/>
                  </a:lnTo>
                  <a:lnTo>
                    <a:pt x="219" y="186"/>
                  </a:lnTo>
                  <a:lnTo>
                    <a:pt x="263" y="209"/>
                  </a:lnTo>
                  <a:lnTo>
                    <a:pt x="307" y="231"/>
                  </a:lnTo>
                  <a:lnTo>
                    <a:pt x="355" y="253"/>
                  </a:lnTo>
                  <a:lnTo>
                    <a:pt x="395" y="267"/>
                  </a:lnTo>
                  <a:lnTo>
                    <a:pt x="439" y="282"/>
                  </a:lnTo>
                  <a:lnTo>
                    <a:pt x="487" y="293"/>
                  </a:lnTo>
                  <a:lnTo>
                    <a:pt x="534" y="301"/>
                  </a:lnTo>
                  <a:lnTo>
                    <a:pt x="571" y="309"/>
                  </a:lnTo>
                  <a:lnTo>
                    <a:pt x="622" y="312"/>
                  </a:lnTo>
                  <a:lnTo>
                    <a:pt x="673" y="318"/>
                  </a:lnTo>
                  <a:lnTo>
                    <a:pt x="718" y="318"/>
                  </a:lnTo>
                  <a:lnTo>
                    <a:pt x="766" y="318"/>
                  </a:lnTo>
                  <a:lnTo>
                    <a:pt x="828" y="318"/>
                  </a:lnTo>
                  <a:lnTo>
                    <a:pt x="890" y="311"/>
                  </a:lnTo>
                  <a:lnTo>
                    <a:pt x="949" y="304"/>
                  </a:lnTo>
                  <a:lnTo>
                    <a:pt x="1000" y="296"/>
                  </a:lnTo>
                  <a:lnTo>
                    <a:pt x="1058" y="285"/>
                  </a:lnTo>
                  <a:lnTo>
                    <a:pt x="1106" y="274"/>
                  </a:lnTo>
                  <a:lnTo>
                    <a:pt x="1156" y="260"/>
                  </a:lnTo>
                  <a:lnTo>
                    <a:pt x="1212" y="245"/>
                  </a:lnTo>
                  <a:lnTo>
                    <a:pt x="1259" y="231"/>
                  </a:lnTo>
                  <a:lnTo>
                    <a:pt x="1318" y="209"/>
                  </a:lnTo>
                  <a:lnTo>
                    <a:pt x="1362" y="190"/>
                  </a:lnTo>
                  <a:lnTo>
                    <a:pt x="1427" y="153"/>
                  </a:lnTo>
                </a:path>
              </a:pathLst>
            </a:custGeom>
            <a:gradFill>
              <a:gsLst>
                <a:gs pos="0">
                  <a:srgbClr val="FC3100"/>
                </a:gs>
                <a:gs pos="100000">
                  <a:srgbClr val="3366FF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sz="2800">
                <a:solidFill>
                  <a:schemeClr val="bg1"/>
                </a:solidFill>
                <a:cs typeface="+mn-ea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7917213" y="1912611"/>
            <a:ext cx="3489617" cy="869105"/>
            <a:chOff x="874712" y="3344238"/>
            <a:chExt cx="3489617" cy="869105"/>
          </a:xfrm>
        </p:grpSpPr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E3EB1709-6D20-4440-8800-976CC5E9712E}"/>
                </a:ext>
              </a:extLst>
            </p:cNvPr>
            <p:cNvSpPr/>
            <p:nvPr/>
          </p:nvSpPr>
          <p:spPr>
            <a:xfrm>
              <a:off x="874712" y="3677812"/>
              <a:ext cx="3489617" cy="53553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1200" kern="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 panose="020F0502020204030204"/>
                </a:rPr>
                <a:t>Please replace the text content, modify the text content, or copy your content directly to this.</a:t>
              </a:r>
            </a:p>
          </p:txBody>
        </p:sp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CBCE2F27-1948-4AAF-B7D2-B7B4F23C2784}"/>
                </a:ext>
              </a:extLst>
            </p:cNvPr>
            <p:cNvSpPr/>
            <p:nvPr/>
          </p:nvSpPr>
          <p:spPr>
            <a:xfrm>
              <a:off x="874712" y="3344238"/>
              <a:ext cx="2241974" cy="36234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1600" b="1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F0502020204030204"/>
                </a:rPr>
                <a:t>Title text added.</a:t>
              </a: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7917213" y="3224034"/>
            <a:ext cx="3489617" cy="869105"/>
            <a:chOff x="874712" y="3344238"/>
            <a:chExt cx="3489617" cy="869105"/>
          </a:xfrm>
        </p:grpSpPr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E3EB1709-6D20-4440-8800-976CC5E9712E}"/>
                </a:ext>
              </a:extLst>
            </p:cNvPr>
            <p:cNvSpPr/>
            <p:nvPr/>
          </p:nvSpPr>
          <p:spPr>
            <a:xfrm>
              <a:off x="874712" y="3677812"/>
              <a:ext cx="3489617" cy="53553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1200" kern="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 panose="020F0502020204030204"/>
                </a:rPr>
                <a:t>Please replace the text content, modify the text content, or copy your content directly to this.</a:t>
              </a:r>
            </a:p>
          </p:txBody>
        </p:sp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CBCE2F27-1948-4AAF-B7D2-B7B4F23C2784}"/>
                </a:ext>
              </a:extLst>
            </p:cNvPr>
            <p:cNvSpPr/>
            <p:nvPr/>
          </p:nvSpPr>
          <p:spPr>
            <a:xfrm>
              <a:off x="874712" y="3344238"/>
              <a:ext cx="2241974" cy="36234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1600" b="1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F0502020204030204"/>
                </a:rPr>
                <a:t>Title text added.</a:t>
              </a: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7917213" y="4535456"/>
            <a:ext cx="3489617" cy="869105"/>
            <a:chOff x="874712" y="3344238"/>
            <a:chExt cx="3489617" cy="869105"/>
          </a:xfrm>
        </p:grpSpPr>
        <p:sp>
          <p:nvSpPr>
            <p:cNvPr id="43" name="矩形 42">
              <a:extLst>
                <a:ext uri="{FF2B5EF4-FFF2-40B4-BE49-F238E27FC236}">
                  <a16:creationId xmlns:a16="http://schemas.microsoft.com/office/drawing/2014/main" id="{E3EB1709-6D20-4440-8800-976CC5E9712E}"/>
                </a:ext>
              </a:extLst>
            </p:cNvPr>
            <p:cNvSpPr/>
            <p:nvPr/>
          </p:nvSpPr>
          <p:spPr>
            <a:xfrm>
              <a:off x="874712" y="3677812"/>
              <a:ext cx="3489617" cy="53553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1200" kern="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 panose="020F0502020204030204"/>
                </a:rPr>
                <a:t>Please replace the text content, modify the text content, or copy your content directly to this.</a:t>
              </a:r>
            </a:p>
          </p:txBody>
        </p:sp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CBCE2F27-1948-4AAF-B7D2-B7B4F23C2784}"/>
                </a:ext>
              </a:extLst>
            </p:cNvPr>
            <p:cNvSpPr/>
            <p:nvPr/>
          </p:nvSpPr>
          <p:spPr>
            <a:xfrm>
              <a:off x="874712" y="3344238"/>
              <a:ext cx="2241974" cy="36234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1600" b="1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F0502020204030204"/>
                </a:rPr>
                <a:t>Title text added.</a:t>
              </a: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806269" y="1912611"/>
            <a:ext cx="3489617" cy="869105"/>
            <a:chOff x="874712" y="3344238"/>
            <a:chExt cx="3489617" cy="869105"/>
          </a:xfrm>
        </p:grpSpPr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E3EB1709-6D20-4440-8800-976CC5E9712E}"/>
                </a:ext>
              </a:extLst>
            </p:cNvPr>
            <p:cNvSpPr/>
            <p:nvPr/>
          </p:nvSpPr>
          <p:spPr>
            <a:xfrm>
              <a:off x="874712" y="3677812"/>
              <a:ext cx="3489617" cy="53553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  <a:defRPr/>
              </a:pPr>
              <a:r>
                <a:rPr lang="zh-CN" altLang="en-US" sz="1200" kern="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 panose="020F0502020204030204"/>
                </a:rPr>
                <a:t>Please replace the text content, modify the text content, or copy your content directly to this.</a:t>
              </a:r>
            </a:p>
          </p:txBody>
        </p:sp>
        <p:sp>
          <p:nvSpPr>
            <p:cNvPr id="47" name="矩形 46">
              <a:extLst>
                <a:ext uri="{FF2B5EF4-FFF2-40B4-BE49-F238E27FC236}">
                  <a16:creationId xmlns:a16="http://schemas.microsoft.com/office/drawing/2014/main" id="{CBCE2F27-1948-4AAF-B7D2-B7B4F23C2784}"/>
                </a:ext>
              </a:extLst>
            </p:cNvPr>
            <p:cNvSpPr/>
            <p:nvPr/>
          </p:nvSpPr>
          <p:spPr>
            <a:xfrm>
              <a:off x="2122355" y="3344238"/>
              <a:ext cx="2241974" cy="3877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  <a:defRPr/>
              </a:pPr>
              <a:r>
                <a:rPr lang="zh-CN" altLang="en-US" sz="1600" b="1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F0502020204030204"/>
                </a:rPr>
                <a:t>Title text added.</a:t>
              </a: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806269" y="3224034"/>
            <a:ext cx="3489617" cy="869105"/>
            <a:chOff x="874712" y="3344238"/>
            <a:chExt cx="3489617" cy="869105"/>
          </a:xfrm>
        </p:grpSpPr>
        <p:sp>
          <p:nvSpPr>
            <p:cNvPr id="49" name="矩形 48">
              <a:extLst>
                <a:ext uri="{FF2B5EF4-FFF2-40B4-BE49-F238E27FC236}">
                  <a16:creationId xmlns:a16="http://schemas.microsoft.com/office/drawing/2014/main" id="{E3EB1709-6D20-4440-8800-976CC5E9712E}"/>
                </a:ext>
              </a:extLst>
            </p:cNvPr>
            <p:cNvSpPr/>
            <p:nvPr/>
          </p:nvSpPr>
          <p:spPr>
            <a:xfrm>
              <a:off x="874712" y="3677812"/>
              <a:ext cx="3489617" cy="53553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  <a:defRPr/>
              </a:pPr>
              <a:r>
                <a:rPr lang="zh-CN" altLang="en-US" sz="1200" kern="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 panose="020F0502020204030204"/>
                </a:rPr>
                <a:t>Please replace the text content, modify the text content, or copy your content directly to this.</a:t>
              </a:r>
            </a:p>
          </p:txBody>
        </p:sp>
        <p:sp>
          <p:nvSpPr>
            <p:cNvPr id="50" name="矩形 49">
              <a:extLst>
                <a:ext uri="{FF2B5EF4-FFF2-40B4-BE49-F238E27FC236}">
                  <a16:creationId xmlns:a16="http://schemas.microsoft.com/office/drawing/2014/main" id="{CBCE2F27-1948-4AAF-B7D2-B7B4F23C2784}"/>
                </a:ext>
              </a:extLst>
            </p:cNvPr>
            <p:cNvSpPr/>
            <p:nvPr/>
          </p:nvSpPr>
          <p:spPr>
            <a:xfrm>
              <a:off x="2122355" y="3344238"/>
              <a:ext cx="2241974" cy="3877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  <a:defRPr/>
              </a:pPr>
              <a:r>
                <a:rPr lang="zh-CN" altLang="en-US" sz="1600" b="1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F0502020204030204"/>
                </a:rPr>
                <a:t>Title text added.</a:t>
              </a: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806269" y="4535456"/>
            <a:ext cx="3489617" cy="869105"/>
            <a:chOff x="874712" y="3344238"/>
            <a:chExt cx="3489617" cy="869105"/>
          </a:xfrm>
        </p:grpSpPr>
        <p:sp>
          <p:nvSpPr>
            <p:cNvPr id="52" name="矩形 51">
              <a:extLst>
                <a:ext uri="{FF2B5EF4-FFF2-40B4-BE49-F238E27FC236}">
                  <a16:creationId xmlns:a16="http://schemas.microsoft.com/office/drawing/2014/main" id="{E3EB1709-6D20-4440-8800-976CC5E9712E}"/>
                </a:ext>
              </a:extLst>
            </p:cNvPr>
            <p:cNvSpPr/>
            <p:nvPr/>
          </p:nvSpPr>
          <p:spPr>
            <a:xfrm>
              <a:off x="874712" y="3677812"/>
              <a:ext cx="3489617" cy="53553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  <a:defRPr/>
              </a:pPr>
              <a:r>
                <a:rPr lang="zh-CN" altLang="en-US" sz="1200" kern="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 panose="020F0502020204030204"/>
                </a:rPr>
                <a:t>Please replace the text content, modify the text content, or copy your content directly to this.</a:t>
              </a:r>
            </a:p>
          </p:txBody>
        </p:sp>
        <p:sp>
          <p:nvSpPr>
            <p:cNvPr id="53" name="矩形 52">
              <a:extLst>
                <a:ext uri="{FF2B5EF4-FFF2-40B4-BE49-F238E27FC236}">
                  <a16:creationId xmlns:a16="http://schemas.microsoft.com/office/drawing/2014/main" id="{CBCE2F27-1948-4AAF-B7D2-B7B4F23C2784}"/>
                </a:ext>
              </a:extLst>
            </p:cNvPr>
            <p:cNvSpPr/>
            <p:nvPr/>
          </p:nvSpPr>
          <p:spPr>
            <a:xfrm>
              <a:off x="2122355" y="3344238"/>
              <a:ext cx="2241974" cy="3877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  <a:defRPr/>
              </a:pPr>
              <a:r>
                <a:rPr lang="zh-CN" altLang="en-US" sz="1600" b="1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F0502020204030204"/>
                </a:rPr>
                <a:t>Title text added.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59324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A-椭圆 82"/>
          <p:cNvSpPr/>
          <p:nvPr>
            <p:custDataLst>
              <p:tags r:id="rId1"/>
            </p:custDataLst>
          </p:nvPr>
        </p:nvSpPr>
        <p:spPr>
          <a:xfrm>
            <a:off x="4449988" y="1494869"/>
            <a:ext cx="3292024" cy="3292024"/>
          </a:xfrm>
          <a:prstGeom prst="ellipse">
            <a:avLst/>
          </a:prstGeom>
          <a:solidFill>
            <a:schemeClr val="bg1"/>
          </a:solidFill>
          <a:ln w="254000">
            <a:gradFill>
              <a:gsLst>
                <a:gs pos="0">
                  <a:srgbClr val="FC3100"/>
                </a:gs>
                <a:gs pos="100000">
                  <a:srgbClr val="3366FF"/>
                </a:gs>
              </a:gsLst>
              <a:lin ang="27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latin typeface="方正细谭黑简体" panose="02000000000000000000" pitchFamily="2" charset="-122"/>
              <a:ea typeface="方正细谭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89" name="PA-文本框 88"/>
          <p:cNvSpPr txBox="1"/>
          <p:nvPr>
            <p:custDataLst>
              <p:tags r:id="rId2"/>
            </p:custDataLst>
          </p:nvPr>
        </p:nvSpPr>
        <p:spPr>
          <a:xfrm>
            <a:off x="5448300" y="1987532"/>
            <a:ext cx="1295400" cy="11421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lvl="0" algn="dist">
              <a:defRPr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zh-CN" sz="6600" dirty="0">
                <a:gradFill>
                  <a:gsLst>
                    <a:gs pos="92000">
                      <a:srgbClr val="FC3100"/>
                    </a:gs>
                    <a:gs pos="24000">
                      <a:srgbClr val="3366FF"/>
                    </a:gs>
                  </a:gsLst>
                  <a:lin ang="2700000" scaled="0"/>
                </a:gradFill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rPr>
              <a:t>03</a:t>
            </a:r>
            <a:endParaRPr lang="zh-CN" altLang="en-US" sz="6600" dirty="0">
              <a:gradFill>
                <a:gsLst>
                  <a:gs pos="92000">
                    <a:srgbClr val="FC3100"/>
                  </a:gs>
                  <a:gs pos="24000">
                    <a:srgbClr val="3366FF"/>
                  </a:gs>
                </a:gsLst>
                <a:lin ang="2700000" scaled="0"/>
              </a:gradFill>
              <a:latin typeface="方正细谭黑简体" panose="02000000000000000000" pitchFamily="2" charset="-122"/>
              <a:ea typeface="方正细谭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86" name="PA-文本框 85"/>
          <p:cNvSpPr txBox="1"/>
          <p:nvPr>
            <p:custDataLst>
              <p:tags r:id="rId3"/>
            </p:custDataLst>
          </p:nvPr>
        </p:nvSpPr>
        <p:spPr>
          <a:xfrm>
            <a:off x="4528820" y="2956560"/>
            <a:ext cx="3134360" cy="92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rPr>
              <a:t>T</a:t>
            </a:r>
            <a:r>
              <a:rPr lang="zh-CN" altLang="en-US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rPr>
              <a:t>itle text</a:t>
            </a:r>
          </a:p>
        </p:txBody>
      </p:sp>
      <p:sp>
        <p:nvSpPr>
          <p:cNvPr id="87" name="PA-文本框 26"/>
          <p:cNvSpPr txBox="1"/>
          <p:nvPr>
            <p:custDataLst>
              <p:tags r:id="rId4"/>
            </p:custDataLst>
          </p:nvPr>
        </p:nvSpPr>
        <p:spPr>
          <a:xfrm>
            <a:off x="4922520" y="3910728"/>
            <a:ext cx="23469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rPr>
              <a:t>LOREM IPSUM DOLOR SIT. 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rPr>
              <a:t>AMET.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="">
      <p:transition spd="slow">
        <p:random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7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8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11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12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15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16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19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20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3" grpId="0" animBg="1"/>
          <p:bldP spid="89" grpId="0" animBg="1"/>
          <p:bldP spid="86" grpId="0" bldLvl="0" animBg="1"/>
          <p:bldP spid="87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7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8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11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12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15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16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19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20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3" grpId="0" animBg="1"/>
          <p:bldP spid="89" grpId="0" animBg="1"/>
          <p:bldP spid="86" grpId="0" bldLvl="0" animBg="1"/>
          <p:bldP spid="87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-文本框 1"/>
          <p:cNvSpPr txBox="1"/>
          <p:nvPr>
            <p:custDataLst>
              <p:tags r:id="rId1"/>
            </p:custDataLst>
          </p:nvPr>
        </p:nvSpPr>
        <p:spPr>
          <a:xfrm>
            <a:off x="414399" y="3968463"/>
            <a:ext cx="3843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a subheading.</a:t>
            </a:r>
          </a:p>
        </p:txBody>
      </p:sp>
      <p:sp>
        <p:nvSpPr>
          <p:cNvPr id="3" name="PA-文本框 2"/>
          <p:cNvSpPr txBox="1"/>
          <p:nvPr>
            <p:custDataLst>
              <p:tags r:id="rId2"/>
            </p:custDataLst>
          </p:nvPr>
        </p:nvSpPr>
        <p:spPr>
          <a:xfrm>
            <a:off x="685772" y="4722213"/>
            <a:ext cx="2965707" cy="1080282"/>
          </a:xfrm>
          <a:prstGeom prst="rect">
            <a:avLst/>
          </a:prstGeom>
          <a:noFill/>
        </p:spPr>
        <p:txBody>
          <a:bodyPr wrap="square" lIns="82282" tIns="41141" rIns="82282" bIns="41141" rtlCol="0">
            <a:spAutoFit/>
          </a:bodyPr>
          <a:lstStyle>
            <a:defPPr>
              <a:defRPr lang="zh-CN"/>
            </a:defPPr>
            <a:lvl1pPr defTabSz="685800">
              <a:lnSpc>
                <a:spcPct val="120000"/>
              </a:lnSpc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Lato Light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Select the chart and right-click to modify the data to modify the two data separately, making the and one.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cs typeface="+mn-ea"/>
              <a:sym typeface="+mn-lt"/>
            </a:endParaRPr>
          </a:p>
        </p:txBody>
      </p:sp>
      <p:sp>
        <p:nvSpPr>
          <p:cNvPr id="4" name="PA-文本框 3"/>
          <p:cNvSpPr txBox="1"/>
          <p:nvPr>
            <p:custDataLst>
              <p:tags r:id="rId3"/>
            </p:custDataLst>
          </p:nvPr>
        </p:nvSpPr>
        <p:spPr>
          <a:xfrm>
            <a:off x="4581898" y="3998336"/>
            <a:ext cx="3843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a subheading.</a:t>
            </a:r>
          </a:p>
        </p:txBody>
      </p:sp>
      <p:sp>
        <p:nvSpPr>
          <p:cNvPr id="5" name="PA-文本框 4"/>
          <p:cNvSpPr txBox="1"/>
          <p:nvPr>
            <p:custDataLst>
              <p:tags r:id="rId4"/>
            </p:custDataLst>
          </p:nvPr>
        </p:nvSpPr>
        <p:spPr>
          <a:xfrm>
            <a:off x="4645290" y="4722213"/>
            <a:ext cx="2965707" cy="1080282"/>
          </a:xfrm>
          <a:prstGeom prst="rect">
            <a:avLst/>
          </a:prstGeom>
          <a:noFill/>
        </p:spPr>
        <p:txBody>
          <a:bodyPr wrap="square" lIns="82282" tIns="41141" rIns="82282" bIns="41141" rtlCol="0">
            <a:spAutoFit/>
          </a:bodyPr>
          <a:lstStyle>
            <a:defPPr>
              <a:defRPr lang="zh-CN"/>
            </a:defPPr>
            <a:lvl1pPr defTabSz="685800">
              <a:lnSpc>
                <a:spcPct val="120000"/>
              </a:lnSpc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Lato Light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Select the chart and right-click to modify the data to modify the two data separately, making the and one.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cs typeface="+mn-ea"/>
              <a:sym typeface="+mn-lt"/>
            </a:endParaRPr>
          </a:p>
        </p:txBody>
      </p:sp>
      <p:sp>
        <p:nvSpPr>
          <p:cNvPr id="6" name="PA-文本框 5"/>
          <p:cNvSpPr txBox="1"/>
          <p:nvPr>
            <p:custDataLst>
              <p:tags r:id="rId5"/>
            </p:custDataLst>
          </p:nvPr>
        </p:nvSpPr>
        <p:spPr>
          <a:xfrm>
            <a:off x="8519973" y="4007459"/>
            <a:ext cx="3843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a subheading.</a:t>
            </a:r>
          </a:p>
        </p:txBody>
      </p:sp>
      <p:sp>
        <p:nvSpPr>
          <p:cNvPr id="7" name="PA-文本框 6"/>
          <p:cNvSpPr txBox="1"/>
          <p:nvPr>
            <p:custDataLst>
              <p:tags r:id="rId6"/>
            </p:custDataLst>
          </p:nvPr>
        </p:nvSpPr>
        <p:spPr>
          <a:xfrm>
            <a:off x="8607896" y="4722213"/>
            <a:ext cx="2965707" cy="1080282"/>
          </a:xfrm>
          <a:prstGeom prst="rect">
            <a:avLst/>
          </a:prstGeom>
          <a:noFill/>
        </p:spPr>
        <p:txBody>
          <a:bodyPr wrap="square" lIns="82282" tIns="41141" rIns="82282" bIns="41141" rtlCol="0">
            <a:spAutoFit/>
          </a:bodyPr>
          <a:lstStyle>
            <a:defPPr>
              <a:defRPr lang="zh-CN"/>
            </a:defPPr>
            <a:lvl1pPr defTabSz="685800">
              <a:lnSpc>
                <a:spcPct val="120000"/>
              </a:lnSpc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Lato Light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Select the chart and right-click to modify the data to modify the two data separately, making the and one.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cs typeface="+mn-ea"/>
              <a:sym typeface="+mn-lt"/>
            </a:endParaRPr>
          </a:p>
        </p:txBody>
      </p:sp>
      <p:grpSp>
        <p:nvGrpSpPr>
          <p:cNvPr id="8" name="PA-组合 7"/>
          <p:cNvGrpSpPr/>
          <p:nvPr>
            <p:custDataLst>
              <p:tags r:id="rId7"/>
            </p:custDataLst>
          </p:nvPr>
        </p:nvGrpSpPr>
        <p:grpSpPr>
          <a:xfrm>
            <a:off x="523082" y="1723854"/>
            <a:ext cx="3271836" cy="2181225"/>
            <a:chOff x="523082" y="1399387"/>
            <a:chExt cx="3271836" cy="2181225"/>
          </a:xfrm>
        </p:grpSpPr>
        <p:graphicFrame>
          <p:nvGraphicFramePr>
            <p:cNvPr id="9" name="PA-Chart 8"/>
            <p:cNvGraphicFramePr/>
            <p:nvPr>
              <p:custDataLst>
                <p:tags r:id="rId16"/>
              </p:custDataLst>
            </p:nvPr>
          </p:nvGraphicFramePr>
          <p:xfrm>
            <a:off x="523082" y="1399387"/>
            <a:ext cx="3271836" cy="21812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9"/>
            </a:graphicData>
          </a:graphic>
        </p:graphicFrame>
        <p:sp>
          <p:nvSpPr>
            <p:cNvPr id="10" name="PA-文本框 9"/>
            <p:cNvSpPr txBox="1"/>
            <p:nvPr>
              <p:custDataLst>
                <p:tags r:id="rId17"/>
              </p:custDataLst>
            </p:nvPr>
          </p:nvSpPr>
          <p:spPr>
            <a:xfrm>
              <a:off x="1702238" y="2197612"/>
              <a:ext cx="126776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80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%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1" name="PA-组合 10"/>
          <p:cNvGrpSpPr/>
          <p:nvPr>
            <p:custDataLst>
              <p:tags r:id="rId8"/>
            </p:custDataLst>
          </p:nvPr>
        </p:nvGrpSpPr>
        <p:grpSpPr>
          <a:xfrm>
            <a:off x="4459800" y="1723854"/>
            <a:ext cx="3272400" cy="2181600"/>
            <a:chOff x="4459800" y="1399387"/>
            <a:chExt cx="3272400" cy="2181600"/>
          </a:xfrm>
        </p:grpSpPr>
        <p:graphicFrame>
          <p:nvGraphicFramePr>
            <p:cNvPr id="12" name="PA-Chart 11"/>
            <p:cNvGraphicFramePr/>
            <p:nvPr>
              <p:custDataLst>
                <p:tags r:id="rId14"/>
              </p:custDataLst>
            </p:nvPr>
          </p:nvGraphicFramePr>
          <p:xfrm>
            <a:off x="4459800" y="1399387"/>
            <a:ext cx="3272400" cy="21816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0"/>
            </a:graphicData>
          </a:graphic>
        </p:graphicFrame>
        <p:sp>
          <p:nvSpPr>
            <p:cNvPr id="13" name="PA-文本框 12"/>
            <p:cNvSpPr txBox="1"/>
            <p:nvPr>
              <p:custDataLst>
                <p:tags r:id="rId15"/>
              </p:custDataLst>
            </p:nvPr>
          </p:nvSpPr>
          <p:spPr>
            <a:xfrm>
              <a:off x="5639239" y="2197611"/>
              <a:ext cx="9358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60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%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4" name="PA-组合 13"/>
          <p:cNvGrpSpPr/>
          <p:nvPr>
            <p:custDataLst>
              <p:tags r:id="rId9"/>
            </p:custDataLst>
          </p:nvPr>
        </p:nvGrpSpPr>
        <p:grpSpPr>
          <a:xfrm>
            <a:off x="8435018" y="1723854"/>
            <a:ext cx="3272400" cy="2181600"/>
            <a:chOff x="8396518" y="1399387"/>
            <a:chExt cx="3272400" cy="2181600"/>
          </a:xfrm>
        </p:grpSpPr>
        <p:graphicFrame>
          <p:nvGraphicFramePr>
            <p:cNvPr id="15" name="PA-Chart 14"/>
            <p:cNvGraphicFramePr/>
            <p:nvPr>
              <p:custDataLst>
                <p:tags r:id="rId12"/>
              </p:custDataLst>
            </p:nvPr>
          </p:nvGraphicFramePr>
          <p:xfrm>
            <a:off x="8396518" y="1399387"/>
            <a:ext cx="3272400" cy="21816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1"/>
            </a:graphicData>
          </a:graphic>
        </p:graphicFrame>
        <p:sp>
          <p:nvSpPr>
            <p:cNvPr id="16" name="PA-文本框 15"/>
            <p:cNvSpPr txBox="1"/>
            <p:nvPr>
              <p:custDataLst>
                <p:tags r:id="rId13"/>
              </p:custDataLst>
            </p:nvPr>
          </p:nvSpPr>
          <p:spPr>
            <a:xfrm>
              <a:off x="9587108" y="2224922"/>
              <a:ext cx="9358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20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%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cxnSp>
        <p:nvCxnSpPr>
          <p:cNvPr id="17" name="PA-StraightArrowConnector 16"/>
          <p:cNvCxnSpPr/>
          <p:nvPr>
            <p:custDataLst>
              <p:tags r:id="rId10"/>
            </p:custDataLst>
          </p:nvPr>
        </p:nvCxnSpPr>
        <p:spPr>
          <a:xfrm>
            <a:off x="3672820" y="2889537"/>
            <a:ext cx="909078" cy="0"/>
          </a:xfrm>
          <a:prstGeom prst="straightConnector1">
            <a:avLst/>
          </a:prstGeom>
          <a:ln w="44450" cap="rnd">
            <a:gradFill>
              <a:gsLst>
                <a:gs pos="5000">
                  <a:schemeClr val="bg1">
                    <a:lumMod val="75000"/>
                    <a:alpha val="10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0"/>
            </a:gradFill>
            <a:prstDash val="sysDot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A-StraightArrowConnector 17"/>
          <p:cNvCxnSpPr/>
          <p:nvPr>
            <p:custDataLst>
              <p:tags r:id="rId11"/>
            </p:custDataLst>
          </p:nvPr>
        </p:nvCxnSpPr>
        <p:spPr>
          <a:xfrm>
            <a:off x="7629070" y="2889537"/>
            <a:ext cx="909078" cy="0"/>
          </a:xfrm>
          <a:prstGeom prst="straightConnector1">
            <a:avLst/>
          </a:prstGeom>
          <a:ln w="44450" cap="rnd">
            <a:gradFill>
              <a:gsLst>
                <a:gs pos="5000">
                  <a:schemeClr val="bg1">
                    <a:lumMod val="75000"/>
                    <a:alpha val="10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0"/>
            </a:gradFill>
            <a:prstDash val="sysDot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c="http://schemas.openxmlformats.org/drawingml/2006/chart"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7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8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11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12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15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16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19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20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23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24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27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28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0" presetClass="entr" presetSubtype="0" fill="hold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31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32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0" presetClass="entr" presetSubtype="0" fill="hold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35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36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0" presetClass="entr" presetSubtype="0" fill="hold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39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40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0" presetClass="entr" presetSubtype="0" fill="hold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43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44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0" presetClass="entr" presetSubtype="0" fill="hold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47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48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/>
          <p:bldP spid="4" grpId="0"/>
          <p:bldP spid="5" grpId="0"/>
          <p:bldP spid="6" grpId="0"/>
          <p:bldP spid="7" grpId="0"/>
        </p:bldLst>
      </p:timing>
    </mc:Choice>
    <mc:Fallback xmlns:c="http://schemas.openxmlformats.org/drawingml/2006/chart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7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8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11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12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15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16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19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20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23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24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27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28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31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32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35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36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39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40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43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44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47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48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/>
          <p:bldP spid="4" grpId="0"/>
          <p:bldP spid="5" grpId="0"/>
          <p:bldP spid="6" grpId="0"/>
          <p:bldP spid="7" grpId="0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PA-Chart 10"/>
          <p:cNvGraphicFramePr/>
          <p:nvPr>
            <p:custDataLst>
              <p:tags r:id="rId1"/>
            </p:custDataLst>
          </p:nvPr>
        </p:nvGraphicFramePr>
        <p:xfrm>
          <a:off x="1337554" y="1596200"/>
          <a:ext cx="6062171" cy="38878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sp>
        <p:nvSpPr>
          <p:cNvPr id="4" name="PA-文本框 11"/>
          <p:cNvSpPr txBox="1"/>
          <p:nvPr>
            <p:custDataLst>
              <p:tags r:id="rId2"/>
            </p:custDataLst>
          </p:nvPr>
        </p:nvSpPr>
        <p:spPr>
          <a:xfrm>
            <a:off x="2940866" y="2175279"/>
            <a:ext cx="12105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the text.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20%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PA-文本框 12"/>
          <p:cNvSpPr txBox="1"/>
          <p:nvPr>
            <p:custDataLst>
              <p:tags r:id="rId3"/>
            </p:custDataLst>
          </p:nvPr>
        </p:nvSpPr>
        <p:spPr>
          <a:xfrm>
            <a:off x="3612307" y="3096839"/>
            <a:ext cx="14633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the text.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20%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PA-文本框 13"/>
          <p:cNvSpPr txBox="1"/>
          <p:nvPr>
            <p:custDataLst>
              <p:tags r:id="rId4"/>
            </p:custDataLst>
          </p:nvPr>
        </p:nvSpPr>
        <p:spPr>
          <a:xfrm>
            <a:off x="2075795" y="3842296"/>
            <a:ext cx="12105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the text.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60%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PA-AutoShape 110"/>
          <p:cNvSpPr/>
          <p:nvPr>
            <p:custDataLst>
              <p:tags r:id="rId5"/>
            </p:custDataLst>
          </p:nvPr>
        </p:nvSpPr>
        <p:spPr bwMode="auto">
          <a:xfrm>
            <a:off x="6416475" y="4080636"/>
            <a:ext cx="366635" cy="24526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699" y="20255"/>
                </a:moveTo>
                <a:lnTo>
                  <a:pt x="899" y="20255"/>
                </a:lnTo>
                <a:lnTo>
                  <a:pt x="899" y="1350"/>
                </a:lnTo>
                <a:lnTo>
                  <a:pt x="20699" y="1350"/>
                </a:lnTo>
                <a:cubicBezTo>
                  <a:pt x="20699" y="1350"/>
                  <a:pt x="20699" y="20255"/>
                  <a:pt x="20699" y="20255"/>
                </a:cubicBezTo>
                <a:close/>
                <a:moveTo>
                  <a:pt x="20699" y="0"/>
                </a:moveTo>
                <a:lnTo>
                  <a:pt x="899" y="5"/>
                </a:lnTo>
                <a:cubicBezTo>
                  <a:pt x="402" y="5"/>
                  <a:pt x="0" y="603"/>
                  <a:pt x="0" y="1350"/>
                </a:cubicBezTo>
                <a:lnTo>
                  <a:pt x="0" y="20249"/>
                </a:lnTo>
                <a:cubicBezTo>
                  <a:pt x="0" y="20996"/>
                  <a:pt x="402" y="21599"/>
                  <a:pt x="899" y="21599"/>
                </a:cubicBezTo>
                <a:lnTo>
                  <a:pt x="20699" y="21599"/>
                </a:lnTo>
                <a:cubicBezTo>
                  <a:pt x="21197" y="21599"/>
                  <a:pt x="21600" y="20996"/>
                  <a:pt x="21600" y="20249"/>
                </a:cubicBezTo>
                <a:lnTo>
                  <a:pt x="21600" y="1350"/>
                </a:lnTo>
                <a:cubicBezTo>
                  <a:pt x="21600" y="603"/>
                  <a:pt x="21197" y="0"/>
                  <a:pt x="20699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0090" tIns="20090" rIns="20090" bIns="20090" anchor="ctr"/>
          <a:lstStyle/>
          <a:p>
            <a:pPr marL="0" marR="0" lvl="0" indent="0" algn="ctr" defTabSz="241300" rtl="0" eaLnBrk="1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13" name="PA-AutoShape 111"/>
          <p:cNvSpPr/>
          <p:nvPr>
            <p:custDataLst>
              <p:tags r:id="rId6"/>
            </p:custDataLst>
          </p:nvPr>
        </p:nvSpPr>
        <p:spPr bwMode="auto">
          <a:xfrm>
            <a:off x="6354533" y="4019530"/>
            <a:ext cx="490521" cy="4595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49" y="16562"/>
                </a:moveTo>
                <a:cubicBezTo>
                  <a:pt x="20249" y="16959"/>
                  <a:pt x="19946" y="17282"/>
                  <a:pt x="19575" y="17282"/>
                </a:cubicBezTo>
                <a:lnTo>
                  <a:pt x="13499" y="17282"/>
                </a:lnTo>
                <a:lnTo>
                  <a:pt x="8099" y="17282"/>
                </a:lnTo>
                <a:lnTo>
                  <a:pt x="2024" y="17282"/>
                </a:lnTo>
                <a:cubicBezTo>
                  <a:pt x="1651" y="17282"/>
                  <a:pt x="1349" y="16959"/>
                  <a:pt x="1349" y="16562"/>
                </a:cubicBezTo>
                <a:lnTo>
                  <a:pt x="1349" y="2160"/>
                </a:lnTo>
                <a:cubicBezTo>
                  <a:pt x="1349" y="1762"/>
                  <a:pt x="1651" y="1440"/>
                  <a:pt x="2024" y="1440"/>
                </a:cubicBezTo>
                <a:lnTo>
                  <a:pt x="19575" y="1440"/>
                </a:lnTo>
                <a:cubicBezTo>
                  <a:pt x="19946" y="1440"/>
                  <a:pt x="20249" y="1762"/>
                  <a:pt x="20249" y="2160"/>
                </a:cubicBezTo>
                <a:cubicBezTo>
                  <a:pt x="20249" y="2160"/>
                  <a:pt x="20249" y="16562"/>
                  <a:pt x="20249" y="16562"/>
                </a:cubicBezTo>
                <a:close/>
                <a:moveTo>
                  <a:pt x="19575" y="0"/>
                </a:moveTo>
                <a:lnTo>
                  <a:pt x="2024" y="0"/>
                </a:lnTo>
                <a:cubicBezTo>
                  <a:pt x="905" y="0"/>
                  <a:pt x="0" y="966"/>
                  <a:pt x="0" y="2160"/>
                </a:cubicBezTo>
                <a:lnTo>
                  <a:pt x="0" y="16562"/>
                </a:lnTo>
                <a:cubicBezTo>
                  <a:pt x="0" y="17753"/>
                  <a:pt x="903" y="18718"/>
                  <a:pt x="2018" y="18721"/>
                </a:cubicBezTo>
                <a:lnTo>
                  <a:pt x="8774" y="18721"/>
                </a:lnTo>
                <a:lnTo>
                  <a:pt x="8774" y="19597"/>
                </a:lnTo>
                <a:lnTo>
                  <a:pt x="4561" y="20181"/>
                </a:lnTo>
                <a:cubicBezTo>
                  <a:pt x="4260" y="20262"/>
                  <a:pt x="4049" y="20549"/>
                  <a:pt x="4049" y="20879"/>
                </a:cubicBezTo>
                <a:cubicBezTo>
                  <a:pt x="4049" y="21277"/>
                  <a:pt x="4351" y="21599"/>
                  <a:pt x="4724" y="21599"/>
                </a:cubicBezTo>
                <a:lnTo>
                  <a:pt x="16874" y="21599"/>
                </a:lnTo>
                <a:cubicBezTo>
                  <a:pt x="17248" y="21599"/>
                  <a:pt x="17549" y="21277"/>
                  <a:pt x="17549" y="20879"/>
                </a:cubicBezTo>
                <a:cubicBezTo>
                  <a:pt x="17549" y="20549"/>
                  <a:pt x="17339" y="20262"/>
                  <a:pt x="17038" y="20181"/>
                </a:cubicBezTo>
                <a:lnTo>
                  <a:pt x="12824" y="19597"/>
                </a:lnTo>
                <a:lnTo>
                  <a:pt x="12824" y="18721"/>
                </a:lnTo>
                <a:lnTo>
                  <a:pt x="19581" y="18721"/>
                </a:lnTo>
                <a:cubicBezTo>
                  <a:pt x="20696" y="18718"/>
                  <a:pt x="21600" y="17753"/>
                  <a:pt x="21600" y="16562"/>
                </a:cubicBezTo>
                <a:lnTo>
                  <a:pt x="21600" y="2160"/>
                </a:lnTo>
                <a:cubicBezTo>
                  <a:pt x="21600" y="966"/>
                  <a:pt x="20692" y="0"/>
                  <a:pt x="19575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0090" tIns="20090" rIns="20090" bIns="20090" anchor="ctr"/>
          <a:lstStyle/>
          <a:p>
            <a:pPr marL="0" marR="0" lvl="0" indent="0" algn="ctr" defTabSz="241300" rtl="0" eaLnBrk="1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9" name="PA-AutoShape 120"/>
          <p:cNvSpPr/>
          <p:nvPr>
            <p:custDataLst>
              <p:tags r:id="rId7"/>
            </p:custDataLst>
          </p:nvPr>
        </p:nvSpPr>
        <p:spPr bwMode="auto">
          <a:xfrm>
            <a:off x="6477582" y="2811706"/>
            <a:ext cx="244423" cy="24442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6948" y="16070"/>
                </a:moveTo>
                <a:cubicBezTo>
                  <a:pt x="14037" y="19468"/>
                  <a:pt x="8925" y="19859"/>
                  <a:pt x="5529" y="16948"/>
                </a:cubicBezTo>
                <a:cubicBezTo>
                  <a:pt x="2130" y="14038"/>
                  <a:pt x="1740" y="8924"/>
                  <a:pt x="4651" y="5527"/>
                </a:cubicBezTo>
                <a:cubicBezTo>
                  <a:pt x="7559" y="2131"/>
                  <a:pt x="12674" y="1740"/>
                  <a:pt x="16070" y="4650"/>
                </a:cubicBezTo>
                <a:cubicBezTo>
                  <a:pt x="19466" y="7560"/>
                  <a:pt x="19859" y="12673"/>
                  <a:pt x="16948" y="16070"/>
                </a:cubicBezTo>
                <a:moveTo>
                  <a:pt x="10800" y="0"/>
                </a:moveTo>
                <a:cubicBezTo>
                  <a:pt x="4833" y="0"/>
                  <a:pt x="0" y="4834"/>
                  <a:pt x="0" y="10800"/>
                </a:cubicBezTo>
                <a:cubicBezTo>
                  <a:pt x="0" y="16765"/>
                  <a:pt x="4833" y="21599"/>
                  <a:pt x="10800" y="21599"/>
                </a:cubicBezTo>
                <a:cubicBezTo>
                  <a:pt x="16764" y="21599"/>
                  <a:pt x="21600" y="16765"/>
                  <a:pt x="21600" y="10800"/>
                </a:cubicBezTo>
                <a:cubicBezTo>
                  <a:pt x="21600" y="4834"/>
                  <a:pt x="16764" y="0"/>
                  <a:pt x="10800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0090" tIns="20090" rIns="20090" bIns="20090" anchor="ctr"/>
          <a:lstStyle/>
          <a:p>
            <a:pPr marL="0" marR="0" lvl="0" indent="0" algn="ctr" defTabSz="241300" rtl="0" eaLnBrk="1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10" name="PA-AutoShape 121"/>
          <p:cNvSpPr/>
          <p:nvPr>
            <p:custDataLst>
              <p:tags r:id="rId8"/>
            </p:custDataLst>
          </p:nvPr>
        </p:nvSpPr>
        <p:spPr bwMode="auto">
          <a:xfrm>
            <a:off x="6538688" y="2872813"/>
            <a:ext cx="68640" cy="6864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9200" y="0"/>
                </a:moveTo>
                <a:cubicBezTo>
                  <a:pt x="8596" y="0"/>
                  <a:pt x="0" y="8596"/>
                  <a:pt x="0" y="19195"/>
                </a:cubicBezTo>
                <a:lnTo>
                  <a:pt x="0" y="19199"/>
                </a:lnTo>
                <a:cubicBezTo>
                  <a:pt x="0" y="20524"/>
                  <a:pt x="1068" y="21599"/>
                  <a:pt x="2400" y="21599"/>
                </a:cubicBezTo>
                <a:cubicBezTo>
                  <a:pt x="3721" y="21599"/>
                  <a:pt x="4800" y="20524"/>
                  <a:pt x="4800" y="19199"/>
                </a:cubicBezTo>
                <a:lnTo>
                  <a:pt x="4800" y="19195"/>
                </a:lnTo>
                <a:cubicBezTo>
                  <a:pt x="4800" y="11247"/>
                  <a:pt x="11240" y="4799"/>
                  <a:pt x="19200" y="4799"/>
                </a:cubicBezTo>
                <a:cubicBezTo>
                  <a:pt x="20521" y="4799"/>
                  <a:pt x="21600" y="3724"/>
                  <a:pt x="21600" y="2399"/>
                </a:cubicBezTo>
                <a:cubicBezTo>
                  <a:pt x="21600" y="1075"/>
                  <a:pt x="20521" y="0"/>
                  <a:pt x="19200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0090" tIns="20090" rIns="20090" bIns="20090" anchor="ctr"/>
          <a:lstStyle/>
          <a:p>
            <a:pPr marL="0" marR="0" lvl="0" indent="0" algn="ctr" defTabSz="241300" rtl="0" eaLnBrk="1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11" name="PA-AutoShape 122"/>
          <p:cNvSpPr/>
          <p:nvPr>
            <p:custDataLst>
              <p:tags r:id="rId9"/>
            </p:custDataLst>
          </p:nvPr>
        </p:nvSpPr>
        <p:spPr bwMode="auto">
          <a:xfrm>
            <a:off x="6354534" y="2704562"/>
            <a:ext cx="490521" cy="41267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49" y="19199"/>
                </a:moveTo>
                <a:cubicBezTo>
                  <a:pt x="20249" y="19642"/>
                  <a:pt x="19948" y="19999"/>
                  <a:pt x="19575" y="19999"/>
                </a:cubicBezTo>
                <a:lnTo>
                  <a:pt x="2024" y="19999"/>
                </a:lnTo>
                <a:cubicBezTo>
                  <a:pt x="1651" y="19999"/>
                  <a:pt x="1349" y="19642"/>
                  <a:pt x="1349" y="19199"/>
                </a:cubicBezTo>
                <a:lnTo>
                  <a:pt x="1349" y="7200"/>
                </a:lnTo>
                <a:cubicBezTo>
                  <a:pt x="1349" y="6809"/>
                  <a:pt x="1588" y="6475"/>
                  <a:pt x="1914" y="6411"/>
                </a:cubicBezTo>
                <a:lnTo>
                  <a:pt x="5588" y="5684"/>
                </a:lnTo>
                <a:lnTo>
                  <a:pt x="6797" y="2103"/>
                </a:lnTo>
                <a:cubicBezTo>
                  <a:pt x="6900" y="1799"/>
                  <a:pt x="7148" y="1600"/>
                  <a:pt x="7424" y="1600"/>
                </a:cubicBezTo>
                <a:lnTo>
                  <a:pt x="14174" y="1600"/>
                </a:lnTo>
                <a:cubicBezTo>
                  <a:pt x="14450" y="1600"/>
                  <a:pt x="14698" y="1799"/>
                  <a:pt x="14801" y="2103"/>
                </a:cubicBezTo>
                <a:lnTo>
                  <a:pt x="16010" y="5684"/>
                </a:lnTo>
                <a:lnTo>
                  <a:pt x="19685" y="6411"/>
                </a:lnTo>
                <a:cubicBezTo>
                  <a:pt x="20011" y="6475"/>
                  <a:pt x="20249" y="6809"/>
                  <a:pt x="20249" y="7200"/>
                </a:cubicBezTo>
                <a:cubicBezTo>
                  <a:pt x="20249" y="7200"/>
                  <a:pt x="20249" y="19199"/>
                  <a:pt x="20249" y="19199"/>
                </a:cubicBezTo>
                <a:close/>
                <a:moveTo>
                  <a:pt x="19907" y="4832"/>
                </a:moveTo>
                <a:lnTo>
                  <a:pt x="16981" y="4254"/>
                </a:lnTo>
                <a:lnTo>
                  <a:pt x="16054" y="1507"/>
                </a:lnTo>
                <a:cubicBezTo>
                  <a:pt x="15745" y="591"/>
                  <a:pt x="15006" y="0"/>
                  <a:pt x="14174" y="0"/>
                </a:cubicBezTo>
                <a:lnTo>
                  <a:pt x="7424" y="0"/>
                </a:lnTo>
                <a:cubicBezTo>
                  <a:pt x="6593" y="0"/>
                  <a:pt x="5854" y="591"/>
                  <a:pt x="5543" y="1509"/>
                </a:cubicBezTo>
                <a:lnTo>
                  <a:pt x="4618" y="4254"/>
                </a:lnTo>
                <a:lnTo>
                  <a:pt x="1692" y="4832"/>
                </a:lnTo>
                <a:cubicBezTo>
                  <a:pt x="711" y="5025"/>
                  <a:pt x="0" y="6020"/>
                  <a:pt x="0" y="7200"/>
                </a:cubicBezTo>
                <a:lnTo>
                  <a:pt x="0" y="19199"/>
                </a:lnTo>
                <a:cubicBezTo>
                  <a:pt x="0" y="20523"/>
                  <a:pt x="908" y="21600"/>
                  <a:pt x="2024" y="21600"/>
                </a:cubicBezTo>
                <a:lnTo>
                  <a:pt x="19575" y="21600"/>
                </a:lnTo>
                <a:cubicBezTo>
                  <a:pt x="20691" y="21600"/>
                  <a:pt x="21600" y="20523"/>
                  <a:pt x="21600" y="19199"/>
                </a:cubicBezTo>
                <a:lnTo>
                  <a:pt x="21600" y="7200"/>
                </a:lnTo>
                <a:cubicBezTo>
                  <a:pt x="21600" y="6020"/>
                  <a:pt x="20888" y="5025"/>
                  <a:pt x="19907" y="4832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0090" tIns="20090" rIns="20090" bIns="20090" anchor="ctr"/>
          <a:lstStyle/>
          <a:p>
            <a:pPr marL="0" marR="0" lvl="0" indent="0" algn="ctr" defTabSz="241300" rtl="0" eaLnBrk="1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14" name="PA-文本框 21"/>
          <p:cNvSpPr txBox="1"/>
          <p:nvPr>
            <p:custDataLst>
              <p:tags r:id="rId10"/>
            </p:custDataLst>
          </p:nvPr>
        </p:nvSpPr>
        <p:spPr>
          <a:xfrm>
            <a:off x="2273095" y="5484053"/>
            <a:ext cx="1869423" cy="3965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Please replace the text content.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PA-矩形 22"/>
          <p:cNvSpPr/>
          <p:nvPr>
            <p:custDataLst>
              <p:tags r:id="rId11"/>
            </p:custDataLst>
          </p:nvPr>
        </p:nvSpPr>
        <p:spPr>
          <a:xfrm>
            <a:off x="1337554" y="5822261"/>
            <a:ext cx="42651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replace the text content and modify the text content.</a:t>
            </a:r>
          </a:p>
        </p:txBody>
      </p:sp>
      <p:sp>
        <p:nvSpPr>
          <p:cNvPr id="17" name="PA-文本框 24"/>
          <p:cNvSpPr txBox="1"/>
          <p:nvPr>
            <p:custDataLst>
              <p:tags r:id="rId12"/>
            </p:custDataLst>
          </p:nvPr>
        </p:nvSpPr>
        <p:spPr>
          <a:xfrm>
            <a:off x="7460831" y="2380037"/>
            <a:ext cx="1869423" cy="3965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Please replace the text content.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PA-矩形 25"/>
          <p:cNvSpPr/>
          <p:nvPr>
            <p:custDataLst>
              <p:tags r:id="rId13"/>
            </p:custDataLst>
          </p:nvPr>
        </p:nvSpPr>
        <p:spPr>
          <a:xfrm>
            <a:off x="7461417" y="2796737"/>
            <a:ext cx="3870828" cy="362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replace the text content and modify the text content.</a:t>
            </a:r>
          </a:p>
        </p:txBody>
      </p:sp>
      <p:sp>
        <p:nvSpPr>
          <p:cNvPr id="19" name="PA-矩形 26"/>
          <p:cNvSpPr/>
          <p:nvPr>
            <p:custDataLst>
              <p:tags r:id="rId14"/>
            </p:custDataLst>
          </p:nvPr>
        </p:nvSpPr>
        <p:spPr>
          <a:xfrm>
            <a:off x="7496704" y="4119111"/>
            <a:ext cx="3870828" cy="362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replace the text content and modify the text content.</a:t>
            </a:r>
          </a:p>
        </p:txBody>
      </p:sp>
      <p:sp>
        <p:nvSpPr>
          <p:cNvPr id="20" name="PA-文本框 24"/>
          <p:cNvSpPr txBox="1"/>
          <p:nvPr>
            <p:custDataLst>
              <p:tags r:id="rId15"/>
            </p:custDataLst>
          </p:nvPr>
        </p:nvSpPr>
        <p:spPr>
          <a:xfrm>
            <a:off x="7496118" y="3663342"/>
            <a:ext cx="1869423" cy="3965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Please replace the text content.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:c="http://schemas.openxmlformats.org/drawingml/2006/chart" xmlns="">
      <p:transition spd="slow">
        <p:random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7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8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11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12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15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16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19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20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23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24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27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28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31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32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35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36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39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40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43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44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47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48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51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52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55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56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59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60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63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64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Graphic spid="3" grpId="0">
            <p:bldAsOne/>
          </p:bldGraphic>
          <p:bldP spid="4" grpId="0"/>
          <p:bldP spid="5" grpId="0"/>
          <p:bldP spid="6" grpId="0"/>
          <p:bldP spid="12" grpId="0" animBg="1"/>
          <p:bldP spid="13" grpId="0" animBg="1"/>
          <p:bldP spid="9" grpId="0" animBg="1"/>
          <p:bldP spid="10" grpId="0" animBg="1"/>
          <p:bldP spid="11" grpId="0" animBg="1"/>
          <p:bldP spid="14" grpId="0"/>
          <p:bldP spid="15" grpId="0"/>
          <p:bldP spid="17" grpId="0"/>
          <p:bldP spid="18" grpId="0"/>
          <p:bldP spid="19" grpId="0"/>
          <p:bldP spid="20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7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8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11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12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15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16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19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20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23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24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27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28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31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32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35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36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39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40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43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44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47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48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51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52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55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56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59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60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63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64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Graphic spid="3" grpId="0">
            <p:bldAsOne/>
          </p:bldGraphic>
          <p:bldP spid="4" grpId="0"/>
          <p:bldP spid="5" grpId="0"/>
          <p:bldP spid="6" grpId="0"/>
          <p:bldP spid="12" grpId="0" animBg="1"/>
          <p:bldP spid="13" grpId="0" animBg="1"/>
          <p:bldP spid="9" grpId="0" animBg="1"/>
          <p:bldP spid="10" grpId="0" animBg="1"/>
          <p:bldP spid="11" grpId="0" animBg="1"/>
          <p:bldP spid="14" grpId="0"/>
          <p:bldP spid="15" grpId="0"/>
          <p:bldP spid="17" grpId="0"/>
          <p:bldP spid="18" grpId="0"/>
          <p:bldP spid="19" grpId="0"/>
          <p:bldP spid="20" grpId="0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Arrow Connector 2"/>
          <p:cNvCxnSpPr/>
          <p:nvPr/>
        </p:nvCxnSpPr>
        <p:spPr>
          <a:xfrm>
            <a:off x="4851747" y="3883729"/>
            <a:ext cx="0" cy="781708"/>
          </a:xfrm>
          <a:prstGeom prst="straightConnector1">
            <a:avLst/>
          </a:prstGeom>
          <a:ln w="3175">
            <a:solidFill>
              <a:schemeClr val="bg1">
                <a:lumMod val="75000"/>
              </a:schemeClr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3"/>
          <p:cNvCxnSpPr/>
          <p:nvPr/>
        </p:nvCxnSpPr>
        <p:spPr>
          <a:xfrm>
            <a:off x="7323395" y="3883729"/>
            <a:ext cx="0" cy="781708"/>
          </a:xfrm>
          <a:prstGeom prst="straightConnector1">
            <a:avLst/>
          </a:prstGeom>
          <a:ln w="3175">
            <a:solidFill>
              <a:schemeClr val="bg1">
                <a:lumMod val="75000"/>
              </a:schemeClr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8"/>
          <p:cNvCxnSpPr/>
          <p:nvPr/>
        </p:nvCxnSpPr>
        <p:spPr>
          <a:xfrm flipV="1">
            <a:off x="5711532" y="1897128"/>
            <a:ext cx="0" cy="822090"/>
          </a:xfrm>
          <a:prstGeom prst="straightConnector1">
            <a:avLst/>
          </a:prstGeom>
          <a:ln w="3175">
            <a:solidFill>
              <a:schemeClr val="bg1">
                <a:lumMod val="75000"/>
              </a:schemeClr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reeform: Shape 4"/>
          <p:cNvSpPr>
            <a:spLocks/>
          </p:cNvSpPr>
          <p:nvPr/>
        </p:nvSpPr>
        <p:spPr bwMode="auto">
          <a:xfrm>
            <a:off x="4436864" y="2783170"/>
            <a:ext cx="868709" cy="1317769"/>
          </a:xfrm>
          <a:custGeom>
            <a:avLst/>
            <a:gdLst>
              <a:gd name="T0" fmla="*/ 1226 w 6380"/>
              <a:gd name="T1" fmla="*/ 9676 h 9678"/>
              <a:gd name="T2" fmla="*/ 1034 w 6380"/>
              <a:gd name="T3" fmla="*/ 9652 h 9678"/>
              <a:gd name="T4" fmla="*/ 846 w 6380"/>
              <a:gd name="T5" fmla="*/ 9600 h 9678"/>
              <a:gd name="T6" fmla="*/ 666 w 6380"/>
              <a:gd name="T7" fmla="*/ 9518 h 9678"/>
              <a:gd name="T8" fmla="*/ 500 w 6380"/>
              <a:gd name="T9" fmla="*/ 9408 h 9678"/>
              <a:gd name="T10" fmla="*/ 348 w 6380"/>
              <a:gd name="T11" fmla="*/ 9268 h 9678"/>
              <a:gd name="T12" fmla="*/ 262 w 6380"/>
              <a:gd name="T13" fmla="*/ 9168 h 9678"/>
              <a:gd name="T14" fmla="*/ 156 w 6380"/>
              <a:gd name="T15" fmla="*/ 9004 h 9678"/>
              <a:gd name="T16" fmla="*/ 78 w 6380"/>
              <a:gd name="T17" fmla="*/ 8832 h 9678"/>
              <a:gd name="T18" fmla="*/ 26 w 6380"/>
              <a:gd name="T19" fmla="*/ 8652 h 9678"/>
              <a:gd name="T20" fmla="*/ 2 w 6380"/>
              <a:gd name="T21" fmla="*/ 8466 h 9678"/>
              <a:gd name="T22" fmla="*/ 4 w 6380"/>
              <a:gd name="T23" fmla="*/ 8282 h 9678"/>
              <a:gd name="T24" fmla="*/ 32 w 6380"/>
              <a:gd name="T25" fmla="*/ 8098 h 9678"/>
              <a:gd name="T26" fmla="*/ 88 w 6380"/>
              <a:gd name="T27" fmla="*/ 7918 h 9678"/>
              <a:gd name="T28" fmla="*/ 168 w 6380"/>
              <a:gd name="T29" fmla="*/ 7748 h 9678"/>
              <a:gd name="T30" fmla="*/ 276 w 6380"/>
              <a:gd name="T31" fmla="*/ 7588 h 9678"/>
              <a:gd name="T32" fmla="*/ 410 w 6380"/>
              <a:gd name="T33" fmla="*/ 7442 h 9678"/>
              <a:gd name="T34" fmla="*/ 410 w 6380"/>
              <a:gd name="T35" fmla="*/ 2234 h 9678"/>
              <a:gd name="T36" fmla="*/ 276 w 6380"/>
              <a:gd name="T37" fmla="*/ 2090 h 9678"/>
              <a:gd name="T38" fmla="*/ 168 w 6380"/>
              <a:gd name="T39" fmla="*/ 1930 h 9678"/>
              <a:gd name="T40" fmla="*/ 88 w 6380"/>
              <a:gd name="T41" fmla="*/ 1760 h 9678"/>
              <a:gd name="T42" fmla="*/ 32 w 6380"/>
              <a:gd name="T43" fmla="*/ 1580 h 9678"/>
              <a:gd name="T44" fmla="*/ 4 w 6380"/>
              <a:gd name="T45" fmla="*/ 1396 h 9678"/>
              <a:gd name="T46" fmla="*/ 2 w 6380"/>
              <a:gd name="T47" fmla="*/ 1210 h 9678"/>
              <a:gd name="T48" fmla="*/ 26 w 6380"/>
              <a:gd name="T49" fmla="*/ 1026 h 9678"/>
              <a:gd name="T50" fmla="*/ 78 w 6380"/>
              <a:gd name="T51" fmla="*/ 846 h 9678"/>
              <a:gd name="T52" fmla="*/ 156 w 6380"/>
              <a:gd name="T53" fmla="*/ 672 h 9678"/>
              <a:gd name="T54" fmla="*/ 262 w 6380"/>
              <a:gd name="T55" fmla="*/ 510 h 9678"/>
              <a:gd name="T56" fmla="*/ 348 w 6380"/>
              <a:gd name="T57" fmla="*/ 410 h 9678"/>
              <a:gd name="T58" fmla="*/ 492 w 6380"/>
              <a:gd name="T59" fmla="*/ 276 h 9678"/>
              <a:gd name="T60" fmla="*/ 652 w 6380"/>
              <a:gd name="T61" fmla="*/ 168 h 9678"/>
              <a:gd name="T62" fmla="*/ 822 w 6380"/>
              <a:gd name="T63" fmla="*/ 86 h 9678"/>
              <a:gd name="T64" fmla="*/ 1002 w 6380"/>
              <a:gd name="T65" fmla="*/ 32 h 9678"/>
              <a:gd name="T66" fmla="*/ 1186 w 6380"/>
              <a:gd name="T67" fmla="*/ 4 h 9678"/>
              <a:gd name="T68" fmla="*/ 1372 w 6380"/>
              <a:gd name="T69" fmla="*/ 2 h 9678"/>
              <a:gd name="T70" fmla="*/ 1556 w 6380"/>
              <a:gd name="T71" fmla="*/ 26 h 9678"/>
              <a:gd name="T72" fmla="*/ 1736 w 6380"/>
              <a:gd name="T73" fmla="*/ 78 h 9678"/>
              <a:gd name="T74" fmla="*/ 1910 w 6380"/>
              <a:gd name="T75" fmla="*/ 156 h 9678"/>
              <a:gd name="T76" fmla="*/ 2072 w 6380"/>
              <a:gd name="T77" fmla="*/ 262 h 9678"/>
              <a:gd name="T78" fmla="*/ 5970 w 6380"/>
              <a:gd name="T79" fmla="*/ 3896 h 9678"/>
              <a:gd name="T80" fmla="*/ 6062 w 6380"/>
              <a:gd name="T81" fmla="*/ 3992 h 9678"/>
              <a:gd name="T82" fmla="*/ 6180 w 6380"/>
              <a:gd name="T83" fmla="*/ 4150 h 9678"/>
              <a:gd name="T84" fmla="*/ 6274 w 6380"/>
              <a:gd name="T85" fmla="*/ 4324 h 9678"/>
              <a:gd name="T86" fmla="*/ 6338 w 6380"/>
              <a:gd name="T87" fmla="*/ 4510 h 9678"/>
              <a:gd name="T88" fmla="*/ 6374 w 6380"/>
              <a:gd name="T89" fmla="*/ 4706 h 9678"/>
              <a:gd name="T90" fmla="*/ 6380 w 6380"/>
              <a:gd name="T91" fmla="*/ 4838 h 9678"/>
              <a:gd name="T92" fmla="*/ 6364 w 6380"/>
              <a:gd name="T93" fmla="*/ 5038 h 9678"/>
              <a:gd name="T94" fmla="*/ 6320 w 6380"/>
              <a:gd name="T95" fmla="*/ 5230 h 9678"/>
              <a:gd name="T96" fmla="*/ 6246 w 6380"/>
              <a:gd name="T97" fmla="*/ 5412 h 9678"/>
              <a:gd name="T98" fmla="*/ 6144 w 6380"/>
              <a:gd name="T99" fmla="*/ 5582 h 9678"/>
              <a:gd name="T100" fmla="*/ 6018 w 6380"/>
              <a:gd name="T101" fmla="*/ 5736 h 9678"/>
              <a:gd name="T102" fmla="*/ 2174 w 6380"/>
              <a:gd name="T103" fmla="*/ 9330 h 9678"/>
              <a:gd name="T104" fmla="*/ 2026 w 6380"/>
              <a:gd name="T105" fmla="*/ 9448 h 9678"/>
              <a:gd name="T106" fmla="*/ 1868 w 6380"/>
              <a:gd name="T107" fmla="*/ 9542 h 9678"/>
              <a:gd name="T108" fmla="*/ 1700 w 6380"/>
              <a:gd name="T109" fmla="*/ 9612 h 9678"/>
              <a:gd name="T110" fmla="*/ 1528 w 6380"/>
              <a:gd name="T111" fmla="*/ 9656 h 9678"/>
              <a:gd name="T112" fmla="*/ 1350 w 6380"/>
              <a:gd name="T113" fmla="*/ 9676 h 96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6380" h="9678">
                <a:moveTo>
                  <a:pt x="1292" y="9678"/>
                </a:moveTo>
                <a:lnTo>
                  <a:pt x="1292" y="9678"/>
                </a:lnTo>
                <a:lnTo>
                  <a:pt x="1226" y="9676"/>
                </a:lnTo>
                <a:lnTo>
                  <a:pt x="1162" y="9672"/>
                </a:lnTo>
                <a:lnTo>
                  <a:pt x="1098" y="9664"/>
                </a:lnTo>
                <a:lnTo>
                  <a:pt x="1034" y="9652"/>
                </a:lnTo>
                <a:lnTo>
                  <a:pt x="970" y="9638"/>
                </a:lnTo>
                <a:lnTo>
                  <a:pt x="908" y="9620"/>
                </a:lnTo>
                <a:lnTo>
                  <a:pt x="846" y="9600"/>
                </a:lnTo>
                <a:lnTo>
                  <a:pt x="786" y="9576"/>
                </a:lnTo>
                <a:lnTo>
                  <a:pt x="726" y="9548"/>
                </a:lnTo>
                <a:lnTo>
                  <a:pt x="666" y="9518"/>
                </a:lnTo>
                <a:lnTo>
                  <a:pt x="610" y="9484"/>
                </a:lnTo>
                <a:lnTo>
                  <a:pt x="554" y="9448"/>
                </a:lnTo>
                <a:lnTo>
                  <a:pt x="500" y="9408"/>
                </a:lnTo>
                <a:lnTo>
                  <a:pt x="446" y="9364"/>
                </a:lnTo>
                <a:lnTo>
                  <a:pt x="396" y="9318"/>
                </a:lnTo>
                <a:lnTo>
                  <a:pt x="348" y="9268"/>
                </a:lnTo>
                <a:lnTo>
                  <a:pt x="348" y="9268"/>
                </a:lnTo>
                <a:lnTo>
                  <a:pt x="304" y="9218"/>
                </a:lnTo>
                <a:lnTo>
                  <a:pt x="262" y="9168"/>
                </a:lnTo>
                <a:lnTo>
                  <a:pt x="224" y="9114"/>
                </a:lnTo>
                <a:lnTo>
                  <a:pt x="188" y="9060"/>
                </a:lnTo>
                <a:lnTo>
                  <a:pt x="156" y="9004"/>
                </a:lnTo>
                <a:lnTo>
                  <a:pt x="128" y="8948"/>
                </a:lnTo>
                <a:lnTo>
                  <a:pt x="102" y="8890"/>
                </a:lnTo>
                <a:lnTo>
                  <a:pt x="78" y="8832"/>
                </a:lnTo>
                <a:lnTo>
                  <a:pt x="58" y="8772"/>
                </a:lnTo>
                <a:lnTo>
                  <a:pt x="42" y="8712"/>
                </a:lnTo>
                <a:lnTo>
                  <a:pt x="26" y="8652"/>
                </a:lnTo>
                <a:lnTo>
                  <a:pt x="16" y="8590"/>
                </a:lnTo>
                <a:lnTo>
                  <a:pt x="8" y="8528"/>
                </a:lnTo>
                <a:lnTo>
                  <a:pt x="2" y="8466"/>
                </a:lnTo>
                <a:lnTo>
                  <a:pt x="0" y="8404"/>
                </a:lnTo>
                <a:lnTo>
                  <a:pt x="0" y="8342"/>
                </a:lnTo>
                <a:lnTo>
                  <a:pt x="4" y="8282"/>
                </a:lnTo>
                <a:lnTo>
                  <a:pt x="10" y="8220"/>
                </a:lnTo>
                <a:lnTo>
                  <a:pt x="20" y="8158"/>
                </a:lnTo>
                <a:lnTo>
                  <a:pt x="32" y="8098"/>
                </a:lnTo>
                <a:lnTo>
                  <a:pt x="48" y="8036"/>
                </a:lnTo>
                <a:lnTo>
                  <a:pt x="66" y="7978"/>
                </a:lnTo>
                <a:lnTo>
                  <a:pt x="88" y="7918"/>
                </a:lnTo>
                <a:lnTo>
                  <a:pt x="112" y="7860"/>
                </a:lnTo>
                <a:lnTo>
                  <a:pt x="138" y="7804"/>
                </a:lnTo>
                <a:lnTo>
                  <a:pt x="168" y="7748"/>
                </a:lnTo>
                <a:lnTo>
                  <a:pt x="202" y="7694"/>
                </a:lnTo>
                <a:lnTo>
                  <a:pt x="238" y="7640"/>
                </a:lnTo>
                <a:lnTo>
                  <a:pt x="276" y="7588"/>
                </a:lnTo>
                <a:lnTo>
                  <a:pt x="318" y="7538"/>
                </a:lnTo>
                <a:lnTo>
                  <a:pt x="362" y="7490"/>
                </a:lnTo>
                <a:lnTo>
                  <a:pt x="410" y="7442"/>
                </a:lnTo>
                <a:lnTo>
                  <a:pt x="3196" y="4838"/>
                </a:lnTo>
                <a:lnTo>
                  <a:pt x="410" y="2234"/>
                </a:lnTo>
                <a:lnTo>
                  <a:pt x="410" y="2234"/>
                </a:lnTo>
                <a:lnTo>
                  <a:pt x="362" y="2188"/>
                </a:lnTo>
                <a:lnTo>
                  <a:pt x="318" y="2140"/>
                </a:lnTo>
                <a:lnTo>
                  <a:pt x="276" y="2090"/>
                </a:lnTo>
                <a:lnTo>
                  <a:pt x="238" y="2038"/>
                </a:lnTo>
                <a:lnTo>
                  <a:pt x="202" y="1984"/>
                </a:lnTo>
                <a:lnTo>
                  <a:pt x="168" y="1930"/>
                </a:lnTo>
                <a:lnTo>
                  <a:pt x="138" y="1874"/>
                </a:lnTo>
                <a:lnTo>
                  <a:pt x="112" y="1818"/>
                </a:lnTo>
                <a:lnTo>
                  <a:pt x="88" y="1760"/>
                </a:lnTo>
                <a:lnTo>
                  <a:pt x="66" y="1700"/>
                </a:lnTo>
                <a:lnTo>
                  <a:pt x="48" y="1640"/>
                </a:lnTo>
                <a:lnTo>
                  <a:pt x="32" y="1580"/>
                </a:lnTo>
                <a:lnTo>
                  <a:pt x="20" y="1520"/>
                </a:lnTo>
                <a:lnTo>
                  <a:pt x="10" y="1458"/>
                </a:lnTo>
                <a:lnTo>
                  <a:pt x="4" y="1396"/>
                </a:lnTo>
                <a:lnTo>
                  <a:pt x="0" y="1334"/>
                </a:lnTo>
                <a:lnTo>
                  <a:pt x="0" y="1272"/>
                </a:lnTo>
                <a:lnTo>
                  <a:pt x="2" y="1210"/>
                </a:lnTo>
                <a:lnTo>
                  <a:pt x="8" y="1148"/>
                </a:lnTo>
                <a:lnTo>
                  <a:pt x="16" y="1088"/>
                </a:lnTo>
                <a:lnTo>
                  <a:pt x="26" y="1026"/>
                </a:lnTo>
                <a:lnTo>
                  <a:pt x="42" y="966"/>
                </a:lnTo>
                <a:lnTo>
                  <a:pt x="58" y="906"/>
                </a:lnTo>
                <a:lnTo>
                  <a:pt x="78" y="846"/>
                </a:lnTo>
                <a:lnTo>
                  <a:pt x="102" y="788"/>
                </a:lnTo>
                <a:lnTo>
                  <a:pt x="128" y="730"/>
                </a:lnTo>
                <a:lnTo>
                  <a:pt x="156" y="672"/>
                </a:lnTo>
                <a:lnTo>
                  <a:pt x="188" y="618"/>
                </a:lnTo>
                <a:lnTo>
                  <a:pt x="224" y="562"/>
                </a:lnTo>
                <a:lnTo>
                  <a:pt x="262" y="510"/>
                </a:lnTo>
                <a:lnTo>
                  <a:pt x="304" y="458"/>
                </a:lnTo>
                <a:lnTo>
                  <a:pt x="348" y="410"/>
                </a:lnTo>
                <a:lnTo>
                  <a:pt x="348" y="410"/>
                </a:lnTo>
                <a:lnTo>
                  <a:pt x="394" y="362"/>
                </a:lnTo>
                <a:lnTo>
                  <a:pt x="442" y="318"/>
                </a:lnTo>
                <a:lnTo>
                  <a:pt x="492" y="276"/>
                </a:lnTo>
                <a:lnTo>
                  <a:pt x="544" y="236"/>
                </a:lnTo>
                <a:lnTo>
                  <a:pt x="598" y="200"/>
                </a:lnTo>
                <a:lnTo>
                  <a:pt x="652" y="168"/>
                </a:lnTo>
                <a:lnTo>
                  <a:pt x="708" y="138"/>
                </a:lnTo>
                <a:lnTo>
                  <a:pt x="764" y="112"/>
                </a:lnTo>
                <a:lnTo>
                  <a:pt x="822" y="86"/>
                </a:lnTo>
                <a:lnTo>
                  <a:pt x="882" y="66"/>
                </a:lnTo>
                <a:lnTo>
                  <a:pt x="942" y="48"/>
                </a:lnTo>
                <a:lnTo>
                  <a:pt x="1002" y="32"/>
                </a:lnTo>
                <a:lnTo>
                  <a:pt x="1062" y="20"/>
                </a:lnTo>
                <a:lnTo>
                  <a:pt x="1124" y="10"/>
                </a:lnTo>
                <a:lnTo>
                  <a:pt x="1186" y="4"/>
                </a:lnTo>
                <a:lnTo>
                  <a:pt x="1248" y="0"/>
                </a:lnTo>
                <a:lnTo>
                  <a:pt x="1310" y="0"/>
                </a:lnTo>
                <a:lnTo>
                  <a:pt x="1372" y="2"/>
                </a:lnTo>
                <a:lnTo>
                  <a:pt x="1434" y="8"/>
                </a:lnTo>
                <a:lnTo>
                  <a:pt x="1494" y="16"/>
                </a:lnTo>
                <a:lnTo>
                  <a:pt x="1556" y="26"/>
                </a:lnTo>
                <a:lnTo>
                  <a:pt x="1616" y="40"/>
                </a:lnTo>
                <a:lnTo>
                  <a:pt x="1676" y="58"/>
                </a:lnTo>
                <a:lnTo>
                  <a:pt x="1736" y="78"/>
                </a:lnTo>
                <a:lnTo>
                  <a:pt x="1796" y="102"/>
                </a:lnTo>
                <a:lnTo>
                  <a:pt x="1852" y="128"/>
                </a:lnTo>
                <a:lnTo>
                  <a:pt x="1910" y="156"/>
                </a:lnTo>
                <a:lnTo>
                  <a:pt x="1964" y="188"/>
                </a:lnTo>
                <a:lnTo>
                  <a:pt x="2020" y="224"/>
                </a:lnTo>
                <a:lnTo>
                  <a:pt x="2072" y="262"/>
                </a:lnTo>
                <a:lnTo>
                  <a:pt x="2124" y="302"/>
                </a:lnTo>
                <a:lnTo>
                  <a:pt x="2174" y="348"/>
                </a:lnTo>
                <a:lnTo>
                  <a:pt x="5970" y="3896"/>
                </a:lnTo>
                <a:lnTo>
                  <a:pt x="5970" y="3896"/>
                </a:lnTo>
                <a:lnTo>
                  <a:pt x="6018" y="3942"/>
                </a:lnTo>
                <a:lnTo>
                  <a:pt x="6062" y="3992"/>
                </a:lnTo>
                <a:lnTo>
                  <a:pt x="6106" y="4042"/>
                </a:lnTo>
                <a:lnTo>
                  <a:pt x="6144" y="4096"/>
                </a:lnTo>
                <a:lnTo>
                  <a:pt x="6180" y="4150"/>
                </a:lnTo>
                <a:lnTo>
                  <a:pt x="6214" y="4206"/>
                </a:lnTo>
                <a:lnTo>
                  <a:pt x="6246" y="4264"/>
                </a:lnTo>
                <a:lnTo>
                  <a:pt x="6274" y="4324"/>
                </a:lnTo>
                <a:lnTo>
                  <a:pt x="6298" y="4386"/>
                </a:lnTo>
                <a:lnTo>
                  <a:pt x="6320" y="4448"/>
                </a:lnTo>
                <a:lnTo>
                  <a:pt x="6338" y="4510"/>
                </a:lnTo>
                <a:lnTo>
                  <a:pt x="6352" y="4574"/>
                </a:lnTo>
                <a:lnTo>
                  <a:pt x="6364" y="4640"/>
                </a:lnTo>
                <a:lnTo>
                  <a:pt x="6374" y="4706"/>
                </a:lnTo>
                <a:lnTo>
                  <a:pt x="6378" y="4772"/>
                </a:lnTo>
                <a:lnTo>
                  <a:pt x="6380" y="4838"/>
                </a:lnTo>
                <a:lnTo>
                  <a:pt x="6380" y="4838"/>
                </a:lnTo>
                <a:lnTo>
                  <a:pt x="6378" y="4906"/>
                </a:lnTo>
                <a:lnTo>
                  <a:pt x="6374" y="4972"/>
                </a:lnTo>
                <a:lnTo>
                  <a:pt x="6364" y="5038"/>
                </a:lnTo>
                <a:lnTo>
                  <a:pt x="6352" y="5102"/>
                </a:lnTo>
                <a:lnTo>
                  <a:pt x="6338" y="5166"/>
                </a:lnTo>
                <a:lnTo>
                  <a:pt x="6320" y="5230"/>
                </a:lnTo>
                <a:lnTo>
                  <a:pt x="6298" y="5292"/>
                </a:lnTo>
                <a:lnTo>
                  <a:pt x="6274" y="5354"/>
                </a:lnTo>
                <a:lnTo>
                  <a:pt x="6246" y="5412"/>
                </a:lnTo>
                <a:lnTo>
                  <a:pt x="6214" y="5470"/>
                </a:lnTo>
                <a:lnTo>
                  <a:pt x="6180" y="5528"/>
                </a:lnTo>
                <a:lnTo>
                  <a:pt x="6144" y="5582"/>
                </a:lnTo>
                <a:lnTo>
                  <a:pt x="6106" y="5636"/>
                </a:lnTo>
                <a:lnTo>
                  <a:pt x="6062" y="5686"/>
                </a:lnTo>
                <a:lnTo>
                  <a:pt x="6018" y="5736"/>
                </a:lnTo>
                <a:lnTo>
                  <a:pt x="5970" y="5782"/>
                </a:lnTo>
                <a:lnTo>
                  <a:pt x="2174" y="9330"/>
                </a:lnTo>
                <a:lnTo>
                  <a:pt x="2174" y="9330"/>
                </a:lnTo>
                <a:lnTo>
                  <a:pt x="2126" y="9372"/>
                </a:lnTo>
                <a:lnTo>
                  <a:pt x="2076" y="9412"/>
                </a:lnTo>
                <a:lnTo>
                  <a:pt x="2026" y="9448"/>
                </a:lnTo>
                <a:lnTo>
                  <a:pt x="1974" y="9482"/>
                </a:lnTo>
                <a:lnTo>
                  <a:pt x="1922" y="9514"/>
                </a:lnTo>
                <a:lnTo>
                  <a:pt x="1868" y="9542"/>
                </a:lnTo>
                <a:lnTo>
                  <a:pt x="1814" y="9568"/>
                </a:lnTo>
                <a:lnTo>
                  <a:pt x="1758" y="9592"/>
                </a:lnTo>
                <a:lnTo>
                  <a:pt x="1700" y="9612"/>
                </a:lnTo>
                <a:lnTo>
                  <a:pt x="1644" y="9630"/>
                </a:lnTo>
                <a:lnTo>
                  <a:pt x="1586" y="9644"/>
                </a:lnTo>
                <a:lnTo>
                  <a:pt x="1528" y="9656"/>
                </a:lnTo>
                <a:lnTo>
                  <a:pt x="1468" y="9666"/>
                </a:lnTo>
                <a:lnTo>
                  <a:pt x="1410" y="9672"/>
                </a:lnTo>
                <a:lnTo>
                  <a:pt x="1350" y="9676"/>
                </a:lnTo>
                <a:lnTo>
                  <a:pt x="1292" y="9678"/>
                </a:lnTo>
                <a:lnTo>
                  <a:pt x="1292" y="9678"/>
                </a:lnTo>
                <a:close/>
              </a:path>
            </a:pathLst>
          </a:custGeom>
          <a:gradFill>
            <a:gsLst>
              <a:gs pos="0">
                <a:srgbClr val="FC3100"/>
              </a:gs>
              <a:gs pos="100000">
                <a:srgbClr val="3366FF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sz="2800">
              <a:solidFill>
                <a:schemeClr val="bg1"/>
              </a:solidFill>
              <a:cs typeface="+mn-ea"/>
            </a:endParaRPr>
          </a:p>
        </p:txBody>
      </p:sp>
      <p:sp>
        <p:nvSpPr>
          <p:cNvPr id="6" name="Freeform: Shape 5"/>
          <p:cNvSpPr>
            <a:spLocks/>
          </p:cNvSpPr>
          <p:nvPr/>
        </p:nvSpPr>
        <p:spPr bwMode="auto">
          <a:xfrm>
            <a:off x="6889516" y="2783170"/>
            <a:ext cx="868709" cy="1317769"/>
          </a:xfrm>
          <a:custGeom>
            <a:avLst/>
            <a:gdLst>
              <a:gd name="T0" fmla="*/ 1226 w 6380"/>
              <a:gd name="T1" fmla="*/ 9676 h 9678"/>
              <a:gd name="T2" fmla="*/ 1034 w 6380"/>
              <a:gd name="T3" fmla="*/ 9652 h 9678"/>
              <a:gd name="T4" fmla="*/ 846 w 6380"/>
              <a:gd name="T5" fmla="*/ 9600 h 9678"/>
              <a:gd name="T6" fmla="*/ 666 w 6380"/>
              <a:gd name="T7" fmla="*/ 9518 h 9678"/>
              <a:gd name="T8" fmla="*/ 500 w 6380"/>
              <a:gd name="T9" fmla="*/ 9408 h 9678"/>
              <a:gd name="T10" fmla="*/ 348 w 6380"/>
              <a:gd name="T11" fmla="*/ 9268 h 9678"/>
              <a:gd name="T12" fmla="*/ 262 w 6380"/>
              <a:gd name="T13" fmla="*/ 9168 h 9678"/>
              <a:gd name="T14" fmla="*/ 156 w 6380"/>
              <a:gd name="T15" fmla="*/ 9004 h 9678"/>
              <a:gd name="T16" fmla="*/ 78 w 6380"/>
              <a:gd name="T17" fmla="*/ 8832 h 9678"/>
              <a:gd name="T18" fmla="*/ 26 w 6380"/>
              <a:gd name="T19" fmla="*/ 8652 h 9678"/>
              <a:gd name="T20" fmla="*/ 2 w 6380"/>
              <a:gd name="T21" fmla="*/ 8466 h 9678"/>
              <a:gd name="T22" fmla="*/ 4 w 6380"/>
              <a:gd name="T23" fmla="*/ 8282 h 9678"/>
              <a:gd name="T24" fmla="*/ 32 w 6380"/>
              <a:gd name="T25" fmla="*/ 8098 h 9678"/>
              <a:gd name="T26" fmla="*/ 88 w 6380"/>
              <a:gd name="T27" fmla="*/ 7918 h 9678"/>
              <a:gd name="T28" fmla="*/ 168 w 6380"/>
              <a:gd name="T29" fmla="*/ 7748 h 9678"/>
              <a:gd name="T30" fmla="*/ 276 w 6380"/>
              <a:gd name="T31" fmla="*/ 7588 h 9678"/>
              <a:gd name="T32" fmla="*/ 410 w 6380"/>
              <a:gd name="T33" fmla="*/ 7442 h 9678"/>
              <a:gd name="T34" fmla="*/ 410 w 6380"/>
              <a:gd name="T35" fmla="*/ 2234 h 9678"/>
              <a:gd name="T36" fmla="*/ 276 w 6380"/>
              <a:gd name="T37" fmla="*/ 2090 h 9678"/>
              <a:gd name="T38" fmla="*/ 168 w 6380"/>
              <a:gd name="T39" fmla="*/ 1930 h 9678"/>
              <a:gd name="T40" fmla="*/ 88 w 6380"/>
              <a:gd name="T41" fmla="*/ 1760 h 9678"/>
              <a:gd name="T42" fmla="*/ 32 w 6380"/>
              <a:gd name="T43" fmla="*/ 1580 h 9678"/>
              <a:gd name="T44" fmla="*/ 4 w 6380"/>
              <a:gd name="T45" fmla="*/ 1396 h 9678"/>
              <a:gd name="T46" fmla="*/ 2 w 6380"/>
              <a:gd name="T47" fmla="*/ 1210 h 9678"/>
              <a:gd name="T48" fmla="*/ 26 w 6380"/>
              <a:gd name="T49" fmla="*/ 1026 h 9678"/>
              <a:gd name="T50" fmla="*/ 78 w 6380"/>
              <a:gd name="T51" fmla="*/ 846 h 9678"/>
              <a:gd name="T52" fmla="*/ 156 w 6380"/>
              <a:gd name="T53" fmla="*/ 672 h 9678"/>
              <a:gd name="T54" fmla="*/ 262 w 6380"/>
              <a:gd name="T55" fmla="*/ 510 h 9678"/>
              <a:gd name="T56" fmla="*/ 348 w 6380"/>
              <a:gd name="T57" fmla="*/ 410 h 9678"/>
              <a:gd name="T58" fmla="*/ 492 w 6380"/>
              <a:gd name="T59" fmla="*/ 276 h 9678"/>
              <a:gd name="T60" fmla="*/ 652 w 6380"/>
              <a:gd name="T61" fmla="*/ 168 h 9678"/>
              <a:gd name="T62" fmla="*/ 822 w 6380"/>
              <a:gd name="T63" fmla="*/ 86 h 9678"/>
              <a:gd name="T64" fmla="*/ 1002 w 6380"/>
              <a:gd name="T65" fmla="*/ 32 h 9678"/>
              <a:gd name="T66" fmla="*/ 1186 w 6380"/>
              <a:gd name="T67" fmla="*/ 4 h 9678"/>
              <a:gd name="T68" fmla="*/ 1372 w 6380"/>
              <a:gd name="T69" fmla="*/ 2 h 9678"/>
              <a:gd name="T70" fmla="*/ 1556 w 6380"/>
              <a:gd name="T71" fmla="*/ 26 h 9678"/>
              <a:gd name="T72" fmla="*/ 1736 w 6380"/>
              <a:gd name="T73" fmla="*/ 78 h 9678"/>
              <a:gd name="T74" fmla="*/ 1910 w 6380"/>
              <a:gd name="T75" fmla="*/ 156 h 9678"/>
              <a:gd name="T76" fmla="*/ 2072 w 6380"/>
              <a:gd name="T77" fmla="*/ 262 h 9678"/>
              <a:gd name="T78" fmla="*/ 5970 w 6380"/>
              <a:gd name="T79" fmla="*/ 3896 h 9678"/>
              <a:gd name="T80" fmla="*/ 6062 w 6380"/>
              <a:gd name="T81" fmla="*/ 3992 h 9678"/>
              <a:gd name="T82" fmla="*/ 6180 w 6380"/>
              <a:gd name="T83" fmla="*/ 4150 h 9678"/>
              <a:gd name="T84" fmla="*/ 6274 w 6380"/>
              <a:gd name="T85" fmla="*/ 4324 h 9678"/>
              <a:gd name="T86" fmla="*/ 6338 w 6380"/>
              <a:gd name="T87" fmla="*/ 4510 h 9678"/>
              <a:gd name="T88" fmla="*/ 6374 w 6380"/>
              <a:gd name="T89" fmla="*/ 4706 h 9678"/>
              <a:gd name="T90" fmla="*/ 6380 w 6380"/>
              <a:gd name="T91" fmla="*/ 4838 h 9678"/>
              <a:gd name="T92" fmla="*/ 6364 w 6380"/>
              <a:gd name="T93" fmla="*/ 5038 h 9678"/>
              <a:gd name="T94" fmla="*/ 6320 w 6380"/>
              <a:gd name="T95" fmla="*/ 5230 h 9678"/>
              <a:gd name="T96" fmla="*/ 6246 w 6380"/>
              <a:gd name="T97" fmla="*/ 5412 h 9678"/>
              <a:gd name="T98" fmla="*/ 6144 w 6380"/>
              <a:gd name="T99" fmla="*/ 5582 h 9678"/>
              <a:gd name="T100" fmla="*/ 6018 w 6380"/>
              <a:gd name="T101" fmla="*/ 5736 h 9678"/>
              <a:gd name="T102" fmla="*/ 2174 w 6380"/>
              <a:gd name="T103" fmla="*/ 9330 h 9678"/>
              <a:gd name="T104" fmla="*/ 2026 w 6380"/>
              <a:gd name="T105" fmla="*/ 9448 h 9678"/>
              <a:gd name="T106" fmla="*/ 1868 w 6380"/>
              <a:gd name="T107" fmla="*/ 9542 h 9678"/>
              <a:gd name="T108" fmla="*/ 1700 w 6380"/>
              <a:gd name="T109" fmla="*/ 9612 h 9678"/>
              <a:gd name="T110" fmla="*/ 1528 w 6380"/>
              <a:gd name="T111" fmla="*/ 9656 h 9678"/>
              <a:gd name="T112" fmla="*/ 1350 w 6380"/>
              <a:gd name="T113" fmla="*/ 9676 h 96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6380" h="9678">
                <a:moveTo>
                  <a:pt x="1292" y="9678"/>
                </a:moveTo>
                <a:lnTo>
                  <a:pt x="1292" y="9678"/>
                </a:lnTo>
                <a:lnTo>
                  <a:pt x="1226" y="9676"/>
                </a:lnTo>
                <a:lnTo>
                  <a:pt x="1162" y="9672"/>
                </a:lnTo>
                <a:lnTo>
                  <a:pt x="1098" y="9664"/>
                </a:lnTo>
                <a:lnTo>
                  <a:pt x="1034" y="9652"/>
                </a:lnTo>
                <a:lnTo>
                  <a:pt x="970" y="9638"/>
                </a:lnTo>
                <a:lnTo>
                  <a:pt x="908" y="9620"/>
                </a:lnTo>
                <a:lnTo>
                  <a:pt x="846" y="9600"/>
                </a:lnTo>
                <a:lnTo>
                  <a:pt x="786" y="9576"/>
                </a:lnTo>
                <a:lnTo>
                  <a:pt x="726" y="9548"/>
                </a:lnTo>
                <a:lnTo>
                  <a:pt x="666" y="9518"/>
                </a:lnTo>
                <a:lnTo>
                  <a:pt x="610" y="9484"/>
                </a:lnTo>
                <a:lnTo>
                  <a:pt x="554" y="9448"/>
                </a:lnTo>
                <a:lnTo>
                  <a:pt x="500" y="9408"/>
                </a:lnTo>
                <a:lnTo>
                  <a:pt x="446" y="9364"/>
                </a:lnTo>
                <a:lnTo>
                  <a:pt x="396" y="9318"/>
                </a:lnTo>
                <a:lnTo>
                  <a:pt x="348" y="9268"/>
                </a:lnTo>
                <a:lnTo>
                  <a:pt x="348" y="9268"/>
                </a:lnTo>
                <a:lnTo>
                  <a:pt x="304" y="9218"/>
                </a:lnTo>
                <a:lnTo>
                  <a:pt x="262" y="9168"/>
                </a:lnTo>
                <a:lnTo>
                  <a:pt x="224" y="9114"/>
                </a:lnTo>
                <a:lnTo>
                  <a:pt x="188" y="9060"/>
                </a:lnTo>
                <a:lnTo>
                  <a:pt x="156" y="9004"/>
                </a:lnTo>
                <a:lnTo>
                  <a:pt x="128" y="8948"/>
                </a:lnTo>
                <a:lnTo>
                  <a:pt x="102" y="8890"/>
                </a:lnTo>
                <a:lnTo>
                  <a:pt x="78" y="8832"/>
                </a:lnTo>
                <a:lnTo>
                  <a:pt x="58" y="8772"/>
                </a:lnTo>
                <a:lnTo>
                  <a:pt x="42" y="8712"/>
                </a:lnTo>
                <a:lnTo>
                  <a:pt x="26" y="8652"/>
                </a:lnTo>
                <a:lnTo>
                  <a:pt x="16" y="8590"/>
                </a:lnTo>
                <a:lnTo>
                  <a:pt x="8" y="8528"/>
                </a:lnTo>
                <a:lnTo>
                  <a:pt x="2" y="8466"/>
                </a:lnTo>
                <a:lnTo>
                  <a:pt x="0" y="8404"/>
                </a:lnTo>
                <a:lnTo>
                  <a:pt x="0" y="8342"/>
                </a:lnTo>
                <a:lnTo>
                  <a:pt x="4" y="8282"/>
                </a:lnTo>
                <a:lnTo>
                  <a:pt x="10" y="8220"/>
                </a:lnTo>
                <a:lnTo>
                  <a:pt x="20" y="8158"/>
                </a:lnTo>
                <a:lnTo>
                  <a:pt x="32" y="8098"/>
                </a:lnTo>
                <a:lnTo>
                  <a:pt x="48" y="8036"/>
                </a:lnTo>
                <a:lnTo>
                  <a:pt x="66" y="7978"/>
                </a:lnTo>
                <a:lnTo>
                  <a:pt x="88" y="7918"/>
                </a:lnTo>
                <a:lnTo>
                  <a:pt x="112" y="7860"/>
                </a:lnTo>
                <a:lnTo>
                  <a:pt x="138" y="7804"/>
                </a:lnTo>
                <a:lnTo>
                  <a:pt x="168" y="7748"/>
                </a:lnTo>
                <a:lnTo>
                  <a:pt x="202" y="7694"/>
                </a:lnTo>
                <a:lnTo>
                  <a:pt x="238" y="7640"/>
                </a:lnTo>
                <a:lnTo>
                  <a:pt x="276" y="7588"/>
                </a:lnTo>
                <a:lnTo>
                  <a:pt x="318" y="7538"/>
                </a:lnTo>
                <a:lnTo>
                  <a:pt x="362" y="7490"/>
                </a:lnTo>
                <a:lnTo>
                  <a:pt x="410" y="7442"/>
                </a:lnTo>
                <a:lnTo>
                  <a:pt x="3196" y="4838"/>
                </a:lnTo>
                <a:lnTo>
                  <a:pt x="410" y="2234"/>
                </a:lnTo>
                <a:lnTo>
                  <a:pt x="410" y="2234"/>
                </a:lnTo>
                <a:lnTo>
                  <a:pt x="362" y="2188"/>
                </a:lnTo>
                <a:lnTo>
                  <a:pt x="318" y="2140"/>
                </a:lnTo>
                <a:lnTo>
                  <a:pt x="276" y="2090"/>
                </a:lnTo>
                <a:lnTo>
                  <a:pt x="238" y="2038"/>
                </a:lnTo>
                <a:lnTo>
                  <a:pt x="202" y="1984"/>
                </a:lnTo>
                <a:lnTo>
                  <a:pt x="168" y="1930"/>
                </a:lnTo>
                <a:lnTo>
                  <a:pt x="138" y="1874"/>
                </a:lnTo>
                <a:lnTo>
                  <a:pt x="112" y="1818"/>
                </a:lnTo>
                <a:lnTo>
                  <a:pt x="88" y="1760"/>
                </a:lnTo>
                <a:lnTo>
                  <a:pt x="66" y="1700"/>
                </a:lnTo>
                <a:lnTo>
                  <a:pt x="48" y="1640"/>
                </a:lnTo>
                <a:lnTo>
                  <a:pt x="32" y="1580"/>
                </a:lnTo>
                <a:lnTo>
                  <a:pt x="20" y="1520"/>
                </a:lnTo>
                <a:lnTo>
                  <a:pt x="10" y="1458"/>
                </a:lnTo>
                <a:lnTo>
                  <a:pt x="4" y="1396"/>
                </a:lnTo>
                <a:lnTo>
                  <a:pt x="0" y="1334"/>
                </a:lnTo>
                <a:lnTo>
                  <a:pt x="0" y="1272"/>
                </a:lnTo>
                <a:lnTo>
                  <a:pt x="2" y="1210"/>
                </a:lnTo>
                <a:lnTo>
                  <a:pt x="8" y="1148"/>
                </a:lnTo>
                <a:lnTo>
                  <a:pt x="16" y="1088"/>
                </a:lnTo>
                <a:lnTo>
                  <a:pt x="26" y="1026"/>
                </a:lnTo>
                <a:lnTo>
                  <a:pt x="42" y="966"/>
                </a:lnTo>
                <a:lnTo>
                  <a:pt x="58" y="906"/>
                </a:lnTo>
                <a:lnTo>
                  <a:pt x="78" y="846"/>
                </a:lnTo>
                <a:lnTo>
                  <a:pt x="102" y="788"/>
                </a:lnTo>
                <a:lnTo>
                  <a:pt x="128" y="730"/>
                </a:lnTo>
                <a:lnTo>
                  <a:pt x="156" y="672"/>
                </a:lnTo>
                <a:lnTo>
                  <a:pt x="188" y="618"/>
                </a:lnTo>
                <a:lnTo>
                  <a:pt x="224" y="562"/>
                </a:lnTo>
                <a:lnTo>
                  <a:pt x="262" y="510"/>
                </a:lnTo>
                <a:lnTo>
                  <a:pt x="304" y="458"/>
                </a:lnTo>
                <a:lnTo>
                  <a:pt x="348" y="410"/>
                </a:lnTo>
                <a:lnTo>
                  <a:pt x="348" y="410"/>
                </a:lnTo>
                <a:lnTo>
                  <a:pt x="394" y="362"/>
                </a:lnTo>
                <a:lnTo>
                  <a:pt x="442" y="318"/>
                </a:lnTo>
                <a:lnTo>
                  <a:pt x="492" y="276"/>
                </a:lnTo>
                <a:lnTo>
                  <a:pt x="544" y="236"/>
                </a:lnTo>
                <a:lnTo>
                  <a:pt x="598" y="200"/>
                </a:lnTo>
                <a:lnTo>
                  <a:pt x="652" y="168"/>
                </a:lnTo>
                <a:lnTo>
                  <a:pt x="708" y="138"/>
                </a:lnTo>
                <a:lnTo>
                  <a:pt x="764" y="112"/>
                </a:lnTo>
                <a:lnTo>
                  <a:pt x="822" y="86"/>
                </a:lnTo>
                <a:lnTo>
                  <a:pt x="882" y="66"/>
                </a:lnTo>
                <a:lnTo>
                  <a:pt x="942" y="48"/>
                </a:lnTo>
                <a:lnTo>
                  <a:pt x="1002" y="32"/>
                </a:lnTo>
                <a:lnTo>
                  <a:pt x="1062" y="20"/>
                </a:lnTo>
                <a:lnTo>
                  <a:pt x="1124" y="10"/>
                </a:lnTo>
                <a:lnTo>
                  <a:pt x="1186" y="4"/>
                </a:lnTo>
                <a:lnTo>
                  <a:pt x="1248" y="0"/>
                </a:lnTo>
                <a:lnTo>
                  <a:pt x="1310" y="0"/>
                </a:lnTo>
                <a:lnTo>
                  <a:pt x="1372" y="2"/>
                </a:lnTo>
                <a:lnTo>
                  <a:pt x="1434" y="8"/>
                </a:lnTo>
                <a:lnTo>
                  <a:pt x="1494" y="16"/>
                </a:lnTo>
                <a:lnTo>
                  <a:pt x="1556" y="26"/>
                </a:lnTo>
                <a:lnTo>
                  <a:pt x="1616" y="40"/>
                </a:lnTo>
                <a:lnTo>
                  <a:pt x="1676" y="58"/>
                </a:lnTo>
                <a:lnTo>
                  <a:pt x="1736" y="78"/>
                </a:lnTo>
                <a:lnTo>
                  <a:pt x="1796" y="102"/>
                </a:lnTo>
                <a:lnTo>
                  <a:pt x="1852" y="128"/>
                </a:lnTo>
                <a:lnTo>
                  <a:pt x="1910" y="156"/>
                </a:lnTo>
                <a:lnTo>
                  <a:pt x="1964" y="188"/>
                </a:lnTo>
                <a:lnTo>
                  <a:pt x="2020" y="224"/>
                </a:lnTo>
                <a:lnTo>
                  <a:pt x="2072" y="262"/>
                </a:lnTo>
                <a:lnTo>
                  <a:pt x="2124" y="302"/>
                </a:lnTo>
                <a:lnTo>
                  <a:pt x="2174" y="348"/>
                </a:lnTo>
                <a:lnTo>
                  <a:pt x="5970" y="3896"/>
                </a:lnTo>
                <a:lnTo>
                  <a:pt x="5970" y="3896"/>
                </a:lnTo>
                <a:lnTo>
                  <a:pt x="6018" y="3942"/>
                </a:lnTo>
                <a:lnTo>
                  <a:pt x="6062" y="3992"/>
                </a:lnTo>
                <a:lnTo>
                  <a:pt x="6106" y="4042"/>
                </a:lnTo>
                <a:lnTo>
                  <a:pt x="6144" y="4096"/>
                </a:lnTo>
                <a:lnTo>
                  <a:pt x="6180" y="4150"/>
                </a:lnTo>
                <a:lnTo>
                  <a:pt x="6214" y="4206"/>
                </a:lnTo>
                <a:lnTo>
                  <a:pt x="6246" y="4264"/>
                </a:lnTo>
                <a:lnTo>
                  <a:pt x="6274" y="4324"/>
                </a:lnTo>
                <a:lnTo>
                  <a:pt x="6298" y="4386"/>
                </a:lnTo>
                <a:lnTo>
                  <a:pt x="6320" y="4448"/>
                </a:lnTo>
                <a:lnTo>
                  <a:pt x="6338" y="4510"/>
                </a:lnTo>
                <a:lnTo>
                  <a:pt x="6352" y="4574"/>
                </a:lnTo>
                <a:lnTo>
                  <a:pt x="6364" y="4640"/>
                </a:lnTo>
                <a:lnTo>
                  <a:pt x="6374" y="4706"/>
                </a:lnTo>
                <a:lnTo>
                  <a:pt x="6378" y="4772"/>
                </a:lnTo>
                <a:lnTo>
                  <a:pt x="6380" y="4838"/>
                </a:lnTo>
                <a:lnTo>
                  <a:pt x="6380" y="4838"/>
                </a:lnTo>
                <a:lnTo>
                  <a:pt x="6378" y="4906"/>
                </a:lnTo>
                <a:lnTo>
                  <a:pt x="6374" y="4972"/>
                </a:lnTo>
                <a:lnTo>
                  <a:pt x="6364" y="5038"/>
                </a:lnTo>
                <a:lnTo>
                  <a:pt x="6352" y="5102"/>
                </a:lnTo>
                <a:lnTo>
                  <a:pt x="6338" y="5166"/>
                </a:lnTo>
                <a:lnTo>
                  <a:pt x="6320" y="5230"/>
                </a:lnTo>
                <a:lnTo>
                  <a:pt x="6298" y="5292"/>
                </a:lnTo>
                <a:lnTo>
                  <a:pt x="6274" y="5354"/>
                </a:lnTo>
                <a:lnTo>
                  <a:pt x="6246" y="5412"/>
                </a:lnTo>
                <a:lnTo>
                  <a:pt x="6214" y="5470"/>
                </a:lnTo>
                <a:lnTo>
                  <a:pt x="6180" y="5528"/>
                </a:lnTo>
                <a:lnTo>
                  <a:pt x="6144" y="5582"/>
                </a:lnTo>
                <a:lnTo>
                  <a:pt x="6106" y="5636"/>
                </a:lnTo>
                <a:lnTo>
                  <a:pt x="6062" y="5686"/>
                </a:lnTo>
                <a:lnTo>
                  <a:pt x="6018" y="5736"/>
                </a:lnTo>
                <a:lnTo>
                  <a:pt x="5970" y="5782"/>
                </a:lnTo>
                <a:lnTo>
                  <a:pt x="2174" y="9330"/>
                </a:lnTo>
                <a:lnTo>
                  <a:pt x="2174" y="9330"/>
                </a:lnTo>
                <a:lnTo>
                  <a:pt x="2126" y="9372"/>
                </a:lnTo>
                <a:lnTo>
                  <a:pt x="2076" y="9412"/>
                </a:lnTo>
                <a:lnTo>
                  <a:pt x="2026" y="9448"/>
                </a:lnTo>
                <a:lnTo>
                  <a:pt x="1974" y="9482"/>
                </a:lnTo>
                <a:lnTo>
                  <a:pt x="1922" y="9514"/>
                </a:lnTo>
                <a:lnTo>
                  <a:pt x="1868" y="9542"/>
                </a:lnTo>
                <a:lnTo>
                  <a:pt x="1814" y="9568"/>
                </a:lnTo>
                <a:lnTo>
                  <a:pt x="1758" y="9592"/>
                </a:lnTo>
                <a:lnTo>
                  <a:pt x="1700" y="9612"/>
                </a:lnTo>
                <a:lnTo>
                  <a:pt x="1644" y="9630"/>
                </a:lnTo>
                <a:lnTo>
                  <a:pt x="1586" y="9644"/>
                </a:lnTo>
                <a:lnTo>
                  <a:pt x="1528" y="9656"/>
                </a:lnTo>
                <a:lnTo>
                  <a:pt x="1468" y="9666"/>
                </a:lnTo>
                <a:lnTo>
                  <a:pt x="1410" y="9672"/>
                </a:lnTo>
                <a:lnTo>
                  <a:pt x="1350" y="9676"/>
                </a:lnTo>
                <a:lnTo>
                  <a:pt x="1292" y="9678"/>
                </a:lnTo>
                <a:lnTo>
                  <a:pt x="1292" y="9678"/>
                </a:lnTo>
                <a:close/>
              </a:path>
            </a:pathLst>
          </a:custGeom>
          <a:gradFill>
            <a:gsLst>
              <a:gs pos="0">
                <a:srgbClr val="FC3100"/>
              </a:gs>
              <a:gs pos="100000">
                <a:srgbClr val="3366FF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sz="2800">
              <a:solidFill>
                <a:schemeClr val="bg1"/>
              </a:solidFill>
              <a:cs typeface="+mn-ea"/>
            </a:endParaRPr>
          </a:p>
        </p:txBody>
      </p:sp>
      <p:sp>
        <p:nvSpPr>
          <p:cNvPr id="7" name="Freeform: Shape 6"/>
          <p:cNvSpPr>
            <a:spLocks/>
          </p:cNvSpPr>
          <p:nvPr/>
        </p:nvSpPr>
        <p:spPr bwMode="auto">
          <a:xfrm>
            <a:off x="8280725" y="2960676"/>
            <a:ext cx="634676" cy="962758"/>
          </a:xfrm>
          <a:custGeom>
            <a:avLst/>
            <a:gdLst>
              <a:gd name="T0" fmla="*/ 1226 w 6380"/>
              <a:gd name="T1" fmla="*/ 9676 h 9678"/>
              <a:gd name="T2" fmla="*/ 1034 w 6380"/>
              <a:gd name="T3" fmla="*/ 9652 h 9678"/>
              <a:gd name="T4" fmla="*/ 846 w 6380"/>
              <a:gd name="T5" fmla="*/ 9600 h 9678"/>
              <a:gd name="T6" fmla="*/ 666 w 6380"/>
              <a:gd name="T7" fmla="*/ 9518 h 9678"/>
              <a:gd name="T8" fmla="*/ 500 w 6380"/>
              <a:gd name="T9" fmla="*/ 9408 h 9678"/>
              <a:gd name="T10" fmla="*/ 348 w 6380"/>
              <a:gd name="T11" fmla="*/ 9268 h 9678"/>
              <a:gd name="T12" fmla="*/ 262 w 6380"/>
              <a:gd name="T13" fmla="*/ 9168 h 9678"/>
              <a:gd name="T14" fmla="*/ 156 w 6380"/>
              <a:gd name="T15" fmla="*/ 9004 h 9678"/>
              <a:gd name="T16" fmla="*/ 78 w 6380"/>
              <a:gd name="T17" fmla="*/ 8832 h 9678"/>
              <a:gd name="T18" fmla="*/ 26 w 6380"/>
              <a:gd name="T19" fmla="*/ 8652 h 9678"/>
              <a:gd name="T20" fmla="*/ 2 w 6380"/>
              <a:gd name="T21" fmla="*/ 8466 h 9678"/>
              <a:gd name="T22" fmla="*/ 4 w 6380"/>
              <a:gd name="T23" fmla="*/ 8282 h 9678"/>
              <a:gd name="T24" fmla="*/ 32 w 6380"/>
              <a:gd name="T25" fmla="*/ 8098 h 9678"/>
              <a:gd name="T26" fmla="*/ 88 w 6380"/>
              <a:gd name="T27" fmla="*/ 7918 h 9678"/>
              <a:gd name="T28" fmla="*/ 168 w 6380"/>
              <a:gd name="T29" fmla="*/ 7748 h 9678"/>
              <a:gd name="T30" fmla="*/ 276 w 6380"/>
              <a:gd name="T31" fmla="*/ 7588 h 9678"/>
              <a:gd name="T32" fmla="*/ 410 w 6380"/>
              <a:gd name="T33" fmla="*/ 7442 h 9678"/>
              <a:gd name="T34" fmla="*/ 410 w 6380"/>
              <a:gd name="T35" fmla="*/ 2234 h 9678"/>
              <a:gd name="T36" fmla="*/ 276 w 6380"/>
              <a:gd name="T37" fmla="*/ 2090 h 9678"/>
              <a:gd name="T38" fmla="*/ 168 w 6380"/>
              <a:gd name="T39" fmla="*/ 1930 h 9678"/>
              <a:gd name="T40" fmla="*/ 88 w 6380"/>
              <a:gd name="T41" fmla="*/ 1760 h 9678"/>
              <a:gd name="T42" fmla="*/ 32 w 6380"/>
              <a:gd name="T43" fmla="*/ 1580 h 9678"/>
              <a:gd name="T44" fmla="*/ 4 w 6380"/>
              <a:gd name="T45" fmla="*/ 1396 h 9678"/>
              <a:gd name="T46" fmla="*/ 2 w 6380"/>
              <a:gd name="T47" fmla="*/ 1210 h 9678"/>
              <a:gd name="T48" fmla="*/ 26 w 6380"/>
              <a:gd name="T49" fmla="*/ 1026 h 9678"/>
              <a:gd name="T50" fmla="*/ 78 w 6380"/>
              <a:gd name="T51" fmla="*/ 846 h 9678"/>
              <a:gd name="T52" fmla="*/ 156 w 6380"/>
              <a:gd name="T53" fmla="*/ 672 h 9678"/>
              <a:gd name="T54" fmla="*/ 262 w 6380"/>
              <a:gd name="T55" fmla="*/ 510 h 9678"/>
              <a:gd name="T56" fmla="*/ 348 w 6380"/>
              <a:gd name="T57" fmla="*/ 410 h 9678"/>
              <a:gd name="T58" fmla="*/ 492 w 6380"/>
              <a:gd name="T59" fmla="*/ 276 h 9678"/>
              <a:gd name="T60" fmla="*/ 652 w 6380"/>
              <a:gd name="T61" fmla="*/ 168 h 9678"/>
              <a:gd name="T62" fmla="*/ 822 w 6380"/>
              <a:gd name="T63" fmla="*/ 86 h 9678"/>
              <a:gd name="T64" fmla="*/ 1002 w 6380"/>
              <a:gd name="T65" fmla="*/ 32 h 9678"/>
              <a:gd name="T66" fmla="*/ 1186 w 6380"/>
              <a:gd name="T67" fmla="*/ 4 h 9678"/>
              <a:gd name="T68" fmla="*/ 1372 w 6380"/>
              <a:gd name="T69" fmla="*/ 2 h 9678"/>
              <a:gd name="T70" fmla="*/ 1556 w 6380"/>
              <a:gd name="T71" fmla="*/ 26 h 9678"/>
              <a:gd name="T72" fmla="*/ 1736 w 6380"/>
              <a:gd name="T73" fmla="*/ 78 h 9678"/>
              <a:gd name="T74" fmla="*/ 1910 w 6380"/>
              <a:gd name="T75" fmla="*/ 156 h 9678"/>
              <a:gd name="T76" fmla="*/ 2072 w 6380"/>
              <a:gd name="T77" fmla="*/ 262 h 9678"/>
              <a:gd name="T78" fmla="*/ 5970 w 6380"/>
              <a:gd name="T79" fmla="*/ 3896 h 9678"/>
              <a:gd name="T80" fmla="*/ 6062 w 6380"/>
              <a:gd name="T81" fmla="*/ 3992 h 9678"/>
              <a:gd name="T82" fmla="*/ 6180 w 6380"/>
              <a:gd name="T83" fmla="*/ 4150 h 9678"/>
              <a:gd name="T84" fmla="*/ 6274 w 6380"/>
              <a:gd name="T85" fmla="*/ 4324 h 9678"/>
              <a:gd name="T86" fmla="*/ 6338 w 6380"/>
              <a:gd name="T87" fmla="*/ 4510 h 9678"/>
              <a:gd name="T88" fmla="*/ 6374 w 6380"/>
              <a:gd name="T89" fmla="*/ 4706 h 9678"/>
              <a:gd name="T90" fmla="*/ 6380 w 6380"/>
              <a:gd name="T91" fmla="*/ 4838 h 9678"/>
              <a:gd name="T92" fmla="*/ 6364 w 6380"/>
              <a:gd name="T93" fmla="*/ 5038 h 9678"/>
              <a:gd name="T94" fmla="*/ 6320 w 6380"/>
              <a:gd name="T95" fmla="*/ 5230 h 9678"/>
              <a:gd name="T96" fmla="*/ 6246 w 6380"/>
              <a:gd name="T97" fmla="*/ 5412 h 9678"/>
              <a:gd name="T98" fmla="*/ 6144 w 6380"/>
              <a:gd name="T99" fmla="*/ 5582 h 9678"/>
              <a:gd name="T100" fmla="*/ 6018 w 6380"/>
              <a:gd name="T101" fmla="*/ 5736 h 9678"/>
              <a:gd name="T102" fmla="*/ 2174 w 6380"/>
              <a:gd name="T103" fmla="*/ 9330 h 9678"/>
              <a:gd name="T104" fmla="*/ 2026 w 6380"/>
              <a:gd name="T105" fmla="*/ 9448 h 9678"/>
              <a:gd name="T106" fmla="*/ 1868 w 6380"/>
              <a:gd name="T107" fmla="*/ 9542 h 9678"/>
              <a:gd name="T108" fmla="*/ 1700 w 6380"/>
              <a:gd name="T109" fmla="*/ 9612 h 9678"/>
              <a:gd name="T110" fmla="*/ 1528 w 6380"/>
              <a:gd name="T111" fmla="*/ 9656 h 9678"/>
              <a:gd name="T112" fmla="*/ 1350 w 6380"/>
              <a:gd name="T113" fmla="*/ 9676 h 96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6380" h="9678">
                <a:moveTo>
                  <a:pt x="1292" y="9678"/>
                </a:moveTo>
                <a:lnTo>
                  <a:pt x="1292" y="9678"/>
                </a:lnTo>
                <a:lnTo>
                  <a:pt x="1226" y="9676"/>
                </a:lnTo>
                <a:lnTo>
                  <a:pt x="1162" y="9672"/>
                </a:lnTo>
                <a:lnTo>
                  <a:pt x="1098" y="9664"/>
                </a:lnTo>
                <a:lnTo>
                  <a:pt x="1034" y="9652"/>
                </a:lnTo>
                <a:lnTo>
                  <a:pt x="970" y="9638"/>
                </a:lnTo>
                <a:lnTo>
                  <a:pt x="908" y="9620"/>
                </a:lnTo>
                <a:lnTo>
                  <a:pt x="846" y="9600"/>
                </a:lnTo>
                <a:lnTo>
                  <a:pt x="786" y="9576"/>
                </a:lnTo>
                <a:lnTo>
                  <a:pt x="726" y="9548"/>
                </a:lnTo>
                <a:lnTo>
                  <a:pt x="666" y="9518"/>
                </a:lnTo>
                <a:lnTo>
                  <a:pt x="610" y="9484"/>
                </a:lnTo>
                <a:lnTo>
                  <a:pt x="554" y="9448"/>
                </a:lnTo>
                <a:lnTo>
                  <a:pt x="500" y="9408"/>
                </a:lnTo>
                <a:lnTo>
                  <a:pt x="446" y="9364"/>
                </a:lnTo>
                <a:lnTo>
                  <a:pt x="396" y="9318"/>
                </a:lnTo>
                <a:lnTo>
                  <a:pt x="348" y="9268"/>
                </a:lnTo>
                <a:lnTo>
                  <a:pt x="348" y="9268"/>
                </a:lnTo>
                <a:lnTo>
                  <a:pt x="304" y="9218"/>
                </a:lnTo>
                <a:lnTo>
                  <a:pt x="262" y="9168"/>
                </a:lnTo>
                <a:lnTo>
                  <a:pt x="224" y="9114"/>
                </a:lnTo>
                <a:lnTo>
                  <a:pt x="188" y="9060"/>
                </a:lnTo>
                <a:lnTo>
                  <a:pt x="156" y="9004"/>
                </a:lnTo>
                <a:lnTo>
                  <a:pt x="128" y="8948"/>
                </a:lnTo>
                <a:lnTo>
                  <a:pt x="102" y="8890"/>
                </a:lnTo>
                <a:lnTo>
                  <a:pt x="78" y="8832"/>
                </a:lnTo>
                <a:lnTo>
                  <a:pt x="58" y="8772"/>
                </a:lnTo>
                <a:lnTo>
                  <a:pt x="42" y="8712"/>
                </a:lnTo>
                <a:lnTo>
                  <a:pt x="26" y="8652"/>
                </a:lnTo>
                <a:lnTo>
                  <a:pt x="16" y="8590"/>
                </a:lnTo>
                <a:lnTo>
                  <a:pt x="8" y="8528"/>
                </a:lnTo>
                <a:lnTo>
                  <a:pt x="2" y="8466"/>
                </a:lnTo>
                <a:lnTo>
                  <a:pt x="0" y="8404"/>
                </a:lnTo>
                <a:lnTo>
                  <a:pt x="0" y="8342"/>
                </a:lnTo>
                <a:lnTo>
                  <a:pt x="4" y="8282"/>
                </a:lnTo>
                <a:lnTo>
                  <a:pt x="10" y="8220"/>
                </a:lnTo>
                <a:lnTo>
                  <a:pt x="20" y="8158"/>
                </a:lnTo>
                <a:lnTo>
                  <a:pt x="32" y="8098"/>
                </a:lnTo>
                <a:lnTo>
                  <a:pt x="48" y="8036"/>
                </a:lnTo>
                <a:lnTo>
                  <a:pt x="66" y="7978"/>
                </a:lnTo>
                <a:lnTo>
                  <a:pt x="88" y="7918"/>
                </a:lnTo>
                <a:lnTo>
                  <a:pt x="112" y="7860"/>
                </a:lnTo>
                <a:lnTo>
                  <a:pt x="138" y="7804"/>
                </a:lnTo>
                <a:lnTo>
                  <a:pt x="168" y="7748"/>
                </a:lnTo>
                <a:lnTo>
                  <a:pt x="202" y="7694"/>
                </a:lnTo>
                <a:lnTo>
                  <a:pt x="238" y="7640"/>
                </a:lnTo>
                <a:lnTo>
                  <a:pt x="276" y="7588"/>
                </a:lnTo>
                <a:lnTo>
                  <a:pt x="318" y="7538"/>
                </a:lnTo>
                <a:lnTo>
                  <a:pt x="362" y="7490"/>
                </a:lnTo>
                <a:lnTo>
                  <a:pt x="410" y="7442"/>
                </a:lnTo>
                <a:lnTo>
                  <a:pt x="3196" y="4838"/>
                </a:lnTo>
                <a:lnTo>
                  <a:pt x="410" y="2234"/>
                </a:lnTo>
                <a:lnTo>
                  <a:pt x="410" y="2234"/>
                </a:lnTo>
                <a:lnTo>
                  <a:pt x="362" y="2188"/>
                </a:lnTo>
                <a:lnTo>
                  <a:pt x="318" y="2140"/>
                </a:lnTo>
                <a:lnTo>
                  <a:pt x="276" y="2090"/>
                </a:lnTo>
                <a:lnTo>
                  <a:pt x="238" y="2038"/>
                </a:lnTo>
                <a:lnTo>
                  <a:pt x="202" y="1984"/>
                </a:lnTo>
                <a:lnTo>
                  <a:pt x="168" y="1930"/>
                </a:lnTo>
                <a:lnTo>
                  <a:pt x="138" y="1874"/>
                </a:lnTo>
                <a:lnTo>
                  <a:pt x="112" y="1818"/>
                </a:lnTo>
                <a:lnTo>
                  <a:pt x="88" y="1760"/>
                </a:lnTo>
                <a:lnTo>
                  <a:pt x="66" y="1700"/>
                </a:lnTo>
                <a:lnTo>
                  <a:pt x="48" y="1640"/>
                </a:lnTo>
                <a:lnTo>
                  <a:pt x="32" y="1580"/>
                </a:lnTo>
                <a:lnTo>
                  <a:pt x="20" y="1520"/>
                </a:lnTo>
                <a:lnTo>
                  <a:pt x="10" y="1458"/>
                </a:lnTo>
                <a:lnTo>
                  <a:pt x="4" y="1396"/>
                </a:lnTo>
                <a:lnTo>
                  <a:pt x="0" y="1334"/>
                </a:lnTo>
                <a:lnTo>
                  <a:pt x="0" y="1272"/>
                </a:lnTo>
                <a:lnTo>
                  <a:pt x="2" y="1210"/>
                </a:lnTo>
                <a:lnTo>
                  <a:pt x="8" y="1148"/>
                </a:lnTo>
                <a:lnTo>
                  <a:pt x="16" y="1088"/>
                </a:lnTo>
                <a:lnTo>
                  <a:pt x="26" y="1026"/>
                </a:lnTo>
                <a:lnTo>
                  <a:pt x="42" y="966"/>
                </a:lnTo>
                <a:lnTo>
                  <a:pt x="58" y="906"/>
                </a:lnTo>
                <a:lnTo>
                  <a:pt x="78" y="846"/>
                </a:lnTo>
                <a:lnTo>
                  <a:pt x="102" y="788"/>
                </a:lnTo>
                <a:lnTo>
                  <a:pt x="128" y="730"/>
                </a:lnTo>
                <a:lnTo>
                  <a:pt x="156" y="672"/>
                </a:lnTo>
                <a:lnTo>
                  <a:pt x="188" y="618"/>
                </a:lnTo>
                <a:lnTo>
                  <a:pt x="224" y="562"/>
                </a:lnTo>
                <a:lnTo>
                  <a:pt x="262" y="510"/>
                </a:lnTo>
                <a:lnTo>
                  <a:pt x="304" y="458"/>
                </a:lnTo>
                <a:lnTo>
                  <a:pt x="348" y="410"/>
                </a:lnTo>
                <a:lnTo>
                  <a:pt x="348" y="410"/>
                </a:lnTo>
                <a:lnTo>
                  <a:pt x="394" y="362"/>
                </a:lnTo>
                <a:lnTo>
                  <a:pt x="442" y="318"/>
                </a:lnTo>
                <a:lnTo>
                  <a:pt x="492" y="276"/>
                </a:lnTo>
                <a:lnTo>
                  <a:pt x="544" y="236"/>
                </a:lnTo>
                <a:lnTo>
                  <a:pt x="598" y="200"/>
                </a:lnTo>
                <a:lnTo>
                  <a:pt x="652" y="168"/>
                </a:lnTo>
                <a:lnTo>
                  <a:pt x="708" y="138"/>
                </a:lnTo>
                <a:lnTo>
                  <a:pt x="764" y="112"/>
                </a:lnTo>
                <a:lnTo>
                  <a:pt x="822" y="86"/>
                </a:lnTo>
                <a:lnTo>
                  <a:pt x="882" y="66"/>
                </a:lnTo>
                <a:lnTo>
                  <a:pt x="942" y="48"/>
                </a:lnTo>
                <a:lnTo>
                  <a:pt x="1002" y="32"/>
                </a:lnTo>
                <a:lnTo>
                  <a:pt x="1062" y="20"/>
                </a:lnTo>
                <a:lnTo>
                  <a:pt x="1124" y="10"/>
                </a:lnTo>
                <a:lnTo>
                  <a:pt x="1186" y="4"/>
                </a:lnTo>
                <a:lnTo>
                  <a:pt x="1248" y="0"/>
                </a:lnTo>
                <a:lnTo>
                  <a:pt x="1310" y="0"/>
                </a:lnTo>
                <a:lnTo>
                  <a:pt x="1372" y="2"/>
                </a:lnTo>
                <a:lnTo>
                  <a:pt x="1434" y="8"/>
                </a:lnTo>
                <a:lnTo>
                  <a:pt x="1494" y="16"/>
                </a:lnTo>
                <a:lnTo>
                  <a:pt x="1556" y="26"/>
                </a:lnTo>
                <a:lnTo>
                  <a:pt x="1616" y="40"/>
                </a:lnTo>
                <a:lnTo>
                  <a:pt x="1676" y="58"/>
                </a:lnTo>
                <a:lnTo>
                  <a:pt x="1736" y="78"/>
                </a:lnTo>
                <a:lnTo>
                  <a:pt x="1796" y="102"/>
                </a:lnTo>
                <a:lnTo>
                  <a:pt x="1852" y="128"/>
                </a:lnTo>
                <a:lnTo>
                  <a:pt x="1910" y="156"/>
                </a:lnTo>
                <a:lnTo>
                  <a:pt x="1964" y="188"/>
                </a:lnTo>
                <a:lnTo>
                  <a:pt x="2020" y="224"/>
                </a:lnTo>
                <a:lnTo>
                  <a:pt x="2072" y="262"/>
                </a:lnTo>
                <a:lnTo>
                  <a:pt x="2124" y="302"/>
                </a:lnTo>
                <a:lnTo>
                  <a:pt x="2174" y="348"/>
                </a:lnTo>
                <a:lnTo>
                  <a:pt x="5970" y="3896"/>
                </a:lnTo>
                <a:lnTo>
                  <a:pt x="5970" y="3896"/>
                </a:lnTo>
                <a:lnTo>
                  <a:pt x="6018" y="3942"/>
                </a:lnTo>
                <a:lnTo>
                  <a:pt x="6062" y="3992"/>
                </a:lnTo>
                <a:lnTo>
                  <a:pt x="6106" y="4042"/>
                </a:lnTo>
                <a:lnTo>
                  <a:pt x="6144" y="4096"/>
                </a:lnTo>
                <a:lnTo>
                  <a:pt x="6180" y="4150"/>
                </a:lnTo>
                <a:lnTo>
                  <a:pt x="6214" y="4206"/>
                </a:lnTo>
                <a:lnTo>
                  <a:pt x="6246" y="4264"/>
                </a:lnTo>
                <a:lnTo>
                  <a:pt x="6274" y="4324"/>
                </a:lnTo>
                <a:lnTo>
                  <a:pt x="6298" y="4386"/>
                </a:lnTo>
                <a:lnTo>
                  <a:pt x="6320" y="4448"/>
                </a:lnTo>
                <a:lnTo>
                  <a:pt x="6338" y="4510"/>
                </a:lnTo>
                <a:lnTo>
                  <a:pt x="6352" y="4574"/>
                </a:lnTo>
                <a:lnTo>
                  <a:pt x="6364" y="4640"/>
                </a:lnTo>
                <a:lnTo>
                  <a:pt x="6374" y="4706"/>
                </a:lnTo>
                <a:lnTo>
                  <a:pt x="6378" y="4772"/>
                </a:lnTo>
                <a:lnTo>
                  <a:pt x="6380" y="4838"/>
                </a:lnTo>
                <a:lnTo>
                  <a:pt x="6380" y="4838"/>
                </a:lnTo>
                <a:lnTo>
                  <a:pt x="6378" y="4906"/>
                </a:lnTo>
                <a:lnTo>
                  <a:pt x="6374" y="4972"/>
                </a:lnTo>
                <a:lnTo>
                  <a:pt x="6364" y="5038"/>
                </a:lnTo>
                <a:lnTo>
                  <a:pt x="6352" y="5102"/>
                </a:lnTo>
                <a:lnTo>
                  <a:pt x="6338" y="5166"/>
                </a:lnTo>
                <a:lnTo>
                  <a:pt x="6320" y="5230"/>
                </a:lnTo>
                <a:lnTo>
                  <a:pt x="6298" y="5292"/>
                </a:lnTo>
                <a:lnTo>
                  <a:pt x="6274" y="5354"/>
                </a:lnTo>
                <a:lnTo>
                  <a:pt x="6246" y="5412"/>
                </a:lnTo>
                <a:lnTo>
                  <a:pt x="6214" y="5470"/>
                </a:lnTo>
                <a:lnTo>
                  <a:pt x="6180" y="5528"/>
                </a:lnTo>
                <a:lnTo>
                  <a:pt x="6144" y="5582"/>
                </a:lnTo>
                <a:lnTo>
                  <a:pt x="6106" y="5636"/>
                </a:lnTo>
                <a:lnTo>
                  <a:pt x="6062" y="5686"/>
                </a:lnTo>
                <a:lnTo>
                  <a:pt x="6018" y="5736"/>
                </a:lnTo>
                <a:lnTo>
                  <a:pt x="5970" y="5782"/>
                </a:lnTo>
                <a:lnTo>
                  <a:pt x="2174" y="9330"/>
                </a:lnTo>
                <a:lnTo>
                  <a:pt x="2174" y="9330"/>
                </a:lnTo>
                <a:lnTo>
                  <a:pt x="2126" y="9372"/>
                </a:lnTo>
                <a:lnTo>
                  <a:pt x="2076" y="9412"/>
                </a:lnTo>
                <a:lnTo>
                  <a:pt x="2026" y="9448"/>
                </a:lnTo>
                <a:lnTo>
                  <a:pt x="1974" y="9482"/>
                </a:lnTo>
                <a:lnTo>
                  <a:pt x="1922" y="9514"/>
                </a:lnTo>
                <a:lnTo>
                  <a:pt x="1868" y="9542"/>
                </a:lnTo>
                <a:lnTo>
                  <a:pt x="1814" y="9568"/>
                </a:lnTo>
                <a:lnTo>
                  <a:pt x="1758" y="9592"/>
                </a:lnTo>
                <a:lnTo>
                  <a:pt x="1700" y="9612"/>
                </a:lnTo>
                <a:lnTo>
                  <a:pt x="1644" y="9630"/>
                </a:lnTo>
                <a:lnTo>
                  <a:pt x="1586" y="9644"/>
                </a:lnTo>
                <a:lnTo>
                  <a:pt x="1528" y="9656"/>
                </a:lnTo>
                <a:lnTo>
                  <a:pt x="1468" y="9666"/>
                </a:lnTo>
                <a:lnTo>
                  <a:pt x="1410" y="9672"/>
                </a:lnTo>
                <a:lnTo>
                  <a:pt x="1350" y="9676"/>
                </a:lnTo>
                <a:lnTo>
                  <a:pt x="1292" y="9678"/>
                </a:lnTo>
                <a:lnTo>
                  <a:pt x="1292" y="9678"/>
                </a:lnTo>
                <a:close/>
              </a:path>
            </a:pathLst>
          </a:custGeom>
          <a:gradFill>
            <a:gsLst>
              <a:gs pos="0">
                <a:srgbClr val="FC3100"/>
              </a:gs>
              <a:gs pos="100000">
                <a:srgbClr val="3366FF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sz="2800">
              <a:solidFill>
                <a:schemeClr val="bg1"/>
              </a:solidFill>
              <a:cs typeface="+mn-ea"/>
            </a:endParaRPr>
          </a:p>
        </p:txBody>
      </p:sp>
      <p:sp>
        <p:nvSpPr>
          <p:cNvPr id="8" name="Freeform: Shape 7"/>
          <p:cNvSpPr>
            <a:spLocks/>
          </p:cNvSpPr>
          <p:nvPr/>
        </p:nvSpPr>
        <p:spPr bwMode="auto">
          <a:xfrm>
            <a:off x="3301999" y="2960676"/>
            <a:ext cx="634676" cy="962758"/>
          </a:xfrm>
          <a:custGeom>
            <a:avLst/>
            <a:gdLst>
              <a:gd name="T0" fmla="*/ 1226 w 6380"/>
              <a:gd name="T1" fmla="*/ 9676 h 9678"/>
              <a:gd name="T2" fmla="*/ 1034 w 6380"/>
              <a:gd name="T3" fmla="*/ 9652 h 9678"/>
              <a:gd name="T4" fmla="*/ 846 w 6380"/>
              <a:gd name="T5" fmla="*/ 9600 h 9678"/>
              <a:gd name="T6" fmla="*/ 666 w 6380"/>
              <a:gd name="T7" fmla="*/ 9518 h 9678"/>
              <a:gd name="T8" fmla="*/ 500 w 6380"/>
              <a:gd name="T9" fmla="*/ 9408 h 9678"/>
              <a:gd name="T10" fmla="*/ 348 w 6380"/>
              <a:gd name="T11" fmla="*/ 9268 h 9678"/>
              <a:gd name="T12" fmla="*/ 262 w 6380"/>
              <a:gd name="T13" fmla="*/ 9168 h 9678"/>
              <a:gd name="T14" fmla="*/ 156 w 6380"/>
              <a:gd name="T15" fmla="*/ 9004 h 9678"/>
              <a:gd name="T16" fmla="*/ 78 w 6380"/>
              <a:gd name="T17" fmla="*/ 8832 h 9678"/>
              <a:gd name="T18" fmla="*/ 26 w 6380"/>
              <a:gd name="T19" fmla="*/ 8652 h 9678"/>
              <a:gd name="T20" fmla="*/ 2 w 6380"/>
              <a:gd name="T21" fmla="*/ 8466 h 9678"/>
              <a:gd name="T22" fmla="*/ 4 w 6380"/>
              <a:gd name="T23" fmla="*/ 8282 h 9678"/>
              <a:gd name="T24" fmla="*/ 32 w 6380"/>
              <a:gd name="T25" fmla="*/ 8098 h 9678"/>
              <a:gd name="T26" fmla="*/ 88 w 6380"/>
              <a:gd name="T27" fmla="*/ 7918 h 9678"/>
              <a:gd name="T28" fmla="*/ 168 w 6380"/>
              <a:gd name="T29" fmla="*/ 7748 h 9678"/>
              <a:gd name="T30" fmla="*/ 276 w 6380"/>
              <a:gd name="T31" fmla="*/ 7588 h 9678"/>
              <a:gd name="T32" fmla="*/ 410 w 6380"/>
              <a:gd name="T33" fmla="*/ 7442 h 9678"/>
              <a:gd name="T34" fmla="*/ 410 w 6380"/>
              <a:gd name="T35" fmla="*/ 2234 h 9678"/>
              <a:gd name="T36" fmla="*/ 276 w 6380"/>
              <a:gd name="T37" fmla="*/ 2090 h 9678"/>
              <a:gd name="T38" fmla="*/ 168 w 6380"/>
              <a:gd name="T39" fmla="*/ 1930 h 9678"/>
              <a:gd name="T40" fmla="*/ 88 w 6380"/>
              <a:gd name="T41" fmla="*/ 1760 h 9678"/>
              <a:gd name="T42" fmla="*/ 32 w 6380"/>
              <a:gd name="T43" fmla="*/ 1580 h 9678"/>
              <a:gd name="T44" fmla="*/ 4 w 6380"/>
              <a:gd name="T45" fmla="*/ 1396 h 9678"/>
              <a:gd name="T46" fmla="*/ 2 w 6380"/>
              <a:gd name="T47" fmla="*/ 1210 h 9678"/>
              <a:gd name="T48" fmla="*/ 26 w 6380"/>
              <a:gd name="T49" fmla="*/ 1026 h 9678"/>
              <a:gd name="T50" fmla="*/ 78 w 6380"/>
              <a:gd name="T51" fmla="*/ 846 h 9678"/>
              <a:gd name="T52" fmla="*/ 156 w 6380"/>
              <a:gd name="T53" fmla="*/ 672 h 9678"/>
              <a:gd name="T54" fmla="*/ 262 w 6380"/>
              <a:gd name="T55" fmla="*/ 510 h 9678"/>
              <a:gd name="T56" fmla="*/ 348 w 6380"/>
              <a:gd name="T57" fmla="*/ 410 h 9678"/>
              <a:gd name="T58" fmla="*/ 492 w 6380"/>
              <a:gd name="T59" fmla="*/ 276 h 9678"/>
              <a:gd name="T60" fmla="*/ 652 w 6380"/>
              <a:gd name="T61" fmla="*/ 168 h 9678"/>
              <a:gd name="T62" fmla="*/ 822 w 6380"/>
              <a:gd name="T63" fmla="*/ 86 h 9678"/>
              <a:gd name="T64" fmla="*/ 1002 w 6380"/>
              <a:gd name="T65" fmla="*/ 32 h 9678"/>
              <a:gd name="T66" fmla="*/ 1186 w 6380"/>
              <a:gd name="T67" fmla="*/ 4 h 9678"/>
              <a:gd name="T68" fmla="*/ 1372 w 6380"/>
              <a:gd name="T69" fmla="*/ 2 h 9678"/>
              <a:gd name="T70" fmla="*/ 1556 w 6380"/>
              <a:gd name="T71" fmla="*/ 26 h 9678"/>
              <a:gd name="T72" fmla="*/ 1736 w 6380"/>
              <a:gd name="T73" fmla="*/ 78 h 9678"/>
              <a:gd name="T74" fmla="*/ 1910 w 6380"/>
              <a:gd name="T75" fmla="*/ 156 h 9678"/>
              <a:gd name="T76" fmla="*/ 2072 w 6380"/>
              <a:gd name="T77" fmla="*/ 262 h 9678"/>
              <a:gd name="T78" fmla="*/ 5970 w 6380"/>
              <a:gd name="T79" fmla="*/ 3896 h 9678"/>
              <a:gd name="T80" fmla="*/ 6062 w 6380"/>
              <a:gd name="T81" fmla="*/ 3992 h 9678"/>
              <a:gd name="T82" fmla="*/ 6180 w 6380"/>
              <a:gd name="T83" fmla="*/ 4150 h 9678"/>
              <a:gd name="T84" fmla="*/ 6274 w 6380"/>
              <a:gd name="T85" fmla="*/ 4324 h 9678"/>
              <a:gd name="T86" fmla="*/ 6338 w 6380"/>
              <a:gd name="T87" fmla="*/ 4510 h 9678"/>
              <a:gd name="T88" fmla="*/ 6374 w 6380"/>
              <a:gd name="T89" fmla="*/ 4706 h 9678"/>
              <a:gd name="T90" fmla="*/ 6380 w 6380"/>
              <a:gd name="T91" fmla="*/ 4838 h 9678"/>
              <a:gd name="T92" fmla="*/ 6364 w 6380"/>
              <a:gd name="T93" fmla="*/ 5038 h 9678"/>
              <a:gd name="T94" fmla="*/ 6320 w 6380"/>
              <a:gd name="T95" fmla="*/ 5230 h 9678"/>
              <a:gd name="T96" fmla="*/ 6246 w 6380"/>
              <a:gd name="T97" fmla="*/ 5412 h 9678"/>
              <a:gd name="T98" fmla="*/ 6144 w 6380"/>
              <a:gd name="T99" fmla="*/ 5582 h 9678"/>
              <a:gd name="T100" fmla="*/ 6018 w 6380"/>
              <a:gd name="T101" fmla="*/ 5736 h 9678"/>
              <a:gd name="T102" fmla="*/ 2174 w 6380"/>
              <a:gd name="T103" fmla="*/ 9330 h 9678"/>
              <a:gd name="T104" fmla="*/ 2026 w 6380"/>
              <a:gd name="T105" fmla="*/ 9448 h 9678"/>
              <a:gd name="T106" fmla="*/ 1868 w 6380"/>
              <a:gd name="T107" fmla="*/ 9542 h 9678"/>
              <a:gd name="T108" fmla="*/ 1700 w 6380"/>
              <a:gd name="T109" fmla="*/ 9612 h 9678"/>
              <a:gd name="T110" fmla="*/ 1528 w 6380"/>
              <a:gd name="T111" fmla="*/ 9656 h 9678"/>
              <a:gd name="T112" fmla="*/ 1350 w 6380"/>
              <a:gd name="T113" fmla="*/ 9676 h 96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6380" h="9678">
                <a:moveTo>
                  <a:pt x="1292" y="9678"/>
                </a:moveTo>
                <a:lnTo>
                  <a:pt x="1292" y="9678"/>
                </a:lnTo>
                <a:lnTo>
                  <a:pt x="1226" y="9676"/>
                </a:lnTo>
                <a:lnTo>
                  <a:pt x="1162" y="9672"/>
                </a:lnTo>
                <a:lnTo>
                  <a:pt x="1098" y="9664"/>
                </a:lnTo>
                <a:lnTo>
                  <a:pt x="1034" y="9652"/>
                </a:lnTo>
                <a:lnTo>
                  <a:pt x="970" y="9638"/>
                </a:lnTo>
                <a:lnTo>
                  <a:pt x="908" y="9620"/>
                </a:lnTo>
                <a:lnTo>
                  <a:pt x="846" y="9600"/>
                </a:lnTo>
                <a:lnTo>
                  <a:pt x="786" y="9576"/>
                </a:lnTo>
                <a:lnTo>
                  <a:pt x="726" y="9548"/>
                </a:lnTo>
                <a:lnTo>
                  <a:pt x="666" y="9518"/>
                </a:lnTo>
                <a:lnTo>
                  <a:pt x="610" y="9484"/>
                </a:lnTo>
                <a:lnTo>
                  <a:pt x="554" y="9448"/>
                </a:lnTo>
                <a:lnTo>
                  <a:pt x="500" y="9408"/>
                </a:lnTo>
                <a:lnTo>
                  <a:pt x="446" y="9364"/>
                </a:lnTo>
                <a:lnTo>
                  <a:pt x="396" y="9318"/>
                </a:lnTo>
                <a:lnTo>
                  <a:pt x="348" y="9268"/>
                </a:lnTo>
                <a:lnTo>
                  <a:pt x="348" y="9268"/>
                </a:lnTo>
                <a:lnTo>
                  <a:pt x="304" y="9218"/>
                </a:lnTo>
                <a:lnTo>
                  <a:pt x="262" y="9168"/>
                </a:lnTo>
                <a:lnTo>
                  <a:pt x="224" y="9114"/>
                </a:lnTo>
                <a:lnTo>
                  <a:pt x="188" y="9060"/>
                </a:lnTo>
                <a:lnTo>
                  <a:pt x="156" y="9004"/>
                </a:lnTo>
                <a:lnTo>
                  <a:pt x="128" y="8948"/>
                </a:lnTo>
                <a:lnTo>
                  <a:pt x="102" y="8890"/>
                </a:lnTo>
                <a:lnTo>
                  <a:pt x="78" y="8832"/>
                </a:lnTo>
                <a:lnTo>
                  <a:pt x="58" y="8772"/>
                </a:lnTo>
                <a:lnTo>
                  <a:pt x="42" y="8712"/>
                </a:lnTo>
                <a:lnTo>
                  <a:pt x="26" y="8652"/>
                </a:lnTo>
                <a:lnTo>
                  <a:pt x="16" y="8590"/>
                </a:lnTo>
                <a:lnTo>
                  <a:pt x="8" y="8528"/>
                </a:lnTo>
                <a:lnTo>
                  <a:pt x="2" y="8466"/>
                </a:lnTo>
                <a:lnTo>
                  <a:pt x="0" y="8404"/>
                </a:lnTo>
                <a:lnTo>
                  <a:pt x="0" y="8342"/>
                </a:lnTo>
                <a:lnTo>
                  <a:pt x="4" y="8282"/>
                </a:lnTo>
                <a:lnTo>
                  <a:pt x="10" y="8220"/>
                </a:lnTo>
                <a:lnTo>
                  <a:pt x="20" y="8158"/>
                </a:lnTo>
                <a:lnTo>
                  <a:pt x="32" y="8098"/>
                </a:lnTo>
                <a:lnTo>
                  <a:pt x="48" y="8036"/>
                </a:lnTo>
                <a:lnTo>
                  <a:pt x="66" y="7978"/>
                </a:lnTo>
                <a:lnTo>
                  <a:pt x="88" y="7918"/>
                </a:lnTo>
                <a:lnTo>
                  <a:pt x="112" y="7860"/>
                </a:lnTo>
                <a:lnTo>
                  <a:pt x="138" y="7804"/>
                </a:lnTo>
                <a:lnTo>
                  <a:pt x="168" y="7748"/>
                </a:lnTo>
                <a:lnTo>
                  <a:pt x="202" y="7694"/>
                </a:lnTo>
                <a:lnTo>
                  <a:pt x="238" y="7640"/>
                </a:lnTo>
                <a:lnTo>
                  <a:pt x="276" y="7588"/>
                </a:lnTo>
                <a:lnTo>
                  <a:pt x="318" y="7538"/>
                </a:lnTo>
                <a:lnTo>
                  <a:pt x="362" y="7490"/>
                </a:lnTo>
                <a:lnTo>
                  <a:pt x="410" y="7442"/>
                </a:lnTo>
                <a:lnTo>
                  <a:pt x="3196" y="4838"/>
                </a:lnTo>
                <a:lnTo>
                  <a:pt x="410" y="2234"/>
                </a:lnTo>
                <a:lnTo>
                  <a:pt x="410" y="2234"/>
                </a:lnTo>
                <a:lnTo>
                  <a:pt x="362" y="2188"/>
                </a:lnTo>
                <a:lnTo>
                  <a:pt x="318" y="2140"/>
                </a:lnTo>
                <a:lnTo>
                  <a:pt x="276" y="2090"/>
                </a:lnTo>
                <a:lnTo>
                  <a:pt x="238" y="2038"/>
                </a:lnTo>
                <a:lnTo>
                  <a:pt x="202" y="1984"/>
                </a:lnTo>
                <a:lnTo>
                  <a:pt x="168" y="1930"/>
                </a:lnTo>
                <a:lnTo>
                  <a:pt x="138" y="1874"/>
                </a:lnTo>
                <a:lnTo>
                  <a:pt x="112" y="1818"/>
                </a:lnTo>
                <a:lnTo>
                  <a:pt x="88" y="1760"/>
                </a:lnTo>
                <a:lnTo>
                  <a:pt x="66" y="1700"/>
                </a:lnTo>
                <a:lnTo>
                  <a:pt x="48" y="1640"/>
                </a:lnTo>
                <a:lnTo>
                  <a:pt x="32" y="1580"/>
                </a:lnTo>
                <a:lnTo>
                  <a:pt x="20" y="1520"/>
                </a:lnTo>
                <a:lnTo>
                  <a:pt x="10" y="1458"/>
                </a:lnTo>
                <a:lnTo>
                  <a:pt x="4" y="1396"/>
                </a:lnTo>
                <a:lnTo>
                  <a:pt x="0" y="1334"/>
                </a:lnTo>
                <a:lnTo>
                  <a:pt x="0" y="1272"/>
                </a:lnTo>
                <a:lnTo>
                  <a:pt x="2" y="1210"/>
                </a:lnTo>
                <a:lnTo>
                  <a:pt x="8" y="1148"/>
                </a:lnTo>
                <a:lnTo>
                  <a:pt x="16" y="1088"/>
                </a:lnTo>
                <a:lnTo>
                  <a:pt x="26" y="1026"/>
                </a:lnTo>
                <a:lnTo>
                  <a:pt x="42" y="966"/>
                </a:lnTo>
                <a:lnTo>
                  <a:pt x="58" y="906"/>
                </a:lnTo>
                <a:lnTo>
                  <a:pt x="78" y="846"/>
                </a:lnTo>
                <a:lnTo>
                  <a:pt x="102" y="788"/>
                </a:lnTo>
                <a:lnTo>
                  <a:pt x="128" y="730"/>
                </a:lnTo>
                <a:lnTo>
                  <a:pt x="156" y="672"/>
                </a:lnTo>
                <a:lnTo>
                  <a:pt x="188" y="618"/>
                </a:lnTo>
                <a:lnTo>
                  <a:pt x="224" y="562"/>
                </a:lnTo>
                <a:lnTo>
                  <a:pt x="262" y="510"/>
                </a:lnTo>
                <a:lnTo>
                  <a:pt x="304" y="458"/>
                </a:lnTo>
                <a:lnTo>
                  <a:pt x="348" y="410"/>
                </a:lnTo>
                <a:lnTo>
                  <a:pt x="348" y="410"/>
                </a:lnTo>
                <a:lnTo>
                  <a:pt x="394" y="362"/>
                </a:lnTo>
                <a:lnTo>
                  <a:pt x="442" y="318"/>
                </a:lnTo>
                <a:lnTo>
                  <a:pt x="492" y="276"/>
                </a:lnTo>
                <a:lnTo>
                  <a:pt x="544" y="236"/>
                </a:lnTo>
                <a:lnTo>
                  <a:pt x="598" y="200"/>
                </a:lnTo>
                <a:lnTo>
                  <a:pt x="652" y="168"/>
                </a:lnTo>
                <a:lnTo>
                  <a:pt x="708" y="138"/>
                </a:lnTo>
                <a:lnTo>
                  <a:pt x="764" y="112"/>
                </a:lnTo>
                <a:lnTo>
                  <a:pt x="822" y="86"/>
                </a:lnTo>
                <a:lnTo>
                  <a:pt x="882" y="66"/>
                </a:lnTo>
                <a:lnTo>
                  <a:pt x="942" y="48"/>
                </a:lnTo>
                <a:lnTo>
                  <a:pt x="1002" y="32"/>
                </a:lnTo>
                <a:lnTo>
                  <a:pt x="1062" y="20"/>
                </a:lnTo>
                <a:lnTo>
                  <a:pt x="1124" y="10"/>
                </a:lnTo>
                <a:lnTo>
                  <a:pt x="1186" y="4"/>
                </a:lnTo>
                <a:lnTo>
                  <a:pt x="1248" y="0"/>
                </a:lnTo>
                <a:lnTo>
                  <a:pt x="1310" y="0"/>
                </a:lnTo>
                <a:lnTo>
                  <a:pt x="1372" y="2"/>
                </a:lnTo>
                <a:lnTo>
                  <a:pt x="1434" y="8"/>
                </a:lnTo>
                <a:lnTo>
                  <a:pt x="1494" y="16"/>
                </a:lnTo>
                <a:lnTo>
                  <a:pt x="1556" y="26"/>
                </a:lnTo>
                <a:lnTo>
                  <a:pt x="1616" y="40"/>
                </a:lnTo>
                <a:lnTo>
                  <a:pt x="1676" y="58"/>
                </a:lnTo>
                <a:lnTo>
                  <a:pt x="1736" y="78"/>
                </a:lnTo>
                <a:lnTo>
                  <a:pt x="1796" y="102"/>
                </a:lnTo>
                <a:lnTo>
                  <a:pt x="1852" y="128"/>
                </a:lnTo>
                <a:lnTo>
                  <a:pt x="1910" y="156"/>
                </a:lnTo>
                <a:lnTo>
                  <a:pt x="1964" y="188"/>
                </a:lnTo>
                <a:lnTo>
                  <a:pt x="2020" y="224"/>
                </a:lnTo>
                <a:lnTo>
                  <a:pt x="2072" y="262"/>
                </a:lnTo>
                <a:lnTo>
                  <a:pt x="2124" y="302"/>
                </a:lnTo>
                <a:lnTo>
                  <a:pt x="2174" y="348"/>
                </a:lnTo>
                <a:lnTo>
                  <a:pt x="5970" y="3896"/>
                </a:lnTo>
                <a:lnTo>
                  <a:pt x="5970" y="3896"/>
                </a:lnTo>
                <a:lnTo>
                  <a:pt x="6018" y="3942"/>
                </a:lnTo>
                <a:lnTo>
                  <a:pt x="6062" y="3992"/>
                </a:lnTo>
                <a:lnTo>
                  <a:pt x="6106" y="4042"/>
                </a:lnTo>
                <a:lnTo>
                  <a:pt x="6144" y="4096"/>
                </a:lnTo>
                <a:lnTo>
                  <a:pt x="6180" y="4150"/>
                </a:lnTo>
                <a:lnTo>
                  <a:pt x="6214" y="4206"/>
                </a:lnTo>
                <a:lnTo>
                  <a:pt x="6246" y="4264"/>
                </a:lnTo>
                <a:lnTo>
                  <a:pt x="6274" y="4324"/>
                </a:lnTo>
                <a:lnTo>
                  <a:pt x="6298" y="4386"/>
                </a:lnTo>
                <a:lnTo>
                  <a:pt x="6320" y="4448"/>
                </a:lnTo>
                <a:lnTo>
                  <a:pt x="6338" y="4510"/>
                </a:lnTo>
                <a:lnTo>
                  <a:pt x="6352" y="4574"/>
                </a:lnTo>
                <a:lnTo>
                  <a:pt x="6364" y="4640"/>
                </a:lnTo>
                <a:lnTo>
                  <a:pt x="6374" y="4706"/>
                </a:lnTo>
                <a:lnTo>
                  <a:pt x="6378" y="4772"/>
                </a:lnTo>
                <a:lnTo>
                  <a:pt x="6380" y="4838"/>
                </a:lnTo>
                <a:lnTo>
                  <a:pt x="6380" y="4838"/>
                </a:lnTo>
                <a:lnTo>
                  <a:pt x="6378" y="4906"/>
                </a:lnTo>
                <a:lnTo>
                  <a:pt x="6374" y="4972"/>
                </a:lnTo>
                <a:lnTo>
                  <a:pt x="6364" y="5038"/>
                </a:lnTo>
                <a:lnTo>
                  <a:pt x="6352" y="5102"/>
                </a:lnTo>
                <a:lnTo>
                  <a:pt x="6338" y="5166"/>
                </a:lnTo>
                <a:lnTo>
                  <a:pt x="6320" y="5230"/>
                </a:lnTo>
                <a:lnTo>
                  <a:pt x="6298" y="5292"/>
                </a:lnTo>
                <a:lnTo>
                  <a:pt x="6274" y="5354"/>
                </a:lnTo>
                <a:lnTo>
                  <a:pt x="6246" y="5412"/>
                </a:lnTo>
                <a:lnTo>
                  <a:pt x="6214" y="5470"/>
                </a:lnTo>
                <a:lnTo>
                  <a:pt x="6180" y="5528"/>
                </a:lnTo>
                <a:lnTo>
                  <a:pt x="6144" y="5582"/>
                </a:lnTo>
                <a:lnTo>
                  <a:pt x="6106" y="5636"/>
                </a:lnTo>
                <a:lnTo>
                  <a:pt x="6062" y="5686"/>
                </a:lnTo>
                <a:lnTo>
                  <a:pt x="6018" y="5736"/>
                </a:lnTo>
                <a:lnTo>
                  <a:pt x="5970" y="5782"/>
                </a:lnTo>
                <a:lnTo>
                  <a:pt x="2174" y="9330"/>
                </a:lnTo>
                <a:lnTo>
                  <a:pt x="2174" y="9330"/>
                </a:lnTo>
                <a:lnTo>
                  <a:pt x="2126" y="9372"/>
                </a:lnTo>
                <a:lnTo>
                  <a:pt x="2076" y="9412"/>
                </a:lnTo>
                <a:lnTo>
                  <a:pt x="2026" y="9448"/>
                </a:lnTo>
                <a:lnTo>
                  <a:pt x="1974" y="9482"/>
                </a:lnTo>
                <a:lnTo>
                  <a:pt x="1922" y="9514"/>
                </a:lnTo>
                <a:lnTo>
                  <a:pt x="1868" y="9542"/>
                </a:lnTo>
                <a:lnTo>
                  <a:pt x="1814" y="9568"/>
                </a:lnTo>
                <a:lnTo>
                  <a:pt x="1758" y="9592"/>
                </a:lnTo>
                <a:lnTo>
                  <a:pt x="1700" y="9612"/>
                </a:lnTo>
                <a:lnTo>
                  <a:pt x="1644" y="9630"/>
                </a:lnTo>
                <a:lnTo>
                  <a:pt x="1586" y="9644"/>
                </a:lnTo>
                <a:lnTo>
                  <a:pt x="1528" y="9656"/>
                </a:lnTo>
                <a:lnTo>
                  <a:pt x="1468" y="9666"/>
                </a:lnTo>
                <a:lnTo>
                  <a:pt x="1410" y="9672"/>
                </a:lnTo>
                <a:lnTo>
                  <a:pt x="1350" y="9676"/>
                </a:lnTo>
                <a:lnTo>
                  <a:pt x="1292" y="9678"/>
                </a:lnTo>
                <a:lnTo>
                  <a:pt x="1292" y="9678"/>
                </a:lnTo>
                <a:close/>
              </a:path>
            </a:pathLst>
          </a:custGeom>
          <a:gradFill>
            <a:gsLst>
              <a:gs pos="0">
                <a:srgbClr val="FC3100"/>
              </a:gs>
              <a:gs pos="100000">
                <a:srgbClr val="3366FF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sz="2800">
              <a:solidFill>
                <a:schemeClr val="bg1"/>
              </a:solidFill>
              <a:cs typeface="+mn-ea"/>
            </a:endParaRPr>
          </a:p>
        </p:txBody>
      </p:sp>
      <p:sp>
        <p:nvSpPr>
          <p:cNvPr id="9" name="Freeform: Shape 9"/>
          <p:cNvSpPr>
            <a:spLocks/>
          </p:cNvSpPr>
          <p:nvPr/>
        </p:nvSpPr>
        <p:spPr bwMode="auto">
          <a:xfrm>
            <a:off x="5443377" y="2653115"/>
            <a:ext cx="1040180" cy="1577879"/>
          </a:xfrm>
          <a:custGeom>
            <a:avLst/>
            <a:gdLst>
              <a:gd name="T0" fmla="*/ 1226 w 6380"/>
              <a:gd name="T1" fmla="*/ 9676 h 9678"/>
              <a:gd name="T2" fmla="*/ 1034 w 6380"/>
              <a:gd name="T3" fmla="*/ 9652 h 9678"/>
              <a:gd name="T4" fmla="*/ 846 w 6380"/>
              <a:gd name="T5" fmla="*/ 9600 h 9678"/>
              <a:gd name="T6" fmla="*/ 666 w 6380"/>
              <a:gd name="T7" fmla="*/ 9518 h 9678"/>
              <a:gd name="T8" fmla="*/ 500 w 6380"/>
              <a:gd name="T9" fmla="*/ 9408 h 9678"/>
              <a:gd name="T10" fmla="*/ 348 w 6380"/>
              <a:gd name="T11" fmla="*/ 9268 h 9678"/>
              <a:gd name="T12" fmla="*/ 262 w 6380"/>
              <a:gd name="T13" fmla="*/ 9168 h 9678"/>
              <a:gd name="T14" fmla="*/ 156 w 6380"/>
              <a:gd name="T15" fmla="*/ 9004 h 9678"/>
              <a:gd name="T16" fmla="*/ 78 w 6380"/>
              <a:gd name="T17" fmla="*/ 8832 h 9678"/>
              <a:gd name="T18" fmla="*/ 26 w 6380"/>
              <a:gd name="T19" fmla="*/ 8652 h 9678"/>
              <a:gd name="T20" fmla="*/ 2 w 6380"/>
              <a:gd name="T21" fmla="*/ 8466 h 9678"/>
              <a:gd name="T22" fmla="*/ 4 w 6380"/>
              <a:gd name="T23" fmla="*/ 8282 h 9678"/>
              <a:gd name="T24" fmla="*/ 32 w 6380"/>
              <a:gd name="T25" fmla="*/ 8098 h 9678"/>
              <a:gd name="T26" fmla="*/ 88 w 6380"/>
              <a:gd name="T27" fmla="*/ 7918 h 9678"/>
              <a:gd name="T28" fmla="*/ 168 w 6380"/>
              <a:gd name="T29" fmla="*/ 7748 h 9678"/>
              <a:gd name="T30" fmla="*/ 276 w 6380"/>
              <a:gd name="T31" fmla="*/ 7588 h 9678"/>
              <a:gd name="T32" fmla="*/ 410 w 6380"/>
              <a:gd name="T33" fmla="*/ 7442 h 9678"/>
              <a:gd name="T34" fmla="*/ 410 w 6380"/>
              <a:gd name="T35" fmla="*/ 2234 h 9678"/>
              <a:gd name="T36" fmla="*/ 276 w 6380"/>
              <a:gd name="T37" fmla="*/ 2090 h 9678"/>
              <a:gd name="T38" fmla="*/ 168 w 6380"/>
              <a:gd name="T39" fmla="*/ 1930 h 9678"/>
              <a:gd name="T40" fmla="*/ 88 w 6380"/>
              <a:gd name="T41" fmla="*/ 1760 h 9678"/>
              <a:gd name="T42" fmla="*/ 32 w 6380"/>
              <a:gd name="T43" fmla="*/ 1580 h 9678"/>
              <a:gd name="T44" fmla="*/ 4 w 6380"/>
              <a:gd name="T45" fmla="*/ 1396 h 9678"/>
              <a:gd name="T46" fmla="*/ 2 w 6380"/>
              <a:gd name="T47" fmla="*/ 1210 h 9678"/>
              <a:gd name="T48" fmla="*/ 26 w 6380"/>
              <a:gd name="T49" fmla="*/ 1026 h 9678"/>
              <a:gd name="T50" fmla="*/ 78 w 6380"/>
              <a:gd name="T51" fmla="*/ 846 h 9678"/>
              <a:gd name="T52" fmla="*/ 156 w 6380"/>
              <a:gd name="T53" fmla="*/ 672 h 9678"/>
              <a:gd name="T54" fmla="*/ 262 w 6380"/>
              <a:gd name="T55" fmla="*/ 510 h 9678"/>
              <a:gd name="T56" fmla="*/ 348 w 6380"/>
              <a:gd name="T57" fmla="*/ 410 h 9678"/>
              <a:gd name="T58" fmla="*/ 492 w 6380"/>
              <a:gd name="T59" fmla="*/ 276 h 9678"/>
              <a:gd name="T60" fmla="*/ 652 w 6380"/>
              <a:gd name="T61" fmla="*/ 168 h 9678"/>
              <a:gd name="T62" fmla="*/ 822 w 6380"/>
              <a:gd name="T63" fmla="*/ 86 h 9678"/>
              <a:gd name="T64" fmla="*/ 1002 w 6380"/>
              <a:gd name="T65" fmla="*/ 32 h 9678"/>
              <a:gd name="T66" fmla="*/ 1186 w 6380"/>
              <a:gd name="T67" fmla="*/ 4 h 9678"/>
              <a:gd name="T68" fmla="*/ 1372 w 6380"/>
              <a:gd name="T69" fmla="*/ 2 h 9678"/>
              <a:gd name="T70" fmla="*/ 1556 w 6380"/>
              <a:gd name="T71" fmla="*/ 26 h 9678"/>
              <a:gd name="T72" fmla="*/ 1736 w 6380"/>
              <a:gd name="T73" fmla="*/ 78 h 9678"/>
              <a:gd name="T74" fmla="*/ 1910 w 6380"/>
              <a:gd name="T75" fmla="*/ 156 h 9678"/>
              <a:gd name="T76" fmla="*/ 2072 w 6380"/>
              <a:gd name="T77" fmla="*/ 262 h 9678"/>
              <a:gd name="T78" fmla="*/ 5970 w 6380"/>
              <a:gd name="T79" fmla="*/ 3896 h 9678"/>
              <a:gd name="T80" fmla="*/ 6062 w 6380"/>
              <a:gd name="T81" fmla="*/ 3992 h 9678"/>
              <a:gd name="T82" fmla="*/ 6180 w 6380"/>
              <a:gd name="T83" fmla="*/ 4150 h 9678"/>
              <a:gd name="T84" fmla="*/ 6274 w 6380"/>
              <a:gd name="T85" fmla="*/ 4324 h 9678"/>
              <a:gd name="T86" fmla="*/ 6338 w 6380"/>
              <a:gd name="T87" fmla="*/ 4510 h 9678"/>
              <a:gd name="T88" fmla="*/ 6374 w 6380"/>
              <a:gd name="T89" fmla="*/ 4706 h 9678"/>
              <a:gd name="T90" fmla="*/ 6380 w 6380"/>
              <a:gd name="T91" fmla="*/ 4838 h 9678"/>
              <a:gd name="T92" fmla="*/ 6364 w 6380"/>
              <a:gd name="T93" fmla="*/ 5038 h 9678"/>
              <a:gd name="T94" fmla="*/ 6320 w 6380"/>
              <a:gd name="T95" fmla="*/ 5230 h 9678"/>
              <a:gd name="T96" fmla="*/ 6246 w 6380"/>
              <a:gd name="T97" fmla="*/ 5412 h 9678"/>
              <a:gd name="T98" fmla="*/ 6144 w 6380"/>
              <a:gd name="T99" fmla="*/ 5582 h 9678"/>
              <a:gd name="T100" fmla="*/ 6018 w 6380"/>
              <a:gd name="T101" fmla="*/ 5736 h 9678"/>
              <a:gd name="T102" fmla="*/ 2174 w 6380"/>
              <a:gd name="T103" fmla="*/ 9330 h 9678"/>
              <a:gd name="T104" fmla="*/ 2026 w 6380"/>
              <a:gd name="T105" fmla="*/ 9448 h 9678"/>
              <a:gd name="T106" fmla="*/ 1868 w 6380"/>
              <a:gd name="T107" fmla="*/ 9542 h 9678"/>
              <a:gd name="T108" fmla="*/ 1700 w 6380"/>
              <a:gd name="T109" fmla="*/ 9612 h 9678"/>
              <a:gd name="T110" fmla="*/ 1528 w 6380"/>
              <a:gd name="T111" fmla="*/ 9656 h 9678"/>
              <a:gd name="T112" fmla="*/ 1350 w 6380"/>
              <a:gd name="T113" fmla="*/ 9676 h 96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6380" h="9678">
                <a:moveTo>
                  <a:pt x="1292" y="9678"/>
                </a:moveTo>
                <a:lnTo>
                  <a:pt x="1292" y="9678"/>
                </a:lnTo>
                <a:lnTo>
                  <a:pt x="1226" y="9676"/>
                </a:lnTo>
                <a:lnTo>
                  <a:pt x="1162" y="9672"/>
                </a:lnTo>
                <a:lnTo>
                  <a:pt x="1098" y="9664"/>
                </a:lnTo>
                <a:lnTo>
                  <a:pt x="1034" y="9652"/>
                </a:lnTo>
                <a:lnTo>
                  <a:pt x="970" y="9638"/>
                </a:lnTo>
                <a:lnTo>
                  <a:pt x="908" y="9620"/>
                </a:lnTo>
                <a:lnTo>
                  <a:pt x="846" y="9600"/>
                </a:lnTo>
                <a:lnTo>
                  <a:pt x="786" y="9576"/>
                </a:lnTo>
                <a:lnTo>
                  <a:pt x="726" y="9548"/>
                </a:lnTo>
                <a:lnTo>
                  <a:pt x="666" y="9518"/>
                </a:lnTo>
                <a:lnTo>
                  <a:pt x="610" y="9484"/>
                </a:lnTo>
                <a:lnTo>
                  <a:pt x="554" y="9448"/>
                </a:lnTo>
                <a:lnTo>
                  <a:pt x="500" y="9408"/>
                </a:lnTo>
                <a:lnTo>
                  <a:pt x="446" y="9364"/>
                </a:lnTo>
                <a:lnTo>
                  <a:pt x="396" y="9318"/>
                </a:lnTo>
                <a:lnTo>
                  <a:pt x="348" y="9268"/>
                </a:lnTo>
                <a:lnTo>
                  <a:pt x="348" y="9268"/>
                </a:lnTo>
                <a:lnTo>
                  <a:pt x="304" y="9218"/>
                </a:lnTo>
                <a:lnTo>
                  <a:pt x="262" y="9168"/>
                </a:lnTo>
                <a:lnTo>
                  <a:pt x="224" y="9114"/>
                </a:lnTo>
                <a:lnTo>
                  <a:pt x="188" y="9060"/>
                </a:lnTo>
                <a:lnTo>
                  <a:pt x="156" y="9004"/>
                </a:lnTo>
                <a:lnTo>
                  <a:pt x="128" y="8948"/>
                </a:lnTo>
                <a:lnTo>
                  <a:pt x="102" y="8890"/>
                </a:lnTo>
                <a:lnTo>
                  <a:pt x="78" y="8832"/>
                </a:lnTo>
                <a:lnTo>
                  <a:pt x="58" y="8772"/>
                </a:lnTo>
                <a:lnTo>
                  <a:pt x="42" y="8712"/>
                </a:lnTo>
                <a:lnTo>
                  <a:pt x="26" y="8652"/>
                </a:lnTo>
                <a:lnTo>
                  <a:pt x="16" y="8590"/>
                </a:lnTo>
                <a:lnTo>
                  <a:pt x="8" y="8528"/>
                </a:lnTo>
                <a:lnTo>
                  <a:pt x="2" y="8466"/>
                </a:lnTo>
                <a:lnTo>
                  <a:pt x="0" y="8404"/>
                </a:lnTo>
                <a:lnTo>
                  <a:pt x="0" y="8342"/>
                </a:lnTo>
                <a:lnTo>
                  <a:pt x="4" y="8282"/>
                </a:lnTo>
                <a:lnTo>
                  <a:pt x="10" y="8220"/>
                </a:lnTo>
                <a:lnTo>
                  <a:pt x="20" y="8158"/>
                </a:lnTo>
                <a:lnTo>
                  <a:pt x="32" y="8098"/>
                </a:lnTo>
                <a:lnTo>
                  <a:pt x="48" y="8036"/>
                </a:lnTo>
                <a:lnTo>
                  <a:pt x="66" y="7978"/>
                </a:lnTo>
                <a:lnTo>
                  <a:pt x="88" y="7918"/>
                </a:lnTo>
                <a:lnTo>
                  <a:pt x="112" y="7860"/>
                </a:lnTo>
                <a:lnTo>
                  <a:pt x="138" y="7804"/>
                </a:lnTo>
                <a:lnTo>
                  <a:pt x="168" y="7748"/>
                </a:lnTo>
                <a:lnTo>
                  <a:pt x="202" y="7694"/>
                </a:lnTo>
                <a:lnTo>
                  <a:pt x="238" y="7640"/>
                </a:lnTo>
                <a:lnTo>
                  <a:pt x="276" y="7588"/>
                </a:lnTo>
                <a:lnTo>
                  <a:pt x="318" y="7538"/>
                </a:lnTo>
                <a:lnTo>
                  <a:pt x="362" y="7490"/>
                </a:lnTo>
                <a:lnTo>
                  <a:pt x="410" y="7442"/>
                </a:lnTo>
                <a:lnTo>
                  <a:pt x="3196" y="4838"/>
                </a:lnTo>
                <a:lnTo>
                  <a:pt x="410" y="2234"/>
                </a:lnTo>
                <a:lnTo>
                  <a:pt x="410" y="2234"/>
                </a:lnTo>
                <a:lnTo>
                  <a:pt x="362" y="2188"/>
                </a:lnTo>
                <a:lnTo>
                  <a:pt x="318" y="2140"/>
                </a:lnTo>
                <a:lnTo>
                  <a:pt x="276" y="2090"/>
                </a:lnTo>
                <a:lnTo>
                  <a:pt x="238" y="2038"/>
                </a:lnTo>
                <a:lnTo>
                  <a:pt x="202" y="1984"/>
                </a:lnTo>
                <a:lnTo>
                  <a:pt x="168" y="1930"/>
                </a:lnTo>
                <a:lnTo>
                  <a:pt x="138" y="1874"/>
                </a:lnTo>
                <a:lnTo>
                  <a:pt x="112" y="1818"/>
                </a:lnTo>
                <a:lnTo>
                  <a:pt x="88" y="1760"/>
                </a:lnTo>
                <a:lnTo>
                  <a:pt x="66" y="1700"/>
                </a:lnTo>
                <a:lnTo>
                  <a:pt x="48" y="1640"/>
                </a:lnTo>
                <a:lnTo>
                  <a:pt x="32" y="1580"/>
                </a:lnTo>
                <a:lnTo>
                  <a:pt x="20" y="1520"/>
                </a:lnTo>
                <a:lnTo>
                  <a:pt x="10" y="1458"/>
                </a:lnTo>
                <a:lnTo>
                  <a:pt x="4" y="1396"/>
                </a:lnTo>
                <a:lnTo>
                  <a:pt x="0" y="1334"/>
                </a:lnTo>
                <a:lnTo>
                  <a:pt x="0" y="1272"/>
                </a:lnTo>
                <a:lnTo>
                  <a:pt x="2" y="1210"/>
                </a:lnTo>
                <a:lnTo>
                  <a:pt x="8" y="1148"/>
                </a:lnTo>
                <a:lnTo>
                  <a:pt x="16" y="1088"/>
                </a:lnTo>
                <a:lnTo>
                  <a:pt x="26" y="1026"/>
                </a:lnTo>
                <a:lnTo>
                  <a:pt x="42" y="966"/>
                </a:lnTo>
                <a:lnTo>
                  <a:pt x="58" y="906"/>
                </a:lnTo>
                <a:lnTo>
                  <a:pt x="78" y="846"/>
                </a:lnTo>
                <a:lnTo>
                  <a:pt x="102" y="788"/>
                </a:lnTo>
                <a:lnTo>
                  <a:pt x="128" y="730"/>
                </a:lnTo>
                <a:lnTo>
                  <a:pt x="156" y="672"/>
                </a:lnTo>
                <a:lnTo>
                  <a:pt x="188" y="618"/>
                </a:lnTo>
                <a:lnTo>
                  <a:pt x="224" y="562"/>
                </a:lnTo>
                <a:lnTo>
                  <a:pt x="262" y="510"/>
                </a:lnTo>
                <a:lnTo>
                  <a:pt x="304" y="458"/>
                </a:lnTo>
                <a:lnTo>
                  <a:pt x="348" y="410"/>
                </a:lnTo>
                <a:lnTo>
                  <a:pt x="348" y="410"/>
                </a:lnTo>
                <a:lnTo>
                  <a:pt x="394" y="362"/>
                </a:lnTo>
                <a:lnTo>
                  <a:pt x="442" y="318"/>
                </a:lnTo>
                <a:lnTo>
                  <a:pt x="492" y="276"/>
                </a:lnTo>
                <a:lnTo>
                  <a:pt x="544" y="236"/>
                </a:lnTo>
                <a:lnTo>
                  <a:pt x="598" y="200"/>
                </a:lnTo>
                <a:lnTo>
                  <a:pt x="652" y="168"/>
                </a:lnTo>
                <a:lnTo>
                  <a:pt x="708" y="138"/>
                </a:lnTo>
                <a:lnTo>
                  <a:pt x="764" y="112"/>
                </a:lnTo>
                <a:lnTo>
                  <a:pt x="822" y="86"/>
                </a:lnTo>
                <a:lnTo>
                  <a:pt x="882" y="66"/>
                </a:lnTo>
                <a:lnTo>
                  <a:pt x="942" y="48"/>
                </a:lnTo>
                <a:lnTo>
                  <a:pt x="1002" y="32"/>
                </a:lnTo>
                <a:lnTo>
                  <a:pt x="1062" y="20"/>
                </a:lnTo>
                <a:lnTo>
                  <a:pt x="1124" y="10"/>
                </a:lnTo>
                <a:lnTo>
                  <a:pt x="1186" y="4"/>
                </a:lnTo>
                <a:lnTo>
                  <a:pt x="1248" y="0"/>
                </a:lnTo>
                <a:lnTo>
                  <a:pt x="1310" y="0"/>
                </a:lnTo>
                <a:lnTo>
                  <a:pt x="1372" y="2"/>
                </a:lnTo>
                <a:lnTo>
                  <a:pt x="1434" y="8"/>
                </a:lnTo>
                <a:lnTo>
                  <a:pt x="1494" y="16"/>
                </a:lnTo>
                <a:lnTo>
                  <a:pt x="1556" y="26"/>
                </a:lnTo>
                <a:lnTo>
                  <a:pt x="1616" y="40"/>
                </a:lnTo>
                <a:lnTo>
                  <a:pt x="1676" y="58"/>
                </a:lnTo>
                <a:lnTo>
                  <a:pt x="1736" y="78"/>
                </a:lnTo>
                <a:lnTo>
                  <a:pt x="1796" y="102"/>
                </a:lnTo>
                <a:lnTo>
                  <a:pt x="1852" y="128"/>
                </a:lnTo>
                <a:lnTo>
                  <a:pt x="1910" y="156"/>
                </a:lnTo>
                <a:lnTo>
                  <a:pt x="1964" y="188"/>
                </a:lnTo>
                <a:lnTo>
                  <a:pt x="2020" y="224"/>
                </a:lnTo>
                <a:lnTo>
                  <a:pt x="2072" y="262"/>
                </a:lnTo>
                <a:lnTo>
                  <a:pt x="2124" y="302"/>
                </a:lnTo>
                <a:lnTo>
                  <a:pt x="2174" y="348"/>
                </a:lnTo>
                <a:lnTo>
                  <a:pt x="5970" y="3896"/>
                </a:lnTo>
                <a:lnTo>
                  <a:pt x="5970" y="3896"/>
                </a:lnTo>
                <a:lnTo>
                  <a:pt x="6018" y="3942"/>
                </a:lnTo>
                <a:lnTo>
                  <a:pt x="6062" y="3992"/>
                </a:lnTo>
                <a:lnTo>
                  <a:pt x="6106" y="4042"/>
                </a:lnTo>
                <a:lnTo>
                  <a:pt x="6144" y="4096"/>
                </a:lnTo>
                <a:lnTo>
                  <a:pt x="6180" y="4150"/>
                </a:lnTo>
                <a:lnTo>
                  <a:pt x="6214" y="4206"/>
                </a:lnTo>
                <a:lnTo>
                  <a:pt x="6246" y="4264"/>
                </a:lnTo>
                <a:lnTo>
                  <a:pt x="6274" y="4324"/>
                </a:lnTo>
                <a:lnTo>
                  <a:pt x="6298" y="4386"/>
                </a:lnTo>
                <a:lnTo>
                  <a:pt x="6320" y="4448"/>
                </a:lnTo>
                <a:lnTo>
                  <a:pt x="6338" y="4510"/>
                </a:lnTo>
                <a:lnTo>
                  <a:pt x="6352" y="4574"/>
                </a:lnTo>
                <a:lnTo>
                  <a:pt x="6364" y="4640"/>
                </a:lnTo>
                <a:lnTo>
                  <a:pt x="6374" y="4706"/>
                </a:lnTo>
                <a:lnTo>
                  <a:pt x="6378" y="4772"/>
                </a:lnTo>
                <a:lnTo>
                  <a:pt x="6380" y="4838"/>
                </a:lnTo>
                <a:lnTo>
                  <a:pt x="6380" y="4838"/>
                </a:lnTo>
                <a:lnTo>
                  <a:pt x="6378" y="4906"/>
                </a:lnTo>
                <a:lnTo>
                  <a:pt x="6374" y="4972"/>
                </a:lnTo>
                <a:lnTo>
                  <a:pt x="6364" y="5038"/>
                </a:lnTo>
                <a:lnTo>
                  <a:pt x="6352" y="5102"/>
                </a:lnTo>
                <a:lnTo>
                  <a:pt x="6338" y="5166"/>
                </a:lnTo>
                <a:lnTo>
                  <a:pt x="6320" y="5230"/>
                </a:lnTo>
                <a:lnTo>
                  <a:pt x="6298" y="5292"/>
                </a:lnTo>
                <a:lnTo>
                  <a:pt x="6274" y="5354"/>
                </a:lnTo>
                <a:lnTo>
                  <a:pt x="6246" y="5412"/>
                </a:lnTo>
                <a:lnTo>
                  <a:pt x="6214" y="5470"/>
                </a:lnTo>
                <a:lnTo>
                  <a:pt x="6180" y="5528"/>
                </a:lnTo>
                <a:lnTo>
                  <a:pt x="6144" y="5582"/>
                </a:lnTo>
                <a:lnTo>
                  <a:pt x="6106" y="5636"/>
                </a:lnTo>
                <a:lnTo>
                  <a:pt x="6062" y="5686"/>
                </a:lnTo>
                <a:lnTo>
                  <a:pt x="6018" y="5736"/>
                </a:lnTo>
                <a:lnTo>
                  <a:pt x="5970" y="5782"/>
                </a:lnTo>
                <a:lnTo>
                  <a:pt x="2174" y="9330"/>
                </a:lnTo>
                <a:lnTo>
                  <a:pt x="2174" y="9330"/>
                </a:lnTo>
                <a:lnTo>
                  <a:pt x="2126" y="9372"/>
                </a:lnTo>
                <a:lnTo>
                  <a:pt x="2076" y="9412"/>
                </a:lnTo>
                <a:lnTo>
                  <a:pt x="2026" y="9448"/>
                </a:lnTo>
                <a:lnTo>
                  <a:pt x="1974" y="9482"/>
                </a:lnTo>
                <a:lnTo>
                  <a:pt x="1922" y="9514"/>
                </a:lnTo>
                <a:lnTo>
                  <a:pt x="1868" y="9542"/>
                </a:lnTo>
                <a:lnTo>
                  <a:pt x="1814" y="9568"/>
                </a:lnTo>
                <a:lnTo>
                  <a:pt x="1758" y="9592"/>
                </a:lnTo>
                <a:lnTo>
                  <a:pt x="1700" y="9612"/>
                </a:lnTo>
                <a:lnTo>
                  <a:pt x="1644" y="9630"/>
                </a:lnTo>
                <a:lnTo>
                  <a:pt x="1586" y="9644"/>
                </a:lnTo>
                <a:lnTo>
                  <a:pt x="1528" y="9656"/>
                </a:lnTo>
                <a:lnTo>
                  <a:pt x="1468" y="9666"/>
                </a:lnTo>
                <a:lnTo>
                  <a:pt x="1410" y="9672"/>
                </a:lnTo>
                <a:lnTo>
                  <a:pt x="1350" y="9676"/>
                </a:lnTo>
                <a:lnTo>
                  <a:pt x="1292" y="9678"/>
                </a:lnTo>
                <a:lnTo>
                  <a:pt x="1292" y="9678"/>
                </a:lnTo>
                <a:close/>
              </a:path>
            </a:pathLst>
          </a:custGeom>
          <a:gradFill>
            <a:gsLst>
              <a:gs pos="0">
                <a:srgbClr val="FC3100"/>
              </a:gs>
              <a:gs pos="100000">
                <a:srgbClr val="3366FF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sz="2800">
              <a:solidFill>
                <a:schemeClr val="bg1"/>
              </a:solidFill>
              <a:cs typeface="+mn-ea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5867400" y="1477786"/>
            <a:ext cx="4343400" cy="818305"/>
            <a:chOff x="874712" y="3395038"/>
            <a:chExt cx="4343400" cy="818305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E3EB1709-6D20-4440-8800-976CC5E9712E}"/>
                </a:ext>
              </a:extLst>
            </p:cNvPr>
            <p:cNvSpPr/>
            <p:nvPr/>
          </p:nvSpPr>
          <p:spPr>
            <a:xfrm>
              <a:off x="874712" y="3677812"/>
              <a:ext cx="4343400" cy="53553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Users can present on a projector or computer or print the presentation into film for use in a wider range of areas.</a:t>
              </a: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CBCE2F27-1948-4AAF-B7D2-B7B4F23C2784}"/>
                </a:ext>
              </a:extLst>
            </p:cNvPr>
            <p:cNvSpPr/>
            <p:nvPr/>
          </p:nvSpPr>
          <p:spPr>
            <a:xfrm>
              <a:off x="874712" y="3395038"/>
              <a:ext cx="2241974" cy="36234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Title text added.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7444838" y="4271190"/>
            <a:ext cx="3566062" cy="818305"/>
            <a:chOff x="874712" y="3395038"/>
            <a:chExt cx="3566062" cy="818305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E3EB1709-6D20-4440-8800-976CC5E9712E}"/>
                </a:ext>
              </a:extLst>
            </p:cNvPr>
            <p:cNvSpPr/>
            <p:nvPr/>
          </p:nvSpPr>
          <p:spPr>
            <a:xfrm>
              <a:off x="874712" y="3677812"/>
              <a:ext cx="3566062" cy="53553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Users can present on a projector or computer or print the presentation into film for application.</a:t>
              </a: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CBCE2F27-1948-4AAF-B7D2-B7B4F23C2784}"/>
                </a:ext>
              </a:extLst>
            </p:cNvPr>
            <p:cNvSpPr/>
            <p:nvPr/>
          </p:nvSpPr>
          <p:spPr>
            <a:xfrm>
              <a:off x="874712" y="3395038"/>
              <a:ext cx="2241974" cy="36234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Title text added.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184441" y="4271190"/>
            <a:ext cx="3566062" cy="818305"/>
            <a:chOff x="874712" y="3395038"/>
            <a:chExt cx="3566062" cy="818305"/>
          </a:xfrm>
        </p:grpSpPr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E3EB1709-6D20-4440-8800-976CC5E9712E}"/>
                </a:ext>
              </a:extLst>
            </p:cNvPr>
            <p:cNvSpPr/>
            <p:nvPr/>
          </p:nvSpPr>
          <p:spPr>
            <a:xfrm>
              <a:off x="874712" y="3677812"/>
              <a:ext cx="3566062" cy="53553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Users can present on a projector or computer or print the presentation into film for application.</a:t>
              </a: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CBCE2F27-1948-4AAF-B7D2-B7B4F23C2784}"/>
                </a:ext>
              </a:extLst>
            </p:cNvPr>
            <p:cNvSpPr/>
            <p:nvPr/>
          </p:nvSpPr>
          <p:spPr>
            <a:xfrm>
              <a:off x="2198800" y="3395038"/>
              <a:ext cx="2241974" cy="3877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Title text added.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0994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>
            <a:extLst>
              <a:ext uri="{FF2B5EF4-FFF2-40B4-BE49-F238E27FC236}">
                <a16:creationId xmlns:a16="http://schemas.microsoft.com/office/drawing/2014/main" id="{1684A911-0696-DF42-8C2A-A856CB256B4A}"/>
              </a:ext>
            </a:extLst>
          </p:cNvPr>
          <p:cNvSpPr/>
          <p:nvPr/>
        </p:nvSpPr>
        <p:spPr>
          <a:xfrm>
            <a:off x="5668296" y="1620478"/>
            <a:ext cx="5230762" cy="4572000"/>
          </a:xfrm>
          <a:prstGeom prst="rect">
            <a:avLst/>
          </a:prstGeom>
          <a:solidFill>
            <a:srgbClr val="FFFFFF">
              <a:lumMod val="85000"/>
              <a:alpha val="2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F0502020204030204"/>
              <a:ea typeface="微软雅黑"/>
              <a:cs typeface="+mn-ea"/>
              <a:sym typeface="+mn-lt"/>
            </a:endParaRPr>
          </a:p>
        </p:txBody>
      </p:sp>
      <p:sp>
        <p:nvSpPr>
          <p:cNvPr id="12" name="任意多边形 21">
            <a:extLst>
              <a:ext uri="{FF2B5EF4-FFF2-40B4-BE49-F238E27FC236}">
                <a16:creationId xmlns:a16="http://schemas.microsoft.com/office/drawing/2014/main" id="{213DDBB2-4912-954A-B72A-7CF04D4A3F99}"/>
              </a:ext>
            </a:extLst>
          </p:cNvPr>
          <p:cNvSpPr/>
          <p:nvPr/>
        </p:nvSpPr>
        <p:spPr>
          <a:xfrm>
            <a:off x="1538749" y="1178027"/>
            <a:ext cx="4557251" cy="4572000"/>
          </a:xfrm>
          <a:custGeom>
            <a:avLst/>
            <a:gdLst>
              <a:gd name="connsiteX0" fmla="*/ 0 w 2324100"/>
              <a:gd name="connsiteY0" fmla="*/ 0 h 3602835"/>
              <a:gd name="connsiteX1" fmla="*/ 2324100 w 2324100"/>
              <a:gd name="connsiteY1" fmla="*/ 0 h 3602835"/>
              <a:gd name="connsiteX2" fmla="*/ 2324100 w 2324100"/>
              <a:gd name="connsiteY2" fmla="*/ 3602835 h 3602835"/>
              <a:gd name="connsiteX3" fmla="*/ 0 w 2324100"/>
              <a:gd name="connsiteY3" fmla="*/ 3602835 h 3602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4100" h="3602835">
                <a:moveTo>
                  <a:pt x="0" y="0"/>
                </a:moveTo>
                <a:lnTo>
                  <a:pt x="2324100" y="0"/>
                </a:lnTo>
                <a:lnTo>
                  <a:pt x="2324100" y="3602835"/>
                </a:lnTo>
                <a:lnTo>
                  <a:pt x="0" y="3602835"/>
                </a:lnTo>
                <a:close/>
              </a:path>
            </a:pathLst>
          </a:cu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F0502020204030204"/>
              <a:ea typeface="微软雅黑"/>
              <a:cs typeface="+mn-ea"/>
              <a:sym typeface="+mn-lt"/>
            </a:endParaRPr>
          </a:p>
        </p:txBody>
      </p:sp>
      <p:cxnSp>
        <p:nvCxnSpPr>
          <p:cNvPr id="13" name="Straight Connector 11">
            <a:extLst>
              <a:ext uri="{FF2B5EF4-FFF2-40B4-BE49-F238E27FC236}">
                <a16:creationId xmlns:a16="http://schemas.microsoft.com/office/drawing/2014/main" id="{B1634D0A-109F-7442-B64D-8CDBE6BB8FFC}"/>
              </a:ext>
            </a:extLst>
          </p:cNvPr>
          <p:cNvCxnSpPr>
            <a:cxnSpLocks/>
          </p:cNvCxnSpPr>
          <p:nvPr/>
        </p:nvCxnSpPr>
        <p:spPr>
          <a:xfrm>
            <a:off x="6924409" y="3411355"/>
            <a:ext cx="926691" cy="0"/>
          </a:xfrm>
          <a:prstGeom prst="line">
            <a:avLst/>
          </a:prstGeom>
          <a:noFill/>
          <a:ln w="12700" cap="flat" cmpd="sng" algn="ctr">
            <a:solidFill>
              <a:srgbClr val="045AEA"/>
            </a:solidFill>
            <a:prstDash val="solid"/>
            <a:miter lim="800000"/>
          </a:ln>
          <a:effectLst/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B8629F3-03C4-AC44-8C6B-12658443D994}"/>
              </a:ext>
            </a:extLst>
          </p:cNvPr>
          <p:cNvSpPr txBox="1"/>
          <p:nvPr/>
        </p:nvSpPr>
        <p:spPr>
          <a:xfrm>
            <a:off x="6821171" y="3859252"/>
            <a:ext cx="936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F0502020204030204"/>
                <a:cs typeface="+mn-ea"/>
                <a:sym typeface="+mn-lt"/>
              </a:rPr>
              <a:t>01. /</a:t>
            </a:r>
          </a:p>
        </p:txBody>
      </p:sp>
      <p:sp>
        <p:nvSpPr>
          <p:cNvPr id="15" name="TextBox 17">
            <a:extLst>
              <a:ext uri="{FF2B5EF4-FFF2-40B4-BE49-F238E27FC236}">
                <a16:creationId xmlns:a16="http://schemas.microsoft.com/office/drawing/2014/main" id="{B9521A28-FE60-C14D-8AD0-665333F27915}"/>
              </a:ext>
            </a:extLst>
          </p:cNvPr>
          <p:cNvSpPr txBox="1"/>
          <p:nvPr/>
        </p:nvSpPr>
        <p:spPr>
          <a:xfrm>
            <a:off x="6821171" y="4866309"/>
            <a:ext cx="936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F0502020204030204"/>
                <a:cs typeface="+mn-ea"/>
                <a:sym typeface="+mn-lt"/>
              </a:rPr>
              <a:t>02. /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9C849466-9322-3E41-87E2-3392C1DE39A0}"/>
              </a:ext>
            </a:extLst>
          </p:cNvPr>
          <p:cNvSpPr/>
          <p:nvPr/>
        </p:nvSpPr>
        <p:spPr>
          <a:xfrm>
            <a:off x="7757694" y="3691573"/>
            <a:ext cx="2467853" cy="320977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>
              <a:lnSpc>
                <a:spcPts val="2000"/>
              </a:lnSpc>
              <a:defRPr/>
            </a:pPr>
            <a:r>
              <a:rPr lang="zh-CN" altLang="en-US" sz="1200" dirty="0">
                <a:solidFill>
                  <a:srgbClr val="FFFFFF">
                    <a:lumMod val="50000"/>
                  </a:srgbClr>
                </a:solidFill>
                <a:latin typeface="Arial" panose="020F0502020204030204"/>
                <a:cs typeface="+mn-ea"/>
                <a:sym typeface="+mn-lt"/>
              </a:rPr>
              <a:t>Please replace the text content and modify the text content.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5AC99578-88D2-D243-BB0C-C12D4F88F0D0}"/>
              </a:ext>
            </a:extLst>
          </p:cNvPr>
          <p:cNvSpPr/>
          <p:nvPr/>
        </p:nvSpPr>
        <p:spPr>
          <a:xfrm>
            <a:off x="7757694" y="4679756"/>
            <a:ext cx="2467853" cy="320977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>
              <a:lnSpc>
                <a:spcPts val="2000"/>
              </a:lnSpc>
              <a:defRPr/>
            </a:pPr>
            <a:r>
              <a:rPr lang="zh-CN" altLang="en-US" sz="1200" dirty="0">
                <a:solidFill>
                  <a:srgbClr val="FFFFFF">
                    <a:lumMod val="50000"/>
                  </a:srgbClr>
                </a:solidFill>
                <a:latin typeface="Arial" panose="020F0502020204030204"/>
                <a:cs typeface="+mn-ea"/>
                <a:sym typeface="+mn-lt"/>
              </a:rPr>
              <a:t>Please replace the text content and modify the text content.</a:t>
            </a:r>
          </a:p>
        </p:txBody>
      </p:sp>
      <p:sp>
        <p:nvSpPr>
          <p:cNvPr id="18" name="TextBox 7">
            <a:extLst>
              <a:ext uri="{FF2B5EF4-FFF2-40B4-BE49-F238E27FC236}">
                <a16:creationId xmlns:a16="http://schemas.microsoft.com/office/drawing/2014/main" id="{EB5774DE-F863-6E4A-86DA-B9B2DE6AED8F}"/>
              </a:ext>
            </a:extLst>
          </p:cNvPr>
          <p:cNvSpPr txBox="1"/>
          <p:nvPr/>
        </p:nvSpPr>
        <p:spPr>
          <a:xfrm>
            <a:off x="6821171" y="2541442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F0502020204030204"/>
                <a:cs typeface="+mn-ea"/>
                <a:sym typeface="+mn-lt"/>
              </a:rPr>
              <a:t>Add page title content.</a:t>
            </a:r>
          </a:p>
        </p:txBody>
      </p:sp>
      <p:sp>
        <p:nvSpPr>
          <p:cNvPr id="19" name="Google Shape;86;p19">
            <a:extLst>
              <a:ext uri="{FF2B5EF4-FFF2-40B4-BE49-F238E27FC236}">
                <a16:creationId xmlns:a16="http://schemas.microsoft.com/office/drawing/2014/main" id="{261BBBA9-A0D5-724E-8CF6-6D6A3A48807E}"/>
              </a:ext>
            </a:extLst>
          </p:cNvPr>
          <p:cNvSpPr txBox="1"/>
          <p:nvPr/>
        </p:nvSpPr>
        <p:spPr>
          <a:xfrm>
            <a:off x="6821171" y="2107172"/>
            <a:ext cx="3183654" cy="434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240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F0502020204030204"/>
                <a:cs typeface="+mn-ea"/>
                <a:sym typeface="+mn-lt"/>
              </a:rPr>
              <a:t>YOUR TITLE HERE.</a:t>
            </a:r>
            <a:endParaRPr sz="2400">
              <a:solidFill>
                <a:srgbClr val="000000">
                  <a:lumMod val="75000"/>
                  <a:lumOff val="25000"/>
                </a:srgbClr>
              </a:solidFill>
              <a:latin typeface="Arial" panose="020F0502020204030204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24818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54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82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54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PA-组合 41"/>
          <p:cNvGrpSpPr/>
          <p:nvPr>
            <p:custDataLst>
              <p:tags r:id="rId1"/>
            </p:custDataLst>
          </p:nvPr>
        </p:nvGrpSpPr>
        <p:grpSpPr>
          <a:xfrm rot="5400000">
            <a:off x="1074598" y="4103486"/>
            <a:ext cx="210960" cy="1179530"/>
            <a:chOff x="990600" y="1535113"/>
            <a:chExt cx="210960" cy="1179530"/>
          </a:xfrm>
        </p:grpSpPr>
        <p:sp>
          <p:nvSpPr>
            <p:cNvPr id="43" name="PA-椭圆 42"/>
            <p:cNvSpPr>
              <a:spLocks noChangeAspect="1"/>
            </p:cNvSpPr>
            <p:nvPr>
              <p:custDataLst>
                <p:tags r:id="rId9"/>
              </p:custDataLst>
            </p:nvPr>
          </p:nvSpPr>
          <p:spPr>
            <a:xfrm>
              <a:off x="990600" y="1535113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PA-椭圆 43"/>
            <p:cNvSpPr>
              <a:spLocks noChangeAspect="1"/>
            </p:cNvSpPr>
            <p:nvPr>
              <p:custDataLst>
                <p:tags r:id="rId10"/>
              </p:custDataLst>
            </p:nvPr>
          </p:nvSpPr>
          <p:spPr>
            <a:xfrm>
              <a:off x="1078080" y="1535113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PA-椭圆 44"/>
            <p:cNvSpPr>
              <a:spLocks noChangeAspect="1"/>
            </p:cNvSpPr>
            <p:nvPr>
              <p:custDataLst>
                <p:tags r:id="rId11"/>
              </p:custDataLst>
            </p:nvPr>
          </p:nvSpPr>
          <p:spPr>
            <a:xfrm>
              <a:off x="1165560" y="1535113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PA-椭圆 45"/>
            <p:cNvSpPr>
              <a:spLocks noChangeAspect="1"/>
            </p:cNvSpPr>
            <p:nvPr>
              <p:custDataLst>
                <p:tags r:id="rId12"/>
              </p:custDataLst>
            </p:nvPr>
          </p:nvSpPr>
          <p:spPr>
            <a:xfrm>
              <a:off x="990600" y="1662172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PA-椭圆 46"/>
            <p:cNvSpPr>
              <a:spLocks noChangeAspect="1"/>
            </p:cNvSpPr>
            <p:nvPr>
              <p:custDataLst>
                <p:tags r:id="rId13"/>
              </p:custDataLst>
            </p:nvPr>
          </p:nvSpPr>
          <p:spPr>
            <a:xfrm>
              <a:off x="1078080" y="1662172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PA-椭圆 47"/>
            <p:cNvSpPr>
              <a:spLocks noChangeAspect="1"/>
            </p:cNvSpPr>
            <p:nvPr>
              <p:custDataLst>
                <p:tags r:id="rId14"/>
              </p:custDataLst>
            </p:nvPr>
          </p:nvSpPr>
          <p:spPr>
            <a:xfrm>
              <a:off x="1165560" y="1662172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" name="PA-椭圆 48"/>
            <p:cNvSpPr>
              <a:spLocks noChangeAspect="1"/>
            </p:cNvSpPr>
            <p:nvPr>
              <p:custDataLst>
                <p:tags r:id="rId15"/>
              </p:custDataLst>
            </p:nvPr>
          </p:nvSpPr>
          <p:spPr>
            <a:xfrm>
              <a:off x="990600" y="1789231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" name="PA-椭圆 49"/>
            <p:cNvSpPr>
              <a:spLocks noChangeAspect="1"/>
            </p:cNvSpPr>
            <p:nvPr>
              <p:custDataLst>
                <p:tags r:id="rId16"/>
              </p:custDataLst>
            </p:nvPr>
          </p:nvSpPr>
          <p:spPr>
            <a:xfrm>
              <a:off x="1078080" y="1789231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1" name="PA-椭圆 50"/>
            <p:cNvSpPr>
              <a:spLocks noChangeAspect="1"/>
            </p:cNvSpPr>
            <p:nvPr>
              <p:custDataLst>
                <p:tags r:id="rId17"/>
              </p:custDataLst>
            </p:nvPr>
          </p:nvSpPr>
          <p:spPr>
            <a:xfrm>
              <a:off x="1165560" y="1789231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2" name="PA-椭圆 51"/>
            <p:cNvSpPr>
              <a:spLocks noChangeAspect="1"/>
            </p:cNvSpPr>
            <p:nvPr>
              <p:custDataLst>
                <p:tags r:id="rId18"/>
              </p:custDataLst>
            </p:nvPr>
          </p:nvSpPr>
          <p:spPr>
            <a:xfrm>
              <a:off x="990600" y="1916289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" name="PA-椭圆 52"/>
            <p:cNvSpPr>
              <a:spLocks noChangeAspect="1"/>
            </p:cNvSpPr>
            <p:nvPr>
              <p:custDataLst>
                <p:tags r:id="rId19"/>
              </p:custDataLst>
            </p:nvPr>
          </p:nvSpPr>
          <p:spPr>
            <a:xfrm>
              <a:off x="1078080" y="1916289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4" name="PA-椭圆 53"/>
            <p:cNvSpPr>
              <a:spLocks noChangeAspect="1"/>
            </p:cNvSpPr>
            <p:nvPr>
              <p:custDataLst>
                <p:tags r:id="rId20"/>
              </p:custDataLst>
            </p:nvPr>
          </p:nvSpPr>
          <p:spPr>
            <a:xfrm>
              <a:off x="1165560" y="1916289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" name="PA-椭圆 54"/>
            <p:cNvSpPr>
              <a:spLocks noChangeAspect="1"/>
            </p:cNvSpPr>
            <p:nvPr>
              <p:custDataLst>
                <p:tags r:id="rId21"/>
              </p:custDataLst>
            </p:nvPr>
          </p:nvSpPr>
          <p:spPr>
            <a:xfrm>
              <a:off x="990600" y="2043348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PA-椭圆 55"/>
            <p:cNvSpPr>
              <a:spLocks noChangeAspect="1"/>
            </p:cNvSpPr>
            <p:nvPr>
              <p:custDataLst>
                <p:tags r:id="rId22"/>
              </p:custDataLst>
            </p:nvPr>
          </p:nvSpPr>
          <p:spPr>
            <a:xfrm>
              <a:off x="1078080" y="2043348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7" name="PA-椭圆 56"/>
            <p:cNvSpPr>
              <a:spLocks noChangeAspect="1"/>
            </p:cNvSpPr>
            <p:nvPr>
              <p:custDataLst>
                <p:tags r:id="rId23"/>
              </p:custDataLst>
            </p:nvPr>
          </p:nvSpPr>
          <p:spPr>
            <a:xfrm>
              <a:off x="1165560" y="2043348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8" name="PA-椭圆 57"/>
            <p:cNvSpPr>
              <a:spLocks noChangeAspect="1"/>
            </p:cNvSpPr>
            <p:nvPr>
              <p:custDataLst>
                <p:tags r:id="rId24"/>
              </p:custDataLst>
            </p:nvPr>
          </p:nvSpPr>
          <p:spPr>
            <a:xfrm>
              <a:off x="990600" y="2170407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9" name="PA-椭圆 58"/>
            <p:cNvSpPr>
              <a:spLocks noChangeAspect="1"/>
            </p:cNvSpPr>
            <p:nvPr>
              <p:custDataLst>
                <p:tags r:id="rId25"/>
              </p:custDataLst>
            </p:nvPr>
          </p:nvSpPr>
          <p:spPr>
            <a:xfrm>
              <a:off x="1078080" y="2170407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0" name="PA-椭圆 59"/>
            <p:cNvSpPr>
              <a:spLocks noChangeAspect="1"/>
            </p:cNvSpPr>
            <p:nvPr>
              <p:custDataLst>
                <p:tags r:id="rId26"/>
              </p:custDataLst>
            </p:nvPr>
          </p:nvSpPr>
          <p:spPr>
            <a:xfrm>
              <a:off x="1165560" y="2170407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1" name="PA-椭圆 60"/>
            <p:cNvSpPr>
              <a:spLocks noChangeAspect="1"/>
            </p:cNvSpPr>
            <p:nvPr>
              <p:custDataLst>
                <p:tags r:id="rId27"/>
              </p:custDataLst>
            </p:nvPr>
          </p:nvSpPr>
          <p:spPr>
            <a:xfrm>
              <a:off x="990600" y="2297466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2" name="PA-椭圆 61"/>
            <p:cNvSpPr>
              <a:spLocks noChangeAspect="1"/>
            </p:cNvSpPr>
            <p:nvPr>
              <p:custDataLst>
                <p:tags r:id="rId28"/>
              </p:custDataLst>
            </p:nvPr>
          </p:nvSpPr>
          <p:spPr>
            <a:xfrm>
              <a:off x="1078080" y="2297466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3" name="PA-椭圆 62"/>
            <p:cNvSpPr>
              <a:spLocks noChangeAspect="1"/>
            </p:cNvSpPr>
            <p:nvPr>
              <p:custDataLst>
                <p:tags r:id="rId29"/>
              </p:custDataLst>
            </p:nvPr>
          </p:nvSpPr>
          <p:spPr>
            <a:xfrm>
              <a:off x="1165560" y="2297466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4" name="PA-椭圆 63"/>
            <p:cNvSpPr>
              <a:spLocks noChangeAspect="1"/>
            </p:cNvSpPr>
            <p:nvPr>
              <p:custDataLst>
                <p:tags r:id="rId30"/>
              </p:custDataLst>
            </p:nvPr>
          </p:nvSpPr>
          <p:spPr>
            <a:xfrm>
              <a:off x="990600" y="2424525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5" name="PA-椭圆 64"/>
            <p:cNvSpPr>
              <a:spLocks noChangeAspect="1"/>
            </p:cNvSpPr>
            <p:nvPr>
              <p:custDataLst>
                <p:tags r:id="rId31"/>
              </p:custDataLst>
            </p:nvPr>
          </p:nvSpPr>
          <p:spPr>
            <a:xfrm>
              <a:off x="1078080" y="2424525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" name="PA-椭圆 65"/>
            <p:cNvSpPr>
              <a:spLocks noChangeAspect="1"/>
            </p:cNvSpPr>
            <p:nvPr>
              <p:custDataLst>
                <p:tags r:id="rId32"/>
              </p:custDataLst>
            </p:nvPr>
          </p:nvSpPr>
          <p:spPr>
            <a:xfrm>
              <a:off x="1165560" y="2424525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" name="PA-椭圆 66"/>
            <p:cNvSpPr>
              <a:spLocks noChangeAspect="1"/>
            </p:cNvSpPr>
            <p:nvPr>
              <p:custDataLst>
                <p:tags r:id="rId33"/>
              </p:custDataLst>
            </p:nvPr>
          </p:nvSpPr>
          <p:spPr>
            <a:xfrm>
              <a:off x="990600" y="2551584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8" name="PA-椭圆 67"/>
            <p:cNvSpPr>
              <a:spLocks noChangeAspect="1"/>
            </p:cNvSpPr>
            <p:nvPr>
              <p:custDataLst>
                <p:tags r:id="rId34"/>
              </p:custDataLst>
            </p:nvPr>
          </p:nvSpPr>
          <p:spPr>
            <a:xfrm>
              <a:off x="1078080" y="2551584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9" name="PA-椭圆 68"/>
            <p:cNvSpPr>
              <a:spLocks noChangeAspect="1"/>
            </p:cNvSpPr>
            <p:nvPr>
              <p:custDataLst>
                <p:tags r:id="rId35"/>
              </p:custDataLst>
            </p:nvPr>
          </p:nvSpPr>
          <p:spPr>
            <a:xfrm>
              <a:off x="1165560" y="2551584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0" name="PA-椭圆 69"/>
            <p:cNvSpPr>
              <a:spLocks noChangeAspect="1"/>
            </p:cNvSpPr>
            <p:nvPr>
              <p:custDataLst>
                <p:tags r:id="rId36"/>
              </p:custDataLst>
            </p:nvPr>
          </p:nvSpPr>
          <p:spPr>
            <a:xfrm>
              <a:off x="990600" y="2678643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1" name="PA-椭圆 70"/>
            <p:cNvSpPr>
              <a:spLocks noChangeAspect="1"/>
            </p:cNvSpPr>
            <p:nvPr>
              <p:custDataLst>
                <p:tags r:id="rId37"/>
              </p:custDataLst>
            </p:nvPr>
          </p:nvSpPr>
          <p:spPr>
            <a:xfrm>
              <a:off x="1078080" y="2678643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2" name="PA-椭圆 71"/>
            <p:cNvSpPr>
              <a:spLocks noChangeAspect="1"/>
            </p:cNvSpPr>
            <p:nvPr>
              <p:custDataLst>
                <p:tags r:id="rId38"/>
              </p:custDataLst>
            </p:nvPr>
          </p:nvSpPr>
          <p:spPr>
            <a:xfrm>
              <a:off x="1165560" y="2678643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83" name="PA-椭圆 82"/>
          <p:cNvSpPr/>
          <p:nvPr>
            <p:custDataLst>
              <p:tags r:id="rId2"/>
            </p:custDataLst>
          </p:nvPr>
        </p:nvSpPr>
        <p:spPr>
          <a:xfrm>
            <a:off x="4449988" y="1494869"/>
            <a:ext cx="3292024" cy="3292024"/>
          </a:xfrm>
          <a:prstGeom prst="ellipse">
            <a:avLst/>
          </a:prstGeom>
          <a:solidFill>
            <a:schemeClr val="bg1"/>
          </a:solidFill>
          <a:ln w="254000">
            <a:gradFill>
              <a:gsLst>
                <a:gs pos="0">
                  <a:srgbClr val="FC3100"/>
                </a:gs>
                <a:gs pos="100000">
                  <a:srgbClr val="3366FF"/>
                </a:gs>
              </a:gsLst>
              <a:lin ang="27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latin typeface="方正细谭黑简体" panose="02000000000000000000" pitchFamily="2" charset="-122"/>
              <a:ea typeface="方正细谭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89" name="PA-文本框 88"/>
          <p:cNvSpPr txBox="1"/>
          <p:nvPr>
            <p:custDataLst>
              <p:tags r:id="rId3"/>
            </p:custDataLst>
          </p:nvPr>
        </p:nvSpPr>
        <p:spPr>
          <a:xfrm>
            <a:off x="5415870" y="1987532"/>
            <a:ext cx="1360260" cy="11421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lvl="0" algn="dist">
              <a:defRPr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zh-CN" sz="6600" dirty="0">
                <a:gradFill>
                  <a:gsLst>
                    <a:gs pos="92000">
                      <a:srgbClr val="FC3100"/>
                    </a:gs>
                    <a:gs pos="24000">
                      <a:srgbClr val="3366FF"/>
                    </a:gs>
                  </a:gsLst>
                  <a:lin ang="2700000" scaled="0"/>
                </a:gradFill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rPr>
              <a:t>04</a:t>
            </a:r>
            <a:endParaRPr lang="zh-CN" altLang="en-US" sz="6600" dirty="0">
              <a:gradFill>
                <a:gsLst>
                  <a:gs pos="92000">
                    <a:srgbClr val="FC3100"/>
                  </a:gs>
                  <a:gs pos="24000">
                    <a:srgbClr val="3366FF"/>
                  </a:gs>
                </a:gsLst>
                <a:lin ang="2700000" scaled="0"/>
              </a:gradFill>
              <a:latin typeface="方正细谭黑简体" panose="02000000000000000000" pitchFamily="2" charset="-122"/>
              <a:ea typeface="方正细谭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86" name="PA-文本框 85"/>
          <p:cNvSpPr txBox="1"/>
          <p:nvPr>
            <p:custDataLst>
              <p:tags r:id="rId4"/>
            </p:custDataLst>
          </p:nvPr>
        </p:nvSpPr>
        <p:spPr>
          <a:xfrm>
            <a:off x="4449988" y="2959735"/>
            <a:ext cx="3164297" cy="92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rPr>
              <a:t>Title text</a:t>
            </a:r>
          </a:p>
        </p:txBody>
      </p:sp>
      <p:sp>
        <p:nvSpPr>
          <p:cNvPr id="87" name="PA-文本框 26"/>
          <p:cNvSpPr txBox="1"/>
          <p:nvPr>
            <p:custDataLst>
              <p:tags r:id="rId5"/>
            </p:custDataLst>
          </p:nvPr>
        </p:nvSpPr>
        <p:spPr>
          <a:xfrm>
            <a:off x="4922520" y="3910728"/>
            <a:ext cx="23469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rPr>
              <a:t>LOREM IPSUM DOLOR SIT. 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rPr>
              <a:t>AMET.</a:t>
            </a:r>
          </a:p>
        </p:txBody>
      </p:sp>
      <p:grpSp>
        <p:nvGrpSpPr>
          <p:cNvPr id="39" name="PA-组合 38"/>
          <p:cNvGrpSpPr/>
          <p:nvPr>
            <p:custDataLst>
              <p:tags r:id="rId6"/>
            </p:custDataLst>
          </p:nvPr>
        </p:nvGrpSpPr>
        <p:grpSpPr>
          <a:xfrm rot="10800000">
            <a:off x="1935362" y="4487287"/>
            <a:ext cx="775459" cy="550888"/>
            <a:chOff x="10361430" y="5793303"/>
            <a:chExt cx="946042" cy="672070"/>
          </a:xfrm>
        </p:grpSpPr>
        <p:sp>
          <p:nvSpPr>
            <p:cNvPr id="36" name="PA-椭圆 35"/>
            <p:cNvSpPr/>
            <p:nvPr>
              <p:custDataLst>
                <p:tags r:id="rId7"/>
              </p:custDataLst>
            </p:nvPr>
          </p:nvSpPr>
          <p:spPr>
            <a:xfrm>
              <a:off x="10635402" y="5793303"/>
              <a:ext cx="672070" cy="672070"/>
            </a:xfrm>
            <a:prstGeom prst="ellipse">
              <a:avLst/>
            </a:prstGeom>
            <a:gradFill>
              <a:gsLst>
                <a:gs pos="82000">
                  <a:srgbClr val="3366FF"/>
                </a:gs>
                <a:gs pos="22000">
                  <a:srgbClr val="3366FF">
                    <a:alpha val="43000"/>
                  </a:srgbClr>
                </a:gs>
              </a:gsLst>
              <a:lin ang="7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PA-椭圆 36"/>
            <p:cNvSpPr/>
            <p:nvPr>
              <p:custDataLst>
                <p:tags r:id="rId8"/>
              </p:custDataLst>
            </p:nvPr>
          </p:nvSpPr>
          <p:spPr>
            <a:xfrm>
              <a:off x="10361430" y="5888313"/>
              <a:ext cx="482050" cy="482050"/>
            </a:xfrm>
            <a:prstGeom prst="ellipse">
              <a:avLst/>
            </a:prstGeom>
            <a:gradFill>
              <a:gsLst>
                <a:gs pos="82000">
                  <a:srgbClr val="3366FF">
                    <a:alpha val="60000"/>
                  </a:srgbClr>
                </a:gs>
                <a:gs pos="22000">
                  <a:srgbClr val="3366FF">
                    <a:alpha val="31000"/>
                  </a:srgbClr>
                </a:gs>
              </a:gsLst>
              <a:lin ang="7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:a14="http://schemas.microsoft.com/office/drawing/2010/main" xmlns="">
      <p:transition spd="slow">
        <p:random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entr" presetSubtype="0" fill="hold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7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8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11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12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15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16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19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20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23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24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0" presetClass="entr" presetSubtype="0" fill="hold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27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28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3" grpId="0" animBg="1"/>
          <p:bldP spid="89" grpId="0" animBg="1"/>
          <p:bldP spid="86" grpId="0" bldLvl="0" animBg="1"/>
          <p:bldP spid="87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7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8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11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12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15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16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19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20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23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24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27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28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3" grpId="0" animBg="1"/>
          <p:bldP spid="89" grpId="0" animBg="1"/>
          <p:bldP spid="86" grpId="0" bldLvl="0" animBg="1"/>
          <p:bldP spid="87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PA-组合 34"/>
          <p:cNvGrpSpPr/>
          <p:nvPr>
            <p:custDataLst>
              <p:tags r:id="rId1"/>
            </p:custDataLst>
          </p:nvPr>
        </p:nvGrpSpPr>
        <p:grpSpPr>
          <a:xfrm>
            <a:off x="760045" y="1581813"/>
            <a:ext cx="210960" cy="1179530"/>
            <a:chOff x="990600" y="1535113"/>
            <a:chExt cx="210960" cy="1179530"/>
          </a:xfrm>
        </p:grpSpPr>
        <p:sp>
          <p:nvSpPr>
            <p:cNvPr id="5" name="PA-椭圆 4"/>
            <p:cNvSpPr>
              <a:spLocks noChangeAspect="1"/>
            </p:cNvSpPr>
            <p:nvPr>
              <p:custDataLst>
                <p:tags r:id="rId56"/>
              </p:custDataLst>
            </p:nvPr>
          </p:nvSpPr>
          <p:spPr>
            <a:xfrm>
              <a:off x="990600" y="1535113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PA-椭圆 5"/>
            <p:cNvSpPr>
              <a:spLocks noChangeAspect="1"/>
            </p:cNvSpPr>
            <p:nvPr>
              <p:custDataLst>
                <p:tags r:id="rId57"/>
              </p:custDataLst>
            </p:nvPr>
          </p:nvSpPr>
          <p:spPr>
            <a:xfrm>
              <a:off x="1078080" y="1535113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PA-椭圆 6"/>
            <p:cNvSpPr>
              <a:spLocks noChangeAspect="1"/>
            </p:cNvSpPr>
            <p:nvPr>
              <p:custDataLst>
                <p:tags r:id="rId58"/>
              </p:custDataLst>
            </p:nvPr>
          </p:nvSpPr>
          <p:spPr>
            <a:xfrm>
              <a:off x="1165560" y="1535113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PA-椭圆 7"/>
            <p:cNvSpPr>
              <a:spLocks noChangeAspect="1"/>
            </p:cNvSpPr>
            <p:nvPr>
              <p:custDataLst>
                <p:tags r:id="rId59"/>
              </p:custDataLst>
            </p:nvPr>
          </p:nvSpPr>
          <p:spPr>
            <a:xfrm>
              <a:off x="990600" y="1662172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PA-椭圆 8"/>
            <p:cNvSpPr>
              <a:spLocks noChangeAspect="1"/>
            </p:cNvSpPr>
            <p:nvPr>
              <p:custDataLst>
                <p:tags r:id="rId60"/>
              </p:custDataLst>
            </p:nvPr>
          </p:nvSpPr>
          <p:spPr>
            <a:xfrm>
              <a:off x="1078080" y="1662172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PA-椭圆 9"/>
            <p:cNvSpPr>
              <a:spLocks noChangeAspect="1"/>
            </p:cNvSpPr>
            <p:nvPr>
              <p:custDataLst>
                <p:tags r:id="rId61"/>
              </p:custDataLst>
            </p:nvPr>
          </p:nvSpPr>
          <p:spPr>
            <a:xfrm>
              <a:off x="1165560" y="1662172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PA-椭圆 10"/>
            <p:cNvSpPr>
              <a:spLocks noChangeAspect="1"/>
            </p:cNvSpPr>
            <p:nvPr>
              <p:custDataLst>
                <p:tags r:id="rId62"/>
              </p:custDataLst>
            </p:nvPr>
          </p:nvSpPr>
          <p:spPr>
            <a:xfrm>
              <a:off x="990600" y="1789231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PA-椭圆 11"/>
            <p:cNvSpPr>
              <a:spLocks noChangeAspect="1"/>
            </p:cNvSpPr>
            <p:nvPr>
              <p:custDataLst>
                <p:tags r:id="rId63"/>
              </p:custDataLst>
            </p:nvPr>
          </p:nvSpPr>
          <p:spPr>
            <a:xfrm>
              <a:off x="1078080" y="1789231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PA-椭圆 12"/>
            <p:cNvSpPr>
              <a:spLocks noChangeAspect="1"/>
            </p:cNvSpPr>
            <p:nvPr>
              <p:custDataLst>
                <p:tags r:id="rId64"/>
              </p:custDataLst>
            </p:nvPr>
          </p:nvSpPr>
          <p:spPr>
            <a:xfrm>
              <a:off x="1165560" y="1789231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PA-椭圆 13"/>
            <p:cNvSpPr>
              <a:spLocks noChangeAspect="1"/>
            </p:cNvSpPr>
            <p:nvPr>
              <p:custDataLst>
                <p:tags r:id="rId65"/>
              </p:custDataLst>
            </p:nvPr>
          </p:nvSpPr>
          <p:spPr>
            <a:xfrm>
              <a:off x="990600" y="1916289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PA-椭圆 14"/>
            <p:cNvSpPr>
              <a:spLocks noChangeAspect="1"/>
            </p:cNvSpPr>
            <p:nvPr>
              <p:custDataLst>
                <p:tags r:id="rId66"/>
              </p:custDataLst>
            </p:nvPr>
          </p:nvSpPr>
          <p:spPr>
            <a:xfrm>
              <a:off x="1078080" y="1916289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PA-椭圆 15"/>
            <p:cNvSpPr>
              <a:spLocks noChangeAspect="1"/>
            </p:cNvSpPr>
            <p:nvPr>
              <p:custDataLst>
                <p:tags r:id="rId67"/>
              </p:custDataLst>
            </p:nvPr>
          </p:nvSpPr>
          <p:spPr>
            <a:xfrm>
              <a:off x="1165560" y="1916289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PA-椭圆 16"/>
            <p:cNvSpPr>
              <a:spLocks noChangeAspect="1"/>
            </p:cNvSpPr>
            <p:nvPr>
              <p:custDataLst>
                <p:tags r:id="rId68"/>
              </p:custDataLst>
            </p:nvPr>
          </p:nvSpPr>
          <p:spPr>
            <a:xfrm>
              <a:off x="990600" y="2043348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PA-椭圆 17"/>
            <p:cNvSpPr>
              <a:spLocks noChangeAspect="1"/>
            </p:cNvSpPr>
            <p:nvPr>
              <p:custDataLst>
                <p:tags r:id="rId69"/>
              </p:custDataLst>
            </p:nvPr>
          </p:nvSpPr>
          <p:spPr>
            <a:xfrm>
              <a:off x="1078080" y="2043348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PA-椭圆 18"/>
            <p:cNvSpPr>
              <a:spLocks noChangeAspect="1"/>
            </p:cNvSpPr>
            <p:nvPr>
              <p:custDataLst>
                <p:tags r:id="rId70"/>
              </p:custDataLst>
            </p:nvPr>
          </p:nvSpPr>
          <p:spPr>
            <a:xfrm>
              <a:off x="1165560" y="2043348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PA-椭圆 19"/>
            <p:cNvSpPr>
              <a:spLocks noChangeAspect="1"/>
            </p:cNvSpPr>
            <p:nvPr>
              <p:custDataLst>
                <p:tags r:id="rId71"/>
              </p:custDataLst>
            </p:nvPr>
          </p:nvSpPr>
          <p:spPr>
            <a:xfrm>
              <a:off x="990600" y="2170407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PA-椭圆 20"/>
            <p:cNvSpPr>
              <a:spLocks noChangeAspect="1"/>
            </p:cNvSpPr>
            <p:nvPr>
              <p:custDataLst>
                <p:tags r:id="rId72"/>
              </p:custDataLst>
            </p:nvPr>
          </p:nvSpPr>
          <p:spPr>
            <a:xfrm>
              <a:off x="1078080" y="2170407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PA-椭圆 21"/>
            <p:cNvSpPr>
              <a:spLocks noChangeAspect="1"/>
            </p:cNvSpPr>
            <p:nvPr>
              <p:custDataLst>
                <p:tags r:id="rId73"/>
              </p:custDataLst>
            </p:nvPr>
          </p:nvSpPr>
          <p:spPr>
            <a:xfrm>
              <a:off x="1165560" y="2170407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PA-椭圆 22"/>
            <p:cNvSpPr>
              <a:spLocks noChangeAspect="1"/>
            </p:cNvSpPr>
            <p:nvPr>
              <p:custDataLst>
                <p:tags r:id="rId74"/>
              </p:custDataLst>
            </p:nvPr>
          </p:nvSpPr>
          <p:spPr>
            <a:xfrm>
              <a:off x="990600" y="2297466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PA-椭圆 23"/>
            <p:cNvSpPr>
              <a:spLocks noChangeAspect="1"/>
            </p:cNvSpPr>
            <p:nvPr>
              <p:custDataLst>
                <p:tags r:id="rId75"/>
              </p:custDataLst>
            </p:nvPr>
          </p:nvSpPr>
          <p:spPr>
            <a:xfrm>
              <a:off x="1078080" y="2297466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PA-椭圆 24"/>
            <p:cNvSpPr>
              <a:spLocks noChangeAspect="1"/>
            </p:cNvSpPr>
            <p:nvPr>
              <p:custDataLst>
                <p:tags r:id="rId76"/>
              </p:custDataLst>
            </p:nvPr>
          </p:nvSpPr>
          <p:spPr>
            <a:xfrm>
              <a:off x="1165560" y="2297466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PA-椭圆 25"/>
            <p:cNvSpPr>
              <a:spLocks noChangeAspect="1"/>
            </p:cNvSpPr>
            <p:nvPr>
              <p:custDataLst>
                <p:tags r:id="rId77"/>
              </p:custDataLst>
            </p:nvPr>
          </p:nvSpPr>
          <p:spPr>
            <a:xfrm>
              <a:off x="990600" y="2424525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PA-椭圆 26"/>
            <p:cNvSpPr>
              <a:spLocks noChangeAspect="1"/>
            </p:cNvSpPr>
            <p:nvPr>
              <p:custDataLst>
                <p:tags r:id="rId78"/>
              </p:custDataLst>
            </p:nvPr>
          </p:nvSpPr>
          <p:spPr>
            <a:xfrm>
              <a:off x="1078080" y="2424525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PA-椭圆 27"/>
            <p:cNvSpPr>
              <a:spLocks noChangeAspect="1"/>
            </p:cNvSpPr>
            <p:nvPr>
              <p:custDataLst>
                <p:tags r:id="rId79"/>
              </p:custDataLst>
            </p:nvPr>
          </p:nvSpPr>
          <p:spPr>
            <a:xfrm>
              <a:off x="1165560" y="2424525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PA-椭圆 28"/>
            <p:cNvSpPr>
              <a:spLocks noChangeAspect="1"/>
            </p:cNvSpPr>
            <p:nvPr>
              <p:custDataLst>
                <p:tags r:id="rId80"/>
              </p:custDataLst>
            </p:nvPr>
          </p:nvSpPr>
          <p:spPr>
            <a:xfrm>
              <a:off x="990600" y="2551584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PA-椭圆 29"/>
            <p:cNvSpPr>
              <a:spLocks noChangeAspect="1"/>
            </p:cNvSpPr>
            <p:nvPr>
              <p:custDataLst>
                <p:tags r:id="rId81"/>
              </p:custDataLst>
            </p:nvPr>
          </p:nvSpPr>
          <p:spPr>
            <a:xfrm>
              <a:off x="1078080" y="2551584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PA-椭圆 30"/>
            <p:cNvSpPr>
              <a:spLocks noChangeAspect="1"/>
            </p:cNvSpPr>
            <p:nvPr>
              <p:custDataLst>
                <p:tags r:id="rId82"/>
              </p:custDataLst>
            </p:nvPr>
          </p:nvSpPr>
          <p:spPr>
            <a:xfrm>
              <a:off x="1165560" y="2551584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PA-椭圆 31"/>
            <p:cNvSpPr>
              <a:spLocks noChangeAspect="1"/>
            </p:cNvSpPr>
            <p:nvPr>
              <p:custDataLst>
                <p:tags r:id="rId83"/>
              </p:custDataLst>
            </p:nvPr>
          </p:nvSpPr>
          <p:spPr>
            <a:xfrm>
              <a:off x="990600" y="2678643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PA-椭圆 32"/>
            <p:cNvSpPr>
              <a:spLocks noChangeAspect="1"/>
            </p:cNvSpPr>
            <p:nvPr>
              <p:custDataLst>
                <p:tags r:id="rId84"/>
              </p:custDataLst>
            </p:nvPr>
          </p:nvSpPr>
          <p:spPr>
            <a:xfrm>
              <a:off x="1078080" y="2678643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PA-椭圆 33"/>
            <p:cNvSpPr>
              <a:spLocks noChangeAspect="1"/>
            </p:cNvSpPr>
            <p:nvPr>
              <p:custDataLst>
                <p:tags r:id="rId85"/>
              </p:custDataLst>
            </p:nvPr>
          </p:nvSpPr>
          <p:spPr>
            <a:xfrm>
              <a:off x="1165560" y="2678643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2" name="PA-组合 41"/>
          <p:cNvGrpSpPr/>
          <p:nvPr>
            <p:custDataLst>
              <p:tags r:id="rId2"/>
            </p:custDataLst>
          </p:nvPr>
        </p:nvGrpSpPr>
        <p:grpSpPr>
          <a:xfrm rot="5400000">
            <a:off x="10604703" y="4598786"/>
            <a:ext cx="210960" cy="1179530"/>
            <a:chOff x="990600" y="1535113"/>
            <a:chExt cx="210960" cy="1179530"/>
          </a:xfrm>
        </p:grpSpPr>
        <p:sp>
          <p:nvSpPr>
            <p:cNvPr id="43" name="PA-椭圆 42"/>
            <p:cNvSpPr>
              <a:spLocks noChangeAspect="1"/>
            </p:cNvSpPr>
            <p:nvPr>
              <p:custDataLst>
                <p:tags r:id="rId26"/>
              </p:custDataLst>
            </p:nvPr>
          </p:nvSpPr>
          <p:spPr>
            <a:xfrm>
              <a:off x="990600" y="1535113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44" name="PA-椭圆 43"/>
            <p:cNvSpPr>
              <a:spLocks noChangeAspect="1"/>
            </p:cNvSpPr>
            <p:nvPr>
              <p:custDataLst>
                <p:tags r:id="rId27"/>
              </p:custDataLst>
            </p:nvPr>
          </p:nvSpPr>
          <p:spPr>
            <a:xfrm>
              <a:off x="1078080" y="1535113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45" name="PA-椭圆 44"/>
            <p:cNvSpPr>
              <a:spLocks noChangeAspect="1"/>
            </p:cNvSpPr>
            <p:nvPr>
              <p:custDataLst>
                <p:tags r:id="rId28"/>
              </p:custDataLst>
            </p:nvPr>
          </p:nvSpPr>
          <p:spPr>
            <a:xfrm>
              <a:off x="1165560" y="1535113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46" name="PA-椭圆 45"/>
            <p:cNvSpPr>
              <a:spLocks noChangeAspect="1"/>
            </p:cNvSpPr>
            <p:nvPr>
              <p:custDataLst>
                <p:tags r:id="rId29"/>
              </p:custDataLst>
            </p:nvPr>
          </p:nvSpPr>
          <p:spPr>
            <a:xfrm>
              <a:off x="990600" y="1662172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47" name="PA-椭圆 46"/>
            <p:cNvSpPr>
              <a:spLocks noChangeAspect="1"/>
            </p:cNvSpPr>
            <p:nvPr>
              <p:custDataLst>
                <p:tags r:id="rId30"/>
              </p:custDataLst>
            </p:nvPr>
          </p:nvSpPr>
          <p:spPr>
            <a:xfrm>
              <a:off x="1078080" y="1662172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48" name="PA-椭圆 47"/>
            <p:cNvSpPr>
              <a:spLocks noChangeAspect="1"/>
            </p:cNvSpPr>
            <p:nvPr>
              <p:custDataLst>
                <p:tags r:id="rId31"/>
              </p:custDataLst>
            </p:nvPr>
          </p:nvSpPr>
          <p:spPr>
            <a:xfrm>
              <a:off x="1165560" y="1662172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49" name="PA-椭圆 48"/>
            <p:cNvSpPr>
              <a:spLocks noChangeAspect="1"/>
            </p:cNvSpPr>
            <p:nvPr>
              <p:custDataLst>
                <p:tags r:id="rId32"/>
              </p:custDataLst>
            </p:nvPr>
          </p:nvSpPr>
          <p:spPr>
            <a:xfrm>
              <a:off x="990600" y="1789231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50" name="PA-椭圆 49"/>
            <p:cNvSpPr>
              <a:spLocks noChangeAspect="1"/>
            </p:cNvSpPr>
            <p:nvPr>
              <p:custDataLst>
                <p:tags r:id="rId33"/>
              </p:custDataLst>
            </p:nvPr>
          </p:nvSpPr>
          <p:spPr>
            <a:xfrm>
              <a:off x="1078080" y="1789231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51" name="PA-椭圆 50"/>
            <p:cNvSpPr>
              <a:spLocks noChangeAspect="1"/>
            </p:cNvSpPr>
            <p:nvPr>
              <p:custDataLst>
                <p:tags r:id="rId34"/>
              </p:custDataLst>
            </p:nvPr>
          </p:nvSpPr>
          <p:spPr>
            <a:xfrm>
              <a:off x="1165560" y="1789231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52" name="PA-椭圆 51"/>
            <p:cNvSpPr>
              <a:spLocks noChangeAspect="1"/>
            </p:cNvSpPr>
            <p:nvPr>
              <p:custDataLst>
                <p:tags r:id="rId35"/>
              </p:custDataLst>
            </p:nvPr>
          </p:nvSpPr>
          <p:spPr>
            <a:xfrm>
              <a:off x="990600" y="1916289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53" name="PA-椭圆 52"/>
            <p:cNvSpPr>
              <a:spLocks noChangeAspect="1"/>
            </p:cNvSpPr>
            <p:nvPr>
              <p:custDataLst>
                <p:tags r:id="rId36"/>
              </p:custDataLst>
            </p:nvPr>
          </p:nvSpPr>
          <p:spPr>
            <a:xfrm>
              <a:off x="1078080" y="1916289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54" name="PA-椭圆 53"/>
            <p:cNvSpPr>
              <a:spLocks noChangeAspect="1"/>
            </p:cNvSpPr>
            <p:nvPr>
              <p:custDataLst>
                <p:tags r:id="rId37"/>
              </p:custDataLst>
            </p:nvPr>
          </p:nvSpPr>
          <p:spPr>
            <a:xfrm>
              <a:off x="1165560" y="1916289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55" name="PA-椭圆 54"/>
            <p:cNvSpPr>
              <a:spLocks noChangeAspect="1"/>
            </p:cNvSpPr>
            <p:nvPr>
              <p:custDataLst>
                <p:tags r:id="rId38"/>
              </p:custDataLst>
            </p:nvPr>
          </p:nvSpPr>
          <p:spPr>
            <a:xfrm>
              <a:off x="990600" y="2043348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56" name="PA-椭圆 55"/>
            <p:cNvSpPr>
              <a:spLocks noChangeAspect="1"/>
            </p:cNvSpPr>
            <p:nvPr>
              <p:custDataLst>
                <p:tags r:id="rId39"/>
              </p:custDataLst>
            </p:nvPr>
          </p:nvSpPr>
          <p:spPr>
            <a:xfrm>
              <a:off x="1078080" y="2043348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57" name="PA-椭圆 56"/>
            <p:cNvSpPr>
              <a:spLocks noChangeAspect="1"/>
            </p:cNvSpPr>
            <p:nvPr>
              <p:custDataLst>
                <p:tags r:id="rId40"/>
              </p:custDataLst>
            </p:nvPr>
          </p:nvSpPr>
          <p:spPr>
            <a:xfrm>
              <a:off x="1165560" y="2043348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58" name="PA-椭圆 57"/>
            <p:cNvSpPr>
              <a:spLocks noChangeAspect="1"/>
            </p:cNvSpPr>
            <p:nvPr>
              <p:custDataLst>
                <p:tags r:id="rId41"/>
              </p:custDataLst>
            </p:nvPr>
          </p:nvSpPr>
          <p:spPr>
            <a:xfrm>
              <a:off x="990600" y="2170407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59" name="PA-椭圆 58"/>
            <p:cNvSpPr>
              <a:spLocks noChangeAspect="1"/>
            </p:cNvSpPr>
            <p:nvPr>
              <p:custDataLst>
                <p:tags r:id="rId42"/>
              </p:custDataLst>
            </p:nvPr>
          </p:nvSpPr>
          <p:spPr>
            <a:xfrm>
              <a:off x="1078080" y="2170407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60" name="PA-椭圆 59"/>
            <p:cNvSpPr>
              <a:spLocks noChangeAspect="1"/>
            </p:cNvSpPr>
            <p:nvPr>
              <p:custDataLst>
                <p:tags r:id="rId43"/>
              </p:custDataLst>
            </p:nvPr>
          </p:nvSpPr>
          <p:spPr>
            <a:xfrm>
              <a:off x="1165560" y="2170407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61" name="PA-椭圆 60"/>
            <p:cNvSpPr>
              <a:spLocks noChangeAspect="1"/>
            </p:cNvSpPr>
            <p:nvPr>
              <p:custDataLst>
                <p:tags r:id="rId44"/>
              </p:custDataLst>
            </p:nvPr>
          </p:nvSpPr>
          <p:spPr>
            <a:xfrm>
              <a:off x="990600" y="2297466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62" name="PA-椭圆 61"/>
            <p:cNvSpPr>
              <a:spLocks noChangeAspect="1"/>
            </p:cNvSpPr>
            <p:nvPr>
              <p:custDataLst>
                <p:tags r:id="rId45"/>
              </p:custDataLst>
            </p:nvPr>
          </p:nvSpPr>
          <p:spPr>
            <a:xfrm>
              <a:off x="1078080" y="2297466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63" name="PA-椭圆 62"/>
            <p:cNvSpPr>
              <a:spLocks noChangeAspect="1"/>
            </p:cNvSpPr>
            <p:nvPr>
              <p:custDataLst>
                <p:tags r:id="rId46"/>
              </p:custDataLst>
            </p:nvPr>
          </p:nvSpPr>
          <p:spPr>
            <a:xfrm>
              <a:off x="1165560" y="2297466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64" name="PA-椭圆 63"/>
            <p:cNvSpPr>
              <a:spLocks noChangeAspect="1"/>
            </p:cNvSpPr>
            <p:nvPr>
              <p:custDataLst>
                <p:tags r:id="rId47"/>
              </p:custDataLst>
            </p:nvPr>
          </p:nvSpPr>
          <p:spPr>
            <a:xfrm>
              <a:off x="990600" y="2424525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65" name="PA-椭圆 64"/>
            <p:cNvSpPr>
              <a:spLocks noChangeAspect="1"/>
            </p:cNvSpPr>
            <p:nvPr>
              <p:custDataLst>
                <p:tags r:id="rId48"/>
              </p:custDataLst>
            </p:nvPr>
          </p:nvSpPr>
          <p:spPr>
            <a:xfrm>
              <a:off x="1078080" y="2424525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66" name="PA-椭圆 65"/>
            <p:cNvSpPr>
              <a:spLocks noChangeAspect="1"/>
            </p:cNvSpPr>
            <p:nvPr>
              <p:custDataLst>
                <p:tags r:id="rId49"/>
              </p:custDataLst>
            </p:nvPr>
          </p:nvSpPr>
          <p:spPr>
            <a:xfrm>
              <a:off x="1165560" y="2424525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67" name="PA-椭圆 66"/>
            <p:cNvSpPr>
              <a:spLocks noChangeAspect="1"/>
            </p:cNvSpPr>
            <p:nvPr>
              <p:custDataLst>
                <p:tags r:id="rId50"/>
              </p:custDataLst>
            </p:nvPr>
          </p:nvSpPr>
          <p:spPr>
            <a:xfrm>
              <a:off x="990600" y="2551584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68" name="PA-椭圆 67"/>
            <p:cNvSpPr>
              <a:spLocks noChangeAspect="1"/>
            </p:cNvSpPr>
            <p:nvPr>
              <p:custDataLst>
                <p:tags r:id="rId51"/>
              </p:custDataLst>
            </p:nvPr>
          </p:nvSpPr>
          <p:spPr>
            <a:xfrm>
              <a:off x="1078080" y="2551584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69" name="PA-椭圆 68"/>
            <p:cNvSpPr>
              <a:spLocks noChangeAspect="1"/>
            </p:cNvSpPr>
            <p:nvPr>
              <p:custDataLst>
                <p:tags r:id="rId52"/>
              </p:custDataLst>
            </p:nvPr>
          </p:nvSpPr>
          <p:spPr>
            <a:xfrm>
              <a:off x="1165560" y="2551584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70" name="PA-椭圆 69"/>
            <p:cNvSpPr>
              <a:spLocks noChangeAspect="1"/>
            </p:cNvSpPr>
            <p:nvPr>
              <p:custDataLst>
                <p:tags r:id="rId53"/>
              </p:custDataLst>
            </p:nvPr>
          </p:nvSpPr>
          <p:spPr>
            <a:xfrm>
              <a:off x="990600" y="2678643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71" name="PA-椭圆 70"/>
            <p:cNvSpPr>
              <a:spLocks noChangeAspect="1"/>
            </p:cNvSpPr>
            <p:nvPr>
              <p:custDataLst>
                <p:tags r:id="rId54"/>
              </p:custDataLst>
            </p:nvPr>
          </p:nvSpPr>
          <p:spPr>
            <a:xfrm>
              <a:off x="1078080" y="2678643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72" name="PA-椭圆 71"/>
            <p:cNvSpPr>
              <a:spLocks noChangeAspect="1"/>
            </p:cNvSpPr>
            <p:nvPr>
              <p:custDataLst>
                <p:tags r:id="rId55"/>
              </p:custDataLst>
            </p:nvPr>
          </p:nvSpPr>
          <p:spPr>
            <a:xfrm>
              <a:off x="1165560" y="2678643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endParaRPr>
            </a:p>
          </p:txBody>
        </p:sp>
      </p:grpSp>
      <p:sp>
        <p:nvSpPr>
          <p:cNvPr id="75" name="PA-L-Shape 74"/>
          <p:cNvSpPr/>
          <p:nvPr>
            <p:custDataLst>
              <p:tags r:id="rId3"/>
            </p:custDataLst>
          </p:nvPr>
        </p:nvSpPr>
        <p:spPr>
          <a:xfrm>
            <a:off x="4483439" y="1144999"/>
            <a:ext cx="345064" cy="345064"/>
          </a:xfrm>
          <a:prstGeom prst="corner">
            <a:avLst>
              <a:gd name="adj1" fmla="val 13405"/>
              <a:gd name="adj2" fmla="val 13935"/>
            </a:avLst>
          </a:prstGeom>
          <a:gradFill>
            <a:gsLst>
              <a:gs pos="100000">
                <a:srgbClr val="FC3100"/>
              </a:gs>
              <a:gs pos="0">
                <a:srgbClr val="3366F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方正细谭黑简体" panose="02000000000000000000" pitchFamily="2" charset="-122"/>
              <a:ea typeface="方正细谭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76" name="PA-L-Shape 75"/>
          <p:cNvSpPr/>
          <p:nvPr>
            <p:custDataLst>
              <p:tags r:id="rId4"/>
            </p:custDataLst>
          </p:nvPr>
        </p:nvSpPr>
        <p:spPr>
          <a:xfrm flipH="1" flipV="1">
            <a:off x="7564451" y="521835"/>
            <a:ext cx="345064" cy="345064"/>
          </a:xfrm>
          <a:prstGeom prst="corner">
            <a:avLst>
              <a:gd name="adj1" fmla="val 13405"/>
              <a:gd name="adj2" fmla="val 13935"/>
            </a:avLst>
          </a:prstGeom>
          <a:gradFill>
            <a:gsLst>
              <a:gs pos="100000">
                <a:srgbClr val="FC3100"/>
              </a:gs>
              <a:gs pos="0">
                <a:srgbClr val="3366F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方正细谭黑简体" panose="02000000000000000000" pitchFamily="2" charset="-122"/>
              <a:ea typeface="方正细谭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80" name="PA-文本框 79"/>
          <p:cNvSpPr txBox="1"/>
          <p:nvPr>
            <p:custDataLst>
              <p:tags r:id="rId5"/>
            </p:custDataLst>
          </p:nvPr>
        </p:nvSpPr>
        <p:spPr>
          <a:xfrm>
            <a:off x="4602185" y="374455"/>
            <a:ext cx="3318212" cy="1370417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lvl="0" algn="dist">
              <a:defRPr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rPr>
              <a:t>CONTENTS</a:t>
            </a:r>
            <a:endParaRPr lang="zh-CN" altLang="en-US" sz="4000" dirty="0">
              <a:solidFill>
                <a:schemeClr val="tx1">
                  <a:lumMod val="75000"/>
                  <a:lumOff val="25000"/>
                </a:schemeClr>
              </a:solidFill>
              <a:latin typeface="方正细谭黑简体" panose="02000000000000000000" pitchFamily="2" charset="-122"/>
              <a:ea typeface="方正细谭黑简体" panose="02000000000000000000" pitchFamily="2" charset="-122"/>
              <a:cs typeface="+mn-ea"/>
              <a:sym typeface="+mn-lt"/>
            </a:endParaRPr>
          </a:p>
        </p:txBody>
      </p:sp>
      <p:grpSp>
        <p:nvGrpSpPr>
          <p:cNvPr id="91" name="PA-组合 90"/>
          <p:cNvGrpSpPr/>
          <p:nvPr>
            <p:custDataLst>
              <p:tags r:id="rId6"/>
            </p:custDataLst>
          </p:nvPr>
        </p:nvGrpSpPr>
        <p:grpSpPr>
          <a:xfrm>
            <a:off x="934975" y="2344877"/>
            <a:ext cx="2387548" cy="2358236"/>
            <a:chOff x="934975" y="2344877"/>
            <a:chExt cx="2387548" cy="2358236"/>
          </a:xfrm>
        </p:grpSpPr>
        <p:sp>
          <p:nvSpPr>
            <p:cNvPr id="83" name="PA-椭圆 82"/>
            <p:cNvSpPr/>
            <p:nvPr>
              <p:custDataLst>
                <p:tags r:id="rId22"/>
              </p:custDataLst>
            </p:nvPr>
          </p:nvSpPr>
          <p:spPr>
            <a:xfrm>
              <a:off x="964287" y="2344877"/>
              <a:ext cx="2358236" cy="2358236"/>
            </a:xfrm>
            <a:prstGeom prst="ellipse">
              <a:avLst/>
            </a:prstGeom>
            <a:noFill/>
            <a:ln>
              <a:gradFill>
                <a:gsLst>
                  <a:gs pos="0">
                    <a:srgbClr val="FC3100"/>
                  </a:gs>
                  <a:gs pos="100000">
                    <a:srgbClr val="3366FF"/>
                  </a:gs>
                </a:gsLst>
                <a:lin ang="27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endParaRPr>
            </a:p>
          </p:txBody>
        </p:sp>
        <p:grpSp>
          <p:nvGrpSpPr>
            <p:cNvPr id="90" name="组合 89"/>
            <p:cNvGrpSpPr/>
            <p:nvPr/>
          </p:nvGrpSpPr>
          <p:grpSpPr>
            <a:xfrm>
              <a:off x="934975" y="2523046"/>
              <a:ext cx="2289810" cy="1812342"/>
              <a:chOff x="4982271" y="3555481"/>
              <a:chExt cx="2289810" cy="1812342"/>
            </a:xfrm>
          </p:grpSpPr>
          <p:sp>
            <p:nvSpPr>
              <p:cNvPr id="89" name="PA-文本框 88"/>
              <p:cNvSpPr txBox="1"/>
              <p:nvPr>
                <p:custDataLst>
                  <p:tags r:id="rId23"/>
                </p:custDataLst>
              </p:nvPr>
            </p:nvSpPr>
            <p:spPr>
              <a:xfrm>
                <a:off x="5676351" y="3555481"/>
                <a:ext cx="1028700" cy="114213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lvl="0" algn="dist">
                  <a:defRPr>
                    <a:solidFill>
                      <a:schemeClr val="bg1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r>
                  <a:rPr lang="en-US" altLang="zh-CN" sz="4800" dirty="0">
                    <a:gradFill>
                      <a:gsLst>
                        <a:gs pos="92000">
                          <a:srgbClr val="FC3100"/>
                        </a:gs>
                        <a:gs pos="24000">
                          <a:srgbClr val="3366FF"/>
                        </a:gs>
                      </a:gsLst>
                      <a:lin ang="2700000" scaled="0"/>
                    </a:gradFill>
                    <a:latin typeface="方正细谭黑简体" panose="02000000000000000000" pitchFamily="2" charset="-122"/>
                    <a:ea typeface="方正细谭黑简体" panose="02000000000000000000" pitchFamily="2" charset="-122"/>
                    <a:cs typeface="+mn-ea"/>
                    <a:sym typeface="+mn-lt"/>
                  </a:rPr>
                  <a:t>01</a:t>
                </a:r>
                <a:endParaRPr lang="zh-CN" altLang="en-US" sz="4800" dirty="0">
                  <a:gradFill>
                    <a:gsLst>
                      <a:gs pos="92000">
                        <a:srgbClr val="FC3100"/>
                      </a:gs>
                      <a:gs pos="24000">
                        <a:srgbClr val="3366FF"/>
                      </a:gs>
                    </a:gsLst>
                    <a:lin ang="2700000" scaled="0"/>
                  </a:gradFill>
                  <a:latin typeface="方正细谭黑简体" panose="02000000000000000000" pitchFamily="2" charset="-122"/>
                  <a:ea typeface="方正细谭黑简体" panose="020000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86" name="PA-文本框 85"/>
              <p:cNvSpPr txBox="1"/>
              <p:nvPr>
                <p:custDataLst>
                  <p:tags r:id="rId24"/>
                </p:custDataLst>
              </p:nvPr>
            </p:nvSpPr>
            <p:spPr>
              <a:xfrm>
                <a:off x="4982271" y="4446386"/>
                <a:ext cx="228981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方正细谭黑简体" panose="02000000000000000000" pitchFamily="2" charset="-122"/>
                    <a:ea typeface="方正细谭黑简体" panose="02000000000000000000" pitchFamily="2" charset="-122"/>
                    <a:cs typeface="+mn-ea"/>
                    <a:sym typeface="+mn-lt"/>
                  </a:rPr>
                  <a:t>T</a:t>
                </a:r>
                <a:r>
                  <a:rPr lang="zh-CN" altLang="en-US" sz="3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方正细谭黑简体" panose="02000000000000000000" pitchFamily="2" charset="-122"/>
                    <a:ea typeface="方正细谭黑简体" panose="02000000000000000000" pitchFamily="2" charset="-122"/>
                    <a:cs typeface="+mn-ea"/>
                    <a:sym typeface="+mn-lt"/>
                  </a:rPr>
                  <a:t>itle text</a:t>
                </a:r>
              </a:p>
            </p:txBody>
          </p:sp>
          <p:sp>
            <p:nvSpPr>
              <p:cNvPr id="87" name="PA-文本框 26"/>
              <p:cNvSpPr txBox="1"/>
              <p:nvPr>
                <p:custDataLst>
                  <p:tags r:id="rId25"/>
                </p:custDataLst>
              </p:nvPr>
            </p:nvSpPr>
            <p:spPr>
              <a:xfrm>
                <a:off x="5205791" y="5152379"/>
                <a:ext cx="196982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方正细谭黑简体" panose="02000000000000000000" pitchFamily="2" charset="-122"/>
                    <a:ea typeface="方正细谭黑简体" panose="02000000000000000000" pitchFamily="2" charset="-122"/>
                    <a:cs typeface="+mn-ea"/>
                    <a:sym typeface="+mn-lt"/>
                  </a:rPr>
                  <a:t>LOREM IPSUM DOLOR SIT. </a:t>
                </a:r>
                <a:r>
                  <a:rPr lang="en-US" altLang="zh-CN" sz="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方正细谭黑简体" panose="02000000000000000000" pitchFamily="2" charset="-122"/>
                    <a:ea typeface="方正细谭黑简体" panose="02000000000000000000" pitchFamily="2" charset="-122"/>
                    <a:cs typeface="+mn-ea"/>
                    <a:sym typeface="+mn-lt"/>
                  </a:rPr>
                  <a:t>AMET.</a:t>
                </a:r>
              </a:p>
            </p:txBody>
          </p:sp>
        </p:grpSp>
      </p:grpSp>
      <p:grpSp>
        <p:nvGrpSpPr>
          <p:cNvPr id="92" name="PA-组合 91"/>
          <p:cNvGrpSpPr/>
          <p:nvPr>
            <p:custDataLst>
              <p:tags r:id="rId7"/>
            </p:custDataLst>
          </p:nvPr>
        </p:nvGrpSpPr>
        <p:grpSpPr>
          <a:xfrm>
            <a:off x="3515685" y="2344877"/>
            <a:ext cx="2359558" cy="2358236"/>
            <a:chOff x="964287" y="2344877"/>
            <a:chExt cx="2359558" cy="2358236"/>
          </a:xfrm>
        </p:grpSpPr>
        <p:sp>
          <p:nvSpPr>
            <p:cNvPr id="93" name="PA-椭圆 92"/>
            <p:cNvSpPr/>
            <p:nvPr>
              <p:custDataLst>
                <p:tags r:id="rId18"/>
              </p:custDataLst>
            </p:nvPr>
          </p:nvSpPr>
          <p:spPr>
            <a:xfrm>
              <a:off x="964287" y="2344877"/>
              <a:ext cx="2358236" cy="2358236"/>
            </a:xfrm>
            <a:prstGeom prst="ellipse">
              <a:avLst/>
            </a:prstGeom>
            <a:noFill/>
            <a:ln>
              <a:gradFill>
                <a:gsLst>
                  <a:gs pos="0">
                    <a:srgbClr val="FC3100"/>
                  </a:gs>
                  <a:gs pos="100000">
                    <a:srgbClr val="3366FF"/>
                  </a:gs>
                </a:gsLst>
                <a:lin ang="27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endParaRPr>
            </a:p>
          </p:txBody>
        </p:sp>
        <p:grpSp>
          <p:nvGrpSpPr>
            <p:cNvPr id="94" name="组合 93"/>
            <p:cNvGrpSpPr/>
            <p:nvPr/>
          </p:nvGrpSpPr>
          <p:grpSpPr>
            <a:xfrm>
              <a:off x="964820" y="2523046"/>
              <a:ext cx="2359025" cy="1812342"/>
              <a:chOff x="5012116" y="3555481"/>
              <a:chExt cx="2359025" cy="1812342"/>
            </a:xfrm>
          </p:grpSpPr>
          <p:sp>
            <p:nvSpPr>
              <p:cNvPr id="95" name="PA-文本框 94"/>
              <p:cNvSpPr txBox="1"/>
              <p:nvPr>
                <p:custDataLst>
                  <p:tags r:id="rId19"/>
                </p:custDataLst>
              </p:nvPr>
            </p:nvSpPr>
            <p:spPr>
              <a:xfrm>
                <a:off x="5676351" y="3555481"/>
                <a:ext cx="1028700" cy="114213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lvl="0" algn="dist">
                  <a:defRPr>
                    <a:solidFill>
                      <a:schemeClr val="bg1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r>
                  <a:rPr lang="en-US" altLang="zh-CN" sz="4800" dirty="0">
                    <a:gradFill>
                      <a:gsLst>
                        <a:gs pos="92000">
                          <a:srgbClr val="FC3100"/>
                        </a:gs>
                        <a:gs pos="24000">
                          <a:srgbClr val="3366FF"/>
                        </a:gs>
                      </a:gsLst>
                      <a:lin ang="2700000" scaled="0"/>
                    </a:gradFill>
                    <a:latin typeface="方正细谭黑简体" panose="02000000000000000000" pitchFamily="2" charset="-122"/>
                    <a:ea typeface="方正细谭黑简体" panose="02000000000000000000" pitchFamily="2" charset="-122"/>
                    <a:cs typeface="+mn-ea"/>
                    <a:sym typeface="+mn-lt"/>
                  </a:rPr>
                  <a:t>02</a:t>
                </a:r>
                <a:endParaRPr lang="zh-CN" altLang="en-US" sz="4800" dirty="0">
                  <a:gradFill>
                    <a:gsLst>
                      <a:gs pos="92000">
                        <a:srgbClr val="FC3100"/>
                      </a:gs>
                      <a:gs pos="24000">
                        <a:srgbClr val="3366FF"/>
                      </a:gs>
                    </a:gsLst>
                    <a:lin ang="2700000" scaled="0"/>
                  </a:gradFill>
                  <a:latin typeface="方正细谭黑简体" panose="02000000000000000000" pitchFamily="2" charset="-122"/>
                  <a:ea typeface="方正细谭黑简体" panose="020000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96" name="PA-文本框 95"/>
              <p:cNvSpPr txBox="1"/>
              <p:nvPr>
                <p:custDataLst>
                  <p:tags r:id="rId20"/>
                </p:custDataLst>
              </p:nvPr>
            </p:nvSpPr>
            <p:spPr>
              <a:xfrm>
                <a:off x="5012116" y="4377171"/>
                <a:ext cx="235902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方正细谭黑简体" panose="02000000000000000000" pitchFamily="2" charset="-122"/>
                    <a:ea typeface="方正细谭黑简体" panose="02000000000000000000" pitchFamily="2" charset="-122"/>
                    <a:cs typeface="+mn-ea"/>
                    <a:sym typeface="+mn-lt"/>
                  </a:rPr>
                  <a:t>T</a:t>
                </a:r>
                <a:r>
                  <a:rPr lang="zh-CN" altLang="en-US" sz="3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方正细谭黑简体" panose="02000000000000000000" pitchFamily="2" charset="-122"/>
                    <a:ea typeface="方正细谭黑简体" panose="02000000000000000000" pitchFamily="2" charset="-122"/>
                    <a:cs typeface="+mn-ea"/>
                    <a:sym typeface="+mn-lt"/>
                  </a:rPr>
                  <a:t>itle text</a:t>
                </a:r>
              </a:p>
            </p:txBody>
          </p:sp>
          <p:sp>
            <p:nvSpPr>
              <p:cNvPr id="97" name="PA-文本框 26"/>
              <p:cNvSpPr txBox="1"/>
              <p:nvPr>
                <p:custDataLst>
                  <p:tags r:id="rId21"/>
                </p:custDataLst>
              </p:nvPr>
            </p:nvSpPr>
            <p:spPr>
              <a:xfrm>
                <a:off x="5205791" y="5152379"/>
                <a:ext cx="196982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方正细谭黑简体" panose="02000000000000000000" pitchFamily="2" charset="-122"/>
                    <a:ea typeface="方正细谭黑简体" panose="02000000000000000000" pitchFamily="2" charset="-122"/>
                    <a:cs typeface="+mn-ea"/>
                    <a:sym typeface="+mn-lt"/>
                  </a:rPr>
                  <a:t>LOREM IPSUM DOLOR SIT. </a:t>
                </a:r>
                <a:r>
                  <a:rPr lang="en-US" altLang="zh-CN" sz="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方正细谭黑简体" panose="02000000000000000000" pitchFamily="2" charset="-122"/>
                    <a:ea typeface="方正细谭黑简体" panose="02000000000000000000" pitchFamily="2" charset="-122"/>
                    <a:cs typeface="+mn-ea"/>
                    <a:sym typeface="+mn-lt"/>
                  </a:rPr>
                  <a:t>AMET.</a:t>
                </a:r>
              </a:p>
            </p:txBody>
          </p:sp>
        </p:grpSp>
      </p:grpSp>
      <p:grpSp>
        <p:nvGrpSpPr>
          <p:cNvPr id="98" name="PA-组合 97"/>
          <p:cNvGrpSpPr/>
          <p:nvPr>
            <p:custDataLst>
              <p:tags r:id="rId8"/>
            </p:custDataLst>
          </p:nvPr>
        </p:nvGrpSpPr>
        <p:grpSpPr>
          <a:xfrm>
            <a:off x="6066346" y="2344877"/>
            <a:ext cx="2451735" cy="2358236"/>
            <a:chOff x="963550" y="2344877"/>
            <a:chExt cx="2451735" cy="2358236"/>
          </a:xfrm>
        </p:grpSpPr>
        <p:sp>
          <p:nvSpPr>
            <p:cNvPr id="99" name="PA-椭圆 98"/>
            <p:cNvSpPr/>
            <p:nvPr>
              <p:custDataLst>
                <p:tags r:id="rId14"/>
              </p:custDataLst>
            </p:nvPr>
          </p:nvSpPr>
          <p:spPr>
            <a:xfrm>
              <a:off x="964287" y="2344877"/>
              <a:ext cx="2358236" cy="2358236"/>
            </a:xfrm>
            <a:prstGeom prst="ellipse">
              <a:avLst/>
            </a:prstGeom>
            <a:noFill/>
            <a:ln>
              <a:gradFill>
                <a:gsLst>
                  <a:gs pos="0">
                    <a:srgbClr val="FC3100"/>
                  </a:gs>
                  <a:gs pos="100000">
                    <a:srgbClr val="3366FF"/>
                  </a:gs>
                </a:gsLst>
                <a:lin ang="27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endParaRPr>
            </a:p>
          </p:txBody>
        </p:sp>
        <p:grpSp>
          <p:nvGrpSpPr>
            <p:cNvPr id="100" name="组合 99"/>
            <p:cNvGrpSpPr/>
            <p:nvPr/>
          </p:nvGrpSpPr>
          <p:grpSpPr>
            <a:xfrm>
              <a:off x="963550" y="2523046"/>
              <a:ext cx="2451735" cy="1812342"/>
              <a:chOff x="5010846" y="3555481"/>
              <a:chExt cx="2451735" cy="1812342"/>
            </a:xfrm>
          </p:grpSpPr>
          <p:sp>
            <p:nvSpPr>
              <p:cNvPr id="101" name="PA-文本框 100"/>
              <p:cNvSpPr txBox="1"/>
              <p:nvPr>
                <p:custDataLst>
                  <p:tags r:id="rId15"/>
                </p:custDataLst>
              </p:nvPr>
            </p:nvSpPr>
            <p:spPr>
              <a:xfrm>
                <a:off x="5676351" y="3555481"/>
                <a:ext cx="1028700" cy="114213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lvl="0" algn="dist">
                  <a:defRPr>
                    <a:solidFill>
                      <a:schemeClr val="bg1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r>
                  <a:rPr lang="en-US" altLang="zh-CN" sz="4800" dirty="0">
                    <a:gradFill>
                      <a:gsLst>
                        <a:gs pos="92000">
                          <a:srgbClr val="FC3100"/>
                        </a:gs>
                        <a:gs pos="24000">
                          <a:srgbClr val="3366FF"/>
                        </a:gs>
                      </a:gsLst>
                      <a:lin ang="2700000" scaled="0"/>
                    </a:gradFill>
                    <a:latin typeface="方正细谭黑简体" panose="02000000000000000000" pitchFamily="2" charset="-122"/>
                    <a:ea typeface="方正细谭黑简体" panose="02000000000000000000" pitchFamily="2" charset="-122"/>
                    <a:cs typeface="+mn-ea"/>
                    <a:sym typeface="+mn-lt"/>
                  </a:rPr>
                  <a:t>03</a:t>
                </a:r>
                <a:endParaRPr lang="zh-CN" altLang="en-US" sz="4800" dirty="0">
                  <a:gradFill>
                    <a:gsLst>
                      <a:gs pos="92000">
                        <a:srgbClr val="FC3100"/>
                      </a:gs>
                      <a:gs pos="24000">
                        <a:srgbClr val="3366FF"/>
                      </a:gs>
                    </a:gsLst>
                    <a:lin ang="2700000" scaled="0"/>
                  </a:gradFill>
                  <a:latin typeface="方正细谭黑简体" panose="02000000000000000000" pitchFamily="2" charset="-122"/>
                  <a:ea typeface="方正细谭黑简体" panose="020000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02" name="PA-文本框 101"/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5010846" y="4446386"/>
                <a:ext cx="245173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方正细谭黑简体" panose="02000000000000000000" pitchFamily="2" charset="-122"/>
                    <a:ea typeface="方正细谭黑简体" panose="02000000000000000000" pitchFamily="2" charset="-122"/>
                    <a:cs typeface="+mn-ea"/>
                    <a:sym typeface="+mn-lt"/>
                  </a:rPr>
                  <a:t>T</a:t>
                </a:r>
                <a:r>
                  <a:rPr lang="zh-CN" altLang="en-US" sz="3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方正细谭黑简体" panose="02000000000000000000" pitchFamily="2" charset="-122"/>
                    <a:ea typeface="方正细谭黑简体" panose="02000000000000000000" pitchFamily="2" charset="-122"/>
                    <a:cs typeface="+mn-ea"/>
                    <a:sym typeface="+mn-lt"/>
                  </a:rPr>
                  <a:t>itle text</a:t>
                </a:r>
              </a:p>
            </p:txBody>
          </p:sp>
          <p:sp>
            <p:nvSpPr>
              <p:cNvPr id="103" name="PA-文本框 26"/>
              <p:cNvSpPr txBox="1"/>
              <p:nvPr>
                <p:custDataLst>
                  <p:tags r:id="rId17"/>
                </p:custDataLst>
              </p:nvPr>
            </p:nvSpPr>
            <p:spPr>
              <a:xfrm>
                <a:off x="5205791" y="5152379"/>
                <a:ext cx="196982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方正细谭黑简体" panose="02000000000000000000" pitchFamily="2" charset="-122"/>
                    <a:ea typeface="方正细谭黑简体" panose="02000000000000000000" pitchFamily="2" charset="-122"/>
                    <a:cs typeface="+mn-ea"/>
                    <a:sym typeface="+mn-lt"/>
                  </a:rPr>
                  <a:t>LOREM IPSUM DOLOR SIT. </a:t>
                </a:r>
                <a:r>
                  <a:rPr lang="en-US" altLang="zh-CN" sz="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方正细谭黑简体" panose="02000000000000000000" pitchFamily="2" charset="-122"/>
                    <a:ea typeface="方正细谭黑简体" panose="02000000000000000000" pitchFamily="2" charset="-122"/>
                    <a:cs typeface="+mn-ea"/>
                    <a:sym typeface="+mn-lt"/>
                  </a:rPr>
                  <a:t>AMET.</a:t>
                </a:r>
              </a:p>
            </p:txBody>
          </p:sp>
        </p:grpSp>
      </p:grpSp>
      <p:grpSp>
        <p:nvGrpSpPr>
          <p:cNvPr id="104" name="PA-组合 103"/>
          <p:cNvGrpSpPr/>
          <p:nvPr>
            <p:custDataLst>
              <p:tags r:id="rId9"/>
            </p:custDataLst>
          </p:nvPr>
        </p:nvGrpSpPr>
        <p:grpSpPr>
          <a:xfrm>
            <a:off x="8617744" y="2344877"/>
            <a:ext cx="2358973" cy="2358236"/>
            <a:chOff x="963550" y="2344877"/>
            <a:chExt cx="2358973" cy="2358236"/>
          </a:xfrm>
        </p:grpSpPr>
        <p:sp>
          <p:nvSpPr>
            <p:cNvPr id="105" name="PA-椭圆 104"/>
            <p:cNvSpPr/>
            <p:nvPr>
              <p:custDataLst>
                <p:tags r:id="rId10"/>
              </p:custDataLst>
            </p:nvPr>
          </p:nvSpPr>
          <p:spPr>
            <a:xfrm>
              <a:off x="964287" y="2344877"/>
              <a:ext cx="2358236" cy="2358236"/>
            </a:xfrm>
            <a:prstGeom prst="ellipse">
              <a:avLst/>
            </a:prstGeom>
            <a:noFill/>
            <a:ln>
              <a:gradFill>
                <a:gsLst>
                  <a:gs pos="0">
                    <a:srgbClr val="FC3100"/>
                  </a:gs>
                  <a:gs pos="100000">
                    <a:srgbClr val="3366FF"/>
                  </a:gs>
                </a:gsLst>
                <a:lin ang="27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endParaRPr>
            </a:p>
          </p:txBody>
        </p:sp>
        <p:grpSp>
          <p:nvGrpSpPr>
            <p:cNvPr id="106" name="组合 105"/>
            <p:cNvGrpSpPr/>
            <p:nvPr/>
          </p:nvGrpSpPr>
          <p:grpSpPr>
            <a:xfrm>
              <a:off x="963550" y="2523046"/>
              <a:ext cx="2301240" cy="1812342"/>
              <a:chOff x="5010846" y="3555481"/>
              <a:chExt cx="2301240" cy="1812342"/>
            </a:xfrm>
          </p:grpSpPr>
          <p:sp>
            <p:nvSpPr>
              <p:cNvPr id="107" name="PA-文本框 106"/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5676351" y="3555481"/>
                <a:ext cx="1028700" cy="114213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lvl="0" algn="dist">
                  <a:defRPr>
                    <a:solidFill>
                      <a:schemeClr val="bg1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r>
                  <a:rPr lang="en-US" altLang="zh-CN" sz="4800" dirty="0">
                    <a:gradFill>
                      <a:gsLst>
                        <a:gs pos="92000">
                          <a:srgbClr val="FC3100"/>
                        </a:gs>
                        <a:gs pos="24000">
                          <a:srgbClr val="3366FF"/>
                        </a:gs>
                      </a:gsLst>
                      <a:lin ang="2700000" scaled="0"/>
                    </a:gradFill>
                    <a:latin typeface="方正细谭黑简体" panose="02000000000000000000" pitchFamily="2" charset="-122"/>
                    <a:ea typeface="方正细谭黑简体" panose="02000000000000000000" pitchFamily="2" charset="-122"/>
                    <a:cs typeface="+mn-ea"/>
                    <a:sym typeface="+mn-lt"/>
                  </a:rPr>
                  <a:t>04</a:t>
                </a:r>
                <a:endParaRPr lang="zh-CN" altLang="en-US" sz="4800" dirty="0">
                  <a:gradFill>
                    <a:gsLst>
                      <a:gs pos="92000">
                        <a:srgbClr val="FC3100"/>
                      </a:gs>
                      <a:gs pos="24000">
                        <a:srgbClr val="3366FF"/>
                      </a:gs>
                    </a:gsLst>
                    <a:lin ang="2700000" scaled="0"/>
                  </a:gradFill>
                  <a:latin typeface="方正细谭黑简体" panose="02000000000000000000" pitchFamily="2" charset="-122"/>
                  <a:ea typeface="方正细谭黑简体" panose="020000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08" name="PA-文本框 107"/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5010846" y="4446386"/>
                <a:ext cx="230124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方正细谭黑简体" panose="02000000000000000000" pitchFamily="2" charset="-122"/>
                    <a:ea typeface="方正细谭黑简体" panose="02000000000000000000" pitchFamily="2" charset="-122"/>
                    <a:cs typeface="+mn-ea"/>
                    <a:sym typeface="+mn-lt"/>
                  </a:rPr>
                  <a:t>T</a:t>
                </a:r>
                <a:r>
                  <a:rPr lang="zh-CN" altLang="en-US" sz="3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方正细谭黑简体" panose="02000000000000000000" pitchFamily="2" charset="-122"/>
                    <a:ea typeface="方正细谭黑简体" panose="02000000000000000000" pitchFamily="2" charset="-122"/>
                    <a:cs typeface="+mn-ea"/>
                    <a:sym typeface="+mn-lt"/>
                  </a:rPr>
                  <a:t>itle text</a:t>
                </a:r>
              </a:p>
            </p:txBody>
          </p:sp>
          <p:sp>
            <p:nvSpPr>
              <p:cNvPr id="109" name="PA-文本框 26"/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5205791" y="5152379"/>
                <a:ext cx="196982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方正细谭黑简体" panose="02000000000000000000" pitchFamily="2" charset="-122"/>
                    <a:ea typeface="方正细谭黑简体" panose="02000000000000000000" pitchFamily="2" charset="-122"/>
                    <a:cs typeface="+mn-ea"/>
                    <a:sym typeface="+mn-lt"/>
                  </a:rPr>
                  <a:t>LOREM IPSUM DOLOR SIT. </a:t>
                </a:r>
                <a:r>
                  <a:rPr lang="en-US" altLang="zh-CN" sz="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方正细谭黑简体" panose="02000000000000000000" pitchFamily="2" charset="-122"/>
                    <a:ea typeface="方正细谭黑简体" panose="02000000000000000000" pitchFamily="2" charset="-122"/>
                    <a:cs typeface="+mn-ea"/>
                    <a:sym typeface="+mn-lt"/>
                  </a:rPr>
                  <a:t>AMET.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entr" presetSubtype="0" fill="hold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7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8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0" presetClass="entr" presetSubtype="0" fill="hold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11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12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15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16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19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20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23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24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0" presetClass="entr" presetSubtype="0" fill="hold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27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28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0" presetClass="entr" presetSubtype="0" fill="hold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31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32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0" presetClass="entr" presetSubtype="0" fill="hold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35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36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0" presetClass="entr" presetSubtype="0" fill="hold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39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40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5" grpId="0" animBg="1"/>
          <p:bldP spid="76" grpId="0" animBg="1"/>
          <p:bldP spid="8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7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8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11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12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15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16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19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20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23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24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27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28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31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32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35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36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39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40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43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44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5" grpId="0" animBg="1"/>
          <p:bldP spid="76" grpId="0" animBg="1"/>
          <p:bldP spid="77" grpId="0" bldLvl="0" animBg="1"/>
          <p:bldP spid="80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-任意多边形 21"/>
          <p:cNvSpPr/>
          <p:nvPr>
            <p:custDataLst>
              <p:tags r:id="rId1"/>
            </p:custDataLst>
          </p:nvPr>
        </p:nvSpPr>
        <p:spPr>
          <a:xfrm rot="19805282">
            <a:off x="1289142" y="1611215"/>
            <a:ext cx="9623025" cy="4527571"/>
          </a:xfrm>
          <a:custGeom>
            <a:avLst/>
            <a:gdLst>
              <a:gd name="connsiteX0" fmla="*/ 9210674 w 9350488"/>
              <a:gd name="connsiteY0" fmla="*/ 3819266 h 4399344"/>
              <a:gd name="connsiteX1" fmla="*/ 9350488 w 9350488"/>
              <a:gd name="connsiteY1" fmla="*/ 4082226 h 4399344"/>
              <a:gd name="connsiteX2" fmla="*/ 9033370 w 9350488"/>
              <a:gd name="connsiteY2" fmla="*/ 4399344 h 4399344"/>
              <a:gd name="connsiteX3" fmla="*/ 6852320 w 9350488"/>
              <a:gd name="connsiteY3" fmla="*/ 4399344 h 4399344"/>
              <a:gd name="connsiteX4" fmla="*/ 6844759 w 9350488"/>
              <a:gd name="connsiteY4" fmla="*/ 4398581 h 4399344"/>
              <a:gd name="connsiteX5" fmla="*/ 6831730 w 9350488"/>
              <a:gd name="connsiteY5" fmla="*/ 4398964 h 4399344"/>
              <a:gd name="connsiteX6" fmla="*/ 6805150 w 9350488"/>
              <a:gd name="connsiteY6" fmla="*/ 4394589 h 4399344"/>
              <a:gd name="connsiteX7" fmla="*/ 6788410 w 9350488"/>
              <a:gd name="connsiteY7" fmla="*/ 4392901 h 4399344"/>
              <a:gd name="connsiteX8" fmla="*/ 6781081 w 9350488"/>
              <a:gd name="connsiteY8" fmla="*/ 4390626 h 4399344"/>
              <a:gd name="connsiteX9" fmla="*/ 6771692 w 9350488"/>
              <a:gd name="connsiteY9" fmla="*/ 4389080 h 4399344"/>
              <a:gd name="connsiteX10" fmla="*/ 6748678 w 9350488"/>
              <a:gd name="connsiteY10" fmla="*/ 4380567 h 4399344"/>
              <a:gd name="connsiteX11" fmla="*/ 6728884 w 9350488"/>
              <a:gd name="connsiteY11" fmla="*/ 4374423 h 4399344"/>
              <a:gd name="connsiteX12" fmla="*/ 6722076 w 9350488"/>
              <a:gd name="connsiteY12" fmla="*/ 4370728 h 4399344"/>
              <a:gd name="connsiteX13" fmla="*/ 6714626 w 9350488"/>
              <a:gd name="connsiteY13" fmla="*/ 4367972 h 4399344"/>
              <a:gd name="connsiteX14" fmla="*/ 6695104 w 9350488"/>
              <a:gd name="connsiteY14" fmla="*/ 4356088 h 4399344"/>
              <a:gd name="connsiteX15" fmla="*/ 6675017 w 9350488"/>
              <a:gd name="connsiteY15" fmla="*/ 4345185 h 4399344"/>
              <a:gd name="connsiteX16" fmla="*/ 6668890 w 9350488"/>
              <a:gd name="connsiteY16" fmla="*/ 4340130 h 4399344"/>
              <a:gd name="connsiteX17" fmla="*/ 6662274 w 9350488"/>
              <a:gd name="connsiteY17" fmla="*/ 4336102 h 4399344"/>
              <a:gd name="connsiteX18" fmla="*/ 6647012 w 9350488"/>
              <a:gd name="connsiteY18" fmla="*/ 4322079 h 4399344"/>
              <a:gd name="connsiteX19" fmla="*/ 6628085 w 9350488"/>
              <a:gd name="connsiteY19" fmla="*/ 4306462 h 4399344"/>
              <a:gd name="connsiteX20" fmla="*/ 6622029 w 9350488"/>
              <a:gd name="connsiteY20" fmla="*/ 4299122 h 4399344"/>
              <a:gd name="connsiteX21" fmla="*/ 6616378 w 9350488"/>
              <a:gd name="connsiteY21" fmla="*/ 4293931 h 4399344"/>
              <a:gd name="connsiteX22" fmla="*/ 6606505 w 9350488"/>
              <a:gd name="connsiteY22" fmla="*/ 4280307 h 4399344"/>
              <a:gd name="connsiteX23" fmla="*/ 6589361 w 9350488"/>
              <a:gd name="connsiteY23" fmla="*/ 4259529 h 4399344"/>
              <a:gd name="connsiteX24" fmla="*/ 6583143 w 9350488"/>
              <a:gd name="connsiteY24" fmla="*/ 4248073 h 4399344"/>
              <a:gd name="connsiteX25" fmla="*/ 6578683 w 9350488"/>
              <a:gd name="connsiteY25" fmla="*/ 4241920 h 4399344"/>
              <a:gd name="connsiteX26" fmla="*/ 5577164 w 9350488"/>
              <a:gd name="connsiteY26" fmla="*/ 2519482 h 4399344"/>
              <a:gd name="connsiteX27" fmla="*/ 3584720 w 9350488"/>
              <a:gd name="connsiteY27" fmla="*/ 2519482 h 4399344"/>
              <a:gd name="connsiteX28" fmla="*/ 3577151 w 9350488"/>
              <a:gd name="connsiteY28" fmla="*/ 2518719 h 4399344"/>
              <a:gd name="connsiteX29" fmla="*/ 3564128 w 9350488"/>
              <a:gd name="connsiteY29" fmla="*/ 2519102 h 4399344"/>
              <a:gd name="connsiteX30" fmla="*/ 3537559 w 9350488"/>
              <a:gd name="connsiteY30" fmla="*/ 2514728 h 4399344"/>
              <a:gd name="connsiteX31" fmla="*/ 3520810 w 9350488"/>
              <a:gd name="connsiteY31" fmla="*/ 2513039 h 4399344"/>
              <a:gd name="connsiteX32" fmla="*/ 3513476 w 9350488"/>
              <a:gd name="connsiteY32" fmla="*/ 2510763 h 4399344"/>
              <a:gd name="connsiteX33" fmla="*/ 3504091 w 9350488"/>
              <a:gd name="connsiteY33" fmla="*/ 2509217 h 4399344"/>
              <a:gd name="connsiteX34" fmla="*/ 3481082 w 9350488"/>
              <a:gd name="connsiteY34" fmla="*/ 2500707 h 4399344"/>
              <a:gd name="connsiteX35" fmla="*/ 3461284 w 9350488"/>
              <a:gd name="connsiteY35" fmla="*/ 2494561 h 4399344"/>
              <a:gd name="connsiteX36" fmla="*/ 3454474 w 9350488"/>
              <a:gd name="connsiteY36" fmla="*/ 2490865 h 4399344"/>
              <a:gd name="connsiteX37" fmla="*/ 3447024 w 9350488"/>
              <a:gd name="connsiteY37" fmla="*/ 2488109 h 4399344"/>
              <a:gd name="connsiteX38" fmla="*/ 3427503 w 9350488"/>
              <a:gd name="connsiteY38" fmla="*/ 2476226 h 4399344"/>
              <a:gd name="connsiteX39" fmla="*/ 3407416 w 9350488"/>
              <a:gd name="connsiteY39" fmla="*/ 2465323 h 4399344"/>
              <a:gd name="connsiteX40" fmla="*/ 3401290 w 9350488"/>
              <a:gd name="connsiteY40" fmla="*/ 2460268 h 4399344"/>
              <a:gd name="connsiteX41" fmla="*/ 3394672 w 9350488"/>
              <a:gd name="connsiteY41" fmla="*/ 2456239 h 4399344"/>
              <a:gd name="connsiteX42" fmla="*/ 3379407 w 9350488"/>
              <a:gd name="connsiteY42" fmla="*/ 2442213 h 4399344"/>
              <a:gd name="connsiteX43" fmla="*/ 3360484 w 9350488"/>
              <a:gd name="connsiteY43" fmla="*/ 2426600 h 4399344"/>
              <a:gd name="connsiteX44" fmla="*/ 3354430 w 9350488"/>
              <a:gd name="connsiteY44" fmla="*/ 2419263 h 4399344"/>
              <a:gd name="connsiteX45" fmla="*/ 3348776 w 9350488"/>
              <a:gd name="connsiteY45" fmla="*/ 2414068 h 4399344"/>
              <a:gd name="connsiteX46" fmla="*/ 3338897 w 9350488"/>
              <a:gd name="connsiteY46" fmla="*/ 2400437 h 4399344"/>
              <a:gd name="connsiteX47" fmla="*/ 3321761 w 9350488"/>
              <a:gd name="connsiteY47" fmla="*/ 2379667 h 4399344"/>
              <a:gd name="connsiteX48" fmla="*/ 3315545 w 9350488"/>
              <a:gd name="connsiteY48" fmla="*/ 2368216 h 4399344"/>
              <a:gd name="connsiteX49" fmla="*/ 3311081 w 9350488"/>
              <a:gd name="connsiteY49" fmla="*/ 2362057 h 4399344"/>
              <a:gd name="connsiteX50" fmla="*/ 2309562 w 9350488"/>
              <a:gd name="connsiteY50" fmla="*/ 639619 h 4399344"/>
              <a:gd name="connsiteX51" fmla="*/ 317118 w 9350488"/>
              <a:gd name="connsiteY51" fmla="*/ 639619 h 4399344"/>
              <a:gd name="connsiteX52" fmla="*/ 1 w 9350488"/>
              <a:gd name="connsiteY52" fmla="*/ 322501 h 4399344"/>
              <a:gd name="connsiteX53" fmla="*/ 317119 w 9350488"/>
              <a:gd name="connsiteY53" fmla="*/ 5383 h 4399344"/>
              <a:gd name="connsiteX54" fmla="*/ 2436279 w 9350488"/>
              <a:gd name="connsiteY54" fmla="*/ 5383 h 4399344"/>
              <a:gd name="connsiteX55" fmla="*/ 2448735 w 9350488"/>
              <a:gd name="connsiteY55" fmla="*/ 2523 h 4399344"/>
              <a:gd name="connsiteX56" fmla="*/ 2627103 w 9350488"/>
              <a:gd name="connsiteY56" fmla="*/ 31715 h 4399344"/>
              <a:gd name="connsiteX57" fmla="*/ 2650943 w 9350488"/>
              <a:gd name="connsiteY57" fmla="*/ 46228 h 4399344"/>
              <a:gd name="connsiteX58" fmla="*/ 2675472 w 9350488"/>
              <a:gd name="connsiteY58" fmla="*/ 59542 h 4399344"/>
              <a:gd name="connsiteX59" fmla="*/ 2790366 w 9350488"/>
              <a:gd name="connsiteY59" fmla="*/ 199065 h 4399344"/>
              <a:gd name="connsiteX60" fmla="*/ 2794154 w 9350488"/>
              <a:gd name="connsiteY60" fmla="*/ 211270 h 4399344"/>
              <a:gd name="connsiteX61" fmla="*/ 3767495 w 9350488"/>
              <a:gd name="connsiteY61" fmla="*/ 1885246 h 4399344"/>
              <a:gd name="connsiteX62" fmla="*/ 5703881 w 9350488"/>
              <a:gd name="connsiteY62" fmla="*/ 1885246 h 4399344"/>
              <a:gd name="connsiteX63" fmla="*/ 5716337 w 9350488"/>
              <a:gd name="connsiteY63" fmla="*/ 1882386 h 4399344"/>
              <a:gd name="connsiteX64" fmla="*/ 5894704 w 9350488"/>
              <a:gd name="connsiteY64" fmla="*/ 1911577 h 4399344"/>
              <a:gd name="connsiteX65" fmla="*/ 5930433 w 9350488"/>
              <a:gd name="connsiteY65" fmla="*/ 1933328 h 4399344"/>
              <a:gd name="connsiteX66" fmla="*/ 5943074 w 9350488"/>
              <a:gd name="connsiteY66" fmla="*/ 1939405 h 4399344"/>
              <a:gd name="connsiteX67" fmla="*/ 6044613 w 9350488"/>
              <a:gd name="connsiteY67" fmla="*/ 2051207 h 4399344"/>
              <a:gd name="connsiteX68" fmla="*/ 6057322 w 9350488"/>
              <a:gd name="connsiteY68" fmla="*/ 2083506 h 4399344"/>
              <a:gd name="connsiteX69" fmla="*/ 7035096 w 9350488"/>
              <a:gd name="connsiteY69" fmla="*/ 3765107 h 4399344"/>
              <a:gd name="connsiteX70" fmla="*/ 9033370 w 9350488"/>
              <a:gd name="connsiteY70" fmla="*/ 3765107 h 4399344"/>
              <a:gd name="connsiteX71" fmla="*/ 9210674 w 9350488"/>
              <a:gd name="connsiteY71" fmla="*/ 3819266 h 4399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9350488" h="4399344">
                <a:moveTo>
                  <a:pt x="9210674" y="3819266"/>
                </a:moveTo>
                <a:cubicBezTo>
                  <a:pt x="9295028" y="3876255"/>
                  <a:pt x="9350488" y="3972763"/>
                  <a:pt x="9350488" y="4082226"/>
                </a:cubicBezTo>
                <a:cubicBezTo>
                  <a:pt x="9350488" y="4257365"/>
                  <a:pt x="9208509" y="4399344"/>
                  <a:pt x="9033370" y="4399344"/>
                </a:cubicBezTo>
                <a:lnTo>
                  <a:pt x="6852320" y="4399344"/>
                </a:lnTo>
                <a:lnTo>
                  <a:pt x="6844759" y="4398581"/>
                </a:lnTo>
                <a:lnTo>
                  <a:pt x="6831730" y="4398964"/>
                </a:lnTo>
                <a:lnTo>
                  <a:pt x="6805150" y="4394589"/>
                </a:lnTo>
                <a:lnTo>
                  <a:pt x="6788410" y="4392901"/>
                </a:lnTo>
                <a:lnTo>
                  <a:pt x="6781081" y="4390626"/>
                </a:lnTo>
                <a:lnTo>
                  <a:pt x="6771692" y="4389080"/>
                </a:lnTo>
                <a:lnTo>
                  <a:pt x="6748678" y="4380567"/>
                </a:lnTo>
                <a:lnTo>
                  <a:pt x="6728884" y="4374423"/>
                </a:lnTo>
                <a:lnTo>
                  <a:pt x="6722076" y="4370728"/>
                </a:lnTo>
                <a:lnTo>
                  <a:pt x="6714626" y="4367972"/>
                </a:lnTo>
                <a:lnTo>
                  <a:pt x="6695104" y="4356088"/>
                </a:lnTo>
                <a:lnTo>
                  <a:pt x="6675017" y="4345185"/>
                </a:lnTo>
                <a:lnTo>
                  <a:pt x="6668890" y="4340130"/>
                </a:lnTo>
                <a:lnTo>
                  <a:pt x="6662274" y="4336102"/>
                </a:lnTo>
                <a:lnTo>
                  <a:pt x="6647012" y="4322079"/>
                </a:lnTo>
                <a:lnTo>
                  <a:pt x="6628085" y="4306462"/>
                </a:lnTo>
                <a:lnTo>
                  <a:pt x="6622029" y="4299122"/>
                </a:lnTo>
                <a:lnTo>
                  <a:pt x="6616378" y="4293931"/>
                </a:lnTo>
                <a:lnTo>
                  <a:pt x="6606505" y="4280307"/>
                </a:lnTo>
                <a:lnTo>
                  <a:pt x="6589361" y="4259529"/>
                </a:lnTo>
                <a:lnTo>
                  <a:pt x="6583143" y="4248073"/>
                </a:lnTo>
                <a:lnTo>
                  <a:pt x="6578683" y="4241920"/>
                </a:lnTo>
                <a:lnTo>
                  <a:pt x="5577164" y="2519482"/>
                </a:lnTo>
                <a:lnTo>
                  <a:pt x="3584720" y="2519482"/>
                </a:lnTo>
                <a:lnTo>
                  <a:pt x="3577151" y="2518719"/>
                </a:lnTo>
                <a:lnTo>
                  <a:pt x="3564128" y="2519102"/>
                </a:lnTo>
                <a:lnTo>
                  <a:pt x="3537559" y="2514728"/>
                </a:lnTo>
                <a:lnTo>
                  <a:pt x="3520810" y="2513039"/>
                </a:lnTo>
                <a:lnTo>
                  <a:pt x="3513476" y="2510763"/>
                </a:lnTo>
                <a:lnTo>
                  <a:pt x="3504091" y="2509217"/>
                </a:lnTo>
                <a:lnTo>
                  <a:pt x="3481082" y="2500707"/>
                </a:lnTo>
                <a:lnTo>
                  <a:pt x="3461284" y="2494561"/>
                </a:lnTo>
                <a:lnTo>
                  <a:pt x="3454474" y="2490865"/>
                </a:lnTo>
                <a:lnTo>
                  <a:pt x="3447024" y="2488109"/>
                </a:lnTo>
                <a:lnTo>
                  <a:pt x="3427503" y="2476226"/>
                </a:lnTo>
                <a:lnTo>
                  <a:pt x="3407416" y="2465323"/>
                </a:lnTo>
                <a:lnTo>
                  <a:pt x="3401290" y="2460268"/>
                </a:lnTo>
                <a:lnTo>
                  <a:pt x="3394672" y="2456239"/>
                </a:lnTo>
                <a:lnTo>
                  <a:pt x="3379407" y="2442213"/>
                </a:lnTo>
                <a:lnTo>
                  <a:pt x="3360484" y="2426600"/>
                </a:lnTo>
                <a:lnTo>
                  <a:pt x="3354430" y="2419263"/>
                </a:lnTo>
                <a:lnTo>
                  <a:pt x="3348776" y="2414068"/>
                </a:lnTo>
                <a:lnTo>
                  <a:pt x="3338897" y="2400437"/>
                </a:lnTo>
                <a:lnTo>
                  <a:pt x="3321761" y="2379667"/>
                </a:lnTo>
                <a:lnTo>
                  <a:pt x="3315545" y="2368216"/>
                </a:lnTo>
                <a:lnTo>
                  <a:pt x="3311081" y="2362057"/>
                </a:lnTo>
                <a:lnTo>
                  <a:pt x="2309562" y="639619"/>
                </a:lnTo>
                <a:lnTo>
                  <a:pt x="317118" y="639619"/>
                </a:lnTo>
                <a:cubicBezTo>
                  <a:pt x="141979" y="639619"/>
                  <a:pt x="0" y="497640"/>
                  <a:pt x="1" y="322501"/>
                </a:cubicBezTo>
                <a:cubicBezTo>
                  <a:pt x="0" y="147362"/>
                  <a:pt x="141979" y="5383"/>
                  <a:pt x="317119" y="5383"/>
                </a:cubicBezTo>
                <a:lnTo>
                  <a:pt x="2436279" y="5383"/>
                </a:lnTo>
                <a:lnTo>
                  <a:pt x="2448735" y="2523"/>
                </a:lnTo>
                <a:cubicBezTo>
                  <a:pt x="2510031" y="-5274"/>
                  <a:pt x="2572102" y="5149"/>
                  <a:pt x="2627103" y="31715"/>
                </a:cubicBezTo>
                <a:lnTo>
                  <a:pt x="2650943" y="46228"/>
                </a:lnTo>
                <a:lnTo>
                  <a:pt x="2675472" y="59542"/>
                </a:lnTo>
                <a:cubicBezTo>
                  <a:pt x="2726084" y="93735"/>
                  <a:pt x="2766295" y="142156"/>
                  <a:pt x="2790366" y="199065"/>
                </a:cubicBezTo>
                <a:lnTo>
                  <a:pt x="2794154" y="211270"/>
                </a:lnTo>
                <a:lnTo>
                  <a:pt x="3767495" y="1885246"/>
                </a:lnTo>
                <a:lnTo>
                  <a:pt x="5703881" y="1885246"/>
                </a:lnTo>
                <a:lnTo>
                  <a:pt x="5716337" y="1882386"/>
                </a:lnTo>
                <a:cubicBezTo>
                  <a:pt x="5777633" y="1874589"/>
                  <a:pt x="5839704" y="1885011"/>
                  <a:pt x="5894704" y="1911577"/>
                </a:cubicBezTo>
                <a:lnTo>
                  <a:pt x="5930433" y="1933328"/>
                </a:lnTo>
                <a:lnTo>
                  <a:pt x="5943074" y="1939405"/>
                </a:lnTo>
                <a:cubicBezTo>
                  <a:pt x="5985251" y="1967899"/>
                  <a:pt x="6020204" y="2006273"/>
                  <a:pt x="6044613" y="2051207"/>
                </a:cubicBezTo>
                <a:lnTo>
                  <a:pt x="6057322" y="2083506"/>
                </a:lnTo>
                <a:lnTo>
                  <a:pt x="7035096" y="3765107"/>
                </a:lnTo>
                <a:lnTo>
                  <a:pt x="9033370" y="3765107"/>
                </a:lnTo>
                <a:cubicBezTo>
                  <a:pt x="9099047" y="3765107"/>
                  <a:pt x="9160061" y="3785073"/>
                  <a:pt x="9210674" y="381926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95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PA-圆角矩形 4"/>
          <p:cNvSpPr/>
          <p:nvPr>
            <p:custDataLst>
              <p:tags r:id="rId2"/>
            </p:custDataLst>
          </p:nvPr>
        </p:nvSpPr>
        <p:spPr>
          <a:xfrm rot="19805282">
            <a:off x="923179" y="4091797"/>
            <a:ext cx="653415" cy="652722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C3100"/>
              </a:gs>
              <a:gs pos="100000">
                <a:srgbClr val="3366FF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95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PA-圆角矩形 17"/>
          <p:cNvSpPr/>
          <p:nvPr>
            <p:custDataLst>
              <p:tags r:id="rId3"/>
            </p:custDataLst>
          </p:nvPr>
        </p:nvSpPr>
        <p:spPr>
          <a:xfrm rot="19805282">
            <a:off x="2853724" y="3006029"/>
            <a:ext cx="653415" cy="652722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C3100"/>
              </a:gs>
              <a:gs pos="100000">
                <a:srgbClr val="3366FF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95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PA-圆角矩形 18"/>
          <p:cNvSpPr/>
          <p:nvPr>
            <p:custDataLst>
              <p:tags r:id="rId4"/>
            </p:custDataLst>
          </p:nvPr>
        </p:nvSpPr>
        <p:spPr>
          <a:xfrm rot="19805282">
            <a:off x="4788340" y="4096054"/>
            <a:ext cx="653415" cy="652722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C3100"/>
              </a:gs>
              <a:gs pos="100000">
                <a:srgbClr val="3366FF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95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PA-圆角矩形 19"/>
          <p:cNvSpPr/>
          <p:nvPr>
            <p:custDataLst>
              <p:tags r:id="rId5"/>
            </p:custDataLst>
          </p:nvPr>
        </p:nvSpPr>
        <p:spPr>
          <a:xfrm rot="19805282">
            <a:off x="6737433" y="3006032"/>
            <a:ext cx="653415" cy="652722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C3100"/>
              </a:gs>
              <a:gs pos="100000">
                <a:srgbClr val="3366FF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95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PA-圆角矩形 20"/>
          <p:cNvSpPr/>
          <p:nvPr>
            <p:custDataLst>
              <p:tags r:id="rId6"/>
            </p:custDataLst>
          </p:nvPr>
        </p:nvSpPr>
        <p:spPr>
          <a:xfrm rot="19805282">
            <a:off x="10615406" y="3006030"/>
            <a:ext cx="653415" cy="652722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C3100"/>
              </a:gs>
              <a:gs pos="100000">
                <a:srgbClr val="3366FF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95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PA-圆角矩形 22"/>
          <p:cNvSpPr/>
          <p:nvPr>
            <p:custDataLst>
              <p:tags r:id="rId7"/>
            </p:custDataLst>
          </p:nvPr>
        </p:nvSpPr>
        <p:spPr>
          <a:xfrm rot="19805282">
            <a:off x="8656263" y="4091799"/>
            <a:ext cx="653415" cy="652722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C3100"/>
              </a:gs>
              <a:gs pos="100000">
                <a:srgbClr val="3366FF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95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PA-任意多边形 23"/>
          <p:cNvSpPr>
            <a:spLocks noEditPoints="1"/>
          </p:cNvSpPr>
          <p:nvPr>
            <p:custDataLst>
              <p:tags r:id="rId8"/>
            </p:custDataLst>
          </p:nvPr>
        </p:nvSpPr>
        <p:spPr bwMode="auto">
          <a:xfrm>
            <a:off x="2981093" y="3134034"/>
            <a:ext cx="398674" cy="396711"/>
          </a:xfrm>
          <a:custGeom>
            <a:avLst/>
            <a:gdLst>
              <a:gd name="T0" fmla="*/ 6 w 94"/>
              <a:gd name="T1" fmla="*/ 28 h 94"/>
              <a:gd name="T2" fmla="*/ 32 w 94"/>
              <a:gd name="T3" fmla="*/ 4 h 94"/>
              <a:gd name="T4" fmla="*/ 67 w 94"/>
              <a:gd name="T5" fmla="*/ 6 h 94"/>
              <a:gd name="T6" fmla="*/ 90 w 94"/>
              <a:gd name="T7" fmla="*/ 32 h 94"/>
              <a:gd name="T8" fmla="*/ 88 w 94"/>
              <a:gd name="T9" fmla="*/ 67 h 94"/>
              <a:gd name="T10" fmla="*/ 88 w 94"/>
              <a:gd name="T11" fmla="*/ 67 h 94"/>
              <a:gd name="T12" fmla="*/ 62 w 94"/>
              <a:gd name="T13" fmla="*/ 90 h 94"/>
              <a:gd name="T14" fmla="*/ 27 w 94"/>
              <a:gd name="T15" fmla="*/ 89 h 94"/>
              <a:gd name="T16" fmla="*/ 27 w 94"/>
              <a:gd name="T17" fmla="*/ 89 h 94"/>
              <a:gd name="T18" fmla="*/ 4 w 94"/>
              <a:gd name="T19" fmla="*/ 62 h 94"/>
              <a:gd name="T20" fmla="*/ 6 w 94"/>
              <a:gd name="T21" fmla="*/ 28 h 94"/>
              <a:gd name="T22" fmla="*/ 6 w 94"/>
              <a:gd name="T23" fmla="*/ 28 h 94"/>
              <a:gd name="T24" fmla="*/ 20 w 94"/>
              <a:gd name="T25" fmla="*/ 27 h 94"/>
              <a:gd name="T26" fmla="*/ 16 w 94"/>
              <a:gd name="T27" fmla="*/ 32 h 94"/>
              <a:gd name="T28" fmla="*/ 16 w 94"/>
              <a:gd name="T29" fmla="*/ 32 h 94"/>
              <a:gd name="T30" fmla="*/ 15 w 94"/>
              <a:gd name="T31" fmla="*/ 35 h 94"/>
              <a:gd name="T32" fmla="*/ 36 w 94"/>
              <a:gd name="T33" fmla="*/ 37 h 94"/>
              <a:gd name="T34" fmla="*/ 34 w 94"/>
              <a:gd name="T35" fmla="*/ 40 h 94"/>
              <a:gd name="T36" fmla="*/ 32 w 94"/>
              <a:gd name="T37" fmla="*/ 45 h 94"/>
              <a:gd name="T38" fmla="*/ 13 w 94"/>
              <a:gd name="T39" fmla="*/ 53 h 94"/>
              <a:gd name="T40" fmla="*/ 15 w 94"/>
              <a:gd name="T41" fmla="*/ 59 h 94"/>
              <a:gd name="T42" fmla="*/ 15 w 94"/>
              <a:gd name="T43" fmla="*/ 59 h 94"/>
              <a:gd name="T44" fmla="*/ 16 w 94"/>
              <a:gd name="T45" fmla="*/ 60 h 94"/>
              <a:gd name="T46" fmla="*/ 29 w 94"/>
              <a:gd name="T47" fmla="*/ 54 h 94"/>
              <a:gd name="T48" fmla="*/ 26 w 94"/>
              <a:gd name="T49" fmla="*/ 74 h 94"/>
              <a:gd name="T50" fmla="*/ 32 w 94"/>
              <a:gd name="T51" fmla="*/ 78 h 94"/>
              <a:gd name="T52" fmla="*/ 32 w 94"/>
              <a:gd name="T53" fmla="*/ 78 h 94"/>
              <a:gd name="T54" fmla="*/ 33 w 94"/>
              <a:gd name="T55" fmla="*/ 79 h 94"/>
              <a:gd name="T56" fmla="*/ 34 w 94"/>
              <a:gd name="T57" fmla="*/ 78 h 94"/>
              <a:gd name="T58" fmla="*/ 36 w 94"/>
              <a:gd name="T59" fmla="*/ 55 h 94"/>
              <a:gd name="T60" fmla="*/ 48 w 94"/>
              <a:gd name="T61" fmla="*/ 67 h 94"/>
              <a:gd name="T62" fmla="*/ 60 w 94"/>
              <a:gd name="T63" fmla="*/ 79 h 94"/>
              <a:gd name="T64" fmla="*/ 65 w 94"/>
              <a:gd name="T65" fmla="*/ 77 h 94"/>
              <a:gd name="T66" fmla="*/ 66 w 94"/>
              <a:gd name="T67" fmla="*/ 74 h 94"/>
              <a:gd name="T68" fmla="*/ 54 w 94"/>
              <a:gd name="T69" fmla="*/ 62 h 94"/>
              <a:gd name="T70" fmla="*/ 39 w 94"/>
              <a:gd name="T71" fmla="*/ 48 h 94"/>
              <a:gd name="T72" fmla="*/ 41 w 94"/>
              <a:gd name="T73" fmla="*/ 43 h 94"/>
              <a:gd name="T74" fmla="*/ 43 w 94"/>
              <a:gd name="T75" fmla="*/ 39 h 94"/>
              <a:gd name="T76" fmla="*/ 49 w 94"/>
              <a:gd name="T77" fmla="*/ 42 h 94"/>
              <a:gd name="T78" fmla="*/ 77 w 94"/>
              <a:gd name="T79" fmla="*/ 64 h 94"/>
              <a:gd name="T80" fmla="*/ 78 w 94"/>
              <a:gd name="T81" fmla="*/ 62 h 94"/>
              <a:gd name="T82" fmla="*/ 78 w 94"/>
              <a:gd name="T83" fmla="*/ 62 h 94"/>
              <a:gd name="T84" fmla="*/ 80 w 94"/>
              <a:gd name="T85" fmla="*/ 56 h 94"/>
              <a:gd name="T86" fmla="*/ 53 w 94"/>
              <a:gd name="T87" fmla="*/ 35 h 94"/>
              <a:gd name="T88" fmla="*/ 47 w 94"/>
              <a:gd name="T89" fmla="*/ 32 h 94"/>
              <a:gd name="T90" fmla="*/ 50 w 94"/>
              <a:gd name="T91" fmla="*/ 28 h 94"/>
              <a:gd name="T92" fmla="*/ 56 w 94"/>
              <a:gd name="T93" fmla="*/ 30 h 94"/>
              <a:gd name="T94" fmla="*/ 74 w 94"/>
              <a:gd name="T95" fmla="*/ 28 h 94"/>
              <a:gd name="T96" fmla="*/ 71 w 94"/>
              <a:gd name="T97" fmla="*/ 23 h 94"/>
              <a:gd name="T98" fmla="*/ 70 w 94"/>
              <a:gd name="T99" fmla="*/ 22 h 94"/>
              <a:gd name="T100" fmla="*/ 58 w 94"/>
              <a:gd name="T101" fmla="*/ 23 h 94"/>
              <a:gd name="T102" fmla="*/ 55 w 94"/>
              <a:gd name="T103" fmla="*/ 22 h 94"/>
              <a:gd name="T104" fmla="*/ 62 w 94"/>
              <a:gd name="T105" fmla="*/ 16 h 94"/>
              <a:gd name="T106" fmla="*/ 53 w 94"/>
              <a:gd name="T107" fmla="*/ 14 h 94"/>
              <a:gd name="T108" fmla="*/ 49 w 94"/>
              <a:gd name="T109" fmla="*/ 18 h 94"/>
              <a:gd name="T110" fmla="*/ 43 w 94"/>
              <a:gd name="T111" fmla="*/ 13 h 94"/>
              <a:gd name="T112" fmla="*/ 37 w 94"/>
              <a:gd name="T113" fmla="*/ 15 h 94"/>
              <a:gd name="T114" fmla="*/ 35 w 94"/>
              <a:gd name="T115" fmla="*/ 16 h 94"/>
              <a:gd name="T116" fmla="*/ 44 w 94"/>
              <a:gd name="T117" fmla="*/ 24 h 94"/>
              <a:gd name="T118" fmla="*/ 40 w 94"/>
              <a:gd name="T119" fmla="*/ 30 h 94"/>
              <a:gd name="T120" fmla="*/ 20 w 94"/>
              <a:gd name="T121" fmla="*/ 27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94" h="94">
                <a:moveTo>
                  <a:pt x="6" y="28"/>
                </a:moveTo>
                <a:cubicBezTo>
                  <a:pt x="11" y="16"/>
                  <a:pt x="21" y="8"/>
                  <a:pt x="32" y="4"/>
                </a:cubicBezTo>
                <a:cubicBezTo>
                  <a:pt x="43" y="0"/>
                  <a:pt x="56" y="1"/>
                  <a:pt x="67" y="6"/>
                </a:cubicBezTo>
                <a:cubicBezTo>
                  <a:pt x="78" y="12"/>
                  <a:pt x="86" y="21"/>
                  <a:pt x="90" y="32"/>
                </a:cubicBezTo>
                <a:cubicBezTo>
                  <a:pt x="94" y="43"/>
                  <a:pt x="94" y="56"/>
                  <a:pt x="88" y="67"/>
                </a:cubicBezTo>
                <a:cubicBezTo>
                  <a:pt x="88" y="67"/>
                  <a:pt x="88" y="67"/>
                  <a:pt x="88" y="67"/>
                </a:cubicBezTo>
                <a:cubicBezTo>
                  <a:pt x="83" y="78"/>
                  <a:pt x="73" y="87"/>
                  <a:pt x="62" y="90"/>
                </a:cubicBezTo>
                <a:cubicBezTo>
                  <a:pt x="51" y="94"/>
                  <a:pt x="39" y="94"/>
                  <a:pt x="27" y="89"/>
                </a:cubicBezTo>
                <a:cubicBezTo>
                  <a:pt x="27" y="89"/>
                  <a:pt x="27" y="89"/>
                  <a:pt x="27" y="89"/>
                </a:cubicBezTo>
                <a:cubicBezTo>
                  <a:pt x="16" y="83"/>
                  <a:pt x="8" y="73"/>
                  <a:pt x="4" y="62"/>
                </a:cubicBezTo>
                <a:cubicBezTo>
                  <a:pt x="0" y="51"/>
                  <a:pt x="1" y="39"/>
                  <a:pt x="6" y="28"/>
                </a:cubicBezTo>
                <a:cubicBezTo>
                  <a:pt x="6" y="28"/>
                  <a:pt x="6" y="28"/>
                  <a:pt x="6" y="28"/>
                </a:cubicBezTo>
                <a:close/>
                <a:moveTo>
                  <a:pt x="20" y="27"/>
                </a:moveTo>
                <a:cubicBezTo>
                  <a:pt x="18" y="29"/>
                  <a:pt x="17" y="30"/>
                  <a:pt x="16" y="32"/>
                </a:cubicBezTo>
                <a:cubicBezTo>
                  <a:pt x="16" y="32"/>
                  <a:pt x="16" y="32"/>
                  <a:pt x="16" y="32"/>
                </a:cubicBezTo>
                <a:cubicBezTo>
                  <a:pt x="16" y="33"/>
                  <a:pt x="15" y="34"/>
                  <a:pt x="15" y="35"/>
                </a:cubicBezTo>
                <a:cubicBezTo>
                  <a:pt x="21" y="34"/>
                  <a:pt x="28" y="34"/>
                  <a:pt x="36" y="37"/>
                </a:cubicBezTo>
                <a:cubicBezTo>
                  <a:pt x="35" y="38"/>
                  <a:pt x="35" y="39"/>
                  <a:pt x="34" y="40"/>
                </a:cubicBezTo>
                <a:cubicBezTo>
                  <a:pt x="33" y="42"/>
                  <a:pt x="32" y="43"/>
                  <a:pt x="32" y="45"/>
                </a:cubicBezTo>
                <a:cubicBezTo>
                  <a:pt x="26" y="45"/>
                  <a:pt x="20" y="47"/>
                  <a:pt x="13" y="53"/>
                </a:cubicBezTo>
                <a:cubicBezTo>
                  <a:pt x="14" y="55"/>
                  <a:pt x="14" y="57"/>
                  <a:pt x="15" y="59"/>
                </a:cubicBezTo>
                <a:cubicBezTo>
                  <a:pt x="15" y="59"/>
                  <a:pt x="15" y="59"/>
                  <a:pt x="15" y="59"/>
                </a:cubicBezTo>
                <a:cubicBezTo>
                  <a:pt x="16" y="60"/>
                  <a:pt x="16" y="60"/>
                  <a:pt x="16" y="60"/>
                </a:cubicBezTo>
                <a:cubicBezTo>
                  <a:pt x="21" y="56"/>
                  <a:pt x="25" y="54"/>
                  <a:pt x="29" y="54"/>
                </a:cubicBezTo>
                <a:cubicBezTo>
                  <a:pt x="27" y="61"/>
                  <a:pt x="26" y="68"/>
                  <a:pt x="26" y="74"/>
                </a:cubicBezTo>
                <a:cubicBezTo>
                  <a:pt x="28" y="76"/>
                  <a:pt x="30" y="77"/>
                  <a:pt x="32" y="78"/>
                </a:cubicBezTo>
                <a:cubicBezTo>
                  <a:pt x="32" y="78"/>
                  <a:pt x="32" y="78"/>
                  <a:pt x="32" y="78"/>
                </a:cubicBezTo>
                <a:cubicBezTo>
                  <a:pt x="33" y="78"/>
                  <a:pt x="33" y="78"/>
                  <a:pt x="33" y="79"/>
                </a:cubicBezTo>
                <a:cubicBezTo>
                  <a:pt x="34" y="78"/>
                  <a:pt x="34" y="78"/>
                  <a:pt x="34" y="78"/>
                </a:cubicBezTo>
                <a:cubicBezTo>
                  <a:pt x="33" y="72"/>
                  <a:pt x="34" y="64"/>
                  <a:pt x="36" y="55"/>
                </a:cubicBezTo>
                <a:cubicBezTo>
                  <a:pt x="41" y="58"/>
                  <a:pt x="44" y="62"/>
                  <a:pt x="48" y="67"/>
                </a:cubicBezTo>
                <a:cubicBezTo>
                  <a:pt x="52" y="71"/>
                  <a:pt x="56" y="76"/>
                  <a:pt x="60" y="79"/>
                </a:cubicBezTo>
                <a:cubicBezTo>
                  <a:pt x="62" y="78"/>
                  <a:pt x="63" y="78"/>
                  <a:pt x="65" y="77"/>
                </a:cubicBezTo>
                <a:cubicBezTo>
                  <a:pt x="66" y="74"/>
                  <a:pt x="66" y="74"/>
                  <a:pt x="66" y="74"/>
                </a:cubicBezTo>
                <a:cubicBezTo>
                  <a:pt x="62" y="71"/>
                  <a:pt x="58" y="67"/>
                  <a:pt x="54" y="62"/>
                </a:cubicBezTo>
                <a:cubicBezTo>
                  <a:pt x="49" y="56"/>
                  <a:pt x="44" y="51"/>
                  <a:pt x="39" y="48"/>
                </a:cubicBezTo>
                <a:cubicBezTo>
                  <a:pt x="40" y="46"/>
                  <a:pt x="40" y="45"/>
                  <a:pt x="41" y="43"/>
                </a:cubicBezTo>
                <a:cubicBezTo>
                  <a:pt x="42" y="42"/>
                  <a:pt x="42" y="40"/>
                  <a:pt x="43" y="39"/>
                </a:cubicBezTo>
                <a:cubicBezTo>
                  <a:pt x="45" y="40"/>
                  <a:pt x="47" y="41"/>
                  <a:pt x="49" y="42"/>
                </a:cubicBezTo>
                <a:cubicBezTo>
                  <a:pt x="61" y="47"/>
                  <a:pt x="71" y="55"/>
                  <a:pt x="77" y="64"/>
                </a:cubicBezTo>
                <a:cubicBezTo>
                  <a:pt x="77" y="63"/>
                  <a:pt x="78" y="63"/>
                  <a:pt x="78" y="62"/>
                </a:cubicBezTo>
                <a:cubicBezTo>
                  <a:pt x="78" y="62"/>
                  <a:pt x="78" y="62"/>
                  <a:pt x="78" y="62"/>
                </a:cubicBezTo>
                <a:cubicBezTo>
                  <a:pt x="79" y="60"/>
                  <a:pt x="80" y="58"/>
                  <a:pt x="80" y="56"/>
                </a:cubicBezTo>
                <a:cubicBezTo>
                  <a:pt x="74" y="47"/>
                  <a:pt x="63" y="40"/>
                  <a:pt x="53" y="35"/>
                </a:cubicBezTo>
                <a:cubicBezTo>
                  <a:pt x="51" y="34"/>
                  <a:pt x="49" y="33"/>
                  <a:pt x="47" y="32"/>
                </a:cubicBezTo>
                <a:cubicBezTo>
                  <a:pt x="48" y="31"/>
                  <a:pt x="49" y="29"/>
                  <a:pt x="50" y="28"/>
                </a:cubicBezTo>
                <a:cubicBezTo>
                  <a:pt x="52" y="29"/>
                  <a:pt x="54" y="30"/>
                  <a:pt x="56" y="30"/>
                </a:cubicBezTo>
                <a:cubicBezTo>
                  <a:pt x="66" y="32"/>
                  <a:pt x="73" y="28"/>
                  <a:pt x="74" y="28"/>
                </a:cubicBezTo>
                <a:cubicBezTo>
                  <a:pt x="71" y="23"/>
                  <a:pt x="71" y="23"/>
                  <a:pt x="71" y="23"/>
                </a:cubicBezTo>
                <a:cubicBezTo>
                  <a:pt x="71" y="22"/>
                  <a:pt x="70" y="22"/>
                  <a:pt x="70" y="22"/>
                </a:cubicBezTo>
                <a:cubicBezTo>
                  <a:pt x="68" y="22"/>
                  <a:pt x="63" y="24"/>
                  <a:pt x="58" y="23"/>
                </a:cubicBezTo>
                <a:cubicBezTo>
                  <a:pt x="57" y="23"/>
                  <a:pt x="56" y="22"/>
                  <a:pt x="55" y="22"/>
                </a:cubicBezTo>
                <a:cubicBezTo>
                  <a:pt x="57" y="20"/>
                  <a:pt x="60" y="18"/>
                  <a:pt x="62" y="16"/>
                </a:cubicBezTo>
                <a:cubicBezTo>
                  <a:pt x="59" y="15"/>
                  <a:pt x="56" y="14"/>
                  <a:pt x="53" y="14"/>
                </a:cubicBezTo>
                <a:cubicBezTo>
                  <a:pt x="52" y="15"/>
                  <a:pt x="50" y="16"/>
                  <a:pt x="49" y="18"/>
                </a:cubicBezTo>
                <a:cubicBezTo>
                  <a:pt x="47" y="16"/>
                  <a:pt x="45" y="15"/>
                  <a:pt x="43" y="13"/>
                </a:cubicBezTo>
                <a:cubicBezTo>
                  <a:pt x="41" y="14"/>
                  <a:pt x="39" y="14"/>
                  <a:pt x="37" y="15"/>
                </a:cubicBezTo>
                <a:cubicBezTo>
                  <a:pt x="35" y="16"/>
                  <a:pt x="35" y="16"/>
                  <a:pt x="35" y="16"/>
                </a:cubicBezTo>
                <a:cubicBezTo>
                  <a:pt x="35" y="16"/>
                  <a:pt x="39" y="20"/>
                  <a:pt x="44" y="24"/>
                </a:cubicBezTo>
                <a:cubicBezTo>
                  <a:pt x="42" y="26"/>
                  <a:pt x="41" y="28"/>
                  <a:pt x="40" y="30"/>
                </a:cubicBezTo>
                <a:cubicBezTo>
                  <a:pt x="33" y="28"/>
                  <a:pt x="26" y="27"/>
                  <a:pt x="20" y="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5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PA-任意多边形 24"/>
          <p:cNvSpPr>
            <a:spLocks noEditPoints="1"/>
          </p:cNvSpPr>
          <p:nvPr>
            <p:custDataLst>
              <p:tags r:id="rId9"/>
            </p:custDataLst>
          </p:nvPr>
        </p:nvSpPr>
        <p:spPr bwMode="auto">
          <a:xfrm>
            <a:off x="6869712" y="3134034"/>
            <a:ext cx="388856" cy="373144"/>
          </a:xfrm>
          <a:custGeom>
            <a:avLst/>
            <a:gdLst>
              <a:gd name="T0" fmla="*/ 80 w 198"/>
              <a:gd name="T1" fmla="*/ 39 h 190"/>
              <a:gd name="T2" fmla="*/ 32 w 198"/>
              <a:gd name="T3" fmla="*/ 39 h 190"/>
              <a:gd name="T4" fmla="*/ 24 w 198"/>
              <a:gd name="T5" fmla="*/ 52 h 190"/>
              <a:gd name="T6" fmla="*/ 32 w 198"/>
              <a:gd name="T7" fmla="*/ 65 h 190"/>
              <a:gd name="T8" fmla="*/ 80 w 198"/>
              <a:gd name="T9" fmla="*/ 65 h 190"/>
              <a:gd name="T10" fmla="*/ 80 w 198"/>
              <a:gd name="T11" fmla="*/ 39 h 190"/>
              <a:gd name="T12" fmla="*/ 80 w 198"/>
              <a:gd name="T13" fmla="*/ 39 h 190"/>
              <a:gd name="T14" fmla="*/ 114 w 198"/>
              <a:gd name="T15" fmla="*/ 65 h 190"/>
              <a:gd name="T16" fmla="*/ 170 w 198"/>
              <a:gd name="T17" fmla="*/ 65 h 190"/>
              <a:gd name="T18" fmla="*/ 177 w 198"/>
              <a:gd name="T19" fmla="*/ 65 h 190"/>
              <a:gd name="T20" fmla="*/ 179 w 198"/>
              <a:gd name="T21" fmla="*/ 69 h 190"/>
              <a:gd name="T22" fmla="*/ 194 w 198"/>
              <a:gd name="T23" fmla="*/ 93 h 190"/>
              <a:gd name="T24" fmla="*/ 198 w 198"/>
              <a:gd name="T25" fmla="*/ 99 h 190"/>
              <a:gd name="T26" fmla="*/ 194 w 198"/>
              <a:gd name="T27" fmla="*/ 103 h 190"/>
              <a:gd name="T28" fmla="*/ 179 w 198"/>
              <a:gd name="T29" fmla="*/ 127 h 190"/>
              <a:gd name="T30" fmla="*/ 177 w 198"/>
              <a:gd name="T31" fmla="*/ 134 h 190"/>
              <a:gd name="T32" fmla="*/ 170 w 198"/>
              <a:gd name="T33" fmla="*/ 134 h 190"/>
              <a:gd name="T34" fmla="*/ 114 w 198"/>
              <a:gd name="T35" fmla="*/ 134 h 190"/>
              <a:gd name="T36" fmla="*/ 114 w 198"/>
              <a:gd name="T37" fmla="*/ 164 h 190"/>
              <a:gd name="T38" fmla="*/ 164 w 198"/>
              <a:gd name="T39" fmla="*/ 164 h 190"/>
              <a:gd name="T40" fmla="*/ 164 w 198"/>
              <a:gd name="T41" fmla="*/ 190 h 190"/>
              <a:gd name="T42" fmla="*/ 37 w 198"/>
              <a:gd name="T43" fmla="*/ 190 h 190"/>
              <a:gd name="T44" fmla="*/ 37 w 198"/>
              <a:gd name="T45" fmla="*/ 164 h 190"/>
              <a:gd name="T46" fmla="*/ 82 w 198"/>
              <a:gd name="T47" fmla="*/ 164 h 190"/>
              <a:gd name="T48" fmla="*/ 82 w 198"/>
              <a:gd name="T49" fmla="*/ 86 h 190"/>
              <a:gd name="T50" fmla="*/ 26 w 198"/>
              <a:gd name="T51" fmla="*/ 86 h 190"/>
              <a:gd name="T52" fmla="*/ 19 w 198"/>
              <a:gd name="T53" fmla="*/ 86 h 190"/>
              <a:gd name="T54" fmla="*/ 17 w 198"/>
              <a:gd name="T55" fmla="*/ 80 h 190"/>
              <a:gd name="T56" fmla="*/ 2 w 198"/>
              <a:gd name="T57" fmla="*/ 56 h 190"/>
              <a:gd name="T58" fmla="*/ 0 w 198"/>
              <a:gd name="T59" fmla="*/ 52 h 190"/>
              <a:gd name="T60" fmla="*/ 2 w 198"/>
              <a:gd name="T61" fmla="*/ 45 h 190"/>
              <a:gd name="T62" fmla="*/ 17 w 198"/>
              <a:gd name="T63" fmla="*/ 21 h 190"/>
              <a:gd name="T64" fmla="*/ 19 w 198"/>
              <a:gd name="T65" fmla="*/ 17 h 190"/>
              <a:gd name="T66" fmla="*/ 26 w 198"/>
              <a:gd name="T67" fmla="*/ 17 h 190"/>
              <a:gd name="T68" fmla="*/ 82 w 198"/>
              <a:gd name="T69" fmla="*/ 17 h 190"/>
              <a:gd name="T70" fmla="*/ 82 w 198"/>
              <a:gd name="T71" fmla="*/ 13 h 190"/>
              <a:gd name="T72" fmla="*/ 99 w 198"/>
              <a:gd name="T73" fmla="*/ 0 h 190"/>
              <a:gd name="T74" fmla="*/ 114 w 198"/>
              <a:gd name="T75" fmla="*/ 13 h 190"/>
              <a:gd name="T76" fmla="*/ 114 w 198"/>
              <a:gd name="T77" fmla="*/ 65 h 190"/>
              <a:gd name="T78" fmla="*/ 114 w 198"/>
              <a:gd name="T79" fmla="*/ 65 h 190"/>
              <a:gd name="T80" fmla="*/ 166 w 198"/>
              <a:gd name="T81" fmla="*/ 84 h 190"/>
              <a:gd name="T82" fmla="*/ 116 w 198"/>
              <a:gd name="T83" fmla="*/ 84 h 190"/>
              <a:gd name="T84" fmla="*/ 116 w 198"/>
              <a:gd name="T85" fmla="*/ 112 h 190"/>
              <a:gd name="T86" fmla="*/ 166 w 198"/>
              <a:gd name="T87" fmla="*/ 112 h 190"/>
              <a:gd name="T88" fmla="*/ 175 w 198"/>
              <a:gd name="T89" fmla="*/ 99 h 190"/>
              <a:gd name="T90" fmla="*/ 166 w 198"/>
              <a:gd name="T91" fmla="*/ 84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98" h="190">
                <a:moveTo>
                  <a:pt x="80" y="39"/>
                </a:moveTo>
                <a:lnTo>
                  <a:pt x="32" y="39"/>
                </a:lnTo>
                <a:lnTo>
                  <a:pt x="24" y="52"/>
                </a:lnTo>
                <a:lnTo>
                  <a:pt x="32" y="65"/>
                </a:lnTo>
                <a:lnTo>
                  <a:pt x="80" y="65"/>
                </a:lnTo>
                <a:lnTo>
                  <a:pt x="80" y="39"/>
                </a:lnTo>
                <a:lnTo>
                  <a:pt x="80" y="39"/>
                </a:lnTo>
                <a:close/>
                <a:moveTo>
                  <a:pt x="114" y="65"/>
                </a:moveTo>
                <a:lnTo>
                  <a:pt x="170" y="65"/>
                </a:lnTo>
                <a:lnTo>
                  <a:pt x="177" y="65"/>
                </a:lnTo>
                <a:lnTo>
                  <a:pt x="179" y="69"/>
                </a:lnTo>
                <a:lnTo>
                  <a:pt x="194" y="93"/>
                </a:lnTo>
                <a:lnTo>
                  <a:pt x="198" y="99"/>
                </a:lnTo>
                <a:lnTo>
                  <a:pt x="194" y="103"/>
                </a:lnTo>
                <a:lnTo>
                  <a:pt x="179" y="127"/>
                </a:lnTo>
                <a:lnTo>
                  <a:pt x="177" y="134"/>
                </a:lnTo>
                <a:lnTo>
                  <a:pt x="170" y="134"/>
                </a:lnTo>
                <a:lnTo>
                  <a:pt x="114" y="134"/>
                </a:lnTo>
                <a:lnTo>
                  <a:pt x="114" y="164"/>
                </a:lnTo>
                <a:lnTo>
                  <a:pt x="164" y="164"/>
                </a:lnTo>
                <a:lnTo>
                  <a:pt x="164" y="190"/>
                </a:lnTo>
                <a:lnTo>
                  <a:pt x="37" y="190"/>
                </a:lnTo>
                <a:lnTo>
                  <a:pt x="37" y="164"/>
                </a:lnTo>
                <a:lnTo>
                  <a:pt x="82" y="164"/>
                </a:lnTo>
                <a:lnTo>
                  <a:pt x="82" y="86"/>
                </a:lnTo>
                <a:lnTo>
                  <a:pt x="26" y="86"/>
                </a:lnTo>
                <a:lnTo>
                  <a:pt x="19" y="86"/>
                </a:lnTo>
                <a:lnTo>
                  <a:pt x="17" y="80"/>
                </a:lnTo>
                <a:lnTo>
                  <a:pt x="2" y="56"/>
                </a:lnTo>
                <a:lnTo>
                  <a:pt x="0" y="52"/>
                </a:lnTo>
                <a:lnTo>
                  <a:pt x="2" y="45"/>
                </a:lnTo>
                <a:lnTo>
                  <a:pt x="17" y="21"/>
                </a:lnTo>
                <a:lnTo>
                  <a:pt x="19" y="17"/>
                </a:lnTo>
                <a:lnTo>
                  <a:pt x="26" y="17"/>
                </a:lnTo>
                <a:lnTo>
                  <a:pt x="82" y="17"/>
                </a:lnTo>
                <a:lnTo>
                  <a:pt x="82" y="13"/>
                </a:lnTo>
                <a:lnTo>
                  <a:pt x="99" y="0"/>
                </a:lnTo>
                <a:lnTo>
                  <a:pt x="114" y="13"/>
                </a:lnTo>
                <a:lnTo>
                  <a:pt x="114" y="65"/>
                </a:lnTo>
                <a:lnTo>
                  <a:pt x="114" y="65"/>
                </a:lnTo>
                <a:close/>
                <a:moveTo>
                  <a:pt x="166" y="84"/>
                </a:moveTo>
                <a:lnTo>
                  <a:pt x="116" y="84"/>
                </a:lnTo>
                <a:lnTo>
                  <a:pt x="116" y="112"/>
                </a:lnTo>
                <a:lnTo>
                  <a:pt x="166" y="112"/>
                </a:lnTo>
                <a:lnTo>
                  <a:pt x="175" y="99"/>
                </a:lnTo>
                <a:lnTo>
                  <a:pt x="166" y="8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5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PA-任意多边形 25"/>
          <p:cNvSpPr>
            <a:spLocks noEditPoints="1"/>
          </p:cNvSpPr>
          <p:nvPr>
            <p:custDataLst>
              <p:tags r:id="rId10"/>
            </p:custDataLst>
          </p:nvPr>
        </p:nvSpPr>
        <p:spPr bwMode="auto">
          <a:xfrm>
            <a:off x="4941241" y="4248279"/>
            <a:ext cx="347613" cy="339758"/>
          </a:xfrm>
          <a:custGeom>
            <a:avLst/>
            <a:gdLst>
              <a:gd name="T0" fmla="*/ 74 w 82"/>
              <a:gd name="T1" fmla="*/ 6 h 80"/>
              <a:gd name="T2" fmla="*/ 67 w 82"/>
              <a:gd name="T3" fmla="*/ 27 h 80"/>
              <a:gd name="T4" fmla="*/ 65 w 82"/>
              <a:gd name="T5" fmla="*/ 30 h 80"/>
              <a:gd name="T6" fmla="*/ 75 w 82"/>
              <a:gd name="T7" fmla="*/ 71 h 80"/>
              <a:gd name="T8" fmla="*/ 66 w 82"/>
              <a:gd name="T9" fmla="*/ 80 h 80"/>
              <a:gd name="T10" fmla="*/ 44 w 82"/>
              <a:gd name="T11" fmla="*/ 50 h 80"/>
              <a:gd name="T12" fmla="*/ 36 w 82"/>
              <a:gd name="T13" fmla="*/ 57 h 80"/>
              <a:gd name="T14" fmla="*/ 39 w 82"/>
              <a:gd name="T15" fmla="*/ 70 h 80"/>
              <a:gd name="T16" fmla="*/ 34 w 82"/>
              <a:gd name="T17" fmla="*/ 75 h 80"/>
              <a:gd name="T18" fmla="*/ 26 w 82"/>
              <a:gd name="T19" fmla="*/ 61 h 80"/>
              <a:gd name="T20" fmla="*/ 21 w 82"/>
              <a:gd name="T21" fmla="*/ 67 h 80"/>
              <a:gd name="T22" fmla="*/ 16 w 82"/>
              <a:gd name="T23" fmla="*/ 62 h 80"/>
              <a:gd name="T24" fmla="*/ 21 w 82"/>
              <a:gd name="T25" fmla="*/ 57 h 80"/>
              <a:gd name="T26" fmla="*/ 7 w 82"/>
              <a:gd name="T27" fmla="*/ 50 h 80"/>
              <a:gd name="T28" fmla="*/ 12 w 82"/>
              <a:gd name="T29" fmla="*/ 44 h 80"/>
              <a:gd name="T30" fmla="*/ 25 w 82"/>
              <a:gd name="T31" fmla="*/ 47 h 80"/>
              <a:gd name="T32" fmla="*/ 32 w 82"/>
              <a:gd name="T33" fmla="*/ 39 h 80"/>
              <a:gd name="T34" fmla="*/ 0 w 82"/>
              <a:gd name="T35" fmla="*/ 18 h 80"/>
              <a:gd name="T36" fmla="*/ 9 w 82"/>
              <a:gd name="T37" fmla="*/ 8 h 80"/>
              <a:gd name="T38" fmla="*/ 51 w 82"/>
              <a:gd name="T39" fmla="*/ 16 h 80"/>
              <a:gd name="T40" fmla="*/ 53 w 82"/>
              <a:gd name="T41" fmla="*/ 13 h 80"/>
              <a:gd name="T42" fmla="*/ 74 w 82"/>
              <a:gd name="T43" fmla="*/ 6 h 80"/>
              <a:gd name="T44" fmla="*/ 82 w 82"/>
              <a:gd name="T45" fmla="*/ 50 h 80"/>
              <a:gd name="T46" fmla="*/ 74 w 82"/>
              <a:gd name="T47" fmla="*/ 42 h 80"/>
              <a:gd name="T48" fmla="*/ 72 w 82"/>
              <a:gd name="T49" fmla="*/ 44 h 80"/>
              <a:gd name="T50" fmla="*/ 76 w 82"/>
              <a:gd name="T51" fmla="*/ 57 h 80"/>
              <a:gd name="T52" fmla="*/ 82 w 82"/>
              <a:gd name="T53" fmla="*/ 50 h 80"/>
              <a:gd name="T54" fmla="*/ 29 w 82"/>
              <a:gd name="T55" fmla="*/ 0 h 80"/>
              <a:gd name="T56" fmla="*/ 23 w 82"/>
              <a:gd name="T57" fmla="*/ 7 h 80"/>
              <a:gd name="T58" fmla="*/ 36 w 82"/>
              <a:gd name="T59" fmla="*/ 10 h 80"/>
              <a:gd name="T60" fmla="*/ 37 w 82"/>
              <a:gd name="T61" fmla="*/ 8 h 80"/>
              <a:gd name="T62" fmla="*/ 29 w 82"/>
              <a:gd name="T63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82" h="80">
                <a:moveTo>
                  <a:pt x="74" y="6"/>
                </a:moveTo>
                <a:cubicBezTo>
                  <a:pt x="76" y="15"/>
                  <a:pt x="74" y="21"/>
                  <a:pt x="67" y="27"/>
                </a:cubicBezTo>
                <a:cubicBezTo>
                  <a:pt x="65" y="30"/>
                  <a:pt x="65" y="30"/>
                  <a:pt x="65" y="30"/>
                </a:cubicBezTo>
                <a:cubicBezTo>
                  <a:pt x="75" y="71"/>
                  <a:pt x="75" y="71"/>
                  <a:pt x="75" y="71"/>
                </a:cubicBezTo>
                <a:cubicBezTo>
                  <a:pt x="66" y="80"/>
                  <a:pt x="66" y="80"/>
                  <a:pt x="66" y="80"/>
                </a:cubicBezTo>
                <a:cubicBezTo>
                  <a:pt x="44" y="50"/>
                  <a:pt x="44" y="50"/>
                  <a:pt x="44" y="50"/>
                </a:cubicBezTo>
                <a:cubicBezTo>
                  <a:pt x="36" y="57"/>
                  <a:pt x="36" y="57"/>
                  <a:pt x="36" y="57"/>
                </a:cubicBezTo>
                <a:cubicBezTo>
                  <a:pt x="39" y="70"/>
                  <a:pt x="39" y="70"/>
                  <a:pt x="39" y="70"/>
                </a:cubicBezTo>
                <a:cubicBezTo>
                  <a:pt x="34" y="75"/>
                  <a:pt x="34" y="75"/>
                  <a:pt x="34" y="75"/>
                </a:cubicBezTo>
                <a:cubicBezTo>
                  <a:pt x="26" y="61"/>
                  <a:pt x="26" y="61"/>
                  <a:pt x="26" y="61"/>
                </a:cubicBezTo>
                <a:cubicBezTo>
                  <a:pt x="21" y="67"/>
                  <a:pt x="21" y="67"/>
                  <a:pt x="21" y="67"/>
                </a:cubicBezTo>
                <a:cubicBezTo>
                  <a:pt x="16" y="62"/>
                  <a:pt x="16" y="62"/>
                  <a:pt x="16" y="62"/>
                </a:cubicBezTo>
                <a:cubicBezTo>
                  <a:pt x="21" y="57"/>
                  <a:pt x="21" y="57"/>
                  <a:pt x="21" y="57"/>
                </a:cubicBezTo>
                <a:cubicBezTo>
                  <a:pt x="7" y="50"/>
                  <a:pt x="7" y="50"/>
                  <a:pt x="7" y="50"/>
                </a:cubicBezTo>
                <a:cubicBezTo>
                  <a:pt x="12" y="44"/>
                  <a:pt x="12" y="44"/>
                  <a:pt x="12" y="44"/>
                </a:cubicBezTo>
                <a:cubicBezTo>
                  <a:pt x="25" y="47"/>
                  <a:pt x="25" y="47"/>
                  <a:pt x="25" y="47"/>
                </a:cubicBezTo>
                <a:cubicBezTo>
                  <a:pt x="32" y="39"/>
                  <a:pt x="32" y="39"/>
                  <a:pt x="32" y="39"/>
                </a:cubicBezTo>
                <a:cubicBezTo>
                  <a:pt x="0" y="18"/>
                  <a:pt x="0" y="18"/>
                  <a:pt x="0" y="18"/>
                </a:cubicBezTo>
                <a:cubicBezTo>
                  <a:pt x="9" y="8"/>
                  <a:pt x="9" y="8"/>
                  <a:pt x="9" y="8"/>
                </a:cubicBezTo>
                <a:cubicBezTo>
                  <a:pt x="51" y="16"/>
                  <a:pt x="51" y="16"/>
                  <a:pt x="51" y="16"/>
                </a:cubicBezTo>
                <a:cubicBezTo>
                  <a:pt x="53" y="13"/>
                  <a:pt x="53" y="13"/>
                  <a:pt x="53" y="13"/>
                </a:cubicBezTo>
                <a:cubicBezTo>
                  <a:pt x="60" y="5"/>
                  <a:pt x="67" y="4"/>
                  <a:pt x="74" y="6"/>
                </a:cubicBezTo>
                <a:close/>
                <a:moveTo>
                  <a:pt x="82" y="50"/>
                </a:moveTo>
                <a:cubicBezTo>
                  <a:pt x="74" y="42"/>
                  <a:pt x="74" y="42"/>
                  <a:pt x="74" y="42"/>
                </a:cubicBezTo>
                <a:cubicBezTo>
                  <a:pt x="72" y="44"/>
                  <a:pt x="72" y="44"/>
                  <a:pt x="72" y="44"/>
                </a:cubicBezTo>
                <a:cubicBezTo>
                  <a:pt x="76" y="57"/>
                  <a:pt x="76" y="57"/>
                  <a:pt x="76" y="57"/>
                </a:cubicBezTo>
                <a:cubicBezTo>
                  <a:pt x="82" y="50"/>
                  <a:pt x="82" y="50"/>
                  <a:pt x="82" y="50"/>
                </a:cubicBezTo>
                <a:close/>
                <a:moveTo>
                  <a:pt x="29" y="0"/>
                </a:moveTo>
                <a:cubicBezTo>
                  <a:pt x="23" y="7"/>
                  <a:pt x="23" y="7"/>
                  <a:pt x="23" y="7"/>
                </a:cubicBezTo>
                <a:cubicBezTo>
                  <a:pt x="36" y="10"/>
                  <a:pt x="36" y="10"/>
                  <a:pt x="36" y="10"/>
                </a:cubicBezTo>
                <a:cubicBezTo>
                  <a:pt x="37" y="8"/>
                  <a:pt x="37" y="8"/>
                  <a:pt x="37" y="8"/>
                </a:cubicBezTo>
                <a:lnTo>
                  <a:pt x="2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5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PA-任意多边形 26"/>
          <p:cNvSpPr>
            <a:spLocks noEditPoints="1"/>
          </p:cNvSpPr>
          <p:nvPr>
            <p:custDataLst>
              <p:tags r:id="rId11"/>
            </p:custDataLst>
          </p:nvPr>
        </p:nvSpPr>
        <p:spPr bwMode="auto">
          <a:xfrm>
            <a:off x="8819964" y="4220785"/>
            <a:ext cx="326010" cy="394748"/>
          </a:xfrm>
          <a:custGeom>
            <a:avLst/>
            <a:gdLst>
              <a:gd name="T0" fmla="*/ 0 w 77"/>
              <a:gd name="T1" fmla="*/ 85 h 93"/>
              <a:gd name="T2" fmla="*/ 30 w 77"/>
              <a:gd name="T3" fmla="*/ 20 h 93"/>
              <a:gd name="T4" fmla="*/ 38 w 77"/>
              <a:gd name="T5" fmla="*/ 26 h 93"/>
              <a:gd name="T6" fmla="*/ 39 w 77"/>
              <a:gd name="T7" fmla="*/ 27 h 93"/>
              <a:gd name="T8" fmla="*/ 39 w 77"/>
              <a:gd name="T9" fmla="*/ 27 h 93"/>
              <a:gd name="T10" fmla="*/ 40 w 77"/>
              <a:gd name="T11" fmla="*/ 27 h 93"/>
              <a:gd name="T12" fmla="*/ 40 w 77"/>
              <a:gd name="T13" fmla="*/ 28 h 93"/>
              <a:gd name="T14" fmla="*/ 40 w 77"/>
              <a:gd name="T15" fmla="*/ 28 h 93"/>
              <a:gd name="T16" fmla="*/ 41 w 77"/>
              <a:gd name="T17" fmla="*/ 28 h 93"/>
              <a:gd name="T18" fmla="*/ 41 w 77"/>
              <a:gd name="T19" fmla="*/ 29 h 93"/>
              <a:gd name="T20" fmla="*/ 42 w 77"/>
              <a:gd name="T21" fmla="*/ 29 h 93"/>
              <a:gd name="T22" fmla="*/ 42 w 77"/>
              <a:gd name="T23" fmla="*/ 29 h 93"/>
              <a:gd name="T24" fmla="*/ 43 w 77"/>
              <a:gd name="T25" fmla="*/ 29 h 93"/>
              <a:gd name="T26" fmla="*/ 43 w 77"/>
              <a:gd name="T27" fmla="*/ 30 h 93"/>
              <a:gd name="T28" fmla="*/ 43 w 77"/>
              <a:gd name="T29" fmla="*/ 30 h 93"/>
              <a:gd name="T30" fmla="*/ 48 w 77"/>
              <a:gd name="T31" fmla="*/ 33 h 93"/>
              <a:gd name="T32" fmla="*/ 48 w 77"/>
              <a:gd name="T33" fmla="*/ 33 h 93"/>
              <a:gd name="T34" fmla="*/ 49 w 77"/>
              <a:gd name="T35" fmla="*/ 34 h 93"/>
              <a:gd name="T36" fmla="*/ 49 w 77"/>
              <a:gd name="T37" fmla="*/ 34 h 93"/>
              <a:gd name="T38" fmla="*/ 50 w 77"/>
              <a:gd name="T39" fmla="*/ 34 h 93"/>
              <a:gd name="T40" fmla="*/ 50 w 77"/>
              <a:gd name="T41" fmla="*/ 35 h 93"/>
              <a:gd name="T42" fmla="*/ 50 w 77"/>
              <a:gd name="T43" fmla="*/ 35 h 93"/>
              <a:gd name="T44" fmla="*/ 51 w 77"/>
              <a:gd name="T45" fmla="*/ 35 h 93"/>
              <a:gd name="T46" fmla="*/ 51 w 77"/>
              <a:gd name="T47" fmla="*/ 36 h 93"/>
              <a:gd name="T48" fmla="*/ 52 w 77"/>
              <a:gd name="T49" fmla="*/ 36 h 93"/>
              <a:gd name="T50" fmla="*/ 52 w 77"/>
              <a:gd name="T51" fmla="*/ 36 h 93"/>
              <a:gd name="T52" fmla="*/ 53 w 77"/>
              <a:gd name="T53" fmla="*/ 37 h 93"/>
              <a:gd name="T54" fmla="*/ 53 w 77"/>
              <a:gd name="T55" fmla="*/ 37 h 93"/>
              <a:gd name="T56" fmla="*/ 48 w 77"/>
              <a:gd name="T57" fmla="*/ 79 h 93"/>
              <a:gd name="T58" fmla="*/ 7 w 77"/>
              <a:gd name="T59" fmla="*/ 91 h 93"/>
              <a:gd name="T60" fmla="*/ 35 w 77"/>
              <a:gd name="T61" fmla="*/ 64 h 93"/>
              <a:gd name="T62" fmla="*/ 19 w 77"/>
              <a:gd name="T63" fmla="*/ 53 h 93"/>
              <a:gd name="T64" fmla="*/ 3 w 77"/>
              <a:gd name="T65" fmla="*/ 88 h 93"/>
              <a:gd name="T66" fmla="*/ 73 w 77"/>
              <a:gd name="T67" fmla="*/ 93 h 93"/>
              <a:gd name="T68" fmla="*/ 54 w 77"/>
              <a:gd name="T69" fmla="*/ 83 h 93"/>
              <a:gd name="T70" fmla="*/ 69 w 77"/>
              <a:gd name="T71" fmla="*/ 42 h 93"/>
              <a:gd name="T72" fmla="*/ 34 w 77"/>
              <a:gd name="T73" fmla="*/ 0 h 93"/>
              <a:gd name="T74" fmla="*/ 69 w 77"/>
              <a:gd name="T75" fmla="*/ 4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5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14" name="PA-StraightArrowConnector 37"/>
          <p:cNvCxnSpPr/>
          <p:nvPr>
            <p:custDataLst>
              <p:tags r:id="rId12"/>
            </p:custDataLst>
          </p:nvPr>
        </p:nvCxnSpPr>
        <p:spPr>
          <a:xfrm>
            <a:off x="3180430" y="3875001"/>
            <a:ext cx="0" cy="988966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A-StraightArrowConnector 40"/>
          <p:cNvCxnSpPr/>
          <p:nvPr>
            <p:custDataLst>
              <p:tags r:id="rId13"/>
            </p:custDataLst>
          </p:nvPr>
        </p:nvCxnSpPr>
        <p:spPr>
          <a:xfrm>
            <a:off x="7064139" y="3875001"/>
            <a:ext cx="0" cy="988966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A-StraightArrowConnector 41"/>
          <p:cNvCxnSpPr/>
          <p:nvPr>
            <p:custDataLst>
              <p:tags r:id="rId14"/>
            </p:custDataLst>
          </p:nvPr>
        </p:nvCxnSpPr>
        <p:spPr>
          <a:xfrm flipV="1">
            <a:off x="9002770" y="2886582"/>
            <a:ext cx="0" cy="988966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A-StraightArrowConnector 42"/>
          <p:cNvCxnSpPr/>
          <p:nvPr>
            <p:custDataLst>
              <p:tags r:id="rId15"/>
            </p:custDataLst>
          </p:nvPr>
        </p:nvCxnSpPr>
        <p:spPr>
          <a:xfrm flipV="1">
            <a:off x="5134154" y="2886582"/>
            <a:ext cx="0" cy="988966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A-文本框 43"/>
          <p:cNvSpPr txBox="1"/>
          <p:nvPr>
            <p:custDataLst>
              <p:tags r:id="rId16"/>
            </p:custDataLst>
          </p:nvPr>
        </p:nvSpPr>
        <p:spPr>
          <a:xfrm>
            <a:off x="2190416" y="5014811"/>
            <a:ext cx="1980029" cy="430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Please replace the text content.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PA-矩形 44"/>
          <p:cNvSpPr/>
          <p:nvPr>
            <p:custDataLst>
              <p:tags r:id="rId17"/>
            </p:custDataLst>
          </p:nvPr>
        </p:nvSpPr>
        <p:spPr>
          <a:xfrm>
            <a:off x="1942171" y="5361056"/>
            <a:ext cx="24765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endParaRPr kumimoji="0" lang="en-GB" altLang="zh-CN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PA-文本框 47"/>
          <p:cNvSpPr txBox="1"/>
          <p:nvPr>
            <p:custDataLst>
              <p:tags r:id="rId18"/>
            </p:custDataLst>
          </p:nvPr>
        </p:nvSpPr>
        <p:spPr>
          <a:xfrm>
            <a:off x="6074126" y="5039234"/>
            <a:ext cx="1980029" cy="430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Please replace the text content.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PA-矩形 48"/>
          <p:cNvSpPr/>
          <p:nvPr>
            <p:custDataLst>
              <p:tags r:id="rId19"/>
            </p:custDataLst>
          </p:nvPr>
        </p:nvSpPr>
        <p:spPr>
          <a:xfrm>
            <a:off x="5825880" y="5361056"/>
            <a:ext cx="24765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endParaRPr kumimoji="0" lang="en-GB" altLang="zh-CN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PA-文本框 49"/>
          <p:cNvSpPr txBox="1"/>
          <p:nvPr>
            <p:custDataLst>
              <p:tags r:id="rId20"/>
            </p:custDataLst>
          </p:nvPr>
        </p:nvSpPr>
        <p:spPr>
          <a:xfrm>
            <a:off x="4141934" y="1631832"/>
            <a:ext cx="1980029" cy="430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Please replace the text content.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PA-矩形 50"/>
          <p:cNvSpPr/>
          <p:nvPr>
            <p:custDataLst>
              <p:tags r:id="rId21"/>
            </p:custDataLst>
          </p:nvPr>
        </p:nvSpPr>
        <p:spPr>
          <a:xfrm>
            <a:off x="3857839" y="1968645"/>
            <a:ext cx="2548220" cy="630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endParaRPr kumimoji="0" lang="en-GB" altLang="zh-CN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PA-文本框 51"/>
          <p:cNvSpPr txBox="1"/>
          <p:nvPr>
            <p:custDataLst>
              <p:tags r:id="rId22"/>
            </p:custDataLst>
          </p:nvPr>
        </p:nvSpPr>
        <p:spPr>
          <a:xfrm>
            <a:off x="7992954" y="1618046"/>
            <a:ext cx="1980029" cy="430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Please replace the text content.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PA-矩形 52"/>
          <p:cNvSpPr/>
          <p:nvPr>
            <p:custDataLst>
              <p:tags r:id="rId23"/>
            </p:custDataLst>
          </p:nvPr>
        </p:nvSpPr>
        <p:spPr>
          <a:xfrm>
            <a:off x="7708859" y="1968640"/>
            <a:ext cx="2548220" cy="630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endParaRPr kumimoji="0" lang="en-GB" altLang="zh-CN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7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8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11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12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15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16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19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20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23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24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27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28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31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32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35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36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39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40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43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44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47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48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0" presetClass="entr" presetSubtype="0" fill="hold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51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52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0" presetClass="entr" presetSubtype="0" fill="hold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55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56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0" presetClass="entr" presetSubtype="0" fill="hold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59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60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0" presetClass="entr" presetSubtype="0" fill="hold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63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64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67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68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71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72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75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76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79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80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83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84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87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88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91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92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95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96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 animBg="1"/>
          <p:bldP spid="5" grpId="0" animBg="1"/>
          <p:bldP spid="6" grpId="0" animBg="1"/>
          <p:bldP spid="7" grpId="0" animBg="1"/>
          <p:bldP spid="8" grpId="0" animBg="1"/>
          <p:bldP spid="9" grpId="0" animBg="1"/>
          <p:bldP spid="10" grpId="0" animBg="1"/>
          <p:bldP spid="11" grpId="0" animBg="1"/>
          <p:bldP spid="12" grpId="0" animBg="1"/>
          <p:bldP spid="13" grpId="0" animBg="1"/>
          <p:bldP spid="18" grpId="0"/>
          <p:bldP spid="19" grpId="0"/>
          <p:bldP spid="20" grpId="0"/>
          <p:bldP spid="21" grpId="0"/>
          <p:bldP spid="22" grpId="0"/>
          <p:bldP spid="23" grpId="0"/>
          <p:bldP spid="24" grpId="0"/>
          <p:bldP spid="2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7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8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11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12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15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16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19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20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23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24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27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28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31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32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35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36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39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40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43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44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47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48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51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52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55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56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59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60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63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64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67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68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71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72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75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76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79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80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83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84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87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88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91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92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95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96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 animBg="1"/>
          <p:bldP spid="5" grpId="0" animBg="1"/>
          <p:bldP spid="6" grpId="0" animBg="1"/>
          <p:bldP spid="7" grpId="0" animBg="1"/>
          <p:bldP spid="8" grpId="0" animBg="1"/>
          <p:bldP spid="9" grpId="0" animBg="1"/>
          <p:bldP spid="10" grpId="0" animBg="1"/>
          <p:bldP spid="11" grpId="0" animBg="1"/>
          <p:bldP spid="12" grpId="0" animBg="1"/>
          <p:bldP spid="13" grpId="0" animBg="1"/>
          <p:bldP spid="18" grpId="0"/>
          <p:bldP spid="19" grpId="0"/>
          <p:bldP spid="20" grpId="0"/>
          <p:bldP spid="21" grpId="0"/>
          <p:bldP spid="22" grpId="0"/>
          <p:bldP spid="23" grpId="0"/>
          <p:bldP spid="24" grpId="0"/>
          <p:bldP spid="25" grpId="0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PA-StraightArrowConnector 1"/>
          <p:cNvCxnSpPr/>
          <p:nvPr>
            <p:custDataLst>
              <p:tags r:id="rId1"/>
            </p:custDataLst>
          </p:nvPr>
        </p:nvCxnSpPr>
        <p:spPr>
          <a:xfrm>
            <a:off x="-4" y="3323406"/>
            <a:ext cx="12195177" cy="0"/>
          </a:xfrm>
          <a:prstGeom prst="straightConnector1">
            <a:avLst/>
          </a:prstGeom>
          <a:ln w="152400">
            <a:solidFill>
              <a:srgbClr val="A6A6A6">
                <a:alpha val="52941"/>
              </a:srgbClr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A-椭圆 4"/>
          <p:cNvSpPr/>
          <p:nvPr>
            <p:custDataLst>
              <p:tags r:id="rId2"/>
            </p:custDataLst>
          </p:nvPr>
        </p:nvSpPr>
        <p:spPr>
          <a:xfrm>
            <a:off x="1762551" y="3008791"/>
            <a:ext cx="626458" cy="629230"/>
          </a:xfrm>
          <a:prstGeom prst="ellipse">
            <a:avLst/>
          </a:prstGeom>
          <a:gradFill>
            <a:gsLst>
              <a:gs pos="100000">
                <a:srgbClr val="3366FF"/>
              </a:gs>
              <a:gs pos="0">
                <a:srgbClr val="FC3100"/>
              </a:gs>
            </a:gsLst>
            <a:lin ang="27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PA-矩形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762551" y="3158908"/>
            <a:ext cx="639384" cy="34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01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PA-矩形 4"/>
          <p:cNvSpPr/>
          <p:nvPr>
            <p:custDataLst>
              <p:tags r:id="rId4"/>
            </p:custDataLst>
          </p:nvPr>
        </p:nvSpPr>
        <p:spPr>
          <a:xfrm>
            <a:off x="985019" y="3789040"/>
            <a:ext cx="2159566" cy="9284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to enter the title.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Enter the detailed text here,</a:t>
            </a:r>
            <a:endParaRPr kumimoji="0" lang="en-US" altLang="zh-CN" sz="1400" b="0" i="0" u="none" strike="noStrike" kern="1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and details.</a:t>
            </a:r>
          </a:p>
        </p:txBody>
      </p:sp>
      <p:sp>
        <p:nvSpPr>
          <p:cNvPr id="6" name="PA-椭圆 4"/>
          <p:cNvSpPr/>
          <p:nvPr>
            <p:custDataLst>
              <p:tags r:id="rId5"/>
            </p:custDataLst>
          </p:nvPr>
        </p:nvSpPr>
        <p:spPr>
          <a:xfrm>
            <a:off x="3338039" y="2996952"/>
            <a:ext cx="626458" cy="629230"/>
          </a:xfrm>
          <a:prstGeom prst="ellipse">
            <a:avLst/>
          </a:prstGeom>
          <a:gradFill>
            <a:gsLst>
              <a:gs pos="100000">
                <a:srgbClr val="3366FF"/>
              </a:gs>
              <a:gs pos="0">
                <a:srgbClr val="FC3100"/>
              </a:gs>
            </a:gsLst>
            <a:lin ang="27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PA-矩形 4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338039" y="3147069"/>
            <a:ext cx="639384" cy="34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02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PA-矩形 7"/>
          <p:cNvSpPr/>
          <p:nvPr>
            <p:custDataLst>
              <p:tags r:id="rId7"/>
            </p:custDataLst>
          </p:nvPr>
        </p:nvSpPr>
        <p:spPr>
          <a:xfrm>
            <a:off x="2580605" y="2027262"/>
            <a:ext cx="2159566" cy="9284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to enter the title.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Enter the detailed text here,</a:t>
            </a:r>
            <a:endParaRPr kumimoji="0" lang="en-US" altLang="zh-CN" sz="1400" b="0" i="0" u="none" strike="noStrike" kern="1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and details.</a:t>
            </a:r>
          </a:p>
        </p:txBody>
      </p:sp>
      <p:sp>
        <p:nvSpPr>
          <p:cNvPr id="9" name="PA-椭圆 4"/>
          <p:cNvSpPr/>
          <p:nvPr>
            <p:custDataLst>
              <p:tags r:id="rId8"/>
            </p:custDataLst>
          </p:nvPr>
        </p:nvSpPr>
        <p:spPr>
          <a:xfrm>
            <a:off x="4930903" y="3015794"/>
            <a:ext cx="626458" cy="629230"/>
          </a:xfrm>
          <a:prstGeom prst="ellipse">
            <a:avLst/>
          </a:prstGeom>
          <a:gradFill>
            <a:gsLst>
              <a:gs pos="100000">
                <a:srgbClr val="3366FF"/>
              </a:gs>
              <a:gs pos="0">
                <a:srgbClr val="FC3100"/>
              </a:gs>
            </a:gsLst>
            <a:lin ang="27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PA-矩形 4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930903" y="3165911"/>
            <a:ext cx="639384" cy="34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03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PA-矩形 10"/>
          <p:cNvSpPr/>
          <p:nvPr>
            <p:custDataLst>
              <p:tags r:id="rId10"/>
            </p:custDataLst>
          </p:nvPr>
        </p:nvSpPr>
        <p:spPr>
          <a:xfrm>
            <a:off x="4158406" y="3827462"/>
            <a:ext cx="2159566" cy="9284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to enter the title.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Enter the detailed text here,</a:t>
            </a:r>
            <a:endParaRPr kumimoji="0" lang="en-US" altLang="zh-CN" sz="1400" b="0" i="0" u="none" strike="noStrike" kern="1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and details.</a:t>
            </a:r>
          </a:p>
        </p:txBody>
      </p:sp>
      <p:sp>
        <p:nvSpPr>
          <p:cNvPr id="12" name="PA-椭圆 4"/>
          <p:cNvSpPr/>
          <p:nvPr>
            <p:custDataLst>
              <p:tags r:id="rId11"/>
            </p:custDataLst>
          </p:nvPr>
        </p:nvSpPr>
        <p:spPr>
          <a:xfrm>
            <a:off x="6443071" y="3015794"/>
            <a:ext cx="626458" cy="629230"/>
          </a:xfrm>
          <a:prstGeom prst="ellipse">
            <a:avLst/>
          </a:prstGeom>
          <a:gradFill>
            <a:gsLst>
              <a:gs pos="100000">
                <a:srgbClr val="3366FF"/>
              </a:gs>
              <a:gs pos="0">
                <a:srgbClr val="FC3100"/>
              </a:gs>
            </a:gsLst>
            <a:lin ang="27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PA-矩形 4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443071" y="3165911"/>
            <a:ext cx="639384" cy="34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04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PA-矩形 13"/>
          <p:cNvSpPr/>
          <p:nvPr>
            <p:custDataLst>
              <p:tags r:id="rId13"/>
            </p:custDataLst>
          </p:nvPr>
        </p:nvSpPr>
        <p:spPr>
          <a:xfrm>
            <a:off x="5682980" y="2027262"/>
            <a:ext cx="2159566" cy="9284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to enter the title.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Enter the detailed text here,</a:t>
            </a:r>
            <a:endParaRPr kumimoji="0" lang="en-US" altLang="zh-CN" sz="1400" b="0" i="0" u="none" strike="noStrike" kern="1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and details.</a:t>
            </a:r>
          </a:p>
        </p:txBody>
      </p:sp>
      <p:sp>
        <p:nvSpPr>
          <p:cNvPr id="15" name="PA-椭圆 4"/>
          <p:cNvSpPr/>
          <p:nvPr>
            <p:custDataLst>
              <p:tags r:id="rId14"/>
            </p:custDataLst>
          </p:nvPr>
        </p:nvSpPr>
        <p:spPr>
          <a:xfrm>
            <a:off x="8027247" y="3015794"/>
            <a:ext cx="626458" cy="629230"/>
          </a:xfrm>
          <a:prstGeom prst="ellipse">
            <a:avLst/>
          </a:prstGeom>
          <a:gradFill>
            <a:gsLst>
              <a:gs pos="100000">
                <a:srgbClr val="3366FF"/>
              </a:gs>
              <a:gs pos="0">
                <a:srgbClr val="FC3100"/>
              </a:gs>
            </a:gsLst>
            <a:lin ang="27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PA-矩形 4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8027247" y="3165911"/>
            <a:ext cx="639384" cy="34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05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PA-矩形 16"/>
          <p:cNvSpPr/>
          <p:nvPr>
            <p:custDataLst>
              <p:tags r:id="rId16"/>
            </p:custDataLst>
          </p:nvPr>
        </p:nvSpPr>
        <p:spPr>
          <a:xfrm>
            <a:off x="7291558" y="3827462"/>
            <a:ext cx="2159566" cy="9284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to enter the title.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Enter the detailed text here,</a:t>
            </a:r>
            <a:endParaRPr kumimoji="0" lang="en-US" altLang="zh-CN" sz="1400" b="0" i="0" u="none" strike="noStrike" kern="1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and details.</a:t>
            </a:r>
          </a:p>
        </p:txBody>
      </p:sp>
      <p:sp>
        <p:nvSpPr>
          <p:cNvPr id="18" name="PA-椭圆 4"/>
          <p:cNvSpPr/>
          <p:nvPr>
            <p:custDataLst>
              <p:tags r:id="rId17"/>
            </p:custDataLst>
          </p:nvPr>
        </p:nvSpPr>
        <p:spPr>
          <a:xfrm>
            <a:off x="9642262" y="3049380"/>
            <a:ext cx="626458" cy="629230"/>
          </a:xfrm>
          <a:prstGeom prst="ellipse">
            <a:avLst/>
          </a:prstGeom>
          <a:gradFill>
            <a:gsLst>
              <a:gs pos="100000">
                <a:srgbClr val="3366FF"/>
              </a:gs>
              <a:gs pos="0">
                <a:srgbClr val="FC3100"/>
              </a:gs>
            </a:gsLst>
            <a:lin ang="27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PA-矩形 4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9642262" y="3199497"/>
            <a:ext cx="639384" cy="34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06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PA-矩形 19"/>
          <p:cNvSpPr/>
          <p:nvPr>
            <p:custDataLst>
              <p:tags r:id="rId19"/>
            </p:custDataLst>
          </p:nvPr>
        </p:nvSpPr>
        <p:spPr>
          <a:xfrm>
            <a:off x="8882171" y="2060848"/>
            <a:ext cx="2159566" cy="9284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to enter the title.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Enter the detailed text here,</a:t>
            </a:r>
            <a:endParaRPr kumimoji="0" lang="en-US" altLang="zh-CN" sz="1400" b="0" i="0" u="none" strike="noStrike" kern="1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and details.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entr" presetSubtype="0" fill="hold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7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8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11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12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15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16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19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20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23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24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27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28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31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32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35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36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39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40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43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44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47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48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51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52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55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56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59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60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63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64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67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68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71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72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75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76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79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80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/>
          <p:bldP spid="5" grpId="0"/>
          <p:bldP spid="6" grpId="0" animBg="1"/>
          <p:bldP spid="7" grpId="0"/>
          <p:bldP spid="8" grpId="0"/>
          <p:bldP spid="9" grpId="0" animBg="1"/>
          <p:bldP spid="10" grpId="0"/>
          <p:bldP spid="11" grpId="0"/>
          <p:bldP spid="12" grpId="0" animBg="1"/>
          <p:bldP spid="13" grpId="0"/>
          <p:bldP spid="14" grpId="0"/>
          <p:bldP spid="15" grpId="0" animBg="1"/>
          <p:bldP spid="16" grpId="0"/>
          <p:bldP spid="17" grpId="0"/>
          <p:bldP spid="18" grpId="0" animBg="1"/>
          <p:bldP spid="19" grpId="0"/>
          <p:bldP spid="20" grpId="0"/>
        </p:bldLst>
      </p:timing>
    </mc:Choice>
    <mc:Fallback xmlns:a14="http://schemas.microsoft.com/office/drawing/2010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7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8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11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12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15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16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19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20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23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24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27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28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31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32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35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36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39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40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43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44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47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48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51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52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55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56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59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60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63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64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67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68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71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72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75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76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79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80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/>
          <p:bldP spid="5" grpId="0"/>
          <p:bldP spid="6" grpId="0" animBg="1"/>
          <p:bldP spid="7" grpId="0"/>
          <p:bldP spid="8" grpId="0"/>
          <p:bldP spid="9" grpId="0" animBg="1"/>
          <p:bldP spid="10" grpId="0"/>
          <p:bldP spid="11" grpId="0"/>
          <p:bldP spid="12" grpId="0" animBg="1"/>
          <p:bldP spid="13" grpId="0"/>
          <p:bldP spid="14" grpId="0"/>
          <p:bldP spid="15" grpId="0" animBg="1"/>
          <p:bldP spid="16" grpId="0"/>
          <p:bldP spid="17" grpId="0"/>
          <p:bldP spid="18" grpId="0" animBg="1"/>
          <p:bldP spid="19" grpId="0"/>
          <p:bldP spid="20" grpId="0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灯片编号占位符 2"/>
          <p:cNvSpPr txBox="1">
            <a:spLocks/>
          </p:cNvSpPr>
          <p:nvPr/>
        </p:nvSpPr>
        <p:spPr>
          <a:xfrm>
            <a:off x="5880100" y="6012811"/>
            <a:ext cx="431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91C74C5-49C3-4B91-9805-E5C47E5A7A90}" type="slidenum">
              <a:rPr lang="zh-CN" altLang="en-US" smtClean="0">
                <a:solidFill>
                  <a:prstClr val="white"/>
                </a:solidFill>
                <a:latin typeface="Arial"/>
              </a:rPr>
              <a:pPr>
                <a:defRPr/>
              </a:pPr>
              <a:t>22</a:t>
            </a:fld>
            <a:endParaRPr lang="zh-CN" altLang="en-US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7" name="空心弧 26"/>
          <p:cNvSpPr/>
          <p:nvPr/>
        </p:nvSpPr>
        <p:spPr>
          <a:xfrm>
            <a:off x="3326171" y="2018071"/>
            <a:ext cx="5539658" cy="5539658"/>
          </a:xfrm>
          <a:prstGeom prst="blockArc">
            <a:avLst>
              <a:gd name="adj1" fmla="val 12600000"/>
              <a:gd name="adj2" fmla="val 19800000"/>
              <a:gd name="adj3" fmla="val 5000"/>
            </a:avLst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ker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8" name="空心弧 27"/>
          <p:cNvSpPr/>
          <p:nvPr/>
        </p:nvSpPr>
        <p:spPr>
          <a:xfrm>
            <a:off x="3829776" y="2521676"/>
            <a:ext cx="4532447" cy="4532447"/>
          </a:xfrm>
          <a:prstGeom prst="blockArc">
            <a:avLst>
              <a:gd name="adj1" fmla="val 12600000"/>
              <a:gd name="adj2" fmla="val 19800000"/>
              <a:gd name="adj3" fmla="val 6000"/>
            </a:avLst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ker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9" name="空心弧 28"/>
          <p:cNvSpPr/>
          <p:nvPr/>
        </p:nvSpPr>
        <p:spPr>
          <a:xfrm>
            <a:off x="4333382" y="3025282"/>
            <a:ext cx="3525237" cy="3525237"/>
          </a:xfrm>
          <a:prstGeom prst="blockArc">
            <a:avLst>
              <a:gd name="adj1" fmla="val 12600000"/>
              <a:gd name="adj2" fmla="val 19800000"/>
              <a:gd name="adj3" fmla="val 7000"/>
            </a:avLst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ker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30" name="空心弧 29"/>
          <p:cNvSpPr/>
          <p:nvPr/>
        </p:nvSpPr>
        <p:spPr>
          <a:xfrm>
            <a:off x="4836987" y="3528887"/>
            <a:ext cx="2518026" cy="2518026"/>
          </a:xfrm>
          <a:prstGeom prst="blockArc">
            <a:avLst>
              <a:gd name="adj1" fmla="val 12600000"/>
              <a:gd name="adj2" fmla="val 19800000"/>
              <a:gd name="adj3" fmla="val 8000"/>
            </a:avLst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ker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31" name="空心弧 30"/>
          <p:cNvSpPr/>
          <p:nvPr/>
        </p:nvSpPr>
        <p:spPr>
          <a:xfrm>
            <a:off x="5340592" y="4032492"/>
            <a:ext cx="1510816" cy="1510816"/>
          </a:xfrm>
          <a:prstGeom prst="blockArc">
            <a:avLst>
              <a:gd name="adj1" fmla="val 12600000"/>
              <a:gd name="adj2" fmla="val 19800000"/>
              <a:gd name="adj3" fmla="val 12000"/>
            </a:avLst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ker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32" name="ExtraShape"/>
          <p:cNvSpPr/>
          <p:nvPr/>
        </p:nvSpPr>
        <p:spPr>
          <a:xfrm>
            <a:off x="5856158" y="4548058"/>
            <a:ext cx="479684" cy="479684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ker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33" name="ValueShape1"/>
          <p:cNvSpPr/>
          <p:nvPr/>
        </p:nvSpPr>
        <p:spPr>
          <a:xfrm>
            <a:off x="3326171" y="2018071"/>
            <a:ext cx="5539658" cy="5539658"/>
          </a:xfrm>
          <a:prstGeom prst="blockArc">
            <a:avLst>
              <a:gd name="adj1" fmla="val 12600000"/>
              <a:gd name="adj2" fmla="val 17712000"/>
              <a:gd name="adj3" fmla="val 5000"/>
            </a:avLst>
          </a:prstGeom>
          <a:gradFill>
            <a:gsLst>
              <a:gs pos="0">
                <a:srgbClr val="FC3100"/>
              </a:gs>
              <a:gs pos="100000">
                <a:srgbClr val="3366FF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sz="2800">
              <a:solidFill>
                <a:schemeClr val="bg1"/>
              </a:solidFill>
              <a:cs typeface="+mn-ea"/>
            </a:endParaRPr>
          </a:p>
        </p:txBody>
      </p:sp>
      <p:sp>
        <p:nvSpPr>
          <p:cNvPr id="34" name="ValueShape2"/>
          <p:cNvSpPr/>
          <p:nvPr/>
        </p:nvSpPr>
        <p:spPr>
          <a:xfrm>
            <a:off x="3829776" y="2521676"/>
            <a:ext cx="4532447" cy="4532447"/>
          </a:xfrm>
          <a:prstGeom prst="blockArc">
            <a:avLst>
              <a:gd name="adj1" fmla="val 12600000"/>
              <a:gd name="adj2" fmla="val 18360000"/>
              <a:gd name="adj3" fmla="val 6000"/>
            </a:avLst>
          </a:prstGeom>
          <a:gradFill>
            <a:gsLst>
              <a:gs pos="0">
                <a:srgbClr val="FC3100"/>
              </a:gs>
              <a:gs pos="100000">
                <a:srgbClr val="3366FF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sz="2800">
              <a:solidFill>
                <a:schemeClr val="bg1"/>
              </a:solidFill>
              <a:cs typeface="+mn-ea"/>
            </a:endParaRPr>
          </a:p>
        </p:txBody>
      </p:sp>
      <p:sp>
        <p:nvSpPr>
          <p:cNvPr id="35" name="ValueShape3"/>
          <p:cNvSpPr/>
          <p:nvPr/>
        </p:nvSpPr>
        <p:spPr>
          <a:xfrm>
            <a:off x="4333382" y="3025282"/>
            <a:ext cx="3525237" cy="3525237"/>
          </a:xfrm>
          <a:prstGeom prst="blockArc">
            <a:avLst>
              <a:gd name="adj1" fmla="val 12600000"/>
              <a:gd name="adj2" fmla="val 16632000"/>
              <a:gd name="adj3" fmla="val 7000"/>
            </a:avLst>
          </a:prstGeom>
          <a:gradFill>
            <a:gsLst>
              <a:gs pos="0">
                <a:srgbClr val="FC3100"/>
              </a:gs>
              <a:gs pos="100000">
                <a:srgbClr val="3366FF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sz="2800">
              <a:solidFill>
                <a:schemeClr val="bg1"/>
              </a:solidFill>
              <a:cs typeface="+mn-ea"/>
            </a:endParaRPr>
          </a:p>
        </p:txBody>
      </p:sp>
      <p:sp>
        <p:nvSpPr>
          <p:cNvPr id="36" name="ValueShape4"/>
          <p:cNvSpPr/>
          <p:nvPr/>
        </p:nvSpPr>
        <p:spPr>
          <a:xfrm>
            <a:off x="4836987" y="3528887"/>
            <a:ext cx="2518026" cy="2518026"/>
          </a:xfrm>
          <a:prstGeom prst="blockArc">
            <a:avLst>
              <a:gd name="adj1" fmla="val 12600000"/>
              <a:gd name="adj2" fmla="val 17856000"/>
              <a:gd name="adj3" fmla="val 8000"/>
            </a:avLst>
          </a:prstGeom>
          <a:gradFill>
            <a:gsLst>
              <a:gs pos="0">
                <a:srgbClr val="FC3100"/>
              </a:gs>
              <a:gs pos="100000">
                <a:srgbClr val="3366FF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sz="2800">
              <a:solidFill>
                <a:schemeClr val="bg1"/>
              </a:solidFill>
              <a:cs typeface="+mn-ea"/>
            </a:endParaRPr>
          </a:p>
        </p:txBody>
      </p:sp>
      <p:sp>
        <p:nvSpPr>
          <p:cNvPr id="37" name="ValueShape5"/>
          <p:cNvSpPr/>
          <p:nvPr/>
        </p:nvSpPr>
        <p:spPr>
          <a:xfrm>
            <a:off x="5340592" y="4032492"/>
            <a:ext cx="1510816" cy="1510816"/>
          </a:xfrm>
          <a:prstGeom prst="blockArc">
            <a:avLst>
              <a:gd name="adj1" fmla="val 12600000"/>
              <a:gd name="adj2" fmla="val 15480000"/>
              <a:gd name="adj3" fmla="val 12000"/>
            </a:avLst>
          </a:prstGeom>
          <a:gradFill>
            <a:gsLst>
              <a:gs pos="0">
                <a:srgbClr val="FC3100"/>
              </a:gs>
              <a:gs pos="100000">
                <a:srgbClr val="3366FF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sz="2800">
              <a:solidFill>
                <a:schemeClr val="bg1"/>
              </a:solidFill>
              <a:cs typeface="+mn-ea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8362223" y="1724522"/>
            <a:ext cx="2856141" cy="849997"/>
            <a:chOff x="874712" y="3344238"/>
            <a:chExt cx="2856141" cy="849997"/>
          </a:xfrm>
        </p:grpSpPr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E3EB1709-6D20-4440-8800-976CC5E9712E}"/>
                </a:ext>
              </a:extLst>
            </p:cNvPr>
            <p:cNvSpPr/>
            <p:nvPr/>
          </p:nvSpPr>
          <p:spPr>
            <a:xfrm>
              <a:off x="874712" y="3677812"/>
              <a:ext cx="2856141" cy="51642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1200" kern="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 panose="020F0502020204030204"/>
                </a:rPr>
                <a:t>Please replace the text content, modify the text content, or copy your content directly to this.</a:t>
              </a:r>
            </a:p>
          </p:txBody>
        </p:sp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CBCE2F27-1948-4AAF-B7D2-B7B4F23C2784}"/>
                </a:ext>
              </a:extLst>
            </p:cNvPr>
            <p:cNvSpPr/>
            <p:nvPr/>
          </p:nvSpPr>
          <p:spPr>
            <a:xfrm>
              <a:off x="874712" y="3344238"/>
              <a:ext cx="2241974" cy="36234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1600" b="1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F0502020204030204"/>
                </a:rPr>
                <a:t>Title text added.</a:t>
              </a: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8362223" y="4124822"/>
            <a:ext cx="2856141" cy="849997"/>
            <a:chOff x="874712" y="3344238"/>
            <a:chExt cx="2856141" cy="849997"/>
          </a:xfrm>
        </p:grpSpPr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E3EB1709-6D20-4440-8800-976CC5E9712E}"/>
                </a:ext>
              </a:extLst>
            </p:cNvPr>
            <p:cNvSpPr/>
            <p:nvPr/>
          </p:nvSpPr>
          <p:spPr>
            <a:xfrm>
              <a:off x="874712" y="3677812"/>
              <a:ext cx="2856141" cy="51642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1200" kern="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 panose="020F0502020204030204"/>
                </a:rPr>
                <a:t>Please replace the text content, modify the text content, or copy your content directly to this.</a:t>
              </a:r>
            </a:p>
          </p:txBody>
        </p:sp>
        <p:sp>
          <p:nvSpPr>
            <p:cNvPr id="43" name="矩形 42">
              <a:extLst>
                <a:ext uri="{FF2B5EF4-FFF2-40B4-BE49-F238E27FC236}">
                  <a16:creationId xmlns:a16="http://schemas.microsoft.com/office/drawing/2014/main" id="{CBCE2F27-1948-4AAF-B7D2-B7B4F23C2784}"/>
                </a:ext>
              </a:extLst>
            </p:cNvPr>
            <p:cNvSpPr/>
            <p:nvPr/>
          </p:nvSpPr>
          <p:spPr>
            <a:xfrm>
              <a:off x="874712" y="3344238"/>
              <a:ext cx="2241974" cy="36234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1600" b="1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F0502020204030204"/>
                </a:rPr>
                <a:t>Title text added.</a:t>
              </a: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948975" y="1724522"/>
            <a:ext cx="2856141" cy="849997"/>
            <a:chOff x="874712" y="3344238"/>
            <a:chExt cx="2856141" cy="849997"/>
          </a:xfrm>
        </p:grpSpPr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E3EB1709-6D20-4440-8800-976CC5E9712E}"/>
                </a:ext>
              </a:extLst>
            </p:cNvPr>
            <p:cNvSpPr/>
            <p:nvPr/>
          </p:nvSpPr>
          <p:spPr>
            <a:xfrm>
              <a:off x="874712" y="3677812"/>
              <a:ext cx="2856141" cy="51642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  <a:defRPr/>
              </a:pPr>
              <a:r>
                <a:rPr lang="zh-CN" altLang="en-US" sz="1200" kern="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 panose="020F0502020204030204"/>
                </a:rPr>
                <a:t>Please replace the text content, modify the text content, or copy your content directly to this.</a:t>
              </a:r>
            </a:p>
          </p:txBody>
        </p:sp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CBCE2F27-1948-4AAF-B7D2-B7B4F23C2784}"/>
                </a:ext>
              </a:extLst>
            </p:cNvPr>
            <p:cNvSpPr/>
            <p:nvPr/>
          </p:nvSpPr>
          <p:spPr>
            <a:xfrm>
              <a:off x="1488879" y="3344238"/>
              <a:ext cx="2241974" cy="3877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  <a:defRPr/>
              </a:pPr>
              <a:r>
                <a:rPr lang="zh-CN" altLang="en-US" sz="1600" b="1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F0502020204030204"/>
                </a:rPr>
                <a:t>Title text added.</a:t>
              </a: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948975" y="4124822"/>
            <a:ext cx="2856141" cy="849997"/>
            <a:chOff x="874712" y="3344238"/>
            <a:chExt cx="2856141" cy="849997"/>
          </a:xfrm>
        </p:grpSpPr>
        <p:sp>
          <p:nvSpPr>
            <p:cNvPr id="48" name="矩形 47">
              <a:extLst>
                <a:ext uri="{FF2B5EF4-FFF2-40B4-BE49-F238E27FC236}">
                  <a16:creationId xmlns:a16="http://schemas.microsoft.com/office/drawing/2014/main" id="{E3EB1709-6D20-4440-8800-976CC5E9712E}"/>
                </a:ext>
              </a:extLst>
            </p:cNvPr>
            <p:cNvSpPr/>
            <p:nvPr/>
          </p:nvSpPr>
          <p:spPr>
            <a:xfrm>
              <a:off x="874712" y="3677812"/>
              <a:ext cx="2856141" cy="51642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  <a:defRPr/>
              </a:pPr>
              <a:r>
                <a:rPr lang="zh-CN" altLang="en-US" sz="1200" kern="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 panose="020F0502020204030204"/>
                </a:rPr>
                <a:t>Please replace the text content, modify the text content, or copy your content directly to this.</a:t>
              </a:r>
            </a:p>
          </p:txBody>
        </p:sp>
        <p:sp>
          <p:nvSpPr>
            <p:cNvPr id="49" name="矩形 48">
              <a:extLst>
                <a:ext uri="{FF2B5EF4-FFF2-40B4-BE49-F238E27FC236}">
                  <a16:creationId xmlns:a16="http://schemas.microsoft.com/office/drawing/2014/main" id="{CBCE2F27-1948-4AAF-B7D2-B7B4F23C2784}"/>
                </a:ext>
              </a:extLst>
            </p:cNvPr>
            <p:cNvSpPr/>
            <p:nvPr/>
          </p:nvSpPr>
          <p:spPr>
            <a:xfrm>
              <a:off x="1488879" y="3344238"/>
              <a:ext cx="2241974" cy="3877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  <a:defRPr/>
              </a:pPr>
              <a:r>
                <a:rPr lang="zh-CN" altLang="en-US" sz="1600" b="1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F0502020204030204"/>
                </a:rPr>
                <a:t>Title text added.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62862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飞印象">
            <a:extLst>
              <a:ext uri="{FF2B5EF4-FFF2-40B4-BE49-F238E27FC236}">
                <a16:creationId xmlns:a16="http://schemas.microsoft.com/office/drawing/2014/main" id="{72A2C871-6799-4F62-9C84-63F2B89607F4}"/>
              </a:ext>
            </a:extLst>
          </p:cNvPr>
          <p:cNvSpPr/>
          <p:nvPr/>
        </p:nvSpPr>
        <p:spPr bwMode="auto">
          <a:xfrm>
            <a:off x="4789558" y="2624649"/>
            <a:ext cx="2497667" cy="2922737"/>
          </a:xfrm>
          <a:prstGeom prst="rect">
            <a:avLst/>
          </a:prstGeom>
          <a:solidFill>
            <a:srgbClr val="FFFFFF">
              <a:lumMod val="95000"/>
            </a:srgbClr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608965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srgbClr val="797979"/>
              </a:solidFill>
              <a:effectLst/>
              <a:uLnTx/>
              <a:uFillTx/>
              <a:latin typeface="Arial" panose="020F0502020204030204"/>
              <a:cs typeface="+mn-ea"/>
              <a:sym typeface="+mn-lt"/>
            </a:endParaRPr>
          </a:p>
        </p:txBody>
      </p:sp>
      <p:sp>
        <p:nvSpPr>
          <p:cNvPr id="23" name="飞印象">
            <a:extLst>
              <a:ext uri="{FF2B5EF4-FFF2-40B4-BE49-F238E27FC236}">
                <a16:creationId xmlns:a16="http://schemas.microsoft.com/office/drawing/2014/main" id="{92353246-D3AE-44CA-B249-0D2A30945FAE}"/>
              </a:ext>
            </a:extLst>
          </p:cNvPr>
          <p:cNvSpPr/>
          <p:nvPr/>
        </p:nvSpPr>
        <p:spPr bwMode="auto">
          <a:xfrm>
            <a:off x="4781091" y="1951636"/>
            <a:ext cx="2510367" cy="673013"/>
          </a:xfrm>
          <a:prstGeom prst="rect">
            <a:avLst/>
          </a:prstGeom>
          <a:gradFill>
            <a:gsLst>
              <a:gs pos="0">
                <a:srgbClr val="FC3100"/>
              </a:gs>
              <a:gs pos="100000">
                <a:srgbClr val="3366FF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" name="飞印象">
            <a:extLst>
              <a:ext uri="{FF2B5EF4-FFF2-40B4-BE49-F238E27FC236}">
                <a16:creationId xmlns:a16="http://schemas.microsoft.com/office/drawing/2014/main" id="{E9583C7B-62AB-41B1-839E-8E8B9D0D4915}"/>
              </a:ext>
            </a:extLst>
          </p:cNvPr>
          <p:cNvSpPr/>
          <p:nvPr/>
        </p:nvSpPr>
        <p:spPr bwMode="auto">
          <a:xfrm>
            <a:off x="4781091" y="5547386"/>
            <a:ext cx="2510367" cy="416928"/>
          </a:xfrm>
          <a:prstGeom prst="rect">
            <a:avLst/>
          </a:prstGeom>
          <a:gradFill>
            <a:gsLst>
              <a:gs pos="0">
                <a:srgbClr val="FC3100"/>
              </a:gs>
              <a:gs pos="100000">
                <a:srgbClr val="3366FF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5" name="飞印象">
            <a:extLst>
              <a:ext uri="{FF2B5EF4-FFF2-40B4-BE49-F238E27FC236}">
                <a16:creationId xmlns:a16="http://schemas.microsoft.com/office/drawing/2014/main" id="{DB2832B7-378A-4111-B643-8EB40D117CE1}"/>
              </a:ext>
            </a:extLst>
          </p:cNvPr>
          <p:cNvSpPr/>
          <p:nvPr/>
        </p:nvSpPr>
        <p:spPr bwMode="auto">
          <a:xfrm>
            <a:off x="1633502" y="2840521"/>
            <a:ext cx="2087033" cy="2448665"/>
          </a:xfrm>
          <a:prstGeom prst="rect">
            <a:avLst/>
          </a:prstGeom>
          <a:solidFill>
            <a:srgbClr val="FFFFFF">
              <a:lumMod val="95000"/>
            </a:srgbClr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608965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797979"/>
              </a:solidFill>
              <a:effectLst/>
              <a:uLnTx/>
              <a:uFillTx/>
              <a:latin typeface="Arial" panose="020F0502020204030204"/>
              <a:cs typeface="+mn-ea"/>
              <a:sym typeface="+mn-lt"/>
            </a:endParaRPr>
          </a:p>
        </p:txBody>
      </p:sp>
      <p:sp>
        <p:nvSpPr>
          <p:cNvPr id="26" name="飞印象">
            <a:extLst>
              <a:ext uri="{FF2B5EF4-FFF2-40B4-BE49-F238E27FC236}">
                <a16:creationId xmlns:a16="http://schemas.microsoft.com/office/drawing/2014/main" id="{0F61634B-C6D7-48FC-AEF6-3550D25FA6B9}"/>
              </a:ext>
            </a:extLst>
          </p:cNvPr>
          <p:cNvSpPr/>
          <p:nvPr/>
        </p:nvSpPr>
        <p:spPr bwMode="auto">
          <a:xfrm>
            <a:off x="1620591" y="2265496"/>
            <a:ext cx="2099733" cy="562960"/>
          </a:xfrm>
          <a:prstGeom prst="rect">
            <a:avLst/>
          </a:prstGeom>
          <a:gradFill>
            <a:gsLst>
              <a:gs pos="0">
                <a:srgbClr val="FC3100"/>
              </a:gs>
              <a:gs pos="100000">
                <a:srgbClr val="3366FF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altLang="zh-CN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" name="飞印象">
            <a:extLst>
              <a:ext uri="{FF2B5EF4-FFF2-40B4-BE49-F238E27FC236}">
                <a16:creationId xmlns:a16="http://schemas.microsoft.com/office/drawing/2014/main" id="{47DEF618-6703-4E36-ADDD-27F49598C83B}"/>
              </a:ext>
            </a:extLst>
          </p:cNvPr>
          <p:cNvSpPr/>
          <p:nvPr/>
        </p:nvSpPr>
        <p:spPr bwMode="auto">
          <a:xfrm>
            <a:off x="1625036" y="5289186"/>
            <a:ext cx="2099733" cy="349204"/>
          </a:xfrm>
          <a:prstGeom prst="rect">
            <a:avLst/>
          </a:prstGeom>
          <a:gradFill>
            <a:gsLst>
              <a:gs pos="0">
                <a:srgbClr val="FC3100"/>
              </a:gs>
              <a:gs pos="100000">
                <a:srgbClr val="3366FF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8" name="飞印象">
            <a:extLst>
              <a:ext uri="{FF2B5EF4-FFF2-40B4-BE49-F238E27FC236}">
                <a16:creationId xmlns:a16="http://schemas.microsoft.com/office/drawing/2014/main" id="{10CFCBB8-F5BD-41B7-B62E-DFE6B43BE788}"/>
              </a:ext>
            </a:extLst>
          </p:cNvPr>
          <p:cNvSpPr/>
          <p:nvPr/>
        </p:nvSpPr>
        <p:spPr bwMode="auto">
          <a:xfrm>
            <a:off x="8356246" y="2827822"/>
            <a:ext cx="2087033" cy="2448665"/>
          </a:xfrm>
          <a:prstGeom prst="rect">
            <a:avLst/>
          </a:prstGeom>
          <a:solidFill>
            <a:srgbClr val="FFFFFF">
              <a:lumMod val="95000"/>
            </a:srgbClr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608965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797979"/>
              </a:solidFill>
              <a:effectLst/>
              <a:uLnTx/>
              <a:uFillTx/>
              <a:latin typeface="Arial" panose="020F0502020204030204"/>
              <a:cs typeface="+mn-ea"/>
              <a:sym typeface="+mn-lt"/>
            </a:endParaRPr>
          </a:p>
        </p:txBody>
      </p:sp>
      <p:sp>
        <p:nvSpPr>
          <p:cNvPr id="29" name="飞印象">
            <a:extLst>
              <a:ext uri="{FF2B5EF4-FFF2-40B4-BE49-F238E27FC236}">
                <a16:creationId xmlns:a16="http://schemas.microsoft.com/office/drawing/2014/main" id="{30EB8BF1-6AB2-48CD-BC94-E48711F91108}"/>
              </a:ext>
            </a:extLst>
          </p:cNvPr>
          <p:cNvSpPr/>
          <p:nvPr/>
        </p:nvSpPr>
        <p:spPr bwMode="auto">
          <a:xfrm>
            <a:off x="8347780" y="2264862"/>
            <a:ext cx="2099733" cy="562960"/>
          </a:xfrm>
          <a:prstGeom prst="rect">
            <a:avLst/>
          </a:prstGeom>
          <a:gradFill>
            <a:gsLst>
              <a:gs pos="0">
                <a:srgbClr val="FC3100"/>
              </a:gs>
              <a:gs pos="100000">
                <a:srgbClr val="3366FF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0" name="飞印象">
            <a:extLst>
              <a:ext uri="{FF2B5EF4-FFF2-40B4-BE49-F238E27FC236}">
                <a16:creationId xmlns:a16="http://schemas.microsoft.com/office/drawing/2014/main" id="{02AB956C-6BAC-44FA-9044-BCFA81E647C1}"/>
              </a:ext>
            </a:extLst>
          </p:cNvPr>
          <p:cNvSpPr/>
          <p:nvPr/>
        </p:nvSpPr>
        <p:spPr bwMode="auto">
          <a:xfrm>
            <a:off x="8347780" y="5276487"/>
            <a:ext cx="2099733" cy="349204"/>
          </a:xfrm>
          <a:prstGeom prst="rect">
            <a:avLst/>
          </a:prstGeom>
          <a:gradFill>
            <a:gsLst>
              <a:gs pos="0">
                <a:srgbClr val="FC3100"/>
              </a:gs>
              <a:gs pos="100000">
                <a:srgbClr val="3366FF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1" name="TextBox 76">
            <a:extLst>
              <a:ext uri="{FF2B5EF4-FFF2-40B4-BE49-F238E27FC236}">
                <a16:creationId xmlns:a16="http://schemas.microsoft.com/office/drawing/2014/main" id="{EF86856A-100B-46DF-914E-F36557F33994}"/>
              </a:ext>
            </a:extLst>
          </p:cNvPr>
          <p:cNvSpPr txBox="1"/>
          <p:nvPr/>
        </p:nvSpPr>
        <p:spPr>
          <a:xfrm>
            <a:off x="1744487" y="2347521"/>
            <a:ext cx="183009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FFFFFF"/>
                </a:solidFill>
                <a:latin typeface="Arial" panose="020F0502020204030204"/>
                <a:cs typeface="+mn-ea"/>
                <a:sym typeface="+mn-lt"/>
              </a:rPr>
              <a:t>Add a title.</a:t>
            </a:r>
          </a:p>
        </p:txBody>
      </p:sp>
      <p:sp>
        <p:nvSpPr>
          <p:cNvPr id="32" name="TextBox 76">
            <a:extLst>
              <a:ext uri="{FF2B5EF4-FFF2-40B4-BE49-F238E27FC236}">
                <a16:creationId xmlns:a16="http://schemas.microsoft.com/office/drawing/2014/main" id="{637F3BE0-3CED-491F-BA9A-9E3B82398C4F}"/>
              </a:ext>
            </a:extLst>
          </p:cNvPr>
          <p:cNvSpPr txBox="1"/>
          <p:nvPr/>
        </p:nvSpPr>
        <p:spPr>
          <a:xfrm>
            <a:off x="5105858" y="2089076"/>
            <a:ext cx="183009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FFFFFF"/>
                </a:solidFill>
                <a:latin typeface="Arial" panose="020F0502020204030204"/>
                <a:cs typeface="+mn-ea"/>
                <a:sym typeface="+mn-lt"/>
              </a:rPr>
              <a:t>Add a title.</a:t>
            </a:r>
          </a:p>
        </p:txBody>
      </p:sp>
      <p:sp>
        <p:nvSpPr>
          <p:cNvPr id="33" name="TextBox 76">
            <a:extLst>
              <a:ext uri="{FF2B5EF4-FFF2-40B4-BE49-F238E27FC236}">
                <a16:creationId xmlns:a16="http://schemas.microsoft.com/office/drawing/2014/main" id="{EF406DAB-B962-416C-82CA-A52CA23C0FB0}"/>
              </a:ext>
            </a:extLst>
          </p:cNvPr>
          <p:cNvSpPr txBox="1"/>
          <p:nvPr/>
        </p:nvSpPr>
        <p:spPr>
          <a:xfrm>
            <a:off x="8469559" y="2346886"/>
            <a:ext cx="183009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FFFFFF"/>
                </a:solidFill>
                <a:latin typeface="Arial" panose="020F0502020204030204"/>
                <a:cs typeface="+mn-ea"/>
                <a:sym typeface="+mn-lt"/>
              </a:rPr>
              <a:t>Add a title.</a:t>
            </a:r>
          </a:p>
        </p:txBody>
      </p:sp>
      <p:sp>
        <p:nvSpPr>
          <p:cNvPr id="34" name="PA-文本框 42">
            <a:extLst>
              <a:ext uri="{FF2B5EF4-FFF2-40B4-BE49-F238E27FC236}">
                <a16:creationId xmlns:a16="http://schemas.microsoft.com/office/drawing/2014/main" id="{AD9E3BBF-84D7-4969-8781-9799B9E9B8B3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5161749" y="4106908"/>
            <a:ext cx="1795477" cy="54874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143">
              <a:lnSpc>
                <a:spcPct val="130000"/>
              </a:lnSpc>
              <a:defRPr sz="14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pPr algn="ctr"/>
            <a:r>
              <a:rPr lang="zh-CN" altLang="en-US" sz="1200" dirty="0">
                <a:solidFill>
                  <a:srgbClr val="FFFFFF">
                    <a:lumMod val="50000"/>
                  </a:srgbClr>
                </a:solidFill>
                <a:latin typeface="Arial" panose="020F0502020204030204"/>
                <a:ea typeface="微软雅黑"/>
                <a:cs typeface="+mn-ea"/>
                <a:sym typeface="+mn-lt"/>
              </a:rPr>
              <a:t>Please replace the text content and modify the text content.</a:t>
            </a:r>
          </a:p>
        </p:txBody>
      </p:sp>
      <p:sp>
        <p:nvSpPr>
          <p:cNvPr id="35" name="PA-文本框 42">
            <a:extLst>
              <a:ext uri="{FF2B5EF4-FFF2-40B4-BE49-F238E27FC236}">
                <a16:creationId xmlns:a16="http://schemas.microsoft.com/office/drawing/2014/main" id="{A1FD0CEE-3689-4585-B3C0-7C45DB4F0C29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779105" y="3894515"/>
            <a:ext cx="1795477" cy="54874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143">
              <a:lnSpc>
                <a:spcPct val="130000"/>
              </a:lnSpc>
              <a:defRPr sz="14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pPr algn="ctr"/>
            <a:r>
              <a:rPr lang="zh-CN" altLang="en-US" sz="1200" dirty="0">
                <a:solidFill>
                  <a:srgbClr val="FFFFFF">
                    <a:lumMod val="50000"/>
                  </a:srgbClr>
                </a:solidFill>
                <a:latin typeface="Arial" panose="020F0502020204030204"/>
                <a:ea typeface="微软雅黑"/>
                <a:cs typeface="+mn-ea"/>
                <a:sym typeface="+mn-lt"/>
              </a:rPr>
              <a:t>Please replace the text content and modify the text content.</a:t>
            </a:r>
          </a:p>
        </p:txBody>
      </p:sp>
      <p:sp>
        <p:nvSpPr>
          <p:cNvPr id="36" name="PA-文本框 42">
            <a:extLst>
              <a:ext uri="{FF2B5EF4-FFF2-40B4-BE49-F238E27FC236}">
                <a16:creationId xmlns:a16="http://schemas.microsoft.com/office/drawing/2014/main" id="{E66EC0FC-EB44-46E7-88E2-E21F24B1EC39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8499907" y="3894515"/>
            <a:ext cx="1795477" cy="54874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143">
              <a:lnSpc>
                <a:spcPct val="130000"/>
              </a:lnSpc>
              <a:defRPr sz="14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pPr algn="ctr"/>
            <a:r>
              <a:rPr lang="zh-CN" altLang="en-US" sz="1200" dirty="0">
                <a:solidFill>
                  <a:srgbClr val="FFFFFF">
                    <a:lumMod val="50000"/>
                  </a:srgbClr>
                </a:solidFill>
                <a:latin typeface="Arial" panose="020F0502020204030204"/>
                <a:ea typeface="微软雅黑"/>
                <a:cs typeface="+mn-ea"/>
                <a:sym typeface="+mn-lt"/>
              </a:rPr>
              <a:t>Please replace the text content and modify the text content.</a:t>
            </a:r>
          </a:p>
        </p:txBody>
      </p:sp>
      <p:sp>
        <p:nvSpPr>
          <p:cNvPr id="37" name="PA-任意多边形 32">
            <a:extLst>
              <a:ext uri="{FF2B5EF4-FFF2-40B4-BE49-F238E27FC236}">
                <a16:creationId xmlns:a16="http://schemas.microsoft.com/office/drawing/2014/main" id="{E60412F4-29C0-4D6F-BF7A-92AA751C1996}"/>
              </a:ext>
            </a:extLst>
          </p:cNvPr>
          <p:cNvSpPr>
            <a:spLocks noEditPoints="1"/>
          </p:cNvSpPr>
          <p:nvPr>
            <p:custDataLst>
              <p:tags r:id="rId4"/>
            </p:custDataLst>
          </p:nvPr>
        </p:nvSpPr>
        <p:spPr bwMode="auto">
          <a:xfrm>
            <a:off x="2385063" y="3258658"/>
            <a:ext cx="570788" cy="466720"/>
          </a:xfrm>
          <a:custGeom>
            <a:avLst/>
            <a:gdLst/>
            <a:ahLst/>
            <a:cxnLst>
              <a:cxn ang="0">
                <a:pos x="254" y="0"/>
              </a:cxn>
              <a:cxn ang="0">
                <a:pos x="239" y="2"/>
              </a:cxn>
              <a:cxn ang="0">
                <a:pos x="210" y="15"/>
              </a:cxn>
              <a:cxn ang="0">
                <a:pos x="74" y="149"/>
              </a:cxn>
              <a:cxn ang="0">
                <a:pos x="69" y="154"/>
              </a:cxn>
              <a:cxn ang="0">
                <a:pos x="65" y="165"/>
              </a:cxn>
              <a:cxn ang="0">
                <a:pos x="65" y="178"/>
              </a:cxn>
              <a:cxn ang="0">
                <a:pos x="69" y="189"/>
              </a:cxn>
              <a:cxn ang="0">
                <a:pos x="167" y="288"/>
              </a:cxn>
              <a:cxn ang="0">
                <a:pos x="172" y="292"/>
              </a:cxn>
              <a:cxn ang="0">
                <a:pos x="183" y="297"/>
              </a:cxn>
              <a:cxn ang="0">
                <a:pos x="196" y="297"/>
              </a:cxn>
              <a:cxn ang="0">
                <a:pos x="208" y="292"/>
              </a:cxn>
              <a:cxn ang="0">
                <a:pos x="339" y="162"/>
              </a:cxn>
              <a:cxn ang="0">
                <a:pos x="348" y="151"/>
              </a:cxn>
              <a:cxn ang="0">
                <a:pos x="359" y="122"/>
              </a:cxn>
              <a:cxn ang="0">
                <a:pos x="361" y="33"/>
              </a:cxn>
              <a:cxn ang="0">
                <a:pos x="361" y="26"/>
              </a:cxn>
              <a:cxn ang="0">
                <a:pos x="355" y="15"/>
              </a:cxn>
              <a:cxn ang="0">
                <a:pos x="346" y="6"/>
              </a:cxn>
              <a:cxn ang="0">
                <a:pos x="335" y="2"/>
              </a:cxn>
              <a:cxn ang="0">
                <a:pos x="330" y="0"/>
              </a:cxn>
              <a:cxn ang="0">
                <a:pos x="286" y="107"/>
              </a:cxn>
              <a:cxn ang="0">
                <a:pos x="274" y="105"/>
              </a:cxn>
              <a:cxn ang="0">
                <a:pos x="263" y="98"/>
              </a:cxn>
              <a:cxn ang="0">
                <a:pos x="257" y="87"/>
              </a:cxn>
              <a:cxn ang="0">
                <a:pos x="254" y="74"/>
              </a:cxn>
              <a:cxn ang="0">
                <a:pos x="256" y="69"/>
              </a:cxn>
              <a:cxn ang="0">
                <a:pos x="259" y="58"/>
              </a:cxn>
              <a:cxn ang="0">
                <a:pos x="268" y="49"/>
              </a:cxn>
              <a:cxn ang="0">
                <a:pos x="279" y="44"/>
              </a:cxn>
              <a:cxn ang="0">
                <a:pos x="286" y="44"/>
              </a:cxn>
              <a:cxn ang="0">
                <a:pos x="299" y="45"/>
              </a:cxn>
              <a:cxn ang="0">
                <a:pos x="308" y="53"/>
              </a:cxn>
              <a:cxn ang="0">
                <a:pos x="315" y="64"/>
              </a:cxn>
              <a:cxn ang="0">
                <a:pos x="319" y="74"/>
              </a:cxn>
              <a:cxn ang="0">
                <a:pos x="317" y="82"/>
              </a:cxn>
              <a:cxn ang="0">
                <a:pos x="314" y="93"/>
              </a:cxn>
              <a:cxn ang="0">
                <a:pos x="304" y="102"/>
              </a:cxn>
              <a:cxn ang="0">
                <a:pos x="292" y="107"/>
              </a:cxn>
              <a:cxn ang="0">
                <a:pos x="286" y="107"/>
              </a:cxn>
              <a:cxn ang="0">
                <a:pos x="141" y="294"/>
              </a:cxn>
              <a:cxn ang="0">
                <a:pos x="130" y="297"/>
              </a:cxn>
              <a:cxn ang="0">
                <a:pos x="112" y="294"/>
              </a:cxn>
              <a:cxn ang="0">
                <a:pos x="9" y="194"/>
              </a:cxn>
              <a:cxn ang="0">
                <a:pos x="5" y="189"/>
              </a:cxn>
              <a:cxn ang="0">
                <a:pos x="0" y="178"/>
              </a:cxn>
              <a:cxn ang="0">
                <a:pos x="0" y="165"/>
              </a:cxn>
              <a:cxn ang="0">
                <a:pos x="5" y="154"/>
              </a:cxn>
              <a:cxn ang="0">
                <a:pos x="136" y="24"/>
              </a:cxn>
              <a:cxn ang="0">
                <a:pos x="147" y="15"/>
              </a:cxn>
              <a:cxn ang="0">
                <a:pos x="176" y="2"/>
              </a:cxn>
              <a:cxn ang="0">
                <a:pos x="27" y="163"/>
              </a:cxn>
              <a:cxn ang="0">
                <a:pos x="23" y="167"/>
              </a:cxn>
              <a:cxn ang="0">
                <a:pos x="23" y="176"/>
              </a:cxn>
              <a:cxn ang="0">
                <a:pos x="27" y="180"/>
              </a:cxn>
            </a:cxnLst>
            <a:rect l="0" t="0" r="r" b="b"/>
            <a:pathLst>
              <a:path w="361" h="297">
                <a:moveTo>
                  <a:pt x="330" y="0"/>
                </a:moveTo>
                <a:lnTo>
                  <a:pt x="254" y="0"/>
                </a:lnTo>
                <a:lnTo>
                  <a:pt x="254" y="0"/>
                </a:lnTo>
                <a:lnTo>
                  <a:pt x="239" y="2"/>
                </a:lnTo>
                <a:lnTo>
                  <a:pt x="225" y="7"/>
                </a:lnTo>
                <a:lnTo>
                  <a:pt x="210" y="15"/>
                </a:lnTo>
                <a:lnTo>
                  <a:pt x="199" y="24"/>
                </a:lnTo>
                <a:lnTo>
                  <a:pt x="74" y="149"/>
                </a:lnTo>
                <a:lnTo>
                  <a:pt x="74" y="149"/>
                </a:lnTo>
                <a:lnTo>
                  <a:pt x="69" y="154"/>
                </a:lnTo>
                <a:lnTo>
                  <a:pt x="67" y="160"/>
                </a:lnTo>
                <a:lnTo>
                  <a:pt x="65" y="165"/>
                </a:lnTo>
                <a:lnTo>
                  <a:pt x="63" y="172"/>
                </a:lnTo>
                <a:lnTo>
                  <a:pt x="65" y="178"/>
                </a:lnTo>
                <a:lnTo>
                  <a:pt x="67" y="183"/>
                </a:lnTo>
                <a:lnTo>
                  <a:pt x="69" y="189"/>
                </a:lnTo>
                <a:lnTo>
                  <a:pt x="74" y="194"/>
                </a:lnTo>
                <a:lnTo>
                  <a:pt x="167" y="288"/>
                </a:lnTo>
                <a:lnTo>
                  <a:pt x="167" y="288"/>
                </a:lnTo>
                <a:lnTo>
                  <a:pt x="172" y="292"/>
                </a:lnTo>
                <a:lnTo>
                  <a:pt x="178" y="296"/>
                </a:lnTo>
                <a:lnTo>
                  <a:pt x="183" y="297"/>
                </a:lnTo>
                <a:lnTo>
                  <a:pt x="190" y="297"/>
                </a:lnTo>
                <a:lnTo>
                  <a:pt x="196" y="297"/>
                </a:lnTo>
                <a:lnTo>
                  <a:pt x="201" y="296"/>
                </a:lnTo>
                <a:lnTo>
                  <a:pt x="208" y="292"/>
                </a:lnTo>
                <a:lnTo>
                  <a:pt x="212" y="288"/>
                </a:lnTo>
                <a:lnTo>
                  <a:pt x="339" y="162"/>
                </a:lnTo>
                <a:lnTo>
                  <a:pt x="339" y="162"/>
                </a:lnTo>
                <a:lnTo>
                  <a:pt x="348" y="151"/>
                </a:lnTo>
                <a:lnTo>
                  <a:pt x="355" y="136"/>
                </a:lnTo>
                <a:lnTo>
                  <a:pt x="359" y="122"/>
                </a:lnTo>
                <a:lnTo>
                  <a:pt x="361" y="107"/>
                </a:lnTo>
                <a:lnTo>
                  <a:pt x="361" y="33"/>
                </a:lnTo>
                <a:lnTo>
                  <a:pt x="361" y="33"/>
                </a:lnTo>
                <a:lnTo>
                  <a:pt x="361" y="26"/>
                </a:lnTo>
                <a:lnTo>
                  <a:pt x="359" y="20"/>
                </a:lnTo>
                <a:lnTo>
                  <a:pt x="355" y="15"/>
                </a:lnTo>
                <a:lnTo>
                  <a:pt x="352" y="9"/>
                </a:lnTo>
                <a:lnTo>
                  <a:pt x="346" y="6"/>
                </a:lnTo>
                <a:lnTo>
                  <a:pt x="341" y="4"/>
                </a:lnTo>
                <a:lnTo>
                  <a:pt x="335" y="2"/>
                </a:lnTo>
                <a:lnTo>
                  <a:pt x="330" y="0"/>
                </a:lnTo>
                <a:lnTo>
                  <a:pt x="330" y="0"/>
                </a:lnTo>
                <a:close/>
                <a:moveTo>
                  <a:pt x="286" y="107"/>
                </a:moveTo>
                <a:lnTo>
                  <a:pt x="286" y="107"/>
                </a:lnTo>
                <a:lnTo>
                  <a:pt x="279" y="107"/>
                </a:lnTo>
                <a:lnTo>
                  <a:pt x="274" y="105"/>
                </a:lnTo>
                <a:lnTo>
                  <a:pt x="268" y="102"/>
                </a:lnTo>
                <a:lnTo>
                  <a:pt x="263" y="98"/>
                </a:lnTo>
                <a:lnTo>
                  <a:pt x="259" y="93"/>
                </a:lnTo>
                <a:lnTo>
                  <a:pt x="257" y="87"/>
                </a:lnTo>
                <a:lnTo>
                  <a:pt x="256" y="82"/>
                </a:lnTo>
                <a:lnTo>
                  <a:pt x="254" y="74"/>
                </a:lnTo>
                <a:lnTo>
                  <a:pt x="254" y="74"/>
                </a:lnTo>
                <a:lnTo>
                  <a:pt x="256" y="69"/>
                </a:lnTo>
                <a:lnTo>
                  <a:pt x="257" y="64"/>
                </a:lnTo>
                <a:lnTo>
                  <a:pt x="259" y="58"/>
                </a:lnTo>
                <a:lnTo>
                  <a:pt x="263" y="53"/>
                </a:lnTo>
                <a:lnTo>
                  <a:pt x="268" y="49"/>
                </a:lnTo>
                <a:lnTo>
                  <a:pt x="274" y="45"/>
                </a:lnTo>
                <a:lnTo>
                  <a:pt x="279" y="44"/>
                </a:lnTo>
                <a:lnTo>
                  <a:pt x="286" y="44"/>
                </a:lnTo>
                <a:lnTo>
                  <a:pt x="286" y="44"/>
                </a:lnTo>
                <a:lnTo>
                  <a:pt x="292" y="44"/>
                </a:lnTo>
                <a:lnTo>
                  <a:pt x="299" y="45"/>
                </a:lnTo>
                <a:lnTo>
                  <a:pt x="304" y="49"/>
                </a:lnTo>
                <a:lnTo>
                  <a:pt x="308" y="53"/>
                </a:lnTo>
                <a:lnTo>
                  <a:pt x="314" y="58"/>
                </a:lnTo>
                <a:lnTo>
                  <a:pt x="315" y="64"/>
                </a:lnTo>
                <a:lnTo>
                  <a:pt x="317" y="69"/>
                </a:lnTo>
                <a:lnTo>
                  <a:pt x="319" y="74"/>
                </a:lnTo>
                <a:lnTo>
                  <a:pt x="319" y="74"/>
                </a:lnTo>
                <a:lnTo>
                  <a:pt x="317" y="82"/>
                </a:lnTo>
                <a:lnTo>
                  <a:pt x="315" y="87"/>
                </a:lnTo>
                <a:lnTo>
                  <a:pt x="314" y="93"/>
                </a:lnTo>
                <a:lnTo>
                  <a:pt x="308" y="98"/>
                </a:lnTo>
                <a:lnTo>
                  <a:pt x="304" y="102"/>
                </a:lnTo>
                <a:lnTo>
                  <a:pt x="299" y="105"/>
                </a:lnTo>
                <a:lnTo>
                  <a:pt x="292" y="107"/>
                </a:lnTo>
                <a:lnTo>
                  <a:pt x="286" y="107"/>
                </a:lnTo>
                <a:lnTo>
                  <a:pt x="286" y="107"/>
                </a:lnTo>
                <a:close/>
                <a:moveTo>
                  <a:pt x="27" y="180"/>
                </a:moveTo>
                <a:lnTo>
                  <a:pt x="141" y="294"/>
                </a:lnTo>
                <a:lnTo>
                  <a:pt x="141" y="294"/>
                </a:lnTo>
                <a:lnTo>
                  <a:pt x="130" y="297"/>
                </a:lnTo>
                <a:lnTo>
                  <a:pt x="121" y="297"/>
                </a:lnTo>
                <a:lnTo>
                  <a:pt x="112" y="294"/>
                </a:lnTo>
                <a:lnTo>
                  <a:pt x="103" y="288"/>
                </a:lnTo>
                <a:lnTo>
                  <a:pt x="9" y="194"/>
                </a:lnTo>
                <a:lnTo>
                  <a:pt x="9" y="194"/>
                </a:lnTo>
                <a:lnTo>
                  <a:pt x="5" y="189"/>
                </a:lnTo>
                <a:lnTo>
                  <a:pt x="2" y="183"/>
                </a:lnTo>
                <a:lnTo>
                  <a:pt x="0" y="178"/>
                </a:lnTo>
                <a:lnTo>
                  <a:pt x="0" y="172"/>
                </a:lnTo>
                <a:lnTo>
                  <a:pt x="0" y="165"/>
                </a:lnTo>
                <a:lnTo>
                  <a:pt x="2" y="160"/>
                </a:lnTo>
                <a:lnTo>
                  <a:pt x="5" y="154"/>
                </a:lnTo>
                <a:lnTo>
                  <a:pt x="9" y="149"/>
                </a:lnTo>
                <a:lnTo>
                  <a:pt x="136" y="24"/>
                </a:lnTo>
                <a:lnTo>
                  <a:pt x="136" y="24"/>
                </a:lnTo>
                <a:lnTo>
                  <a:pt x="147" y="15"/>
                </a:lnTo>
                <a:lnTo>
                  <a:pt x="161" y="7"/>
                </a:lnTo>
                <a:lnTo>
                  <a:pt x="176" y="2"/>
                </a:lnTo>
                <a:lnTo>
                  <a:pt x="190" y="0"/>
                </a:lnTo>
                <a:lnTo>
                  <a:pt x="27" y="163"/>
                </a:lnTo>
                <a:lnTo>
                  <a:pt x="27" y="163"/>
                </a:lnTo>
                <a:lnTo>
                  <a:pt x="23" y="167"/>
                </a:lnTo>
                <a:lnTo>
                  <a:pt x="23" y="172"/>
                </a:lnTo>
                <a:lnTo>
                  <a:pt x="23" y="176"/>
                </a:lnTo>
                <a:lnTo>
                  <a:pt x="27" y="180"/>
                </a:lnTo>
                <a:lnTo>
                  <a:pt x="27" y="180"/>
                </a:lnTo>
                <a:close/>
              </a:path>
            </a:pathLst>
          </a:custGeom>
          <a:gradFill>
            <a:gsLst>
              <a:gs pos="0">
                <a:srgbClr val="FC3100"/>
              </a:gs>
              <a:gs pos="100000">
                <a:srgbClr val="3366FF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38" name="PA-组合 75">
            <a:extLst>
              <a:ext uri="{FF2B5EF4-FFF2-40B4-BE49-F238E27FC236}">
                <a16:creationId xmlns:a16="http://schemas.microsoft.com/office/drawing/2014/main" id="{2DE9B432-993A-40AF-B38A-58A1CEE1FC9F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9098397" y="3191410"/>
            <a:ext cx="598496" cy="583340"/>
            <a:chOff x="4080141" y="798258"/>
            <a:chExt cx="328062" cy="319755"/>
          </a:xfrm>
          <a:solidFill>
            <a:srgbClr val="03AEF7"/>
          </a:solidFill>
        </p:grpSpPr>
        <p:sp>
          <p:nvSpPr>
            <p:cNvPr id="39" name="PA-任意多边形 76">
              <a:extLst>
                <a:ext uri="{FF2B5EF4-FFF2-40B4-BE49-F238E27FC236}">
                  <a16:creationId xmlns:a16="http://schemas.microsoft.com/office/drawing/2014/main" id="{959253A0-FBA7-47E2-9914-5A901E3AC646}"/>
                </a:ext>
              </a:extLst>
            </p:cNvPr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4080141" y="823174"/>
              <a:ext cx="294839" cy="294839"/>
            </a:xfrm>
            <a:custGeom>
              <a:avLst/>
              <a:gdLst/>
              <a:ahLst/>
              <a:cxnLst>
                <a:cxn ang="0">
                  <a:pos x="141" y="141"/>
                </a:cxn>
                <a:cxn ang="0">
                  <a:pos x="284" y="141"/>
                </a:cxn>
                <a:cxn ang="0">
                  <a:pos x="284" y="141"/>
                </a:cxn>
                <a:cxn ang="0">
                  <a:pos x="283" y="156"/>
                </a:cxn>
                <a:cxn ang="0">
                  <a:pos x="281" y="170"/>
                </a:cxn>
                <a:cxn ang="0">
                  <a:pos x="277" y="185"/>
                </a:cxn>
                <a:cxn ang="0">
                  <a:pos x="274" y="197"/>
                </a:cxn>
                <a:cxn ang="0">
                  <a:pos x="266" y="210"/>
                </a:cxn>
                <a:cxn ang="0">
                  <a:pos x="259" y="221"/>
                </a:cxn>
                <a:cxn ang="0">
                  <a:pos x="252" y="232"/>
                </a:cxn>
                <a:cxn ang="0">
                  <a:pos x="243" y="243"/>
                </a:cxn>
                <a:cxn ang="0">
                  <a:pos x="232" y="252"/>
                </a:cxn>
                <a:cxn ang="0">
                  <a:pos x="221" y="259"/>
                </a:cxn>
                <a:cxn ang="0">
                  <a:pos x="210" y="266"/>
                </a:cxn>
                <a:cxn ang="0">
                  <a:pos x="197" y="273"/>
                </a:cxn>
                <a:cxn ang="0">
                  <a:pos x="185" y="277"/>
                </a:cxn>
                <a:cxn ang="0">
                  <a:pos x="170" y="281"/>
                </a:cxn>
                <a:cxn ang="0">
                  <a:pos x="156" y="283"/>
                </a:cxn>
                <a:cxn ang="0">
                  <a:pos x="141" y="284"/>
                </a:cxn>
                <a:cxn ang="0">
                  <a:pos x="141" y="284"/>
                </a:cxn>
                <a:cxn ang="0">
                  <a:pos x="127" y="283"/>
                </a:cxn>
                <a:cxn ang="0">
                  <a:pos x="112" y="281"/>
                </a:cxn>
                <a:cxn ang="0">
                  <a:pos x="100" y="277"/>
                </a:cxn>
                <a:cxn ang="0">
                  <a:pos x="87" y="273"/>
                </a:cxn>
                <a:cxn ang="0">
                  <a:pos x="74" y="266"/>
                </a:cxn>
                <a:cxn ang="0">
                  <a:pos x="62" y="259"/>
                </a:cxn>
                <a:cxn ang="0">
                  <a:pos x="51" y="252"/>
                </a:cxn>
                <a:cxn ang="0">
                  <a:pos x="42" y="243"/>
                </a:cxn>
                <a:cxn ang="0">
                  <a:pos x="33" y="232"/>
                </a:cxn>
                <a:cxn ang="0">
                  <a:pos x="23" y="221"/>
                </a:cxn>
                <a:cxn ang="0">
                  <a:pos x="16" y="210"/>
                </a:cxn>
                <a:cxn ang="0">
                  <a:pos x="11" y="197"/>
                </a:cxn>
                <a:cxn ang="0">
                  <a:pos x="5" y="185"/>
                </a:cxn>
                <a:cxn ang="0">
                  <a:pos x="2" y="170"/>
                </a:cxn>
                <a:cxn ang="0">
                  <a:pos x="0" y="156"/>
                </a:cxn>
                <a:cxn ang="0">
                  <a:pos x="0" y="141"/>
                </a:cxn>
                <a:cxn ang="0">
                  <a:pos x="0" y="141"/>
                </a:cxn>
                <a:cxn ang="0">
                  <a:pos x="0" y="127"/>
                </a:cxn>
                <a:cxn ang="0">
                  <a:pos x="2" y="114"/>
                </a:cxn>
                <a:cxn ang="0">
                  <a:pos x="5" y="99"/>
                </a:cxn>
                <a:cxn ang="0">
                  <a:pos x="11" y="87"/>
                </a:cxn>
                <a:cxn ang="0">
                  <a:pos x="16" y="74"/>
                </a:cxn>
                <a:cxn ang="0">
                  <a:pos x="23" y="63"/>
                </a:cxn>
                <a:cxn ang="0">
                  <a:pos x="33" y="52"/>
                </a:cxn>
                <a:cxn ang="0">
                  <a:pos x="42" y="41"/>
                </a:cxn>
                <a:cxn ang="0">
                  <a:pos x="51" y="32"/>
                </a:cxn>
                <a:cxn ang="0">
                  <a:pos x="62" y="23"/>
                </a:cxn>
                <a:cxn ang="0">
                  <a:pos x="74" y="16"/>
                </a:cxn>
                <a:cxn ang="0">
                  <a:pos x="87" y="11"/>
                </a:cxn>
                <a:cxn ang="0">
                  <a:pos x="100" y="7"/>
                </a:cxn>
                <a:cxn ang="0">
                  <a:pos x="112" y="3"/>
                </a:cxn>
                <a:cxn ang="0">
                  <a:pos x="127" y="0"/>
                </a:cxn>
                <a:cxn ang="0">
                  <a:pos x="141" y="0"/>
                </a:cxn>
                <a:cxn ang="0">
                  <a:pos x="141" y="141"/>
                </a:cxn>
              </a:cxnLst>
              <a:rect l="0" t="0" r="r" b="b"/>
              <a:pathLst>
                <a:path w="284" h="284">
                  <a:moveTo>
                    <a:pt x="141" y="141"/>
                  </a:moveTo>
                  <a:lnTo>
                    <a:pt x="284" y="141"/>
                  </a:lnTo>
                  <a:lnTo>
                    <a:pt x="284" y="141"/>
                  </a:lnTo>
                  <a:lnTo>
                    <a:pt x="283" y="156"/>
                  </a:lnTo>
                  <a:lnTo>
                    <a:pt x="281" y="170"/>
                  </a:lnTo>
                  <a:lnTo>
                    <a:pt x="277" y="185"/>
                  </a:lnTo>
                  <a:lnTo>
                    <a:pt x="274" y="197"/>
                  </a:lnTo>
                  <a:lnTo>
                    <a:pt x="266" y="210"/>
                  </a:lnTo>
                  <a:lnTo>
                    <a:pt x="259" y="221"/>
                  </a:lnTo>
                  <a:lnTo>
                    <a:pt x="252" y="232"/>
                  </a:lnTo>
                  <a:lnTo>
                    <a:pt x="243" y="243"/>
                  </a:lnTo>
                  <a:lnTo>
                    <a:pt x="232" y="252"/>
                  </a:lnTo>
                  <a:lnTo>
                    <a:pt x="221" y="259"/>
                  </a:lnTo>
                  <a:lnTo>
                    <a:pt x="210" y="266"/>
                  </a:lnTo>
                  <a:lnTo>
                    <a:pt x="197" y="273"/>
                  </a:lnTo>
                  <a:lnTo>
                    <a:pt x="185" y="277"/>
                  </a:lnTo>
                  <a:lnTo>
                    <a:pt x="170" y="281"/>
                  </a:lnTo>
                  <a:lnTo>
                    <a:pt x="156" y="283"/>
                  </a:lnTo>
                  <a:lnTo>
                    <a:pt x="141" y="284"/>
                  </a:lnTo>
                  <a:lnTo>
                    <a:pt x="141" y="284"/>
                  </a:lnTo>
                  <a:lnTo>
                    <a:pt x="127" y="283"/>
                  </a:lnTo>
                  <a:lnTo>
                    <a:pt x="112" y="281"/>
                  </a:lnTo>
                  <a:lnTo>
                    <a:pt x="100" y="277"/>
                  </a:lnTo>
                  <a:lnTo>
                    <a:pt x="87" y="273"/>
                  </a:lnTo>
                  <a:lnTo>
                    <a:pt x="74" y="266"/>
                  </a:lnTo>
                  <a:lnTo>
                    <a:pt x="62" y="259"/>
                  </a:lnTo>
                  <a:lnTo>
                    <a:pt x="51" y="252"/>
                  </a:lnTo>
                  <a:lnTo>
                    <a:pt x="42" y="243"/>
                  </a:lnTo>
                  <a:lnTo>
                    <a:pt x="33" y="232"/>
                  </a:lnTo>
                  <a:lnTo>
                    <a:pt x="23" y="221"/>
                  </a:lnTo>
                  <a:lnTo>
                    <a:pt x="16" y="210"/>
                  </a:lnTo>
                  <a:lnTo>
                    <a:pt x="11" y="197"/>
                  </a:lnTo>
                  <a:lnTo>
                    <a:pt x="5" y="185"/>
                  </a:lnTo>
                  <a:lnTo>
                    <a:pt x="2" y="170"/>
                  </a:lnTo>
                  <a:lnTo>
                    <a:pt x="0" y="156"/>
                  </a:lnTo>
                  <a:lnTo>
                    <a:pt x="0" y="141"/>
                  </a:lnTo>
                  <a:lnTo>
                    <a:pt x="0" y="141"/>
                  </a:lnTo>
                  <a:lnTo>
                    <a:pt x="0" y="127"/>
                  </a:lnTo>
                  <a:lnTo>
                    <a:pt x="2" y="114"/>
                  </a:lnTo>
                  <a:lnTo>
                    <a:pt x="5" y="99"/>
                  </a:lnTo>
                  <a:lnTo>
                    <a:pt x="11" y="87"/>
                  </a:lnTo>
                  <a:lnTo>
                    <a:pt x="16" y="74"/>
                  </a:lnTo>
                  <a:lnTo>
                    <a:pt x="23" y="63"/>
                  </a:lnTo>
                  <a:lnTo>
                    <a:pt x="33" y="52"/>
                  </a:lnTo>
                  <a:lnTo>
                    <a:pt x="42" y="41"/>
                  </a:lnTo>
                  <a:lnTo>
                    <a:pt x="51" y="32"/>
                  </a:lnTo>
                  <a:lnTo>
                    <a:pt x="62" y="23"/>
                  </a:lnTo>
                  <a:lnTo>
                    <a:pt x="74" y="16"/>
                  </a:lnTo>
                  <a:lnTo>
                    <a:pt x="87" y="11"/>
                  </a:lnTo>
                  <a:lnTo>
                    <a:pt x="100" y="7"/>
                  </a:lnTo>
                  <a:lnTo>
                    <a:pt x="112" y="3"/>
                  </a:lnTo>
                  <a:lnTo>
                    <a:pt x="127" y="0"/>
                  </a:lnTo>
                  <a:lnTo>
                    <a:pt x="141" y="0"/>
                  </a:lnTo>
                  <a:lnTo>
                    <a:pt x="141" y="141"/>
                  </a:lnTo>
                  <a:close/>
                </a:path>
              </a:pathLst>
            </a:custGeom>
            <a:gradFill>
              <a:gsLst>
                <a:gs pos="0">
                  <a:srgbClr val="FC3100"/>
                </a:gs>
                <a:gs pos="100000">
                  <a:srgbClr val="3366FF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0" name="PA-任意多边形 77">
              <a:extLst>
                <a:ext uri="{FF2B5EF4-FFF2-40B4-BE49-F238E27FC236}">
                  <a16:creationId xmlns:a16="http://schemas.microsoft.com/office/drawing/2014/main" id="{62691117-ADDC-4F93-B836-201A1A60CFEB}"/>
                </a:ext>
              </a:extLst>
            </p:cNvPr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4260783" y="798258"/>
              <a:ext cx="147420" cy="147420"/>
            </a:xfrm>
            <a:custGeom>
              <a:avLst/>
              <a:gdLst/>
              <a:ahLst/>
              <a:cxnLst>
                <a:cxn ang="0">
                  <a:pos x="0" y="142"/>
                </a:cxn>
                <a:cxn ang="0">
                  <a:pos x="141" y="142"/>
                </a:cxn>
                <a:cxn ang="0">
                  <a:pos x="141" y="142"/>
                </a:cxn>
                <a:cxn ang="0">
                  <a:pos x="141" y="127"/>
                </a:cxn>
                <a:cxn ang="0">
                  <a:pos x="139" y="113"/>
                </a:cxn>
                <a:cxn ang="0">
                  <a:pos x="136" y="100"/>
                </a:cxn>
                <a:cxn ang="0">
                  <a:pos x="130" y="87"/>
                </a:cxn>
                <a:cxn ang="0">
                  <a:pos x="125" y="74"/>
                </a:cxn>
                <a:cxn ang="0">
                  <a:pos x="118" y="62"/>
                </a:cxn>
                <a:cxn ang="0">
                  <a:pos x="109" y="51"/>
                </a:cxn>
                <a:cxn ang="0">
                  <a:pos x="100" y="42"/>
                </a:cxn>
                <a:cxn ang="0">
                  <a:pos x="91" y="33"/>
                </a:cxn>
                <a:cxn ang="0">
                  <a:pos x="80" y="24"/>
                </a:cxn>
                <a:cxn ang="0">
                  <a:pos x="67" y="16"/>
                </a:cxn>
                <a:cxn ang="0">
                  <a:pos x="54" y="11"/>
                </a:cxn>
                <a:cxn ang="0">
                  <a:pos x="42" y="6"/>
                </a:cxn>
                <a:cxn ang="0">
                  <a:pos x="29" y="2"/>
                </a:cxn>
                <a:cxn ang="0">
                  <a:pos x="14" y="0"/>
                </a:cxn>
                <a:cxn ang="0">
                  <a:pos x="0" y="0"/>
                </a:cxn>
                <a:cxn ang="0">
                  <a:pos x="0" y="142"/>
                </a:cxn>
              </a:cxnLst>
              <a:rect l="0" t="0" r="r" b="b"/>
              <a:pathLst>
                <a:path w="141" h="142">
                  <a:moveTo>
                    <a:pt x="0" y="142"/>
                  </a:moveTo>
                  <a:lnTo>
                    <a:pt x="141" y="142"/>
                  </a:lnTo>
                  <a:lnTo>
                    <a:pt x="141" y="142"/>
                  </a:lnTo>
                  <a:lnTo>
                    <a:pt x="141" y="127"/>
                  </a:lnTo>
                  <a:lnTo>
                    <a:pt x="139" y="113"/>
                  </a:lnTo>
                  <a:lnTo>
                    <a:pt x="136" y="100"/>
                  </a:lnTo>
                  <a:lnTo>
                    <a:pt x="130" y="87"/>
                  </a:lnTo>
                  <a:lnTo>
                    <a:pt x="125" y="74"/>
                  </a:lnTo>
                  <a:lnTo>
                    <a:pt x="118" y="62"/>
                  </a:lnTo>
                  <a:lnTo>
                    <a:pt x="109" y="51"/>
                  </a:lnTo>
                  <a:lnTo>
                    <a:pt x="100" y="42"/>
                  </a:lnTo>
                  <a:lnTo>
                    <a:pt x="91" y="33"/>
                  </a:lnTo>
                  <a:lnTo>
                    <a:pt x="80" y="24"/>
                  </a:lnTo>
                  <a:lnTo>
                    <a:pt x="67" y="16"/>
                  </a:lnTo>
                  <a:lnTo>
                    <a:pt x="54" y="11"/>
                  </a:lnTo>
                  <a:lnTo>
                    <a:pt x="42" y="6"/>
                  </a:lnTo>
                  <a:lnTo>
                    <a:pt x="29" y="2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142"/>
                  </a:lnTo>
                  <a:close/>
                </a:path>
              </a:pathLst>
            </a:custGeom>
            <a:gradFill>
              <a:gsLst>
                <a:gs pos="0">
                  <a:srgbClr val="FC3100"/>
                </a:gs>
                <a:gs pos="100000">
                  <a:srgbClr val="3366FF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1" name="Freeform 60">
            <a:extLst>
              <a:ext uri="{FF2B5EF4-FFF2-40B4-BE49-F238E27FC236}">
                <a16:creationId xmlns:a16="http://schemas.microsoft.com/office/drawing/2014/main" id="{667949DC-AE8F-4E00-996E-F470EFA4E589}"/>
              </a:ext>
            </a:extLst>
          </p:cNvPr>
          <p:cNvSpPr>
            <a:spLocks noEditPoints="1"/>
          </p:cNvSpPr>
          <p:nvPr/>
        </p:nvSpPr>
        <p:spPr bwMode="auto">
          <a:xfrm>
            <a:off x="5649269" y="3081720"/>
            <a:ext cx="893457" cy="617237"/>
          </a:xfrm>
          <a:custGeom>
            <a:avLst/>
            <a:gdLst>
              <a:gd name="T0" fmla="*/ 396429 w 256"/>
              <a:gd name="T1" fmla="*/ 287338 h 176"/>
              <a:gd name="T2" fmla="*/ 19496 w 256"/>
              <a:gd name="T3" fmla="*/ 287338 h 176"/>
              <a:gd name="T4" fmla="*/ 0 w 256"/>
              <a:gd name="T5" fmla="*/ 267747 h 176"/>
              <a:gd name="T6" fmla="*/ 0 w 256"/>
              <a:gd name="T7" fmla="*/ 117547 h 176"/>
              <a:gd name="T8" fmla="*/ 415925 w 256"/>
              <a:gd name="T9" fmla="*/ 117547 h 176"/>
              <a:gd name="T10" fmla="*/ 415925 w 256"/>
              <a:gd name="T11" fmla="*/ 267747 h 176"/>
              <a:gd name="T12" fmla="*/ 396429 w 256"/>
              <a:gd name="T13" fmla="*/ 287338 h 176"/>
              <a:gd name="T14" fmla="*/ 38993 w 256"/>
              <a:gd name="T15" fmla="*/ 248156 h 176"/>
              <a:gd name="T16" fmla="*/ 116979 w 256"/>
              <a:gd name="T17" fmla="*/ 248156 h 176"/>
              <a:gd name="T18" fmla="*/ 116979 w 256"/>
              <a:gd name="T19" fmla="*/ 228564 h 176"/>
              <a:gd name="T20" fmla="*/ 38993 w 256"/>
              <a:gd name="T21" fmla="*/ 228564 h 176"/>
              <a:gd name="T22" fmla="*/ 38993 w 256"/>
              <a:gd name="T23" fmla="*/ 248156 h 176"/>
              <a:gd name="T24" fmla="*/ 233958 w 256"/>
              <a:gd name="T25" fmla="*/ 189382 h 176"/>
              <a:gd name="T26" fmla="*/ 38993 w 256"/>
              <a:gd name="T27" fmla="*/ 189382 h 176"/>
              <a:gd name="T28" fmla="*/ 38993 w 256"/>
              <a:gd name="T29" fmla="*/ 208973 h 176"/>
              <a:gd name="T30" fmla="*/ 233958 w 256"/>
              <a:gd name="T31" fmla="*/ 208973 h 176"/>
              <a:gd name="T32" fmla="*/ 233958 w 256"/>
              <a:gd name="T33" fmla="*/ 189382 h 176"/>
              <a:gd name="T34" fmla="*/ 0 w 256"/>
              <a:gd name="T35" fmla="*/ 19591 h 176"/>
              <a:gd name="T36" fmla="*/ 19496 w 256"/>
              <a:gd name="T37" fmla="*/ 0 h 176"/>
              <a:gd name="T38" fmla="*/ 396429 w 256"/>
              <a:gd name="T39" fmla="*/ 0 h 176"/>
              <a:gd name="T40" fmla="*/ 415925 w 256"/>
              <a:gd name="T41" fmla="*/ 19591 h 176"/>
              <a:gd name="T42" fmla="*/ 415925 w 256"/>
              <a:gd name="T43" fmla="*/ 78365 h 176"/>
              <a:gd name="T44" fmla="*/ 0 w 256"/>
              <a:gd name="T45" fmla="*/ 78365 h 176"/>
              <a:gd name="T46" fmla="*/ 0 w 256"/>
              <a:gd name="T47" fmla="*/ 19591 h 17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256" h="176">
                <a:moveTo>
                  <a:pt x="244" y="176"/>
                </a:moveTo>
                <a:cubicBezTo>
                  <a:pt x="12" y="176"/>
                  <a:pt x="12" y="176"/>
                  <a:pt x="12" y="176"/>
                </a:cubicBezTo>
                <a:cubicBezTo>
                  <a:pt x="5" y="176"/>
                  <a:pt x="0" y="171"/>
                  <a:pt x="0" y="164"/>
                </a:cubicBezTo>
                <a:cubicBezTo>
                  <a:pt x="0" y="72"/>
                  <a:pt x="0" y="72"/>
                  <a:pt x="0" y="72"/>
                </a:cubicBezTo>
                <a:cubicBezTo>
                  <a:pt x="256" y="72"/>
                  <a:pt x="256" y="72"/>
                  <a:pt x="256" y="72"/>
                </a:cubicBezTo>
                <a:cubicBezTo>
                  <a:pt x="256" y="164"/>
                  <a:pt x="256" y="164"/>
                  <a:pt x="256" y="164"/>
                </a:cubicBezTo>
                <a:cubicBezTo>
                  <a:pt x="256" y="171"/>
                  <a:pt x="251" y="176"/>
                  <a:pt x="244" y="176"/>
                </a:cubicBezTo>
                <a:moveTo>
                  <a:pt x="24" y="152"/>
                </a:moveTo>
                <a:cubicBezTo>
                  <a:pt x="72" y="152"/>
                  <a:pt x="72" y="152"/>
                  <a:pt x="72" y="152"/>
                </a:cubicBezTo>
                <a:cubicBezTo>
                  <a:pt x="72" y="140"/>
                  <a:pt x="72" y="140"/>
                  <a:pt x="72" y="140"/>
                </a:cubicBezTo>
                <a:cubicBezTo>
                  <a:pt x="24" y="140"/>
                  <a:pt x="24" y="140"/>
                  <a:pt x="24" y="140"/>
                </a:cubicBezTo>
                <a:lnTo>
                  <a:pt x="24" y="152"/>
                </a:lnTo>
                <a:close/>
                <a:moveTo>
                  <a:pt x="144" y="116"/>
                </a:moveTo>
                <a:cubicBezTo>
                  <a:pt x="24" y="116"/>
                  <a:pt x="24" y="116"/>
                  <a:pt x="24" y="116"/>
                </a:cubicBezTo>
                <a:cubicBezTo>
                  <a:pt x="24" y="128"/>
                  <a:pt x="24" y="128"/>
                  <a:pt x="24" y="128"/>
                </a:cubicBezTo>
                <a:cubicBezTo>
                  <a:pt x="144" y="128"/>
                  <a:pt x="144" y="128"/>
                  <a:pt x="144" y="128"/>
                </a:cubicBezTo>
                <a:lnTo>
                  <a:pt x="144" y="116"/>
                </a:lnTo>
                <a:close/>
                <a:moveTo>
                  <a:pt x="0" y="12"/>
                </a:moveTo>
                <a:cubicBezTo>
                  <a:pt x="0" y="5"/>
                  <a:pt x="5" y="0"/>
                  <a:pt x="12" y="0"/>
                </a:cubicBezTo>
                <a:cubicBezTo>
                  <a:pt x="244" y="0"/>
                  <a:pt x="244" y="0"/>
                  <a:pt x="244" y="0"/>
                </a:cubicBezTo>
                <a:cubicBezTo>
                  <a:pt x="251" y="0"/>
                  <a:pt x="256" y="5"/>
                  <a:pt x="256" y="12"/>
                </a:cubicBezTo>
                <a:cubicBezTo>
                  <a:pt x="256" y="48"/>
                  <a:pt x="256" y="48"/>
                  <a:pt x="256" y="48"/>
                </a:cubicBezTo>
                <a:cubicBezTo>
                  <a:pt x="0" y="48"/>
                  <a:pt x="0" y="48"/>
                  <a:pt x="0" y="48"/>
                </a:cubicBezTo>
                <a:lnTo>
                  <a:pt x="0" y="12"/>
                </a:lnTo>
                <a:close/>
              </a:path>
            </a:pathLst>
          </a:custGeom>
          <a:gradFill>
            <a:gsLst>
              <a:gs pos="0">
                <a:srgbClr val="FC3100"/>
              </a:gs>
              <a:gs pos="100000">
                <a:srgbClr val="3366FF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17395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2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0.03555 -0.04583 L -4.79167E-6 0.00023 " pathEditMode="relative" ptsTypes="">
                                      <p:cBhvr>
                                        <p:cTn id="6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.03555 -0.04583 L -4.79167E-6 0.00023 " pathEditMode="relative" ptsTypes="">
                                      <p:cBhvr>
                                        <p:cTn id="7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ldLvl="0" animBg="1"/>
      <p:bldP spid="23" grpId="0" bldLvl="0" animBg="1"/>
      <p:bldP spid="24" grpId="0" bldLvl="0" animBg="1"/>
      <p:bldP spid="25" grpId="0" bldLvl="0" animBg="1"/>
      <p:bldP spid="26" grpId="0" bldLvl="0" animBg="1"/>
      <p:bldP spid="27" grpId="0" bldLvl="0" animBg="1"/>
      <p:bldP spid="28" grpId="0" bldLvl="0" animBg="1"/>
      <p:bldP spid="29" grpId="0" bldLvl="0" animBg="1"/>
      <p:bldP spid="30" grpId="0" bldLvl="0" animBg="1"/>
      <p:bldP spid="31" grpId="0"/>
      <p:bldP spid="32" grpId="0"/>
      <p:bldP spid="33" grpId="0"/>
      <p:bldP spid="37" grpId="0" animBg="1"/>
      <p:bldP spid="37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PA-组合 41"/>
          <p:cNvGrpSpPr/>
          <p:nvPr>
            <p:custDataLst>
              <p:tags r:id="rId1"/>
            </p:custDataLst>
          </p:nvPr>
        </p:nvGrpSpPr>
        <p:grpSpPr>
          <a:xfrm rot="5400000">
            <a:off x="10604703" y="4598786"/>
            <a:ext cx="210960" cy="1179530"/>
            <a:chOff x="990600" y="1535113"/>
            <a:chExt cx="210960" cy="1179530"/>
          </a:xfrm>
        </p:grpSpPr>
        <p:sp>
          <p:nvSpPr>
            <p:cNvPr id="43" name="PA-椭圆 42"/>
            <p:cNvSpPr>
              <a:spLocks noChangeAspect="1"/>
            </p:cNvSpPr>
            <p:nvPr>
              <p:custDataLst>
                <p:tags r:id="rId9"/>
              </p:custDataLst>
            </p:nvPr>
          </p:nvSpPr>
          <p:spPr>
            <a:xfrm>
              <a:off x="990600" y="1535113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PA-椭圆 43"/>
            <p:cNvSpPr>
              <a:spLocks noChangeAspect="1"/>
            </p:cNvSpPr>
            <p:nvPr>
              <p:custDataLst>
                <p:tags r:id="rId10"/>
              </p:custDataLst>
            </p:nvPr>
          </p:nvSpPr>
          <p:spPr>
            <a:xfrm>
              <a:off x="1078080" y="1535113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PA-椭圆 44"/>
            <p:cNvSpPr>
              <a:spLocks noChangeAspect="1"/>
            </p:cNvSpPr>
            <p:nvPr>
              <p:custDataLst>
                <p:tags r:id="rId11"/>
              </p:custDataLst>
            </p:nvPr>
          </p:nvSpPr>
          <p:spPr>
            <a:xfrm>
              <a:off x="1165560" y="1535113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PA-椭圆 45"/>
            <p:cNvSpPr>
              <a:spLocks noChangeAspect="1"/>
            </p:cNvSpPr>
            <p:nvPr>
              <p:custDataLst>
                <p:tags r:id="rId12"/>
              </p:custDataLst>
            </p:nvPr>
          </p:nvSpPr>
          <p:spPr>
            <a:xfrm>
              <a:off x="990600" y="1662172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PA-椭圆 46"/>
            <p:cNvSpPr>
              <a:spLocks noChangeAspect="1"/>
            </p:cNvSpPr>
            <p:nvPr>
              <p:custDataLst>
                <p:tags r:id="rId13"/>
              </p:custDataLst>
            </p:nvPr>
          </p:nvSpPr>
          <p:spPr>
            <a:xfrm>
              <a:off x="1078080" y="1662172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PA-椭圆 47"/>
            <p:cNvSpPr>
              <a:spLocks noChangeAspect="1"/>
            </p:cNvSpPr>
            <p:nvPr>
              <p:custDataLst>
                <p:tags r:id="rId14"/>
              </p:custDataLst>
            </p:nvPr>
          </p:nvSpPr>
          <p:spPr>
            <a:xfrm>
              <a:off x="1165560" y="1662172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" name="PA-椭圆 48"/>
            <p:cNvSpPr>
              <a:spLocks noChangeAspect="1"/>
            </p:cNvSpPr>
            <p:nvPr>
              <p:custDataLst>
                <p:tags r:id="rId15"/>
              </p:custDataLst>
            </p:nvPr>
          </p:nvSpPr>
          <p:spPr>
            <a:xfrm>
              <a:off x="990600" y="1789231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" name="PA-椭圆 49"/>
            <p:cNvSpPr>
              <a:spLocks noChangeAspect="1"/>
            </p:cNvSpPr>
            <p:nvPr>
              <p:custDataLst>
                <p:tags r:id="rId16"/>
              </p:custDataLst>
            </p:nvPr>
          </p:nvSpPr>
          <p:spPr>
            <a:xfrm>
              <a:off x="1078080" y="1789231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1" name="PA-椭圆 50"/>
            <p:cNvSpPr>
              <a:spLocks noChangeAspect="1"/>
            </p:cNvSpPr>
            <p:nvPr>
              <p:custDataLst>
                <p:tags r:id="rId17"/>
              </p:custDataLst>
            </p:nvPr>
          </p:nvSpPr>
          <p:spPr>
            <a:xfrm>
              <a:off x="1165560" y="1789231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2" name="PA-椭圆 51"/>
            <p:cNvSpPr>
              <a:spLocks noChangeAspect="1"/>
            </p:cNvSpPr>
            <p:nvPr>
              <p:custDataLst>
                <p:tags r:id="rId18"/>
              </p:custDataLst>
            </p:nvPr>
          </p:nvSpPr>
          <p:spPr>
            <a:xfrm>
              <a:off x="990600" y="1916289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" name="PA-椭圆 52"/>
            <p:cNvSpPr>
              <a:spLocks noChangeAspect="1"/>
            </p:cNvSpPr>
            <p:nvPr>
              <p:custDataLst>
                <p:tags r:id="rId19"/>
              </p:custDataLst>
            </p:nvPr>
          </p:nvSpPr>
          <p:spPr>
            <a:xfrm>
              <a:off x="1078080" y="1916289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4" name="PA-椭圆 53"/>
            <p:cNvSpPr>
              <a:spLocks noChangeAspect="1"/>
            </p:cNvSpPr>
            <p:nvPr>
              <p:custDataLst>
                <p:tags r:id="rId20"/>
              </p:custDataLst>
            </p:nvPr>
          </p:nvSpPr>
          <p:spPr>
            <a:xfrm>
              <a:off x="1165560" y="1916289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" name="PA-椭圆 54"/>
            <p:cNvSpPr>
              <a:spLocks noChangeAspect="1"/>
            </p:cNvSpPr>
            <p:nvPr>
              <p:custDataLst>
                <p:tags r:id="rId21"/>
              </p:custDataLst>
            </p:nvPr>
          </p:nvSpPr>
          <p:spPr>
            <a:xfrm>
              <a:off x="990600" y="2043348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PA-椭圆 55"/>
            <p:cNvSpPr>
              <a:spLocks noChangeAspect="1"/>
            </p:cNvSpPr>
            <p:nvPr>
              <p:custDataLst>
                <p:tags r:id="rId22"/>
              </p:custDataLst>
            </p:nvPr>
          </p:nvSpPr>
          <p:spPr>
            <a:xfrm>
              <a:off x="1078080" y="2043348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7" name="PA-椭圆 56"/>
            <p:cNvSpPr>
              <a:spLocks noChangeAspect="1"/>
            </p:cNvSpPr>
            <p:nvPr>
              <p:custDataLst>
                <p:tags r:id="rId23"/>
              </p:custDataLst>
            </p:nvPr>
          </p:nvSpPr>
          <p:spPr>
            <a:xfrm>
              <a:off x="1165560" y="2043348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8" name="PA-椭圆 57"/>
            <p:cNvSpPr>
              <a:spLocks noChangeAspect="1"/>
            </p:cNvSpPr>
            <p:nvPr>
              <p:custDataLst>
                <p:tags r:id="rId24"/>
              </p:custDataLst>
            </p:nvPr>
          </p:nvSpPr>
          <p:spPr>
            <a:xfrm>
              <a:off x="990600" y="2170407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9" name="PA-椭圆 58"/>
            <p:cNvSpPr>
              <a:spLocks noChangeAspect="1"/>
            </p:cNvSpPr>
            <p:nvPr>
              <p:custDataLst>
                <p:tags r:id="rId25"/>
              </p:custDataLst>
            </p:nvPr>
          </p:nvSpPr>
          <p:spPr>
            <a:xfrm>
              <a:off x="1078080" y="2170407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0" name="PA-椭圆 59"/>
            <p:cNvSpPr>
              <a:spLocks noChangeAspect="1"/>
            </p:cNvSpPr>
            <p:nvPr>
              <p:custDataLst>
                <p:tags r:id="rId26"/>
              </p:custDataLst>
            </p:nvPr>
          </p:nvSpPr>
          <p:spPr>
            <a:xfrm>
              <a:off x="1165560" y="2170407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1" name="PA-椭圆 60"/>
            <p:cNvSpPr>
              <a:spLocks noChangeAspect="1"/>
            </p:cNvSpPr>
            <p:nvPr>
              <p:custDataLst>
                <p:tags r:id="rId27"/>
              </p:custDataLst>
            </p:nvPr>
          </p:nvSpPr>
          <p:spPr>
            <a:xfrm>
              <a:off x="990600" y="2297466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2" name="PA-椭圆 61"/>
            <p:cNvSpPr>
              <a:spLocks noChangeAspect="1"/>
            </p:cNvSpPr>
            <p:nvPr>
              <p:custDataLst>
                <p:tags r:id="rId28"/>
              </p:custDataLst>
            </p:nvPr>
          </p:nvSpPr>
          <p:spPr>
            <a:xfrm>
              <a:off x="1078080" y="2297466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3" name="PA-椭圆 62"/>
            <p:cNvSpPr>
              <a:spLocks noChangeAspect="1"/>
            </p:cNvSpPr>
            <p:nvPr>
              <p:custDataLst>
                <p:tags r:id="rId29"/>
              </p:custDataLst>
            </p:nvPr>
          </p:nvSpPr>
          <p:spPr>
            <a:xfrm>
              <a:off x="1165560" y="2297466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4" name="PA-椭圆 63"/>
            <p:cNvSpPr>
              <a:spLocks noChangeAspect="1"/>
            </p:cNvSpPr>
            <p:nvPr>
              <p:custDataLst>
                <p:tags r:id="rId30"/>
              </p:custDataLst>
            </p:nvPr>
          </p:nvSpPr>
          <p:spPr>
            <a:xfrm>
              <a:off x="990600" y="2424525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5" name="PA-椭圆 64"/>
            <p:cNvSpPr>
              <a:spLocks noChangeAspect="1"/>
            </p:cNvSpPr>
            <p:nvPr>
              <p:custDataLst>
                <p:tags r:id="rId31"/>
              </p:custDataLst>
            </p:nvPr>
          </p:nvSpPr>
          <p:spPr>
            <a:xfrm>
              <a:off x="1078080" y="2424525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" name="PA-椭圆 65"/>
            <p:cNvSpPr>
              <a:spLocks noChangeAspect="1"/>
            </p:cNvSpPr>
            <p:nvPr>
              <p:custDataLst>
                <p:tags r:id="rId32"/>
              </p:custDataLst>
            </p:nvPr>
          </p:nvSpPr>
          <p:spPr>
            <a:xfrm>
              <a:off x="1165560" y="2424525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" name="PA-椭圆 66"/>
            <p:cNvSpPr>
              <a:spLocks noChangeAspect="1"/>
            </p:cNvSpPr>
            <p:nvPr>
              <p:custDataLst>
                <p:tags r:id="rId33"/>
              </p:custDataLst>
            </p:nvPr>
          </p:nvSpPr>
          <p:spPr>
            <a:xfrm>
              <a:off x="990600" y="2551584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8" name="PA-椭圆 67"/>
            <p:cNvSpPr>
              <a:spLocks noChangeAspect="1"/>
            </p:cNvSpPr>
            <p:nvPr>
              <p:custDataLst>
                <p:tags r:id="rId34"/>
              </p:custDataLst>
            </p:nvPr>
          </p:nvSpPr>
          <p:spPr>
            <a:xfrm>
              <a:off x="1078080" y="2551584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9" name="PA-椭圆 68"/>
            <p:cNvSpPr>
              <a:spLocks noChangeAspect="1"/>
            </p:cNvSpPr>
            <p:nvPr>
              <p:custDataLst>
                <p:tags r:id="rId35"/>
              </p:custDataLst>
            </p:nvPr>
          </p:nvSpPr>
          <p:spPr>
            <a:xfrm>
              <a:off x="1165560" y="2551584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0" name="PA-椭圆 69"/>
            <p:cNvSpPr>
              <a:spLocks noChangeAspect="1"/>
            </p:cNvSpPr>
            <p:nvPr>
              <p:custDataLst>
                <p:tags r:id="rId36"/>
              </p:custDataLst>
            </p:nvPr>
          </p:nvSpPr>
          <p:spPr>
            <a:xfrm>
              <a:off x="990600" y="2678643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1" name="PA-椭圆 70"/>
            <p:cNvSpPr>
              <a:spLocks noChangeAspect="1"/>
            </p:cNvSpPr>
            <p:nvPr>
              <p:custDataLst>
                <p:tags r:id="rId37"/>
              </p:custDataLst>
            </p:nvPr>
          </p:nvSpPr>
          <p:spPr>
            <a:xfrm>
              <a:off x="1078080" y="2678643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2" name="PA-椭圆 71"/>
            <p:cNvSpPr>
              <a:spLocks noChangeAspect="1"/>
            </p:cNvSpPr>
            <p:nvPr>
              <p:custDataLst>
                <p:tags r:id="rId38"/>
              </p:custDataLst>
            </p:nvPr>
          </p:nvSpPr>
          <p:spPr>
            <a:xfrm>
              <a:off x="1165560" y="2678643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75" name="PA-L-Shape 74"/>
          <p:cNvSpPr/>
          <p:nvPr>
            <p:custDataLst>
              <p:tags r:id="rId2"/>
            </p:custDataLst>
          </p:nvPr>
        </p:nvSpPr>
        <p:spPr>
          <a:xfrm>
            <a:off x="1957325" y="4129994"/>
            <a:ext cx="474714" cy="474714"/>
          </a:xfrm>
          <a:prstGeom prst="corner">
            <a:avLst>
              <a:gd name="adj1" fmla="val 13405"/>
              <a:gd name="adj2" fmla="val 13935"/>
            </a:avLst>
          </a:prstGeom>
          <a:gradFill>
            <a:gsLst>
              <a:gs pos="100000">
                <a:srgbClr val="FC3100"/>
              </a:gs>
              <a:gs pos="0">
                <a:srgbClr val="3366F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6" name="PA-L-Shape 75"/>
          <p:cNvSpPr/>
          <p:nvPr>
            <p:custDataLst>
              <p:tags r:id="rId3"/>
            </p:custDataLst>
          </p:nvPr>
        </p:nvSpPr>
        <p:spPr>
          <a:xfrm flipH="1" flipV="1">
            <a:off x="9519779" y="1868579"/>
            <a:ext cx="474714" cy="474714"/>
          </a:xfrm>
          <a:prstGeom prst="corner">
            <a:avLst>
              <a:gd name="adj1" fmla="val 13405"/>
              <a:gd name="adj2" fmla="val 13935"/>
            </a:avLst>
          </a:prstGeom>
          <a:gradFill>
            <a:gsLst>
              <a:gs pos="100000">
                <a:srgbClr val="FC3100"/>
              </a:gs>
              <a:gs pos="0">
                <a:srgbClr val="3366F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7" name="PA-文本框 76"/>
          <p:cNvSpPr txBox="1"/>
          <p:nvPr>
            <p:custDataLst>
              <p:tags r:id="rId4"/>
            </p:custDataLst>
          </p:nvPr>
        </p:nvSpPr>
        <p:spPr>
          <a:xfrm>
            <a:off x="2640301" y="2677352"/>
            <a:ext cx="6821648" cy="76944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C3100"/>
                    </a:gs>
                    <a:gs pos="100000">
                      <a:srgbClr val="3366FF"/>
                    </a:gs>
                  </a:gsLst>
                  <a:lin ang="5400000" scaled="0"/>
                </a:gradFill>
                <a:uLnTx/>
                <a:uFillTx/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rPr>
              <a:t>Thank you for watching!</a:t>
            </a:r>
            <a:endParaRPr kumimoji="0" lang="zh-CN" altLang="en-US" sz="44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uLnTx/>
              <a:uFillTx/>
              <a:latin typeface="方正细谭黑简体" panose="02000000000000000000" pitchFamily="2" charset="-122"/>
              <a:ea typeface="方正细谭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78" name="PA-圆角矩形 77"/>
          <p:cNvSpPr/>
          <p:nvPr>
            <p:custDataLst>
              <p:tags r:id="rId5"/>
            </p:custDataLst>
          </p:nvPr>
        </p:nvSpPr>
        <p:spPr>
          <a:xfrm>
            <a:off x="4983913" y="4501956"/>
            <a:ext cx="2224174" cy="382239"/>
          </a:xfrm>
          <a:prstGeom prst="roundRect">
            <a:avLst>
              <a:gd name="adj" fmla="val 50000"/>
            </a:avLst>
          </a:prstGeom>
          <a:noFill/>
          <a:ln>
            <a:gradFill>
              <a:gsLst>
                <a:gs pos="0">
                  <a:srgbClr val="FC3100"/>
                </a:gs>
                <a:gs pos="100000">
                  <a:srgbClr val="3366FF"/>
                </a:gs>
              </a:gsLst>
              <a:lin ang="27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www.jpppt.com.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9" name="PA-文本框 78"/>
          <p:cNvSpPr txBox="1"/>
          <p:nvPr>
            <p:custDataLst>
              <p:tags r:id="rId6"/>
            </p:custDataLst>
          </p:nvPr>
        </p:nvSpPr>
        <p:spPr>
          <a:xfrm>
            <a:off x="2700331" y="3808229"/>
            <a:ext cx="6791339" cy="435427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lvl="0" algn="dist">
              <a:defRPr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LOREM IPSUM DOLOR SIT AMET, CONSECTETUER ADIPISSING ELIT. MAECENAS PORTTITOR CONGUE MASSA. 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2" name="PA-椭圆 81"/>
          <p:cNvSpPr/>
          <p:nvPr>
            <p:custDataLst>
              <p:tags r:id="rId7"/>
            </p:custDataLst>
          </p:nvPr>
        </p:nvSpPr>
        <p:spPr>
          <a:xfrm>
            <a:off x="5345635" y="576234"/>
            <a:ext cx="1425240" cy="1425240"/>
          </a:xfrm>
          <a:prstGeom prst="ellipse">
            <a:avLst/>
          </a:prstGeom>
          <a:gradFill>
            <a:gsLst>
              <a:gs pos="100000">
                <a:srgbClr val="FC3100"/>
              </a:gs>
              <a:gs pos="27000">
                <a:srgbClr val="3366FF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1" name="PA-圆角矩形 80"/>
          <p:cNvSpPr/>
          <p:nvPr>
            <p:custDataLst>
              <p:tags r:id="rId8"/>
            </p:custDataLst>
          </p:nvPr>
        </p:nvSpPr>
        <p:spPr>
          <a:xfrm>
            <a:off x="4908423" y="978358"/>
            <a:ext cx="2299664" cy="620992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rPr>
              <a:t>LOGO</a:t>
            </a:r>
            <a:endParaRPr lang="zh-CN" altLang="en-US" sz="3200" dirty="0">
              <a:solidFill>
                <a:schemeClr val="bg1"/>
              </a:solidFill>
              <a:latin typeface="方正细谭黑简体" panose="02000000000000000000" pitchFamily="2" charset="-122"/>
              <a:ea typeface="方正细谭黑简体" panose="02000000000000000000" pitchFamily="2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entr" presetSubtype="0" fill="hold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7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8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11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12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15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16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19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20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23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24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27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28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31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32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35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36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5" grpId="0" animBg="1"/>
          <p:bldP spid="76" grpId="0" animBg="1"/>
          <p:bldP spid="77" grpId="0"/>
          <p:bldP spid="78" grpId="0" animBg="1"/>
          <p:bldP spid="79" grpId="0"/>
          <p:bldP spid="82" grpId="0" animBg="1"/>
          <p:bldP spid="8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7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8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11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12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15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16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19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20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23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24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27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28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31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32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35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36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5" grpId="0" animBg="1"/>
          <p:bldP spid="76" grpId="0" animBg="1"/>
          <p:bldP spid="77" grpId="0"/>
          <p:bldP spid="78" grpId="0" animBg="1"/>
          <p:bldP spid="79" grpId="0"/>
          <p:bldP spid="82" grpId="0" animBg="1"/>
          <p:bldP spid="81" grpId="0"/>
        </p:bldLst>
      </p:timing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PA-组合 34"/>
          <p:cNvGrpSpPr/>
          <p:nvPr>
            <p:custDataLst>
              <p:tags r:id="rId1"/>
            </p:custDataLst>
          </p:nvPr>
        </p:nvGrpSpPr>
        <p:grpSpPr>
          <a:xfrm>
            <a:off x="11258195" y="2920114"/>
            <a:ext cx="210960" cy="1179530"/>
            <a:chOff x="990600" y="1535113"/>
            <a:chExt cx="210960" cy="1179530"/>
          </a:xfrm>
        </p:grpSpPr>
        <p:sp>
          <p:nvSpPr>
            <p:cNvPr id="5" name="PA-椭圆 4"/>
            <p:cNvSpPr>
              <a:spLocks noChangeAspect="1"/>
            </p:cNvSpPr>
            <p:nvPr>
              <p:custDataLst>
                <p:tags r:id="rId7"/>
              </p:custDataLst>
            </p:nvPr>
          </p:nvSpPr>
          <p:spPr>
            <a:xfrm>
              <a:off x="990600" y="1535113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PA-椭圆 5"/>
            <p:cNvSpPr>
              <a:spLocks noChangeAspect="1"/>
            </p:cNvSpPr>
            <p:nvPr>
              <p:custDataLst>
                <p:tags r:id="rId8"/>
              </p:custDataLst>
            </p:nvPr>
          </p:nvSpPr>
          <p:spPr>
            <a:xfrm>
              <a:off x="1078080" y="1535113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PA-椭圆 6"/>
            <p:cNvSpPr>
              <a:spLocks noChangeAspect="1"/>
            </p:cNvSpPr>
            <p:nvPr>
              <p:custDataLst>
                <p:tags r:id="rId9"/>
              </p:custDataLst>
            </p:nvPr>
          </p:nvSpPr>
          <p:spPr>
            <a:xfrm>
              <a:off x="1165560" y="1535113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PA-椭圆 7"/>
            <p:cNvSpPr>
              <a:spLocks noChangeAspect="1"/>
            </p:cNvSpPr>
            <p:nvPr>
              <p:custDataLst>
                <p:tags r:id="rId10"/>
              </p:custDataLst>
            </p:nvPr>
          </p:nvSpPr>
          <p:spPr>
            <a:xfrm>
              <a:off x="990600" y="1662172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PA-椭圆 8"/>
            <p:cNvSpPr>
              <a:spLocks noChangeAspect="1"/>
            </p:cNvSpPr>
            <p:nvPr>
              <p:custDataLst>
                <p:tags r:id="rId11"/>
              </p:custDataLst>
            </p:nvPr>
          </p:nvSpPr>
          <p:spPr>
            <a:xfrm>
              <a:off x="1078080" y="1662172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PA-椭圆 9"/>
            <p:cNvSpPr>
              <a:spLocks noChangeAspect="1"/>
            </p:cNvSpPr>
            <p:nvPr>
              <p:custDataLst>
                <p:tags r:id="rId12"/>
              </p:custDataLst>
            </p:nvPr>
          </p:nvSpPr>
          <p:spPr>
            <a:xfrm>
              <a:off x="1165560" y="1662172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PA-椭圆 10"/>
            <p:cNvSpPr>
              <a:spLocks noChangeAspect="1"/>
            </p:cNvSpPr>
            <p:nvPr>
              <p:custDataLst>
                <p:tags r:id="rId13"/>
              </p:custDataLst>
            </p:nvPr>
          </p:nvSpPr>
          <p:spPr>
            <a:xfrm>
              <a:off x="990600" y="1789231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PA-椭圆 11"/>
            <p:cNvSpPr>
              <a:spLocks noChangeAspect="1"/>
            </p:cNvSpPr>
            <p:nvPr>
              <p:custDataLst>
                <p:tags r:id="rId14"/>
              </p:custDataLst>
            </p:nvPr>
          </p:nvSpPr>
          <p:spPr>
            <a:xfrm>
              <a:off x="1078080" y="1789231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PA-椭圆 12"/>
            <p:cNvSpPr>
              <a:spLocks noChangeAspect="1"/>
            </p:cNvSpPr>
            <p:nvPr>
              <p:custDataLst>
                <p:tags r:id="rId15"/>
              </p:custDataLst>
            </p:nvPr>
          </p:nvSpPr>
          <p:spPr>
            <a:xfrm>
              <a:off x="1165560" y="1789231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PA-椭圆 13"/>
            <p:cNvSpPr>
              <a:spLocks noChangeAspect="1"/>
            </p:cNvSpPr>
            <p:nvPr>
              <p:custDataLst>
                <p:tags r:id="rId16"/>
              </p:custDataLst>
            </p:nvPr>
          </p:nvSpPr>
          <p:spPr>
            <a:xfrm>
              <a:off x="990600" y="1916289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PA-椭圆 14"/>
            <p:cNvSpPr>
              <a:spLocks noChangeAspect="1"/>
            </p:cNvSpPr>
            <p:nvPr>
              <p:custDataLst>
                <p:tags r:id="rId17"/>
              </p:custDataLst>
            </p:nvPr>
          </p:nvSpPr>
          <p:spPr>
            <a:xfrm>
              <a:off x="1078080" y="1916289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PA-椭圆 15"/>
            <p:cNvSpPr>
              <a:spLocks noChangeAspect="1"/>
            </p:cNvSpPr>
            <p:nvPr>
              <p:custDataLst>
                <p:tags r:id="rId18"/>
              </p:custDataLst>
            </p:nvPr>
          </p:nvSpPr>
          <p:spPr>
            <a:xfrm>
              <a:off x="1165560" y="1916289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PA-椭圆 16"/>
            <p:cNvSpPr>
              <a:spLocks noChangeAspect="1"/>
            </p:cNvSpPr>
            <p:nvPr>
              <p:custDataLst>
                <p:tags r:id="rId19"/>
              </p:custDataLst>
            </p:nvPr>
          </p:nvSpPr>
          <p:spPr>
            <a:xfrm>
              <a:off x="990600" y="2043348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PA-椭圆 17"/>
            <p:cNvSpPr>
              <a:spLocks noChangeAspect="1"/>
            </p:cNvSpPr>
            <p:nvPr>
              <p:custDataLst>
                <p:tags r:id="rId20"/>
              </p:custDataLst>
            </p:nvPr>
          </p:nvSpPr>
          <p:spPr>
            <a:xfrm>
              <a:off x="1078080" y="2043348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PA-椭圆 18"/>
            <p:cNvSpPr>
              <a:spLocks noChangeAspect="1"/>
            </p:cNvSpPr>
            <p:nvPr>
              <p:custDataLst>
                <p:tags r:id="rId21"/>
              </p:custDataLst>
            </p:nvPr>
          </p:nvSpPr>
          <p:spPr>
            <a:xfrm>
              <a:off x="1165560" y="2043348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PA-椭圆 19"/>
            <p:cNvSpPr>
              <a:spLocks noChangeAspect="1"/>
            </p:cNvSpPr>
            <p:nvPr>
              <p:custDataLst>
                <p:tags r:id="rId22"/>
              </p:custDataLst>
            </p:nvPr>
          </p:nvSpPr>
          <p:spPr>
            <a:xfrm>
              <a:off x="990600" y="2170407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PA-椭圆 20"/>
            <p:cNvSpPr>
              <a:spLocks noChangeAspect="1"/>
            </p:cNvSpPr>
            <p:nvPr>
              <p:custDataLst>
                <p:tags r:id="rId23"/>
              </p:custDataLst>
            </p:nvPr>
          </p:nvSpPr>
          <p:spPr>
            <a:xfrm>
              <a:off x="1078080" y="2170407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PA-椭圆 21"/>
            <p:cNvSpPr>
              <a:spLocks noChangeAspect="1"/>
            </p:cNvSpPr>
            <p:nvPr>
              <p:custDataLst>
                <p:tags r:id="rId24"/>
              </p:custDataLst>
            </p:nvPr>
          </p:nvSpPr>
          <p:spPr>
            <a:xfrm>
              <a:off x="1165560" y="2170407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PA-椭圆 22"/>
            <p:cNvSpPr>
              <a:spLocks noChangeAspect="1"/>
            </p:cNvSpPr>
            <p:nvPr>
              <p:custDataLst>
                <p:tags r:id="rId25"/>
              </p:custDataLst>
            </p:nvPr>
          </p:nvSpPr>
          <p:spPr>
            <a:xfrm>
              <a:off x="990600" y="2297466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PA-椭圆 23"/>
            <p:cNvSpPr>
              <a:spLocks noChangeAspect="1"/>
            </p:cNvSpPr>
            <p:nvPr>
              <p:custDataLst>
                <p:tags r:id="rId26"/>
              </p:custDataLst>
            </p:nvPr>
          </p:nvSpPr>
          <p:spPr>
            <a:xfrm>
              <a:off x="1078080" y="2297466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PA-椭圆 24"/>
            <p:cNvSpPr>
              <a:spLocks noChangeAspect="1"/>
            </p:cNvSpPr>
            <p:nvPr>
              <p:custDataLst>
                <p:tags r:id="rId27"/>
              </p:custDataLst>
            </p:nvPr>
          </p:nvSpPr>
          <p:spPr>
            <a:xfrm>
              <a:off x="1165560" y="2297466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PA-椭圆 25"/>
            <p:cNvSpPr>
              <a:spLocks noChangeAspect="1"/>
            </p:cNvSpPr>
            <p:nvPr>
              <p:custDataLst>
                <p:tags r:id="rId28"/>
              </p:custDataLst>
            </p:nvPr>
          </p:nvSpPr>
          <p:spPr>
            <a:xfrm>
              <a:off x="990600" y="2424525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PA-椭圆 26"/>
            <p:cNvSpPr>
              <a:spLocks noChangeAspect="1"/>
            </p:cNvSpPr>
            <p:nvPr>
              <p:custDataLst>
                <p:tags r:id="rId29"/>
              </p:custDataLst>
            </p:nvPr>
          </p:nvSpPr>
          <p:spPr>
            <a:xfrm>
              <a:off x="1078080" y="2424525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PA-椭圆 27"/>
            <p:cNvSpPr>
              <a:spLocks noChangeAspect="1"/>
            </p:cNvSpPr>
            <p:nvPr>
              <p:custDataLst>
                <p:tags r:id="rId30"/>
              </p:custDataLst>
            </p:nvPr>
          </p:nvSpPr>
          <p:spPr>
            <a:xfrm>
              <a:off x="1165560" y="2424525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PA-椭圆 28"/>
            <p:cNvSpPr>
              <a:spLocks noChangeAspect="1"/>
            </p:cNvSpPr>
            <p:nvPr>
              <p:custDataLst>
                <p:tags r:id="rId31"/>
              </p:custDataLst>
            </p:nvPr>
          </p:nvSpPr>
          <p:spPr>
            <a:xfrm>
              <a:off x="990600" y="2551584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PA-椭圆 29"/>
            <p:cNvSpPr>
              <a:spLocks noChangeAspect="1"/>
            </p:cNvSpPr>
            <p:nvPr>
              <p:custDataLst>
                <p:tags r:id="rId32"/>
              </p:custDataLst>
            </p:nvPr>
          </p:nvSpPr>
          <p:spPr>
            <a:xfrm>
              <a:off x="1078080" y="2551584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PA-椭圆 30"/>
            <p:cNvSpPr>
              <a:spLocks noChangeAspect="1"/>
            </p:cNvSpPr>
            <p:nvPr>
              <p:custDataLst>
                <p:tags r:id="rId33"/>
              </p:custDataLst>
            </p:nvPr>
          </p:nvSpPr>
          <p:spPr>
            <a:xfrm>
              <a:off x="1165560" y="2551584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PA-椭圆 31"/>
            <p:cNvSpPr>
              <a:spLocks noChangeAspect="1"/>
            </p:cNvSpPr>
            <p:nvPr>
              <p:custDataLst>
                <p:tags r:id="rId34"/>
              </p:custDataLst>
            </p:nvPr>
          </p:nvSpPr>
          <p:spPr>
            <a:xfrm>
              <a:off x="990600" y="2678643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PA-椭圆 32"/>
            <p:cNvSpPr>
              <a:spLocks noChangeAspect="1"/>
            </p:cNvSpPr>
            <p:nvPr>
              <p:custDataLst>
                <p:tags r:id="rId35"/>
              </p:custDataLst>
            </p:nvPr>
          </p:nvSpPr>
          <p:spPr>
            <a:xfrm>
              <a:off x="1078080" y="2678643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PA-椭圆 33"/>
            <p:cNvSpPr>
              <a:spLocks noChangeAspect="1"/>
            </p:cNvSpPr>
            <p:nvPr>
              <p:custDataLst>
                <p:tags r:id="rId36"/>
              </p:custDataLst>
            </p:nvPr>
          </p:nvSpPr>
          <p:spPr>
            <a:xfrm>
              <a:off x="1165560" y="2678643"/>
              <a:ext cx="36000" cy="36000"/>
            </a:xfrm>
            <a:prstGeom prst="ellipse">
              <a:avLst/>
            </a:prstGeom>
            <a:solidFill>
              <a:schemeClr val="bg1">
                <a:lumMod val="6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83" name="PA-椭圆 82"/>
          <p:cNvSpPr/>
          <p:nvPr>
            <p:custDataLst>
              <p:tags r:id="rId2"/>
            </p:custDataLst>
          </p:nvPr>
        </p:nvSpPr>
        <p:spPr>
          <a:xfrm>
            <a:off x="4449988" y="1494869"/>
            <a:ext cx="3292024" cy="3292024"/>
          </a:xfrm>
          <a:prstGeom prst="ellipse">
            <a:avLst/>
          </a:prstGeom>
          <a:solidFill>
            <a:schemeClr val="bg1"/>
          </a:solidFill>
          <a:ln w="254000">
            <a:gradFill>
              <a:gsLst>
                <a:gs pos="0">
                  <a:srgbClr val="FC3100"/>
                </a:gs>
                <a:gs pos="100000">
                  <a:srgbClr val="3366FF"/>
                </a:gs>
              </a:gsLst>
              <a:lin ang="27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latin typeface="方正细谭黑简体" panose="02000000000000000000" pitchFamily="2" charset="-122"/>
              <a:ea typeface="方正细谭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89" name="PA-文本框 88"/>
          <p:cNvSpPr txBox="1"/>
          <p:nvPr>
            <p:custDataLst>
              <p:tags r:id="rId3"/>
            </p:custDataLst>
          </p:nvPr>
        </p:nvSpPr>
        <p:spPr>
          <a:xfrm>
            <a:off x="5467350" y="1987532"/>
            <a:ext cx="1257300" cy="11421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lvl="0" algn="dist">
              <a:defRPr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zh-CN" sz="6600" dirty="0">
                <a:gradFill>
                  <a:gsLst>
                    <a:gs pos="92000">
                      <a:srgbClr val="FC3100"/>
                    </a:gs>
                    <a:gs pos="24000">
                      <a:srgbClr val="3366FF"/>
                    </a:gs>
                  </a:gsLst>
                  <a:lin ang="2700000" scaled="0"/>
                </a:gradFill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rPr>
              <a:t>01</a:t>
            </a:r>
            <a:endParaRPr lang="zh-CN" altLang="en-US" sz="6600" dirty="0">
              <a:gradFill>
                <a:gsLst>
                  <a:gs pos="92000">
                    <a:srgbClr val="FC3100"/>
                  </a:gs>
                  <a:gs pos="24000">
                    <a:srgbClr val="3366FF"/>
                  </a:gs>
                </a:gsLst>
                <a:lin ang="2700000" scaled="0"/>
              </a:gradFill>
              <a:latin typeface="方正细谭黑简体" panose="02000000000000000000" pitchFamily="2" charset="-122"/>
              <a:ea typeface="方正细谭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86" name="PA-文本框 85"/>
          <p:cNvSpPr txBox="1"/>
          <p:nvPr>
            <p:custDataLst>
              <p:tags r:id="rId4"/>
            </p:custDataLst>
          </p:nvPr>
        </p:nvSpPr>
        <p:spPr>
          <a:xfrm>
            <a:off x="4518025" y="2923540"/>
            <a:ext cx="3155950" cy="92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rPr>
              <a:t>T</a:t>
            </a:r>
            <a:r>
              <a:rPr lang="zh-CN" altLang="en-US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rPr>
              <a:t>itle text</a:t>
            </a:r>
          </a:p>
        </p:txBody>
      </p:sp>
      <p:sp>
        <p:nvSpPr>
          <p:cNvPr id="87" name="PA-文本框 26"/>
          <p:cNvSpPr txBox="1"/>
          <p:nvPr>
            <p:custDataLst>
              <p:tags r:id="rId5"/>
            </p:custDataLst>
          </p:nvPr>
        </p:nvSpPr>
        <p:spPr>
          <a:xfrm>
            <a:off x="4922520" y="3910728"/>
            <a:ext cx="23469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rPr>
              <a:t>LOREM IPSUM DOLOR SIT. 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rPr>
              <a:t>AMET.</a:t>
            </a:r>
          </a:p>
        </p:txBody>
      </p:sp>
      <p:sp>
        <p:nvSpPr>
          <p:cNvPr id="113" name="PA-椭圆 112"/>
          <p:cNvSpPr/>
          <p:nvPr>
            <p:custDataLst>
              <p:tags r:id="rId6"/>
            </p:custDataLst>
          </p:nvPr>
        </p:nvSpPr>
        <p:spPr>
          <a:xfrm>
            <a:off x="11166110" y="2360827"/>
            <a:ext cx="395130" cy="395131"/>
          </a:xfrm>
          <a:prstGeom prst="ellipse">
            <a:avLst/>
          </a:prstGeom>
          <a:gradFill>
            <a:gsLst>
              <a:gs pos="82000">
                <a:srgbClr val="3366FF">
                  <a:alpha val="60000"/>
                </a:srgbClr>
              </a:gs>
              <a:gs pos="22000">
                <a:srgbClr val="3366FF">
                  <a:alpha val="31000"/>
                </a:srgb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="">
      <p:transition spd="slow">
        <p:random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entr" presetSubtype="0" fill="hold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7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8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11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12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15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16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19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20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23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24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27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28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3" grpId="0" animBg="1"/>
          <p:bldP spid="89" grpId="0" animBg="1"/>
          <p:bldP spid="86" grpId="0" bldLvl="0" animBg="1"/>
          <p:bldP spid="87" grpId="0"/>
          <p:bldP spid="113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7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8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11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12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15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16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19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20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23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24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27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28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3" grpId="0" animBg="1"/>
          <p:bldP spid="89" grpId="0" animBg="1"/>
          <p:bldP spid="86" grpId="0" bldLvl="0" animBg="1"/>
          <p:bldP spid="87" grpId="0"/>
          <p:bldP spid="113" grpId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-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email"/>
          <a:stretch>
            <a:fillRect/>
          </a:stretch>
        </p:blipFill>
        <p:spPr>
          <a:xfrm>
            <a:off x="3292141" y="2033815"/>
            <a:ext cx="5575634" cy="3295264"/>
          </a:xfrm>
          <a:prstGeom prst="rect">
            <a:avLst/>
          </a:prstGeom>
        </p:spPr>
      </p:pic>
      <p:pic>
        <p:nvPicPr>
          <p:cNvPr id="5" name="PA-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92912" y="2232570"/>
            <a:ext cx="4215668" cy="2647950"/>
          </a:xfrm>
          <a:prstGeom prst="rect">
            <a:avLst/>
          </a:prstGeom>
        </p:spPr>
      </p:pic>
      <p:sp>
        <p:nvSpPr>
          <p:cNvPr id="6" name="PA-任意多边形 15"/>
          <p:cNvSpPr>
            <a:spLocks noEditPoints="1"/>
          </p:cNvSpPr>
          <p:nvPr>
            <p:custDataLst>
              <p:tags r:id="rId3"/>
            </p:custDataLst>
          </p:nvPr>
        </p:nvSpPr>
        <p:spPr bwMode="auto">
          <a:xfrm>
            <a:off x="9892515" y="2184492"/>
            <a:ext cx="451817" cy="451818"/>
          </a:xfrm>
          <a:custGeom>
            <a:avLst/>
            <a:gdLst>
              <a:gd name="T0" fmla="*/ 2204 w 2599"/>
              <a:gd name="T1" fmla="*/ 392 h 2595"/>
              <a:gd name="T2" fmla="*/ 1893 w 2599"/>
              <a:gd name="T3" fmla="*/ 233 h 2595"/>
              <a:gd name="T4" fmla="*/ 772 w 2599"/>
              <a:gd name="T5" fmla="*/ 165 h 2595"/>
              <a:gd name="T6" fmla="*/ 100 w 2599"/>
              <a:gd name="T7" fmla="*/ 838 h 2595"/>
              <a:gd name="T8" fmla="*/ 100 w 2599"/>
              <a:gd name="T9" fmla="*/ 1822 h 2595"/>
              <a:gd name="T10" fmla="*/ 772 w 2599"/>
              <a:gd name="T11" fmla="*/ 2495 h 2595"/>
              <a:gd name="T12" fmla="*/ 1757 w 2599"/>
              <a:gd name="T13" fmla="*/ 2495 h 2595"/>
              <a:gd name="T14" fmla="*/ 2430 w 2599"/>
              <a:gd name="T15" fmla="*/ 1822 h 2595"/>
              <a:gd name="T16" fmla="*/ 2364 w 2599"/>
              <a:gd name="T17" fmla="*/ 705 h 2595"/>
              <a:gd name="T18" fmla="*/ 1976 w 2599"/>
              <a:gd name="T19" fmla="*/ 1081 h 2595"/>
              <a:gd name="T20" fmla="*/ 2024 w 2599"/>
              <a:gd name="T21" fmla="*/ 1330 h 2595"/>
              <a:gd name="T22" fmla="*/ 1265 w 2599"/>
              <a:gd name="T23" fmla="*/ 2089 h 2595"/>
              <a:gd name="T24" fmla="*/ 506 w 2599"/>
              <a:gd name="T25" fmla="*/ 1330 h 2595"/>
              <a:gd name="T26" fmla="*/ 1265 w 2599"/>
              <a:gd name="T27" fmla="*/ 571 h 2595"/>
              <a:gd name="T28" fmla="*/ 1512 w 2599"/>
              <a:gd name="T29" fmla="*/ 613 h 2595"/>
              <a:gd name="T30" fmla="*/ 1523 w 2599"/>
              <a:gd name="T31" fmla="*/ 970 h 2595"/>
              <a:gd name="T32" fmla="*/ 822 w 2599"/>
              <a:gd name="T33" fmla="*/ 1329 h 2595"/>
              <a:gd name="T34" fmla="*/ 1707 w 2599"/>
              <a:gd name="T35" fmla="*/ 1329 h 2595"/>
              <a:gd name="T36" fmla="*/ 1669 w 2599"/>
              <a:gd name="T37" fmla="*/ 1014 h 2595"/>
              <a:gd name="T38" fmla="*/ 1580 w 2599"/>
              <a:gd name="T39" fmla="*/ 1330 h 2595"/>
              <a:gd name="T40" fmla="*/ 949 w 2599"/>
              <a:gd name="T41" fmla="*/ 1330 h 2595"/>
              <a:gd name="T42" fmla="*/ 1439 w 2599"/>
              <a:gd name="T43" fmla="*/ 1066 h 2595"/>
              <a:gd name="T44" fmla="*/ 1264 w 2599"/>
              <a:gd name="T45" fmla="*/ 1203 h 2595"/>
              <a:gd name="T46" fmla="*/ 1264 w 2599"/>
              <a:gd name="T47" fmla="*/ 1457 h 2595"/>
              <a:gd name="T48" fmla="*/ 1387 w 2599"/>
              <a:gd name="T49" fmla="*/ 1297 h 2595"/>
              <a:gd name="T50" fmla="*/ 1580 w 2599"/>
              <a:gd name="T51" fmla="*/ 1330 h 2595"/>
              <a:gd name="T52" fmla="*/ 1802 w 2599"/>
              <a:gd name="T53" fmla="*/ 502 h 2595"/>
              <a:gd name="T54" fmla="*/ 1916 w 2599"/>
              <a:gd name="T55" fmla="*/ 588 h 2595"/>
              <a:gd name="T56" fmla="*/ 1750 w 2599"/>
              <a:gd name="T57" fmla="*/ 555 h 2595"/>
              <a:gd name="T58" fmla="*/ 1682 w 2599"/>
              <a:gd name="T59" fmla="*/ 816 h 2595"/>
              <a:gd name="T60" fmla="*/ 1750 w 2599"/>
              <a:gd name="T61" fmla="*/ 555 h 2595"/>
              <a:gd name="T62" fmla="*/ 1936 w 2599"/>
              <a:gd name="T63" fmla="*/ 943 h 2595"/>
              <a:gd name="T64" fmla="*/ 1881 w 2599"/>
              <a:gd name="T65" fmla="*/ 802 h 2595"/>
              <a:gd name="T66" fmla="*/ 2021 w 2599"/>
              <a:gd name="T67" fmla="*/ 861 h 2595"/>
              <a:gd name="T68" fmla="*/ 1935 w 2599"/>
              <a:gd name="T69" fmla="*/ 749 h 2595"/>
              <a:gd name="T70" fmla="*/ 2177 w 2599"/>
              <a:gd name="T71" fmla="*/ 710 h 2595"/>
              <a:gd name="T72" fmla="*/ 2232 w 2599"/>
              <a:gd name="T73" fmla="*/ 656 h 2595"/>
              <a:gd name="T74" fmla="*/ 2159 w 2599"/>
              <a:gd name="T75" fmla="*/ 528 h 2595"/>
              <a:gd name="T76" fmla="*/ 2341 w 2599"/>
              <a:gd name="T77" fmla="*/ 551 h 2595"/>
              <a:gd name="T78" fmla="*/ 2081 w 2599"/>
              <a:gd name="T79" fmla="*/ 424 h 2595"/>
              <a:gd name="T80" fmla="*/ 1928 w 2599"/>
              <a:gd name="T81" fmla="*/ 376 h 2595"/>
              <a:gd name="T82" fmla="*/ 2081 w 2599"/>
              <a:gd name="T83" fmla="*/ 424 h 2595"/>
              <a:gd name="T84" fmla="*/ 2069 w 2599"/>
              <a:gd name="T85" fmla="*/ 2134 h 2595"/>
              <a:gd name="T86" fmla="*/ 460 w 2599"/>
              <a:gd name="T87" fmla="*/ 2134 h 2595"/>
              <a:gd name="T88" fmla="*/ 460 w 2599"/>
              <a:gd name="T89" fmla="*/ 525 h 2595"/>
              <a:gd name="T90" fmla="*/ 1800 w 2599"/>
              <a:gd name="T91" fmla="*/ 325 h 2595"/>
              <a:gd name="T92" fmla="*/ 1265 w 2599"/>
              <a:gd name="T93" fmla="*/ 444 h 2595"/>
              <a:gd name="T94" fmla="*/ 380 w 2599"/>
              <a:gd name="T95" fmla="*/ 1329 h 2595"/>
              <a:gd name="T96" fmla="*/ 1265 w 2599"/>
              <a:gd name="T97" fmla="*/ 2214 h 2595"/>
              <a:gd name="T98" fmla="*/ 2150 w 2599"/>
              <a:gd name="T99" fmla="*/ 1329 h 2595"/>
              <a:gd name="T100" fmla="*/ 2269 w 2599"/>
              <a:gd name="T101" fmla="*/ 796 h 2595"/>
              <a:gd name="T102" fmla="*/ 2403 w 2599"/>
              <a:gd name="T103" fmla="*/ 1330 h 2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599" h="2595">
                <a:moveTo>
                  <a:pt x="2599" y="477"/>
                </a:moveTo>
                <a:cubicBezTo>
                  <a:pt x="2204" y="392"/>
                  <a:pt x="2204" y="392"/>
                  <a:pt x="2204" y="392"/>
                </a:cubicBezTo>
                <a:cubicBezTo>
                  <a:pt x="2126" y="0"/>
                  <a:pt x="2126" y="0"/>
                  <a:pt x="2126" y="0"/>
                </a:cubicBezTo>
                <a:cubicBezTo>
                  <a:pt x="1893" y="233"/>
                  <a:pt x="1893" y="233"/>
                  <a:pt x="1893" y="233"/>
                </a:cubicBezTo>
                <a:cubicBezTo>
                  <a:pt x="1703" y="123"/>
                  <a:pt x="1487" y="65"/>
                  <a:pt x="1265" y="65"/>
                </a:cubicBezTo>
                <a:cubicBezTo>
                  <a:pt x="1094" y="65"/>
                  <a:pt x="928" y="99"/>
                  <a:pt x="772" y="165"/>
                </a:cubicBezTo>
                <a:cubicBezTo>
                  <a:pt x="622" y="228"/>
                  <a:pt x="487" y="320"/>
                  <a:pt x="371" y="436"/>
                </a:cubicBezTo>
                <a:cubicBezTo>
                  <a:pt x="254" y="552"/>
                  <a:pt x="163" y="687"/>
                  <a:pt x="100" y="838"/>
                </a:cubicBezTo>
                <a:cubicBezTo>
                  <a:pt x="34" y="994"/>
                  <a:pt x="0" y="1159"/>
                  <a:pt x="0" y="1330"/>
                </a:cubicBezTo>
                <a:cubicBezTo>
                  <a:pt x="0" y="1500"/>
                  <a:pt x="34" y="1666"/>
                  <a:pt x="100" y="1822"/>
                </a:cubicBezTo>
                <a:cubicBezTo>
                  <a:pt x="163" y="1973"/>
                  <a:pt x="254" y="2108"/>
                  <a:pt x="371" y="2224"/>
                </a:cubicBezTo>
                <a:cubicBezTo>
                  <a:pt x="487" y="2340"/>
                  <a:pt x="622" y="2431"/>
                  <a:pt x="772" y="2495"/>
                </a:cubicBezTo>
                <a:cubicBezTo>
                  <a:pt x="928" y="2561"/>
                  <a:pt x="1094" y="2595"/>
                  <a:pt x="1265" y="2595"/>
                </a:cubicBezTo>
                <a:cubicBezTo>
                  <a:pt x="1435" y="2595"/>
                  <a:pt x="1601" y="2561"/>
                  <a:pt x="1757" y="2495"/>
                </a:cubicBezTo>
                <a:cubicBezTo>
                  <a:pt x="1908" y="2431"/>
                  <a:pt x="2043" y="2340"/>
                  <a:pt x="2159" y="2224"/>
                </a:cubicBezTo>
                <a:cubicBezTo>
                  <a:pt x="2275" y="2108"/>
                  <a:pt x="2366" y="1973"/>
                  <a:pt x="2430" y="1822"/>
                </a:cubicBezTo>
                <a:cubicBezTo>
                  <a:pt x="2496" y="1666"/>
                  <a:pt x="2529" y="1500"/>
                  <a:pt x="2529" y="1330"/>
                </a:cubicBezTo>
                <a:cubicBezTo>
                  <a:pt x="2529" y="1109"/>
                  <a:pt x="2472" y="894"/>
                  <a:pt x="2364" y="705"/>
                </a:cubicBezTo>
                <a:lnTo>
                  <a:pt x="2599" y="477"/>
                </a:lnTo>
                <a:close/>
                <a:moveTo>
                  <a:pt x="1976" y="1081"/>
                </a:moveTo>
                <a:cubicBezTo>
                  <a:pt x="1980" y="1076"/>
                  <a:pt x="1980" y="1076"/>
                  <a:pt x="1980" y="1076"/>
                </a:cubicBezTo>
                <a:cubicBezTo>
                  <a:pt x="2009" y="1157"/>
                  <a:pt x="2024" y="1242"/>
                  <a:pt x="2024" y="1330"/>
                </a:cubicBezTo>
                <a:cubicBezTo>
                  <a:pt x="2024" y="1532"/>
                  <a:pt x="1945" y="1723"/>
                  <a:pt x="1801" y="1866"/>
                </a:cubicBezTo>
                <a:cubicBezTo>
                  <a:pt x="1658" y="2010"/>
                  <a:pt x="1468" y="2089"/>
                  <a:pt x="1265" y="2089"/>
                </a:cubicBezTo>
                <a:cubicBezTo>
                  <a:pt x="1062" y="2089"/>
                  <a:pt x="871" y="2010"/>
                  <a:pt x="728" y="1866"/>
                </a:cubicBezTo>
                <a:cubicBezTo>
                  <a:pt x="585" y="1723"/>
                  <a:pt x="506" y="1532"/>
                  <a:pt x="506" y="1330"/>
                </a:cubicBezTo>
                <a:cubicBezTo>
                  <a:pt x="506" y="1127"/>
                  <a:pt x="585" y="936"/>
                  <a:pt x="728" y="793"/>
                </a:cubicBezTo>
                <a:cubicBezTo>
                  <a:pt x="871" y="650"/>
                  <a:pt x="1062" y="571"/>
                  <a:pt x="1265" y="571"/>
                </a:cubicBezTo>
                <a:cubicBezTo>
                  <a:pt x="1351" y="571"/>
                  <a:pt x="1434" y="585"/>
                  <a:pt x="1513" y="612"/>
                </a:cubicBezTo>
                <a:cubicBezTo>
                  <a:pt x="1512" y="613"/>
                  <a:pt x="1512" y="613"/>
                  <a:pt x="1512" y="613"/>
                </a:cubicBezTo>
                <a:cubicBezTo>
                  <a:pt x="1574" y="920"/>
                  <a:pt x="1574" y="920"/>
                  <a:pt x="1574" y="920"/>
                </a:cubicBezTo>
                <a:cubicBezTo>
                  <a:pt x="1523" y="970"/>
                  <a:pt x="1523" y="970"/>
                  <a:pt x="1523" y="970"/>
                </a:cubicBezTo>
                <a:cubicBezTo>
                  <a:pt x="1450" y="918"/>
                  <a:pt x="1361" y="887"/>
                  <a:pt x="1265" y="887"/>
                </a:cubicBezTo>
                <a:cubicBezTo>
                  <a:pt x="1021" y="887"/>
                  <a:pt x="822" y="1085"/>
                  <a:pt x="822" y="1329"/>
                </a:cubicBezTo>
                <a:cubicBezTo>
                  <a:pt x="822" y="1573"/>
                  <a:pt x="1020" y="1772"/>
                  <a:pt x="1265" y="1772"/>
                </a:cubicBezTo>
                <a:cubicBezTo>
                  <a:pt x="1509" y="1772"/>
                  <a:pt x="1707" y="1573"/>
                  <a:pt x="1707" y="1329"/>
                </a:cubicBezTo>
                <a:cubicBezTo>
                  <a:pt x="1707" y="1230"/>
                  <a:pt x="1675" y="1139"/>
                  <a:pt x="1619" y="1065"/>
                </a:cubicBezTo>
                <a:cubicBezTo>
                  <a:pt x="1669" y="1014"/>
                  <a:pt x="1669" y="1014"/>
                  <a:pt x="1669" y="1014"/>
                </a:cubicBezTo>
                <a:lnTo>
                  <a:pt x="1976" y="1081"/>
                </a:lnTo>
                <a:close/>
                <a:moveTo>
                  <a:pt x="1580" y="1330"/>
                </a:moveTo>
                <a:cubicBezTo>
                  <a:pt x="1580" y="1504"/>
                  <a:pt x="1439" y="1645"/>
                  <a:pt x="1265" y="1645"/>
                </a:cubicBezTo>
                <a:cubicBezTo>
                  <a:pt x="1091" y="1645"/>
                  <a:pt x="949" y="1504"/>
                  <a:pt x="949" y="1330"/>
                </a:cubicBezTo>
                <a:cubicBezTo>
                  <a:pt x="949" y="1156"/>
                  <a:pt x="1091" y="1014"/>
                  <a:pt x="1265" y="1014"/>
                </a:cubicBezTo>
                <a:cubicBezTo>
                  <a:pt x="1329" y="1014"/>
                  <a:pt x="1389" y="1033"/>
                  <a:pt x="1439" y="1066"/>
                </a:cubicBezTo>
                <a:cubicBezTo>
                  <a:pt x="1297" y="1208"/>
                  <a:pt x="1297" y="1208"/>
                  <a:pt x="1297" y="1208"/>
                </a:cubicBezTo>
                <a:cubicBezTo>
                  <a:pt x="1287" y="1205"/>
                  <a:pt x="1276" y="1203"/>
                  <a:pt x="1264" y="1203"/>
                </a:cubicBezTo>
                <a:cubicBezTo>
                  <a:pt x="1195" y="1203"/>
                  <a:pt x="1138" y="1260"/>
                  <a:pt x="1138" y="1330"/>
                </a:cubicBezTo>
                <a:cubicBezTo>
                  <a:pt x="1138" y="1400"/>
                  <a:pt x="1194" y="1457"/>
                  <a:pt x="1264" y="1457"/>
                </a:cubicBezTo>
                <a:cubicBezTo>
                  <a:pt x="1334" y="1457"/>
                  <a:pt x="1391" y="1399"/>
                  <a:pt x="1391" y="1330"/>
                </a:cubicBezTo>
                <a:cubicBezTo>
                  <a:pt x="1391" y="1318"/>
                  <a:pt x="1390" y="1307"/>
                  <a:pt x="1387" y="1297"/>
                </a:cubicBezTo>
                <a:cubicBezTo>
                  <a:pt x="1528" y="1155"/>
                  <a:pt x="1528" y="1155"/>
                  <a:pt x="1528" y="1155"/>
                </a:cubicBezTo>
                <a:cubicBezTo>
                  <a:pt x="1561" y="1205"/>
                  <a:pt x="1580" y="1265"/>
                  <a:pt x="1580" y="1330"/>
                </a:cubicBezTo>
                <a:close/>
                <a:moveTo>
                  <a:pt x="1841" y="661"/>
                </a:moveTo>
                <a:cubicBezTo>
                  <a:pt x="1802" y="502"/>
                  <a:pt x="1802" y="502"/>
                  <a:pt x="1802" y="502"/>
                </a:cubicBezTo>
                <a:cubicBezTo>
                  <a:pt x="1876" y="428"/>
                  <a:pt x="1876" y="428"/>
                  <a:pt x="1876" y="428"/>
                </a:cubicBezTo>
                <a:cubicBezTo>
                  <a:pt x="1916" y="588"/>
                  <a:pt x="1916" y="588"/>
                  <a:pt x="1916" y="588"/>
                </a:cubicBezTo>
                <a:lnTo>
                  <a:pt x="1841" y="661"/>
                </a:lnTo>
                <a:close/>
                <a:moveTo>
                  <a:pt x="1750" y="555"/>
                </a:moveTo>
                <a:cubicBezTo>
                  <a:pt x="1789" y="712"/>
                  <a:pt x="1789" y="712"/>
                  <a:pt x="1789" y="712"/>
                </a:cubicBezTo>
                <a:cubicBezTo>
                  <a:pt x="1682" y="816"/>
                  <a:pt x="1682" y="816"/>
                  <a:pt x="1682" y="816"/>
                </a:cubicBezTo>
                <a:cubicBezTo>
                  <a:pt x="1649" y="655"/>
                  <a:pt x="1649" y="655"/>
                  <a:pt x="1649" y="655"/>
                </a:cubicBezTo>
                <a:lnTo>
                  <a:pt x="1750" y="555"/>
                </a:lnTo>
                <a:close/>
                <a:moveTo>
                  <a:pt x="2021" y="861"/>
                </a:moveTo>
                <a:cubicBezTo>
                  <a:pt x="1936" y="943"/>
                  <a:pt x="1936" y="943"/>
                  <a:pt x="1936" y="943"/>
                </a:cubicBezTo>
                <a:cubicBezTo>
                  <a:pt x="1775" y="908"/>
                  <a:pt x="1775" y="908"/>
                  <a:pt x="1775" y="908"/>
                </a:cubicBezTo>
                <a:cubicBezTo>
                  <a:pt x="1881" y="802"/>
                  <a:pt x="1881" y="802"/>
                  <a:pt x="1881" y="802"/>
                </a:cubicBezTo>
                <a:cubicBezTo>
                  <a:pt x="2047" y="835"/>
                  <a:pt x="2047" y="835"/>
                  <a:pt x="2047" y="835"/>
                </a:cubicBezTo>
                <a:lnTo>
                  <a:pt x="2021" y="861"/>
                </a:lnTo>
                <a:close/>
                <a:moveTo>
                  <a:pt x="2102" y="782"/>
                </a:moveTo>
                <a:cubicBezTo>
                  <a:pt x="1935" y="749"/>
                  <a:pt x="1935" y="749"/>
                  <a:pt x="1935" y="749"/>
                </a:cubicBezTo>
                <a:cubicBezTo>
                  <a:pt x="2008" y="676"/>
                  <a:pt x="2008" y="676"/>
                  <a:pt x="2008" y="676"/>
                </a:cubicBezTo>
                <a:cubicBezTo>
                  <a:pt x="2177" y="710"/>
                  <a:pt x="2177" y="710"/>
                  <a:pt x="2177" y="710"/>
                </a:cubicBezTo>
                <a:lnTo>
                  <a:pt x="2102" y="782"/>
                </a:lnTo>
                <a:close/>
                <a:moveTo>
                  <a:pt x="2232" y="656"/>
                </a:moveTo>
                <a:cubicBezTo>
                  <a:pt x="2062" y="622"/>
                  <a:pt x="2062" y="622"/>
                  <a:pt x="2062" y="622"/>
                </a:cubicBezTo>
                <a:cubicBezTo>
                  <a:pt x="2159" y="528"/>
                  <a:pt x="2159" y="528"/>
                  <a:pt x="2159" y="528"/>
                </a:cubicBezTo>
                <a:cubicBezTo>
                  <a:pt x="2174" y="515"/>
                  <a:pt x="2174" y="515"/>
                  <a:pt x="2174" y="515"/>
                </a:cubicBezTo>
                <a:cubicBezTo>
                  <a:pt x="2341" y="551"/>
                  <a:pt x="2341" y="551"/>
                  <a:pt x="2341" y="551"/>
                </a:cubicBezTo>
                <a:lnTo>
                  <a:pt x="2232" y="656"/>
                </a:lnTo>
                <a:close/>
                <a:moveTo>
                  <a:pt x="2081" y="424"/>
                </a:moveTo>
                <a:cubicBezTo>
                  <a:pt x="1968" y="537"/>
                  <a:pt x="1968" y="537"/>
                  <a:pt x="1968" y="537"/>
                </a:cubicBezTo>
                <a:cubicBezTo>
                  <a:pt x="1928" y="376"/>
                  <a:pt x="1928" y="376"/>
                  <a:pt x="1928" y="376"/>
                </a:cubicBezTo>
                <a:cubicBezTo>
                  <a:pt x="2048" y="256"/>
                  <a:pt x="2048" y="256"/>
                  <a:pt x="2048" y="256"/>
                </a:cubicBezTo>
                <a:lnTo>
                  <a:pt x="2081" y="424"/>
                </a:lnTo>
                <a:close/>
                <a:moveTo>
                  <a:pt x="2403" y="1330"/>
                </a:moveTo>
                <a:cubicBezTo>
                  <a:pt x="2403" y="1634"/>
                  <a:pt x="2284" y="1919"/>
                  <a:pt x="2069" y="2134"/>
                </a:cubicBezTo>
                <a:cubicBezTo>
                  <a:pt x="1854" y="2349"/>
                  <a:pt x="1569" y="2468"/>
                  <a:pt x="1265" y="2468"/>
                </a:cubicBezTo>
                <a:cubicBezTo>
                  <a:pt x="961" y="2468"/>
                  <a:pt x="675" y="2349"/>
                  <a:pt x="460" y="2134"/>
                </a:cubicBezTo>
                <a:cubicBezTo>
                  <a:pt x="245" y="1919"/>
                  <a:pt x="127" y="1634"/>
                  <a:pt x="127" y="1330"/>
                </a:cubicBezTo>
                <a:cubicBezTo>
                  <a:pt x="127" y="1026"/>
                  <a:pt x="245" y="740"/>
                  <a:pt x="460" y="525"/>
                </a:cubicBezTo>
                <a:cubicBezTo>
                  <a:pt x="675" y="310"/>
                  <a:pt x="961" y="191"/>
                  <a:pt x="1265" y="191"/>
                </a:cubicBezTo>
                <a:cubicBezTo>
                  <a:pt x="1454" y="191"/>
                  <a:pt x="1637" y="237"/>
                  <a:pt x="1800" y="325"/>
                </a:cubicBezTo>
                <a:cubicBezTo>
                  <a:pt x="1611" y="515"/>
                  <a:pt x="1611" y="515"/>
                  <a:pt x="1611" y="515"/>
                </a:cubicBezTo>
                <a:cubicBezTo>
                  <a:pt x="1502" y="468"/>
                  <a:pt x="1386" y="444"/>
                  <a:pt x="1265" y="444"/>
                </a:cubicBezTo>
                <a:cubicBezTo>
                  <a:pt x="1028" y="444"/>
                  <a:pt x="806" y="536"/>
                  <a:pt x="639" y="703"/>
                </a:cubicBezTo>
                <a:cubicBezTo>
                  <a:pt x="472" y="870"/>
                  <a:pt x="380" y="1093"/>
                  <a:pt x="380" y="1329"/>
                </a:cubicBezTo>
                <a:cubicBezTo>
                  <a:pt x="380" y="1566"/>
                  <a:pt x="472" y="1788"/>
                  <a:pt x="639" y="1955"/>
                </a:cubicBezTo>
                <a:cubicBezTo>
                  <a:pt x="806" y="2122"/>
                  <a:pt x="1028" y="2214"/>
                  <a:pt x="1265" y="2214"/>
                </a:cubicBezTo>
                <a:cubicBezTo>
                  <a:pt x="1501" y="2214"/>
                  <a:pt x="1724" y="2122"/>
                  <a:pt x="1891" y="1955"/>
                </a:cubicBezTo>
                <a:cubicBezTo>
                  <a:pt x="2058" y="1788"/>
                  <a:pt x="2150" y="1566"/>
                  <a:pt x="2150" y="1329"/>
                </a:cubicBezTo>
                <a:cubicBezTo>
                  <a:pt x="2150" y="1208"/>
                  <a:pt x="2126" y="1091"/>
                  <a:pt x="2078" y="981"/>
                </a:cubicBezTo>
                <a:cubicBezTo>
                  <a:pt x="2269" y="796"/>
                  <a:pt x="2269" y="796"/>
                  <a:pt x="2269" y="796"/>
                </a:cubicBezTo>
                <a:cubicBezTo>
                  <a:pt x="2357" y="959"/>
                  <a:pt x="2403" y="1142"/>
                  <a:pt x="2403" y="1330"/>
                </a:cubicBezTo>
                <a:close/>
                <a:moveTo>
                  <a:pt x="2403" y="1330"/>
                </a:moveTo>
                <a:cubicBezTo>
                  <a:pt x="2403" y="1330"/>
                  <a:pt x="2403" y="1330"/>
                  <a:pt x="2403" y="1330"/>
                </a:cubicBezTo>
              </a:path>
            </a:pathLst>
          </a:custGeom>
          <a:gradFill>
            <a:gsLst>
              <a:gs pos="0">
                <a:srgbClr val="FC3100"/>
              </a:gs>
              <a:gs pos="100000">
                <a:srgbClr val="3366FF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zh-CN" altLang="en-US" sz="95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PA-文本框 6"/>
          <p:cNvSpPr txBox="1"/>
          <p:nvPr>
            <p:custDataLst>
              <p:tags r:id="rId4"/>
            </p:custDataLst>
          </p:nvPr>
        </p:nvSpPr>
        <p:spPr>
          <a:xfrm>
            <a:off x="9109978" y="2750690"/>
            <a:ext cx="19961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34A6B"/>
                </a:solidFill>
                <a:effectLst/>
                <a:uLnTx/>
                <a:uFillTx/>
                <a:cs typeface="+mn-ea"/>
                <a:sym typeface="+mn-lt"/>
              </a:rPr>
              <a:t>Enter the text.</a:t>
            </a:r>
          </a:p>
        </p:txBody>
      </p:sp>
      <p:sp>
        <p:nvSpPr>
          <p:cNvPr id="8" name="PA-文本框 7"/>
          <p:cNvSpPr txBox="1"/>
          <p:nvPr>
            <p:custDataLst>
              <p:tags r:id="rId5"/>
            </p:custDataLst>
          </p:nvPr>
        </p:nvSpPr>
        <p:spPr>
          <a:xfrm>
            <a:off x="8867775" y="3211554"/>
            <a:ext cx="2494270" cy="824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Please replace the text content, modify the text content, or copy your content directly to this.</a:t>
            </a:r>
            <a:endParaRPr lang="en-US" altLang="zh-CN" sz="1100" dirty="0">
              <a:solidFill>
                <a:prstClr val="black">
                  <a:lumMod val="50000"/>
                  <a:lumOff val="50000"/>
                </a:prstClr>
              </a:solidFill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0" u="none" strike="noStrike" kern="1200" cap="none" spc="40" normalizeH="0" baseline="0" noProof="0" dirty="0">
                <a:ln>
                  <a:noFill/>
                </a:ln>
                <a:solidFill>
                  <a:srgbClr val="534A6B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</a:p>
        </p:txBody>
      </p:sp>
      <p:grpSp>
        <p:nvGrpSpPr>
          <p:cNvPr id="9" name="PA-组合 8"/>
          <p:cNvGrpSpPr/>
          <p:nvPr>
            <p:custDataLst>
              <p:tags r:id="rId6"/>
            </p:custDataLst>
          </p:nvPr>
        </p:nvGrpSpPr>
        <p:grpSpPr>
          <a:xfrm>
            <a:off x="1815026" y="2188405"/>
            <a:ext cx="444971" cy="443993"/>
            <a:chOff x="3721100" y="-804863"/>
            <a:chExt cx="722313" cy="720725"/>
          </a:xfrm>
          <a:gradFill>
            <a:gsLst>
              <a:gs pos="9000">
                <a:srgbClr val="E7AD40"/>
              </a:gs>
              <a:gs pos="100000">
                <a:srgbClr val="844602"/>
              </a:gs>
            </a:gsLst>
            <a:lin ang="5400000" scaled="0"/>
          </a:gradFill>
        </p:grpSpPr>
        <p:sp>
          <p:nvSpPr>
            <p:cNvPr id="10" name="PA-任意多边形 5"/>
            <p:cNvSpPr>
              <a:spLocks noEditPoints="1"/>
            </p:cNvSpPr>
            <p:nvPr>
              <p:custDataLst>
                <p:tags r:id="rId9"/>
              </p:custDataLst>
            </p:nvPr>
          </p:nvSpPr>
          <p:spPr bwMode="auto">
            <a:xfrm>
              <a:off x="4060825" y="-466726"/>
              <a:ext cx="241300" cy="174625"/>
            </a:xfrm>
            <a:custGeom>
              <a:avLst/>
              <a:gdLst>
                <a:gd name="T0" fmla="*/ 961 w 1104"/>
                <a:gd name="T1" fmla="*/ 565 h 792"/>
                <a:gd name="T2" fmla="*/ 121 w 1104"/>
                <a:gd name="T3" fmla="*/ 565 h 792"/>
                <a:gd name="T4" fmla="*/ 21 w 1104"/>
                <a:gd name="T5" fmla="*/ 621 h 792"/>
                <a:gd name="T6" fmla="*/ 21 w 1104"/>
                <a:gd name="T7" fmla="*/ 736 h 792"/>
                <a:gd name="T8" fmla="*/ 121 w 1104"/>
                <a:gd name="T9" fmla="*/ 792 h 792"/>
                <a:gd name="T10" fmla="*/ 961 w 1104"/>
                <a:gd name="T11" fmla="*/ 792 h 792"/>
                <a:gd name="T12" fmla="*/ 1061 w 1104"/>
                <a:gd name="T13" fmla="*/ 736 h 792"/>
                <a:gd name="T14" fmla="*/ 1061 w 1104"/>
                <a:gd name="T15" fmla="*/ 621 h 792"/>
                <a:gd name="T16" fmla="*/ 961 w 1104"/>
                <a:gd name="T17" fmla="*/ 565 h 792"/>
                <a:gd name="T18" fmla="*/ 984 w 1104"/>
                <a:gd name="T19" fmla="*/ 1 h 792"/>
                <a:gd name="T20" fmla="*/ 314 w 1104"/>
                <a:gd name="T21" fmla="*/ 1 h 792"/>
                <a:gd name="T22" fmla="*/ 214 w 1104"/>
                <a:gd name="T23" fmla="*/ 57 h 792"/>
                <a:gd name="T24" fmla="*/ 214 w 1104"/>
                <a:gd name="T25" fmla="*/ 171 h 792"/>
                <a:gd name="T26" fmla="*/ 314 w 1104"/>
                <a:gd name="T27" fmla="*/ 227 h 792"/>
                <a:gd name="T28" fmla="*/ 984 w 1104"/>
                <a:gd name="T29" fmla="*/ 227 h 792"/>
                <a:gd name="T30" fmla="*/ 1084 w 1104"/>
                <a:gd name="T31" fmla="*/ 171 h 792"/>
                <a:gd name="T32" fmla="*/ 1084 w 1104"/>
                <a:gd name="T33" fmla="*/ 57 h 792"/>
                <a:gd name="T34" fmla="*/ 984 w 1104"/>
                <a:gd name="T35" fmla="*/ 1 h 792"/>
                <a:gd name="T36" fmla="*/ 984 w 1104"/>
                <a:gd name="T37" fmla="*/ 1 h 792"/>
                <a:gd name="T38" fmla="*/ 984 w 1104"/>
                <a:gd name="T39" fmla="*/ 1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04" h="792">
                  <a:moveTo>
                    <a:pt x="961" y="565"/>
                  </a:moveTo>
                  <a:cubicBezTo>
                    <a:pt x="121" y="565"/>
                    <a:pt x="121" y="565"/>
                    <a:pt x="121" y="565"/>
                  </a:cubicBezTo>
                  <a:cubicBezTo>
                    <a:pt x="80" y="564"/>
                    <a:pt x="42" y="586"/>
                    <a:pt x="21" y="621"/>
                  </a:cubicBezTo>
                  <a:cubicBezTo>
                    <a:pt x="0" y="657"/>
                    <a:pt x="0" y="700"/>
                    <a:pt x="21" y="736"/>
                  </a:cubicBezTo>
                  <a:cubicBezTo>
                    <a:pt x="42" y="771"/>
                    <a:pt x="80" y="792"/>
                    <a:pt x="121" y="792"/>
                  </a:cubicBezTo>
                  <a:cubicBezTo>
                    <a:pt x="961" y="792"/>
                    <a:pt x="961" y="792"/>
                    <a:pt x="961" y="792"/>
                  </a:cubicBezTo>
                  <a:cubicBezTo>
                    <a:pt x="1002" y="792"/>
                    <a:pt x="1040" y="771"/>
                    <a:pt x="1061" y="736"/>
                  </a:cubicBezTo>
                  <a:cubicBezTo>
                    <a:pt x="1082" y="700"/>
                    <a:pt x="1082" y="657"/>
                    <a:pt x="1061" y="621"/>
                  </a:cubicBezTo>
                  <a:cubicBezTo>
                    <a:pt x="1040" y="586"/>
                    <a:pt x="1002" y="564"/>
                    <a:pt x="961" y="565"/>
                  </a:cubicBezTo>
                  <a:close/>
                  <a:moveTo>
                    <a:pt x="984" y="1"/>
                  </a:moveTo>
                  <a:cubicBezTo>
                    <a:pt x="314" y="1"/>
                    <a:pt x="314" y="1"/>
                    <a:pt x="314" y="1"/>
                  </a:cubicBezTo>
                  <a:cubicBezTo>
                    <a:pt x="273" y="0"/>
                    <a:pt x="235" y="21"/>
                    <a:pt x="214" y="57"/>
                  </a:cubicBezTo>
                  <a:cubicBezTo>
                    <a:pt x="194" y="92"/>
                    <a:pt x="194" y="136"/>
                    <a:pt x="214" y="171"/>
                  </a:cubicBezTo>
                  <a:cubicBezTo>
                    <a:pt x="235" y="207"/>
                    <a:pt x="273" y="228"/>
                    <a:pt x="314" y="227"/>
                  </a:cubicBezTo>
                  <a:cubicBezTo>
                    <a:pt x="984" y="227"/>
                    <a:pt x="984" y="227"/>
                    <a:pt x="984" y="227"/>
                  </a:cubicBezTo>
                  <a:cubicBezTo>
                    <a:pt x="1025" y="228"/>
                    <a:pt x="1063" y="207"/>
                    <a:pt x="1084" y="171"/>
                  </a:cubicBezTo>
                  <a:cubicBezTo>
                    <a:pt x="1104" y="136"/>
                    <a:pt x="1104" y="92"/>
                    <a:pt x="1084" y="57"/>
                  </a:cubicBezTo>
                  <a:cubicBezTo>
                    <a:pt x="1063" y="21"/>
                    <a:pt x="1025" y="0"/>
                    <a:pt x="984" y="1"/>
                  </a:cubicBezTo>
                  <a:close/>
                  <a:moveTo>
                    <a:pt x="984" y="1"/>
                  </a:moveTo>
                  <a:cubicBezTo>
                    <a:pt x="984" y="1"/>
                    <a:pt x="984" y="1"/>
                    <a:pt x="984" y="1"/>
                  </a:cubicBezTo>
                </a:path>
              </a:pathLst>
            </a:custGeom>
            <a:gradFill>
              <a:gsLst>
                <a:gs pos="0">
                  <a:srgbClr val="FC3100"/>
                </a:gs>
                <a:gs pos="100000">
                  <a:srgbClr val="3366FF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zh-CN" altLang="en-US" sz="9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" name="PA-任意多边形 6"/>
            <p:cNvSpPr>
              <a:spLocks noEditPoints="1"/>
            </p:cNvSpPr>
            <p:nvPr>
              <p:custDataLst>
                <p:tags r:id="rId10"/>
              </p:custDataLst>
            </p:nvPr>
          </p:nvSpPr>
          <p:spPr bwMode="auto">
            <a:xfrm>
              <a:off x="3871913" y="-804863"/>
              <a:ext cx="571500" cy="695325"/>
            </a:xfrm>
            <a:custGeom>
              <a:avLst/>
              <a:gdLst>
                <a:gd name="T0" fmla="*/ 1812 w 2606"/>
                <a:gd name="T1" fmla="*/ 0 h 3167"/>
                <a:gd name="T2" fmla="*/ 451 w 2606"/>
                <a:gd name="T3" fmla="*/ 0 h 3167"/>
                <a:gd name="T4" fmla="*/ 0 w 2606"/>
                <a:gd name="T5" fmla="*/ 409 h 3167"/>
                <a:gd name="T6" fmla="*/ 0 w 2606"/>
                <a:gd name="T7" fmla="*/ 664 h 3167"/>
                <a:gd name="T8" fmla="*/ 0 w 2606"/>
                <a:gd name="T9" fmla="*/ 664 h 3167"/>
                <a:gd name="T10" fmla="*/ 0 w 2606"/>
                <a:gd name="T11" fmla="*/ 818 h 3167"/>
                <a:gd name="T12" fmla="*/ 243 w 2606"/>
                <a:gd name="T13" fmla="*/ 692 h 3167"/>
                <a:gd name="T14" fmla="*/ 243 w 2606"/>
                <a:gd name="T15" fmla="*/ 449 h 3167"/>
                <a:gd name="T16" fmla="*/ 452 w 2606"/>
                <a:gd name="T17" fmla="*/ 226 h 3167"/>
                <a:gd name="T18" fmla="*/ 1586 w 2606"/>
                <a:gd name="T19" fmla="*/ 226 h 3167"/>
                <a:gd name="T20" fmla="*/ 1586 w 2606"/>
                <a:gd name="T21" fmla="*/ 681 h 3167"/>
                <a:gd name="T22" fmla="*/ 2040 w 2606"/>
                <a:gd name="T23" fmla="*/ 1131 h 3167"/>
                <a:gd name="T24" fmla="*/ 2380 w 2606"/>
                <a:gd name="T25" fmla="*/ 1131 h 3167"/>
                <a:gd name="T26" fmla="*/ 2380 w 2606"/>
                <a:gd name="T27" fmla="*/ 2714 h 3167"/>
                <a:gd name="T28" fmla="*/ 2153 w 2606"/>
                <a:gd name="T29" fmla="*/ 2940 h 3167"/>
                <a:gd name="T30" fmla="*/ 1745 w 2606"/>
                <a:gd name="T31" fmla="*/ 2940 h 3167"/>
                <a:gd name="T32" fmla="*/ 1745 w 2606"/>
                <a:gd name="T33" fmla="*/ 3012 h 3167"/>
                <a:gd name="T34" fmla="*/ 1745 w 2606"/>
                <a:gd name="T35" fmla="*/ 3167 h 3167"/>
                <a:gd name="T36" fmla="*/ 2153 w 2606"/>
                <a:gd name="T37" fmla="*/ 3167 h 3167"/>
                <a:gd name="T38" fmla="*/ 2606 w 2606"/>
                <a:gd name="T39" fmla="*/ 2714 h 3167"/>
                <a:gd name="T40" fmla="*/ 2606 w 2606"/>
                <a:gd name="T41" fmla="*/ 908 h 3167"/>
                <a:gd name="T42" fmla="*/ 1812 w 2606"/>
                <a:gd name="T43" fmla="*/ 0 h 3167"/>
                <a:gd name="T44" fmla="*/ 2039 w 2606"/>
                <a:gd name="T45" fmla="*/ 904 h 3167"/>
                <a:gd name="T46" fmla="*/ 1813 w 2606"/>
                <a:gd name="T47" fmla="*/ 567 h 3167"/>
                <a:gd name="T48" fmla="*/ 1813 w 2606"/>
                <a:gd name="T49" fmla="*/ 229 h 3167"/>
                <a:gd name="T50" fmla="*/ 2379 w 2606"/>
                <a:gd name="T51" fmla="*/ 904 h 3167"/>
                <a:gd name="T52" fmla="*/ 2039 w 2606"/>
                <a:gd name="T53" fmla="*/ 904 h 3167"/>
                <a:gd name="T54" fmla="*/ 2039 w 2606"/>
                <a:gd name="T55" fmla="*/ 904 h 3167"/>
                <a:gd name="T56" fmla="*/ 2039 w 2606"/>
                <a:gd name="T57" fmla="*/ 904 h 3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606" h="3167">
                  <a:moveTo>
                    <a:pt x="1812" y="0"/>
                  </a:moveTo>
                  <a:cubicBezTo>
                    <a:pt x="451" y="0"/>
                    <a:pt x="451" y="0"/>
                    <a:pt x="451" y="0"/>
                  </a:cubicBezTo>
                  <a:cubicBezTo>
                    <a:pt x="226" y="0"/>
                    <a:pt x="24" y="193"/>
                    <a:pt x="0" y="409"/>
                  </a:cubicBezTo>
                  <a:cubicBezTo>
                    <a:pt x="0" y="664"/>
                    <a:pt x="0" y="664"/>
                    <a:pt x="0" y="664"/>
                  </a:cubicBezTo>
                  <a:cubicBezTo>
                    <a:pt x="0" y="664"/>
                    <a:pt x="0" y="664"/>
                    <a:pt x="0" y="664"/>
                  </a:cubicBezTo>
                  <a:cubicBezTo>
                    <a:pt x="0" y="818"/>
                    <a:pt x="0" y="818"/>
                    <a:pt x="0" y="818"/>
                  </a:cubicBezTo>
                  <a:cubicBezTo>
                    <a:pt x="75" y="760"/>
                    <a:pt x="148" y="725"/>
                    <a:pt x="243" y="692"/>
                  </a:cubicBezTo>
                  <a:cubicBezTo>
                    <a:pt x="243" y="449"/>
                    <a:pt x="243" y="449"/>
                    <a:pt x="243" y="449"/>
                  </a:cubicBezTo>
                  <a:cubicBezTo>
                    <a:pt x="243" y="333"/>
                    <a:pt x="332" y="226"/>
                    <a:pt x="452" y="226"/>
                  </a:cubicBezTo>
                  <a:cubicBezTo>
                    <a:pt x="1586" y="226"/>
                    <a:pt x="1586" y="226"/>
                    <a:pt x="1586" y="226"/>
                  </a:cubicBezTo>
                  <a:cubicBezTo>
                    <a:pt x="1585" y="486"/>
                    <a:pt x="1586" y="681"/>
                    <a:pt x="1586" y="681"/>
                  </a:cubicBezTo>
                  <a:cubicBezTo>
                    <a:pt x="1586" y="916"/>
                    <a:pt x="1798" y="1131"/>
                    <a:pt x="2040" y="1131"/>
                  </a:cubicBezTo>
                  <a:cubicBezTo>
                    <a:pt x="2380" y="1131"/>
                    <a:pt x="2380" y="1131"/>
                    <a:pt x="2380" y="1131"/>
                  </a:cubicBezTo>
                  <a:cubicBezTo>
                    <a:pt x="2380" y="2714"/>
                    <a:pt x="2380" y="2714"/>
                    <a:pt x="2380" y="2714"/>
                  </a:cubicBezTo>
                  <a:cubicBezTo>
                    <a:pt x="2380" y="2829"/>
                    <a:pt x="2272" y="2940"/>
                    <a:pt x="2153" y="2940"/>
                  </a:cubicBezTo>
                  <a:cubicBezTo>
                    <a:pt x="1745" y="2940"/>
                    <a:pt x="1745" y="2940"/>
                    <a:pt x="1745" y="2940"/>
                  </a:cubicBezTo>
                  <a:cubicBezTo>
                    <a:pt x="1745" y="2986"/>
                    <a:pt x="1745" y="2985"/>
                    <a:pt x="1745" y="3012"/>
                  </a:cubicBezTo>
                  <a:cubicBezTo>
                    <a:pt x="1745" y="3167"/>
                    <a:pt x="1745" y="3167"/>
                    <a:pt x="1745" y="3167"/>
                  </a:cubicBezTo>
                  <a:cubicBezTo>
                    <a:pt x="2153" y="3167"/>
                    <a:pt x="2153" y="3167"/>
                    <a:pt x="2153" y="3167"/>
                  </a:cubicBezTo>
                  <a:cubicBezTo>
                    <a:pt x="2392" y="3167"/>
                    <a:pt x="2606" y="2947"/>
                    <a:pt x="2606" y="2714"/>
                  </a:cubicBezTo>
                  <a:cubicBezTo>
                    <a:pt x="2606" y="908"/>
                    <a:pt x="2606" y="908"/>
                    <a:pt x="2606" y="908"/>
                  </a:cubicBezTo>
                  <a:lnTo>
                    <a:pt x="1812" y="0"/>
                  </a:lnTo>
                  <a:close/>
                  <a:moveTo>
                    <a:pt x="2039" y="904"/>
                  </a:moveTo>
                  <a:cubicBezTo>
                    <a:pt x="1919" y="904"/>
                    <a:pt x="1813" y="685"/>
                    <a:pt x="1813" y="567"/>
                  </a:cubicBezTo>
                  <a:cubicBezTo>
                    <a:pt x="1813" y="229"/>
                    <a:pt x="1813" y="229"/>
                    <a:pt x="1813" y="229"/>
                  </a:cubicBezTo>
                  <a:cubicBezTo>
                    <a:pt x="2379" y="904"/>
                    <a:pt x="2379" y="904"/>
                    <a:pt x="2379" y="904"/>
                  </a:cubicBezTo>
                  <a:lnTo>
                    <a:pt x="2039" y="904"/>
                  </a:lnTo>
                  <a:close/>
                  <a:moveTo>
                    <a:pt x="2039" y="904"/>
                  </a:moveTo>
                  <a:cubicBezTo>
                    <a:pt x="2039" y="904"/>
                    <a:pt x="2039" y="904"/>
                    <a:pt x="2039" y="904"/>
                  </a:cubicBezTo>
                </a:path>
              </a:pathLst>
            </a:custGeom>
            <a:gradFill>
              <a:gsLst>
                <a:gs pos="0">
                  <a:srgbClr val="FC3100"/>
                </a:gs>
                <a:gs pos="100000">
                  <a:srgbClr val="3366FF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zh-CN" altLang="en-US" sz="9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" name="PA-任意多边形 7"/>
            <p:cNvSpPr>
              <a:spLocks noEditPoints="1"/>
            </p:cNvSpPr>
            <p:nvPr>
              <p:custDataLst>
                <p:tags r:id="rId11"/>
              </p:custDataLst>
            </p:nvPr>
          </p:nvSpPr>
          <p:spPr bwMode="auto">
            <a:xfrm>
              <a:off x="3721100" y="-644526"/>
              <a:ext cx="517525" cy="560388"/>
            </a:xfrm>
            <a:custGeom>
              <a:avLst/>
              <a:gdLst>
                <a:gd name="T0" fmla="*/ 2201 w 2361"/>
                <a:gd name="T1" fmla="*/ 1991 h 2549"/>
                <a:gd name="T2" fmla="*/ 1607 w 2361"/>
                <a:gd name="T3" fmla="*/ 1662 h 2549"/>
                <a:gd name="T4" fmla="*/ 1888 w 2361"/>
                <a:gd name="T5" fmla="*/ 956 h 2549"/>
                <a:gd name="T6" fmla="*/ 1888 w 2361"/>
                <a:gd name="T7" fmla="*/ 558 h 2549"/>
                <a:gd name="T8" fmla="*/ 1185 w 2361"/>
                <a:gd name="T9" fmla="*/ 0 h 2549"/>
                <a:gd name="T10" fmla="*/ 473 w 2361"/>
                <a:gd name="T11" fmla="*/ 558 h 2549"/>
                <a:gd name="T12" fmla="*/ 473 w 2361"/>
                <a:gd name="T13" fmla="*/ 956 h 2549"/>
                <a:gd name="T14" fmla="*/ 770 w 2361"/>
                <a:gd name="T15" fmla="*/ 1661 h 2549"/>
                <a:gd name="T16" fmla="*/ 160 w 2361"/>
                <a:gd name="T17" fmla="*/ 1991 h 2549"/>
                <a:gd name="T18" fmla="*/ 1 w 2361"/>
                <a:gd name="T19" fmla="*/ 2150 h 2549"/>
                <a:gd name="T20" fmla="*/ 1 w 2361"/>
                <a:gd name="T21" fmla="*/ 2390 h 2549"/>
                <a:gd name="T22" fmla="*/ 47 w 2361"/>
                <a:gd name="T23" fmla="*/ 2502 h 2549"/>
                <a:gd name="T24" fmla="*/ 160 w 2361"/>
                <a:gd name="T25" fmla="*/ 2549 h 2549"/>
                <a:gd name="T26" fmla="*/ 2201 w 2361"/>
                <a:gd name="T27" fmla="*/ 2549 h 2549"/>
                <a:gd name="T28" fmla="*/ 2314 w 2361"/>
                <a:gd name="T29" fmla="*/ 2502 h 2549"/>
                <a:gd name="T30" fmla="*/ 2361 w 2361"/>
                <a:gd name="T31" fmla="*/ 2390 h 2549"/>
                <a:gd name="T32" fmla="*/ 2361 w 2361"/>
                <a:gd name="T33" fmla="*/ 2150 h 2549"/>
                <a:gd name="T34" fmla="*/ 2201 w 2361"/>
                <a:gd name="T35" fmla="*/ 1991 h 2549"/>
                <a:gd name="T36" fmla="*/ 189 w 2361"/>
                <a:gd name="T37" fmla="*/ 2360 h 2549"/>
                <a:gd name="T38" fmla="*/ 189 w 2361"/>
                <a:gd name="T39" fmla="*/ 2192 h 2549"/>
                <a:gd name="T40" fmla="*/ 237 w 2361"/>
                <a:gd name="T41" fmla="*/ 2163 h 2549"/>
                <a:gd name="T42" fmla="*/ 250 w 2361"/>
                <a:gd name="T43" fmla="*/ 2157 h 2549"/>
                <a:gd name="T44" fmla="*/ 859 w 2361"/>
                <a:gd name="T45" fmla="*/ 1826 h 2549"/>
                <a:gd name="T46" fmla="*/ 958 w 2361"/>
                <a:gd name="T47" fmla="*/ 1678 h 2549"/>
                <a:gd name="T48" fmla="*/ 888 w 2361"/>
                <a:gd name="T49" fmla="*/ 1514 h 2549"/>
                <a:gd name="T50" fmla="*/ 661 w 2361"/>
                <a:gd name="T51" fmla="*/ 956 h 2549"/>
                <a:gd name="T52" fmla="*/ 661 w 2361"/>
                <a:gd name="T53" fmla="*/ 558 h 2549"/>
                <a:gd name="T54" fmla="*/ 1185 w 2361"/>
                <a:gd name="T55" fmla="*/ 189 h 2549"/>
                <a:gd name="T56" fmla="*/ 1699 w 2361"/>
                <a:gd name="T57" fmla="*/ 558 h 2549"/>
                <a:gd name="T58" fmla="*/ 1699 w 2361"/>
                <a:gd name="T59" fmla="*/ 956 h 2549"/>
                <a:gd name="T60" fmla="*/ 1490 w 2361"/>
                <a:gd name="T61" fmla="*/ 1514 h 2549"/>
                <a:gd name="T62" fmla="*/ 1419 w 2361"/>
                <a:gd name="T63" fmla="*/ 1678 h 2549"/>
                <a:gd name="T64" fmla="*/ 1517 w 2361"/>
                <a:gd name="T65" fmla="*/ 1828 h 2549"/>
                <a:gd name="T66" fmla="*/ 2111 w 2361"/>
                <a:gd name="T67" fmla="*/ 2157 h 2549"/>
                <a:gd name="T68" fmla="*/ 2128 w 2361"/>
                <a:gd name="T69" fmla="*/ 2165 h 2549"/>
                <a:gd name="T70" fmla="*/ 2172 w 2361"/>
                <a:gd name="T71" fmla="*/ 2189 h 2549"/>
                <a:gd name="T72" fmla="*/ 2172 w 2361"/>
                <a:gd name="T73" fmla="*/ 2360 h 2549"/>
                <a:gd name="T74" fmla="*/ 189 w 2361"/>
                <a:gd name="T75" fmla="*/ 2360 h 2549"/>
                <a:gd name="T76" fmla="*/ 189 w 2361"/>
                <a:gd name="T77" fmla="*/ 2360 h 2549"/>
                <a:gd name="T78" fmla="*/ 189 w 2361"/>
                <a:gd name="T79" fmla="*/ 2360 h 2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361" h="2549">
                  <a:moveTo>
                    <a:pt x="2201" y="1991"/>
                  </a:moveTo>
                  <a:cubicBezTo>
                    <a:pt x="1607" y="1662"/>
                    <a:pt x="1607" y="1662"/>
                    <a:pt x="1607" y="1662"/>
                  </a:cubicBezTo>
                  <a:cubicBezTo>
                    <a:pt x="1828" y="1489"/>
                    <a:pt x="1888" y="1147"/>
                    <a:pt x="1888" y="956"/>
                  </a:cubicBezTo>
                  <a:cubicBezTo>
                    <a:pt x="1888" y="558"/>
                    <a:pt x="1888" y="558"/>
                    <a:pt x="1888" y="558"/>
                  </a:cubicBezTo>
                  <a:cubicBezTo>
                    <a:pt x="1888" y="294"/>
                    <a:pt x="1537" y="0"/>
                    <a:pt x="1185" y="0"/>
                  </a:cubicBezTo>
                  <a:cubicBezTo>
                    <a:pt x="832" y="0"/>
                    <a:pt x="473" y="294"/>
                    <a:pt x="473" y="558"/>
                  </a:cubicBezTo>
                  <a:cubicBezTo>
                    <a:pt x="473" y="956"/>
                    <a:pt x="473" y="956"/>
                    <a:pt x="473" y="956"/>
                  </a:cubicBezTo>
                  <a:cubicBezTo>
                    <a:pt x="473" y="1130"/>
                    <a:pt x="546" y="1482"/>
                    <a:pt x="770" y="1661"/>
                  </a:cubicBezTo>
                  <a:cubicBezTo>
                    <a:pt x="160" y="1991"/>
                    <a:pt x="160" y="1991"/>
                    <a:pt x="160" y="1991"/>
                  </a:cubicBezTo>
                  <a:cubicBezTo>
                    <a:pt x="160" y="1991"/>
                    <a:pt x="1" y="2062"/>
                    <a:pt x="1" y="2150"/>
                  </a:cubicBezTo>
                  <a:cubicBezTo>
                    <a:pt x="1" y="2390"/>
                    <a:pt x="1" y="2390"/>
                    <a:pt x="1" y="2390"/>
                  </a:cubicBezTo>
                  <a:cubicBezTo>
                    <a:pt x="0" y="2432"/>
                    <a:pt x="17" y="2472"/>
                    <a:pt x="47" y="2502"/>
                  </a:cubicBezTo>
                  <a:cubicBezTo>
                    <a:pt x="77" y="2532"/>
                    <a:pt x="117" y="2549"/>
                    <a:pt x="160" y="2549"/>
                  </a:cubicBezTo>
                  <a:cubicBezTo>
                    <a:pt x="2201" y="2549"/>
                    <a:pt x="2201" y="2549"/>
                    <a:pt x="2201" y="2549"/>
                  </a:cubicBezTo>
                  <a:cubicBezTo>
                    <a:pt x="2244" y="2549"/>
                    <a:pt x="2284" y="2532"/>
                    <a:pt x="2314" y="2502"/>
                  </a:cubicBezTo>
                  <a:cubicBezTo>
                    <a:pt x="2344" y="2472"/>
                    <a:pt x="2361" y="2432"/>
                    <a:pt x="2361" y="2390"/>
                  </a:cubicBezTo>
                  <a:cubicBezTo>
                    <a:pt x="2361" y="2150"/>
                    <a:pt x="2361" y="2150"/>
                    <a:pt x="2361" y="2150"/>
                  </a:cubicBezTo>
                  <a:cubicBezTo>
                    <a:pt x="2361" y="2057"/>
                    <a:pt x="2201" y="1991"/>
                    <a:pt x="2201" y="1991"/>
                  </a:cubicBezTo>
                  <a:close/>
                  <a:moveTo>
                    <a:pt x="189" y="2360"/>
                  </a:moveTo>
                  <a:cubicBezTo>
                    <a:pt x="189" y="2192"/>
                    <a:pt x="189" y="2192"/>
                    <a:pt x="189" y="2192"/>
                  </a:cubicBezTo>
                  <a:cubicBezTo>
                    <a:pt x="204" y="2181"/>
                    <a:pt x="220" y="2171"/>
                    <a:pt x="237" y="2163"/>
                  </a:cubicBezTo>
                  <a:cubicBezTo>
                    <a:pt x="241" y="2161"/>
                    <a:pt x="245" y="2159"/>
                    <a:pt x="250" y="2157"/>
                  </a:cubicBezTo>
                  <a:cubicBezTo>
                    <a:pt x="859" y="1826"/>
                    <a:pt x="859" y="1826"/>
                    <a:pt x="859" y="1826"/>
                  </a:cubicBezTo>
                  <a:cubicBezTo>
                    <a:pt x="915" y="1796"/>
                    <a:pt x="952" y="1741"/>
                    <a:pt x="958" y="1678"/>
                  </a:cubicBezTo>
                  <a:cubicBezTo>
                    <a:pt x="963" y="1615"/>
                    <a:pt x="937" y="1553"/>
                    <a:pt x="888" y="1514"/>
                  </a:cubicBezTo>
                  <a:cubicBezTo>
                    <a:pt x="729" y="1387"/>
                    <a:pt x="661" y="1106"/>
                    <a:pt x="661" y="956"/>
                  </a:cubicBezTo>
                  <a:cubicBezTo>
                    <a:pt x="661" y="558"/>
                    <a:pt x="661" y="558"/>
                    <a:pt x="661" y="558"/>
                  </a:cubicBezTo>
                  <a:cubicBezTo>
                    <a:pt x="661" y="422"/>
                    <a:pt x="917" y="189"/>
                    <a:pt x="1185" y="189"/>
                  </a:cubicBezTo>
                  <a:cubicBezTo>
                    <a:pt x="1457" y="189"/>
                    <a:pt x="1699" y="419"/>
                    <a:pt x="1699" y="558"/>
                  </a:cubicBezTo>
                  <a:cubicBezTo>
                    <a:pt x="1699" y="956"/>
                    <a:pt x="1699" y="956"/>
                    <a:pt x="1699" y="956"/>
                  </a:cubicBezTo>
                  <a:cubicBezTo>
                    <a:pt x="1699" y="1104"/>
                    <a:pt x="1653" y="1386"/>
                    <a:pt x="1490" y="1514"/>
                  </a:cubicBezTo>
                  <a:cubicBezTo>
                    <a:pt x="1440" y="1553"/>
                    <a:pt x="1414" y="1615"/>
                    <a:pt x="1419" y="1678"/>
                  </a:cubicBezTo>
                  <a:cubicBezTo>
                    <a:pt x="1424" y="1741"/>
                    <a:pt x="1461" y="1797"/>
                    <a:pt x="1517" y="1828"/>
                  </a:cubicBezTo>
                  <a:cubicBezTo>
                    <a:pt x="2111" y="2157"/>
                    <a:pt x="2111" y="2157"/>
                    <a:pt x="2111" y="2157"/>
                  </a:cubicBezTo>
                  <a:cubicBezTo>
                    <a:pt x="2116" y="2160"/>
                    <a:pt x="2123" y="2163"/>
                    <a:pt x="2128" y="2165"/>
                  </a:cubicBezTo>
                  <a:cubicBezTo>
                    <a:pt x="2144" y="2172"/>
                    <a:pt x="2158" y="2180"/>
                    <a:pt x="2172" y="2189"/>
                  </a:cubicBezTo>
                  <a:cubicBezTo>
                    <a:pt x="2172" y="2360"/>
                    <a:pt x="2172" y="2360"/>
                    <a:pt x="2172" y="2360"/>
                  </a:cubicBezTo>
                  <a:cubicBezTo>
                    <a:pt x="189" y="2360"/>
                    <a:pt x="189" y="2360"/>
                    <a:pt x="189" y="2360"/>
                  </a:cubicBezTo>
                  <a:close/>
                  <a:moveTo>
                    <a:pt x="189" y="2360"/>
                  </a:moveTo>
                  <a:cubicBezTo>
                    <a:pt x="189" y="2360"/>
                    <a:pt x="189" y="2360"/>
                    <a:pt x="189" y="2360"/>
                  </a:cubicBezTo>
                </a:path>
              </a:pathLst>
            </a:custGeom>
            <a:gradFill>
              <a:gsLst>
                <a:gs pos="0">
                  <a:srgbClr val="FC3100"/>
                </a:gs>
                <a:gs pos="100000">
                  <a:srgbClr val="3366FF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zh-CN" altLang="en-US" sz="9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3" name="PA-文本框 12"/>
          <p:cNvSpPr txBox="1"/>
          <p:nvPr>
            <p:custDataLst>
              <p:tags r:id="rId7"/>
            </p:custDataLst>
          </p:nvPr>
        </p:nvSpPr>
        <p:spPr>
          <a:xfrm>
            <a:off x="833803" y="3211554"/>
            <a:ext cx="2500322" cy="824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Please replace the text content, modify the text content, or copy your content directly to this.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0" u="none" strike="noStrike" kern="1200" cap="none" spc="40" normalizeH="0" baseline="0" noProof="0" dirty="0">
                <a:ln>
                  <a:noFill/>
                </a:ln>
                <a:solidFill>
                  <a:srgbClr val="534A6B"/>
                </a:solidFill>
                <a:effectLst/>
                <a:uLnTx/>
                <a:uFillTx/>
                <a:cs typeface="+mn-ea"/>
                <a:sym typeface="+mn-lt"/>
              </a:rPr>
              <a:t>. </a:t>
            </a:r>
          </a:p>
        </p:txBody>
      </p:sp>
      <p:sp>
        <p:nvSpPr>
          <p:cNvPr id="14" name="PA-文本框 13"/>
          <p:cNvSpPr txBox="1"/>
          <p:nvPr>
            <p:custDataLst>
              <p:tags r:id="rId8"/>
            </p:custDataLst>
          </p:nvPr>
        </p:nvSpPr>
        <p:spPr>
          <a:xfrm>
            <a:off x="1085877" y="2750690"/>
            <a:ext cx="19961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34A6B"/>
                </a:solidFill>
                <a:effectLst/>
                <a:uLnTx/>
                <a:uFillTx/>
                <a:cs typeface="+mn-ea"/>
                <a:sym typeface="+mn-lt"/>
              </a:rPr>
              <a:t>Enter the text.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entr" presetSubtype="0" fill="hold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7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8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0" presetClass="entr" presetSubtype="0" fill="hold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11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12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15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16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19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20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23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24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0" presetClass="entr" presetSubtype="0" fill="hold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27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28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31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32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35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36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7" grpId="0"/>
          <p:bldP spid="8" grpId="0"/>
          <p:bldP spid="13" grpId="0"/>
          <p:bldP spid="14" grpId="0"/>
        </p:bldLst>
      </p:timing>
    </mc:Choice>
    <mc:Fallback xmlns:a14="http://schemas.microsoft.com/office/drawing/2010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7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8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11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12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15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16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19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20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23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24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27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28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31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32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35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36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7" grpId="0"/>
          <p:bldP spid="8" grpId="0"/>
          <p:bldP spid="13" grpId="0"/>
          <p:bldP spid="14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-矩形 7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362020" y="2222902"/>
            <a:ext cx="3710447" cy="519351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C3100"/>
              </a:gs>
              <a:gs pos="100000">
                <a:srgbClr val="3366FF"/>
              </a:gs>
            </a:gsLst>
            <a:lin ang="2700000" scaled="0"/>
          </a:gradFill>
          <a:ln>
            <a:noFill/>
          </a:ln>
        </p:spPr>
        <p:txBody>
          <a:bodyPr wrap="square" lIns="0" r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Please enter your question.</a:t>
            </a:r>
          </a:p>
        </p:txBody>
      </p:sp>
      <p:sp>
        <p:nvSpPr>
          <p:cNvPr id="4" name="PA-矩形 7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362021" y="2987658"/>
            <a:ext cx="4871244" cy="874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Please add detailed description text here, as far as possible with the title text language style, language description as concise and vivid as possible.</a:t>
            </a:r>
          </a:p>
        </p:txBody>
      </p:sp>
      <p:pic>
        <p:nvPicPr>
          <p:cNvPr id="9" name="PA-图片占位符 4"/>
          <p:cNvPicPr>
            <a:picLocks noGrp="1" noChangeAspect="1"/>
          </p:cNvPicPr>
          <p:nvPr>
            <p:custDataLst>
              <p:tags r:id="rId3"/>
            </p:custDataLst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29524" y="2222902"/>
            <a:ext cx="4414026" cy="29426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7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8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11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12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0" presetClass="entr" presetSubtype="0" fill="hold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15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16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/>
        </p:bldLst>
      </p:timing>
    </mc:Choice>
    <mc:Fallback xmlns:a14="http://schemas.microsoft.com/office/drawing/2010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7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8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11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12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15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16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-椭圆 3"/>
          <p:cNvSpPr/>
          <p:nvPr>
            <p:custDataLst>
              <p:tags r:id="rId1"/>
            </p:custDataLst>
          </p:nvPr>
        </p:nvSpPr>
        <p:spPr>
          <a:xfrm>
            <a:off x="1341176" y="1916311"/>
            <a:ext cx="1631965" cy="1631964"/>
          </a:xfrm>
          <a:prstGeom prst="ellipse">
            <a:avLst/>
          </a:prstGeom>
          <a:solidFill>
            <a:schemeClr val="bg1">
              <a:lumMod val="75000"/>
            </a:schemeClr>
          </a:solidFill>
          <a:ln w="63500" cmpd="sng">
            <a:solidFill>
              <a:schemeClr val="bg1"/>
            </a:solidFill>
          </a:ln>
          <a:effectLst>
            <a:outerShdw blurRad="1270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PA-椭圆 14"/>
          <p:cNvSpPr/>
          <p:nvPr>
            <p:custDataLst>
              <p:tags r:id="rId2"/>
            </p:custDataLst>
          </p:nvPr>
        </p:nvSpPr>
        <p:spPr>
          <a:xfrm>
            <a:off x="3942469" y="1923056"/>
            <a:ext cx="1631965" cy="1631964"/>
          </a:xfrm>
          <a:prstGeom prst="ellipse">
            <a:avLst/>
          </a:prstGeom>
          <a:gradFill>
            <a:gsLst>
              <a:gs pos="0">
                <a:srgbClr val="FC3100"/>
              </a:gs>
              <a:gs pos="100000">
                <a:srgbClr val="3366FF"/>
              </a:gs>
            </a:gsLst>
            <a:lin ang="5400000" scaled="0"/>
          </a:gradFill>
          <a:ln w="63500" cmpd="sng">
            <a:solidFill>
              <a:schemeClr val="bg1"/>
            </a:solidFill>
          </a:ln>
          <a:effectLst>
            <a:outerShdw blurRad="1270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PA-椭圆 17"/>
          <p:cNvSpPr/>
          <p:nvPr>
            <p:custDataLst>
              <p:tags r:id="rId3"/>
            </p:custDataLst>
          </p:nvPr>
        </p:nvSpPr>
        <p:spPr>
          <a:xfrm>
            <a:off x="6547413" y="1923056"/>
            <a:ext cx="1631965" cy="1631964"/>
          </a:xfrm>
          <a:prstGeom prst="ellipse">
            <a:avLst/>
          </a:prstGeom>
          <a:solidFill>
            <a:schemeClr val="bg1">
              <a:lumMod val="75000"/>
            </a:schemeClr>
          </a:solidFill>
          <a:ln w="63500" cmpd="sng">
            <a:solidFill>
              <a:schemeClr val="bg1"/>
            </a:solidFill>
          </a:ln>
          <a:effectLst>
            <a:outerShdw blurRad="1270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PA-椭圆 20"/>
          <p:cNvSpPr/>
          <p:nvPr>
            <p:custDataLst>
              <p:tags r:id="rId4"/>
            </p:custDataLst>
          </p:nvPr>
        </p:nvSpPr>
        <p:spPr>
          <a:xfrm>
            <a:off x="9148965" y="1923056"/>
            <a:ext cx="1631965" cy="1631964"/>
          </a:xfrm>
          <a:prstGeom prst="ellipse">
            <a:avLst/>
          </a:prstGeom>
          <a:gradFill>
            <a:gsLst>
              <a:gs pos="0">
                <a:srgbClr val="FC3100"/>
              </a:gs>
              <a:gs pos="100000">
                <a:srgbClr val="3366FF"/>
              </a:gs>
            </a:gsLst>
            <a:lin ang="5400000" scaled="0"/>
          </a:gradFill>
          <a:ln w="63500" cmpd="sng">
            <a:solidFill>
              <a:schemeClr val="bg1"/>
            </a:solidFill>
          </a:ln>
          <a:effectLst>
            <a:outerShdw blurRad="1270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PA-文本框 11"/>
          <p:cNvSpPr txBox="1"/>
          <p:nvPr>
            <p:custDataLst>
              <p:tags r:id="rId5"/>
            </p:custDataLst>
          </p:nvPr>
        </p:nvSpPr>
        <p:spPr>
          <a:xfrm>
            <a:off x="2940069" y="2141073"/>
            <a:ext cx="1020387" cy="923307"/>
          </a:xfrm>
          <a:prstGeom prst="rect">
            <a:avLst/>
          </a:prstGeom>
          <a:noFill/>
        </p:spPr>
        <p:txBody>
          <a:bodyPr wrap="square" lIns="91420" tIns="45709" rIns="91420" bIns="45709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+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PA-文本框 12"/>
          <p:cNvSpPr txBox="1"/>
          <p:nvPr>
            <p:custDataLst>
              <p:tags r:id="rId6"/>
            </p:custDataLst>
          </p:nvPr>
        </p:nvSpPr>
        <p:spPr>
          <a:xfrm>
            <a:off x="5543318" y="2141073"/>
            <a:ext cx="1020387" cy="923307"/>
          </a:xfrm>
          <a:prstGeom prst="rect">
            <a:avLst/>
          </a:prstGeom>
          <a:noFill/>
        </p:spPr>
        <p:txBody>
          <a:bodyPr wrap="square" lIns="91420" tIns="45709" rIns="91420" bIns="45709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+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PA-文本框 13"/>
          <p:cNvSpPr txBox="1"/>
          <p:nvPr>
            <p:custDataLst>
              <p:tags r:id="rId7"/>
            </p:custDataLst>
          </p:nvPr>
        </p:nvSpPr>
        <p:spPr>
          <a:xfrm>
            <a:off x="8132105" y="2153580"/>
            <a:ext cx="1020387" cy="923307"/>
          </a:xfrm>
          <a:prstGeom prst="rect">
            <a:avLst/>
          </a:prstGeom>
          <a:noFill/>
        </p:spPr>
        <p:txBody>
          <a:bodyPr wrap="square" lIns="91420" tIns="45709" rIns="91420" bIns="45709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=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PA-文本框 14"/>
          <p:cNvSpPr txBox="1"/>
          <p:nvPr>
            <p:custDataLst>
              <p:tags r:id="rId8"/>
            </p:custDataLst>
          </p:nvPr>
        </p:nvSpPr>
        <p:spPr>
          <a:xfrm>
            <a:off x="1057852" y="4106236"/>
            <a:ext cx="2217180" cy="415498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25525" algn="l"/>
              </a:tabLst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Fill in text title.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PA-文本框 15"/>
          <p:cNvSpPr txBox="1"/>
          <p:nvPr>
            <p:custDataLst>
              <p:tags r:id="rId9"/>
            </p:custDataLst>
          </p:nvPr>
        </p:nvSpPr>
        <p:spPr>
          <a:xfrm>
            <a:off x="1213109" y="4479282"/>
            <a:ext cx="1898236" cy="706347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pPr lvl="0" algn="ctr">
              <a:lnSpc>
                <a:spcPct val="130000"/>
              </a:lnSpc>
              <a:defRPr/>
            </a:pPr>
            <a:r>
              <a:rPr lang="zh-CN" altLang="en-US" sz="1100" dirty="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Please replace the text content, modify the text content, or copy your content directly to this.</a:t>
            </a:r>
          </a:p>
        </p:txBody>
      </p:sp>
      <p:sp>
        <p:nvSpPr>
          <p:cNvPr id="11" name="PA-文本框 16"/>
          <p:cNvSpPr txBox="1"/>
          <p:nvPr>
            <p:custDataLst>
              <p:tags r:id="rId10"/>
            </p:custDataLst>
          </p:nvPr>
        </p:nvSpPr>
        <p:spPr>
          <a:xfrm>
            <a:off x="3626263" y="4103115"/>
            <a:ext cx="2217180" cy="415498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25525" algn="l"/>
              </a:tabLst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Fill in text title.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PA-文本框 17"/>
          <p:cNvSpPr txBox="1"/>
          <p:nvPr>
            <p:custDataLst>
              <p:tags r:id="rId11"/>
            </p:custDataLst>
          </p:nvPr>
        </p:nvSpPr>
        <p:spPr>
          <a:xfrm>
            <a:off x="3781520" y="4476161"/>
            <a:ext cx="1898236" cy="706347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pPr lvl="0" algn="ctr">
              <a:lnSpc>
                <a:spcPct val="130000"/>
              </a:lnSpc>
              <a:defRPr/>
            </a:pPr>
            <a:r>
              <a:rPr lang="zh-CN" altLang="en-US" sz="1100" dirty="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Please replace the text content, modify the text content, or copy your content directly to this.</a:t>
            </a:r>
          </a:p>
        </p:txBody>
      </p:sp>
      <p:sp>
        <p:nvSpPr>
          <p:cNvPr id="13" name="PA-文本框 18"/>
          <p:cNvSpPr txBox="1"/>
          <p:nvPr>
            <p:custDataLst>
              <p:tags r:id="rId12"/>
            </p:custDataLst>
          </p:nvPr>
        </p:nvSpPr>
        <p:spPr>
          <a:xfrm>
            <a:off x="6240062" y="4099995"/>
            <a:ext cx="2217180" cy="415498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25525" algn="l"/>
              </a:tabLst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Fill in text title.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PA-文本框 19"/>
          <p:cNvSpPr txBox="1"/>
          <p:nvPr>
            <p:custDataLst>
              <p:tags r:id="rId13"/>
            </p:custDataLst>
          </p:nvPr>
        </p:nvSpPr>
        <p:spPr>
          <a:xfrm>
            <a:off x="6395319" y="4473041"/>
            <a:ext cx="1898236" cy="706347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pPr lvl="0" algn="ctr">
              <a:lnSpc>
                <a:spcPct val="130000"/>
              </a:lnSpc>
              <a:defRPr/>
            </a:pPr>
            <a:r>
              <a:rPr lang="zh-CN" altLang="en-US" sz="1100" dirty="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Please replace the text content, modify the text content, or copy your content directly to this.</a:t>
            </a:r>
          </a:p>
        </p:txBody>
      </p:sp>
      <p:sp>
        <p:nvSpPr>
          <p:cNvPr id="15" name="PA-文本框 20"/>
          <p:cNvSpPr txBox="1"/>
          <p:nvPr>
            <p:custDataLst>
              <p:tags r:id="rId14"/>
            </p:custDataLst>
          </p:nvPr>
        </p:nvSpPr>
        <p:spPr>
          <a:xfrm>
            <a:off x="8916969" y="4106236"/>
            <a:ext cx="2217180" cy="415498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25525" algn="l"/>
              </a:tabLst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Fill in text title.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PA-文本框 21"/>
          <p:cNvSpPr txBox="1"/>
          <p:nvPr>
            <p:custDataLst>
              <p:tags r:id="rId15"/>
            </p:custDataLst>
          </p:nvPr>
        </p:nvSpPr>
        <p:spPr>
          <a:xfrm>
            <a:off x="9072226" y="4479282"/>
            <a:ext cx="1898236" cy="706347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pPr lvl="0" algn="ctr">
              <a:lnSpc>
                <a:spcPct val="130000"/>
              </a:lnSpc>
              <a:defRPr/>
            </a:pPr>
            <a:r>
              <a:rPr lang="zh-CN" altLang="en-US" sz="1100" dirty="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Please replace the text content, modify the text content, or copy your content directly to this.</a:t>
            </a:r>
          </a:p>
        </p:txBody>
      </p:sp>
      <p:sp>
        <p:nvSpPr>
          <p:cNvPr id="17" name="PA-任意多边形 12"/>
          <p:cNvSpPr>
            <a:spLocks noEditPoints="1"/>
          </p:cNvSpPr>
          <p:nvPr>
            <p:custDataLst>
              <p:tags r:id="rId16"/>
            </p:custDataLst>
          </p:nvPr>
        </p:nvSpPr>
        <p:spPr bwMode="auto">
          <a:xfrm>
            <a:off x="6895524" y="2290122"/>
            <a:ext cx="979515" cy="894340"/>
          </a:xfrm>
          <a:custGeom>
            <a:avLst/>
            <a:gdLst/>
            <a:ahLst/>
            <a:cxnLst>
              <a:cxn ang="0">
                <a:pos x="1284" y="407"/>
              </a:cxn>
              <a:cxn ang="0">
                <a:pos x="1203" y="1128"/>
              </a:cxn>
              <a:cxn ang="0">
                <a:pos x="1657" y="1313"/>
              </a:cxn>
              <a:cxn ang="0">
                <a:pos x="2010" y="1310"/>
              </a:cxn>
              <a:cxn ang="0">
                <a:pos x="2361" y="910"/>
              </a:cxn>
              <a:cxn ang="0">
                <a:pos x="2851" y="696"/>
              </a:cxn>
              <a:cxn ang="0">
                <a:pos x="3216" y="1078"/>
              </a:cxn>
              <a:cxn ang="0">
                <a:pos x="2979" y="1557"/>
              </a:cxn>
              <a:cxn ang="0">
                <a:pos x="2477" y="1517"/>
              </a:cxn>
              <a:cxn ang="0">
                <a:pos x="2080" y="1382"/>
              </a:cxn>
              <a:cxn ang="0">
                <a:pos x="1515" y="2178"/>
              </a:cxn>
              <a:cxn ang="0">
                <a:pos x="1639" y="2686"/>
              </a:cxn>
              <a:cxn ang="0">
                <a:pos x="1428" y="2932"/>
              </a:cxn>
              <a:cxn ang="0">
                <a:pos x="1121" y="2816"/>
              </a:cxn>
              <a:cxn ang="0">
                <a:pos x="1129" y="2487"/>
              </a:cxn>
              <a:cxn ang="0">
                <a:pos x="1413" y="2321"/>
              </a:cxn>
              <a:cxn ang="0">
                <a:pos x="1431" y="1587"/>
              </a:cxn>
              <a:cxn ang="0">
                <a:pos x="954" y="1270"/>
              </a:cxn>
              <a:cxn ang="0">
                <a:pos x="196" y="1138"/>
              </a:cxn>
              <a:cxn ang="0">
                <a:pos x="65" y="378"/>
              </a:cxn>
              <a:cxn ang="0">
                <a:pos x="1533" y="1182"/>
              </a:cxn>
              <a:cxn ang="0">
                <a:pos x="1925" y="1186"/>
              </a:cxn>
              <a:cxn ang="0">
                <a:pos x="2114" y="972"/>
              </a:cxn>
              <a:cxn ang="0">
                <a:pos x="1732" y="1085"/>
              </a:cxn>
              <a:cxn ang="0">
                <a:pos x="2147" y="1514"/>
              </a:cxn>
              <a:cxn ang="0">
                <a:pos x="1918" y="1841"/>
              </a:cxn>
              <a:cxn ang="0">
                <a:pos x="1979" y="2139"/>
              </a:cxn>
              <a:cxn ang="0">
                <a:pos x="2089" y="1757"/>
              </a:cxn>
              <a:cxn ang="0">
                <a:pos x="2167" y="1508"/>
              </a:cxn>
              <a:cxn ang="0">
                <a:pos x="1273" y="1619"/>
              </a:cxn>
              <a:cxn ang="0">
                <a:pos x="1038" y="1398"/>
              </a:cxn>
              <a:cxn ang="0">
                <a:pos x="1199" y="1722"/>
              </a:cxn>
              <a:cxn ang="0">
                <a:pos x="1293" y="2035"/>
              </a:cxn>
              <a:cxn ang="0">
                <a:pos x="650" y="326"/>
              </a:cxn>
              <a:cxn ang="0">
                <a:pos x="1414" y="2691"/>
              </a:cxn>
              <a:cxn ang="0">
                <a:pos x="1400" y="2566"/>
              </a:cxn>
              <a:cxn ang="0">
                <a:pos x="1357" y="2532"/>
              </a:cxn>
              <a:cxn ang="0">
                <a:pos x="1432" y="2647"/>
              </a:cxn>
              <a:cxn ang="0">
                <a:pos x="1338" y="2742"/>
              </a:cxn>
              <a:cxn ang="0">
                <a:pos x="2704" y="1212"/>
              </a:cxn>
              <a:cxn ang="0">
                <a:pos x="2809" y="979"/>
              </a:cxn>
              <a:cxn ang="0">
                <a:pos x="2629" y="1018"/>
              </a:cxn>
              <a:cxn ang="0">
                <a:pos x="2883" y="985"/>
              </a:cxn>
              <a:cxn ang="0">
                <a:pos x="1422" y="2451"/>
              </a:cxn>
              <a:cxn ang="0">
                <a:pos x="1407" y="2447"/>
              </a:cxn>
              <a:cxn ang="0">
                <a:pos x="1384" y="2443"/>
              </a:cxn>
              <a:cxn ang="0">
                <a:pos x="1157" y="2573"/>
              </a:cxn>
              <a:cxn ang="0">
                <a:pos x="1282" y="2861"/>
              </a:cxn>
              <a:cxn ang="0">
                <a:pos x="1564" y="2721"/>
              </a:cxn>
              <a:cxn ang="0">
                <a:pos x="2799" y="751"/>
              </a:cxn>
              <a:cxn ang="0">
                <a:pos x="3147" y="1049"/>
              </a:cxn>
              <a:cxn ang="0">
                <a:pos x="2983" y="1482"/>
              </a:cxn>
              <a:cxn ang="0">
                <a:pos x="2536" y="1483"/>
              </a:cxn>
              <a:cxn ang="0">
                <a:pos x="2359" y="1199"/>
              </a:cxn>
              <a:cxn ang="0">
                <a:pos x="2357" y="1175"/>
              </a:cxn>
              <a:cxn ang="0">
                <a:pos x="2414" y="942"/>
              </a:cxn>
              <a:cxn ang="0">
                <a:pos x="758" y="80"/>
              </a:cxn>
              <a:cxn ang="0">
                <a:pos x="1251" y="547"/>
              </a:cxn>
              <a:cxn ang="0">
                <a:pos x="1106" y="1068"/>
              </a:cxn>
              <a:cxn ang="0">
                <a:pos x="991" y="1165"/>
              </a:cxn>
              <a:cxn ang="0">
                <a:pos x="312" y="1143"/>
              </a:cxn>
              <a:cxn ang="0">
                <a:pos x="100" y="490"/>
              </a:cxn>
              <a:cxn ang="0">
                <a:pos x="638" y="73"/>
              </a:cxn>
            </a:cxnLst>
            <a:rect l="0" t="0" r="r" b="b"/>
            <a:pathLst>
              <a:path w="3221" h="2941">
                <a:moveTo>
                  <a:pt x="668" y="0"/>
                </a:moveTo>
                <a:lnTo>
                  <a:pt x="702" y="1"/>
                </a:lnTo>
                <a:lnTo>
                  <a:pt x="737" y="3"/>
                </a:lnTo>
                <a:lnTo>
                  <a:pt x="770" y="7"/>
                </a:lnTo>
                <a:lnTo>
                  <a:pt x="803" y="13"/>
                </a:lnTo>
                <a:lnTo>
                  <a:pt x="835" y="21"/>
                </a:lnTo>
                <a:lnTo>
                  <a:pt x="867" y="30"/>
                </a:lnTo>
                <a:lnTo>
                  <a:pt x="899" y="40"/>
                </a:lnTo>
                <a:lnTo>
                  <a:pt x="929" y="53"/>
                </a:lnTo>
                <a:lnTo>
                  <a:pt x="958" y="65"/>
                </a:lnTo>
                <a:lnTo>
                  <a:pt x="987" y="81"/>
                </a:lnTo>
                <a:lnTo>
                  <a:pt x="1015" y="96"/>
                </a:lnTo>
                <a:lnTo>
                  <a:pt x="1042" y="114"/>
                </a:lnTo>
                <a:lnTo>
                  <a:pt x="1068" y="132"/>
                </a:lnTo>
                <a:lnTo>
                  <a:pt x="1094" y="152"/>
                </a:lnTo>
                <a:lnTo>
                  <a:pt x="1117" y="173"/>
                </a:lnTo>
                <a:lnTo>
                  <a:pt x="1141" y="195"/>
                </a:lnTo>
                <a:lnTo>
                  <a:pt x="1163" y="218"/>
                </a:lnTo>
                <a:lnTo>
                  <a:pt x="1184" y="242"/>
                </a:lnTo>
                <a:lnTo>
                  <a:pt x="1204" y="268"/>
                </a:lnTo>
                <a:lnTo>
                  <a:pt x="1222" y="294"/>
                </a:lnTo>
                <a:lnTo>
                  <a:pt x="1240" y="321"/>
                </a:lnTo>
                <a:lnTo>
                  <a:pt x="1255" y="349"/>
                </a:lnTo>
                <a:lnTo>
                  <a:pt x="1271" y="378"/>
                </a:lnTo>
                <a:lnTo>
                  <a:pt x="1284" y="407"/>
                </a:lnTo>
                <a:lnTo>
                  <a:pt x="1296" y="438"/>
                </a:lnTo>
                <a:lnTo>
                  <a:pt x="1306" y="469"/>
                </a:lnTo>
                <a:lnTo>
                  <a:pt x="1316" y="500"/>
                </a:lnTo>
                <a:lnTo>
                  <a:pt x="1323" y="532"/>
                </a:lnTo>
                <a:lnTo>
                  <a:pt x="1329" y="565"/>
                </a:lnTo>
                <a:lnTo>
                  <a:pt x="1333" y="598"/>
                </a:lnTo>
                <a:lnTo>
                  <a:pt x="1335" y="632"/>
                </a:lnTo>
                <a:lnTo>
                  <a:pt x="1336" y="666"/>
                </a:lnTo>
                <a:lnTo>
                  <a:pt x="1336" y="699"/>
                </a:lnTo>
                <a:lnTo>
                  <a:pt x="1333" y="730"/>
                </a:lnTo>
                <a:lnTo>
                  <a:pt x="1330" y="760"/>
                </a:lnTo>
                <a:lnTo>
                  <a:pt x="1325" y="790"/>
                </a:lnTo>
                <a:lnTo>
                  <a:pt x="1319" y="820"/>
                </a:lnTo>
                <a:lnTo>
                  <a:pt x="1311" y="849"/>
                </a:lnTo>
                <a:lnTo>
                  <a:pt x="1302" y="878"/>
                </a:lnTo>
                <a:lnTo>
                  <a:pt x="1293" y="906"/>
                </a:lnTo>
                <a:lnTo>
                  <a:pt x="1281" y="934"/>
                </a:lnTo>
                <a:lnTo>
                  <a:pt x="1269" y="960"/>
                </a:lnTo>
                <a:lnTo>
                  <a:pt x="1254" y="986"/>
                </a:lnTo>
                <a:lnTo>
                  <a:pt x="1240" y="1012"/>
                </a:lnTo>
                <a:lnTo>
                  <a:pt x="1224" y="1037"/>
                </a:lnTo>
                <a:lnTo>
                  <a:pt x="1208" y="1061"/>
                </a:lnTo>
                <a:lnTo>
                  <a:pt x="1189" y="1084"/>
                </a:lnTo>
                <a:lnTo>
                  <a:pt x="1170" y="1106"/>
                </a:lnTo>
                <a:lnTo>
                  <a:pt x="1203" y="1128"/>
                </a:lnTo>
                <a:lnTo>
                  <a:pt x="1235" y="1149"/>
                </a:lnTo>
                <a:lnTo>
                  <a:pt x="1269" y="1171"/>
                </a:lnTo>
                <a:lnTo>
                  <a:pt x="1304" y="1192"/>
                </a:lnTo>
                <a:lnTo>
                  <a:pt x="1338" y="1212"/>
                </a:lnTo>
                <a:lnTo>
                  <a:pt x="1373" y="1231"/>
                </a:lnTo>
                <a:lnTo>
                  <a:pt x="1406" y="1248"/>
                </a:lnTo>
                <a:lnTo>
                  <a:pt x="1438" y="1263"/>
                </a:lnTo>
                <a:lnTo>
                  <a:pt x="1466" y="1274"/>
                </a:lnTo>
                <a:lnTo>
                  <a:pt x="1493" y="1283"/>
                </a:lnTo>
                <a:lnTo>
                  <a:pt x="1518" y="1291"/>
                </a:lnTo>
                <a:lnTo>
                  <a:pt x="1543" y="1297"/>
                </a:lnTo>
                <a:lnTo>
                  <a:pt x="1568" y="1302"/>
                </a:lnTo>
                <a:lnTo>
                  <a:pt x="1593" y="1306"/>
                </a:lnTo>
                <a:lnTo>
                  <a:pt x="1618" y="1309"/>
                </a:lnTo>
                <a:lnTo>
                  <a:pt x="1643" y="1312"/>
                </a:lnTo>
                <a:lnTo>
                  <a:pt x="1643" y="1312"/>
                </a:lnTo>
                <a:lnTo>
                  <a:pt x="1646" y="1312"/>
                </a:lnTo>
                <a:lnTo>
                  <a:pt x="1648" y="1312"/>
                </a:lnTo>
                <a:lnTo>
                  <a:pt x="1648" y="1312"/>
                </a:lnTo>
                <a:lnTo>
                  <a:pt x="1650" y="1312"/>
                </a:lnTo>
                <a:lnTo>
                  <a:pt x="1651" y="1313"/>
                </a:lnTo>
                <a:lnTo>
                  <a:pt x="1653" y="1313"/>
                </a:lnTo>
                <a:lnTo>
                  <a:pt x="1655" y="1313"/>
                </a:lnTo>
                <a:lnTo>
                  <a:pt x="1655" y="1313"/>
                </a:lnTo>
                <a:lnTo>
                  <a:pt x="1657" y="1313"/>
                </a:lnTo>
                <a:lnTo>
                  <a:pt x="1658" y="1313"/>
                </a:lnTo>
                <a:lnTo>
                  <a:pt x="1659" y="1313"/>
                </a:lnTo>
                <a:lnTo>
                  <a:pt x="1661" y="1314"/>
                </a:lnTo>
                <a:lnTo>
                  <a:pt x="1662" y="1314"/>
                </a:lnTo>
                <a:lnTo>
                  <a:pt x="1663" y="1314"/>
                </a:lnTo>
                <a:lnTo>
                  <a:pt x="1665" y="1314"/>
                </a:lnTo>
                <a:lnTo>
                  <a:pt x="1666" y="1314"/>
                </a:lnTo>
                <a:lnTo>
                  <a:pt x="1666" y="1314"/>
                </a:lnTo>
                <a:lnTo>
                  <a:pt x="1668" y="1314"/>
                </a:lnTo>
                <a:lnTo>
                  <a:pt x="1669" y="1314"/>
                </a:lnTo>
                <a:lnTo>
                  <a:pt x="1670" y="1315"/>
                </a:lnTo>
                <a:lnTo>
                  <a:pt x="1673" y="1315"/>
                </a:lnTo>
                <a:lnTo>
                  <a:pt x="1681" y="1317"/>
                </a:lnTo>
                <a:lnTo>
                  <a:pt x="1681" y="1317"/>
                </a:lnTo>
                <a:lnTo>
                  <a:pt x="1683" y="1317"/>
                </a:lnTo>
                <a:lnTo>
                  <a:pt x="1712" y="1320"/>
                </a:lnTo>
                <a:lnTo>
                  <a:pt x="1742" y="1322"/>
                </a:lnTo>
                <a:lnTo>
                  <a:pt x="1773" y="1324"/>
                </a:lnTo>
                <a:lnTo>
                  <a:pt x="1804" y="1326"/>
                </a:lnTo>
                <a:lnTo>
                  <a:pt x="1837" y="1327"/>
                </a:lnTo>
                <a:lnTo>
                  <a:pt x="1870" y="1327"/>
                </a:lnTo>
                <a:lnTo>
                  <a:pt x="1903" y="1325"/>
                </a:lnTo>
                <a:lnTo>
                  <a:pt x="1937" y="1322"/>
                </a:lnTo>
                <a:lnTo>
                  <a:pt x="1973" y="1317"/>
                </a:lnTo>
                <a:lnTo>
                  <a:pt x="2010" y="1310"/>
                </a:lnTo>
                <a:lnTo>
                  <a:pt x="2046" y="1301"/>
                </a:lnTo>
                <a:lnTo>
                  <a:pt x="2081" y="1291"/>
                </a:lnTo>
                <a:lnTo>
                  <a:pt x="2118" y="1279"/>
                </a:lnTo>
                <a:lnTo>
                  <a:pt x="2153" y="1266"/>
                </a:lnTo>
                <a:lnTo>
                  <a:pt x="2188" y="1251"/>
                </a:lnTo>
                <a:lnTo>
                  <a:pt x="2222" y="1235"/>
                </a:lnTo>
                <a:lnTo>
                  <a:pt x="2241" y="1226"/>
                </a:lnTo>
                <a:lnTo>
                  <a:pt x="2260" y="1217"/>
                </a:lnTo>
                <a:lnTo>
                  <a:pt x="2278" y="1207"/>
                </a:lnTo>
                <a:lnTo>
                  <a:pt x="2297" y="1197"/>
                </a:lnTo>
                <a:lnTo>
                  <a:pt x="2296" y="1186"/>
                </a:lnTo>
                <a:lnTo>
                  <a:pt x="2295" y="1174"/>
                </a:lnTo>
                <a:lnTo>
                  <a:pt x="2294" y="1161"/>
                </a:lnTo>
                <a:lnTo>
                  <a:pt x="2294" y="1150"/>
                </a:lnTo>
                <a:lnTo>
                  <a:pt x="2295" y="1126"/>
                </a:lnTo>
                <a:lnTo>
                  <a:pt x="2297" y="1102"/>
                </a:lnTo>
                <a:lnTo>
                  <a:pt x="2299" y="1078"/>
                </a:lnTo>
                <a:lnTo>
                  <a:pt x="2303" y="1056"/>
                </a:lnTo>
                <a:lnTo>
                  <a:pt x="2308" y="1034"/>
                </a:lnTo>
                <a:lnTo>
                  <a:pt x="2315" y="1012"/>
                </a:lnTo>
                <a:lnTo>
                  <a:pt x="2322" y="990"/>
                </a:lnTo>
                <a:lnTo>
                  <a:pt x="2330" y="969"/>
                </a:lnTo>
                <a:lnTo>
                  <a:pt x="2340" y="949"/>
                </a:lnTo>
                <a:lnTo>
                  <a:pt x="2350" y="928"/>
                </a:lnTo>
                <a:lnTo>
                  <a:pt x="2361" y="910"/>
                </a:lnTo>
                <a:lnTo>
                  <a:pt x="2374" y="891"/>
                </a:lnTo>
                <a:lnTo>
                  <a:pt x="2386" y="872"/>
                </a:lnTo>
                <a:lnTo>
                  <a:pt x="2400" y="855"/>
                </a:lnTo>
                <a:lnTo>
                  <a:pt x="2414" y="838"/>
                </a:lnTo>
                <a:lnTo>
                  <a:pt x="2430" y="822"/>
                </a:lnTo>
                <a:lnTo>
                  <a:pt x="2446" y="807"/>
                </a:lnTo>
                <a:lnTo>
                  <a:pt x="2463" y="793"/>
                </a:lnTo>
                <a:lnTo>
                  <a:pt x="2481" y="778"/>
                </a:lnTo>
                <a:lnTo>
                  <a:pt x="2498" y="766"/>
                </a:lnTo>
                <a:lnTo>
                  <a:pt x="2517" y="753"/>
                </a:lnTo>
                <a:lnTo>
                  <a:pt x="2537" y="742"/>
                </a:lnTo>
                <a:lnTo>
                  <a:pt x="2556" y="733"/>
                </a:lnTo>
                <a:lnTo>
                  <a:pt x="2577" y="723"/>
                </a:lnTo>
                <a:lnTo>
                  <a:pt x="2599" y="715"/>
                </a:lnTo>
                <a:lnTo>
                  <a:pt x="2620" y="708"/>
                </a:lnTo>
                <a:lnTo>
                  <a:pt x="2643" y="702"/>
                </a:lnTo>
                <a:lnTo>
                  <a:pt x="2664" y="696"/>
                </a:lnTo>
                <a:lnTo>
                  <a:pt x="2687" y="692"/>
                </a:lnTo>
                <a:lnTo>
                  <a:pt x="2711" y="689"/>
                </a:lnTo>
                <a:lnTo>
                  <a:pt x="2734" y="687"/>
                </a:lnTo>
                <a:lnTo>
                  <a:pt x="2758" y="686"/>
                </a:lnTo>
                <a:lnTo>
                  <a:pt x="2782" y="687"/>
                </a:lnTo>
                <a:lnTo>
                  <a:pt x="2805" y="689"/>
                </a:lnTo>
                <a:lnTo>
                  <a:pt x="2828" y="692"/>
                </a:lnTo>
                <a:lnTo>
                  <a:pt x="2851" y="696"/>
                </a:lnTo>
                <a:lnTo>
                  <a:pt x="2874" y="702"/>
                </a:lnTo>
                <a:lnTo>
                  <a:pt x="2896" y="708"/>
                </a:lnTo>
                <a:lnTo>
                  <a:pt x="2917" y="715"/>
                </a:lnTo>
                <a:lnTo>
                  <a:pt x="2938" y="723"/>
                </a:lnTo>
                <a:lnTo>
                  <a:pt x="2959" y="733"/>
                </a:lnTo>
                <a:lnTo>
                  <a:pt x="2979" y="742"/>
                </a:lnTo>
                <a:lnTo>
                  <a:pt x="2998" y="753"/>
                </a:lnTo>
                <a:lnTo>
                  <a:pt x="3017" y="766"/>
                </a:lnTo>
                <a:lnTo>
                  <a:pt x="3036" y="778"/>
                </a:lnTo>
                <a:lnTo>
                  <a:pt x="3053" y="793"/>
                </a:lnTo>
                <a:lnTo>
                  <a:pt x="3070" y="807"/>
                </a:lnTo>
                <a:lnTo>
                  <a:pt x="3086" y="822"/>
                </a:lnTo>
                <a:lnTo>
                  <a:pt x="3101" y="838"/>
                </a:lnTo>
                <a:lnTo>
                  <a:pt x="3116" y="855"/>
                </a:lnTo>
                <a:lnTo>
                  <a:pt x="3130" y="872"/>
                </a:lnTo>
                <a:lnTo>
                  <a:pt x="3143" y="891"/>
                </a:lnTo>
                <a:lnTo>
                  <a:pt x="3155" y="910"/>
                </a:lnTo>
                <a:lnTo>
                  <a:pt x="3165" y="928"/>
                </a:lnTo>
                <a:lnTo>
                  <a:pt x="3176" y="949"/>
                </a:lnTo>
                <a:lnTo>
                  <a:pt x="3185" y="969"/>
                </a:lnTo>
                <a:lnTo>
                  <a:pt x="3193" y="990"/>
                </a:lnTo>
                <a:lnTo>
                  <a:pt x="3201" y="1012"/>
                </a:lnTo>
                <a:lnTo>
                  <a:pt x="3207" y="1034"/>
                </a:lnTo>
                <a:lnTo>
                  <a:pt x="3212" y="1056"/>
                </a:lnTo>
                <a:lnTo>
                  <a:pt x="3216" y="1078"/>
                </a:lnTo>
                <a:lnTo>
                  <a:pt x="3219" y="1102"/>
                </a:lnTo>
                <a:lnTo>
                  <a:pt x="3221" y="1126"/>
                </a:lnTo>
                <a:lnTo>
                  <a:pt x="3221" y="1150"/>
                </a:lnTo>
                <a:lnTo>
                  <a:pt x="3221" y="1174"/>
                </a:lnTo>
                <a:lnTo>
                  <a:pt x="3219" y="1196"/>
                </a:lnTo>
                <a:lnTo>
                  <a:pt x="3216" y="1220"/>
                </a:lnTo>
                <a:lnTo>
                  <a:pt x="3212" y="1243"/>
                </a:lnTo>
                <a:lnTo>
                  <a:pt x="3207" y="1265"/>
                </a:lnTo>
                <a:lnTo>
                  <a:pt x="3201" y="1288"/>
                </a:lnTo>
                <a:lnTo>
                  <a:pt x="3193" y="1308"/>
                </a:lnTo>
                <a:lnTo>
                  <a:pt x="3185" y="1330"/>
                </a:lnTo>
                <a:lnTo>
                  <a:pt x="3176" y="1350"/>
                </a:lnTo>
                <a:lnTo>
                  <a:pt x="3165" y="1370"/>
                </a:lnTo>
                <a:lnTo>
                  <a:pt x="3155" y="1389"/>
                </a:lnTo>
                <a:lnTo>
                  <a:pt x="3143" y="1409"/>
                </a:lnTo>
                <a:lnTo>
                  <a:pt x="3130" y="1426"/>
                </a:lnTo>
                <a:lnTo>
                  <a:pt x="3116" y="1444"/>
                </a:lnTo>
                <a:lnTo>
                  <a:pt x="3101" y="1460"/>
                </a:lnTo>
                <a:lnTo>
                  <a:pt x="3086" y="1477"/>
                </a:lnTo>
                <a:lnTo>
                  <a:pt x="3070" y="1492"/>
                </a:lnTo>
                <a:lnTo>
                  <a:pt x="3053" y="1507"/>
                </a:lnTo>
                <a:lnTo>
                  <a:pt x="3036" y="1520"/>
                </a:lnTo>
                <a:lnTo>
                  <a:pt x="3017" y="1533"/>
                </a:lnTo>
                <a:lnTo>
                  <a:pt x="2998" y="1545"/>
                </a:lnTo>
                <a:lnTo>
                  <a:pt x="2979" y="1557"/>
                </a:lnTo>
                <a:lnTo>
                  <a:pt x="2959" y="1567"/>
                </a:lnTo>
                <a:lnTo>
                  <a:pt x="2938" y="1576"/>
                </a:lnTo>
                <a:lnTo>
                  <a:pt x="2917" y="1585"/>
                </a:lnTo>
                <a:lnTo>
                  <a:pt x="2896" y="1592"/>
                </a:lnTo>
                <a:lnTo>
                  <a:pt x="2874" y="1598"/>
                </a:lnTo>
                <a:lnTo>
                  <a:pt x="2851" y="1603"/>
                </a:lnTo>
                <a:lnTo>
                  <a:pt x="2828" y="1607"/>
                </a:lnTo>
                <a:lnTo>
                  <a:pt x="2805" y="1609"/>
                </a:lnTo>
                <a:lnTo>
                  <a:pt x="2782" y="1612"/>
                </a:lnTo>
                <a:lnTo>
                  <a:pt x="2758" y="1613"/>
                </a:lnTo>
                <a:lnTo>
                  <a:pt x="2737" y="1612"/>
                </a:lnTo>
                <a:lnTo>
                  <a:pt x="2716" y="1610"/>
                </a:lnTo>
                <a:lnTo>
                  <a:pt x="2695" y="1608"/>
                </a:lnTo>
                <a:lnTo>
                  <a:pt x="2676" y="1605"/>
                </a:lnTo>
                <a:lnTo>
                  <a:pt x="2655" y="1601"/>
                </a:lnTo>
                <a:lnTo>
                  <a:pt x="2635" y="1596"/>
                </a:lnTo>
                <a:lnTo>
                  <a:pt x="2617" y="1590"/>
                </a:lnTo>
                <a:lnTo>
                  <a:pt x="2597" y="1584"/>
                </a:lnTo>
                <a:lnTo>
                  <a:pt x="2579" y="1576"/>
                </a:lnTo>
                <a:lnTo>
                  <a:pt x="2561" y="1568"/>
                </a:lnTo>
                <a:lnTo>
                  <a:pt x="2543" y="1560"/>
                </a:lnTo>
                <a:lnTo>
                  <a:pt x="2525" y="1550"/>
                </a:lnTo>
                <a:lnTo>
                  <a:pt x="2509" y="1540"/>
                </a:lnTo>
                <a:lnTo>
                  <a:pt x="2492" y="1529"/>
                </a:lnTo>
                <a:lnTo>
                  <a:pt x="2477" y="1517"/>
                </a:lnTo>
                <a:lnTo>
                  <a:pt x="2461" y="1505"/>
                </a:lnTo>
                <a:lnTo>
                  <a:pt x="2446" y="1492"/>
                </a:lnTo>
                <a:lnTo>
                  <a:pt x="2432" y="1479"/>
                </a:lnTo>
                <a:lnTo>
                  <a:pt x="2418" y="1465"/>
                </a:lnTo>
                <a:lnTo>
                  <a:pt x="2405" y="1450"/>
                </a:lnTo>
                <a:lnTo>
                  <a:pt x="2393" y="1435"/>
                </a:lnTo>
                <a:lnTo>
                  <a:pt x="2381" y="1419"/>
                </a:lnTo>
                <a:lnTo>
                  <a:pt x="2370" y="1402"/>
                </a:lnTo>
                <a:lnTo>
                  <a:pt x="2359" y="1386"/>
                </a:lnTo>
                <a:lnTo>
                  <a:pt x="2350" y="1369"/>
                </a:lnTo>
                <a:lnTo>
                  <a:pt x="2341" y="1352"/>
                </a:lnTo>
                <a:lnTo>
                  <a:pt x="2332" y="1333"/>
                </a:lnTo>
                <a:lnTo>
                  <a:pt x="2325" y="1315"/>
                </a:lnTo>
                <a:lnTo>
                  <a:pt x="2318" y="1296"/>
                </a:lnTo>
                <a:lnTo>
                  <a:pt x="2312" y="1277"/>
                </a:lnTo>
                <a:lnTo>
                  <a:pt x="2306" y="1258"/>
                </a:lnTo>
                <a:lnTo>
                  <a:pt x="2302" y="1238"/>
                </a:lnTo>
                <a:lnTo>
                  <a:pt x="2274" y="1253"/>
                </a:lnTo>
                <a:lnTo>
                  <a:pt x="2246" y="1271"/>
                </a:lnTo>
                <a:lnTo>
                  <a:pt x="2217" y="1288"/>
                </a:lnTo>
                <a:lnTo>
                  <a:pt x="2188" y="1306"/>
                </a:lnTo>
                <a:lnTo>
                  <a:pt x="2160" y="1325"/>
                </a:lnTo>
                <a:lnTo>
                  <a:pt x="2132" y="1343"/>
                </a:lnTo>
                <a:lnTo>
                  <a:pt x="2105" y="1362"/>
                </a:lnTo>
                <a:lnTo>
                  <a:pt x="2080" y="1382"/>
                </a:lnTo>
                <a:lnTo>
                  <a:pt x="2061" y="1397"/>
                </a:lnTo>
                <a:lnTo>
                  <a:pt x="2041" y="1413"/>
                </a:lnTo>
                <a:lnTo>
                  <a:pt x="2023" y="1429"/>
                </a:lnTo>
                <a:lnTo>
                  <a:pt x="2007" y="1445"/>
                </a:lnTo>
                <a:lnTo>
                  <a:pt x="1990" y="1461"/>
                </a:lnTo>
                <a:lnTo>
                  <a:pt x="1974" y="1478"/>
                </a:lnTo>
                <a:lnTo>
                  <a:pt x="1960" y="1495"/>
                </a:lnTo>
                <a:lnTo>
                  <a:pt x="1945" y="1511"/>
                </a:lnTo>
                <a:lnTo>
                  <a:pt x="1917" y="1545"/>
                </a:lnTo>
                <a:lnTo>
                  <a:pt x="1889" y="1581"/>
                </a:lnTo>
                <a:lnTo>
                  <a:pt x="1862" y="1619"/>
                </a:lnTo>
                <a:lnTo>
                  <a:pt x="1834" y="1658"/>
                </a:lnTo>
                <a:lnTo>
                  <a:pt x="1804" y="1701"/>
                </a:lnTo>
                <a:lnTo>
                  <a:pt x="1774" y="1744"/>
                </a:lnTo>
                <a:lnTo>
                  <a:pt x="1743" y="1787"/>
                </a:lnTo>
                <a:lnTo>
                  <a:pt x="1712" y="1833"/>
                </a:lnTo>
                <a:lnTo>
                  <a:pt x="1682" y="1878"/>
                </a:lnTo>
                <a:lnTo>
                  <a:pt x="1653" y="1921"/>
                </a:lnTo>
                <a:lnTo>
                  <a:pt x="1626" y="1964"/>
                </a:lnTo>
                <a:lnTo>
                  <a:pt x="1601" y="2005"/>
                </a:lnTo>
                <a:lnTo>
                  <a:pt x="1579" y="2043"/>
                </a:lnTo>
                <a:lnTo>
                  <a:pt x="1560" y="2079"/>
                </a:lnTo>
                <a:lnTo>
                  <a:pt x="1543" y="2114"/>
                </a:lnTo>
                <a:lnTo>
                  <a:pt x="1528" y="2146"/>
                </a:lnTo>
                <a:lnTo>
                  <a:pt x="1515" y="2178"/>
                </a:lnTo>
                <a:lnTo>
                  <a:pt x="1503" y="2208"/>
                </a:lnTo>
                <a:lnTo>
                  <a:pt x="1492" y="2238"/>
                </a:lnTo>
                <a:lnTo>
                  <a:pt x="1482" y="2268"/>
                </a:lnTo>
                <a:lnTo>
                  <a:pt x="1471" y="2299"/>
                </a:lnTo>
                <a:lnTo>
                  <a:pt x="1461" y="2329"/>
                </a:lnTo>
                <a:lnTo>
                  <a:pt x="1452" y="2359"/>
                </a:lnTo>
                <a:lnTo>
                  <a:pt x="1442" y="2387"/>
                </a:lnTo>
                <a:lnTo>
                  <a:pt x="1463" y="2394"/>
                </a:lnTo>
                <a:lnTo>
                  <a:pt x="1484" y="2403"/>
                </a:lnTo>
                <a:lnTo>
                  <a:pt x="1503" y="2415"/>
                </a:lnTo>
                <a:lnTo>
                  <a:pt x="1522" y="2426"/>
                </a:lnTo>
                <a:lnTo>
                  <a:pt x="1540" y="2440"/>
                </a:lnTo>
                <a:lnTo>
                  <a:pt x="1555" y="2455"/>
                </a:lnTo>
                <a:lnTo>
                  <a:pt x="1571" y="2471"/>
                </a:lnTo>
                <a:lnTo>
                  <a:pt x="1584" y="2488"/>
                </a:lnTo>
                <a:lnTo>
                  <a:pt x="1597" y="2506"/>
                </a:lnTo>
                <a:lnTo>
                  <a:pt x="1608" y="2526"/>
                </a:lnTo>
                <a:lnTo>
                  <a:pt x="1618" y="2545"/>
                </a:lnTo>
                <a:lnTo>
                  <a:pt x="1626" y="2567"/>
                </a:lnTo>
                <a:lnTo>
                  <a:pt x="1632" y="2589"/>
                </a:lnTo>
                <a:lnTo>
                  <a:pt x="1637" y="2610"/>
                </a:lnTo>
                <a:lnTo>
                  <a:pt x="1640" y="2634"/>
                </a:lnTo>
                <a:lnTo>
                  <a:pt x="1640" y="2657"/>
                </a:lnTo>
                <a:lnTo>
                  <a:pt x="1640" y="2671"/>
                </a:lnTo>
                <a:lnTo>
                  <a:pt x="1639" y="2686"/>
                </a:lnTo>
                <a:lnTo>
                  <a:pt x="1637" y="2700"/>
                </a:lnTo>
                <a:lnTo>
                  <a:pt x="1635" y="2715"/>
                </a:lnTo>
                <a:lnTo>
                  <a:pt x="1632" y="2728"/>
                </a:lnTo>
                <a:lnTo>
                  <a:pt x="1628" y="2742"/>
                </a:lnTo>
                <a:lnTo>
                  <a:pt x="1624" y="2754"/>
                </a:lnTo>
                <a:lnTo>
                  <a:pt x="1619" y="2768"/>
                </a:lnTo>
                <a:lnTo>
                  <a:pt x="1612" y="2780"/>
                </a:lnTo>
                <a:lnTo>
                  <a:pt x="1606" y="2793"/>
                </a:lnTo>
                <a:lnTo>
                  <a:pt x="1600" y="2804"/>
                </a:lnTo>
                <a:lnTo>
                  <a:pt x="1593" y="2816"/>
                </a:lnTo>
                <a:lnTo>
                  <a:pt x="1584" y="2827"/>
                </a:lnTo>
                <a:lnTo>
                  <a:pt x="1576" y="2838"/>
                </a:lnTo>
                <a:lnTo>
                  <a:pt x="1567" y="2848"/>
                </a:lnTo>
                <a:lnTo>
                  <a:pt x="1557" y="2858"/>
                </a:lnTo>
                <a:lnTo>
                  <a:pt x="1548" y="2867"/>
                </a:lnTo>
                <a:lnTo>
                  <a:pt x="1538" y="2876"/>
                </a:lnTo>
                <a:lnTo>
                  <a:pt x="1526" y="2885"/>
                </a:lnTo>
                <a:lnTo>
                  <a:pt x="1516" y="2893"/>
                </a:lnTo>
                <a:lnTo>
                  <a:pt x="1504" y="2900"/>
                </a:lnTo>
                <a:lnTo>
                  <a:pt x="1492" y="2906"/>
                </a:lnTo>
                <a:lnTo>
                  <a:pt x="1480" y="2913"/>
                </a:lnTo>
                <a:lnTo>
                  <a:pt x="1467" y="2919"/>
                </a:lnTo>
                <a:lnTo>
                  <a:pt x="1455" y="2924"/>
                </a:lnTo>
                <a:lnTo>
                  <a:pt x="1441" y="2928"/>
                </a:lnTo>
                <a:lnTo>
                  <a:pt x="1428" y="2932"/>
                </a:lnTo>
                <a:lnTo>
                  <a:pt x="1414" y="2935"/>
                </a:lnTo>
                <a:lnTo>
                  <a:pt x="1400" y="2938"/>
                </a:lnTo>
                <a:lnTo>
                  <a:pt x="1385" y="2940"/>
                </a:lnTo>
                <a:lnTo>
                  <a:pt x="1372" y="2941"/>
                </a:lnTo>
                <a:lnTo>
                  <a:pt x="1356" y="2941"/>
                </a:lnTo>
                <a:lnTo>
                  <a:pt x="1342" y="2941"/>
                </a:lnTo>
                <a:lnTo>
                  <a:pt x="1327" y="2940"/>
                </a:lnTo>
                <a:lnTo>
                  <a:pt x="1314" y="2938"/>
                </a:lnTo>
                <a:lnTo>
                  <a:pt x="1299" y="2935"/>
                </a:lnTo>
                <a:lnTo>
                  <a:pt x="1286" y="2932"/>
                </a:lnTo>
                <a:lnTo>
                  <a:pt x="1272" y="2928"/>
                </a:lnTo>
                <a:lnTo>
                  <a:pt x="1259" y="2924"/>
                </a:lnTo>
                <a:lnTo>
                  <a:pt x="1246" y="2919"/>
                </a:lnTo>
                <a:lnTo>
                  <a:pt x="1234" y="2913"/>
                </a:lnTo>
                <a:lnTo>
                  <a:pt x="1221" y="2906"/>
                </a:lnTo>
                <a:lnTo>
                  <a:pt x="1209" y="2900"/>
                </a:lnTo>
                <a:lnTo>
                  <a:pt x="1197" y="2893"/>
                </a:lnTo>
                <a:lnTo>
                  <a:pt x="1186" y="2885"/>
                </a:lnTo>
                <a:lnTo>
                  <a:pt x="1176" y="2876"/>
                </a:lnTo>
                <a:lnTo>
                  <a:pt x="1165" y="2867"/>
                </a:lnTo>
                <a:lnTo>
                  <a:pt x="1156" y="2858"/>
                </a:lnTo>
                <a:lnTo>
                  <a:pt x="1146" y="2848"/>
                </a:lnTo>
                <a:lnTo>
                  <a:pt x="1137" y="2838"/>
                </a:lnTo>
                <a:lnTo>
                  <a:pt x="1129" y="2827"/>
                </a:lnTo>
                <a:lnTo>
                  <a:pt x="1121" y="2816"/>
                </a:lnTo>
                <a:lnTo>
                  <a:pt x="1113" y="2804"/>
                </a:lnTo>
                <a:lnTo>
                  <a:pt x="1106" y="2793"/>
                </a:lnTo>
                <a:lnTo>
                  <a:pt x="1100" y="2780"/>
                </a:lnTo>
                <a:lnTo>
                  <a:pt x="1095" y="2768"/>
                </a:lnTo>
                <a:lnTo>
                  <a:pt x="1089" y="2754"/>
                </a:lnTo>
                <a:lnTo>
                  <a:pt x="1085" y="2742"/>
                </a:lnTo>
                <a:lnTo>
                  <a:pt x="1081" y="2728"/>
                </a:lnTo>
                <a:lnTo>
                  <a:pt x="1078" y="2715"/>
                </a:lnTo>
                <a:lnTo>
                  <a:pt x="1076" y="2700"/>
                </a:lnTo>
                <a:lnTo>
                  <a:pt x="1074" y="2686"/>
                </a:lnTo>
                <a:lnTo>
                  <a:pt x="1073" y="2671"/>
                </a:lnTo>
                <a:lnTo>
                  <a:pt x="1072" y="2657"/>
                </a:lnTo>
                <a:lnTo>
                  <a:pt x="1073" y="2643"/>
                </a:lnTo>
                <a:lnTo>
                  <a:pt x="1074" y="2628"/>
                </a:lnTo>
                <a:lnTo>
                  <a:pt x="1076" y="2615"/>
                </a:lnTo>
                <a:lnTo>
                  <a:pt x="1078" y="2600"/>
                </a:lnTo>
                <a:lnTo>
                  <a:pt x="1081" y="2587"/>
                </a:lnTo>
                <a:lnTo>
                  <a:pt x="1085" y="2573"/>
                </a:lnTo>
                <a:lnTo>
                  <a:pt x="1089" y="2560"/>
                </a:lnTo>
                <a:lnTo>
                  <a:pt x="1095" y="2547"/>
                </a:lnTo>
                <a:lnTo>
                  <a:pt x="1100" y="2534"/>
                </a:lnTo>
                <a:lnTo>
                  <a:pt x="1106" y="2522"/>
                </a:lnTo>
                <a:lnTo>
                  <a:pt x="1113" y="2510"/>
                </a:lnTo>
                <a:lnTo>
                  <a:pt x="1121" y="2499"/>
                </a:lnTo>
                <a:lnTo>
                  <a:pt x="1129" y="2487"/>
                </a:lnTo>
                <a:lnTo>
                  <a:pt x="1137" y="2477"/>
                </a:lnTo>
                <a:lnTo>
                  <a:pt x="1146" y="2467"/>
                </a:lnTo>
                <a:lnTo>
                  <a:pt x="1156" y="2457"/>
                </a:lnTo>
                <a:lnTo>
                  <a:pt x="1165" y="2447"/>
                </a:lnTo>
                <a:lnTo>
                  <a:pt x="1176" y="2439"/>
                </a:lnTo>
                <a:lnTo>
                  <a:pt x="1186" y="2430"/>
                </a:lnTo>
                <a:lnTo>
                  <a:pt x="1197" y="2422"/>
                </a:lnTo>
                <a:lnTo>
                  <a:pt x="1209" y="2415"/>
                </a:lnTo>
                <a:lnTo>
                  <a:pt x="1221" y="2408"/>
                </a:lnTo>
                <a:lnTo>
                  <a:pt x="1234" y="2401"/>
                </a:lnTo>
                <a:lnTo>
                  <a:pt x="1246" y="2396"/>
                </a:lnTo>
                <a:lnTo>
                  <a:pt x="1259" y="2391"/>
                </a:lnTo>
                <a:lnTo>
                  <a:pt x="1272" y="2387"/>
                </a:lnTo>
                <a:lnTo>
                  <a:pt x="1286" y="2383"/>
                </a:lnTo>
                <a:lnTo>
                  <a:pt x="1299" y="2380"/>
                </a:lnTo>
                <a:lnTo>
                  <a:pt x="1314" y="2376"/>
                </a:lnTo>
                <a:lnTo>
                  <a:pt x="1327" y="2375"/>
                </a:lnTo>
                <a:lnTo>
                  <a:pt x="1342" y="2374"/>
                </a:lnTo>
                <a:lnTo>
                  <a:pt x="1356" y="2373"/>
                </a:lnTo>
                <a:lnTo>
                  <a:pt x="1366" y="2373"/>
                </a:lnTo>
                <a:lnTo>
                  <a:pt x="1377" y="2374"/>
                </a:lnTo>
                <a:lnTo>
                  <a:pt x="1387" y="2375"/>
                </a:lnTo>
                <a:lnTo>
                  <a:pt x="1398" y="2376"/>
                </a:lnTo>
                <a:lnTo>
                  <a:pt x="1406" y="2350"/>
                </a:lnTo>
                <a:lnTo>
                  <a:pt x="1413" y="2321"/>
                </a:lnTo>
                <a:lnTo>
                  <a:pt x="1421" y="2291"/>
                </a:lnTo>
                <a:lnTo>
                  <a:pt x="1430" y="2260"/>
                </a:lnTo>
                <a:lnTo>
                  <a:pt x="1438" y="2228"/>
                </a:lnTo>
                <a:lnTo>
                  <a:pt x="1445" y="2197"/>
                </a:lnTo>
                <a:lnTo>
                  <a:pt x="1452" y="2166"/>
                </a:lnTo>
                <a:lnTo>
                  <a:pt x="1458" y="2133"/>
                </a:lnTo>
                <a:lnTo>
                  <a:pt x="1462" y="2100"/>
                </a:lnTo>
                <a:lnTo>
                  <a:pt x="1466" y="2065"/>
                </a:lnTo>
                <a:lnTo>
                  <a:pt x="1468" y="2030"/>
                </a:lnTo>
                <a:lnTo>
                  <a:pt x="1469" y="1991"/>
                </a:lnTo>
                <a:lnTo>
                  <a:pt x="1469" y="1953"/>
                </a:lnTo>
                <a:lnTo>
                  <a:pt x="1467" y="1913"/>
                </a:lnTo>
                <a:lnTo>
                  <a:pt x="1464" y="1871"/>
                </a:lnTo>
                <a:lnTo>
                  <a:pt x="1461" y="1830"/>
                </a:lnTo>
                <a:lnTo>
                  <a:pt x="1457" y="1789"/>
                </a:lnTo>
                <a:lnTo>
                  <a:pt x="1452" y="1747"/>
                </a:lnTo>
                <a:lnTo>
                  <a:pt x="1446" y="1708"/>
                </a:lnTo>
                <a:lnTo>
                  <a:pt x="1442" y="1671"/>
                </a:lnTo>
                <a:lnTo>
                  <a:pt x="1441" y="1666"/>
                </a:lnTo>
                <a:lnTo>
                  <a:pt x="1441" y="1665"/>
                </a:lnTo>
                <a:lnTo>
                  <a:pt x="1441" y="1664"/>
                </a:lnTo>
                <a:lnTo>
                  <a:pt x="1439" y="1652"/>
                </a:lnTo>
                <a:lnTo>
                  <a:pt x="1439" y="1651"/>
                </a:lnTo>
                <a:lnTo>
                  <a:pt x="1435" y="1618"/>
                </a:lnTo>
                <a:lnTo>
                  <a:pt x="1431" y="1587"/>
                </a:lnTo>
                <a:lnTo>
                  <a:pt x="1427" y="1558"/>
                </a:lnTo>
                <a:lnTo>
                  <a:pt x="1421" y="1531"/>
                </a:lnTo>
                <a:lnTo>
                  <a:pt x="1416" y="1505"/>
                </a:lnTo>
                <a:lnTo>
                  <a:pt x="1411" y="1480"/>
                </a:lnTo>
                <a:lnTo>
                  <a:pt x="1405" y="1457"/>
                </a:lnTo>
                <a:lnTo>
                  <a:pt x="1398" y="1436"/>
                </a:lnTo>
                <a:lnTo>
                  <a:pt x="1389" y="1413"/>
                </a:lnTo>
                <a:lnTo>
                  <a:pt x="1379" y="1392"/>
                </a:lnTo>
                <a:lnTo>
                  <a:pt x="1366" y="1371"/>
                </a:lnTo>
                <a:lnTo>
                  <a:pt x="1353" y="1352"/>
                </a:lnTo>
                <a:lnTo>
                  <a:pt x="1335" y="1331"/>
                </a:lnTo>
                <a:lnTo>
                  <a:pt x="1317" y="1309"/>
                </a:lnTo>
                <a:lnTo>
                  <a:pt x="1293" y="1285"/>
                </a:lnTo>
                <a:lnTo>
                  <a:pt x="1267" y="1261"/>
                </a:lnTo>
                <a:lnTo>
                  <a:pt x="1237" y="1233"/>
                </a:lnTo>
                <a:lnTo>
                  <a:pt x="1204" y="1204"/>
                </a:lnTo>
                <a:lnTo>
                  <a:pt x="1169" y="1175"/>
                </a:lnTo>
                <a:lnTo>
                  <a:pt x="1134" y="1145"/>
                </a:lnTo>
                <a:lnTo>
                  <a:pt x="1111" y="1166"/>
                </a:lnTo>
                <a:lnTo>
                  <a:pt x="1087" y="1186"/>
                </a:lnTo>
                <a:lnTo>
                  <a:pt x="1062" y="1206"/>
                </a:lnTo>
                <a:lnTo>
                  <a:pt x="1037" y="1223"/>
                </a:lnTo>
                <a:lnTo>
                  <a:pt x="1010" y="1240"/>
                </a:lnTo>
                <a:lnTo>
                  <a:pt x="982" y="1255"/>
                </a:lnTo>
                <a:lnTo>
                  <a:pt x="954" y="1270"/>
                </a:lnTo>
                <a:lnTo>
                  <a:pt x="924" y="1283"/>
                </a:lnTo>
                <a:lnTo>
                  <a:pt x="894" y="1295"/>
                </a:lnTo>
                <a:lnTo>
                  <a:pt x="863" y="1304"/>
                </a:lnTo>
                <a:lnTo>
                  <a:pt x="832" y="1313"/>
                </a:lnTo>
                <a:lnTo>
                  <a:pt x="801" y="1321"/>
                </a:lnTo>
                <a:lnTo>
                  <a:pt x="768" y="1326"/>
                </a:lnTo>
                <a:lnTo>
                  <a:pt x="736" y="1330"/>
                </a:lnTo>
                <a:lnTo>
                  <a:pt x="702" y="1333"/>
                </a:lnTo>
                <a:lnTo>
                  <a:pt x="668" y="1333"/>
                </a:lnTo>
                <a:lnTo>
                  <a:pt x="634" y="1333"/>
                </a:lnTo>
                <a:lnTo>
                  <a:pt x="600" y="1330"/>
                </a:lnTo>
                <a:lnTo>
                  <a:pt x="567" y="1326"/>
                </a:lnTo>
                <a:lnTo>
                  <a:pt x="533" y="1320"/>
                </a:lnTo>
                <a:lnTo>
                  <a:pt x="501" y="1312"/>
                </a:lnTo>
                <a:lnTo>
                  <a:pt x="469" y="1303"/>
                </a:lnTo>
                <a:lnTo>
                  <a:pt x="439" y="1293"/>
                </a:lnTo>
                <a:lnTo>
                  <a:pt x="408" y="1281"/>
                </a:lnTo>
                <a:lnTo>
                  <a:pt x="379" y="1268"/>
                </a:lnTo>
                <a:lnTo>
                  <a:pt x="350" y="1253"/>
                </a:lnTo>
                <a:lnTo>
                  <a:pt x="322" y="1237"/>
                </a:lnTo>
                <a:lnTo>
                  <a:pt x="295" y="1219"/>
                </a:lnTo>
                <a:lnTo>
                  <a:pt x="269" y="1201"/>
                </a:lnTo>
                <a:lnTo>
                  <a:pt x="243" y="1181"/>
                </a:lnTo>
                <a:lnTo>
                  <a:pt x="219" y="1160"/>
                </a:lnTo>
                <a:lnTo>
                  <a:pt x="196" y="1138"/>
                </a:lnTo>
                <a:lnTo>
                  <a:pt x="173" y="1115"/>
                </a:lnTo>
                <a:lnTo>
                  <a:pt x="153" y="1091"/>
                </a:lnTo>
                <a:lnTo>
                  <a:pt x="133" y="1066"/>
                </a:lnTo>
                <a:lnTo>
                  <a:pt x="114" y="1039"/>
                </a:lnTo>
                <a:lnTo>
                  <a:pt x="97" y="1012"/>
                </a:lnTo>
                <a:lnTo>
                  <a:pt x="81" y="984"/>
                </a:lnTo>
                <a:lnTo>
                  <a:pt x="65" y="956"/>
                </a:lnTo>
                <a:lnTo>
                  <a:pt x="52" y="926"/>
                </a:lnTo>
                <a:lnTo>
                  <a:pt x="41" y="896"/>
                </a:lnTo>
                <a:lnTo>
                  <a:pt x="30" y="865"/>
                </a:lnTo>
                <a:lnTo>
                  <a:pt x="21" y="833"/>
                </a:lnTo>
                <a:lnTo>
                  <a:pt x="14" y="801"/>
                </a:lnTo>
                <a:lnTo>
                  <a:pt x="7" y="768"/>
                </a:lnTo>
                <a:lnTo>
                  <a:pt x="3" y="735"/>
                </a:lnTo>
                <a:lnTo>
                  <a:pt x="1" y="701"/>
                </a:lnTo>
                <a:lnTo>
                  <a:pt x="0" y="666"/>
                </a:lnTo>
                <a:lnTo>
                  <a:pt x="1" y="632"/>
                </a:lnTo>
                <a:lnTo>
                  <a:pt x="3" y="598"/>
                </a:lnTo>
                <a:lnTo>
                  <a:pt x="7" y="565"/>
                </a:lnTo>
                <a:lnTo>
                  <a:pt x="14" y="532"/>
                </a:lnTo>
                <a:lnTo>
                  <a:pt x="21" y="500"/>
                </a:lnTo>
                <a:lnTo>
                  <a:pt x="30" y="469"/>
                </a:lnTo>
                <a:lnTo>
                  <a:pt x="41" y="438"/>
                </a:lnTo>
                <a:lnTo>
                  <a:pt x="52" y="407"/>
                </a:lnTo>
                <a:lnTo>
                  <a:pt x="65" y="378"/>
                </a:lnTo>
                <a:lnTo>
                  <a:pt x="81" y="349"/>
                </a:lnTo>
                <a:lnTo>
                  <a:pt x="97" y="321"/>
                </a:lnTo>
                <a:lnTo>
                  <a:pt x="114" y="294"/>
                </a:lnTo>
                <a:lnTo>
                  <a:pt x="133" y="268"/>
                </a:lnTo>
                <a:lnTo>
                  <a:pt x="153" y="242"/>
                </a:lnTo>
                <a:lnTo>
                  <a:pt x="173" y="218"/>
                </a:lnTo>
                <a:lnTo>
                  <a:pt x="196" y="195"/>
                </a:lnTo>
                <a:lnTo>
                  <a:pt x="219" y="173"/>
                </a:lnTo>
                <a:lnTo>
                  <a:pt x="243" y="152"/>
                </a:lnTo>
                <a:lnTo>
                  <a:pt x="269" y="132"/>
                </a:lnTo>
                <a:lnTo>
                  <a:pt x="295" y="114"/>
                </a:lnTo>
                <a:lnTo>
                  <a:pt x="322" y="96"/>
                </a:lnTo>
                <a:lnTo>
                  <a:pt x="350" y="81"/>
                </a:lnTo>
                <a:lnTo>
                  <a:pt x="379" y="65"/>
                </a:lnTo>
                <a:lnTo>
                  <a:pt x="408" y="53"/>
                </a:lnTo>
                <a:lnTo>
                  <a:pt x="439" y="40"/>
                </a:lnTo>
                <a:lnTo>
                  <a:pt x="469" y="30"/>
                </a:lnTo>
                <a:lnTo>
                  <a:pt x="501" y="21"/>
                </a:lnTo>
                <a:lnTo>
                  <a:pt x="533" y="13"/>
                </a:lnTo>
                <a:lnTo>
                  <a:pt x="567" y="7"/>
                </a:lnTo>
                <a:lnTo>
                  <a:pt x="600" y="3"/>
                </a:lnTo>
                <a:lnTo>
                  <a:pt x="634" y="1"/>
                </a:lnTo>
                <a:lnTo>
                  <a:pt x="668" y="0"/>
                </a:lnTo>
                <a:close/>
                <a:moveTo>
                  <a:pt x="1524" y="1176"/>
                </a:moveTo>
                <a:lnTo>
                  <a:pt x="1533" y="1182"/>
                </a:lnTo>
                <a:lnTo>
                  <a:pt x="1543" y="1187"/>
                </a:lnTo>
                <a:lnTo>
                  <a:pt x="1553" y="1192"/>
                </a:lnTo>
                <a:lnTo>
                  <a:pt x="1565" y="1197"/>
                </a:lnTo>
                <a:lnTo>
                  <a:pt x="1576" y="1201"/>
                </a:lnTo>
                <a:lnTo>
                  <a:pt x="1587" y="1205"/>
                </a:lnTo>
                <a:lnTo>
                  <a:pt x="1599" y="1207"/>
                </a:lnTo>
                <a:lnTo>
                  <a:pt x="1611" y="1210"/>
                </a:lnTo>
                <a:lnTo>
                  <a:pt x="1637" y="1213"/>
                </a:lnTo>
                <a:lnTo>
                  <a:pt x="1663" y="1214"/>
                </a:lnTo>
                <a:lnTo>
                  <a:pt x="1689" y="1214"/>
                </a:lnTo>
                <a:lnTo>
                  <a:pt x="1716" y="1213"/>
                </a:lnTo>
                <a:lnTo>
                  <a:pt x="1742" y="1211"/>
                </a:lnTo>
                <a:lnTo>
                  <a:pt x="1768" y="1208"/>
                </a:lnTo>
                <a:lnTo>
                  <a:pt x="1792" y="1204"/>
                </a:lnTo>
                <a:lnTo>
                  <a:pt x="1815" y="1200"/>
                </a:lnTo>
                <a:lnTo>
                  <a:pt x="1836" y="1194"/>
                </a:lnTo>
                <a:lnTo>
                  <a:pt x="1856" y="1190"/>
                </a:lnTo>
                <a:lnTo>
                  <a:pt x="1873" y="1186"/>
                </a:lnTo>
                <a:lnTo>
                  <a:pt x="1886" y="1183"/>
                </a:lnTo>
                <a:lnTo>
                  <a:pt x="1906" y="1178"/>
                </a:lnTo>
                <a:lnTo>
                  <a:pt x="1916" y="1177"/>
                </a:lnTo>
                <a:lnTo>
                  <a:pt x="1919" y="1178"/>
                </a:lnTo>
                <a:lnTo>
                  <a:pt x="1922" y="1179"/>
                </a:lnTo>
                <a:lnTo>
                  <a:pt x="1924" y="1182"/>
                </a:lnTo>
                <a:lnTo>
                  <a:pt x="1925" y="1186"/>
                </a:lnTo>
                <a:lnTo>
                  <a:pt x="1930" y="1197"/>
                </a:lnTo>
                <a:lnTo>
                  <a:pt x="1935" y="1212"/>
                </a:lnTo>
                <a:lnTo>
                  <a:pt x="1940" y="1225"/>
                </a:lnTo>
                <a:lnTo>
                  <a:pt x="1945" y="1237"/>
                </a:lnTo>
                <a:lnTo>
                  <a:pt x="1950" y="1248"/>
                </a:lnTo>
                <a:lnTo>
                  <a:pt x="1950" y="1249"/>
                </a:lnTo>
                <a:lnTo>
                  <a:pt x="1953" y="1247"/>
                </a:lnTo>
                <a:lnTo>
                  <a:pt x="1972" y="1231"/>
                </a:lnTo>
                <a:lnTo>
                  <a:pt x="1993" y="1214"/>
                </a:lnTo>
                <a:lnTo>
                  <a:pt x="2020" y="1190"/>
                </a:lnTo>
                <a:lnTo>
                  <a:pt x="2035" y="1177"/>
                </a:lnTo>
                <a:lnTo>
                  <a:pt x="2048" y="1161"/>
                </a:lnTo>
                <a:lnTo>
                  <a:pt x="2063" y="1145"/>
                </a:lnTo>
                <a:lnTo>
                  <a:pt x="2076" y="1127"/>
                </a:lnTo>
                <a:lnTo>
                  <a:pt x="2090" y="1109"/>
                </a:lnTo>
                <a:lnTo>
                  <a:pt x="2101" y="1090"/>
                </a:lnTo>
                <a:lnTo>
                  <a:pt x="2112" y="1071"/>
                </a:lnTo>
                <a:lnTo>
                  <a:pt x="2122" y="1053"/>
                </a:lnTo>
                <a:lnTo>
                  <a:pt x="2138" y="1017"/>
                </a:lnTo>
                <a:lnTo>
                  <a:pt x="2150" y="990"/>
                </a:lnTo>
                <a:lnTo>
                  <a:pt x="2161" y="965"/>
                </a:lnTo>
                <a:lnTo>
                  <a:pt x="2162" y="961"/>
                </a:lnTo>
                <a:lnTo>
                  <a:pt x="2159" y="961"/>
                </a:lnTo>
                <a:lnTo>
                  <a:pt x="2137" y="967"/>
                </a:lnTo>
                <a:lnTo>
                  <a:pt x="2114" y="972"/>
                </a:lnTo>
                <a:lnTo>
                  <a:pt x="2084" y="979"/>
                </a:lnTo>
                <a:lnTo>
                  <a:pt x="2050" y="985"/>
                </a:lnTo>
                <a:lnTo>
                  <a:pt x="2013" y="990"/>
                </a:lnTo>
                <a:lnTo>
                  <a:pt x="1974" y="994"/>
                </a:lnTo>
                <a:lnTo>
                  <a:pt x="1938" y="996"/>
                </a:lnTo>
                <a:lnTo>
                  <a:pt x="1907" y="996"/>
                </a:lnTo>
                <a:lnTo>
                  <a:pt x="1883" y="996"/>
                </a:lnTo>
                <a:lnTo>
                  <a:pt x="1860" y="996"/>
                </a:lnTo>
                <a:lnTo>
                  <a:pt x="1857" y="996"/>
                </a:lnTo>
                <a:lnTo>
                  <a:pt x="1857" y="998"/>
                </a:lnTo>
                <a:lnTo>
                  <a:pt x="1862" y="1011"/>
                </a:lnTo>
                <a:lnTo>
                  <a:pt x="1868" y="1025"/>
                </a:lnTo>
                <a:lnTo>
                  <a:pt x="1874" y="1041"/>
                </a:lnTo>
                <a:lnTo>
                  <a:pt x="1880" y="1058"/>
                </a:lnTo>
                <a:lnTo>
                  <a:pt x="1884" y="1072"/>
                </a:lnTo>
                <a:lnTo>
                  <a:pt x="1889" y="1085"/>
                </a:lnTo>
                <a:lnTo>
                  <a:pt x="1890" y="1087"/>
                </a:lnTo>
                <a:lnTo>
                  <a:pt x="1887" y="1088"/>
                </a:lnTo>
                <a:lnTo>
                  <a:pt x="1870" y="1089"/>
                </a:lnTo>
                <a:lnTo>
                  <a:pt x="1850" y="1091"/>
                </a:lnTo>
                <a:lnTo>
                  <a:pt x="1822" y="1092"/>
                </a:lnTo>
                <a:lnTo>
                  <a:pt x="1803" y="1092"/>
                </a:lnTo>
                <a:lnTo>
                  <a:pt x="1782" y="1091"/>
                </a:lnTo>
                <a:lnTo>
                  <a:pt x="1759" y="1088"/>
                </a:lnTo>
                <a:lnTo>
                  <a:pt x="1732" y="1085"/>
                </a:lnTo>
                <a:lnTo>
                  <a:pt x="1702" y="1079"/>
                </a:lnTo>
                <a:lnTo>
                  <a:pt x="1669" y="1073"/>
                </a:lnTo>
                <a:lnTo>
                  <a:pt x="1636" y="1066"/>
                </a:lnTo>
                <a:lnTo>
                  <a:pt x="1602" y="1058"/>
                </a:lnTo>
                <a:lnTo>
                  <a:pt x="1570" y="1050"/>
                </a:lnTo>
                <a:lnTo>
                  <a:pt x="1539" y="1043"/>
                </a:lnTo>
                <a:lnTo>
                  <a:pt x="1512" y="1036"/>
                </a:lnTo>
                <a:lnTo>
                  <a:pt x="1488" y="1030"/>
                </a:lnTo>
                <a:lnTo>
                  <a:pt x="1456" y="1023"/>
                </a:lnTo>
                <a:lnTo>
                  <a:pt x="1439" y="1018"/>
                </a:lnTo>
                <a:lnTo>
                  <a:pt x="1433" y="1016"/>
                </a:lnTo>
                <a:lnTo>
                  <a:pt x="1433" y="1016"/>
                </a:lnTo>
                <a:lnTo>
                  <a:pt x="1434" y="1020"/>
                </a:lnTo>
                <a:lnTo>
                  <a:pt x="1443" y="1047"/>
                </a:lnTo>
                <a:lnTo>
                  <a:pt x="1448" y="1061"/>
                </a:lnTo>
                <a:lnTo>
                  <a:pt x="1454" y="1075"/>
                </a:lnTo>
                <a:lnTo>
                  <a:pt x="1461" y="1093"/>
                </a:lnTo>
                <a:lnTo>
                  <a:pt x="1470" y="1111"/>
                </a:lnTo>
                <a:lnTo>
                  <a:pt x="1481" y="1128"/>
                </a:lnTo>
                <a:lnTo>
                  <a:pt x="1493" y="1146"/>
                </a:lnTo>
                <a:lnTo>
                  <a:pt x="1500" y="1154"/>
                </a:lnTo>
                <a:lnTo>
                  <a:pt x="1508" y="1161"/>
                </a:lnTo>
                <a:lnTo>
                  <a:pt x="1516" y="1168"/>
                </a:lnTo>
                <a:lnTo>
                  <a:pt x="1524" y="1176"/>
                </a:lnTo>
                <a:close/>
                <a:moveTo>
                  <a:pt x="2147" y="1514"/>
                </a:moveTo>
                <a:lnTo>
                  <a:pt x="2136" y="1518"/>
                </a:lnTo>
                <a:lnTo>
                  <a:pt x="2126" y="1524"/>
                </a:lnTo>
                <a:lnTo>
                  <a:pt x="2117" y="1529"/>
                </a:lnTo>
                <a:lnTo>
                  <a:pt x="2106" y="1536"/>
                </a:lnTo>
                <a:lnTo>
                  <a:pt x="2097" y="1543"/>
                </a:lnTo>
                <a:lnTo>
                  <a:pt x="2087" y="1550"/>
                </a:lnTo>
                <a:lnTo>
                  <a:pt x="2078" y="1559"/>
                </a:lnTo>
                <a:lnTo>
                  <a:pt x="2070" y="1568"/>
                </a:lnTo>
                <a:lnTo>
                  <a:pt x="2053" y="1587"/>
                </a:lnTo>
                <a:lnTo>
                  <a:pt x="2037" y="1607"/>
                </a:lnTo>
                <a:lnTo>
                  <a:pt x="2022" y="1629"/>
                </a:lnTo>
                <a:lnTo>
                  <a:pt x="2009" y="1652"/>
                </a:lnTo>
                <a:lnTo>
                  <a:pt x="1996" y="1675"/>
                </a:lnTo>
                <a:lnTo>
                  <a:pt x="1985" y="1698"/>
                </a:lnTo>
                <a:lnTo>
                  <a:pt x="1974" y="1720"/>
                </a:lnTo>
                <a:lnTo>
                  <a:pt x="1965" y="1742"/>
                </a:lnTo>
                <a:lnTo>
                  <a:pt x="1957" y="1763"/>
                </a:lnTo>
                <a:lnTo>
                  <a:pt x="1950" y="1781"/>
                </a:lnTo>
                <a:lnTo>
                  <a:pt x="1944" y="1797"/>
                </a:lnTo>
                <a:lnTo>
                  <a:pt x="1939" y="1810"/>
                </a:lnTo>
                <a:lnTo>
                  <a:pt x="1932" y="1830"/>
                </a:lnTo>
                <a:lnTo>
                  <a:pt x="1928" y="1839"/>
                </a:lnTo>
                <a:lnTo>
                  <a:pt x="1925" y="1841"/>
                </a:lnTo>
                <a:lnTo>
                  <a:pt x="1923" y="1841"/>
                </a:lnTo>
                <a:lnTo>
                  <a:pt x="1918" y="1841"/>
                </a:lnTo>
                <a:lnTo>
                  <a:pt x="1914" y="1840"/>
                </a:lnTo>
                <a:lnTo>
                  <a:pt x="1903" y="1838"/>
                </a:lnTo>
                <a:lnTo>
                  <a:pt x="1888" y="1835"/>
                </a:lnTo>
                <a:lnTo>
                  <a:pt x="1874" y="1831"/>
                </a:lnTo>
                <a:lnTo>
                  <a:pt x="1861" y="1829"/>
                </a:lnTo>
                <a:lnTo>
                  <a:pt x="1850" y="1826"/>
                </a:lnTo>
                <a:lnTo>
                  <a:pt x="1848" y="1826"/>
                </a:lnTo>
                <a:lnTo>
                  <a:pt x="1849" y="1830"/>
                </a:lnTo>
                <a:lnTo>
                  <a:pt x="1851" y="1855"/>
                </a:lnTo>
                <a:lnTo>
                  <a:pt x="1853" y="1882"/>
                </a:lnTo>
                <a:lnTo>
                  <a:pt x="1858" y="1917"/>
                </a:lnTo>
                <a:lnTo>
                  <a:pt x="1862" y="1937"/>
                </a:lnTo>
                <a:lnTo>
                  <a:pt x="1867" y="1957"/>
                </a:lnTo>
                <a:lnTo>
                  <a:pt x="1873" y="1978"/>
                </a:lnTo>
                <a:lnTo>
                  <a:pt x="1879" y="1999"/>
                </a:lnTo>
                <a:lnTo>
                  <a:pt x="1887" y="2019"/>
                </a:lnTo>
                <a:lnTo>
                  <a:pt x="1897" y="2040"/>
                </a:lnTo>
                <a:lnTo>
                  <a:pt x="1907" y="2060"/>
                </a:lnTo>
                <a:lnTo>
                  <a:pt x="1916" y="2078"/>
                </a:lnTo>
                <a:lnTo>
                  <a:pt x="1936" y="2110"/>
                </a:lnTo>
                <a:lnTo>
                  <a:pt x="1952" y="2136"/>
                </a:lnTo>
                <a:lnTo>
                  <a:pt x="1967" y="2159"/>
                </a:lnTo>
                <a:lnTo>
                  <a:pt x="1969" y="2163"/>
                </a:lnTo>
                <a:lnTo>
                  <a:pt x="1970" y="2160"/>
                </a:lnTo>
                <a:lnTo>
                  <a:pt x="1979" y="2139"/>
                </a:lnTo>
                <a:lnTo>
                  <a:pt x="1987" y="2117"/>
                </a:lnTo>
                <a:lnTo>
                  <a:pt x="1998" y="2089"/>
                </a:lnTo>
                <a:lnTo>
                  <a:pt x="2013" y="2057"/>
                </a:lnTo>
                <a:lnTo>
                  <a:pt x="2029" y="2022"/>
                </a:lnTo>
                <a:lnTo>
                  <a:pt x="2048" y="1988"/>
                </a:lnTo>
                <a:lnTo>
                  <a:pt x="2066" y="1958"/>
                </a:lnTo>
                <a:lnTo>
                  <a:pt x="2083" y="1931"/>
                </a:lnTo>
                <a:lnTo>
                  <a:pt x="2096" y="1912"/>
                </a:lnTo>
                <a:lnTo>
                  <a:pt x="2109" y="1893"/>
                </a:lnTo>
                <a:lnTo>
                  <a:pt x="2110" y="1890"/>
                </a:lnTo>
                <a:lnTo>
                  <a:pt x="2109" y="1890"/>
                </a:lnTo>
                <a:lnTo>
                  <a:pt x="2095" y="1886"/>
                </a:lnTo>
                <a:lnTo>
                  <a:pt x="2081" y="1883"/>
                </a:lnTo>
                <a:lnTo>
                  <a:pt x="2064" y="1879"/>
                </a:lnTo>
                <a:lnTo>
                  <a:pt x="2046" y="1874"/>
                </a:lnTo>
                <a:lnTo>
                  <a:pt x="2033" y="1870"/>
                </a:lnTo>
                <a:lnTo>
                  <a:pt x="2019" y="1867"/>
                </a:lnTo>
                <a:lnTo>
                  <a:pt x="2017" y="1867"/>
                </a:lnTo>
                <a:lnTo>
                  <a:pt x="2018" y="1865"/>
                </a:lnTo>
                <a:lnTo>
                  <a:pt x="2026" y="1849"/>
                </a:lnTo>
                <a:lnTo>
                  <a:pt x="2036" y="1832"/>
                </a:lnTo>
                <a:lnTo>
                  <a:pt x="2050" y="1807"/>
                </a:lnTo>
                <a:lnTo>
                  <a:pt x="2061" y="1793"/>
                </a:lnTo>
                <a:lnTo>
                  <a:pt x="2074" y="1776"/>
                </a:lnTo>
                <a:lnTo>
                  <a:pt x="2089" y="1757"/>
                </a:lnTo>
                <a:lnTo>
                  <a:pt x="2107" y="1737"/>
                </a:lnTo>
                <a:lnTo>
                  <a:pt x="2128" y="1715"/>
                </a:lnTo>
                <a:lnTo>
                  <a:pt x="2151" y="1692"/>
                </a:lnTo>
                <a:lnTo>
                  <a:pt x="2176" y="1668"/>
                </a:lnTo>
                <a:lnTo>
                  <a:pt x="2201" y="1645"/>
                </a:lnTo>
                <a:lnTo>
                  <a:pt x="2225" y="1622"/>
                </a:lnTo>
                <a:lnTo>
                  <a:pt x="2248" y="1600"/>
                </a:lnTo>
                <a:lnTo>
                  <a:pt x="2270" y="1581"/>
                </a:lnTo>
                <a:lnTo>
                  <a:pt x="2288" y="1565"/>
                </a:lnTo>
                <a:lnTo>
                  <a:pt x="2313" y="1543"/>
                </a:lnTo>
                <a:lnTo>
                  <a:pt x="2325" y="1532"/>
                </a:lnTo>
                <a:lnTo>
                  <a:pt x="2329" y="1528"/>
                </a:lnTo>
                <a:lnTo>
                  <a:pt x="2330" y="1527"/>
                </a:lnTo>
                <a:lnTo>
                  <a:pt x="2330" y="1527"/>
                </a:lnTo>
                <a:lnTo>
                  <a:pt x="2326" y="1526"/>
                </a:lnTo>
                <a:lnTo>
                  <a:pt x="2317" y="1524"/>
                </a:lnTo>
                <a:lnTo>
                  <a:pt x="2298" y="1518"/>
                </a:lnTo>
                <a:lnTo>
                  <a:pt x="2285" y="1515"/>
                </a:lnTo>
                <a:lnTo>
                  <a:pt x="2269" y="1512"/>
                </a:lnTo>
                <a:lnTo>
                  <a:pt x="2251" y="1508"/>
                </a:lnTo>
                <a:lnTo>
                  <a:pt x="2232" y="1506"/>
                </a:lnTo>
                <a:lnTo>
                  <a:pt x="2211" y="1505"/>
                </a:lnTo>
                <a:lnTo>
                  <a:pt x="2189" y="1505"/>
                </a:lnTo>
                <a:lnTo>
                  <a:pt x="2179" y="1506"/>
                </a:lnTo>
                <a:lnTo>
                  <a:pt x="2167" y="1508"/>
                </a:lnTo>
                <a:lnTo>
                  <a:pt x="2157" y="1511"/>
                </a:lnTo>
                <a:lnTo>
                  <a:pt x="2147" y="1514"/>
                </a:lnTo>
                <a:close/>
                <a:moveTo>
                  <a:pt x="1312" y="2009"/>
                </a:moveTo>
                <a:lnTo>
                  <a:pt x="1318" y="1999"/>
                </a:lnTo>
                <a:lnTo>
                  <a:pt x="1323" y="1988"/>
                </a:lnTo>
                <a:lnTo>
                  <a:pt x="1327" y="1978"/>
                </a:lnTo>
                <a:lnTo>
                  <a:pt x="1330" y="1967"/>
                </a:lnTo>
                <a:lnTo>
                  <a:pt x="1332" y="1955"/>
                </a:lnTo>
                <a:lnTo>
                  <a:pt x="1335" y="1943"/>
                </a:lnTo>
                <a:lnTo>
                  <a:pt x="1336" y="1931"/>
                </a:lnTo>
                <a:lnTo>
                  <a:pt x="1337" y="1919"/>
                </a:lnTo>
                <a:lnTo>
                  <a:pt x="1338" y="1893"/>
                </a:lnTo>
                <a:lnTo>
                  <a:pt x="1337" y="1867"/>
                </a:lnTo>
                <a:lnTo>
                  <a:pt x="1334" y="1840"/>
                </a:lnTo>
                <a:lnTo>
                  <a:pt x="1331" y="1814"/>
                </a:lnTo>
                <a:lnTo>
                  <a:pt x="1326" y="1789"/>
                </a:lnTo>
                <a:lnTo>
                  <a:pt x="1320" y="1764"/>
                </a:lnTo>
                <a:lnTo>
                  <a:pt x="1314" y="1740"/>
                </a:lnTo>
                <a:lnTo>
                  <a:pt x="1306" y="1717"/>
                </a:lnTo>
                <a:lnTo>
                  <a:pt x="1300" y="1696"/>
                </a:lnTo>
                <a:lnTo>
                  <a:pt x="1294" y="1678"/>
                </a:lnTo>
                <a:lnTo>
                  <a:pt x="1288" y="1662"/>
                </a:lnTo>
                <a:lnTo>
                  <a:pt x="1282" y="1649"/>
                </a:lnTo>
                <a:lnTo>
                  <a:pt x="1276" y="1629"/>
                </a:lnTo>
                <a:lnTo>
                  <a:pt x="1273" y="1619"/>
                </a:lnTo>
                <a:lnTo>
                  <a:pt x="1274" y="1616"/>
                </a:lnTo>
                <a:lnTo>
                  <a:pt x="1276" y="1614"/>
                </a:lnTo>
                <a:lnTo>
                  <a:pt x="1278" y="1612"/>
                </a:lnTo>
                <a:lnTo>
                  <a:pt x="1282" y="1609"/>
                </a:lnTo>
                <a:lnTo>
                  <a:pt x="1294" y="1604"/>
                </a:lnTo>
                <a:lnTo>
                  <a:pt x="1306" y="1597"/>
                </a:lnTo>
                <a:lnTo>
                  <a:pt x="1320" y="1591"/>
                </a:lnTo>
                <a:lnTo>
                  <a:pt x="1331" y="1585"/>
                </a:lnTo>
                <a:lnTo>
                  <a:pt x="1342" y="1579"/>
                </a:lnTo>
                <a:lnTo>
                  <a:pt x="1343" y="1578"/>
                </a:lnTo>
                <a:lnTo>
                  <a:pt x="1341" y="1576"/>
                </a:lnTo>
                <a:lnTo>
                  <a:pt x="1322" y="1558"/>
                </a:lnTo>
                <a:lnTo>
                  <a:pt x="1303" y="1539"/>
                </a:lnTo>
                <a:lnTo>
                  <a:pt x="1276" y="1515"/>
                </a:lnTo>
                <a:lnTo>
                  <a:pt x="1262" y="1503"/>
                </a:lnTo>
                <a:lnTo>
                  <a:pt x="1245" y="1489"/>
                </a:lnTo>
                <a:lnTo>
                  <a:pt x="1227" y="1477"/>
                </a:lnTo>
                <a:lnTo>
                  <a:pt x="1208" y="1466"/>
                </a:lnTo>
                <a:lnTo>
                  <a:pt x="1188" y="1454"/>
                </a:lnTo>
                <a:lnTo>
                  <a:pt x="1168" y="1445"/>
                </a:lnTo>
                <a:lnTo>
                  <a:pt x="1149" y="1436"/>
                </a:lnTo>
                <a:lnTo>
                  <a:pt x="1129" y="1428"/>
                </a:lnTo>
                <a:lnTo>
                  <a:pt x="1093" y="1416"/>
                </a:lnTo>
                <a:lnTo>
                  <a:pt x="1065" y="1407"/>
                </a:lnTo>
                <a:lnTo>
                  <a:pt x="1038" y="1398"/>
                </a:lnTo>
                <a:lnTo>
                  <a:pt x="1033" y="1397"/>
                </a:lnTo>
                <a:lnTo>
                  <a:pt x="1034" y="1400"/>
                </a:lnTo>
                <a:lnTo>
                  <a:pt x="1042" y="1421"/>
                </a:lnTo>
                <a:lnTo>
                  <a:pt x="1049" y="1443"/>
                </a:lnTo>
                <a:lnTo>
                  <a:pt x="1059" y="1473"/>
                </a:lnTo>
                <a:lnTo>
                  <a:pt x="1069" y="1506"/>
                </a:lnTo>
                <a:lnTo>
                  <a:pt x="1078" y="1543"/>
                </a:lnTo>
                <a:lnTo>
                  <a:pt x="1085" y="1580"/>
                </a:lnTo>
                <a:lnTo>
                  <a:pt x="1090" y="1616"/>
                </a:lnTo>
                <a:lnTo>
                  <a:pt x="1095" y="1647"/>
                </a:lnTo>
                <a:lnTo>
                  <a:pt x="1097" y="1671"/>
                </a:lnTo>
                <a:lnTo>
                  <a:pt x="1100" y="1693"/>
                </a:lnTo>
                <a:lnTo>
                  <a:pt x="1100" y="1696"/>
                </a:lnTo>
                <a:lnTo>
                  <a:pt x="1102" y="1696"/>
                </a:lnTo>
                <a:lnTo>
                  <a:pt x="1114" y="1690"/>
                </a:lnTo>
                <a:lnTo>
                  <a:pt x="1128" y="1683"/>
                </a:lnTo>
                <a:lnTo>
                  <a:pt x="1143" y="1676"/>
                </a:lnTo>
                <a:lnTo>
                  <a:pt x="1159" y="1667"/>
                </a:lnTo>
                <a:lnTo>
                  <a:pt x="1172" y="1661"/>
                </a:lnTo>
                <a:lnTo>
                  <a:pt x="1185" y="1655"/>
                </a:lnTo>
                <a:lnTo>
                  <a:pt x="1187" y="1655"/>
                </a:lnTo>
                <a:lnTo>
                  <a:pt x="1188" y="1657"/>
                </a:lnTo>
                <a:lnTo>
                  <a:pt x="1191" y="1675"/>
                </a:lnTo>
                <a:lnTo>
                  <a:pt x="1195" y="1693"/>
                </a:lnTo>
                <a:lnTo>
                  <a:pt x="1199" y="1722"/>
                </a:lnTo>
                <a:lnTo>
                  <a:pt x="1200" y="1740"/>
                </a:lnTo>
                <a:lnTo>
                  <a:pt x="1201" y="1761"/>
                </a:lnTo>
                <a:lnTo>
                  <a:pt x="1201" y="1784"/>
                </a:lnTo>
                <a:lnTo>
                  <a:pt x="1200" y="1812"/>
                </a:lnTo>
                <a:lnTo>
                  <a:pt x="1198" y="1842"/>
                </a:lnTo>
                <a:lnTo>
                  <a:pt x="1195" y="1875"/>
                </a:lnTo>
                <a:lnTo>
                  <a:pt x="1192" y="1909"/>
                </a:lnTo>
                <a:lnTo>
                  <a:pt x="1188" y="1943"/>
                </a:lnTo>
                <a:lnTo>
                  <a:pt x="1183" y="1976"/>
                </a:lnTo>
                <a:lnTo>
                  <a:pt x="1179" y="2008"/>
                </a:lnTo>
                <a:lnTo>
                  <a:pt x="1176" y="2036"/>
                </a:lnTo>
                <a:lnTo>
                  <a:pt x="1171" y="2060"/>
                </a:lnTo>
                <a:lnTo>
                  <a:pt x="1167" y="2092"/>
                </a:lnTo>
                <a:lnTo>
                  <a:pt x="1164" y="2109"/>
                </a:lnTo>
                <a:lnTo>
                  <a:pt x="1163" y="2116"/>
                </a:lnTo>
                <a:lnTo>
                  <a:pt x="1163" y="2116"/>
                </a:lnTo>
                <a:lnTo>
                  <a:pt x="1167" y="2115"/>
                </a:lnTo>
                <a:lnTo>
                  <a:pt x="1193" y="2102"/>
                </a:lnTo>
                <a:lnTo>
                  <a:pt x="1206" y="2096"/>
                </a:lnTo>
                <a:lnTo>
                  <a:pt x="1220" y="2089"/>
                </a:lnTo>
                <a:lnTo>
                  <a:pt x="1237" y="2079"/>
                </a:lnTo>
                <a:lnTo>
                  <a:pt x="1253" y="2069"/>
                </a:lnTo>
                <a:lnTo>
                  <a:pt x="1270" y="2057"/>
                </a:lnTo>
                <a:lnTo>
                  <a:pt x="1286" y="2043"/>
                </a:lnTo>
                <a:lnTo>
                  <a:pt x="1293" y="2035"/>
                </a:lnTo>
                <a:lnTo>
                  <a:pt x="1300" y="2027"/>
                </a:lnTo>
                <a:lnTo>
                  <a:pt x="1307" y="2018"/>
                </a:lnTo>
                <a:lnTo>
                  <a:pt x="1312" y="2009"/>
                </a:lnTo>
                <a:close/>
                <a:moveTo>
                  <a:pt x="763" y="998"/>
                </a:moveTo>
                <a:lnTo>
                  <a:pt x="671" y="998"/>
                </a:lnTo>
                <a:lnTo>
                  <a:pt x="671" y="417"/>
                </a:lnTo>
                <a:lnTo>
                  <a:pt x="654" y="433"/>
                </a:lnTo>
                <a:lnTo>
                  <a:pt x="633" y="448"/>
                </a:lnTo>
                <a:lnTo>
                  <a:pt x="610" y="464"/>
                </a:lnTo>
                <a:lnTo>
                  <a:pt x="585" y="480"/>
                </a:lnTo>
                <a:lnTo>
                  <a:pt x="559" y="495"/>
                </a:lnTo>
                <a:lnTo>
                  <a:pt x="534" y="507"/>
                </a:lnTo>
                <a:lnTo>
                  <a:pt x="511" y="517"/>
                </a:lnTo>
                <a:lnTo>
                  <a:pt x="489" y="527"/>
                </a:lnTo>
                <a:lnTo>
                  <a:pt x="489" y="439"/>
                </a:lnTo>
                <a:lnTo>
                  <a:pt x="507" y="429"/>
                </a:lnTo>
                <a:lnTo>
                  <a:pt x="526" y="420"/>
                </a:lnTo>
                <a:lnTo>
                  <a:pt x="544" y="410"/>
                </a:lnTo>
                <a:lnTo>
                  <a:pt x="560" y="398"/>
                </a:lnTo>
                <a:lnTo>
                  <a:pt x="577" y="388"/>
                </a:lnTo>
                <a:lnTo>
                  <a:pt x="592" y="376"/>
                </a:lnTo>
                <a:lnTo>
                  <a:pt x="608" y="364"/>
                </a:lnTo>
                <a:lnTo>
                  <a:pt x="623" y="352"/>
                </a:lnTo>
                <a:lnTo>
                  <a:pt x="636" y="338"/>
                </a:lnTo>
                <a:lnTo>
                  <a:pt x="650" y="326"/>
                </a:lnTo>
                <a:lnTo>
                  <a:pt x="661" y="313"/>
                </a:lnTo>
                <a:lnTo>
                  <a:pt x="671" y="301"/>
                </a:lnTo>
                <a:lnTo>
                  <a:pt x="682" y="289"/>
                </a:lnTo>
                <a:lnTo>
                  <a:pt x="690" y="276"/>
                </a:lnTo>
                <a:lnTo>
                  <a:pt x="697" y="265"/>
                </a:lnTo>
                <a:lnTo>
                  <a:pt x="705" y="252"/>
                </a:lnTo>
                <a:lnTo>
                  <a:pt x="763" y="252"/>
                </a:lnTo>
                <a:lnTo>
                  <a:pt x="763" y="998"/>
                </a:lnTo>
                <a:close/>
                <a:moveTo>
                  <a:pt x="1302" y="2688"/>
                </a:moveTo>
                <a:lnTo>
                  <a:pt x="1328" y="2685"/>
                </a:lnTo>
                <a:lnTo>
                  <a:pt x="1331" y="2695"/>
                </a:lnTo>
                <a:lnTo>
                  <a:pt x="1334" y="2704"/>
                </a:lnTo>
                <a:lnTo>
                  <a:pt x="1338" y="2711"/>
                </a:lnTo>
                <a:lnTo>
                  <a:pt x="1344" y="2717"/>
                </a:lnTo>
                <a:lnTo>
                  <a:pt x="1350" y="2721"/>
                </a:lnTo>
                <a:lnTo>
                  <a:pt x="1356" y="2724"/>
                </a:lnTo>
                <a:lnTo>
                  <a:pt x="1363" y="2726"/>
                </a:lnTo>
                <a:lnTo>
                  <a:pt x="1371" y="2726"/>
                </a:lnTo>
                <a:lnTo>
                  <a:pt x="1380" y="2726"/>
                </a:lnTo>
                <a:lnTo>
                  <a:pt x="1387" y="2723"/>
                </a:lnTo>
                <a:lnTo>
                  <a:pt x="1395" y="2719"/>
                </a:lnTo>
                <a:lnTo>
                  <a:pt x="1402" y="2714"/>
                </a:lnTo>
                <a:lnTo>
                  <a:pt x="1408" y="2707"/>
                </a:lnTo>
                <a:lnTo>
                  <a:pt x="1411" y="2699"/>
                </a:lnTo>
                <a:lnTo>
                  <a:pt x="1414" y="2691"/>
                </a:lnTo>
                <a:lnTo>
                  <a:pt x="1414" y="2682"/>
                </a:lnTo>
                <a:lnTo>
                  <a:pt x="1414" y="2674"/>
                </a:lnTo>
                <a:lnTo>
                  <a:pt x="1412" y="2665"/>
                </a:lnTo>
                <a:lnTo>
                  <a:pt x="1408" y="2659"/>
                </a:lnTo>
                <a:lnTo>
                  <a:pt x="1403" y="2652"/>
                </a:lnTo>
                <a:lnTo>
                  <a:pt x="1397" y="2647"/>
                </a:lnTo>
                <a:lnTo>
                  <a:pt x="1389" y="2644"/>
                </a:lnTo>
                <a:lnTo>
                  <a:pt x="1381" y="2641"/>
                </a:lnTo>
                <a:lnTo>
                  <a:pt x="1373" y="2640"/>
                </a:lnTo>
                <a:lnTo>
                  <a:pt x="1364" y="2641"/>
                </a:lnTo>
                <a:lnTo>
                  <a:pt x="1354" y="2644"/>
                </a:lnTo>
                <a:lnTo>
                  <a:pt x="1357" y="2621"/>
                </a:lnTo>
                <a:lnTo>
                  <a:pt x="1359" y="2621"/>
                </a:lnTo>
                <a:lnTo>
                  <a:pt x="1361" y="2621"/>
                </a:lnTo>
                <a:lnTo>
                  <a:pt x="1370" y="2621"/>
                </a:lnTo>
                <a:lnTo>
                  <a:pt x="1377" y="2619"/>
                </a:lnTo>
                <a:lnTo>
                  <a:pt x="1385" y="2616"/>
                </a:lnTo>
                <a:lnTo>
                  <a:pt x="1391" y="2612"/>
                </a:lnTo>
                <a:lnTo>
                  <a:pt x="1398" y="2607"/>
                </a:lnTo>
                <a:lnTo>
                  <a:pt x="1402" y="2601"/>
                </a:lnTo>
                <a:lnTo>
                  <a:pt x="1404" y="2594"/>
                </a:lnTo>
                <a:lnTo>
                  <a:pt x="1405" y="2586"/>
                </a:lnTo>
                <a:lnTo>
                  <a:pt x="1405" y="2578"/>
                </a:lnTo>
                <a:lnTo>
                  <a:pt x="1403" y="2572"/>
                </a:lnTo>
                <a:lnTo>
                  <a:pt x="1400" y="2566"/>
                </a:lnTo>
                <a:lnTo>
                  <a:pt x="1395" y="2562"/>
                </a:lnTo>
                <a:lnTo>
                  <a:pt x="1390" y="2558"/>
                </a:lnTo>
                <a:lnTo>
                  <a:pt x="1384" y="2555"/>
                </a:lnTo>
                <a:lnTo>
                  <a:pt x="1378" y="2552"/>
                </a:lnTo>
                <a:lnTo>
                  <a:pt x="1370" y="2551"/>
                </a:lnTo>
                <a:lnTo>
                  <a:pt x="1362" y="2552"/>
                </a:lnTo>
                <a:lnTo>
                  <a:pt x="1356" y="2555"/>
                </a:lnTo>
                <a:lnTo>
                  <a:pt x="1350" y="2558"/>
                </a:lnTo>
                <a:lnTo>
                  <a:pt x="1345" y="2562"/>
                </a:lnTo>
                <a:lnTo>
                  <a:pt x="1339" y="2567"/>
                </a:lnTo>
                <a:lnTo>
                  <a:pt x="1336" y="2574"/>
                </a:lnTo>
                <a:lnTo>
                  <a:pt x="1333" y="2581"/>
                </a:lnTo>
                <a:lnTo>
                  <a:pt x="1331" y="2591"/>
                </a:lnTo>
                <a:lnTo>
                  <a:pt x="1305" y="2586"/>
                </a:lnTo>
                <a:lnTo>
                  <a:pt x="1308" y="2573"/>
                </a:lnTo>
                <a:lnTo>
                  <a:pt x="1312" y="2563"/>
                </a:lnTo>
                <a:lnTo>
                  <a:pt x="1316" y="2558"/>
                </a:lnTo>
                <a:lnTo>
                  <a:pt x="1319" y="2552"/>
                </a:lnTo>
                <a:lnTo>
                  <a:pt x="1323" y="2548"/>
                </a:lnTo>
                <a:lnTo>
                  <a:pt x="1327" y="2545"/>
                </a:lnTo>
                <a:lnTo>
                  <a:pt x="1331" y="2541"/>
                </a:lnTo>
                <a:lnTo>
                  <a:pt x="1336" y="2539"/>
                </a:lnTo>
                <a:lnTo>
                  <a:pt x="1341" y="2536"/>
                </a:lnTo>
                <a:lnTo>
                  <a:pt x="1346" y="2534"/>
                </a:lnTo>
                <a:lnTo>
                  <a:pt x="1357" y="2532"/>
                </a:lnTo>
                <a:lnTo>
                  <a:pt x="1370" y="2531"/>
                </a:lnTo>
                <a:lnTo>
                  <a:pt x="1378" y="2531"/>
                </a:lnTo>
                <a:lnTo>
                  <a:pt x="1386" y="2533"/>
                </a:lnTo>
                <a:lnTo>
                  <a:pt x="1394" y="2535"/>
                </a:lnTo>
                <a:lnTo>
                  <a:pt x="1402" y="2538"/>
                </a:lnTo>
                <a:lnTo>
                  <a:pt x="1409" y="2542"/>
                </a:lnTo>
                <a:lnTo>
                  <a:pt x="1414" y="2546"/>
                </a:lnTo>
                <a:lnTo>
                  <a:pt x="1419" y="2552"/>
                </a:lnTo>
                <a:lnTo>
                  <a:pt x="1425" y="2559"/>
                </a:lnTo>
                <a:lnTo>
                  <a:pt x="1428" y="2565"/>
                </a:lnTo>
                <a:lnTo>
                  <a:pt x="1430" y="2572"/>
                </a:lnTo>
                <a:lnTo>
                  <a:pt x="1432" y="2578"/>
                </a:lnTo>
                <a:lnTo>
                  <a:pt x="1432" y="2586"/>
                </a:lnTo>
                <a:lnTo>
                  <a:pt x="1432" y="2593"/>
                </a:lnTo>
                <a:lnTo>
                  <a:pt x="1430" y="2599"/>
                </a:lnTo>
                <a:lnTo>
                  <a:pt x="1428" y="2605"/>
                </a:lnTo>
                <a:lnTo>
                  <a:pt x="1425" y="2610"/>
                </a:lnTo>
                <a:lnTo>
                  <a:pt x="1420" y="2617"/>
                </a:lnTo>
                <a:lnTo>
                  <a:pt x="1415" y="2621"/>
                </a:lnTo>
                <a:lnTo>
                  <a:pt x="1409" y="2625"/>
                </a:lnTo>
                <a:lnTo>
                  <a:pt x="1403" y="2629"/>
                </a:lnTo>
                <a:lnTo>
                  <a:pt x="1411" y="2632"/>
                </a:lnTo>
                <a:lnTo>
                  <a:pt x="1419" y="2635"/>
                </a:lnTo>
                <a:lnTo>
                  <a:pt x="1427" y="2640"/>
                </a:lnTo>
                <a:lnTo>
                  <a:pt x="1432" y="2647"/>
                </a:lnTo>
                <a:lnTo>
                  <a:pt x="1437" y="2655"/>
                </a:lnTo>
                <a:lnTo>
                  <a:pt x="1440" y="2662"/>
                </a:lnTo>
                <a:lnTo>
                  <a:pt x="1442" y="2671"/>
                </a:lnTo>
                <a:lnTo>
                  <a:pt x="1442" y="2682"/>
                </a:lnTo>
                <a:lnTo>
                  <a:pt x="1442" y="2688"/>
                </a:lnTo>
                <a:lnTo>
                  <a:pt x="1441" y="2695"/>
                </a:lnTo>
                <a:lnTo>
                  <a:pt x="1440" y="2702"/>
                </a:lnTo>
                <a:lnTo>
                  <a:pt x="1437" y="2708"/>
                </a:lnTo>
                <a:lnTo>
                  <a:pt x="1435" y="2713"/>
                </a:lnTo>
                <a:lnTo>
                  <a:pt x="1431" y="2719"/>
                </a:lnTo>
                <a:lnTo>
                  <a:pt x="1427" y="2724"/>
                </a:lnTo>
                <a:lnTo>
                  <a:pt x="1422" y="2729"/>
                </a:lnTo>
                <a:lnTo>
                  <a:pt x="1416" y="2734"/>
                </a:lnTo>
                <a:lnTo>
                  <a:pt x="1411" y="2738"/>
                </a:lnTo>
                <a:lnTo>
                  <a:pt x="1405" y="2741"/>
                </a:lnTo>
                <a:lnTo>
                  <a:pt x="1399" y="2744"/>
                </a:lnTo>
                <a:lnTo>
                  <a:pt x="1392" y="2746"/>
                </a:lnTo>
                <a:lnTo>
                  <a:pt x="1385" y="2747"/>
                </a:lnTo>
                <a:lnTo>
                  <a:pt x="1378" y="2748"/>
                </a:lnTo>
                <a:lnTo>
                  <a:pt x="1371" y="2748"/>
                </a:lnTo>
                <a:lnTo>
                  <a:pt x="1363" y="2748"/>
                </a:lnTo>
                <a:lnTo>
                  <a:pt x="1357" y="2747"/>
                </a:lnTo>
                <a:lnTo>
                  <a:pt x="1351" y="2746"/>
                </a:lnTo>
                <a:lnTo>
                  <a:pt x="1345" y="2744"/>
                </a:lnTo>
                <a:lnTo>
                  <a:pt x="1338" y="2742"/>
                </a:lnTo>
                <a:lnTo>
                  <a:pt x="1333" y="2739"/>
                </a:lnTo>
                <a:lnTo>
                  <a:pt x="1328" y="2736"/>
                </a:lnTo>
                <a:lnTo>
                  <a:pt x="1324" y="2732"/>
                </a:lnTo>
                <a:lnTo>
                  <a:pt x="1319" y="2727"/>
                </a:lnTo>
                <a:lnTo>
                  <a:pt x="1316" y="2722"/>
                </a:lnTo>
                <a:lnTo>
                  <a:pt x="1311" y="2718"/>
                </a:lnTo>
                <a:lnTo>
                  <a:pt x="1308" y="2713"/>
                </a:lnTo>
                <a:lnTo>
                  <a:pt x="1306" y="2707"/>
                </a:lnTo>
                <a:lnTo>
                  <a:pt x="1304" y="2700"/>
                </a:lnTo>
                <a:lnTo>
                  <a:pt x="1303" y="2694"/>
                </a:lnTo>
                <a:lnTo>
                  <a:pt x="1302" y="2688"/>
                </a:lnTo>
                <a:close/>
                <a:moveTo>
                  <a:pt x="2898" y="1302"/>
                </a:moveTo>
                <a:lnTo>
                  <a:pt x="2898" y="1352"/>
                </a:lnTo>
                <a:lnTo>
                  <a:pt x="2615" y="1352"/>
                </a:lnTo>
                <a:lnTo>
                  <a:pt x="2615" y="1342"/>
                </a:lnTo>
                <a:lnTo>
                  <a:pt x="2616" y="1333"/>
                </a:lnTo>
                <a:lnTo>
                  <a:pt x="2618" y="1325"/>
                </a:lnTo>
                <a:lnTo>
                  <a:pt x="2621" y="1315"/>
                </a:lnTo>
                <a:lnTo>
                  <a:pt x="2627" y="1301"/>
                </a:lnTo>
                <a:lnTo>
                  <a:pt x="2635" y="1286"/>
                </a:lnTo>
                <a:lnTo>
                  <a:pt x="2645" y="1273"/>
                </a:lnTo>
                <a:lnTo>
                  <a:pt x="2656" y="1259"/>
                </a:lnTo>
                <a:lnTo>
                  <a:pt x="2668" y="1244"/>
                </a:lnTo>
                <a:lnTo>
                  <a:pt x="2685" y="1229"/>
                </a:lnTo>
                <a:lnTo>
                  <a:pt x="2704" y="1212"/>
                </a:lnTo>
                <a:lnTo>
                  <a:pt x="2725" y="1194"/>
                </a:lnTo>
                <a:lnTo>
                  <a:pt x="2757" y="1167"/>
                </a:lnTo>
                <a:lnTo>
                  <a:pt x="2783" y="1143"/>
                </a:lnTo>
                <a:lnTo>
                  <a:pt x="2794" y="1132"/>
                </a:lnTo>
                <a:lnTo>
                  <a:pt x="2803" y="1122"/>
                </a:lnTo>
                <a:lnTo>
                  <a:pt x="2812" y="1113"/>
                </a:lnTo>
                <a:lnTo>
                  <a:pt x="2819" y="1103"/>
                </a:lnTo>
                <a:lnTo>
                  <a:pt x="2824" y="1095"/>
                </a:lnTo>
                <a:lnTo>
                  <a:pt x="2829" y="1088"/>
                </a:lnTo>
                <a:lnTo>
                  <a:pt x="2833" y="1079"/>
                </a:lnTo>
                <a:lnTo>
                  <a:pt x="2838" y="1071"/>
                </a:lnTo>
                <a:lnTo>
                  <a:pt x="2840" y="1063"/>
                </a:lnTo>
                <a:lnTo>
                  <a:pt x="2842" y="1056"/>
                </a:lnTo>
                <a:lnTo>
                  <a:pt x="2843" y="1048"/>
                </a:lnTo>
                <a:lnTo>
                  <a:pt x="2844" y="1040"/>
                </a:lnTo>
                <a:lnTo>
                  <a:pt x="2843" y="1033"/>
                </a:lnTo>
                <a:lnTo>
                  <a:pt x="2842" y="1026"/>
                </a:lnTo>
                <a:lnTo>
                  <a:pt x="2841" y="1018"/>
                </a:lnTo>
                <a:lnTo>
                  <a:pt x="2838" y="1012"/>
                </a:lnTo>
                <a:lnTo>
                  <a:pt x="2834" y="1005"/>
                </a:lnTo>
                <a:lnTo>
                  <a:pt x="2831" y="1000"/>
                </a:lnTo>
                <a:lnTo>
                  <a:pt x="2826" y="994"/>
                </a:lnTo>
                <a:lnTo>
                  <a:pt x="2821" y="988"/>
                </a:lnTo>
                <a:lnTo>
                  <a:pt x="2815" y="983"/>
                </a:lnTo>
                <a:lnTo>
                  <a:pt x="2809" y="979"/>
                </a:lnTo>
                <a:lnTo>
                  <a:pt x="2802" y="975"/>
                </a:lnTo>
                <a:lnTo>
                  <a:pt x="2795" y="972"/>
                </a:lnTo>
                <a:lnTo>
                  <a:pt x="2788" y="970"/>
                </a:lnTo>
                <a:lnTo>
                  <a:pt x="2780" y="968"/>
                </a:lnTo>
                <a:lnTo>
                  <a:pt x="2771" y="967"/>
                </a:lnTo>
                <a:lnTo>
                  <a:pt x="2763" y="967"/>
                </a:lnTo>
                <a:lnTo>
                  <a:pt x="2754" y="967"/>
                </a:lnTo>
                <a:lnTo>
                  <a:pt x="2744" y="968"/>
                </a:lnTo>
                <a:lnTo>
                  <a:pt x="2736" y="970"/>
                </a:lnTo>
                <a:lnTo>
                  <a:pt x="2729" y="972"/>
                </a:lnTo>
                <a:lnTo>
                  <a:pt x="2720" y="975"/>
                </a:lnTo>
                <a:lnTo>
                  <a:pt x="2714" y="979"/>
                </a:lnTo>
                <a:lnTo>
                  <a:pt x="2708" y="984"/>
                </a:lnTo>
                <a:lnTo>
                  <a:pt x="2702" y="989"/>
                </a:lnTo>
                <a:lnTo>
                  <a:pt x="2697" y="996"/>
                </a:lnTo>
                <a:lnTo>
                  <a:pt x="2691" y="1002"/>
                </a:lnTo>
                <a:lnTo>
                  <a:pt x="2687" y="1009"/>
                </a:lnTo>
                <a:lnTo>
                  <a:pt x="2684" y="1016"/>
                </a:lnTo>
                <a:lnTo>
                  <a:pt x="2682" y="1025"/>
                </a:lnTo>
                <a:lnTo>
                  <a:pt x="2680" y="1033"/>
                </a:lnTo>
                <a:lnTo>
                  <a:pt x="2679" y="1042"/>
                </a:lnTo>
                <a:lnTo>
                  <a:pt x="2679" y="1052"/>
                </a:lnTo>
                <a:lnTo>
                  <a:pt x="2625" y="1046"/>
                </a:lnTo>
                <a:lnTo>
                  <a:pt x="2626" y="1032"/>
                </a:lnTo>
                <a:lnTo>
                  <a:pt x="2629" y="1018"/>
                </a:lnTo>
                <a:lnTo>
                  <a:pt x="2633" y="1005"/>
                </a:lnTo>
                <a:lnTo>
                  <a:pt x="2637" y="994"/>
                </a:lnTo>
                <a:lnTo>
                  <a:pt x="2644" y="982"/>
                </a:lnTo>
                <a:lnTo>
                  <a:pt x="2650" y="972"/>
                </a:lnTo>
                <a:lnTo>
                  <a:pt x="2658" y="962"/>
                </a:lnTo>
                <a:lnTo>
                  <a:pt x="2666" y="954"/>
                </a:lnTo>
                <a:lnTo>
                  <a:pt x="2676" y="947"/>
                </a:lnTo>
                <a:lnTo>
                  <a:pt x="2686" y="941"/>
                </a:lnTo>
                <a:lnTo>
                  <a:pt x="2698" y="936"/>
                </a:lnTo>
                <a:lnTo>
                  <a:pt x="2709" y="930"/>
                </a:lnTo>
                <a:lnTo>
                  <a:pt x="2721" y="927"/>
                </a:lnTo>
                <a:lnTo>
                  <a:pt x="2735" y="925"/>
                </a:lnTo>
                <a:lnTo>
                  <a:pt x="2748" y="923"/>
                </a:lnTo>
                <a:lnTo>
                  <a:pt x="2764" y="923"/>
                </a:lnTo>
                <a:lnTo>
                  <a:pt x="2778" y="923"/>
                </a:lnTo>
                <a:lnTo>
                  <a:pt x="2793" y="925"/>
                </a:lnTo>
                <a:lnTo>
                  <a:pt x="2806" y="927"/>
                </a:lnTo>
                <a:lnTo>
                  <a:pt x="2819" y="931"/>
                </a:lnTo>
                <a:lnTo>
                  <a:pt x="2830" y="937"/>
                </a:lnTo>
                <a:lnTo>
                  <a:pt x="2842" y="942"/>
                </a:lnTo>
                <a:lnTo>
                  <a:pt x="2852" y="949"/>
                </a:lnTo>
                <a:lnTo>
                  <a:pt x="2861" y="957"/>
                </a:lnTo>
                <a:lnTo>
                  <a:pt x="2870" y="966"/>
                </a:lnTo>
                <a:lnTo>
                  <a:pt x="2877" y="975"/>
                </a:lnTo>
                <a:lnTo>
                  <a:pt x="2883" y="985"/>
                </a:lnTo>
                <a:lnTo>
                  <a:pt x="2888" y="996"/>
                </a:lnTo>
                <a:lnTo>
                  <a:pt x="2893" y="1006"/>
                </a:lnTo>
                <a:lnTo>
                  <a:pt x="2895" y="1017"/>
                </a:lnTo>
                <a:lnTo>
                  <a:pt x="2897" y="1030"/>
                </a:lnTo>
                <a:lnTo>
                  <a:pt x="2898" y="1042"/>
                </a:lnTo>
                <a:lnTo>
                  <a:pt x="2897" y="1055"/>
                </a:lnTo>
                <a:lnTo>
                  <a:pt x="2895" y="1067"/>
                </a:lnTo>
                <a:lnTo>
                  <a:pt x="2892" y="1079"/>
                </a:lnTo>
                <a:lnTo>
                  <a:pt x="2886" y="1092"/>
                </a:lnTo>
                <a:lnTo>
                  <a:pt x="2880" y="1104"/>
                </a:lnTo>
                <a:lnTo>
                  <a:pt x="2873" y="1118"/>
                </a:lnTo>
                <a:lnTo>
                  <a:pt x="2864" y="1131"/>
                </a:lnTo>
                <a:lnTo>
                  <a:pt x="2852" y="1145"/>
                </a:lnTo>
                <a:lnTo>
                  <a:pt x="2838" y="1159"/>
                </a:lnTo>
                <a:lnTo>
                  <a:pt x="2819" y="1177"/>
                </a:lnTo>
                <a:lnTo>
                  <a:pt x="2797" y="1197"/>
                </a:lnTo>
                <a:lnTo>
                  <a:pt x="2771" y="1219"/>
                </a:lnTo>
                <a:lnTo>
                  <a:pt x="2749" y="1238"/>
                </a:lnTo>
                <a:lnTo>
                  <a:pt x="2732" y="1253"/>
                </a:lnTo>
                <a:lnTo>
                  <a:pt x="2718" y="1265"/>
                </a:lnTo>
                <a:lnTo>
                  <a:pt x="2710" y="1273"/>
                </a:lnTo>
                <a:lnTo>
                  <a:pt x="2698" y="1288"/>
                </a:lnTo>
                <a:lnTo>
                  <a:pt x="2687" y="1302"/>
                </a:lnTo>
                <a:lnTo>
                  <a:pt x="2898" y="1302"/>
                </a:lnTo>
                <a:close/>
                <a:moveTo>
                  <a:pt x="1422" y="2451"/>
                </a:moveTo>
                <a:lnTo>
                  <a:pt x="1421" y="2451"/>
                </a:lnTo>
                <a:lnTo>
                  <a:pt x="1420" y="2451"/>
                </a:lnTo>
                <a:lnTo>
                  <a:pt x="1420" y="2450"/>
                </a:lnTo>
                <a:lnTo>
                  <a:pt x="1419" y="2450"/>
                </a:lnTo>
                <a:lnTo>
                  <a:pt x="1418" y="2450"/>
                </a:lnTo>
                <a:lnTo>
                  <a:pt x="1418" y="2450"/>
                </a:lnTo>
                <a:lnTo>
                  <a:pt x="1417" y="2450"/>
                </a:lnTo>
                <a:lnTo>
                  <a:pt x="1417" y="2449"/>
                </a:lnTo>
                <a:lnTo>
                  <a:pt x="1416" y="2449"/>
                </a:lnTo>
                <a:lnTo>
                  <a:pt x="1416" y="2449"/>
                </a:lnTo>
                <a:lnTo>
                  <a:pt x="1415" y="2449"/>
                </a:lnTo>
                <a:lnTo>
                  <a:pt x="1415" y="2449"/>
                </a:lnTo>
                <a:lnTo>
                  <a:pt x="1414" y="2449"/>
                </a:lnTo>
                <a:lnTo>
                  <a:pt x="1413" y="2448"/>
                </a:lnTo>
                <a:lnTo>
                  <a:pt x="1413" y="2448"/>
                </a:lnTo>
                <a:lnTo>
                  <a:pt x="1412" y="2448"/>
                </a:lnTo>
                <a:lnTo>
                  <a:pt x="1411" y="2448"/>
                </a:lnTo>
                <a:lnTo>
                  <a:pt x="1411" y="2448"/>
                </a:lnTo>
                <a:lnTo>
                  <a:pt x="1411" y="2448"/>
                </a:lnTo>
                <a:lnTo>
                  <a:pt x="1410" y="2448"/>
                </a:lnTo>
                <a:lnTo>
                  <a:pt x="1409" y="2447"/>
                </a:lnTo>
                <a:lnTo>
                  <a:pt x="1409" y="2447"/>
                </a:lnTo>
                <a:lnTo>
                  <a:pt x="1408" y="2447"/>
                </a:lnTo>
                <a:lnTo>
                  <a:pt x="1407" y="2447"/>
                </a:lnTo>
                <a:lnTo>
                  <a:pt x="1407" y="2447"/>
                </a:lnTo>
                <a:lnTo>
                  <a:pt x="1406" y="2447"/>
                </a:lnTo>
                <a:lnTo>
                  <a:pt x="1406" y="2447"/>
                </a:lnTo>
                <a:lnTo>
                  <a:pt x="1405" y="2446"/>
                </a:lnTo>
                <a:lnTo>
                  <a:pt x="1405" y="2446"/>
                </a:lnTo>
                <a:lnTo>
                  <a:pt x="1404" y="2446"/>
                </a:lnTo>
                <a:lnTo>
                  <a:pt x="1403" y="2446"/>
                </a:lnTo>
                <a:lnTo>
                  <a:pt x="1403" y="2446"/>
                </a:lnTo>
                <a:lnTo>
                  <a:pt x="1402" y="2446"/>
                </a:lnTo>
                <a:lnTo>
                  <a:pt x="1399" y="2445"/>
                </a:lnTo>
                <a:lnTo>
                  <a:pt x="1399" y="2445"/>
                </a:lnTo>
                <a:lnTo>
                  <a:pt x="1398" y="2445"/>
                </a:lnTo>
                <a:lnTo>
                  <a:pt x="1397" y="2445"/>
                </a:lnTo>
                <a:lnTo>
                  <a:pt x="1395" y="2445"/>
                </a:lnTo>
                <a:lnTo>
                  <a:pt x="1393" y="2444"/>
                </a:lnTo>
                <a:lnTo>
                  <a:pt x="1392" y="2444"/>
                </a:lnTo>
                <a:lnTo>
                  <a:pt x="1391" y="2444"/>
                </a:lnTo>
                <a:lnTo>
                  <a:pt x="1391" y="2444"/>
                </a:lnTo>
                <a:lnTo>
                  <a:pt x="1390" y="2444"/>
                </a:lnTo>
                <a:lnTo>
                  <a:pt x="1389" y="2443"/>
                </a:lnTo>
                <a:lnTo>
                  <a:pt x="1388" y="2443"/>
                </a:lnTo>
                <a:lnTo>
                  <a:pt x="1387" y="2443"/>
                </a:lnTo>
                <a:lnTo>
                  <a:pt x="1387" y="2443"/>
                </a:lnTo>
                <a:lnTo>
                  <a:pt x="1386" y="2443"/>
                </a:lnTo>
                <a:lnTo>
                  <a:pt x="1385" y="2443"/>
                </a:lnTo>
                <a:lnTo>
                  <a:pt x="1384" y="2443"/>
                </a:lnTo>
                <a:lnTo>
                  <a:pt x="1383" y="2443"/>
                </a:lnTo>
                <a:lnTo>
                  <a:pt x="1382" y="2443"/>
                </a:lnTo>
                <a:lnTo>
                  <a:pt x="1382" y="2443"/>
                </a:lnTo>
                <a:lnTo>
                  <a:pt x="1381" y="2442"/>
                </a:lnTo>
                <a:lnTo>
                  <a:pt x="1380" y="2442"/>
                </a:lnTo>
                <a:lnTo>
                  <a:pt x="1380" y="2442"/>
                </a:lnTo>
                <a:lnTo>
                  <a:pt x="1378" y="2442"/>
                </a:lnTo>
                <a:lnTo>
                  <a:pt x="1367" y="2441"/>
                </a:lnTo>
                <a:lnTo>
                  <a:pt x="1356" y="2441"/>
                </a:lnTo>
                <a:lnTo>
                  <a:pt x="1346" y="2441"/>
                </a:lnTo>
                <a:lnTo>
                  <a:pt x="1334" y="2442"/>
                </a:lnTo>
                <a:lnTo>
                  <a:pt x="1324" y="2444"/>
                </a:lnTo>
                <a:lnTo>
                  <a:pt x="1312" y="2445"/>
                </a:lnTo>
                <a:lnTo>
                  <a:pt x="1302" y="2448"/>
                </a:lnTo>
                <a:lnTo>
                  <a:pt x="1292" y="2451"/>
                </a:lnTo>
                <a:lnTo>
                  <a:pt x="1282" y="2454"/>
                </a:lnTo>
                <a:lnTo>
                  <a:pt x="1272" y="2458"/>
                </a:lnTo>
                <a:lnTo>
                  <a:pt x="1253" y="2467"/>
                </a:lnTo>
                <a:lnTo>
                  <a:pt x="1235" y="2478"/>
                </a:lnTo>
                <a:lnTo>
                  <a:pt x="1218" y="2490"/>
                </a:lnTo>
                <a:lnTo>
                  <a:pt x="1204" y="2504"/>
                </a:lnTo>
                <a:lnTo>
                  <a:pt x="1189" y="2519"/>
                </a:lnTo>
                <a:lnTo>
                  <a:pt x="1177" y="2536"/>
                </a:lnTo>
                <a:lnTo>
                  <a:pt x="1166" y="2555"/>
                </a:lnTo>
                <a:lnTo>
                  <a:pt x="1157" y="2573"/>
                </a:lnTo>
                <a:lnTo>
                  <a:pt x="1153" y="2582"/>
                </a:lnTo>
                <a:lnTo>
                  <a:pt x="1150" y="2593"/>
                </a:lnTo>
                <a:lnTo>
                  <a:pt x="1146" y="2603"/>
                </a:lnTo>
                <a:lnTo>
                  <a:pt x="1144" y="2614"/>
                </a:lnTo>
                <a:lnTo>
                  <a:pt x="1142" y="2624"/>
                </a:lnTo>
                <a:lnTo>
                  <a:pt x="1140" y="2635"/>
                </a:lnTo>
                <a:lnTo>
                  <a:pt x="1140" y="2647"/>
                </a:lnTo>
                <a:lnTo>
                  <a:pt x="1139" y="2657"/>
                </a:lnTo>
                <a:lnTo>
                  <a:pt x="1140" y="2668"/>
                </a:lnTo>
                <a:lnTo>
                  <a:pt x="1140" y="2680"/>
                </a:lnTo>
                <a:lnTo>
                  <a:pt x="1142" y="2690"/>
                </a:lnTo>
                <a:lnTo>
                  <a:pt x="1144" y="2700"/>
                </a:lnTo>
                <a:lnTo>
                  <a:pt x="1146" y="2712"/>
                </a:lnTo>
                <a:lnTo>
                  <a:pt x="1150" y="2721"/>
                </a:lnTo>
                <a:lnTo>
                  <a:pt x="1153" y="2732"/>
                </a:lnTo>
                <a:lnTo>
                  <a:pt x="1157" y="2742"/>
                </a:lnTo>
                <a:lnTo>
                  <a:pt x="1166" y="2761"/>
                </a:lnTo>
                <a:lnTo>
                  <a:pt x="1177" y="2778"/>
                </a:lnTo>
                <a:lnTo>
                  <a:pt x="1189" y="2795"/>
                </a:lnTo>
                <a:lnTo>
                  <a:pt x="1204" y="2810"/>
                </a:lnTo>
                <a:lnTo>
                  <a:pt x="1218" y="2825"/>
                </a:lnTo>
                <a:lnTo>
                  <a:pt x="1235" y="2837"/>
                </a:lnTo>
                <a:lnTo>
                  <a:pt x="1253" y="2847"/>
                </a:lnTo>
                <a:lnTo>
                  <a:pt x="1272" y="2857"/>
                </a:lnTo>
                <a:lnTo>
                  <a:pt x="1282" y="2861"/>
                </a:lnTo>
                <a:lnTo>
                  <a:pt x="1292" y="2864"/>
                </a:lnTo>
                <a:lnTo>
                  <a:pt x="1302" y="2867"/>
                </a:lnTo>
                <a:lnTo>
                  <a:pt x="1312" y="2869"/>
                </a:lnTo>
                <a:lnTo>
                  <a:pt x="1324" y="2871"/>
                </a:lnTo>
                <a:lnTo>
                  <a:pt x="1334" y="2872"/>
                </a:lnTo>
                <a:lnTo>
                  <a:pt x="1346" y="2873"/>
                </a:lnTo>
                <a:lnTo>
                  <a:pt x="1356" y="2873"/>
                </a:lnTo>
                <a:lnTo>
                  <a:pt x="1367" y="2873"/>
                </a:lnTo>
                <a:lnTo>
                  <a:pt x="1379" y="2872"/>
                </a:lnTo>
                <a:lnTo>
                  <a:pt x="1389" y="2871"/>
                </a:lnTo>
                <a:lnTo>
                  <a:pt x="1401" y="2869"/>
                </a:lnTo>
                <a:lnTo>
                  <a:pt x="1411" y="2867"/>
                </a:lnTo>
                <a:lnTo>
                  <a:pt x="1421" y="2864"/>
                </a:lnTo>
                <a:lnTo>
                  <a:pt x="1431" y="2861"/>
                </a:lnTo>
                <a:lnTo>
                  <a:pt x="1441" y="2857"/>
                </a:lnTo>
                <a:lnTo>
                  <a:pt x="1460" y="2847"/>
                </a:lnTo>
                <a:lnTo>
                  <a:pt x="1477" y="2837"/>
                </a:lnTo>
                <a:lnTo>
                  <a:pt x="1494" y="2825"/>
                </a:lnTo>
                <a:lnTo>
                  <a:pt x="1510" y="2810"/>
                </a:lnTo>
                <a:lnTo>
                  <a:pt x="1524" y="2795"/>
                </a:lnTo>
                <a:lnTo>
                  <a:pt x="1537" y="2778"/>
                </a:lnTo>
                <a:lnTo>
                  <a:pt x="1547" y="2761"/>
                </a:lnTo>
                <a:lnTo>
                  <a:pt x="1556" y="2742"/>
                </a:lnTo>
                <a:lnTo>
                  <a:pt x="1560" y="2732"/>
                </a:lnTo>
                <a:lnTo>
                  <a:pt x="1564" y="2721"/>
                </a:lnTo>
                <a:lnTo>
                  <a:pt x="1567" y="2712"/>
                </a:lnTo>
                <a:lnTo>
                  <a:pt x="1569" y="2700"/>
                </a:lnTo>
                <a:lnTo>
                  <a:pt x="1571" y="2690"/>
                </a:lnTo>
                <a:lnTo>
                  <a:pt x="1573" y="2680"/>
                </a:lnTo>
                <a:lnTo>
                  <a:pt x="1573" y="2668"/>
                </a:lnTo>
                <a:lnTo>
                  <a:pt x="1574" y="2657"/>
                </a:lnTo>
                <a:lnTo>
                  <a:pt x="1573" y="2639"/>
                </a:lnTo>
                <a:lnTo>
                  <a:pt x="1571" y="2622"/>
                </a:lnTo>
                <a:lnTo>
                  <a:pt x="1567" y="2604"/>
                </a:lnTo>
                <a:lnTo>
                  <a:pt x="1563" y="2588"/>
                </a:lnTo>
                <a:lnTo>
                  <a:pt x="1556" y="2572"/>
                </a:lnTo>
                <a:lnTo>
                  <a:pt x="1549" y="2557"/>
                </a:lnTo>
                <a:lnTo>
                  <a:pt x="1541" y="2542"/>
                </a:lnTo>
                <a:lnTo>
                  <a:pt x="1530" y="2529"/>
                </a:lnTo>
                <a:lnTo>
                  <a:pt x="1520" y="2515"/>
                </a:lnTo>
                <a:lnTo>
                  <a:pt x="1509" y="2503"/>
                </a:lnTo>
                <a:lnTo>
                  <a:pt x="1496" y="2491"/>
                </a:lnTo>
                <a:lnTo>
                  <a:pt x="1483" y="2481"/>
                </a:lnTo>
                <a:lnTo>
                  <a:pt x="1469" y="2472"/>
                </a:lnTo>
                <a:lnTo>
                  <a:pt x="1454" y="2463"/>
                </a:lnTo>
                <a:lnTo>
                  <a:pt x="1438" y="2457"/>
                </a:lnTo>
                <a:lnTo>
                  <a:pt x="1422" y="2451"/>
                </a:lnTo>
                <a:close/>
                <a:moveTo>
                  <a:pt x="2758" y="749"/>
                </a:moveTo>
                <a:lnTo>
                  <a:pt x="2778" y="749"/>
                </a:lnTo>
                <a:lnTo>
                  <a:pt x="2799" y="751"/>
                </a:lnTo>
                <a:lnTo>
                  <a:pt x="2819" y="753"/>
                </a:lnTo>
                <a:lnTo>
                  <a:pt x="2839" y="757"/>
                </a:lnTo>
                <a:lnTo>
                  <a:pt x="2858" y="762"/>
                </a:lnTo>
                <a:lnTo>
                  <a:pt x="2877" y="767"/>
                </a:lnTo>
                <a:lnTo>
                  <a:pt x="2896" y="773"/>
                </a:lnTo>
                <a:lnTo>
                  <a:pt x="2914" y="780"/>
                </a:lnTo>
                <a:lnTo>
                  <a:pt x="2932" y="789"/>
                </a:lnTo>
                <a:lnTo>
                  <a:pt x="2950" y="797"/>
                </a:lnTo>
                <a:lnTo>
                  <a:pt x="2966" y="807"/>
                </a:lnTo>
                <a:lnTo>
                  <a:pt x="2983" y="818"/>
                </a:lnTo>
                <a:lnTo>
                  <a:pt x="2998" y="828"/>
                </a:lnTo>
                <a:lnTo>
                  <a:pt x="3013" y="840"/>
                </a:lnTo>
                <a:lnTo>
                  <a:pt x="3028" y="853"/>
                </a:lnTo>
                <a:lnTo>
                  <a:pt x="3042" y="866"/>
                </a:lnTo>
                <a:lnTo>
                  <a:pt x="3055" y="880"/>
                </a:lnTo>
                <a:lnTo>
                  <a:pt x="3068" y="894"/>
                </a:lnTo>
                <a:lnTo>
                  <a:pt x="3079" y="910"/>
                </a:lnTo>
                <a:lnTo>
                  <a:pt x="3091" y="925"/>
                </a:lnTo>
                <a:lnTo>
                  <a:pt x="3101" y="942"/>
                </a:lnTo>
                <a:lnTo>
                  <a:pt x="3111" y="958"/>
                </a:lnTo>
                <a:lnTo>
                  <a:pt x="3120" y="976"/>
                </a:lnTo>
                <a:lnTo>
                  <a:pt x="3128" y="994"/>
                </a:lnTo>
                <a:lnTo>
                  <a:pt x="3135" y="1011"/>
                </a:lnTo>
                <a:lnTo>
                  <a:pt x="3142" y="1030"/>
                </a:lnTo>
                <a:lnTo>
                  <a:pt x="3147" y="1049"/>
                </a:lnTo>
                <a:lnTo>
                  <a:pt x="3151" y="1069"/>
                </a:lnTo>
                <a:lnTo>
                  <a:pt x="3155" y="1089"/>
                </a:lnTo>
                <a:lnTo>
                  <a:pt x="3157" y="1108"/>
                </a:lnTo>
                <a:lnTo>
                  <a:pt x="3159" y="1129"/>
                </a:lnTo>
                <a:lnTo>
                  <a:pt x="3159" y="1150"/>
                </a:lnTo>
                <a:lnTo>
                  <a:pt x="3159" y="1170"/>
                </a:lnTo>
                <a:lnTo>
                  <a:pt x="3157" y="1190"/>
                </a:lnTo>
                <a:lnTo>
                  <a:pt x="3155" y="1211"/>
                </a:lnTo>
                <a:lnTo>
                  <a:pt x="3151" y="1231"/>
                </a:lnTo>
                <a:lnTo>
                  <a:pt x="3147" y="1249"/>
                </a:lnTo>
                <a:lnTo>
                  <a:pt x="3142" y="1269"/>
                </a:lnTo>
                <a:lnTo>
                  <a:pt x="3135" y="1288"/>
                </a:lnTo>
                <a:lnTo>
                  <a:pt x="3128" y="1305"/>
                </a:lnTo>
                <a:lnTo>
                  <a:pt x="3120" y="1323"/>
                </a:lnTo>
                <a:lnTo>
                  <a:pt x="3111" y="1340"/>
                </a:lnTo>
                <a:lnTo>
                  <a:pt x="3101" y="1357"/>
                </a:lnTo>
                <a:lnTo>
                  <a:pt x="3091" y="1373"/>
                </a:lnTo>
                <a:lnTo>
                  <a:pt x="3079" y="1389"/>
                </a:lnTo>
                <a:lnTo>
                  <a:pt x="3068" y="1404"/>
                </a:lnTo>
                <a:lnTo>
                  <a:pt x="3055" y="1419"/>
                </a:lnTo>
                <a:lnTo>
                  <a:pt x="3042" y="1432"/>
                </a:lnTo>
                <a:lnTo>
                  <a:pt x="3028" y="1446"/>
                </a:lnTo>
                <a:lnTo>
                  <a:pt x="3013" y="1458"/>
                </a:lnTo>
                <a:lnTo>
                  <a:pt x="2998" y="1471"/>
                </a:lnTo>
                <a:lnTo>
                  <a:pt x="2983" y="1482"/>
                </a:lnTo>
                <a:lnTo>
                  <a:pt x="2966" y="1492"/>
                </a:lnTo>
                <a:lnTo>
                  <a:pt x="2950" y="1502"/>
                </a:lnTo>
                <a:lnTo>
                  <a:pt x="2932" y="1510"/>
                </a:lnTo>
                <a:lnTo>
                  <a:pt x="2914" y="1518"/>
                </a:lnTo>
                <a:lnTo>
                  <a:pt x="2896" y="1526"/>
                </a:lnTo>
                <a:lnTo>
                  <a:pt x="2877" y="1532"/>
                </a:lnTo>
                <a:lnTo>
                  <a:pt x="2858" y="1537"/>
                </a:lnTo>
                <a:lnTo>
                  <a:pt x="2839" y="1542"/>
                </a:lnTo>
                <a:lnTo>
                  <a:pt x="2819" y="1545"/>
                </a:lnTo>
                <a:lnTo>
                  <a:pt x="2799" y="1548"/>
                </a:lnTo>
                <a:lnTo>
                  <a:pt x="2778" y="1549"/>
                </a:lnTo>
                <a:lnTo>
                  <a:pt x="2758" y="1550"/>
                </a:lnTo>
                <a:lnTo>
                  <a:pt x="2739" y="1549"/>
                </a:lnTo>
                <a:lnTo>
                  <a:pt x="2720" y="1548"/>
                </a:lnTo>
                <a:lnTo>
                  <a:pt x="2702" y="1546"/>
                </a:lnTo>
                <a:lnTo>
                  <a:pt x="2684" y="1543"/>
                </a:lnTo>
                <a:lnTo>
                  <a:pt x="2666" y="1539"/>
                </a:lnTo>
                <a:lnTo>
                  <a:pt x="2649" y="1535"/>
                </a:lnTo>
                <a:lnTo>
                  <a:pt x="2631" y="1530"/>
                </a:lnTo>
                <a:lnTo>
                  <a:pt x="2615" y="1524"/>
                </a:lnTo>
                <a:lnTo>
                  <a:pt x="2598" y="1517"/>
                </a:lnTo>
                <a:lnTo>
                  <a:pt x="2581" y="1509"/>
                </a:lnTo>
                <a:lnTo>
                  <a:pt x="2566" y="1501"/>
                </a:lnTo>
                <a:lnTo>
                  <a:pt x="2550" y="1492"/>
                </a:lnTo>
                <a:lnTo>
                  <a:pt x="2536" y="1483"/>
                </a:lnTo>
                <a:lnTo>
                  <a:pt x="2521" y="1473"/>
                </a:lnTo>
                <a:lnTo>
                  <a:pt x="2507" y="1462"/>
                </a:lnTo>
                <a:lnTo>
                  <a:pt x="2493" y="1451"/>
                </a:lnTo>
                <a:lnTo>
                  <a:pt x="2481" y="1439"/>
                </a:lnTo>
                <a:lnTo>
                  <a:pt x="2468" y="1426"/>
                </a:lnTo>
                <a:lnTo>
                  <a:pt x="2456" y="1414"/>
                </a:lnTo>
                <a:lnTo>
                  <a:pt x="2444" y="1400"/>
                </a:lnTo>
                <a:lnTo>
                  <a:pt x="2434" y="1386"/>
                </a:lnTo>
                <a:lnTo>
                  <a:pt x="2424" y="1371"/>
                </a:lnTo>
                <a:lnTo>
                  <a:pt x="2414" y="1357"/>
                </a:lnTo>
                <a:lnTo>
                  <a:pt x="2406" y="1341"/>
                </a:lnTo>
                <a:lnTo>
                  <a:pt x="2398" y="1326"/>
                </a:lnTo>
                <a:lnTo>
                  <a:pt x="2389" y="1309"/>
                </a:lnTo>
                <a:lnTo>
                  <a:pt x="2383" y="1293"/>
                </a:lnTo>
                <a:lnTo>
                  <a:pt x="2377" y="1276"/>
                </a:lnTo>
                <a:lnTo>
                  <a:pt x="2372" y="1259"/>
                </a:lnTo>
                <a:lnTo>
                  <a:pt x="2368" y="1241"/>
                </a:lnTo>
                <a:lnTo>
                  <a:pt x="2363" y="1223"/>
                </a:lnTo>
                <a:lnTo>
                  <a:pt x="2360" y="1206"/>
                </a:lnTo>
                <a:lnTo>
                  <a:pt x="2360" y="1205"/>
                </a:lnTo>
                <a:lnTo>
                  <a:pt x="2360" y="1204"/>
                </a:lnTo>
                <a:lnTo>
                  <a:pt x="2360" y="1204"/>
                </a:lnTo>
                <a:lnTo>
                  <a:pt x="2360" y="1203"/>
                </a:lnTo>
                <a:lnTo>
                  <a:pt x="2359" y="1199"/>
                </a:lnTo>
                <a:lnTo>
                  <a:pt x="2359" y="1199"/>
                </a:lnTo>
                <a:lnTo>
                  <a:pt x="2359" y="1197"/>
                </a:lnTo>
                <a:lnTo>
                  <a:pt x="2359" y="1197"/>
                </a:lnTo>
                <a:lnTo>
                  <a:pt x="2359" y="1196"/>
                </a:lnTo>
                <a:lnTo>
                  <a:pt x="2359" y="1195"/>
                </a:lnTo>
                <a:lnTo>
                  <a:pt x="2359" y="1195"/>
                </a:lnTo>
                <a:lnTo>
                  <a:pt x="2359" y="1194"/>
                </a:lnTo>
                <a:lnTo>
                  <a:pt x="2359" y="1194"/>
                </a:lnTo>
                <a:lnTo>
                  <a:pt x="2359" y="1193"/>
                </a:lnTo>
                <a:lnTo>
                  <a:pt x="2359" y="1192"/>
                </a:lnTo>
                <a:lnTo>
                  <a:pt x="2358" y="1189"/>
                </a:lnTo>
                <a:lnTo>
                  <a:pt x="2358" y="1188"/>
                </a:lnTo>
                <a:lnTo>
                  <a:pt x="2358" y="1187"/>
                </a:lnTo>
                <a:lnTo>
                  <a:pt x="2358" y="1187"/>
                </a:lnTo>
                <a:lnTo>
                  <a:pt x="2358" y="1186"/>
                </a:lnTo>
                <a:lnTo>
                  <a:pt x="2358" y="1185"/>
                </a:lnTo>
                <a:lnTo>
                  <a:pt x="2358" y="1185"/>
                </a:lnTo>
                <a:lnTo>
                  <a:pt x="2358" y="1184"/>
                </a:lnTo>
                <a:lnTo>
                  <a:pt x="2358" y="1184"/>
                </a:lnTo>
                <a:lnTo>
                  <a:pt x="2358" y="1183"/>
                </a:lnTo>
                <a:lnTo>
                  <a:pt x="2357" y="1178"/>
                </a:lnTo>
                <a:lnTo>
                  <a:pt x="2357" y="1177"/>
                </a:lnTo>
                <a:lnTo>
                  <a:pt x="2357" y="1177"/>
                </a:lnTo>
                <a:lnTo>
                  <a:pt x="2357" y="1176"/>
                </a:lnTo>
                <a:lnTo>
                  <a:pt x="2357" y="1175"/>
                </a:lnTo>
                <a:lnTo>
                  <a:pt x="2357" y="1175"/>
                </a:lnTo>
                <a:lnTo>
                  <a:pt x="2357" y="1174"/>
                </a:lnTo>
                <a:lnTo>
                  <a:pt x="2357" y="1174"/>
                </a:lnTo>
                <a:lnTo>
                  <a:pt x="2357" y="1173"/>
                </a:lnTo>
                <a:lnTo>
                  <a:pt x="2357" y="1172"/>
                </a:lnTo>
                <a:lnTo>
                  <a:pt x="2357" y="1172"/>
                </a:lnTo>
                <a:lnTo>
                  <a:pt x="2357" y="1168"/>
                </a:lnTo>
                <a:lnTo>
                  <a:pt x="2357" y="1167"/>
                </a:lnTo>
                <a:lnTo>
                  <a:pt x="2357" y="1166"/>
                </a:lnTo>
                <a:lnTo>
                  <a:pt x="2357" y="1166"/>
                </a:lnTo>
                <a:lnTo>
                  <a:pt x="2357" y="1165"/>
                </a:lnTo>
                <a:lnTo>
                  <a:pt x="2357" y="1164"/>
                </a:lnTo>
                <a:lnTo>
                  <a:pt x="2357" y="1164"/>
                </a:lnTo>
                <a:lnTo>
                  <a:pt x="2356" y="1157"/>
                </a:lnTo>
                <a:lnTo>
                  <a:pt x="2356" y="1150"/>
                </a:lnTo>
                <a:lnTo>
                  <a:pt x="2357" y="1129"/>
                </a:lnTo>
                <a:lnTo>
                  <a:pt x="2358" y="1108"/>
                </a:lnTo>
                <a:lnTo>
                  <a:pt x="2361" y="1089"/>
                </a:lnTo>
                <a:lnTo>
                  <a:pt x="2365" y="1069"/>
                </a:lnTo>
                <a:lnTo>
                  <a:pt x="2369" y="1049"/>
                </a:lnTo>
                <a:lnTo>
                  <a:pt x="2375" y="1030"/>
                </a:lnTo>
                <a:lnTo>
                  <a:pt x="2381" y="1011"/>
                </a:lnTo>
                <a:lnTo>
                  <a:pt x="2388" y="994"/>
                </a:lnTo>
                <a:lnTo>
                  <a:pt x="2396" y="976"/>
                </a:lnTo>
                <a:lnTo>
                  <a:pt x="2405" y="958"/>
                </a:lnTo>
                <a:lnTo>
                  <a:pt x="2414" y="942"/>
                </a:lnTo>
                <a:lnTo>
                  <a:pt x="2425" y="925"/>
                </a:lnTo>
                <a:lnTo>
                  <a:pt x="2436" y="910"/>
                </a:lnTo>
                <a:lnTo>
                  <a:pt x="2449" y="894"/>
                </a:lnTo>
                <a:lnTo>
                  <a:pt x="2461" y="880"/>
                </a:lnTo>
                <a:lnTo>
                  <a:pt x="2474" y="866"/>
                </a:lnTo>
                <a:lnTo>
                  <a:pt x="2488" y="853"/>
                </a:lnTo>
                <a:lnTo>
                  <a:pt x="2502" y="840"/>
                </a:lnTo>
                <a:lnTo>
                  <a:pt x="2518" y="828"/>
                </a:lnTo>
                <a:lnTo>
                  <a:pt x="2534" y="818"/>
                </a:lnTo>
                <a:lnTo>
                  <a:pt x="2550" y="807"/>
                </a:lnTo>
                <a:lnTo>
                  <a:pt x="2567" y="797"/>
                </a:lnTo>
                <a:lnTo>
                  <a:pt x="2584" y="789"/>
                </a:lnTo>
                <a:lnTo>
                  <a:pt x="2602" y="780"/>
                </a:lnTo>
                <a:lnTo>
                  <a:pt x="2620" y="773"/>
                </a:lnTo>
                <a:lnTo>
                  <a:pt x="2638" y="767"/>
                </a:lnTo>
                <a:lnTo>
                  <a:pt x="2658" y="762"/>
                </a:lnTo>
                <a:lnTo>
                  <a:pt x="2677" y="757"/>
                </a:lnTo>
                <a:lnTo>
                  <a:pt x="2697" y="753"/>
                </a:lnTo>
                <a:lnTo>
                  <a:pt x="2717" y="751"/>
                </a:lnTo>
                <a:lnTo>
                  <a:pt x="2737" y="749"/>
                </a:lnTo>
                <a:lnTo>
                  <a:pt x="2758" y="749"/>
                </a:lnTo>
                <a:close/>
                <a:moveTo>
                  <a:pt x="668" y="73"/>
                </a:moveTo>
                <a:lnTo>
                  <a:pt x="699" y="73"/>
                </a:lnTo>
                <a:lnTo>
                  <a:pt x="729" y="76"/>
                </a:lnTo>
                <a:lnTo>
                  <a:pt x="758" y="80"/>
                </a:lnTo>
                <a:lnTo>
                  <a:pt x="789" y="85"/>
                </a:lnTo>
                <a:lnTo>
                  <a:pt x="817" y="92"/>
                </a:lnTo>
                <a:lnTo>
                  <a:pt x="846" y="99"/>
                </a:lnTo>
                <a:lnTo>
                  <a:pt x="873" y="110"/>
                </a:lnTo>
                <a:lnTo>
                  <a:pt x="900" y="120"/>
                </a:lnTo>
                <a:lnTo>
                  <a:pt x="927" y="131"/>
                </a:lnTo>
                <a:lnTo>
                  <a:pt x="951" y="145"/>
                </a:lnTo>
                <a:lnTo>
                  <a:pt x="976" y="159"/>
                </a:lnTo>
                <a:lnTo>
                  <a:pt x="1001" y="175"/>
                </a:lnTo>
                <a:lnTo>
                  <a:pt x="1024" y="191"/>
                </a:lnTo>
                <a:lnTo>
                  <a:pt x="1047" y="209"/>
                </a:lnTo>
                <a:lnTo>
                  <a:pt x="1069" y="228"/>
                </a:lnTo>
                <a:lnTo>
                  <a:pt x="1089" y="247"/>
                </a:lnTo>
                <a:lnTo>
                  <a:pt x="1109" y="268"/>
                </a:lnTo>
                <a:lnTo>
                  <a:pt x="1128" y="289"/>
                </a:lnTo>
                <a:lnTo>
                  <a:pt x="1145" y="311"/>
                </a:lnTo>
                <a:lnTo>
                  <a:pt x="1162" y="335"/>
                </a:lnTo>
                <a:lnTo>
                  <a:pt x="1177" y="359"/>
                </a:lnTo>
                <a:lnTo>
                  <a:pt x="1191" y="384"/>
                </a:lnTo>
                <a:lnTo>
                  <a:pt x="1205" y="410"/>
                </a:lnTo>
                <a:lnTo>
                  <a:pt x="1216" y="436"/>
                </a:lnTo>
                <a:lnTo>
                  <a:pt x="1227" y="463"/>
                </a:lnTo>
                <a:lnTo>
                  <a:pt x="1237" y="490"/>
                </a:lnTo>
                <a:lnTo>
                  <a:pt x="1244" y="518"/>
                </a:lnTo>
                <a:lnTo>
                  <a:pt x="1251" y="547"/>
                </a:lnTo>
                <a:lnTo>
                  <a:pt x="1256" y="576"/>
                </a:lnTo>
                <a:lnTo>
                  <a:pt x="1261" y="606"/>
                </a:lnTo>
                <a:lnTo>
                  <a:pt x="1263" y="636"/>
                </a:lnTo>
                <a:lnTo>
                  <a:pt x="1263" y="666"/>
                </a:lnTo>
                <a:lnTo>
                  <a:pt x="1263" y="695"/>
                </a:lnTo>
                <a:lnTo>
                  <a:pt x="1261" y="723"/>
                </a:lnTo>
                <a:lnTo>
                  <a:pt x="1258" y="751"/>
                </a:lnTo>
                <a:lnTo>
                  <a:pt x="1252" y="778"/>
                </a:lnTo>
                <a:lnTo>
                  <a:pt x="1247" y="805"/>
                </a:lnTo>
                <a:lnTo>
                  <a:pt x="1240" y="832"/>
                </a:lnTo>
                <a:lnTo>
                  <a:pt x="1232" y="858"/>
                </a:lnTo>
                <a:lnTo>
                  <a:pt x="1222" y="883"/>
                </a:lnTo>
                <a:lnTo>
                  <a:pt x="1212" y="908"/>
                </a:lnTo>
                <a:lnTo>
                  <a:pt x="1200" y="932"/>
                </a:lnTo>
                <a:lnTo>
                  <a:pt x="1188" y="955"/>
                </a:lnTo>
                <a:lnTo>
                  <a:pt x="1175" y="979"/>
                </a:lnTo>
                <a:lnTo>
                  <a:pt x="1160" y="1001"/>
                </a:lnTo>
                <a:lnTo>
                  <a:pt x="1144" y="1023"/>
                </a:lnTo>
                <a:lnTo>
                  <a:pt x="1128" y="1043"/>
                </a:lnTo>
                <a:lnTo>
                  <a:pt x="1110" y="1064"/>
                </a:lnTo>
                <a:lnTo>
                  <a:pt x="1110" y="1064"/>
                </a:lnTo>
                <a:lnTo>
                  <a:pt x="1107" y="1067"/>
                </a:lnTo>
                <a:lnTo>
                  <a:pt x="1107" y="1067"/>
                </a:lnTo>
                <a:lnTo>
                  <a:pt x="1106" y="1068"/>
                </a:lnTo>
                <a:lnTo>
                  <a:pt x="1106" y="1068"/>
                </a:lnTo>
                <a:lnTo>
                  <a:pt x="1106" y="1069"/>
                </a:lnTo>
                <a:lnTo>
                  <a:pt x="1105" y="1070"/>
                </a:lnTo>
                <a:lnTo>
                  <a:pt x="1101" y="1074"/>
                </a:lnTo>
                <a:lnTo>
                  <a:pt x="1101" y="1074"/>
                </a:lnTo>
                <a:lnTo>
                  <a:pt x="1100" y="1075"/>
                </a:lnTo>
                <a:lnTo>
                  <a:pt x="1098" y="1077"/>
                </a:lnTo>
                <a:lnTo>
                  <a:pt x="1098" y="1077"/>
                </a:lnTo>
                <a:lnTo>
                  <a:pt x="1097" y="1078"/>
                </a:lnTo>
                <a:lnTo>
                  <a:pt x="1097" y="1078"/>
                </a:lnTo>
                <a:lnTo>
                  <a:pt x="1092" y="1084"/>
                </a:lnTo>
                <a:lnTo>
                  <a:pt x="1090" y="1085"/>
                </a:lnTo>
                <a:lnTo>
                  <a:pt x="1090" y="1086"/>
                </a:lnTo>
                <a:lnTo>
                  <a:pt x="1090" y="1086"/>
                </a:lnTo>
                <a:lnTo>
                  <a:pt x="1088" y="1087"/>
                </a:lnTo>
                <a:lnTo>
                  <a:pt x="1088" y="1088"/>
                </a:lnTo>
                <a:lnTo>
                  <a:pt x="1087" y="1088"/>
                </a:lnTo>
                <a:lnTo>
                  <a:pt x="1087" y="1089"/>
                </a:lnTo>
                <a:lnTo>
                  <a:pt x="1086" y="1089"/>
                </a:lnTo>
                <a:lnTo>
                  <a:pt x="1080" y="1095"/>
                </a:lnTo>
                <a:lnTo>
                  <a:pt x="1080" y="1095"/>
                </a:lnTo>
                <a:lnTo>
                  <a:pt x="1077" y="1098"/>
                </a:lnTo>
                <a:lnTo>
                  <a:pt x="1057" y="1116"/>
                </a:lnTo>
                <a:lnTo>
                  <a:pt x="1035" y="1133"/>
                </a:lnTo>
                <a:lnTo>
                  <a:pt x="1014" y="1150"/>
                </a:lnTo>
                <a:lnTo>
                  <a:pt x="991" y="1165"/>
                </a:lnTo>
                <a:lnTo>
                  <a:pt x="967" y="1180"/>
                </a:lnTo>
                <a:lnTo>
                  <a:pt x="943" y="1193"/>
                </a:lnTo>
                <a:lnTo>
                  <a:pt x="918" y="1206"/>
                </a:lnTo>
                <a:lnTo>
                  <a:pt x="892" y="1217"/>
                </a:lnTo>
                <a:lnTo>
                  <a:pt x="866" y="1226"/>
                </a:lnTo>
                <a:lnTo>
                  <a:pt x="839" y="1236"/>
                </a:lnTo>
                <a:lnTo>
                  <a:pt x="812" y="1243"/>
                </a:lnTo>
                <a:lnTo>
                  <a:pt x="784" y="1249"/>
                </a:lnTo>
                <a:lnTo>
                  <a:pt x="755" y="1254"/>
                </a:lnTo>
                <a:lnTo>
                  <a:pt x="727" y="1258"/>
                </a:lnTo>
                <a:lnTo>
                  <a:pt x="698" y="1260"/>
                </a:lnTo>
                <a:lnTo>
                  <a:pt x="668" y="1261"/>
                </a:lnTo>
                <a:lnTo>
                  <a:pt x="638" y="1260"/>
                </a:lnTo>
                <a:lnTo>
                  <a:pt x="607" y="1258"/>
                </a:lnTo>
                <a:lnTo>
                  <a:pt x="578" y="1253"/>
                </a:lnTo>
                <a:lnTo>
                  <a:pt x="548" y="1248"/>
                </a:lnTo>
                <a:lnTo>
                  <a:pt x="520" y="1242"/>
                </a:lnTo>
                <a:lnTo>
                  <a:pt x="492" y="1234"/>
                </a:lnTo>
                <a:lnTo>
                  <a:pt x="464" y="1224"/>
                </a:lnTo>
                <a:lnTo>
                  <a:pt x="437" y="1214"/>
                </a:lnTo>
                <a:lnTo>
                  <a:pt x="410" y="1202"/>
                </a:lnTo>
                <a:lnTo>
                  <a:pt x="385" y="1188"/>
                </a:lnTo>
                <a:lnTo>
                  <a:pt x="360" y="1175"/>
                </a:lnTo>
                <a:lnTo>
                  <a:pt x="335" y="1159"/>
                </a:lnTo>
                <a:lnTo>
                  <a:pt x="312" y="1143"/>
                </a:lnTo>
                <a:lnTo>
                  <a:pt x="290" y="1125"/>
                </a:lnTo>
                <a:lnTo>
                  <a:pt x="268" y="1106"/>
                </a:lnTo>
                <a:lnTo>
                  <a:pt x="248" y="1087"/>
                </a:lnTo>
                <a:lnTo>
                  <a:pt x="228" y="1066"/>
                </a:lnTo>
                <a:lnTo>
                  <a:pt x="210" y="1044"/>
                </a:lnTo>
                <a:lnTo>
                  <a:pt x="192" y="1021"/>
                </a:lnTo>
                <a:lnTo>
                  <a:pt x="175" y="999"/>
                </a:lnTo>
                <a:lnTo>
                  <a:pt x="160" y="975"/>
                </a:lnTo>
                <a:lnTo>
                  <a:pt x="145" y="950"/>
                </a:lnTo>
                <a:lnTo>
                  <a:pt x="132" y="924"/>
                </a:lnTo>
                <a:lnTo>
                  <a:pt x="120" y="897"/>
                </a:lnTo>
                <a:lnTo>
                  <a:pt x="109" y="870"/>
                </a:lnTo>
                <a:lnTo>
                  <a:pt x="100" y="843"/>
                </a:lnTo>
                <a:lnTo>
                  <a:pt x="92" y="816"/>
                </a:lnTo>
                <a:lnTo>
                  <a:pt x="85" y="787"/>
                </a:lnTo>
                <a:lnTo>
                  <a:pt x="80" y="758"/>
                </a:lnTo>
                <a:lnTo>
                  <a:pt x="77" y="728"/>
                </a:lnTo>
                <a:lnTo>
                  <a:pt x="74" y="698"/>
                </a:lnTo>
                <a:lnTo>
                  <a:pt x="74" y="666"/>
                </a:lnTo>
                <a:lnTo>
                  <a:pt x="74" y="636"/>
                </a:lnTo>
                <a:lnTo>
                  <a:pt x="77" y="606"/>
                </a:lnTo>
                <a:lnTo>
                  <a:pt x="80" y="576"/>
                </a:lnTo>
                <a:lnTo>
                  <a:pt x="85" y="547"/>
                </a:lnTo>
                <a:lnTo>
                  <a:pt x="92" y="518"/>
                </a:lnTo>
                <a:lnTo>
                  <a:pt x="100" y="490"/>
                </a:lnTo>
                <a:lnTo>
                  <a:pt x="109" y="463"/>
                </a:lnTo>
                <a:lnTo>
                  <a:pt x="120" y="436"/>
                </a:lnTo>
                <a:lnTo>
                  <a:pt x="132" y="410"/>
                </a:lnTo>
                <a:lnTo>
                  <a:pt x="145" y="384"/>
                </a:lnTo>
                <a:lnTo>
                  <a:pt x="160" y="359"/>
                </a:lnTo>
                <a:lnTo>
                  <a:pt x="175" y="335"/>
                </a:lnTo>
                <a:lnTo>
                  <a:pt x="191" y="311"/>
                </a:lnTo>
                <a:lnTo>
                  <a:pt x="210" y="289"/>
                </a:lnTo>
                <a:lnTo>
                  <a:pt x="228" y="268"/>
                </a:lnTo>
                <a:lnTo>
                  <a:pt x="248" y="247"/>
                </a:lnTo>
                <a:lnTo>
                  <a:pt x="268" y="228"/>
                </a:lnTo>
                <a:lnTo>
                  <a:pt x="290" y="209"/>
                </a:lnTo>
                <a:lnTo>
                  <a:pt x="312" y="191"/>
                </a:lnTo>
                <a:lnTo>
                  <a:pt x="335" y="175"/>
                </a:lnTo>
                <a:lnTo>
                  <a:pt x="360" y="159"/>
                </a:lnTo>
                <a:lnTo>
                  <a:pt x="385" y="145"/>
                </a:lnTo>
                <a:lnTo>
                  <a:pt x="410" y="131"/>
                </a:lnTo>
                <a:lnTo>
                  <a:pt x="437" y="120"/>
                </a:lnTo>
                <a:lnTo>
                  <a:pt x="464" y="110"/>
                </a:lnTo>
                <a:lnTo>
                  <a:pt x="492" y="99"/>
                </a:lnTo>
                <a:lnTo>
                  <a:pt x="520" y="92"/>
                </a:lnTo>
                <a:lnTo>
                  <a:pt x="548" y="85"/>
                </a:lnTo>
                <a:lnTo>
                  <a:pt x="578" y="80"/>
                </a:lnTo>
                <a:lnTo>
                  <a:pt x="607" y="76"/>
                </a:lnTo>
                <a:lnTo>
                  <a:pt x="638" y="73"/>
                </a:lnTo>
                <a:lnTo>
                  <a:pt x="668" y="73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8" name="PA-组合 71"/>
          <p:cNvGrpSpPr/>
          <p:nvPr>
            <p:custDataLst>
              <p:tags r:id="rId17"/>
            </p:custDataLst>
          </p:nvPr>
        </p:nvGrpSpPr>
        <p:grpSpPr>
          <a:xfrm>
            <a:off x="4380960" y="2376162"/>
            <a:ext cx="716442" cy="715200"/>
            <a:chOff x="3810000" y="2265363"/>
            <a:chExt cx="915988" cy="914400"/>
          </a:xfrm>
          <a:solidFill>
            <a:schemeClr val="bg1"/>
          </a:solidFill>
        </p:grpSpPr>
        <p:sp>
          <p:nvSpPr>
            <p:cNvPr id="19" name="PA-矩形 118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724400" y="2662238"/>
              <a:ext cx="1588" cy="15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PA-任意多边形 119"/>
            <p:cNvSpPr/>
            <p:nvPr>
              <p:custDataLst>
                <p:tags r:id="rId29"/>
              </p:custDataLst>
            </p:nvPr>
          </p:nvSpPr>
          <p:spPr bwMode="auto">
            <a:xfrm>
              <a:off x="3844925" y="2951163"/>
              <a:ext cx="841375" cy="228600"/>
            </a:xfrm>
            <a:custGeom>
              <a:avLst/>
              <a:gdLst>
                <a:gd name="T0" fmla="*/ 334 w 530"/>
                <a:gd name="T1" fmla="*/ 0 h 144"/>
                <a:gd name="T2" fmla="*/ 196 w 530"/>
                <a:gd name="T3" fmla="*/ 0 h 144"/>
                <a:gd name="T4" fmla="*/ 184 w 530"/>
                <a:gd name="T5" fmla="*/ 10 h 144"/>
                <a:gd name="T6" fmla="*/ 0 w 530"/>
                <a:gd name="T7" fmla="*/ 144 h 144"/>
                <a:gd name="T8" fmla="*/ 530 w 530"/>
                <a:gd name="T9" fmla="*/ 144 h 144"/>
                <a:gd name="T10" fmla="*/ 348 w 530"/>
                <a:gd name="T11" fmla="*/ 10 h 144"/>
                <a:gd name="T12" fmla="*/ 334 w 530"/>
                <a:gd name="T13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0" h="144">
                  <a:moveTo>
                    <a:pt x="334" y="0"/>
                  </a:moveTo>
                  <a:lnTo>
                    <a:pt x="196" y="0"/>
                  </a:lnTo>
                  <a:lnTo>
                    <a:pt x="184" y="10"/>
                  </a:lnTo>
                  <a:lnTo>
                    <a:pt x="0" y="144"/>
                  </a:lnTo>
                  <a:lnTo>
                    <a:pt x="530" y="144"/>
                  </a:lnTo>
                  <a:lnTo>
                    <a:pt x="348" y="10"/>
                  </a:lnTo>
                  <a:lnTo>
                    <a:pt x="33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PA-任意多边形 120"/>
            <p:cNvSpPr/>
            <p:nvPr>
              <p:custDataLst>
                <p:tags r:id="rId30"/>
              </p:custDataLst>
            </p:nvPr>
          </p:nvSpPr>
          <p:spPr bwMode="auto">
            <a:xfrm>
              <a:off x="4438650" y="2725738"/>
              <a:ext cx="285750" cy="419100"/>
            </a:xfrm>
            <a:custGeom>
              <a:avLst/>
              <a:gdLst>
                <a:gd name="T0" fmla="*/ 2 w 180"/>
                <a:gd name="T1" fmla="*/ 132 h 264"/>
                <a:gd name="T2" fmla="*/ 0 w 180"/>
                <a:gd name="T3" fmla="*/ 132 h 264"/>
                <a:gd name="T4" fmla="*/ 180 w 180"/>
                <a:gd name="T5" fmla="*/ 264 h 264"/>
                <a:gd name="T6" fmla="*/ 180 w 180"/>
                <a:gd name="T7" fmla="*/ 0 h 264"/>
                <a:gd name="T8" fmla="*/ 104 w 180"/>
                <a:gd name="T9" fmla="*/ 56 h 264"/>
                <a:gd name="T10" fmla="*/ 2 w 180"/>
                <a:gd name="T11" fmla="*/ 132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0" h="264">
                  <a:moveTo>
                    <a:pt x="2" y="132"/>
                  </a:moveTo>
                  <a:lnTo>
                    <a:pt x="0" y="132"/>
                  </a:lnTo>
                  <a:lnTo>
                    <a:pt x="180" y="264"/>
                  </a:lnTo>
                  <a:lnTo>
                    <a:pt x="180" y="0"/>
                  </a:lnTo>
                  <a:lnTo>
                    <a:pt x="104" y="56"/>
                  </a:lnTo>
                  <a:lnTo>
                    <a:pt x="2" y="13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PA-任意多边形 121"/>
            <p:cNvSpPr/>
            <p:nvPr>
              <p:custDataLst>
                <p:tags r:id="rId31"/>
              </p:custDataLst>
            </p:nvPr>
          </p:nvSpPr>
          <p:spPr bwMode="auto">
            <a:xfrm>
              <a:off x="4603750" y="2576513"/>
              <a:ext cx="120650" cy="174625"/>
            </a:xfrm>
            <a:custGeom>
              <a:avLst/>
              <a:gdLst>
                <a:gd name="T0" fmla="*/ 76 w 76"/>
                <a:gd name="T1" fmla="*/ 54 h 110"/>
                <a:gd name="T2" fmla="*/ 76 w 76"/>
                <a:gd name="T3" fmla="*/ 54 h 110"/>
                <a:gd name="T4" fmla="*/ 76 w 76"/>
                <a:gd name="T5" fmla="*/ 54 h 110"/>
                <a:gd name="T6" fmla="*/ 0 w 76"/>
                <a:gd name="T7" fmla="*/ 0 h 110"/>
                <a:gd name="T8" fmla="*/ 0 w 76"/>
                <a:gd name="T9" fmla="*/ 110 h 110"/>
                <a:gd name="T10" fmla="*/ 76 w 76"/>
                <a:gd name="T11" fmla="*/ 56 h 110"/>
                <a:gd name="T12" fmla="*/ 76 w 76"/>
                <a:gd name="T13" fmla="*/ 56 h 110"/>
                <a:gd name="T14" fmla="*/ 76 w 76"/>
                <a:gd name="T15" fmla="*/ 56 h 110"/>
                <a:gd name="T16" fmla="*/ 76 w 76"/>
                <a:gd name="T17" fmla="*/ 56 h 110"/>
                <a:gd name="T18" fmla="*/ 76 w 76"/>
                <a:gd name="T19" fmla="*/ 5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110">
                  <a:moveTo>
                    <a:pt x="76" y="54"/>
                  </a:moveTo>
                  <a:lnTo>
                    <a:pt x="76" y="54"/>
                  </a:lnTo>
                  <a:lnTo>
                    <a:pt x="76" y="54"/>
                  </a:lnTo>
                  <a:lnTo>
                    <a:pt x="0" y="0"/>
                  </a:lnTo>
                  <a:lnTo>
                    <a:pt x="0" y="110"/>
                  </a:lnTo>
                  <a:lnTo>
                    <a:pt x="76" y="56"/>
                  </a:lnTo>
                  <a:lnTo>
                    <a:pt x="76" y="56"/>
                  </a:lnTo>
                  <a:lnTo>
                    <a:pt x="76" y="56"/>
                  </a:lnTo>
                  <a:lnTo>
                    <a:pt x="76" y="56"/>
                  </a:lnTo>
                  <a:lnTo>
                    <a:pt x="76" y="5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PA-任意多边形 122"/>
            <p:cNvSpPr/>
            <p:nvPr>
              <p:custDataLst>
                <p:tags r:id="rId32"/>
              </p:custDataLst>
            </p:nvPr>
          </p:nvSpPr>
          <p:spPr bwMode="auto">
            <a:xfrm>
              <a:off x="3810000" y="2725738"/>
              <a:ext cx="282575" cy="419100"/>
            </a:xfrm>
            <a:custGeom>
              <a:avLst/>
              <a:gdLst>
                <a:gd name="T0" fmla="*/ 178 w 178"/>
                <a:gd name="T1" fmla="*/ 132 h 264"/>
                <a:gd name="T2" fmla="*/ 76 w 178"/>
                <a:gd name="T3" fmla="*/ 56 h 264"/>
                <a:gd name="T4" fmla="*/ 0 w 178"/>
                <a:gd name="T5" fmla="*/ 0 h 264"/>
                <a:gd name="T6" fmla="*/ 0 w 178"/>
                <a:gd name="T7" fmla="*/ 0 h 264"/>
                <a:gd name="T8" fmla="*/ 0 w 178"/>
                <a:gd name="T9" fmla="*/ 264 h 264"/>
                <a:gd name="T10" fmla="*/ 178 w 178"/>
                <a:gd name="T11" fmla="*/ 132 h 264"/>
                <a:gd name="T12" fmla="*/ 178 w 178"/>
                <a:gd name="T13" fmla="*/ 132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8" h="264">
                  <a:moveTo>
                    <a:pt x="178" y="132"/>
                  </a:moveTo>
                  <a:lnTo>
                    <a:pt x="76" y="5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64"/>
                  </a:lnTo>
                  <a:lnTo>
                    <a:pt x="178" y="132"/>
                  </a:lnTo>
                  <a:lnTo>
                    <a:pt x="178" y="13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" name="PA-任意多边形 123"/>
            <p:cNvSpPr/>
            <p:nvPr>
              <p:custDataLst>
                <p:tags r:id="rId33"/>
              </p:custDataLst>
            </p:nvPr>
          </p:nvSpPr>
          <p:spPr bwMode="auto">
            <a:xfrm>
              <a:off x="3810000" y="2576513"/>
              <a:ext cx="120650" cy="174625"/>
            </a:xfrm>
            <a:custGeom>
              <a:avLst/>
              <a:gdLst>
                <a:gd name="T0" fmla="*/ 76 w 76"/>
                <a:gd name="T1" fmla="*/ 0 h 110"/>
                <a:gd name="T2" fmla="*/ 0 w 76"/>
                <a:gd name="T3" fmla="*/ 54 h 110"/>
                <a:gd name="T4" fmla="*/ 76 w 76"/>
                <a:gd name="T5" fmla="*/ 110 h 110"/>
                <a:gd name="T6" fmla="*/ 76 w 76"/>
                <a:gd name="T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110">
                  <a:moveTo>
                    <a:pt x="76" y="0"/>
                  </a:moveTo>
                  <a:lnTo>
                    <a:pt x="0" y="54"/>
                  </a:lnTo>
                  <a:lnTo>
                    <a:pt x="76" y="110"/>
                  </a:lnTo>
                  <a:lnTo>
                    <a:pt x="7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" name="PA-任意多边形 124"/>
            <p:cNvSpPr/>
            <p:nvPr>
              <p:custDataLst>
                <p:tags r:id="rId34"/>
              </p:custDataLst>
            </p:nvPr>
          </p:nvSpPr>
          <p:spPr bwMode="auto">
            <a:xfrm>
              <a:off x="3981450" y="2265363"/>
              <a:ext cx="571500" cy="638175"/>
            </a:xfrm>
            <a:custGeom>
              <a:avLst/>
              <a:gdLst>
                <a:gd name="T0" fmla="*/ 104 w 360"/>
                <a:gd name="T1" fmla="*/ 72 h 402"/>
                <a:gd name="T2" fmla="*/ 104 w 360"/>
                <a:gd name="T3" fmla="*/ 104 h 402"/>
                <a:gd name="T4" fmla="*/ 72 w 360"/>
                <a:gd name="T5" fmla="*/ 104 h 402"/>
                <a:gd name="T6" fmla="*/ 0 w 360"/>
                <a:gd name="T7" fmla="*/ 104 h 402"/>
                <a:gd name="T8" fmla="*/ 0 w 360"/>
                <a:gd name="T9" fmla="*/ 330 h 402"/>
                <a:gd name="T10" fmla="*/ 98 w 360"/>
                <a:gd name="T11" fmla="*/ 402 h 402"/>
                <a:gd name="T12" fmla="*/ 262 w 360"/>
                <a:gd name="T13" fmla="*/ 402 h 402"/>
                <a:gd name="T14" fmla="*/ 360 w 360"/>
                <a:gd name="T15" fmla="*/ 330 h 402"/>
                <a:gd name="T16" fmla="*/ 360 w 360"/>
                <a:gd name="T17" fmla="*/ 0 h 402"/>
                <a:gd name="T18" fmla="*/ 104 w 360"/>
                <a:gd name="T19" fmla="*/ 0 h 402"/>
                <a:gd name="T20" fmla="*/ 104 w 360"/>
                <a:gd name="T21" fmla="*/ 0 h 402"/>
                <a:gd name="T22" fmla="*/ 104 w 360"/>
                <a:gd name="T23" fmla="*/ 7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0" h="402">
                  <a:moveTo>
                    <a:pt x="104" y="72"/>
                  </a:moveTo>
                  <a:lnTo>
                    <a:pt x="104" y="104"/>
                  </a:lnTo>
                  <a:lnTo>
                    <a:pt x="72" y="104"/>
                  </a:lnTo>
                  <a:lnTo>
                    <a:pt x="0" y="104"/>
                  </a:lnTo>
                  <a:lnTo>
                    <a:pt x="0" y="330"/>
                  </a:lnTo>
                  <a:lnTo>
                    <a:pt x="98" y="402"/>
                  </a:lnTo>
                  <a:lnTo>
                    <a:pt x="262" y="402"/>
                  </a:lnTo>
                  <a:lnTo>
                    <a:pt x="360" y="330"/>
                  </a:lnTo>
                  <a:lnTo>
                    <a:pt x="360" y="0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104" y="7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" name="PA-任意多边形 125"/>
            <p:cNvSpPr/>
            <p:nvPr>
              <p:custDataLst>
                <p:tags r:id="rId35"/>
              </p:custDataLst>
            </p:nvPr>
          </p:nvSpPr>
          <p:spPr bwMode="auto">
            <a:xfrm>
              <a:off x="3981450" y="2265363"/>
              <a:ext cx="114300" cy="114300"/>
            </a:xfrm>
            <a:custGeom>
              <a:avLst/>
              <a:gdLst>
                <a:gd name="T0" fmla="*/ 0 w 72"/>
                <a:gd name="T1" fmla="*/ 72 h 72"/>
                <a:gd name="T2" fmla="*/ 72 w 72"/>
                <a:gd name="T3" fmla="*/ 72 h 72"/>
                <a:gd name="T4" fmla="*/ 72 w 72"/>
                <a:gd name="T5" fmla="*/ 0 h 72"/>
                <a:gd name="T6" fmla="*/ 0 w 72"/>
                <a:gd name="T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72">
                  <a:moveTo>
                    <a:pt x="0" y="72"/>
                  </a:moveTo>
                  <a:lnTo>
                    <a:pt x="72" y="72"/>
                  </a:lnTo>
                  <a:lnTo>
                    <a:pt x="72" y="0"/>
                  </a:lnTo>
                  <a:lnTo>
                    <a:pt x="0" y="7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7" name="PA-组合 173"/>
          <p:cNvGrpSpPr/>
          <p:nvPr>
            <p:custDataLst>
              <p:tags r:id="rId18"/>
            </p:custDataLst>
          </p:nvPr>
        </p:nvGrpSpPr>
        <p:grpSpPr>
          <a:xfrm>
            <a:off x="9564166" y="2332269"/>
            <a:ext cx="794742" cy="788954"/>
            <a:chOff x="6400800" y="1195388"/>
            <a:chExt cx="654050" cy="649287"/>
          </a:xfrm>
          <a:solidFill>
            <a:schemeClr val="bg1"/>
          </a:solidFill>
        </p:grpSpPr>
        <p:sp>
          <p:nvSpPr>
            <p:cNvPr id="28" name="PA-任意多边形 289"/>
            <p:cNvSpPr>
              <a:spLocks noEditPoints="1"/>
            </p:cNvSpPr>
            <p:nvPr>
              <p:custDataLst>
                <p:tags r:id="rId23"/>
              </p:custDataLst>
            </p:nvPr>
          </p:nvSpPr>
          <p:spPr bwMode="auto">
            <a:xfrm>
              <a:off x="6400800" y="1195388"/>
              <a:ext cx="654050" cy="649287"/>
            </a:xfrm>
            <a:custGeom>
              <a:avLst/>
              <a:gdLst>
                <a:gd name="T0" fmla="*/ 361 w 412"/>
                <a:gd name="T1" fmla="*/ 47 h 409"/>
                <a:gd name="T2" fmla="*/ 359 w 412"/>
                <a:gd name="T3" fmla="*/ 39 h 409"/>
                <a:gd name="T4" fmla="*/ 355 w 412"/>
                <a:gd name="T5" fmla="*/ 23 h 409"/>
                <a:gd name="T6" fmla="*/ 343 w 412"/>
                <a:gd name="T7" fmla="*/ 10 h 409"/>
                <a:gd name="T8" fmla="*/ 328 w 412"/>
                <a:gd name="T9" fmla="*/ 1 h 409"/>
                <a:gd name="T10" fmla="*/ 66 w 412"/>
                <a:gd name="T11" fmla="*/ 0 h 409"/>
                <a:gd name="T12" fmla="*/ 60 w 412"/>
                <a:gd name="T13" fmla="*/ 0 h 409"/>
                <a:gd name="T14" fmla="*/ 40 w 412"/>
                <a:gd name="T15" fmla="*/ 4 h 409"/>
                <a:gd name="T16" fmla="*/ 29 w 412"/>
                <a:gd name="T17" fmla="*/ 13 h 409"/>
                <a:gd name="T18" fmla="*/ 21 w 412"/>
                <a:gd name="T19" fmla="*/ 20 h 409"/>
                <a:gd name="T20" fmla="*/ 11 w 412"/>
                <a:gd name="T21" fmla="*/ 37 h 409"/>
                <a:gd name="T22" fmla="*/ 4 w 412"/>
                <a:gd name="T23" fmla="*/ 59 h 409"/>
                <a:gd name="T24" fmla="*/ 1 w 412"/>
                <a:gd name="T25" fmla="*/ 86 h 409"/>
                <a:gd name="T26" fmla="*/ 0 w 412"/>
                <a:gd name="T27" fmla="*/ 113 h 409"/>
                <a:gd name="T28" fmla="*/ 52 w 412"/>
                <a:gd name="T29" fmla="*/ 366 h 409"/>
                <a:gd name="T30" fmla="*/ 52 w 412"/>
                <a:gd name="T31" fmla="*/ 378 h 409"/>
                <a:gd name="T32" fmla="*/ 59 w 412"/>
                <a:gd name="T33" fmla="*/ 395 h 409"/>
                <a:gd name="T34" fmla="*/ 63 w 412"/>
                <a:gd name="T35" fmla="*/ 400 h 409"/>
                <a:gd name="T36" fmla="*/ 73 w 412"/>
                <a:gd name="T37" fmla="*/ 408 h 409"/>
                <a:gd name="T38" fmla="*/ 82 w 412"/>
                <a:gd name="T39" fmla="*/ 409 h 409"/>
                <a:gd name="T40" fmla="*/ 348 w 412"/>
                <a:gd name="T41" fmla="*/ 409 h 409"/>
                <a:gd name="T42" fmla="*/ 365 w 412"/>
                <a:gd name="T43" fmla="*/ 408 h 409"/>
                <a:gd name="T44" fmla="*/ 379 w 412"/>
                <a:gd name="T45" fmla="*/ 400 h 409"/>
                <a:gd name="T46" fmla="*/ 391 w 412"/>
                <a:gd name="T47" fmla="*/ 392 h 409"/>
                <a:gd name="T48" fmla="*/ 405 w 412"/>
                <a:gd name="T49" fmla="*/ 368 h 409"/>
                <a:gd name="T50" fmla="*/ 411 w 412"/>
                <a:gd name="T51" fmla="*/ 342 h 409"/>
                <a:gd name="T52" fmla="*/ 412 w 412"/>
                <a:gd name="T53" fmla="*/ 317 h 409"/>
                <a:gd name="T54" fmla="*/ 26 w 412"/>
                <a:gd name="T55" fmla="*/ 87 h 409"/>
                <a:gd name="T56" fmla="*/ 29 w 412"/>
                <a:gd name="T57" fmla="*/ 67 h 409"/>
                <a:gd name="T58" fmla="*/ 39 w 412"/>
                <a:gd name="T59" fmla="*/ 41 h 409"/>
                <a:gd name="T60" fmla="*/ 44 w 412"/>
                <a:gd name="T61" fmla="*/ 33 h 409"/>
                <a:gd name="T62" fmla="*/ 49 w 412"/>
                <a:gd name="T63" fmla="*/ 41 h 409"/>
                <a:gd name="T64" fmla="*/ 52 w 412"/>
                <a:gd name="T65" fmla="*/ 60 h 409"/>
                <a:gd name="T66" fmla="*/ 26 w 412"/>
                <a:gd name="T67" fmla="*/ 87 h 409"/>
                <a:gd name="T68" fmla="*/ 103 w 412"/>
                <a:gd name="T69" fmla="*/ 330 h 409"/>
                <a:gd name="T70" fmla="*/ 102 w 412"/>
                <a:gd name="T71" fmla="*/ 356 h 409"/>
                <a:gd name="T72" fmla="*/ 96 w 412"/>
                <a:gd name="T73" fmla="*/ 372 h 409"/>
                <a:gd name="T74" fmla="*/ 90 w 412"/>
                <a:gd name="T75" fmla="*/ 380 h 409"/>
                <a:gd name="T76" fmla="*/ 83 w 412"/>
                <a:gd name="T77" fmla="*/ 385 h 409"/>
                <a:gd name="T78" fmla="*/ 82 w 412"/>
                <a:gd name="T79" fmla="*/ 383 h 409"/>
                <a:gd name="T80" fmla="*/ 77 w 412"/>
                <a:gd name="T81" fmla="*/ 375 h 409"/>
                <a:gd name="T82" fmla="*/ 77 w 412"/>
                <a:gd name="T83" fmla="*/ 60 h 409"/>
                <a:gd name="T84" fmla="*/ 76 w 412"/>
                <a:gd name="T85" fmla="*/ 49 h 409"/>
                <a:gd name="T86" fmla="*/ 72 w 412"/>
                <a:gd name="T87" fmla="*/ 31 h 409"/>
                <a:gd name="T88" fmla="*/ 316 w 412"/>
                <a:gd name="T89" fmla="*/ 26 h 409"/>
                <a:gd name="T90" fmla="*/ 322 w 412"/>
                <a:gd name="T91" fmla="*/ 26 h 409"/>
                <a:gd name="T92" fmla="*/ 329 w 412"/>
                <a:gd name="T93" fmla="*/ 30 h 409"/>
                <a:gd name="T94" fmla="*/ 333 w 412"/>
                <a:gd name="T95" fmla="*/ 41 h 409"/>
                <a:gd name="T96" fmla="*/ 335 w 412"/>
                <a:gd name="T97" fmla="*/ 317 h 409"/>
                <a:gd name="T98" fmla="*/ 103 w 412"/>
                <a:gd name="T99" fmla="*/ 330 h 409"/>
                <a:gd name="T100" fmla="*/ 119 w 412"/>
                <a:gd name="T101" fmla="*/ 385 h 409"/>
                <a:gd name="T102" fmla="*/ 122 w 412"/>
                <a:gd name="T103" fmla="*/ 376 h 409"/>
                <a:gd name="T104" fmla="*/ 127 w 412"/>
                <a:gd name="T105" fmla="*/ 356 h 409"/>
                <a:gd name="T106" fmla="*/ 385 w 412"/>
                <a:gd name="T107" fmla="*/ 343 h 409"/>
                <a:gd name="T108" fmla="*/ 382 w 412"/>
                <a:gd name="T109" fmla="*/ 356 h 409"/>
                <a:gd name="T110" fmla="*/ 376 w 412"/>
                <a:gd name="T111" fmla="*/ 369 h 409"/>
                <a:gd name="T112" fmla="*/ 365 w 412"/>
                <a:gd name="T113" fmla="*/ 380 h 409"/>
                <a:gd name="T114" fmla="*/ 348 w 412"/>
                <a:gd name="T115" fmla="*/ 385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12" h="409">
                  <a:moveTo>
                    <a:pt x="361" y="317"/>
                  </a:moveTo>
                  <a:lnTo>
                    <a:pt x="361" y="47"/>
                  </a:lnTo>
                  <a:lnTo>
                    <a:pt x="361" y="47"/>
                  </a:lnTo>
                  <a:lnTo>
                    <a:pt x="359" y="39"/>
                  </a:lnTo>
                  <a:lnTo>
                    <a:pt x="358" y="31"/>
                  </a:lnTo>
                  <a:lnTo>
                    <a:pt x="355" y="23"/>
                  </a:lnTo>
                  <a:lnTo>
                    <a:pt x="350" y="16"/>
                  </a:lnTo>
                  <a:lnTo>
                    <a:pt x="343" y="10"/>
                  </a:lnTo>
                  <a:lnTo>
                    <a:pt x="336" y="4"/>
                  </a:lnTo>
                  <a:lnTo>
                    <a:pt x="328" y="1"/>
                  </a:lnTo>
                  <a:lnTo>
                    <a:pt x="31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2" y="1"/>
                  </a:lnTo>
                  <a:lnTo>
                    <a:pt x="40" y="4"/>
                  </a:lnTo>
                  <a:lnTo>
                    <a:pt x="34" y="9"/>
                  </a:lnTo>
                  <a:lnTo>
                    <a:pt x="29" y="13"/>
                  </a:lnTo>
                  <a:lnTo>
                    <a:pt x="29" y="13"/>
                  </a:lnTo>
                  <a:lnTo>
                    <a:pt x="21" y="20"/>
                  </a:lnTo>
                  <a:lnTo>
                    <a:pt x="16" y="27"/>
                  </a:lnTo>
                  <a:lnTo>
                    <a:pt x="11" y="37"/>
                  </a:lnTo>
                  <a:lnTo>
                    <a:pt x="7" y="47"/>
                  </a:lnTo>
                  <a:lnTo>
                    <a:pt x="4" y="59"/>
                  </a:lnTo>
                  <a:lnTo>
                    <a:pt x="1" y="72"/>
                  </a:lnTo>
                  <a:lnTo>
                    <a:pt x="1" y="86"/>
                  </a:lnTo>
                  <a:lnTo>
                    <a:pt x="0" y="100"/>
                  </a:lnTo>
                  <a:lnTo>
                    <a:pt x="0" y="113"/>
                  </a:lnTo>
                  <a:lnTo>
                    <a:pt x="52" y="113"/>
                  </a:lnTo>
                  <a:lnTo>
                    <a:pt x="52" y="366"/>
                  </a:lnTo>
                  <a:lnTo>
                    <a:pt x="52" y="366"/>
                  </a:lnTo>
                  <a:lnTo>
                    <a:pt x="52" y="378"/>
                  </a:lnTo>
                  <a:lnTo>
                    <a:pt x="54" y="386"/>
                  </a:lnTo>
                  <a:lnTo>
                    <a:pt x="59" y="395"/>
                  </a:lnTo>
                  <a:lnTo>
                    <a:pt x="63" y="400"/>
                  </a:lnTo>
                  <a:lnTo>
                    <a:pt x="63" y="400"/>
                  </a:lnTo>
                  <a:lnTo>
                    <a:pt x="69" y="405"/>
                  </a:lnTo>
                  <a:lnTo>
                    <a:pt x="73" y="408"/>
                  </a:lnTo>
                  <a:lnTo>
                    <a:pt x="82" y="409"/>
                  </a:lnTo>
                  <a:lnTo>
                    <a:pt x="82" y="409"/>
                  </a:lnTo>
                  <a:lnTo>
                    <a:pt x="348" y="409"/>
                  </a:lnTo>
                  <a:lnTo>
                    <a:pt x="348" y="409"/>
                  </a:lnTo>
                  <a:lnTo>
                    <a:pt x="358" y="409"/>
                  </a:lnTo>
                  <a:lnTo>
                    <a:pt x="365" y="408"/>
                  </a:lnTo>
                  <a:lnTo>
                    <a:pt x="373" y="405"/>
                  </a:lnTo>
                  <a:lnTo>
                    <a:pt x="379" y="400"/>
                  </a:lnTo>
                  <a:lnTo>
                    <a:pt x="385" y="396"/>
                  </a:lnTo>
                  <a:lnTo>
                    <a:pt x="391" y="392"/>
                  </a:lnTo>
                  <a:lnTo>
                    <a:pt x="399" y="380"/>
                  </a:lnTo>
                  <a:lnTo>
                    <a:pt x="405" y="368"/>
                  </a:lnTo>
                  <a:lnTo>
                    <a:pt x="409" y="355"/>
                  </a:lnTo>
                  <a:lnTo>
                    <a:pt x="411" y="342"/>
                  </a:lnTo>
                  <a:lnTo>
                    <a:pt x="412" y="330"/>
                  </a:lnTo>
                  <a:lnTo>
                    <a:pt x="412" y="317"/>
                  </a:lnTo>
                  <a:lnTo>
                    <a:pt x="361" y="317"/>
                  </a:lnTo>
                  <a:close/>
                  <a:moveTo>
                    <a:pt x="26" y="87"/>
                  </a:moveTo>
                  <a:lnTo>
                    <a:pt x="26" y="87"/>
                  </a:lnTo>
                  <a:lnTo>
                    <a:pt x="29" y="67"/>
                  </a:lnTo>
                  <a:lnTo>
                    <a:pt x="33" y="51"/>
                  </a:lnTo>
                  <a:lnTo>
                    <a:pt x="39" y="41"/>
                  </a:lnTo>
                  <a:lnTo>
                    <a:pt x="44" y="33"/>
                  </a:lnTo>
                  <a:lnTo>
                    <a:pt x="44" y="33"/>
                  </a:lnTo>
                  <a:lnTo>
                    <a:pt x="47" y="37"/>
                  </a:lnTo>
                  <a:lnTo>
                    <a:pt x="49" y="41"/>
                  </a:lnTo>
                  <a:lnTo>
                    <a:pt x="50" y="49"/>
                  </a:lnTo>
                  <a:lnTo>
                    <a:pt x="52" y="60"/>
                  </a:lnTo>
                  <a:lnTo>
                    <a:pt x="52" y="87"/>
                  </a:lnTo>
                  <a:lnTo>
                    <a:pt x="26" y="87"/>
                  </a:lnTo>
                  <a:close/>
                  <a:moveTo>
                    <a:pt x="103" y="330"/>
                  </a:moveTo>
                  <a:lnTo>
                    <a:pt x="103" y="330"/>
                  </a:lnTo>
                  <a:lnTo>
                    <a:pt x="103" y="345"/>
                  </a:lnTo>
                  <a:lnTo>
                    <a:pt x="102" y="356"/>
                  </a:lnTo>
                  <a:lnTo>
                    <a:pt x="99" y="365"/>
                  </a:lnTo>
                  <a:lnTo>
                    <a:pt x="96" y="372"/>
                  </a:lnTo>
                  <a:lnTo>
                    <a:pt x="93" y="378"/>
                  </a:lnTo>
                  <a:lnTo>
                    <a:pt x="90" y="380"/>
                  </a:lnTo>
                  <a:lnTo>
                    <a:pt x="87" y="383"/>
                  </a:lnTo>
                  <a:lnTo>
                    <a:pt x="83" y="385"/>
                  </a:lnTo>
                  <a:lnTo>
                    <a:pt x="83" y="385"/>
                  </a:lnTo>
                  <a:lnTo>
                    <a:pt x="82" y="383"/>
                  </a:lnTo>
                  <a:lnTo>
                    <a:pt x="79" y="379"/>
                  </a:lnTo>
                  <a:lnTo>
                    <a:pt x="77" y="375"/>
                  </a:lnTo>
                  <a:lnTo>
                    <a:pt x="77" y="366"/>
                  </a:lnTo>
                  <a:lnTo>
                    <a:pt x="77" y="60"/>
                  </a:lnTo>
                  <a:lnTo>
                    <a:pt x="77" y="60"/>
                  </a:lnTo>
                  <a:lnTo>
                    <a:pt x="76" y="49"/>
                  </a:lnTo>
                  <a:lnTo>
                    <a:pt x="74" y="40"/>
                  </a:lnTo>
                  <a:lnTo>
                    <a:pt x="72" y="31"/>
                  </a:lnTo>
                  <a:lnTo>
                    <a:pt x="69" y="24"/>
                  </a:lnTo>
                  <a:lnTo>
                    <a:pt x="316" y="26"/>
                  </a:lnTo>
                  <a:lnTo>
                    <a:pt x="316" y="26"/>
                  </a:lnTo>
                  <a:lnTo>
                    <a:pt x="322" y="26"/>
                  </a:lnTo>
                  <a:lnTo>
                    <a:pt x="326" y="27"/>
                  </a:lnTo>
                  <a:lnTo>
                    <a:pt x="329" y="30"/>
                  </a:lnTo>
                  <a:lnTo>
                    <a:pt x="332" y="34"/>
                  </a:lnTo>
                  <a:lnTo>
                    <a:pt x="333" y="41"/>
                  </a:lnTo>
                  <a:lnTo>
                    <a:pt x="335" y="47"/>
                  </a:lnTo>
                  <a:lnTo>
                    <a:pt x="335" y="317"/>
                  </a:lnTo>
                  <a:lnTo>
                    <a:pt x="103" y="319"/>
                  </a:lnTo>
                  <a:lnTo>
                    <a:pt x="103" y="330"/>
                  </a:lnTo>
                  <a:close/>
                  <a:moveTo>
                    <a:pt x="348" y="385"/>
                  </a:moveTo>
                  <a:lnTo>
                    <a:pt x="119" y="385"/>
                  </a:lnTo>
                  <a:lnTo>
                    <a:pt x="119" y="385"/>
                  </a:lnTo>
                  <a:lnTo>
                    <a:pt x="122" y="376"/>
                  </a:lnTo>
                  <a:lnTo>
                    <a:pt x="124" y="368"/>
                  </a:lnTo>
                  <a:lnTo>
                    <a:pt x="127" y="356"/>
                  </a:lnTo>
                  <a:lnTo>
                    <a:pt x="129" y="343"/>
                  </a:lnTo>
                  <a:lnTo>
                    <a:pt x="385" y="343"/>
                  </a:lnTo>
                  <a:lnTo>
                    <a:pt x="385" y="343"/>
                  </a:lnTo>
                  <a:lnTo>
                    <a:pt x="382" y="356"/>
                  </a:lnTo>
                  <a:lnTo>
                    <a:pt x="379" y="363"/>
                  </a:lnTo>
                  <a:lnTo>
                    <a:pt x="376" y="369"/>
                  </a:lnTo>
                  <a:lnTo>
                    <a:pt x="371" y="375"/>
                  </a:lnTo>
                  <a:lnTo>
                    <a:pt x="365" y="380"/>
                  </a:lnTo>
                  <a:lnTo>
                    <a:pt x="358" y="383"/>
                  </a:lnTo>
                  <a:lnTo>
                    <a:pt x="348" y="385"/>
                  </a:lnTo>
                  <a:lnTo>
                    <a:pt x="348" y="38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" name="PA-矩形 290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6597650" y="1320800"/>
              <a:ext cx="268288" cy="3810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" name="PA-矩形 291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6597650" y="1408113"/>
              <a:ext cx="268288" cy="4127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1" name="PA-矩形 292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6597650" y="1500188"/>
              <a:ext cx="268288" cy="396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" name="PA-矩形 293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6597650" y="1587500"/>
              <a:ext cx="268288" cy="4127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3" name="PA-组合 162"/>
          <p:cNvGrpSpPr/>
          <p:nvPr>
            <p:custDataLst>
              <p:tags r:id="rId19"/>
            </p:custDataLst>
          </p:nvPr>
        </p:nvGrpSpPr>
        <p:grpSpPr>
          <a:xfrm>
            <a:off x="1784868" y="2298791"/>
            <a:ext cx="741050" cy="792572"/>
            <a:chOff x="4267200" y="1196975"/>
            <a:chExt cx="593725" cy="635001"/>
          </a:xfrm>
          <a:solidFill>
            <a:schemeClr val="bg1"/>
          </a:solidFill>
        </p:grpSpPr>
        <p:sp>
          <p:nvSpPr>
            <p:cNvPr id="34" name="PA-任意多边形 272"/>
            <p:cNvSpPr/>
            <p:nvPr>
              <p:custDataLst>
                <p:tags r:id="rId20"/>
              </p:custDataLst>
            </p:nvPr>
          </p:nvSpPr>
          <p:spPr bwMode="auto">
            <a:xfrm>
              <a:off x="4267200" y="1566863"/>
              <a:ext cx="593725" cy="265113"/>
            </a:xfrm>
            <a:custGeom>
              <a:avLst/>
              <a:gdLst>
                <a:gd name="T0" fmla="*/ 364 w 374"/>
                <a:gd name="T1" fmla="*/ 47 h 167"/>
                <a:gd name="T2" fmla="*/ 350 w 374"/>
                <a:gd name="T3" fmla="*/ 33 h 167"/>
                <a:gd name="T4" fmla="*/ 332 w 374"/>
                <a:gd name="T5" fmla="*/ 22 h 167"/>
                <a:gd name="T6" fmla="*/ 295 w 374"/>
                <a:gd name="T7" fmla="*/ 8 h 167"/>
                <a:gd name="T8" fmla="*/ 265 w 374"/>
                <a:gd name="T9" fmla="*/ 1 h 167"/>
                <a:gd name="T10" fmla="*/ 253 w 374"/>
                <a:gd name="T11" fmla="*/ 26 h 167"/>
                <a:gd name="T12" fmla="*/ 269 w 374"/>
                <a:gd name="T13" fmla="*/ 30 h 167"/>
                <a:gd name="T14" fmla="*/ 284 w 374"/>
                <a:gd name="T15" fmla="*/ 37 h 167"/>
                <a:gd name="T16" fmla="*/ 305 w 374"/>
                <a:gd name="T17" fmla="*/ 49 h 167"/>
                <a:gd name="T18" fmla="*/ 310 w 374"/>
                <a:gd name="T19" fmla="*/ 56 h 167"/>
                <a:gd name="T20" fmla="*/ 316 w 374"/>
                <a:gd name="T21" fmla="*/ 66 h 167"/>
                <a:gd name="T22" fmla="*/ 316 w 374"/>
                <a:gd name="T23" fmla="*/ 70 h 167"/>
                <a:gd name="T24" fmla="*/ 303 w 374"/>
                <a:gd name="T25" fmla="*/ 83 h 167"/>
                <a:gd name="T26" fmla="*/ 295 w 374"/>
                <a:gd name="T27" fmla="*/ 88 h 167"/>
                <a:gd name="T28" fmla="*/ 266 w 374"/>
                <a:gd name="T29" fmla="*/ 101 h 167"/>
                <a:gd name="T30" fmla="*/ 224 w 374"/>
                <a:gd name="T31" fmla="*/ 107 h 167"/>
                <a:gd name="T32" fmla="*/ 202 w 374"/>
                <a:gd name="T33" fmla="*/ 109 h 167"/>
                <a:gd name="T34" fmla="*/ 158 w 374"/>
                <a:gd name="T35" fmla="*/ 109 h 167"/>
                <a:gd name="T36" fmla="*/ 136 w 374"/>
                <a:gd name="T37" fmla="*/ 105 h 167"/>
                <a:gd name="T38" fmla="*/ 94 w 374"/>
                <a:gd name="T39" fmla="*/ 94 h 167"/>
                <a:gd name="T40" fmla="*/ 84 w 374"/>
                <a:gd name="T41" fmla="*/ 91 h 167"/>
                <a:gd name="T42" fmla="*/ 68 w 374"/>
                <a:gd name="T43" fmla="*/ 80 h 167"/>
                <a:gd name="T44" fmla="*/ 62 w 374"/>
                <a:gd name="T45" fmla="*/ 73 h 167"/>
                <a:gd name="T46" fmla="*/ 58 w 374"/>
                <a:gd name="T47" fmla="*/ 66 h 167"/>
                <a:gd name="T48" fmla="*/ 58 w 374"/>
                <a:gd name="T49" fmla="*/ 65 h 167"/>
                <a:gd name="T50" fmla="*/ 60 w 374"/>
                <a:gd name="T51" fmla="*/ 59 h 167"/>
                <a:gd name="T52" fmla="*/ 72 w 374"/>
                <a:gd name="T53" fmla="*/ 47 h 167"/>
                <a:gd name="T54" fmla="*/ 83 w 374"/>
                <a:gd name="T55" fmla="*/ 38 h 167"/>
                <a:gd name="T56" fmla="*/ 108 w 374"/>
                <a:gd name="T57" fmla="*/ 29 h 167"/>
                <a:gd name="T58" fmla="*/ 121 w 374"/>
                <a:gd name="T59" fmla="*/ 26 h 167"/>
                <a:gd name="T60" fmla="*/ 109 w 374"/>
                <a:gd name="T61" fmla="*/ 0 h 167"/>
                <a:gd name="T62" fmla="*/ 68 w 374"/>
                <a:gd name="T63" fmla="*/ 11 h 167"/>
                <a:gd name="T64" fmla="*/ 29 w 374"/>
                <a:gd name="T65" fmla="*/ 27 h 167"/>
                <a:gd name="T66" fmla="*/ 22 w 374"/>
                <a:gd name="T67" fmla="*/ 33 h 167"/>
                <a:gd name="T68" fmla="*/ 8 w 374"/>
                <a:gd name="T69" fmla="*/ 47 h 167"/>
                <a:gd name="T70" fmla="*/ 3 w 374"/>
                <a:gd name="T71" fmla="*/ 55 h 167"/>
                <a:gd name="T72" fmla="*/ 0 w 374"/>
                <a:gd name="T73" fmla="*/ 71 h 167"/>
                <a:gd name="T74" fmla="*/ 1 w 374"/>
                <a:gd name="T75" fmla="*/ 83 h 167"/>
                <a:gd name="T76" fmla="*/ 4 w 374"/>
                <a:gd name="T77" fmla="*/ 94 h 167"/>
                <a:gd name="T78" fmla="*/ 12 w 374"/>
                <a:gd name="T79" fmla="*/ 109 h 167"/>
                <a:gd name="T80" fmla="*/ 25 w 374"/>
                <a:gd name="T81" fmla="*/ 123 h 167"/>
                <a:gd name="T82" fmla="*/ 55 w 374"/>
                <a:gd name="T83" fmla="*/ 143 h 167"/>
                <a:gd name="T84" fmla="*/ 73 w 374"/>
                <a:gd name="T85" fmla="*/ 150 h 167"/>
                <a:gd name="T86" fmla="*/ 111 w 374"/>
                <a:gd name="T87" fmla="*/ 160 h 167"/>
                <a:gd name="T88" fmla="*/ 150 w 374"/>
                <a:gd name="T89" fmla="*/ 166 h 167"/>
                <a:gd name="T90" fmla="*/ 206 w 374"/>
                <a:gd name="T91" fmla="*/ 167 h 167"/>
                <a:gd name="T92" fmla="*/ 241 w 374"/>
                <a:gd name="T93" fmla="*/ 164 h 167"/>
                <a:gd name="T94" fmla="*/ 276 w 374"/>
                <a:gd name="T95" fmla="*/ 159 h 167"/>
                <a:gd name="T96" fmla="*/ 310 w 374"/>
                <a:gd name="T97" fmla="*/ 148 h 167"/>
                <a:gd name="T98" fmla="*/ 341 w 374"/>
                <a:gd name="T99" fmla="*/ 132 h 167"/>
                <a:gd name="T100" fmla="*/ 352 w 374"/>
                <a:gd name="T101" fmla="*/ 124 h 167"/>
                <a:gd name="T102" fmla="*/ 367 w 374"/>
                <a:gd name="T103" fmla="*/ 102 h 167"/>
                <a:gd name="T104" fmla="*/ 371 w 374"/>
                <a:gd name="T105" fmla="*/ 89 h 167"/>
                <a:gd name="T106" fmla="*/ 374 w 374"/>
                <a:gd name="T107" fmla="*/ 74 h 167"/>
                <a:gd name="T108" fmla="*/ 374 w 374"/>
                <a:gd name="T109" fmla="*/ 67 h 167"/>
                <a:gd name="T110" fmla="*/ 368 w 374"/>
                <a:gd name="T111" fmla="*/ 54 h 167"/>
                <a:gd name="T112" fmla="*/ 364 w 374"/>
                <a:gd name="T113" fmla="*/ 4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74" h="167">
                  <a:moveTo>
                    <a:pt x="364" y="47"/>
                  </a:moveTo>
                  <a:lnTo>
                    <a:pt x="364" y="47"/>
                  </a:lnTo>
                  <a:lnTo>
                    <a:pt x="357" y="40"/>
                  </a:lnTo>
                  <a:lnTo>
                    <a:pt x="350" y="33"/>
                  </a:lnTo>
                  <a:lnTo>
                    <a:pt x="342" y="27"/>
                  </a:lnTo>
                  <a:lnTo>
                    <a:pt x="332" y="22"/>
                  </a:lnTo>
                  <a:lnTo>
                    <a:pt x="314" y="15"/>
                  </a:lnTo>
                  <a:lnTo>
                    <a:pt x="295" y="8"/>
                  </a:lnTo>
                  <a:lnTo>
                    <a:pt x="295" y="8"/>
                  </a:lnTo>
                  <a:lnTo>
                    <a:pt x="265" y="1"/>
                  </a:lnTo>
                  <a:lnTo>
                    <a:pt x="265" y="1"/>
                  </a:lnTo>
                  <a:lnTo>
                    <a:pt x="253" y="26"/>
                  </a:lnTo>
                  <a:lnTo>
                    <a:pt x="253" y="26"/>
                  </a:lnTo>
                  <a:lnTo>
                    <a:pt x="269" y="30"/>
                  </a:lnTo>
                  <a:lnTo>
                    <a:pt x="284" y="37"/>
                  </a:lnTo>
                  <a:lnTo>
                    <a:pt x="284" y="37"/>
                  </a:lnTo>
                  <a:lnTo>
                    <a:pt x="299" y="45"/>
                  </a:lnTo>
                  <a:lnTo>
                    <a:pt x="305" y="49"/>
                  </a:lnTo>
                  <a:lnTo>
                    <a:pt x="310" y="56"/>
                  </a:lnTo>
                  <a:lnTo>
                    <a:pt x="310" y="56"/>
                  </a:lnTo>
                  <a:lnTo>
                    <a:pt x="316" y="63"/>
                  </a:lnTo>
                  <a:lnTo>
                    <a:pt x="316" y="66"/>
                  </a:lnTo>
                  <a:lnTo>
                    <a:pt x="316" y="70"/>
                  </a:lnTo>
                  <a:lnTo>
                    <a:pt x="316" y="70"/>
                  </a:lnTo>
                  <a:lnTo>
                    <a:pt x="310" y="77"/>
                  </a:lnTo>
                  <a:lnTo>
                    <a:pt x="303" y="83"/>
                  </a:lnTo>
                  <a:lnTo>
                    <a:pt x="303" y="83"/>
                  </a:lnTo>
                  <a:lnTo>
                    <a:pt x="295" y="88"/>
                  </a:lnTo>
                  <a:lnTo>
                    <a:pt x="285" y="94"/>
                  </a:lnTo>
                  <a:lnTo>
                    <a:pt x="266" y="101"/>
                  </a:lnTo>
                  <a:lnTo>
                    <a:pt x="245" y="105"/>
                  </a:lnTo>
                  <a:lnTo>
                    <a:pt x="224" y="107"/>
                  </a:lnTo>
                  <a:lnTo>
                    <a:pt x="224" y="107"/>
                  </a:lnTo>
                  <a:lnTo>
                    <a:pt x="202" y="109"/>
                  </a:lnTo>
                  <a:lnTo>
                    <a:pt x="180" y="110"/>
                  </a:lnTo>
                  <a:lnTo>
                    <a:pt x="158" y="109"/>
                  </a:lnTo>
                  <a:lnTo>
                    <a:pt x="136" y="105"/>
                  </a:lnTo>
                  <a:lnTo>
                    <a:pt x="136" y="105"/>
                  </a:lnTo>
                  <a:lnTo>
                    <a:pt x="115" y="101"/>
                  </a:lnTo>
                  <a:lnTo>
                    <a:pt x="94" y="94"/>
                  </a:lnTo>
                  <a:lnTo>
                    <a:pt x="94" y="94"/>
                  </a:lnTo>
                  <a:lnTo>
                    <a:pt x="84" y="91"/>
                  </a:lnTo>
                  <a:lnTo>
                    <a:pt x="76" y="85"/>
                  </a:lnTo>
                  <a:lnTo>
                    <a:pt x="68" y="80"/>
                  </a:lnTo>
                  <a:lnTo>
                    <a:pt x="62" y="73"/>
                  </a:lnTo>
                  <a:lnTo>
                    <a:pt x="62" y="73"/>
                  </a:lnTo>
                  <a:lnTo>
                    <a:pt x="58" y="69"/>
                  </a:lnTo>
                  <a:lnTo>
                    <a:pt x="58" y="66"/>
                  </a:lnTo>
                  <a:lnTo>
                    <a:pt x="58" y="65"/>
                  </a:lnTo>
                  <a:lnTo>
                    <a:pt x="58" y="65"/>
                  </a:lnTo>
                  <a:lnTo>
                    <a:pt x="60" y="59"/>
                  </a:lnTo>
                  <a:lnTo>
                    <a:pt x="60" y="59"/>
                  </a:lnTo>
                  <a:lnTo>
                    <a:pt x="65" y="52"/>
                  </a:lnTo>
                  <a:lnTo>
                    <a:pt x="72" y="47"/>
                  </a:lnTo>
                  <a:lnTo>
                    <a:pt x="72" y="47"/>
                  </a:lnTo>
                  <a:lnTo>
                    <a:pt x="83" y="38"/>
                  </a:lnTo>
                  <a:lnTo>
                    <a:pt x="96" y="33"/>
                  </a:lnTo>
                  <a:lnTo>
                    <a:pt x="108" y="29"/>
                  </a:lnTo>
                  <a:lnTo>
                    <a:pt x="121" y="26"/>
                  </a:lnTo>
                  <a:lnTo>
                    <a:pt x="121" y="26"/>
                  </a:lnTo>
                  <a:lnTo>
                    <a:pt x="109" y="0"/>
                  </a:lnTo>
                  <a:lnTo>
                    <a:pt x="109" y="0"/>
                  </a:lnTo>
                  <a:lnTo>
                    <a:pt x="89" y="4"/>
                  </a:lnTo>
                  <a:lnTo>
                    <a:pt x="68" y="11"/>
                  </a:lnTo>
                  <a:lnTo>
                    <a:pt x="48" y="18"/>
                  </a:lnTo>
                  <a:lnTo>
                    <a:pt x="29" y="27"/>
                  </a:lnTo>
                  <a:lnTo>
                    <a:pt x="29" y="27"/>
                  </a:lnTo>
                  <a:lnTo>
                    <a:pt x="22" y="33"/>
                  </a:lnTo>
                  <a:lnTo>
                    <a:pt x="14" y="40"/>
                  </a:lnTo>
                  <a:lnTo>
                    <a:pt x="8" y="47"/>
                  </a:lnTo>
                  <a:lnTo>
                    <a:pt x="3" y="55"/>
                  </a:lnTo>
                  <a:lnTo>
                    <a:pt x="3" y="55"/>
                  </a:lnTo>
                  <a:lnTo>
                    <a:pt x="0" y="63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1" y="83"/>
                  </a:lnTo>
                  <a:lnTo>
                    <a:pt x="4" y="94"/>
                  </a:lnTo>
                  <a:lnTo>
                    <a:pt x="4" y="94"/>
                  </a:lnTo>
                  <a:lnTo>
                    <a:pt x="7" y="102"/>
                  </a:lnTo>
                  <a:lnTo>
                    <a:pt x="12" y="109"/>
                  </a:lnTo>
                  <a:lnTo>
                    <a:pt x="18" y="117"/>
                  </a:lnTo>
                  <a:lnTo>
                    <a:pt x="25" y="123"/>
                  </a:lnTo>
                  <a:lnTo>
                    <a:pt x="40" y="135"/>
                  </a:lnTo>
                  <a:lnTo>
                    <a:pt x="55" y="143"/>
                  </a:lnTo>
                  <a:lnTo>
                    <a:pt x="55" y="143"/>
                  </a:lnTo>
                  <a:lnTo>
                    <a:pt x="73" y="150"/>
                  </a:lnTo>
                  <a:lnTo>
                    <a:pt x="91" y="156"/>
                  </a:lnTo>
                  <a:lnTo>
                    <a:pt x="111" y="160"/>
                  </a:lnTo>
                  <a:lnTo>
                    <a:pt x="130" y="163"/>
                  </a:lnTo>
                  <a:lnTo>
                    <a:pt x="150" y="166"/>
                  </a:lnTo>
                  <a:lnTo>
                    <a:pt x="168" y="167"/>
                  </a:lnTo>
                  <a:lnTo>
                    <a:pt x="206" y="167"/>
                  </a:lnTo>
                  <a:lnTo>
                    <a:pt x="206" y="167"/>
                  </a:lnTo>
                  <a:lnTo>
                    <a:pt x="241" y="164"/>
                  </a:lnTo>
                  <a:lnTo>
                    <a:pt x="259" y="161"/>
                  </a:lnTo>
                  <a:lnTo>
                    <a:pt x="276" y="159"/>
                  </a:lnTo>
                  <a:lnTo>
                    <a:pt x="294" y="153"/>
                  </a:lnTo>
                  <a:lnTo>
                    <a:pt x="310" y="148"/>
                  </a:lnTo>
                  <a:lnTo>
                    <a:pt x="326" y="141"/>
                  </a:lnTo>
                  <a:lnTo>
                    <a:pt x="341" y="132"/>
                  </a:lnTo>
                  <a:lnTo>
                    <a:pt x="341" y="132"/>
                  </a:lnTo>
                  <a:lnTo>
                    <a:pt x="352" y="124"/>
                  </a:lnTo>
                  <a:lnTo>
                    <a:pt x="360" y="114"/>
                  </a:lnTo>
                  <a:lnTo>
                    <a:pt x="367" y="102"/>
                  </a:lnTo>
                  <a:lnTo>
                    <a:pt x="370" y="95"/>
                  </a:lnTo>
                  <a:lnTo>
                    <a:pt x="371" y="89"/>
                  </a:lnTo>
                  <a:lnTo>
                    <a:pt x="371" y="89"/>
                  </a:lnTo>
                  <a:lnTo>
                    <a:pt x="374" y="74"/>
                  </a:lnTo>
                  <a:lnTo>
                    <a:pt x="374" y="74"/>
                  </a:lnTo>
                  <a:lnTo>
                    <a:pt x="374" y="67"/>
                  </a:lnTo>
                  <a:lnTo>
                    <a:pt x="373" y="60"/>
                  </a:lnTo>
                  <a:lnTo>
                    <a:pt x="368" y="54"/>
                  </a:lnTo>
                  <a:lnTo>
                    <a:pt x="364" y="47"/>
                  </a:lnTo>
                  <a:lnTo>
                    <a:pt x="364" y="4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5" name="PA-矩形 273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4845050" y="1641475"/>
              <a:ext cx="1588" cy="15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6" name="PA-任意多边形 274"/>
            <p:cNvSpPr>
              <a:spLocks noEditPoints="1"/>
            </p:cNvSpPr>
            <p:nvPr>
              <p:custDataLst>
                <p:tags r:id="rId22"/>
              </p:custDataLst>
            </p:nvPr>
          </p:nvSpPr>
          <p:spPr bwMode="auto">
            <a:xfrm>
              <a:off x="4422775" y="1196975"/>
              <a:ext cx="282575" cy="508000"/>
            </a:xfrm>
            <a:custGeom>
              <a:avLst/>
              <a:gdLst>
                <a:gd name="T0" fmla="*/ 89 w 178"/>
                <a:gd name="T1" fmla="*/ 320 h 320"/>
                <a:gd name="T2" fmla="*/ 133 w 178"/>
                <a:gd name="T3" fmla="*/ 221 h 320"/>
                <a:gd name="T4" fmla="*/ 164 w 178"/>
                <a:gd name="T5" fmla="*/ 144 h 320"/>
                <a:gd name="T6" fmla="*/ 176 w 178"/>
                <a:gd name="T7" fmla="*/ 98 h 320"/>
                <a:gd name="T8" fmla="*/ 178 w 178"/>
                <a:gd name="T9" fmla="*/ 87 h 320"/>
                <a:gd name="T10" fmla="*/ 176 w 178"/>
                <a:gd name="T11" fmla="*/ 71 h 320"/>
                <a:gd name="T12" fmla="*/ 171 w 178"/>
                <a:gd name="T13" fmla="*/ 54 h 320"/>
                <a:gd name="T14" fmla="*/ 153 w 178"/>
                <a:gd name="T15" fmla="*/ 26 h 320"/>
                <a:gd name="T16" fmla="*/ 125 w 178"/>
                <a:gd name="T17" fmla="*/ 7 h 320"/>
                <a:gd name="T18" fmla="*/ 108 w 178"/>
                <a:gd name="T19" fmla="*/ 3 h 320"/>
                <a:gd name="T20" fmla="*/ 90 w 178"/>
                <a:gd name="T21" fmla="*/ 0 h 320"/>
                <a:gd name="T22" fmla="*/ 89 w 178"/>
                <a:gd name="T23" fmla="*/ 0 h 320"/>
                <a:gd name="T24" fmla="*/ 89 w 178"/>
                <a:gd name="T25" fmla="*/ 0 h 320"/>
                <a:gd name="T26" fmla="*/ 89 w 178"/>
                <a:gd name="T27" fmla="*/ 0 h 320"/>
                <a:gd name="T28" fmla="*/ 88 w 178"/>
                <a:gd name="T29" fmla="*/ 0 h 320"/>
                <a:gd name="T30" fmla="*/ 78 w 178"/>
                <a:gd name="T31" fmla="*/ 1 h 320"/>
                <a:gd name="T32" fmla="*/ 61 w 178"/>
                <a:gd name="T33" fmla="*/ 4 h 320"/>
                <a:gd name="T34" fmla="*/ 39 w 178"/>
                <a:gd name="T35" fmla="*/ 15 h 320"/>
                <a:gd name="T36" fmla="*/ 16 w 178"/>
                <a:gd name="T37" fmla="*/ 39 h 320"/>
                <a:gd name="T38" fmla="*/ 5 w 178"/>
                <a:gd name="T39" fmla="*/ 62 h 320"/>
                <a:gd name="T40" fmla="*/ 0 w 178"/>
                <a:gd name="T41" fmla="*/ 79 h 320"/>
                <a:gd name="T42" fmla="*/ 0 w 178"/>
                <a:gd name="T43" fmla="*/ 87 h 320"/>
                <a:gd name="T44" fmla="*/ 5 w 178"/>
                <a:gd name="T45" fmla="*/ 111 h 320"/>
                <a:gd name="T46" fmla="*/ 28 w 178"/>
                <a:gd name="T47" fmla="*/ 181 h 320"/>
                <a:gd name="T48" fmla="*/ 75 w 178"/>
                <a:gd name="T49" fmla="*/ 291 h 320"/>
                <a:gd name="T50" fmla="*/ 89 w 178"/>
                <a:gd name="T51" fmla="*/ 320 h 320"/>
                <a:gd name="T52" fmla="*/ 89 w 178"/>
                <a:gd name="T53" fmla="*/ 40 h 320"/>
                <a:gd name="T54" fmla="*/ 104 w 178"/>
                <a:gd name="T55" fmla="*/ 43 h 320"/>
                <a:gd name="T56" fmla="*/ 117 w 178"/>
                <a:gd name="T57" fmla="*/ 51 h 320"/>
                <a:gd name="T58" fmla="*/ 125 w 178"/>
                <a:gd name="T59" fmla="*/ 64 h 320"/>
                <a:gd name="T60" fmla="*/ 129 w 178"/>
                <a:gd name="T61" fmla="*/ 80 h 320"/>
                <a:gd name="T62" fmla="*/ 128 w 178"/>
                <a:gd name="T63" fmla="*/ 87 h 320"/>
                <a:gd name="T64" fmla="*/ 122 w 178"/>
                <a:gd name="T65" fmla="*/ 102 h 320"/>
                <a:gd name="T66" fmla="*/ 111 w 178"/>
                <a:gd name="T67" fmla="*/ 113 h 320"/>
                <a:gd name="T68" fmla="*/ 97 w 178"/>
                <a:gd name="T69" fmla="*/ 119 h 320"/>
                <a:gd name="T70" fmla="*/ 89 w 178"/>
                <a:gd name="T71" fmla="*/ 119 h 320"/>
                <a:gd name="T72" fmla="*/ 74 w 178"/>
                <a:gd name="T73" fmla="*/ 116 h 320"/>
                <a:gd name="T74" fmla="*/ 60 w 178"/>
                <a:gd name="T75" fmla="*/ 108 h 320"/>
                <a:gd name="T76" fmla="*/ 52 w 178"/>
                <a:gd name="T77" fmla="*/ 96 h 320"/>
                <a:gd name="T78" fmla="*/ 49 w 178"/>
                <a:gd name="T79" fmla="*/ 80 h 320"/>
                <a:gd name="T80" fmla="*/ 50 w 178"/>
                <a:gd name="T81" fmla="*/ 72 h 320"/>
                <a:gd name="T82" fmla="*/ 56 w 178"/>
                <a:gd name="T83" fmla="*/ 58 h 320"/>
                <a:gd name="T84" fmla="*/ 67 w 178"/>
                <a:gd name="T85" fmla="*/ 47 h 320"/>
                <a:gd name="T86" fmla="*/ 81 w 178"/>
                <a:gd name="T87" fmla="*/ 40 h 320"/>
                <a:gd name="T88" fmla="*/ 89 w 178"/>
                <a:gd name="T89" fmla="*/ 4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8" h="320">
                  <a:moveTo>
                    <a:pt x="89" y="320"/>
                  </a:moveTo>
                  <a:lnTo>
                    <a:pt x="89" y="320"/>
                  </a:lnTo>
                  <a:lnTo>
                    <a:pt x="103" y="291"/>
                  </a:lnTo>
                  <a:lnTo>
                    <a:pt x="133" y="221"/>
                  </a:lnTo>
                  <a:lnTo>
                    <a:pt x="150" y="181"/>
                  </a:lnTo>
                  <a:lnTo>
                    <a:pt x="164" y="144"/>
                  </a:lnTo>
                  <a:lnTo>
                    <a:pt x="173" y="111"/>
                  </a:lnTo>
                  <a:lnTo>
                    <a:pt x="176" y="98"/>
                  </a:lnTo>
                  <a:lnTo>
                    <a:pt x="178" y="87"/>
                  </a:lnTo>
                  <a:lnTo>
                    <a:pt x="178" y="87"/>
                  </a:lnTo>
                  <a:lnTo>
                    <a:pt x="178" y="79"/>
                  </a:lnTo>
                  <a:lnTo>
                    <a:pt x="176" y="71"/>
                  </a:lnTo>
                  <a:lnTo>
                    <a:pt x="173" y="62"/>
                  </a:lnTo>
                  <a:lnTo>
                    <a:pt x="171" y="54"/>
                  </a:lnTo>
                  <a:lnTo>
                    <a:pt x="162" y="39"/>
                  </a:lnTo>
                  <a:lnTo>
                    <a:pt x="153" y="26"/>
                  </a:lnTo>
                  <a:lnTo>
                    <a:pt x="139" y="15"/>
                  </a:lnTo>
                  <a:lnTo>
                    <a:pt x="125" y="7"/>
                  </a:lnTo>
                  <a:lnTo>
                    <a:pt x="117" y="4"/>
                  </a:lnTo>
                  <a:lnTo>
                    <a:pt x="108" y="3"/>
                  </a:lnTo>
                  <a:lnTo>
                    <a:pt x="100" y="1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78" y="1"/>
                  </a:lnTo>
                  <a:lnTo>
                    <a:pt x="70" y="3"/>
                  </a:lnTo>
                  <a:lnTo>
                    <a:pt x="61" y="4"/>
                  </a:lnTo>
                  <a:lnTo>
                    <a:pt x="53" y="7"/>
                  </a:lnTo>
                  <a:lnTo>
                    <a:pt x="39" y="15"/>
                  </a:lnTo>
                  <a:lnTo>
                    <a:pt x="25" y="26"/>
                  </a:lnTo>
                  <a:lnTo>
                    <a:pt x="16" y="39"/>
                  </a:lnTo>
                  <a:lnTo>
                    <a:pt x="7" y="54"/>
                  </a:lnTo>
                  <a:lnTo>
                    <a:pt x="5" y="62"/>
                  </a:lnTo>
                  <a:lnTo>
                    <a:pt x="2" y="71"/>
                  </a:lnTo>
                  <a:lnTo>
                    <a:pt x="0" y="79"/>
                  </a:lnTo>
                  <a:lnTo>
                    <a:pt x="0" y="87"/>
                  </a:lnTo>
                  <a:lnTo>
                    <a:pt x="0" y="87"/>
                  </a:lnTo>
                  <a:lnTo>
                    <a:pt x="2" y="98"/>
                  </a:lnTo>
                  <a:lnTo>
                    <a:pt x="5" y="111"/>
                  </a:lnTo>
                  <a:lnTo>
                    <a:pt x="14" y="144"/>
                  </a:lnTo>
                  <a:lnTo>
                    <a:pt x="28" y="181"/>
                  </a:lnTo>
                  <a:lnTo>
                    <a:pt x="45" y="221"/>
                  </a:lnTo>
                  <a:lnTo>
                    <a:pt x="75" y="291"/>
                  </a:lnTo>
                  <a:lnTo>
                    <a:pt x="89" y="320"/>
                  </a:lnTo>
                  <a:lnTo>
                    <a:pt x="89" y="320"/>
                  </a:lnTo>
                  <a:close/>
                  <a:moveTo>
                    <a:pt x="89" y="40"/>
                  </a:moveTo>
                  <a:lnTo>
                    <a:pt x="89" y="40"/>
                  </a:lnTo>
                  <a:lnTo>
                    <a:pt x="97" y="40"/>
                  </a:lnTo>
                  <a:lnTo>
                    <a:pt x="104" y="43"/>
                  </a:lnTo>
                  <a:lnTo>
                    <a:pt x="111" y="47"/>
                  </a:lnTo>
                  <a:lnTo>
                    <a:pt x="117" y="51"/>
                  </a:lnTo>
                  <a:lnTo>
                    <a:pt x="122" y="58"/>
                  </a:lnTo>
                  <a:lnTo>
                    <a:pt x="125" y="64"/>
                  </a:lnTo>
                  <a:lnTo>
                    <a:pt x="128" y="72"/>
                  </a:lnTo>
                  <a:lnTo>
                    <a:pt x="129" y="80"/>
                  </a:lnTo>
                  <a:lnTo>
                    <a:pt x="129" y="80"/>
                  </a:lnTo>
                  <a:lnTo>
                    <a:pt x="128" y="87"/>
                  </a:lnTo>
                  <a:lnTo>
                    <a:pt x="125" y="96"/>
                  </a:lnTo>
                  <a:lnTo>
                    <a:pt x="122" y="102"/>
                  </a:lnTo>
                  <a:lnTo>
                    <a:pt x="117" y="108"/>
                  </a:lnTo>
                  <a:lnTo>
                    <a:pt x="111" y="113"/>
                  </a:lnTo>
                  <a:lnTo>
                    <a:pt x="104" y="116"/>
                  </a:lnTo>
                  <a:lnTo>
                    <a:pt x="97" y="119"/>
                  </a:lnTo>
                  <a:lnTo>
                    <a:pt x="89" y="119"/>
                  </a:lnTo>
                  <a:lnTo>
                    <a:pt x="89" y="119"/>
                  </a:lnTo>
                  <a:lnTo>
                    <a:pt x="81" y="119"/>
                  </a:lnTo>
                  <a:lnTo>
                    <a:pt x="74" y="116"/>
                  </a:lnTo>
                  <a:lnTo>
                    <a:pt x="67" y="113"/>
                  </a:lnTo>
                  <a:lnTo>
                    <a:pt x="60" y="108"/>
                  </a:lnTo>
                  <a:lnTo>
                    <a:pt x="56" y="102"/>
                  </a:lnTo>
                  <a:lnTo>
                    <a:pt x="52" y="96"/>
                  </a:lnTo>
                  <a:lnTo>
                    <a:pt x="50" y="87"/>
                  </a:lnTo>
                  <a:lnTo>
                    <a:pt x="49" y="80"/>
                  </a:lnTo>
                  <a:lnTo>
                    <a:pt x="49" y="80"/>
                  </a:lnTo>
                  <a:lnTo>
                    <a:pt x="50" y="72"/>
                  </a:lnTo>
                  <a:lnTo>
                    <a:pt x="52" y="64"/>
                  </a:lnTo>
                  <a:lnTo>
                    <a:pt x="56" y="58"/>
                  </a:lnTo>
                  <a:lnTo>
                    <a:pt x="60" y="51"/>
                  </a:lnTo>
                  <a:lnTo>
                    <a:pt x="67" y="47"/>
                  </a:lnTo>
                  <a:lnTo>
                    <a:pt x="74" y="43"/>
                  </a:lnTo>
                  <a:lnTo>
                    <a:pt x="81" y="40"/>
                  </a:lnTo>
                  <a:lnTo>
                    <a:pt x="89" y="40"/>
                  </a:lnTo>
                  <a:lnTo>
                    <a:pt x="89" y="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7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8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11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12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15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16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19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20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23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24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27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28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31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32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35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36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39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40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43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44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47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48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51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52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55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56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59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60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63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64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67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68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0" presetClass="entr" presetSubtype="0" fill="hold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71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72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0" presetClass="entr" presetSubtype="0" fill="hold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75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76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0" presetClass="entr" presetSubtype="0" fill="hold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79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80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4" grpId="0" animBg="1"/>
          <p:bldP spid="5" grpId="0" animBg="1"/>
          <p:bldP spid="6" grpId="0"/>
          <p:bldP spid="7" grpId="0"/>
          <p:bldP spid="8" grpId="0"/>
          <p:bldP spid="9" grpId="0"/>
          <p:bldP spid="10" grpId="0"/>
          <p:bldP spid="11" grpId="0"/>
          <p:bldP spid="12" grpId="0"/>
          <p:bldP spid="13" grpId="0"/>
          <p:bldP spid="14" grpId="0"/>
          <p:bldP spid="15" grpId="0"/>
          <p:bldP spid="16" grpId="0"/>
          <p:bldP spid="1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7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8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11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12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15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16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19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20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23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24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27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28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31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32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35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36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39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40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43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44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47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48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51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52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55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56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59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60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63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64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67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68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71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72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75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76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79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80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4" grpId="0" animBg="1"/>
          <p:bldP spid="5" grpId="0" animBg="1"/>
          <p:bldP spid="6" grpId="0"/>
          <p:bldP spid="7" grpId="0"/>
          <p:bldP spid="8" grpId="0"/>
          <p:bldP spid="9" grpId="0"/>
          <p:bldP spid="10" grpId="0"/>
          <p:bldP spid="11" grpId="0"/>
          <p:bldP spid="12" grpId="0"/>
          <p:bldP spid="13" grpId="0"/>
          <p:bldP spid="14" grpId="0"/>
          <p:bldP spid="15" grpId="0"/>
          <p:bldP spid="16" grpId="0"/>
          <p:bldP spid="17" grpId="0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-457"/>
          <p:cNvSpPr/>
          <p:nvPr>
            <p:custDataLst>
              <p:tags r:id="rId1"/>
            </p:custDataLst>
          </p:nvPr>
        </p:nvSpPr>
        <p:spPr>
          <a:xfrm>
            <a:off x="1457200" y="4485298"/>
            <a:ext cx="9549114" cy="925821"/>
          </a:xfrm>
          <a:prstGeom prst="rect">
            <a:avLst/>
          </a:prstGeom>
          <a:gradFill>
            <a:gsLst>
              <a:gs pos="0">
                <a:srgbClr val="FC3100"/>
              </a:gs>
              <a:gs pos="100000">
                <a:srgbClr val="3366FF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zh-CN" altLang="en-US" sz="95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" name="PA-457"/>
          <p:cNvSpPr/>
          <p:nvPr>
            <p:custDataLst>
              <p:tags r:id="rId2"/>
            </p:custDataLst>
          </p:nvPr>
        </p:nvSpPr>
        <p:spPr>
          <a:xfrm>
            <a:off x="1838686" y="2257411"/>
            <a:ext cx="1915073" cy="18071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0" dist="647700" dir="2700000" sx="89000" sy="89000" algn="tl" rotWithShape="0">
              <a:schemeClr val="tx1">
                <a:alpha val="1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PA-457"/>
          <p:cNvSpPr/>
          <p:nvPr>
            <p:custDataLst>
              <p:tags r:id="rId3"/>
            </p:custDataLst>
          </p:nvPr>
        </p:nvSpPr>
        <p:spPr>
          <a:xfrm>
            <a:off x="2552653" y="2581658"/>
            <a:ext cx="487138" cy="313576"/>
          </a:xfrm>
          <a:custGeom>
            <a:avLst/>
            <a:gdLst>
              <a:gd name="connsiteX0" fmla="*/ 143953 w 607639"/>
              <a:gd name="connsiteY0" fmla="*/ 239428 h 391144"/>
              <a:gd name="connsiteX1" fmla="*/ 223838 w 607639"/>
              <a:gd name="connsiteY1" fmla="*/ 239428 h 391144"/>
              <a:gd name="connsiteX2" fmla="*/ 239851 w 607639"/>
              <a:gd name="connsiteY2" fmla="*/ 239428 h 391144"/>
              <a:gd name="connsiteX3" fmla="*/ 239851 w 607639"/>
              <a:gd name="connsiteY3" fmla="*/ 287271 h 391144"/>
              <a:gd name="connsiteX4" fmla="*/ 223838 w 607639"/>
              <a:gd name="connsiteY4" fmla="*/ 287271 h 391144"/>
              <a:gd name="connsiteX5" fmla="*/ 143953 w 607639"/>
              <a:gd name="connsiteY5" fmla="*/ 287271 h 391144"/>
              <a:gd name="connsiteX6" fmla="*/ 143953 w 607639"/>
              <a:gd name="connsiteY6" fmla="*/ 167593 h 391144"/>
              <a:gd name="connsiteX7" fmla="*/ 239851 w 607639"/>
              <a:gd name="connsiteY7" fmla="*/ 167593 h 391144"/>
              <a:gd name="connsiteX8" fmla="*/ 239851 w 607639"/>
              <a:gd name="connsiteY8" fmla="*/ 215507 h 391144"/>
              <a:gd name="connsiteX9" fmla="*/ 143953 w 607639"/>
              <a:gd name="connsiteY9" fmla="*/ 215507 h 391144"/>
              <a:gd name="connsiteX10" fmla="*/ 415772 w 607639"/>
              <a:gd name="connsiteY10" fmla="*/ 143601 h 391144"/>
              <a:gd name="connsiteX11" fmla="*/ 463686 w 607639"/>
              <a:gd name="connsiteY11" fmla="*/ 143601 h 391144"/>
              <a:gd name="connsiteX12" fmla="*/ 463686 w 607639"/>
              <a:gd name="connsiteY12" fmla="*/ 287272 h 391144"/>
              <a:gd name="connsiteX13" fmla="*/ 415772 w 607639"/>
              <a:gd name="connsiteY13" fmla="*/ 287272 h 391144"/>
              <a:gd name="connsiteX14" fmla="*/ 287836 w 607639"/>
              <a:gd name="connsiteY14" fmla="*/ 143601 h 391144"/>
              <a:gd name="connsiteX15" fmla="*/ 335820 w 607639"/>
              <a:gd name="connsiteY15" fmla="*/ 143601 h 391144"/>
              <a:gd name="connsiteX16" fmla="*/ 335820 w 607639"/>
              <a:gd name="connsiteY16" fmla="*/ 287272 h 391144"/>
              <a:gd name="connsiteX17" fmla="*/ 287836 w 607639"/>
              <a:gd name="connsiteY17" fmla="*/ 287272 h 391144"/>
              <a:gd name="connsiteX18" fmla="*/ 351769 w 607639"/>
              <a:gd name="connsiteY18" fmla="*/ 95757 h 391144"/>
              <a:gd name="connsiteX19" fmla="*/ 399683 w 607639"/>
              <a:gd name="connsiteY19" fmla="*/ 95757 h 391144"/>
              <a:gd name="connsiteX20" fmla="*/ 399683 w 607639"/>
              <a:gd name="connsiteY20" fmla="*/ 287271 h 391144"/>
              <a:gd name="connsiteX21" fmla="*/ 351769 w 607639"/>
              <a:gd name="connsiteY21" fmla="*/ 287271 h 391144"/>
              <a:gd name="connsiteX22" fmla="*/ 95948 w 607639"/>
              <a:gd name="connsiteY22" fmla="*/ 47904 h 391144"/>
              <a:gd name="connsiteX23" fmla="*/ 95948 w 607639"/>
              <a:gd name="connsiteY23" fmla="*/ 343240 h 391144"/>
              <a:gd name="connsiteX24" fmla="*/ 511691 w 607639"/>
              <a:gd name="connsiteY24" fmla="*/ 343240 h 391144"/>
              <a:gd name="connsiteX25" fmla="*/ 511691 w 607639"/>
              <a:gd name="connsiteY25" fmla="*/ 47904 h 391144"/>
              <a:gd name="connsiteX26" fmla="*/ 47974 w 607639"/>
              <a:gd name="connsiteY26" fmla="*/ 0 h 391144"/>
              <a:gd name="connsiteX27" fmla="*/ 559665 w 607639"/>
              <a:gd name="connsiteY27" fmla="*/ 0 h 391144"/>
              <a:gd name="connsiteX28" fmla="*/ 559665 w 607639"/>
              <a:gd name="connsiteY28" fmla="*/ 343240 h 391144"/>
              <a:gd name="connsiteX29" fmla="*/ 607639 w 607639"/>
              <a:gd name="connsiteY29" fmla="*/ 343240 h 391144"/>
              <a:gd name="connsiteX30" fmla="*/ 607639 w 607639"/>
              <a:gd name="connsiteY30" fmla="*/ 391144 h 391144"/>
              <a:gd name="connsiteX31" fmla="*/ 0 w 607639"/>
              <a:gd name="connsiteY31" fmla="*/ 391144 h 391144"/>
              <a:gd name="connsiteX32" fmla="*/ 0 w 607639"/>
              <a:gd name="connsiteY32" fmla="*/ 343240 h 391144"/>
              <a:gd name="connsiteX33" fmla="*/ 47974 w 607639"/>
              <a:gd name="connsiteY33" fmla="*/ 343240 h 391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07639" h="391144">
                <a:moveTo>
                  <a:pt x="143953" y="239428"/>
                </a:moveTo>
                <a:lnTo>
                  <a:pt x="223838" y="239428"/>
                </a:lnTo>
                <a:lnTo>
                  <a:pt x="239851" y="239428"/>
                </a:lnTo>
                <a:lnTo>
                  <a:pt x="239851" y="287271"/>
                </a:lnTo>
                <a:lnTo>
                  <a:pt x="223838" y="287271"/>
                </a:lnTo>
                <a:lnTo>
                  <a:pt x="143953" y="287271"/>
                </a:lnTo>
                <a:close/>
                <a:moveTo>
                  <a:pt x="143953" y="167593"/>
                </a:moveTo>
                <a:lnTo>
                  <a:pt x="239851" y="167593"/>
                </a:lnTo>
                <a:lnTo>
                  <a:pt x="239851" y="215507"/>
                </a:lnTo>
                <a:lnTo>
                  <a:pt x="143953" y="215507"/>
                </a:lnTo>
                <a:close/>
                <a:moveTo>
                  <a:pt x="415772" y="143601"/>
                </a:moveTo>
                <a:lnTo>
                  <a:pt x="463686" y="143601"/>
                </a:lnTo>
                <a:lnTo>
                  <a:pt x="463686" y="287272"/>
                </a:lnTo>
                <a:lnTo>
                  <a:pt x="415772" y="287272"/>
                </a:lnTo>
                <a:close/>
                <a:moveTo>
                  <a:pt x="287836" y="143601"/>
                </a:moveTo>
                <a:lnTo>
                  <a:pt x="335820" y="143601"/>
                </a:lnTo>
                <a:lnTo>
                  <a:pt x="335820" y="287272"/>
                </a:lnTo>
                <a:lnTo>
                  <a:pt x="287836" y="287272"/>
                </a:lnTo>
                <a:close/>
                <a:moveTo>
                  <a:pt x="351769" y="95757"/>
                </a:moveTo>
                <a:lnTo>
                  <a:pt x="399683" y="95757"/>
                </a:lnTo>
                <a:lnTo>
                  <a:pt x="399683" y="287271"/>
                </a:lnTo>
                <a:lnTo>
                  <a:pt x="351769" y="287271"/>
                </a:lnTo>
                <a:close/>
                <a:moveTo>
                  <a:pt x="95948" y="47904"/>
                </a:moveTo>
                <a:lnTo>
                  <a:pt x="95948" y="343240"/>
                </a:lnTo>
                <a:lnTo>
                  <a:pt x="511691" y="343240"/>
                </a:lnTo>
                <a:lnTo>
                  <a:pt x="511691" y="47904"/>
                </a:lnTo>
                <a:close/>
                <a:moveTo>
                  <a:pt x="47974" y="0"/>
                </a:moveTo>
                <a:lnTo>
                  <a:pt x="559665" y="0"/>
                </a:lnTo>
                <a:lnTo>
                  <a:pt x="559665" y="343240"/>
                </a:lnTo>
                <a:lnTo>
                  <a:pt x="607639" y="343240"/>
                </a:lnTo>
                <a:lnTo>
                  <a:pt x="607639" y="391144"/>
                </a:lnTo>
                <a:lnTo>
                  <a:pt x="0" y="391144"/>
                </a:lnTo>
                <a:lnTo>
                  <a:pt x="0" y="343240"/>
                </a:lnTo>
                <a:lnTo>
                  <a:pt x="47974" y="343240"/>
                </a:lnTo>
                <a:close/>
              </a:path>
            </a:pathLst>
          </a:custGeom>
          <a:gradFill>
            <a:gsLst>
              <a:gs pos="0">
                <a:srgbClr val="FC3100"/>
              </a:gs>
              <a:gs pos="100000">
                <a:srgbClr val="3366FF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PA-457"/>
          <p:cNvSpPr/>
          <p:nvPr>
            <p:custDataLst>
              <p:tags r:id="rId4"/>
            </p:custDataLst>
          </p:nvPr>
        </p:nvSpPr>
        <p:spPr>
          <a:xfrm>
            <a:off x="6231757" y="2257411"/>
            <a:ext cx="1915073" cy="18071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0" dist="647700" dir="2700000" sx="89000" sy="89000" algn="tl" rotWithShape="0">
              <a:schemeClr val="tx1">
                <a:alpha val="1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PA-457"/>
          <p:cNvSpPr/>
          <p:nvPr>
            <p:custDataLst>
              <p:tags r:id="rId5"/>
            </p:custDataLst>
          </p:nvPr>
        </p:nvSpPr>
        <p:spPr>
          <a:xfrm>
            <a:off x="6945724" y="2581658"/>
            <a:ext cx="487138" cy="313576"/>
          </a:xfrm>
          <a:custGeom>
            <a:avLst/>
            <a:gdLst>
              <a:gd name="connsiteX0" fmla="*/ 143953 w 607639"/>
              <a:gd name="connsiteY0" fmla="*/ 239428 h 391144"/>
              <a:gd name="connsiteX1" fmla="*/ 223838 w 607639"/>
              <a:gd name="connsiteY1" fmla="*/ 239428 h 391144"/>
              <a:gd name="connsiteX2" fmla="*/ 239851 w 607639"/>
              <a:gd name="connsiteY2" fmla="*/ 239428 h 391144"/>
              <a:gd name="connsiteX3" fmla="*/ 239851 w 607639"/>
              <a:gd name="connsiteY3" fmla="*/ 287271 h 391144"/>
              <a:gd name="connsiteX4" fmla="*/ 223838 w 607639"/>
              <a:gd name="connsiteY4" fmla="*/ 287271 h 391144"/>
              <a:gd name="connsiteX5" fmla="*/ 143953 w 607639"/>
              <a:gd name="connsiteY5" fmla="*/ 287271 h 391144"/>
              <a:gd name="connsiteX6" fmla="*/ 143953 w 607639"/>
              <a:gd name="connsiteY6" fmla="*/ 167593 h 391144"/>
              <a:gd name="connsiteX7" fmla="*/ 239851 w 607639"/>
              <a:gd name="connsiteY7" fmla="*/ 167593 h 391144"/>
              <a:gd name="connsiteX8" fmla="*/ 239851 w 607639"/>
              <a:gd name="connsiteY8" fmla="*/ 215507 h 391144"/>
              <a:gd name="connsiteX9" fmla="*/ 143953 w 607639"/>
              <a:gd name="connsiteY9" fmla="*/ 215507 h 391144"/>
              <a:gd name="connsiteX10" fmla="*/ 415772 w 607639"/>
              <a:gd name="connsiteY10" fmla="*/ 143601 h 391144"/>
              <a:gd name="connsiteX11" fmla="*/ 463686 w 607639"/>
              <a:gd name="connsiteY11" fmla="*/ 143601 h 391144"/>
              <a:gd name="connsiteX12" fmla="*/ 463686 w 607639"/>
              <a:gd name="connsiteY12" fmla="*/ 287272 h 391144"/>
              <a:gd name="connsiteX13" fmla="*/ 415772 w 607639"/>
              <a:gd name="connsiteY13" fmla="*/ 287272 h 391144"/>
              <a:gd name="connsiteX14" fmla="*/ 287836 w 607639"/>
              <a:gd name="connsiteY14" fmla="*/ 143601 h 391144"/>
              <a:gd name="connsiteX15" fmla="*/ 335820 w 607639"/>
              <a:gd name="connsiteY15" fmla="*/ 143601 h 391144"/>
              <a:gd name="connsiteX16" fmla="*/ 335820 w 607639"/>
              <a:gd name="connsiteY16" fmla="*/ 287272 h 391144"/>
              <a:gd name="connsiteX17" fmla="*/ 287836 w 607639"/>
              <a:gd name="connsiteY17" fmla="*/ 287272 h 391144"/>
              <a:gd name="connsiteX18" fmla="*/ 351769 w 607639"/>
              <a:gd name="connsiteY18" fmla="*/ 95757 h 391144"/>
              <a:gd name="connsiteX19" fmla="*/ 399683 w 607639"/>
              <a:gd name="connsiteY19" fmla="*/ 95757 h 391144"/>
              <a:gd name="connsiteX20" fmla="*/ 399683 w 607639"/>
              <a:gd name="connsiteY20" fmla="*/ 287271 h 391144"/>
              <a:gd name="connsiteX21" fmla="*/ 351769 w 607639"/>
              <a:gd name="connsiteY21" fmla="*/ 287271 h 391144"/>
              <a:gd name="connsiteX22" fmla="*/ 95948 w 607639"/>
              <a:gd name="connsiteY22" fmla="*/ 47904 h 391144"/>
              <a:gd name="connsiteX23" fmla="*/ 95948 w 607639"/>
              <a:gd name="connsiteY23" fmla="*/ 343240 h 391144"/>
              <a:gd name="connsiteX24" fmla="*/ 511691 w 607639"/>
              <a:gd name="connsiteY24" fmla="*/ 343240 h 391144"/>
              <a:gd name="connsiteX25" fmla="*/ 511691 w 607639"/>
              <a:gd name="connsiteY25" fmla="*/ 47904 h 391144"/>
              <a:gd name="connsiteX26" fmla="*/ 47974 w 607639"/>
              <a:gd name="connsiteY26" fmla="*/ 0 h 391144"/>
              <a:gd name="connsiteX27" fmla="*/ 559665 w 607639"/>
              <a:gd name="connsiteY27" fmla="*/ 0 h 391144"/>
              <a:gd name="connsiteX28" fmla="*/ 559665 w 607639"/>
              <a:gd name="connsiteY28" fmla="*/ 343240 h 391144"/>
              <a:gd name="connsiteX29" fmla="*/ 607639 w 607639"/>
              <a:gd name="connsiteY29" fmla="*/ 343240 h 391144"/>
              <a:gd name="connsiteX30" fmla="*/ 607639 w 607639"/>
              <a:gd name="connsiteY30" fmla="*/ 391144 h 391144"/>
              <a:gd name="connsiteX31" fmla="*/ 0 w 607639"/>
              <a:gd name="connsiteY31" fmla="*/ 391144 h 391144"/>
              <a:gd name="connsiteX32" fmla="*/ 0 w 607639"/>
              <a:gd name="connsiteY32" fmla="*/ 343240 h 391144"/>
              <a:gd name="connsiteX33" fmla="*/ 47974 w 607639"/>
              <a:gd name="connsiteY33" fmla="*/ 343240 h 391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07639" h="391144">
                <a:moveTo>
                  <a:pt x="143953" y="239428"/>
                </a:moveTo>
                <a:lnTo>
                  <a:pt x="223838" y="239428"/>
                </a:lnTo>
                <a:lnTo>
                  <a:pt x="239851" y="239428"/>
                </a:lnTo>
                <a:lnTo>
                  <a:pt x="239851" y="287271"/>
                </a:lnTo>
                <a:lnTo>
                  <a:pt x="223838" y="287271"/>
                </a:lnTo>
                <a:lnTo>
                  <a:pt x="143953" y="287271"/>
                </a:lnTo>
                <a:close/>
                <a:moveTo>
                  <a:pt x="143953" y="167593"/>
                </a:moveTo>
                <a:lnTo>
                  <a:pt x="239851" y="167593"/>
                </a:lnTo>
                <a:lnTo>
                  <a:pt x="239851" y="215507"/>
                </a:lnTo>
                <a:lnTo>
                  <a:pt x="143953" y="215507"/>
                </a:lnTo>
                <a:close/>
                <a:moveTo>
                  <a:pt x="415772" y="143601"/>
                </a:moveTo>
                <a:lnTo>
                  <a:pt x="463686" y="143601"/>
                </a:lnTo>
                <a:lnTo>
                  <a:pt x="463686" y="287272"/>
                </a:lnTo>
                <a:lnTo>
                  <a:pt x="415772" y="287272"/>
                </a:lnTo>
                <a:close/>
                <a:moveTo>
                  <a:pt x="287836" y="143601"/>
                </a:moveTo>
                <a:lnTo>
                  <a:pt x="335820" y="143601"/>
                </a:lnTo>
                <a:lnTo>
                  <a:pt x="335820" y="287272"/>
                </a:lnTo>
                <a:lnTo>
                  <a:pt x="287836" y="287272"/>
                </a:lnTo>
                <a:close/>
                <a:moveTo>
                  <a:pt x="351769" y="95757"/>
                </a:moveTo>
                <a:lnTo>
                  <a:pt x="399683" y="95757"/>
                </a:lnTo>
                <a:lnTo>
                  <a:pt x="399683" y="287271"/>
                </a:lnTo>
                <a:lnTo>
                  <a:pt x="351769" y="287271"/>
                </a:lnTo>
                <a:close/>
                <a:moveTo>
                  <a:pt x="95948" y="47904"/>
                </a:moveTo>
                <a:lnTo>
                  <a:pt x="95948" y="343240"/>
                </a:lnTo>
                <a:lnTo>
                  <a:pt x="511691" y="343240"/>
                </a:lnTo>
                <a:lnTo>
                  <a:pt x="511691" y="47904"/>
                </a:lnTo>
                <a:close/>
                <a:moveTo>
                  <a:pt x="47974" y="0"/>
                </a:moveTo>
                <a:lnTo>
                  <a:pt x="559665" y="0"/>
                </a:lnTo>
                <a:lnTo>
                  <a:pt x="559665" y="343240"/>
                </a:lnTo>
                <a:lnTo>
                  <a:pt x="607639" y="343240"/>
                </a:lnTo>
                <a:lnTo>
                  <a:pt x="607639" y="391144"/>
                </a:lnTo>
                <a:lnTo>
                  <a:pt x="0" y="391144"/>
                </a:lnTo>
                <a:lnTo>
                  <a:pt x="0" y="343240"/>
                </a:lnTo>
                <a:lnTo>
                  <a:pt x="47974" y="343240"/>
                </a:lnTo>
                <a:close/>
              </a:path>
            </a:pathLst>
          </a:custGeom>
          <a:gradFill>
            <a:gsLst>
              <a:gs pos="0">
                <a:srgbClr val="FC3100"/>
              </a:gs>
              <a:gs pos="100000">
                <a:srgbClr val="3366FF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PA-457"/>
          <p:cNvSpPr/>
          <p:nvPr>
            <p:custDataLst>
              <p:tags r:id="rId6"/>
            </p:custDataLst>
          </p:nvPr>
        </p:nvSpPr>
        <p:spPr>
          <a:xfrm>
            <a:off x="4035222" y="2257411"/>
            <a:ext cx="1915073" cy="18071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0" dist="647700" dir="2700000" sx="89000" sy="89000" algn="tl" rotWithShape="0">
              <a:schemeClr val="tx1">
                <a:alpha val="1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PA-457"/>
          <p:cNvSpPr/>
          <p:nvPr>
            <p:custDataLst>
              <p:tags r:id="rId7"/>
            </p:custDataLst>
          </p:nvPr>
        </p:nvSpPr>
        <p:spPr>
          <a:xfrm>
            <a:off x="4749189" y="2581658"/>
            <a:ext cx="487138" cy="313576"/>
          </a:xfrm>
          <a:custGeom>
            <a:avLst/>
            <a:gdLst>
              <a:gd name="connsiteX0" fmla="*/ 143953 w 607639"/>
              <a:gd name="connsiteY0" fmla="*/ 239428 h 391144"/>
              <a:gd name="connsiteX1" fmla="*/ 223838 w 607639"/>
              <a:gd name="connsiteY1" fmla="*/ 239428 h 391144"/>
              <a:gd name="connsiteX2" fmla="*/ 239851 w 607639"/>
              <a:gd name="connsiteY2" fmla="*/ 239428 h 391144"/>
              <a:gd name="connsiteX3" fmla="*/ 239851 w 607639"/>
              <a:gd name="connsiteY3" fmla="*/ 287271 h 391144"/>
              <a:gd name="connsiteX4" fmla="*/ 223838 w 607639"/>
              <a:gd name="connsiteY4" fmla="*/ 287271 h 391144"/>
              <a:gd name="connsiteX5" fmla="*/ 143953 w 607639"/>
              <a:gd name="connsiteY5" fmla="*/ 287271 h 391144"/>
              <a:gd name="connsiteX6" fmla="*/ 143953 w 607639"/>
              <a:gd name="connsiteY6" fmla="*/ 167593 h 391144"/>
              <a:gd name="connsiteX7" fmla="*/ 239851 w 607639"/>
              <a:gd name="connsiteY7" fmla="*/ 167593 h 391144"/>
              <a:gd name="connsiteX8" fmla="*/ 239851 w 607639"/>
              <a:gd name="connsiteY8" fmla="*/ 215507 h 391144"/>
              <a:gd name="connsiteX9" fmla="*/ 143953 w 607639"/>
              <a:gd name="connsiteY9" fmla="*/ 215507 h 391144"/>
              <a:gd name="connsiteX10" fmla="*/ 415772 w 607639"/>
              <a:gd name="connsiteY10" fmla="*/ 143601 h 391144"/>
              <a:gd name="connsiteX11" fmla="*/ 463686 w 607639"/>
              <a:gd name="connsiteY11" fmla="*/ 143601 h 391144"/>
              <a:gd name="connsiteX12" fmla="*/ 463686 w 607639"/>
              <a:gd name="connsiteY12" fmla="*/ 287272 h 391144"/>
              <a:gd name="connsiteX13" fmla="*/ 415772 w 607639"/>
              <a:gd name="connsiteY13" fmla="*/ 287272 h 391144"/>
              <a:gd name="connsiteX14" fmla="*/ 287836 w 607639"/>
              <a:gd name="connsiteY14" fmla="*/ 143601 h 391144"/>
              <a:gd name="connsiteX15" fmla="*/ 335820 w 607639"/>
              <a:gd name="connsiteY15" fmla="*/ 143601 h 391144"/>
              <a:gd name="connsiteX16" fmla="*/ 335820 w 607639"/>
              <a:gd name="connsiteY16" fmla="*/ 287272 h 391144"/>
              <a:gd name="connsiteX17" fmla="*/ 287836 w 607639"/>
              <a:gd name="connsiteY17" fmla="*/ 287272 h 391144"/>
              <a:gd name="connsiteX18" fmla="*/ 351769 w 607639"/>
              <a:gd name="connsiteY18" fmla="*/ 95757 h 391144"/>
              <a:gd name="connsiteX19" fmla="*/ 399683 w 607639"/>
              <a:gd name="connsiteY19" fmla="*/ 95757 h 391144"/>
              <a:gd name="connsiteX20" fmla="*/ 399683 w 607639"/>
              <a:gd name="connsiteY20" fmla="*/ 287271 h 391144"/>
              <a:gd name="connsiteX21" fmla="*/ 351769 w 607639"/>
              <a:gd name="connsiteY21" fmla="*/ 287271 h 391144"/>
              <a:gd name="connsiteX22" fmla="*/ 95948 w 607639"/>
              <a:gd name="connsiteY22" fmla="*/ 47904 h 391144"/>
              <a:gd name="connsiteX23" fmla="*/ 95948 w 607639"/>
              <a:gd name="connsiteY23" fmla="*/ 343240 h 391144"/>
              <a:gd name="connsiteX24" fmla="*/ 511691 w 607639"/>
              <a:gd name="connsiteY24" fmla="*/ 343240 h 391144"/>
              <a:gd name="connsiteX25" fmla="*/ 511691 w 607639"/>
              <a:gd name="connsiteY25" fmla="*/ 47904 h 391144"/>
              <a:gd name="connsiteX26" fmla="*/ 47974 w 607639"/>
              <a:gd name="connsiteY26" fmla="*/ 0 h 391144"/>
              <a:gd name="connsiteX27" fmla="*/ 559665 w 607639"/>
              <a:gd name="connsiteY27" fmla="*/ 0 h 391144"/>
              <a:gd name="connsiteX28" fmla="*/ 559665 w 607639"/>
              <a:gd name="connsiteY28" fmla="*/ 343240 h 391144"/>
              <a:gd name="connsiteX29" fmla="*/ 607639 w 607639"/>
              <a:gd name="connsiteY29" fmla="*/ 343240 h 391144"/>
              <a:gd name="connsiteX30" fmla="*/ 607639 w 607639"/>
              <a:gd name="connsiteY30" fmla="*/ 391144 h 391144"/>
              <a:gd name="connsiteX31" fmla="*/ 0 w 607639"/>
              <a:gd name="connsiteY31" fmla="*/ 391144 h 391144"/>
              <a:gd name="connsiteX32" fmla="*/ 0 w 607639"/>
              <a:gd name="connsiteY32" fmla="*/ 343240 h 391144"/>
              <a:gd name="connsiteX33" fmla="*/ 47974 w 607639"/>
              <a:gd name="connsiteY33" fmla="*/ 343240 h 391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07639" h="391144">
                <a:moveTo>
                  <a:pt x="143953" y="239428"/>
                </a:moveTo>
                <a:lnTo>
                  <a:pt x="223838" y="239428"/>
                </a:lnTo>
                <a:lnTo>
                  <a:pt x="239851" y="239428"/>
                </a:lnTo>
                <a:lnTo>
                  <a:pt x="239851" y="287271"/>
                </a:lnTo>
                <a:lnTo>
                  <a:pt x="223838" y="287271"/>
                </a:lnTo>
                <a:lnTo>
                  <a:pt x="143953" y="287271"/>
                </a:lnTo>
                <a:close/>
                <a:moveTo>
                  <a:pt x="143953" y="167593"/>
                </a:moveTo>
                <a:lnTo>
                  <a:pt x="239851" y="167593"/>
                </a:lnTo>
                <a:lnTo>
                  <a:pt x="239851" y="215507"/>
                </a:lnTo>
                <a:lnTo>
                  <a:pt x="143953" y="215507"/>
                </a:lnTo>
                <a:close/>
                <a:moveTo>
                  <a:pt x="415772" y="143601"/>
                </a:moveTo>
                <a:lnTo>
                  <a:pt x="463686" y="143601"/>
                </a:lnTo>
                <a:lnTo>
                  <a:pt x="463686" y="287272"/>
                </a:lnTo>
                <a:lnTo>
                  <a:pt x="415772" y="287272"/>
                </a:lnTo>
                <a:close/>
                <a:moveTo>
                  <a:pt x="287836" y="143601"/>
                </a:moveTo>
                <a:lnTo>
                  <a:pt x="335820" y="143601"/>
                </a:lnTo>
                <a:lnTo>
                  <a:pt x="335820" y="287272"/>
                </a:lnTo>
                <a:lnTo>
                  <a:pt x="287836" y="287272"/>
                </a:lnTo>
                <a:close/>
                <a:moveTo>
                  <a:pt x="351769" y="95757"/>
                </a:moveTo>
                <a:lnTo>
                  <a:pt x="399683" y="95757"/>
                </a:lnTo>
                <a:lnTo>
                  <a:pt x="399683" y="287271"/>
                </a:lnTo>
                <a:lnTo>
                  <a:pt x="351769" y="287271"/>
                </a:lnTo>
                <a:close/>
                <a:moveTo>
                  <a:pt x="95948" y="47904"/>
                </a:moveTo>
                <a:lnTo>
                  <a:pt x="95948" y="343240"/>
                </a:lnTo>
                <a:lnTo>
                  <a:pt x="511691" y="343240"/>
                </a:lnTo>
                <a:lnTo>
                  <a:pt x="511691" y="47904"/>
                </a:lnTo>
                <a:close/>
                <a:moveTo>
                  <a:pt x="47974" y="0"/>
                </a:moveTo>
                <a:lnTo>
                  <a:pt x="559665" y="0"/>
                </a:lnTo>
                <a:lnTo>
                  <a:pt x="559665" y="343240"/>
                </a:lnTo>
                <a:lnTo>
                  <a:pt x="607639" y="343240"/>
                </a:lnTo>
                <a:lnTo>
                  <a:pt x="607639" y="391144"/>
                </a:lnTo>
                <a:lnTo>
                  <a:pt x="0" y="391144"/>
                </a:lnTo>
                <a:lnTo>
                  <a:pt x="0" y="343240"/>
                </a:lnTo>
                <a:lnTo>
                  <a:pt x="47974" y="343240"/>
                </a:lnTo>
                <a:close/>
              </a:path>
            </a:pathLst>
          </a:custGeom>
          <a:gradFill>
            <a:gsLst>
              <a:gs pos="0">
                <a:srgbClr val="FC3100"/>
              </a:gs>
              <a:gs pos="100000">
                <a:srgbClr val="3366FF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PA-457"/>
          <p:cNvSpPr/>
          <p:nvPr>
            <p:custDataLst>
              <p:tags r:id="rId8"/>
            </p:custDataLst>
          </p:nvPr>
        </p:nvSpPr>
        <p:spPr>
          <a:xfrm>
            <a:off x="8428293" y="2257411"/>
            <a:ext cx="1915073" cy="18071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0" dist="647700" dir="2700000" sx="89000" sy="89000" algn="tl" rotWithShape="0">
              <a:schemeClr val="tx1">
                <a:alpha val="1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PA-457"/>
          <p:cNvSpPr/>
          <p:nvPr>
            <p:custDataLst>
              <p:tags r:id="rId9"/>
            </p:custDataLst>
          </p:nvPr>
        </p:nvSpPr>
        <p:spPr>
          <a:xfrm>
            <a:off x="9142260" y="2581658"/>
            <a:ext cx="487138" cy="313576"/>
          </a:xfrm>
          <a:custGeom>
            <a:avLst/>
            <a:gdLst>
              <a:gd name="connsiteX0" fmla="*/ 143953 w 607639"/>
              <a:gd name="connsiteY0" fmla="*/ 239428 h 391144"/>
              <a:gd name="connsiteX1" fmla="*/ 223838 w 607639"/>
              <a:gd name="connsiteY1" fmla="*/ 239428 h 391144"/>
              <a:gd name="connsiteX2" fmla="*/ 239851 w 607639"/>
              <a:gd name="connsiteY2" fmla="*/ 239428 h 391144"/>
              <a:gd name="connsiteX3" fmla="*/ 239851 w 607639"/>
              <a:gd name="connsiteY3" fmla="*/ 287271 h 391144"/>
              <a:gd name="connsiteX4" fmla="*/ 223838 w 607639"/>
              <a:gd name="connsiteY4" fmla="*/ 287271 h 391144"/>
              <a:gd name="connsiteX5" fmla="*/ 143953 w 607639"/>
              <a:gd name="connsiteY5" fmla="*/ 287271 h 391144"/>
              <a:gd name="connsiteX6" fmla="*/ 143953 w 607639"/>
              <a:gd name="connsiteY6" fmla="*/ 167593 h 391144"/>
              <a:gd name="connsiteX7" fmla="*/ 239851 w 607639"/>
              <a:gd name="connsiteY7" fmla="*/ 167593 h 391144"/>
              <a:gd name="connsiteX8" fmla="*/ 239851 w 607639"/>
              <a:gd name="connsiteY8" fmla="*/ 215507 h 391144"/>
              <a:gd name="connsiteX9" fmla="*/ 143953 w 607639"/>
              <a:gd name="connsiteY9" fmla="*/ 215507 h 391144"/>
              <a:gd name="connsiteX10" fmla="*/ 415772 w 607639"/>
              <a:gd name="connsiteY10" fmla="*/ 143601 h 391144"/>
              <a:gd name="connsiteX11" fmla="*/ 463686 w 607639"/>
              <a:gd name="connsiteY11" fmla="*/ 143601 h 391144"/>
              <a:gd name="connsiteX12" fmla="*/ 463686 w 607639"/>
              <a:gd name="connsiteY12" fmla="*/ 287272 h 391144"/>
              <a:gd name="connsiteX13" fmla="*/ 415772 w 607639"/>
              <a:gd name="connsiteY13" fmla="*/ 287272 h 391144"/>
              <a:gd name="connsiteX14" fmla="*/ 287836 w 607639"/>
              <a:gd name="connsiteY14" fmla="*/ 143601 h 391144"/>
              <a:gd name="connsiteX15" fmla="*/ 335820 w 607639"/>
              <a:gd name="connsiteY15" fmla="*/ 143601 h 391144"/>
              <a:gd name="connsiteX16" fmla="*/ 335820 w 607639"/>
              <a:gd name="connsiteY16" fmla="*/ 287272 h 391144"/>
              <a:gd name="connsiteX17" fmla="*/ 287836 w 607639"/>
              <a:gd name="connsiteY17" fmla="*/ 287272 h 391144"/>
              <a:gd name="connsiteX18" fmla="*/ 351769 w 607639"/>
              <a:gd name="connsiteY18" fmla="*/ 95757 h 391144"/>
              <a:gd name="connsiteX19" fmla="*/ 399683 w 607639"/>
              <a:gd name="connsiteY19" fmla="*/ 95757 h 391144"/>
              <a:gd name="connsiteX20" fmla="*/ 399683 w 607639"/>
              <a:gd name="connsiteY20" fmla="*/ 287271 h 391144"/>
              <a:gd name="connsiteX21" fmla="*/ 351769 w 607639"/>
              <a:gd name="connsiteY21" fmla="*/ 287271 h 391144"/>
              <a:gd name="connsiteX22" fmla="*/ 95948 w 607639"/>
              <a:gd name="connsiteY22" fmla="*/ 47904 h 391144"/>
              <a:gd name="connsiteX23" fmla="*/ 95948 w 607639"/>
              <a:gd name="connsiteY23" fmla="*/ 343240 h 391144"/>
              <a:gd name="connsiteX24" fmla="*/ 511691 w 607639"/>
              <a:gd name="connsiteY24" fmla="*/ 343240 h 391144"/>
              <a:gd name="connsiteX25" fmla="*/ 511691 w 607639"/>
              <a:gd name="connsiteY25" fmla="*/ 47904 h 391144"/>
              <a:gd name="connsiteX26" fmla="*/ 47974 w 607639"/>
              <a:gd name="connsiteY26" fmla="*/ 0 h 391144"/>
              <a:gd name="connsiteX27" fmla="*/ 559665 w 607639"/>
              <a:gd name="connsiteY27" fmla="*/ 0 h 391144"/>
              <a:gd name="connsiteX28" fmla="*/ 559665 w 607639"/>
              <a:gd name="connsiteY28" fmla="*/ 343240 h 391144"/>
              <a:gd name="connsiteX29" fmla="*/ 607639 w 607639"/>
              <a:gd name="connsiteY29" fmla="*/ 343240 h 391144"/>
              <a:gd name="connsiteX30" fmla="*/ 607639 w 607639"/>
              <a:gd name="connsiteY30" fmla="*/ 391144 h 391144"/>
              <a:gd name="connsiteX31" fmla="*/ 0 w 607639"/>
              <a:gd name="connsiteY31" fmla="*/ 391144 h 391144"/>
              <a:gd name="connsiteX32" fmla="*/ 0 w 607639"/>
              <a:gd name="connsiteY32" fmla="*/ 343240 h 391144"/>
              <a:gd name="connsiteX33" fmla="*/ 47974 w 607639"/>
              <a:gd name="connsiteY33" fmla="*/ 343240 h 391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07639" h="391144">
                <a:moveTo>
                  <a:pt x="143953" y="239428"/>
                </a:moveTo>
                <a:lnTo>
                  <a:pt x="223838" y="239428"/>
                </a:lnTo>
                <a:lnTo>
                  <a:pt x="239851" y="239428"/>
                </a:lnTo>
                <a:lnTo>
                  <a:pt x="239851" y="287271"/>
                </a:lnTo>
                <a:lnTo>
                  <a:pt x="223838" y="287271"/>
                </a:lnTo>
                <a:lnTo>
                  <a:pt x="143953" y="287271"/>
                </a:lnTo>
                <a:close/>
                <a:moveTo>
                  <a:pt x="143953" y="167593"/>
                </a:moveTo>
                <a:lnTo>
                  <a:pt x="239851" y="167593"/>
                </a:lnTo>
                <a:lnTo>
                  <a:pt x="239851" y="215507"/>
                </a:lnTo>
                <a:lnTo>
                  <a:pt x="143953" y="215507"/>
                </a:lnTo>
                <a:close/>
                <a:moveTo>
                  <a:pt x="415772" y="143601"/>
                </a:moveTo>
                <a:lnTo>
                  <a:pt x="463686" y="143601"/>
                </a:lnTo>
                <a:lnTo>
                  <a:pt x="463686" y="287272"/>
                </a:lnTo>
                <a:lnTo>
                  <a:pt x="415772" y="287272"/>
                </a:lnTo>
                <a:close/>
                <a:moveTo>
                  <a:pt x="287836" y="143601"/>
                </a:moveTo>
                <a:lnTo>
                  <a:pt x="335820" y="143601"/>
                </a:lnTo>
                <a:lnTo>
                  <a:pt x="335820" y="287272"/>
                </a:lnTo>
                <a:lnTo>
                  <a:pt x="287836" y="287272"/>
                </a:lnTo>
                <a:close/>
                <a:moveTo>
                  <a:pt x="351769" y="95757"/>
                </a:moveTo>
                <a:lnTo>
                  <a:pt x="399683" y="95757"/>
                </a:lnTo>
                <a:lnTo>
                  <a:pt x="399683" y="287271"/>
                </a:lnTo>
                <a:lnTo>
                  <a:pt x="351769" y="287271"/>
                </a:lnTo>
                <a:close/>
                <a:moveTo>
                  <a:pt x="95948" y="47904"/>
                </a:moveTo>
                <a:lnTo>
                  <a:pt x="95948" y="343240"/>
                </a:lnTo>
                <a:lnTo>
                  <a:pt x="511691" y="343240"/>
                </a:lnTo>
                <a:lnTo>
                  <a:pt x="511691" y="47904"/>
                </a:lnTo>
                <a:close/>
                <a:moveTo>
                  <a:pt x="47974" y="0"/>
                </a:moveTo>
                <a:lnTo>
                  <a:pt x="559665" y="0"/>
                </a:lnTo>
                <a:lnTo>
                  <a:pt x="559665" y="343240"/>
                </a:lnTo>
                <a:lnTo>
                  <a:pt x="607639" y="343240"/>
                </a:lnTo>
                <a:lnTo>
                  <a:pt x="607639" y="391144"/>
                </a:lnTo>
                <a:lnTo>
                  <a:pt x="0" y="391144"/>
                </a:lnTo>
                <a:lnTo>
                  <a:pt x="0" y="343240"/>
                </a:lnTo>
                <a:lnTo>
                  <a:pt x="47974" y="343240"/>
                </a:lnTo>
                <a:close/>
              </a:path>
            </a:pathLst>
          </a:custGeom>
          <a:gradFill>
            <a:gsLst>
              <a:gs pos="0">
                <a:srgbClr val="FC3100"/>
              </a:gs>
              <a:gs pos="100000">
                <a:srgbClr val="3366FF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PA-457"/>
          <p:cNvSpPr txBox="1"/>
          <p:nvPr>
            <p:custDataLst>
              <p:tags r:id="rId10"/>
            </p:custDataLst>
          </p:nvPr>
        </p:nvSpPr>
        <p:spPr>
          <a:xfrm>
            <a:off x="2184971" y="3222605"/>
            <a:ext cx="1222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Title one</a:t>
            </a:r>
          </a:p>
        </p:txBody>
      </p:sp>
      <p:sp>
        <p:nvSpPr>
          <p:cNvPr id="12" name="PA-457"/>
          <p:cNvSpPr txBox="1"/>
          <p:nvPr>
            <p:custDataLst>
              <p:tags r:id="rId11"/>
            </p:custDataLst>
          </p:nvPr>
        </p:nvSpPr>
        <p:spPr>
          <a:xfrm>
            <a:off x="4381507" y="3249086"/>
            <a:ext cx="1222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Title two</a:t>
            </a:r>
          </a:p>
        </p:txBody>
      </p:sp>
      <p:sp>
        <p:nvSpPr>
          <p:cNvPr id="13" name="PA-457"/>
          <p:cNvSpPr txBox="1"/>
          <p:nvPr>
            <p:custDataLst>
              <p:tags r:id="rId12"/>
            </p:custDataLst>
          </p:nvPr>
        </p:nvSpPr>
        <p:spPr>
          <a:xfrm>
            <a:off x="6578042" y="3257787"/>
            <a:ext cx="1222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Title three</a:t>
            </a:r>
          </a:p>
        </p:txBody>
      </p:sp>
      <p:sp>
        <p:nvSpPr>
          <p:cNvPr id="14" name="PA-457"/>
          <p:cNvSpPr txBox="1"/>
          <p:nvPr>
            <p:custDataLst>
              <p:tags r:id="rId13"/>
            </p:custDataLst>
          </p:nvPr>
        </p:nvSpPr>
        <p:spPr>
          <a:xfrm>
            <a:off x="8681162" y="3257787"/>
            <a:ext cx="1222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Title four</a:t>
            </a:r>
          </a:p>
        </p:txBody>
      </p:sp>
      <p:sp>
        <p:nvSpPr>
          <p:cNvPr id="15" name="PA-457"/>
          <p:cNvSpPr txBox="1"/>
          <p:nvPr>
            <p:custDataLst>
              <p:tags r:id="rId14"/>
            </p:custDataLst>
          </p:nvPr>
        </p:nvSpPr>
        <p:spPr>
          <a:xfrm>
            <a:off x="4035222" y="4610567"/>
            <a:ext cx="4796786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Click the text box to modify the text content, adjust the color and size of the text, you have a good use.</a:t>
            </a:r>
          </a:p>
        </p:txBody>
      </p:sp>
      <p:grpSp>
        <p:nvGrpSpPr>
          <p:cNvPr id="16" name="PA-457"/>
          <p:cNvGrpSpPr/>
          <p:nvPr>
            <p:custDataLst>
              <p:tags r:id="rId15"/>
            </p:custDataLst>
          </p:nvPr>
        </p:nvGrpSpPr>
        <p:grpSpPr>
          <a:xfrm>
            <a:off x="2995686" y="4882122"/>
            <a:ext cx="611312" cy="147676"/>
            <a:chOff x="823227" y="6031182"/>
            <a:chExt cx="1098824" cy="265446"/>
          </a:xfrm>
          <a:solidFill>
            <a:schemeClr val="bg1"/>
          </a:solidFill>
        </p:grpSpPr>
        <p:sp>
          <p:nvSpPr>
            <p:cNvPr id="17" name="PA-椭圆 20"/>
            <p:cNvSpPr/>
            <p:nvPr>
              <p:custDataLst>
                <p:tags r:id="rId20"/>
              </p:custDataLst>
            </p:nvPr>
          </p:nvSpPr>
          <p:spPr>
            <a:xfrm>
              <a:off x="823227" y="6031182"/>
              <a:ext cx="265446" cy="2654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PA-椭圆 21"/>
            <p:cNvSpPr/>
            <p:nvPr>
              <p:custDataLst>
                <p:tags r:id="rId21"/>
              </p:custDataLst>
            </p:nvPr>
          </p:nvSpPr>
          <p:spPr>
            <a:xfrm>
              <a:off x="1239916" y="6031182"/>
              <a:ext cx="265446" cy="2654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PA-椭圆 22"/>
            <p:cNvSpPr/>
            <p:nvPr>
              <p:custDataLst>
                <p:tags r:id="rId22"/>
              </p:custDataLst>
            </p:nvPr>
          </p:nvSpPr>
          <p:spPr>
            <a:xfrm>
              <a:off x="1656605" y="6031182"/>
              <a:ext cx="265446" cy="2654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0" name="PA-457"/>
          <p:cNvGrpSpPr/>
          <p:nvPr>
            <p:custDataLst>
              <p:tags r:id="rId16"/>
            </p:custDataLst>
          </p:nvPr>
        </p:nvGrpSpPr>
        <p:grpSpPr>
          <a:xfrm>
            <a:off x="9292352" y="4874370"/>
            <a:ext cx="611312" cy="147676"/>
            <a:chOff x="823227" y="6031182"/>
            <a:chExt cx="1098824" cy="265446"/>
          </a:xfrm>
          <a:solidFill>
            <a:schemeClr val="bg1"/>
          </a:solidFill>
        </p:grpSpPr>
        <p:sp>
          <p:nvSpPr>
            <p:cNvPr id="21" name="PA-椭圆 24"/>
            <p:cNvSpPr/>
            <p:nvPr>
              <p:custDataLst>
                <p:tags r:id="rId17"/>
              </p:custDataLst>
            </p:nvPr>
          </p:nvSpPr>
          <p:spPr>
            <a:xfrm>
              <a:off x="823227" y="6031182"/>
              <a:ext cx="265446" cy="2654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PA-椭圆 25"/>
            <p:cNvSpPr/>
            <p:nvPr>
              <p:custDataLst>
                <p:tags r:id="rId18"/>
              </p:custDataLst>
            </p:nvPr>
          </p:nvSpPr>
          <p:spPr>
            <a:xfrm>
              <a:off x="1239916" y="6031182"/>
              <a:ext cx="265446" cy="2654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PA-椭圆 26"/>
            <p:cNvSpPr/>
            <p:nvPr>
              <p:custDataLst>
                <p:tags r:id="rId19"/>
              </p:custDataLst>
            </p:nvPr>
          </p:nvSpPr>
          <p:spPr>
            <a:xfrm>
              <a:off x="1656605" y="6031182"/>
              <a:ext cx="265446" cy="2654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7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8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11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12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15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16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19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20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23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24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27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28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31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32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35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36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39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40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43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44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47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48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51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52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55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56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59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60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0" presetClass="entr" presetSubtype="0" fill="hold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63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64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0" presetClass="entr" presetSubtype="0" fill="hold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67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68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4" grpId="0" animBg="1"/>
          <p:bldP spid="5" grpId="0" animBg="1"/>
          <p:bldP spid="6" grpId="0" animBg="1"/>
          <p:bldP spid="7" grpId="0" animBg="1"/>
          <p:bldP spid="8" grpId="0" animBg="1"/>
          <p:bldP spid="9" grpId="0" animBg="1"/>
          <p:bldP spid="10" grpId="0" animBg="1"/>
          <p:bldP spid="11" grpId="0"/>
          <p:bldP spid="12" grpId="0"/>
          <p:bldP spid="13" grpId="0"/>
          <p:bldP spid="14" grpId="0"/>
          <p:bldP spid="1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7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8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11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12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15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16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19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20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23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24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27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28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31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32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35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36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39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40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43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44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47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48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51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52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55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56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59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60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63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64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67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68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4" grpId="0" animBg="1"/>
          <p:bldP spid="5" grpId="0" animBg="1"/>
          <p:bldP spid="6" grpId="0" animBg="1"/>
          <p:bldP spid="7" grpId="0" animBg="1"/>
          <p:bldP spid="8" grpId="0" animBg="1"/>
          <p:bldP spid="9" grpId="0" animBg="1"/>
          <p:bldP spid="10" grpId="0" animBg="1"/>
          <p:bldP spid="11" grpId="0"/>
          <p:bldP spid="12" grpId="0"/>
          <p:bldP spid="13" grpId="0"/>
          <p:bldP spid="14" grpId="0"/>
          <p:bldP spid="15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A-椭圆 82"/>
          <p:cNvSpPr/>
          <p:nvPr>
            <p:custDataLst>
              <p:tags r:id="rId1"/>
            </p:custDataLst>
          </p:nvPr>
        </p:nvSpPr>
        <p:spPr>
          <a:xfrm>
            <a:off x="4449988" y="1494869"/>
            <a:ext cx="3292024" cy="3292024"/>
          </a:xfrm>
          <a:prstGeom prst="ellipse">
            <a:avLst/>
          </a:prstGeom>
          <a:solidFill>
            <a:schemeClr val="bg1"/>
          </a:solidFill>
          <a:ln w="254000">
            <a:gradFill>
              <a:gsLst>
                <a:gs pos="0">
                  <a:srgbClr val="FC3100"/>
                </a:gs>
                <a:gs pos="100000">
                  <a:srgbClr val="3366FF"/>
                </a:gs>
              </a:gsLst>
              <a:lin ang="27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latin typeface="方正细谭黑简体" panose="02000000000000000000" pitchFamily="2" charset="-122"/>
              <a:ea typeface="方正细谭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89" name="PA-文本框 88"/>
          <p:cNvSpPr txBox="1"/>
          <p:nvPr>
            <p:custDataLst>
              <p:tags r:id="rId2"/>
            </p:custDataLst>
          </p:nvPr>
        </p:nvSpPr>
        <p:spPr>
          <a:xfrm>
            <a:off x="5448300" y="1987532"/>
            <a:ext cx="1295400" cy="11421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lvl="0" algn="dist">
              <a:defRPr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zh-CN" sz="6600" dirty="0">
                <a:gradFill>
                  <a:gsLst>
                    <a:gs pos="92000">
                      <a:srgbClr val="FC3100"/>
                    </a:gs>
                    <a:gs pos="24000">
                      <a:srgbClr val="3366FF"/>
                    </a:gs>
                  </a:gsLst>
                  <a:lin ang="2700000" scaled="0"/>
                </a:gradFill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rPr>
              <a:t>02</a:t>
            </a:r>
            <a:endParaRPr lang="zh-CN" altLang="en-US" sz="6600" dirty="0">
              <a:gradFill>
                <a:gsLst>
                  <a:gs pos="92000">
                    <a:srgbClr val="FC3100"/>
                  </a:gs>
                  <a:gs pos="24000">
                    <a:srgbClr val="3366FF"/>
                  </a:gs>
                </a:gsLst>
                <a:lin ang="2700000" scaled="0"/>
              </a:gradFill>
              <a:latin typeface="方正细谭黑简体" panose="02000000000000000000" pitchFamily="2" charset="-122"/>
              <a:ea typeface="方正细谭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86" name="PA-文本框 85"/>
          <p:cNvSpPr txBox="1"/>
          <p:nvPr>
            <p:custDataLst>
              <p:tags r:id="rId3"/>
            </p:custDataLst>
          </p:nvPr>
        </p:nvSpPr>
        <p:spPr>
          <a:xfrm>
            <a:off x="4502150" y="2956560"/>
            <a:ext cx="3187065" cy="92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rPr>
              <a:t>T</a:t>
            </a:r>
            <a:r>
              <a:rPr lang="zh-CN" altLang="en-US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rPr>
              <a:t>itle text</a:t>
            </a:r>
          </a:p>
        </p:txBody>
      </p:sp>
      <p:sp>
        <p:nvSpPr>
          <p:cNvPr id="87" name="PA-文本框 26"/>
          <p:cNvSpPr txBox="1"/>
          <p:nvPr>
            <p:custDataLst>
              <p:tags r:id="rId4"/>
            </p:custDataLst>
          </p:nvPr>
        </p:nvSpPr>
        <p:spPr>
          <a:xfrm>
            <a:off x="4922520" y="3910728"/>
            <a:ext cx="23469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rPr>
              <a:t>LOREM IPSUM DOLOR SIT. 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rPr>
              <a:t>AMET.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="">
      <p:transition spd="slow">
        <p:random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7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8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11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12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15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16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19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20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3" grpId="0" animBg="1"/>
          <p:bldP spid="89" grpId="0" animBg="1"/>
          <p:bldP spid="86" grpId="0" bldLvl="0" animBg="1"/>
          <p:bldP spid="87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7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8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11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12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15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16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19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20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3" grpId="0" animBg="1"/>
          <p:bldP spid="89" grpId="0" animBg="1"/>
          <p:bldP spid="86" grpId="0" bldLvl="0" animBg="1"/>
          <p:bldP spid="87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-椭圆 7"/>
          <p:cNvSpPr/>
          <p:nvPr>
            <p:custDataLst>
              <p:tags r:id="rId1"/>
            </p:custDataLst>
          </p:nvPr>
        </p:nvSpPr>
        <p:spPr>
          <a:xfrm>
            <a:off x="1204686" y="1872343"/>
            <a:ext cx="2394857" cy="2394857"/>
          </a:xfrm>
          <a:prstGeom prst="ellipse">
            <a:avLst/>
          </a:prstGeom>
          <a:noFill/>
          <a:ln w="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PA-标题 13"/>
          <p:cNvSpPr txBox="1"/>
          <p:nvPr>
            <p:custDataLst>
              <p:tags r:id="rId2"/>
            </p:custDataLst>
          </p:nvPr>
        </p:nvSpPr>
        <p:spPr bwMode="auto">
          <a:xfrm>
            <a:off x="1035915" y="4251615"/>
            <a:ext cx="2928269" cy="1196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Click please replace the text content.</a:t>
            </a:r>
          </a:p>
          <a:p>
            <a:pPr marL="0" marR="0" lvl="0" indent="0" algn="just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Please replace the text content, click to add the relevant title text, modify the text content, you can also copy your content directly to this.</a:t>
            </a:r>
          </a:p>
        </p:txBody>
      </p:sp>
      <p:sp>
        <p:nvSpPr>
          <p:cNvPr id="3" name="PA-标题 13"/>
          <p:cNvSpPr txBox="1"/>
          <p:nvPr>
            <p:custDataLst>
              <p:tags r:id="rId3"/>
            </p:custDataLst>
          </p:nvPr>
        </p:nvSpPr>
        <p:spPr bwMode="auto">
          <a:xfrm>
            <a:off x="4643613" y="4251615"/>
            <a:ext cx="2928269" cy="1196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Click please replace the text content.</a:t>
            </a:r>
          </a:p>
          <a:p>
            <a:pPr marL="0" marR="0" lvl="0" indent="0" algn="just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Please replace the text content, click to add the relevant title text, modify the text content, you can also copy your content directly to this.</a:t>
            </a:r>
          </a:p>
        </p:txBody>
      </p:sp>
      <p:sp>
        <p:nvSpPr>
          <p:cNvPr id="4" name="PA-标题 13"/>
          <p:cNvSpPr txBox="1"/>
          <p:nvPr>
            <p:custDataLst>
              <p:tags r:id="rId4"/>
            </p:custDataLst>
          </p:nvPr>
        </p:nvSpPr>
        <p:spPr bwMode="auto">
          <a:xfrm>
            <a:off x="8251311" y="4251615"/>
            <a:ext cx="2928269" cy="1196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Click please replace the text content.</a:t>
            </a:r>
          </a:p>
          <a:p>
            <a:pPr marL="0" marR="0" lvl="0" indent="0" algn="just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Please replace the text content, click to add the relevant title text, modify the text content, you can also copy your content directly to this.</a:t>
            </a:r>
          </a:p>
        </p:txBody>
      </p:sp>
      <p:pic>
        <p:nvPicPr>
          <p:cNvPr id="5" name="PA-图片 4"/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15893" y="2045998"/>
            <a:ext cx="1869198" cy="1869198"/>
          </a:xfrm>
          <a:prstGeom prst="ellipse">
            <a:avLst/>
          </a:prstGeom>
          <a:ln w="127000">
            <a:gradFill>
              <a:gsLst>
                <a:gs pos="0">
                  <a:srgbClr val="FC3100"/>
                </a:gs>
                <a:gs pos="100000">
                  <a:srgbClr val="3366FF"/>
                </a:gs>
              </a:gsLst>
              <a:lin ang="5400000" scaled="0"/>
            </a:gradFill>
          </a:ln>
        </p:spPr>
      </p:pic>
      <p:pic>
        <p:nvPicPr>
          <p:cNvPr id="6" name="PA-图片 5"/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11" cstate="screen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20385" y="2041545"/>
            <a:ext cx="1875610" cy="1875610"/>
          </a:xfrm>
          <a:prstGeom prst="ellipse">
            <a:avLst/>
          </a:prstGeom>
          <a:ln w="127000">
            <a:solidFill>
              <a:schemeClr val="bg1">
                <a:lumMod val="95000"/>
              </a:schemeClr>
            </a:solidFill>
          </a:ln>
        </p:spPr>
      </p:pic>
      <p:pic>
        <p:nvPicPr>
          <p:cNvPr id="7" name="PA-图片 6"/>
          <p:cNvPicPr>
            <a:picLocks noChangeAspect="1"/>
          </p:cNvPicPr>
          <p:nvPr>
            <p:custDataLst>
              <p:tags r:id="rId7"/>
            </p:custDataLst>
          </p:nvPr>
        </p:nvPicPr>
        <p:blipFill rotWithShape="1">
          <a:blip r:embed="rId13" cstate="screen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04958" y="2042761"/>
            <a:ext cx="1875673" cy="1875673"/>
          </a:xfrm>
          <a:prstGeom prst="ellipse">
            <a:avLst/>
          </a:prstGeom>
          <a:ln w="127000">
            <a:solidFill>
              <a:schemeClr val="bg1">
                <a:lumMod val="95000"/>
              </a:schemeClr>
            </a:solidFill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entr" presetSubtype="0" fill="hold" grpId="0" nodeType="withEffect" nodePh="1" p14:presetBounceEnd="38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7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8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11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12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15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16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19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20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0" presetClass="entr" presetSubtype="0" fill="hold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23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24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0" presetClass="entr" presetSubtype="0" fill="hold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27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28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0" presetClass="entr" presetSubtype="0" fill="hold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31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32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2" grpId="0"/>
          <p:bldP spid="3" grpId="0"/>
          <p:bldP spid="4" grpId="0"/>
        </p:bldLst>
      </p:timing>
    </mc:Choice>
    <mc:Fallback xmlns:a14="http://schemas.microsoft.com/office/drawing/2010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entr" presetSubtype="0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7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8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11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12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15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16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19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20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23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24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27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28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31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32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2" grpId="0"/>
          <p:bldP spid="3" grpId="0"/>
          <p:bldP spid="4" grpId="0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5.0,&quot;FooterHeight&quot;:9.0,&quot;SideMargin&quot;:5.5,&quot;TopMargin&quot;:0.0,&quot;BottomMargin&quot;:0.0,&quot;IntervalMargin&quot;:1.5,&quot;SettingType&quot;:&quot;System&quot;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heme/theme1.xml><?xml version="1.0" encoding="utf-8"?>
<a:theme xmlns:a="http://schemas.openxmlformats.org/drawingml/2006/main" name="www.jpppt.com">
  <a:themeElements>
    <a:clrScheme name="灰度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1cma5eij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AFC515"/>
        </a:solidFill>
        <a:ln w="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阿里巴巴普惠体 R"/>
        <a:ea typeface=""/>
        <a:cs typeface=""/>
        <a:font script="Jpan" typeface="游ゴシック Light"/>
        <a:font script="Hang" typeface="맑은 고딕"/>
        <a:font script="Hans" typeface="阿里巴巴普惠体 R"/>
        <a:font script="Hant" typeface="新細明體"/>
        <a:font script="Arab" typeface="阿里巴巴普惠体 R"/>
        <a:font script="Hebr" typeface="阿里巴巴普惠体 R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阿里巴巴普惠体 R"/>
        <a:font script="Uigh" typeface="Microsoft Uighur"/>
        <a:font script="Geor" typeface="Sylfaen"/>
      </a:majorFont>
      <a:minorFont>
        <a:latin typeface="阿里巴巴普惠体 R"/>
        <a:ea typeface=""/>
        <a:cs typeface=""/>
        <a:font script="Jpan" typeface="游ゴシック"/>
        <a:font script="Hang" typeface="맑은 고딕"/>
        <a:font script="Hans" typeface="阿里巴巴普惠体 R"/>
        <a:font script="Hant" typeface="新細明體"/>
        <a:font script="Arab" typeface="阿里巴巴普惠体 R"/>
        <a:font script="Hebr" typeface="阿里巴巴普惠体 R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阿里巴巴普惠体 R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阿里巴巴普惠体 R"/>
        <a:ea typeface=""/>
        <a:cs typeface=""/>
        <a:font script="Jpan" typeface="游ゴシック Light"/>
        <a:font script="Hang" typeface="맑은 고딕"/>
        <a:font script="Hans" typeface="阿里巴巴普惠体 R"/>
        <a:font script="Hant" typeface="新細明體"/>
        <a:font script="Arab" typeface="阿里巴巴普惠体 R"/>
        <a:font script="Hebr" typeface="阿里巴巴普惠体 R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阿里巴巴普惠体 R"/>
        <a:font script="Uigh" typeface="Microsoft Uighur"/>
        <a:font script="Geor" typeface="Sylfaen"/>
      </a:majorFont>
      <a:minorFont>
        <a:latin typeface="阿里巴巴普惠体 R"/>
        <a:ea typeface=""/>
        <a:cs typeface=""/>
        <a:font script="Jpan" typeface="游ゴシック"/>
        <a:font script="Hang" typeface="맑은 고딕"/>
        <a:font script="Hans" typeface="阿里巴巴普惠体 R"/>
        <a:font script="Hant" typeface="新細明體"/>
        <a:font script="Arab" typeface="阿里巴巴普惠体 R"/>
        <a:font script="Hebr" typeface="阿里巴巴普惠体 R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阿里巴巴普惠体 R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1459</Words>
  <Application>Microsoft Office PowerPoint</Application>
  <PresentationFormat>宽屏</PresentationFormat>
  <Paragraphs>202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4" baseType="lpstr">
      <vt:lpstr>阿里巴巴普惠体 R</vt:lpstr>
      <vt:lpstr>方正细谭黑简体</vt:lpstr>
      <vt:lpstr>微软雅黑</vt:lpstr>
      <vt:lpstr>字魂58号-创中黑</vt:lpstr>
      <vt:lpstr>Arial</vt:lpstr>
      <vt:lpstr>Calibri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/>
  <cp:keywords>https:/www.jpppt.com</cp:keywords>
  <dc:description>https://www.jpppt.com</dc:description>
  <cp:lastModifiedBy/>
  <cp:revision>2</cp:revision>
  <dcterms:created xsi:type="dcterms:W3CDTF">2020-01-30T09:42:00Z</dcterms:created>
  <dcterms:modified xsi:type="dcterms:W3CDTF">2020-09-02T00:42:48Z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