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notesSlides/notesSlide10.xml" ContentType="application/vnd.openxmlformats-officedocument.presentationml.notesSlide+xml"/>
  <Override PartName="/ppt/tags/tag67.xml" ContentType="application/vnd.openxmlformats-officedocument.presentationml.tags+xml"/>
  <Override PartName="/ppt/notesSlides/notesSlide11.xml" ContentType="application/vnd.openxmlformats-officedocument.presentationml.notesSlide+xml"/>
  <Override PartName="/ppt/tags/tag68.xml" ContentType="application/vnd.openxmlformats-officedocument.presentationml.tags+xml"/>
  <Override PartName="/ppt/notesSlides/notesSlide12.xml" ContentType="application/vnd.openxmlformats-officedocument.presentationml.notesSlide+xml"/>
  <Override PartName="/ppt/tags/tag69.xml" ContentType="application/vnd.openxmlformats-officedocument.presentationml.tags+xml"/>
  <Override PartName="/ppt/notesSlides/notesSlide13.xml" ContentType="application/vnd.openxmlformats-officedocument.presentationml.notesSlide+xml"/>
  <Override PartName="/ppt/tags/tag70.xml" ContentType="application/vnd.openxmlformats-officedocument.presentationml.tags+xml"/>
  <Override PartName="/ppt/notesSlides/notesSlide14.xml" ContentType="application/vnd.openxmlformats-officedocument.presentationml.notesSlide+xml"/>
  <Override PartName="/ppt/tags/tag71.xml" ContentType="application/vnd.openxmlformats-officedocument.presentationml.tags+xml"/>
  <Override PartName="/ppt/notesSlides/notesSlide15.xml" ContentType="application/vnd.openxmlformats-officedocument.presentationml.notesSlide+xml"/>
  <Override PartName="/ppt/tags/tag72.xml" ContentType="application/vnd.openxmlformats-officedocument.presentationml.tags+xml"/>
  <Override PartName="/ppt/notesSlides/notesSlide16.xml" ContentType="application/vnd.openxmlformats-officedocument.presentationml.notesSlide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tags/tag7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56" r:id="rId3"/>
    <p:sldId id="257" r:id="rId4"/>
    <p:sldId id="258" r:id="rId5"/>
    <p:sldId id="288" r:id="rId6"/>
    <p:sldId id="289" r:id="rId7"/>
    <p:sldId id="290" r:id="rId8"/>
    <p:sldId id="291" r:id="rId9"/>
    <p:sldId id="292" r:id="rId10"/>
    <p:sldId id="293" r:id="rId11"/>
    <p:sldId id="304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5" r:id="rId20"/>
    <p:sldId id="301" r:id="rId21"/>
    <p:sldId id="302" r:id="rId22"/>
    <p:sldId id="303" r:id="rId23"/>
    <p:sldId id="260" r:id="rId24"/>
    <p:sldId id="261" r:id="rId25"/>
    <p:sldId id="262" r:id="rId26"/>
    <p:sldId id="263" r:id="rId27"/>
    <p:sldId id="306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4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2"/>
      </p:cViewPr>
      <p:guideLst>
        <p:guide orient="horz" pos="2152"/>
        <p:guide pos="37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2020/10/19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22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2020/10/19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326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3"/>
          <p:cNvSpPr/>
          <p:nvPr userDrawn="1"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rgbClr val="263346">
              <a:alpha val="64999"/>
            </a:srgbClr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8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接连接符 8"/>
          <p:cNvSpPr/>
          <p:nvPr userDrawn="1"/>
        </p:nvSpPr>
        <p:spPr>
          <a:xfrm flipV="1">
            <a:off x="7203138" y="1154381"/>
            <a:ext cx="4679341" cy="1587"/>
          </a:xfrm>
          <a:prstGeom prst="line">
            <a:avLst/>
          </a:prstGeom>
          <a:ln w="6350" cap="flat" cmpd="sng">
            <a:solidFill>
              <a:srgbClr val="2F2637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直接连接符 10"/>
          <p:cNvSpPr/>
          <p:nvPr userDrawn="1"/>
        </p:nvSpPr>
        <p:spPr>
          <a:xfrm flipV="1">
            <a:off x="342856" y="1154381"/>
            <a:ext cx="4679341" cy="1587"/>
          </a:xfrm>
          <a:prstGeom prst="line">
            <a:avLst/>
          </a:prstGeom>
          <a:ln w="6350" cap="flat" cmpd="sng">
            <a:solidFill>
              <a:srgbClr val="2F2637"/>
            </a:solidFill>
            <a:prstDash val="solid"/>
            <a:miter/>
            <a:headEnd type="none" w="med" len="med"/>
            <a:tailEnd type="none" w="med" len="med"/>
          </a:ln>
        </p:spPr>
      </p:sp>
      <p:grpSp>
        <p:nvGrpSpPr>
          <p:cNvPr id="5" name="组合 1"/>
          <p:cNvGrpSpPr/>
          <p:nvPr userDrawn="1"/>
        </p:nvGrpSpPr>
        <p:grpSpPr>
          <a:xfrm>
            <a:off x="5366640" y="1000358"/>
            <a:ext cx="1468246" cy="308046"/>
            <a:chOff x="0" y="0"/>
            <a:chExt cx="1541192" cy="321992"/>
          </a:xfrm>
        </p:grpSpPr>
        <p:sp>
          <p:nvSpPr>
            <p:cNvPr id="6" name="椭圆 13"/>
            <p:cNvSpPr/>
            <p:nvPr/>
          </p:nvSpPr>
          <p:spPr>
            <a:xfrm>
              <a:off x="0" y="0"/>
              <a:ext cx="321992" cy="321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rgbClr val="2F2637">
                  <a:alpha val="50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15"/>
            <p:cNvSpPr/>
            <p:nvPr/>
          </p:nvSpPr>
          <p:spPr>
            <a:xfrm>
              <a:off x="4064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 cap="flat" cmpd="sng">
              <a:solidFill>
                <a:srgbClr val="2F2637">
                  <a:alpha val="50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16"/>
            <p:cNvSpPr/>
            <p:nvPr/>
          </p:nvSpPr>
          <p:spPr>
            <a:xfrm>
              <a:off x="812800" y="0"/>
              <a:ext cx="321992" cy="3219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rgbClr val="2F2637">
                  <a:alpha val="50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17"/>
            <p:cNvSpPr/>
            <p:nvPr/>
          </p:nvSpPr>
          <p:spPr>
            <a:xfrm>
              <a:off x="1219200" y="0"/>
              <a:ext cx="321992" cy="321992"/>
            </a:xfrm>
            <a:prstGeom prst="ellipse">
              <a:avLst/>
            </a:prstGeom>
            <a:solidFill>
              <a:srgbClr val="2F2637"/>
            </a:solidFill>
            <a:ln w="9525" cap="flat" cmpd="sng">
              <a:solidFill>
                <a:srgbClr val="2F2637">
                  <a:alpha val="50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8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  <a:prstGeom prst="rect">
            <a:avLst/>
          </a:prstGeo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  <a:prstGeom prst="rect">
            <a:avLst/>
          </a:prstGeo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410460" y="64311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2020/10/19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  <a:prstGeom prst="rect">
            <a:avLst/>
          </a:prstGeo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  <a:prstGeom prst="rect">
            <a:avLst/>
          </a:prstGeo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14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54" r:id="rId12"/>
    <p:sldLayoutId id="2147483655" r:id="rId13"/>
    <p:sldLayoutId id="2147483659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9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0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1"/>
          <p:cNvSpPr/>
          <p:nvPr/>
        </p:nvSpPr>
        <p:spPr>
          <a:xfrm>
            <a:off x="3240564" y="629285"/>
            <a:ext cx="5726112" cy="5726113"/>
          </a:xfrm>
          <a:prstGeom prst="ellipse">
            <a:avLst/>
          </a:prstGeom>
          <a:solidFill>
            <a:srgbClr val="263346">
              <a:alpha val="68999"/>
            </a:srgbClr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75" name="椭圆 10"/>
          <p:cNvSpPr/>
          <p:nvPr/>
        </p:nvSpPr>
        <p:spPr>
          <a:xfrm>
            <a:off x="3380264" y="768985"/>
            <a:ext cx="5446712" cy="5446713"/>
          </a:xfrm>
          <a:prstGeom prst="ellipse">
            <a:avLst/>
          </a:prstGeom>
          <a:noFill/>
          <a:ln w="88900" cap="flat" cmpd="sng">
            <a:solidFill>
              <a:srgbClr val="D0EAE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76" name="文本框 12"/>
          <p:cNvSpPr/>
          <p:nvPr/>
        </p:nvSpPr>
        <p:spPr>
          <a:xfrm>
            <a:off x="4108879" y="3825300"/>
            <a:ext cx="415453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77" name="直接连接符 21"/>
          <p:cNvSpPr/>
          <p:nvPr/>
        </p:nvSpPr>
        <p:spPr>
          <a:xfrm>
            <a:off x="3943826" y="3464560"/>
            <a:ext cx="4319588" cy="0"/>
          </a:xfrm>
          <a:prstGeom prst="line">
            <a:avLst/>
          </a:prstGeom>
          <a:ln w="6350" cap="flat" cmpd="sng">
            <a:solidFill>
              <a:srgbClr val="FFFFFF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8" name="文本框 23"/>
          <p:cNvSpPr/>
          <p:nvPr/>
        </p:nvSpPr>
        <p:spPr>
          <a:xfrm>
            <a:off x="4639310" y="1553210"/>
            <a:ext cx="2733441" cy="193899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20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120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079" name="文本框 24"/>
          <p:cNvSpPr/>
          <p:nvPr/>
        </p:nvSpPr>
        <p:spPr>
          <a:xfrm>
            <a:off x="4235740" y="4549775"/>
            <a:ext cx="3900811" cy="1015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you to the center of the narrative.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   Thought Click here to add you to the center. </a:t>
            </a: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                  of the narrative thought.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80" name="椭圆 25"/>
          <p:cNvSpPr/>
          <p:nvPr/>
        </p:nvSpPr>
        <p:spPr>
          <a:xfrm>
            <a:off x="2947670" y="337185"/>
            <a:ext cx="6311900" cy="6310313"/>
          </a:xfrm>
          <a:prstGeom prst="ellipse">
            <a:avLst/>
          </a:prstGeom>
          <a:noFill/>
          <a:ln w="6350" cap="flat" cmpd="sng">
            <a:solidFill>
              <a:srgbClr val="FFFFFF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81" name="椭圆 26"/>
          <p:cNvSpPr/>
          <p:nvPr/>
        </p:nvSpPr>
        <p:spPr>
          <a:xfrm>
            <a:off x="2684939" y="38735"/>
            <a:ext cx="6837363" cy="6837363"/>
          </a:xfrm>
          <a:prstGeom prst="ellipse">
            <a:avLst/>
          </a:prstGeom>
          <a:noFill/>
          <a:ln w="6350" cap="flat" cmpd="sng">
            <a:solidFill>
              <a:srgbClr val="FFFFFF">
                <a:alpha val="3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622283" y="5448265"/>
            <a:ext cx="2962674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8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Report:</a:t>
            </a:r>
            <a:r>
              <a:rPr lang="en-US" altLang="zh-CN" sz="128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www.jpppt.com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3" name="右箭头 2"/>
          <p:cNvSpPr>
            <a:spLocks noChangeArrowheads="1"/>
          </p:cNvSpPr>
          <p:nvPr/>
        </p:nvSpPr>
        <p:spPr bwMode="auto">
          <a:xfrm>
            <a:off x="7222789" y="3265616"/>
            <a:ext cx="2494251" cy="1511059"/>
          </a:xfrm>
          <a:prstGeom prst="rightArrow">
            <a:avLst>
              <a:gd name="adj1" fmla="val 69093"/>
              <a:gd name="adj2" fmla="val 44439"/>
            </a:avLst>
          </a:prstGeom>
          <a:solidFill>
            <a:srgbClr val="2F2637"/>
          </a:solidFill>
          <a:ln>
            <a:noFill/>
          </a:ln>
        </p:spPr>
        <p:txBody>
          <a:bodyPr lIns="121917" tIns="60958" rIns="121917" bIns="60958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249763" y="3821153"/>
            <a:ext cx="2116623" cy="4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</a:rPr>
              <a:t>Add a title.</a:t>
            </a: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1512352" y="3252919"/>
            <a:ext cx="4629913" cy="1512648"/>
          </a:xfrm>
          <a:prstGeom prst="rightArrow">
            <a:avLst>
              <a:gd name="adj1" fmla="val 69093"/>
              <a:gd name="adj2" fmla="val 44412"/>
            </a:avLst>
          </a:prstGeom>
          <a:solidFill>
            <a:srgbClr val="2F2637"/>
          </a:solidFill>
          <a:ln>
            <a:noFill/>
          </a:ln>
        </p:spPr>
        <p:txBody>
          <a:bodyPr lIns="121917" tIns="60958" rIns="121917" bIns="60958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161302" y="3806868"/>
            <a:ext cx="1759620" cy="4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</a:rPr>
              <a:t>Add a title.</a:t>
            </a:r>
          </a:p>
        </p:txBody>
      </p:sp>
      <p:sp>
        <p:nvSpPr>
          <p:cNvPr id="7" name="右箭头 6"/>
          <p:cNvSpPr>
            <a:spLocks noChangeArrowheads="1"/>
          </p:cNvSpPr>
          <p:nvPr/>
        </p:nvSpPr>
        <p:spPr bwMode="auto">
          <a:xfrm rot="5400000" flipH="1">
            <a:off x="5757952" y="1777052"/>
            <a:ext cx="1871364" cy="1512099"/>
          </a:xfrm>
          <a:prstGeom prst="rightArrow">
            <a:avLst>
              <a:gd name="adj1" fmla="val 69093"/>
              <a:gd name="adj2" fmla="val 44394"/>
            </a:avLst>
          </a:prstGeom>
          <a:solidFill>
            <a:srgbClr val="2F2637"/>
          </a:solidFill>
          <a:ln>
            <a:noFill/>
          </a:ln>
        </p:spPr>
        <p:txBody>
          <a:bodyPr lIns="121917" tIns="60958" rIns="121917" bIns="60958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387955" y="2133910"/>
            <a:ext cx="553992" cy="119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</a:rPr>
              <a:t>Add a title.</a:t>
            </a:r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 rot="16200000" flipH="1" flipV="1">
            <a:off x="5561135" y="4915042"/>
            <a:ext cx="2242781" cy="1512100"/>
          </a:xfrm>
          <a:prstGeom prst="rightArrow">
            <a:avLst>
              <a:gd name="adj1" fmla="val 69093"/>
              <a:gd name="adj2" fmla="val 44384"/>
            </a:avLst>
          </a:prstGeom>
          <a:solidFill>
            <a:srgbClr val="2F2637"/>
          </a:solidFill>
          <a:ln>
            <a:noFill/>
          </a:ln>
        </p:spPr>
        <p:txBody>
          <a:bodyPr lIns="121917" tIns="60958" rIns="121917" bIns="60958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399063" y="4706838"/>
            <a:ext cx="553992" cy="158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</a:rPr>
              <a:t>Add a title.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438577" y="4833817"/>
            <a:ext cx="2384770" cy="105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Click here to add text.</a:t>
            </a:r>
            <a:endParaRPr lang="en-US" sz="1600" dirty="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Click here to add text.</a:t>
            </a:r>
            <a:endParaRPr lang="en-US" sz="1600" dirty="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sz="1600" dirty="0">
              <a:latin typeface="微软雅黑" panose="020B0503020204020204" pitchFamily="34" charset="-122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709098" y="4897306"/>
            <a:ext cx="2558101" cy="105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Click here to add text.</a:t>
            </a:r>
            <a:endParaRPr lang="en-US" sz="1600" dirty="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Click here to add text.</a:t>
            </a:r>
            <a:endParaRPr lang="en-US" sz="1600" dirty="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sz="1600" dirty="0">
              <a:latin typeface="微软雅黑" panose="020B0503020204020204" pitchFamily="34" charset="-122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426300" y="1923737"/>
            <a:ext cx="2515434" cy="105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Click here to add text.</a:t>
            </a:r>
            <a:endParaRPr lang="en-US" sz="1600" dirty="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Click here to add text.</a:t>
            </a:r>
            <a:endParaRPr lang="en-US" sz="1600" dirty="0">
              <a:latin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sz="16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21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utoUpdateAnimBg="0"/>
      <p:bldP spid="5" grpId="0" animBg="1" autoUpdateAnimBg="0"/>
      <p:bldP spid="6" grpId="0" autoUpdateAnimBg="0"/>
      <p:bldP spid="7" grpId="0" animBg="1" autoUpdateAnimBg="0"/>
      <p:bldP spid="8" grpId="0" autoUpdateAnimBg="0"/>
      <p:bldP spid="9" grpId="0" animBg="1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椭圆 52"/>
          <p:cNvSpPr/>
          <p:nvPr/>
        </p:nvSpPr>
        <p:spPr>
          <a:xfrm>
            <a:off x="4692650" y="5093653"/>
            <a:ext cx="923925" cy="923925"/>
          </a:xfrm>
          <a:prstGeom prst="ellipse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26" name="椭圆 53"/>
          <p:cNvSpPr/>
          <p:nvPr/>
        </p:nvSpPr>
        <p:spPr>
          <a:xfrm>
            <a:off x="3432175" y="1146175"/>
            <a:ext cx="631825" cy="631825"/>
          </a:xfrm>
          <a:prstGeom prst="ellipse">
            <a:avLst/>
          </a:prstGeom>
          <a:solidFill>
            <a:srgbClr val="C8C8C8"/>
          </a:solidFill>
          <a:ln w="635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27" name="文本框 54"/>
          <p:cNvSpPr/>
          <p:nvPr/>
        </p:nvSpPr>
        <p:spPr>
          <a:xfrm>
            <a:off x="5261755" y="2891155"/>
            <a:ext cx="6838347" cy="110799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Market analysis</a:t>
            </a:r>
          </a:p>
        </p:txBody>
      </p:sp>
      <p:sp>
        <p:nvSpPr>
          <p:cNvPr id="5128" name="文本框 55"/>
          <p:cNvSpPr/>
          <p:nvPr/>
        </p:nvSpPr>
        <p:spPr>
          <a:xfrm>
            <a:off x="6408261" y="4145280"/>
            <a:ext cx="4777013" cy="7386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you to the center of the narrative.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Thought Click here to add you to the center of of the.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                           narrative thought.</a:t>
            </a:r>
          </a:p>
        </p:txBody>
      </p:sp>
      <p:sp>
        <p:nvSpPr>
          <p:cNvPr id="5129" name="直接连接符 56"/>
          <p:cNvSpPr/>
          <p:nvPr/>
        </p:nvSpPr>
        <p:spPr>
          <a:xfrm rot="5400000">
            <a:off x="8680133" y="2198053"/>
            <a:ext cx="1587" cy="3600450"/>
          </a:xfrm>
          <a:prstGeom prst="line">
            <a:avLst/>
          </a:prstGeom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30" name="椭圆 58"/>
          <p:cNvSpPr/>
          <p:nvPr/>
        </p:nvSpPr>
        <p:spPr>
          <a:xfrm>
            <a:off x="5023485" y="1848168"/>
            <a:ext cx="1012825" cy="1012825"/>
          </a:xfrm>
          <a:prstGeom prst="ellipse">
            <a:avLst/>
          </a:prstGeom>
          <a:solidFill>
            <a:srgbClr val="C8C8C8"/>
          </a:solidFill>
          <a:ln w="635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131" name="组合 59"/>
          <p:cNvGrpSpPr/>
          <p:nvPr/>
        </p:nvGrpSpPr>
        <p:grpSpPr>
          <a:xfrm>
            <a:off x="5299710" y="2178368"/>
            <a:ext cx="498475" cy="477837"/>
            <a:chOff x="0" y="0"/>
            <a:chExt cx="2438400" cy="2332038"/>
          </a:xfrm>
        </p:grpSpPr>
        <p:sp>
          <p:nvSpPr>
            <p:cNvPr id="5132" name="Freeform 25"/>
            <p:cNvSpPr/>
            <p:nvPr/>
          </p:nvSpPr>
          <p:spPr>
            <a:xfrm>
              <a:off x="893763" y="1676400"/>
              <a:ext cx="655638" cy="655638"/>
            </a:xfrm>
            <a:custGeom>
              <a:avLst/>
              <a:gdLst>
                <a:gd name="txL" fmla="*/ 0 w 413"/>
                <a:gd name="txT" fmla="*/ 0 h 413"/>
                <a:gd name="txR" fmla="*/ 413 w 413"/>
                <a:gd name="txB" fmla="*/ 413 h 413"/>
              </a:gdLst>
              <a:ahLst/>
              <a:cxnLst>
                <a:cxn ang="0">
                  <a:pos x="206" y="413"/>
                </a:cxn>
                <a:cxn ang="0">
                  <a:pos x="0" y="0"/>
                </a:cxn>
                <a:cxn ang="0">
                  <a:pos x="413" y="0"/>
                </a:cxn>
                <a:cxn ang="0">
                  <a:pos x="206" y="413"/>
                </a:cxn>
              </a:cxnLst>
              <a:rect l="txL" t="txT" r="txR" b="tx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33" name="任意多边形 61"/>
            <p:cNvSpPr/>
            <p:nvPr/>
          </p:nvSpPr>
          <p:spPr>
            <a:xfrm>
              <a:off x="0" y="0"/>
              <a:ext cx="2438400" cy="1774825"/>
            </a:xfrm>
            <a:custGeom>
              <a:avLst/>
              <a:gdLst>
                <a:gd name="txL" fmla="*/ 0 w 2438400"/>
                <a:gd name="txT" fmla="*/ 0 h 1774825"/>
                <a:gd name="txR" fmla="*/ 2438400 w 2438400"/>
                <a:gd name="txB" fmla="*/ 1774825 h 1774825"/>
              </a:gdLst>
              <a:ahLst/>
              <a:cxnLst>
                <a:cxn ang="0">
                  <a:pos x="290196" y="0"/>
                </a:cxn>
                <a:cxn ang="0">
                  <a:pos x="2151973" y="0"/>
                </a:cxn>
                <a:cxn ang="0">
                  <a:pos x="2438400" y="286384"/>
                </a:cxn>
                <a:cxn ang="0">
                  <a:pos x="2438400" y="1484673"/>
                </a:cxn>
                <a:cxn ang="0">
                  <a:pos x="2151973" y="1774825"/>
                </a:cxn>
                <a:cxn ang="0">
                  <a:pos x="290196" y="1774825"/>
                </a:cxn>
                <a:cxn ang="0">
                  <a:pos x="0" y="1484673"/>
                </a:cxn>
                <a:cxn ang="0">
                  <a:pos x="0" y="286384"/>
                </a:cxn>
                <a:cxn ang="0">
                  <a:pos x="290196" y="0"/>
                </a:cxn>
                <a:cxn ang="0">
                  <a:pos x="471488" y="425450"/>
                </a:cxn>
                <a:cxn ang="0">
                  <a:pos x="471488" y="598488"/>
                </a:cxn>
                <a:cxn ang="0">
                  <a:pos x="1971676" y="598488"/>
                </a:cxn>
                <a:cxn ang="0">
                  <a:pos x="1971676" y="425450"/>
                </a:cxn>
                <a:cxn ang="0">
                  <a:pos x="471488" y="425450"/>
                </a:cxn>
                <a:cxn ang="0">
                  <a:pos x="471488" y="801688"/>
                </a:cxn>
                <a:cxn ang="0">
                  <a:pos x="471488" y="971551"/>
                </a:cxn>
                <a:cxn ang="0">
                  <a:pos x="1971676" y="971551"/>
                </a:cxn>
                <a:cxn ang="0">
                  <a:pos x="1971676" y="801688"/>
                </a:cxn>
                <a:cxn ang="0">
                  <a:pos x="471488" y="801688"/>
                </a:cxn>
                <a:cxn ang="0">
                  <a:pos x="471488" y="1174750"/>
                </a:cxn>
                <a:cxn ang="0">
                  <a:pos x="471488" y="1347788"/>
                </a:cxn>
                <a:cxn ang="0">
                  <a:pos x="1971676" y="1347788"/>
                </a:cxn>
                <a:cxn ang="0">
                  <a:pos x="1971676" y="1174750"/>
                </a:cxn>
                <a:cxn ang="0">
                  <a:pos x="471488" y="1174750"/>
                </a:cxn>
              </a:cxnLst>
              <a:rect l="txL" t="txT" r="txR" b="tx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34" name="椭圆 14"/>
          <p:cNvSpPr/>
          <p:nvPr/>
        </p:nvSpPr>
        <p:spPr>
          <a:xfrm>
            <a:off x="1184275" y="2081213"/>
            <a:ext cx="3635375" cy="3635375"/>
          </a:xfrm>
          <a:prstGeom prst="ellipse">
            <a:avLst/>
          </a:prstGeom>
          <a:blipFill rotWithShape="1">
            <a:blip r:embed="rId4" cstate="screen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35" name="椭圆 15"/>
          <p:cNvSpPr/>
          <p:nvPr/>
        </p:nvSpPr>
        <p:spPr>
          <a:xfrm>
            <a:off x="1359853" y="2258060"/>
            <a:ext cx="3282950" cy="3282950"/>
          </a:xfrm>
          <a:prstGeom prst="ellipse">
            <a:avLst/>
          </a:prstGeom>
          <a:noFill/>
          <a:ln w="63500" cap="flat" cmpd="sng">
            <a:solidFill>
              <a:srgbClr val="C8C8C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36" name="文本框 57"/>
          <p:cNvSpPr/>
          <p:nvPr/>
        </p:nvSpPr>
        <p:spPr>
          <a:xfrm>
            <a:off x="2206625" y="2429828"/>
            <a:ext cx="1938351" cy="264687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6600" dirty="0">
                <a:solidFill>
                  <a:srgbClr val="FDFDFD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2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2168984" y="2434664"/>
            <a:ext cx="3281241" cy="3282428"/>
          </a:xfrm>
          <a:custGeom>
            <a:avLst/>
            <a:gdLst>
              <a:gd name="T0" fmla="*/ 2147483646 w 4042"/>
              <a:gd name="T1" fmla="*/ 0 h 4042"/>
              <a:gd name="T2" fmla="*/ 2147483646 w 4042"/>
              <a:gd name="T3" fmla="*/ 2147483646 h 4042"/>
              <a:gd name="T4" fmla="*/ 2147483646 w 4042"/>
              <a:gd name="T5" fmla="*/ 2147483646 h 4042"/>
              <a:gd name="T6" fmla="*/ 0 w 4042"/>
              <a:gd name="T7" fmla="*/ 2147483646 h 4042"/>
              <a:gd name="T8" fmla="*/ 2147483646 w 4042"/>
              <a:gd name="T9" fmla="*/ 0 h 4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42" h="4042">
                <a:moveTo>
                  <a:pt x="2021" y="0"/>
                </a:moveTo>
                <a:lnTo>
                  <a:pt x="4042" y="2021"/>
                </a:lnTo>
                <a:lnTo>
                  <a:pt x="2021" y="4042"/>
                </a:lnTo>
                <a:lnTo>
                  <a:pt x="0" y="2021"/>
                </a:lnTo>
                <a:lnTo>
                  <a:pt x="2021" y="0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4368114" y="1666436"/>
            <a:ext cx="2327649" cy="2328491"/>
          </a:xfrm>
          <a:custGeom>
            <a:avLst/>
            <a:gdLst>
              <a:gd name="T0" fmla="*/ 2147483646 w 2867"/>
              <a:gd name="T1" fmla="*/ 0 h 2867"/>
              <a:gd name="T2" fmla="*/ 2147483646 w 2867"/>
              <a:gd name="T3" fmla="*/ 2147483646 h 2867"/>
              <a:gd name="T4" fmla="*/ 2147483646 w 2867"/>
              <a:gd name="T5" fmla="*/ 2147483646 h 2867"/>
              <a:gd name="T6" fmla="*/ 0 w 2867"/>
              <a:gd name="T7" fmla="*/ 2147483646 h 2867"/>
              <a:gd name="T8" fmla="*/ 2147483646 w 2867"/>
              <a:gd name="T9" fmla="*/ 0 h 2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67" h="2867">
                <a:moveTo>
                  <a:pt x="1433" y="0"/>
                </a:moveTo>
                <a:lnTo>
                  <a:pt x="2867" y="1434"/>
                </a:lnTo>
                <a:lnTo>
                  <a:pt x="1433" y="2867"/>
                </a:lnTo>
                <a:lnTo>
                  <a:pt x="0" y="1434"/>
                </a:lnTo>
                <a:lnTo>
                  <a:pt x="1433" y="0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547407" y="4156828"/>
            <a:ext cx="1970649" cy="1971362"/>
          </a:xfrm>
          <a:custGeom>
            <a:avLst/>
            <a:gdLst>
              <a:gd name="T0" fmla="*/ 2147483646 w 2427"/>
              <a:gd name="T1" fmla="*/ 0 h 2427"/>
              <a:gd name="T2" fmla="*/ 2147483646 w 2427"/>
              <a:gd name="T3" fmla="*/ 2147483646 h 2427"/>
              <a:gd name="T4" fmla="*/ 2147483646 w 2427"/>
              <a:gd name="T5" fmla="*/ 2147483646 h 2427"/>
              <a:gd name="T6" fmla="*/ 0 w 2427"/>
              <a:gd name="T7" fmla="*/ 2147483646 h 2427"/>
              <a:gd name="T8" fmla="*/ 2147483646 w 2427"/>
              <a:gd name="T9" fmla="*/ 0 h 2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7" h="2427">
                <a:moveTo>
                  <a:pt x="1213" y="0"/>
                </a:moveTo>
                <a:lnTo>
                  <a:pt x="2427" y="1214"/>
                </a:lnTo>
                <a:lnTo>
                  <a:pt x="1213" y="2427"/>
                </a:lnTo>
                <a:lnTo>
                  <a:pt x="0" y="1214"/>
                </a:lnTo>
                <a:lnTo>
                  <a:pt x="1213" y="0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5613653" y="3250509"/>
            <a:ext cx="1653314" cy="1652324"/>
          </a:xfrm>
          <a:custGeom>
            <a:avLst/>
            <a:gdLst>
              <a:gd name="T0" fmla="*/ 2147483646 w 2587"/>
              <a:gd name="T1" fmla="*/ 0 h 2586"/>
              <a:gd name="T2" fmla="*/ 2147483646 w 2587"/>
              <a:gd name="T3" fmla="*/ 2147483646 h 2586"/>
              <a:gd name="T4" fmla="*/ 2147483646 w 2587"/>
              <a:gd name="T5" fmla="*/ 2147483646 h 2586"/>
              <a:gd name="T6" fmla="*/ 0 w 2587"/>
              <a:gd name="T7" fmla="*/ 2147483646 h 2586"/>
              <a:gd name="T8" fmla="*/ 2147483646 w 2587"/>
              <a:gd name="T9" fmla="*/ 0 h 25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7" h="2586">
                <a:moveTo>
                  <a:pt x="1294" y="0"/>
                </a:moveTo>
                <a:lnTo>
                  <a:pt x="2587" y="1293"/>
                </a:lnTo>
                <a:lnTo>
                  <a:pt x="1294" y="2586"/>
                </a:lnTo>
                <a:lnTo>
                  <a:pt x="0" y="1293"/>
                </a:lnTo>
                <a:lnTo>
                  <a:pt x="1294" y="0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cxnSp>
        <p:nvCxnSpPr>
          <p:cNvPr id="7" name="直接连接符 25"/>
          <p:cNvCxnSpPr>
            <a:cxnSpLocks noChangeShapeType="1"/>
          </p:cNvCxnSpPr>
          <p:nvPr/>
        </p:nvCxnSpPr>
        <p:spPr bwMode="auto">
          <a:xfrm>
            <a:off x="6695764" y="2831475"/>
            <a:ext cx="36699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26"/>
          <p:cNvCxnSpPr>
            <a:cxnSpLocks noChangeShapeType="1"/>
          </p:cNvCxnSpPr>
          <p:nvPr/>
        </p:nvCxnSpPr>
        <p:spPr bwMode="auto">
          <a:xfrm>
            <a:off x="7282833" y="4075876"/>
            <a:ext cx="3671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连接符 30"/>
          <p:cNvCxnSpPr>
            <a:cxnSpLocks noChangeShapeType="1"/>
          </p:cNvCxnSpPr>
          <p:nvPr/>
        </p:nvCxnSpPr>
        <p:spPr bwMode="auto">
          <a:xfrm>
            <a:off x="6518056" y="5142507"/>
            <a:ext cx="36699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2787571" y="3343307"/>
            <a:ext cx="20186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</a:rPr>
              <a:t>The title text.</a:t>
            </a:r>
            <a:endParaRPr lang="en-US" sz="2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975014" y="3899692"/>
            <a:ext cx="1667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</a:rPr>
              <a:t>75%</a:t>
            </a:r>
          </a:p>
        </p:txBody>
      </p: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4634674" y="2361418"/>
            <a:ext cx="1842130" cy="4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</a:rPr>
              <a:t>The title text.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4721942" y="2629894"/>
            <a:ext cx="16675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</a:rPr>
              <a:t>54%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4721942" y="4667920"/>
            <a:ext cx="1667595" cy="4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</a:rPr>
              <a:t>The title text.</a:t>
            </a:r>
            <a:endParaRPr lang="en-US" sz="18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4721942" y="4963149"/>
            <a:ext cx="1667595" cy="67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</a:rPr>
              <a:t>40%</a:t>
            </a:r>
          </a:p>
        </p:txBody>
      </p:sp>
      <p:sp>
        <p:nvSpPr>
          <p:cNvPr id="16" name="TextBox 37"/>
          <p:cNvSpPr txBox="1">
            <a:spLocks noChangeArrowheads="1"/>
          </p:cNvSpPr>
          <p:nvPr/>
        </p:nvSpPr>
        <p:spPr bwMode="auto">
          <a:xfrm>
            <a:off x="5651733" y="3764777"/>
            <a:ext cx="1667595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The title text.</a:t>
            </a:r>
            <a:endParaRPr lang="en-US" sz="16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5626344" y="4042296"/>
            <a:ext cx="1667594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29%</a:t>
            </a: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6870298" y="2213081"/>
            <a:ext cx="4828179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7443088" y="3443199"/>
            <a:ext cx="4828179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  <p:sp>
        <p:nvSpPr>
          <p:cNvPr id="20" name="TextBox 41"/>
          <p:cNvSpPr txBox="1">
            <a:spLocks noChangeArrowheads="1"/>
          </p:cNvSpPr>
          <p:nvPr/>
        </p:nvSpPr>
        <p:spPr bwMode="auto">
          <a:xfrm>
            <a:off x="584702" y="4848715"/>
            <a:ext cx="2359362" cy="13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  <p:sp>
        <p:nvSpPr>
          <p:cNvPr id="21" name="TextBox 42"/>
          <p:cNvSpPr txBox="1">
            <a:spLocks noChangeArrowheads="1"/>
          </p:cNvSpPr>
          <p:nvPr/>
        </p:nvSpPr>
        <p:spPr bwMode="auto">
          <a:xfrm>
            <a:off x="6870298" y="4511416"/>
            <a:ext cx="4828179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</p:spTree>
    <p:extLst>
      <p:ext uri="{BB962C8B-B14F-4D97-AF65-F5344CB8AC3E}">
        <p14:creationId xmlns:p14="http://schemas.microsoft.com/office/powerpoint/2010/main" val="8721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3" name="任意多边形 35"/>
          <p:cNvSpPr>
            <a:spLocks noChangeArrowheads="1"/>
          </p:cNvSpPr>
          <p:nvPr/>
        </p:nvSpPr>
        <p:spPr bwMode="auto">
          <a:xfrm>
            <a:off x="2395226" y="3594874"/>
            <a:ext cx="1352375" cy="1746655"/>
          </a:xfrm>
          <a:custGeom>
            <a:avLst/>
            <a:gdLst>
              <a:gd name="T0" fmla="*/ 901473 w 1352638"/>
              <a:gd name="T1" fmla="*/ 16 h 1747217"/>
              <a:gd name="T2" fmla="*/ 974192 w 1352638"/>
              <a:gd name="T3" fmla="*/ 31619 h 1747217"/>
              <a:gd name="T4" fmla="*/ 1352550 w 1352638"/>
              <a:gd name="T5" fmla="*/ 423231 h 1747217"/>
              <a:gd name="T6" fmla="*/ 948292 w 1352638"/>
              <a:gd name="T7" fmla="*/ 813428 h 1747217"/>
              <a:gd name="T8" fmla="*/ 945734 w 1352638"/>
              <a:gd name="T9" fmla="*/ 959852 h 1747217"/>
              <a:gd name="T10" fmla="*/ 1312064 w 1352638"/>
              <a:gd name="T11" fmla="*/ 1339012 h 1747217"/>
              <a:gd name="T12" fmla="*/ 920260 w 1352638"/>
              <a:gd name="T13" fmla="*/ 1717186 h 1747217"/>
              <a:gd name="T14" fmla="*/ 773764 w 1352638"/>
              <a:gd name="T15" fmla="*/ 1714631 h 1747217"/>
              <a:gd name="T16" fmla="*/ 29077 w 1352638"/>
              <a:gd name="T17" fmla="*/ 943861 h 1747217"/>
              <a:gd name="T18" fmla="*/ 15 w 1352638"/>
              <a:gd name="T19" fmla="*/ 870119 h 1747217"/>
              <a:gd name="T20" fmla="*/ 31634 w 1352638"/>
              <a:gd name="T21" fmla="*/ 797436 h 1747217"/>
              <a:gd name="T22" fmla="*/ 827695 w 1352638"/>
              <a:gd name="T23" fmla="*/ 29064 h 1747217"/>
              <a:gd name="T24" fmla="*/ 901473 w 1352638"/>
              <a:gd name="T25" fmla="*/ 16 h 1747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7"/>
              <a:gd name="T41" fmla="*/ 1352638 w 1352638"/>
              <a:gd name="T42" fmla="*/ 1747217 h 1747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7">
                <a:moveTo>
                  <a:pt x="901532" y="16"/>
                </a:moveTo>
                <a:cubicBezTo>
                  <a:pt x="928044" y="479"/>
                  <a:pt x="954380" y="11056"/>
                  <a:pt x="974255" y="31637"/>
                </a:cubicBezTo>
                <a:lnTo>
                  <a:pt x="1352638" y="423465"/>
                </a:lnTo>
                <a:lnTo>
                  <a:pt x="948354" y="813878"/>
                </a:lnTo>
                <a:cubicBezTo>
                  <a:pt x="907190" y="853629"/>
                  <a:pt x="906046" y="919221"/>
                  <a:pt x="945796" y="960384"/>
                </a:cubicBezTo>
                <a:lnTo>
                  <a:pt x="1312149" y="1339753"/>
                </a:lnTo>
                <a:lnTo>
                  <a:pt x="920320" y="1718137"/>
                </a:lnTo>
                <a:cubicBezTo>
                  <a:pt x="879157" y="1757888"/>
                  <a:pt x="813565" y="1756743"/>
                  <a:pt x="773814" y="1715580"/>
                </a:cubicBezTo>
                <a:lnTo>
                  <a:pt x="29079" y="944384"/>
                </a:lnTo>
                <a:cubicBezTo>
                  <a:pt x="9203" y="923802"/>
                  <a:pt x="-448" y="897114"/>
                  <a:pt x="15" y="870601"/>
                </a:cubicBezTo>
                <a:cubicBezTo>
                  <a:pt x="478" y="844089"/>
                  <a:pt x="11055" y="817753"/>
                  <a:pt x="31636" y="797878"/>
                </a:cubicBezTo>
                <a:lnTo>
                  <a:pt x="827749" y="29080"/>
                </a:lnTo>
                <a:cubicBezTo>
                  <a:pt x="848331" y="9205"/>
                  <a:pt x="875020" y="-446"/>
                  <a:pt x="901532" y="16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lIns="215995" tIns="0" rIns="0" bIns="0" anchor="ctr"/>
          <a:lstStyle/>
          <a:p>
            <a:pPr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</a:p>
        </p:txBody>
      </p:sp>
      <p:sp>
        <p:nvSpPr>
          <p:cNvPr id="4" name="任意多边形 36"/>
          <p:cNvSpPr>
            <a:spLocks noChangeArrowheads="1"/>
          </p:cNvSpPr>
          <p:nvPr/>
        </p:nvSpPr>
        <p:spPr bwMode="auto">
          <a:xfrm>
            <a:off x="2426973" y="2634217"/>
            <a:ext cx="1749198" cy="1344923"/>
          </a:xfrm>
          <a:custGeom>
            <a:avLst/>
            <a:gdLst>
              <a:gd name="T0" fmla="*/ 861672 w 1747878"/>
              <a:gd name="T1" fmla="*/ 0 h 1344614"/>
              <a:gd name="T2" fmla="*/ 934935 w 1747878"/>
              <a:gd name="T3" fmla="*/ 30347 h 1344614"/>
              <a:gd name="T4" fmla="*/ 1717492 w 1747878"/>
              <a:gd name="T5" fmla="*/ 812921 h 1344614"/>
              <a:gd name="T6" fmla="*/ 1717492 w 1747878"/>
              <a:gd name="T7" fmla="*/ 959449 h 1344614"/>
              <a:gd name="T8" fmla="*/ 1332337 w 1747878"/>
              <a:gd name="T9" fmla="*/ 1344613 h 1344614"/>
              <a:gd name="T10" fmla="*/ 934936 w 1747878"/>
              <a:gd name="T11" fmla="*/ 947204 h 1344614"/>
              <a:gd name="T12" fmla="*/ 788411 w 1747878"/>
              <a:gd name="T13" fmla="*/ 947204 h 1344614"/>
              <a:gd name="T14" fmla="*/ 415502 w 1747878"/>
              <a:gd name="T15" fmla="*/ 1320121 h 1344614"/>
              <a:gd name="T16" fmla="*/ 30346 w 1747878"/>
              <a:gd name="T17" fmla="*/ 934956 h 1344614"/>
              <a:gd name="T18" fmla="*/ 30346 w 1747878"/>
              <a:gd name="T19" fmla="*/ 788428 h 1344614"/>
              <a:gd name="T20" fmla="*/ 788410 w 1747878"/>
              <a:gd name="T21" fmla="*/ 30347 h 1344614"/>
              <a:gd name="T22" fmla="*/ 861672 w 1747878"/>
              <a:gd name="T23" fmla="*/ 0 h 1344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47878"/>
              <a:gd name="T37" fmla="*/ 0 h 1344614"/>
              <a:gd name="T38" fmla="*/ 1747878 w 1747878"/>
              <a:gd name="T39" fmla="*/ 1344614 h 13446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47878" h="1344614">
                <a:moveTo>
                  <a:pt x="861692" y="0"/>
                </a:moveTo>
                <a:cubicBezTo>
                  <a:pt x="888209" y="0"/>
                  <a:pt x="914725" y="10116"/>
                  <a:pt x="934956" y="30347"/>
                </a:cubicBezTo>
                <a:lnTo>
                  <a:pt x="1717531" y="812922"/>
                </a:lnTo>
                <a:cubicBezTo>
                  <a:pt x="1757994" y="853385"/>
                  <a:pt x="1757994" y="918988"/>
                  <a:pt x="1717531" y="959450"/>
                </a:cubicBezTo>
                <a:lnTo>
                  <a:pt x="1332367" y="1344614"/>
                </a:lnTo>
                <a:lnTo>
                  <a:pt x="934957" y="947205"/>
                </a:lnTo>
                <a:cubicBezTo>
                  <a:pt x="894494" y="906741"/>
                  <a:pt x="828892" y="906742"/>
                  <a:pt x="788429" y="947205"/>
                </a:cubicBezTo>
                <a:lnTo>
                  <a:pt x="415512" y="1320122"/>
                </a:lnTo>
                <a:lnTo>
                  <a:pt x="30347" y="934957"/>
                </a:lnTo>
                <a:cubicBezTo>
                  <a:pt x="-10116" y="894494"/>
                  <a:pt x="-10116" y="828891"/>
                  <a:pt x="30347" y="788429"/>
                </a:cubicBezTo>
                <a:lnTo>
                  <a:pt x="788428" y="30347"/>
                </a:lnTo>
                <a:cubicBezTo>
                  <a:pt x="808660" y="10115"/>
                  <a:pt x="835176" y="0"/>
                  <a:pt x="861692" y="0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lIns="0" tIns="0" rIns="0" bIns="215995"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</a:p>
        </p:txBody>
      </p:sp>
      <p:sp>
        <p:nvSpPr>
          <p:cNvPr id="5" name="任意多边形 37"/>
          <p:cNvSpPr>
            <a:spLocks noChangeArrowheads="1"/>
          </p:cNvSpPr>
          <p:nvPr/>
        </p:nvSpPr>
        <p:spPr bwMode="auto">
          <a:xfrm>
            <a:off x="3792044" y="2665974"/>
            <a:ext cx="1352375" cy="1748242"/>
          </a:xfrm>
          <a:custGeom>
            <a:avLst/>
            <a:gdLst>
              <a:gd name="T0" fmla="*/ 506068 w 1352638"/>
              <a:gd name="T1" fmla="*/ 15 h 1747216"/>
              <a:gd name="T2" fmla="*/ 578786 w 1352638"/>
              <a:gd name="T3" fmla="*/ 31647 h 1747216"/>
              <a:gd name="T4" fmla="*/ 1323474 w 1352638"/>
              <a:gd name="T5" fmla="*/ 803119 h 1747216"/>
              <a:gd name="T6" fmla="*/ 1352535 w 1352638"/>
              <a:gd name="T7" fmla="*/ 876927 h 1747216"/>
              <a:gd name="T8" fmla="*/ 1320917 w 1352638"/>
              <a:gd name="T9" fmla="*/ 949676 h 1747216"/>
              <a:gd name="T10" fmla="*/ 524855 w 1352638"/>
              <a:gd name="T11" fmla="*/ 1718748 h 1747216"/>
              <a:gd name="T12" fmla="*/ 378358 w 1352638"/>
              <a:gd name="T13" fmla="*/ 1716190 h 1747216"/>
              <a:gd name="T14" fmla="*/ 0 w 1352638"/>
              <a:gd name="T15" fmla="*/ 1324223 h 1747216"/>
              <a:gd name="T16" fmla="*/ 404259 w 1352638"/>
              <a:gd name="T17" fmla="*/ 933670 h 1747216"/>
              <a:gd name="T18" fmla="*/ 406816 w 1352638"/>
              <a:gd name="T19" fmla="*/ 787113 h 1747216"/>
              <a:gd name="T20" fmla="*/ 40487 w 1352638"/>
              <a:gd name="T21" fmla="*/ 407608 h 1747216"/>
              <a:gd name="T22" fmla="*/ 432290 w 1352638"/>
              <a:gd name="T23" fmla="*/ 29089 h 1747216"/>
              <a:gd name="T24" fmla="*/ 506068 w 1352638"/>
              <a:gd name="T25" fmla="*/ 15 h 1747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6"/>
              <a:gd name="T41" fmla="*/ 1352638 w 1352638"/>
              <a:gd name="T42" fmla="*/ 1747216 h 1747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6">
                <a:moveTo>
                  <a:pt x="506101" y="15"/>
                </a:moveTo>
                <a:cubicBezTo>
                  <a:pt x="532613" y="478"/>
                  <a:pt x="558949" y="11055"/>
                  <a:pt x="578824" y="31636"/>
                </a:cubicBezTo>
                <a:lnTo>
                  <a:pt x="1323560" y="802833"/>
                </a:lnTo>
                <a:cubicBezTo>
                  <a:pt x="1343435" y="823414"/>
                  <a:pt x="1353086" y="850103"/>
                  <a:pt x="1352623" y="876615"/>
                </a:cubicBezTo>
                <a:cubicBezTo>
                  <a:pt x="1352161" y="903128"/>
                  <a:pt x="1341584" y="929463"/>
                  <a:pt x="1321003" y="949338"/>
                </a:cubicBezTo>
                <a:lnTo>
                  <a:pt x="524889" y="1718136"/>
                </a:lnTo>
                <a:cubicBezTo>
                  <a:pt x="483726" y="1757887"/>
                  <a:pt x="418134" y="1756742"/>
                  <a:pt x="378383" y="1715579"/>
                </a:cubicBezTo>
                <a:lnTo>
                  <a:pt x="0" y="1323752"/>
                </a:lnTo>
                <a:lnTo>
                  <a:pt x="404285" y="933338"/>
                </a:lnTo>
                <a:cubicBezTo>
                  <a:pt x="445448" y="893587"/>
                  <a:pt x="446593" y="827995"/>
                  <a:pt x="406842" y="786833"/>
                </a:cubicBezTo>
                <a:lnTo>
                  <a:pt x="40490" y="407463"/>
                </a:lnTo>
                <a:lnTo>
                  <a:pt x="432318" y="29079"/>
                </a:lnTo>
                <a:cubicBezTo>
                  <a:pt x="452900" y="9204"/>
                  <a:pt x="479589" y="-448"/>
                  <a:pt x="506101" y="1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lIns="0" tIns="0" rIns="215995" bIns="0" anchor="ctr"/>
          <a:lstStyle/>
          <a:p>
            <a:pPr algn="r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</a:p>
        </p:txBody>
      </p:sp>
      <p:sp>
        <p:nvSpPr>
          <p:cNvPr id="6" name="任意多边形 38"/>
          <p:cNvSpPr>
            <a:spLocks noChangeArrowheads="1"/>
          </p:cNvSpPr>
          <p:nvPr/>
        </p:nvSpPr>
        <p:spPr bwMode="auto">
          <a:xfrm>
            <a:off x="3357127" y="4033127"/>
            <a:ext cx="1749198" cy="1352864"/>
          </a:xfrm>
          <a:custGeom>
            <a:avLst/>
            <a:gdLst>
              <a:gd name="T0" fmla="*/ 423615 w 1747216"/>
              <a:gd name="T1" fmla="*/ 0 h 1352638"/>
              <a:gd name="T2" fmla="*/ 814167 w 1747216"/>
              <a:gd name="T3" fmla="*/ 404259 h 1352638"/>
              <a:gd name="T4" fmla="*/ 960725 w 1747216"/>
              <a:gd name="T5" fmla="*/ 406816 h 1352638"/>
              <a:gd name="T6" fmla="*/ 1340229 w 1747216"/>
              <a:gd name="T7" fmla="*/ 40487 h 1352638"/>
              <a:gd name="T8" fmla="*/ 1718748 w 1747216"/>
              <a:gd name="T9" fmla="*/ 432290 h 1352638"/>
              <a:gd name="T10" fmla="*/ 1716190 w 1747216"/>
              <a:gd name="T11" fmla="*/ 578786 h 1352638"/>
              <a:gd name="T12" fmla="*/ 944719 w 1747216"/>
              <a:gd name="T13" fmla="*/ 1323474 h 1352638"/>
              <a:gd name="T14" fmla="*/ 870910 w 1747216"/>
              <a:gd name="T15" fmla="*/ 1352535 h 1352638"/>
              <a:gd name="T16" fmla="*/ 798161 w 1747216"/>
              <a:gd name="T17" fmla="*/ 1320917 h 1352638"/>
              <a:gd name="T18" fmla="*/ 29089 w 1747216"/>
              <a:gd name="T19" fmla="*/ 524855 h 1352638"/>
              <a:gd name="T20" fmla="*/ 31647 w 1747216"/>
              <a:gd name="T21" fmla="*/ 378358 h 1352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7216"/>
              <a:gd name="T34" fmla="*/ 0 h 1352638"/>
              <a:gd name="T35" fmla="*/ 1747216 w 1747216"/>
              <a:gd name="T36" fmla="*/ 1352638 h 1352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7216" h="1352638">
                <a:moveTo>
                  <a:pt x="423464" y="0"/>
                </a:moveTo>
                <a:lnTo>
                  <a:pt x="813877" y="404285"/>
                </a:lnTo>
                <a:cubicBezTo>
                  <a:pt x="853628" y="445448"/>
                  <a:pt x="919220" y="446592"/>
                  <a:pt x="960383" y="406842"/>
                </a:cubicBezTo>
                <a:lnTo>
                  <a:pt x="1339752" y="40490"/>
                </a:lnTo>
                <a:lnTo>
                  <a:pt x="1718136" y="432318"/>
                </a:lnTo>
                <a:cubicBezTo>
                  <a:pt x="1757887" y="473481"/>
                  <a:pt x="1756742" y="539074"/>
                  <a:pt x="1715579" y="578824"/>
                </a:cubicBezTo>
                <a:lnTo>
                  <a:pt x="944383" y="1323560"/>
                </a:lnTo>
                <a:cubicBezTo>
                  <a:pt x="923801" y="1343435"/>
                  <a:pt x="897113" y="1353086"/>
                  <a:pt x="870600" y="1352623"/>
                </a:cubicBezTo>
                <a:cubicBezTo>
                  <a:pt x="844088" y="1352161"/>
                  <a:pt x="817752" y="1341584"/>
                  <a:pt x="797877" y="1321003"/>
                </a:cubicBezTo>
                <a:lnTo>
                  <a:pt x="29079" y="524889"/>
                </a:lnTo>
                <a:cubicBezTo>
                  <a:pt x="-10671" y="483726"/>
                  <a:pt x="-9526" y="418134"/>
                  <a:pt x="31636" y="378383"/>
                </a:cubicBezTo>
                <a:lnTo>
                  <a:pt x="423464" y="0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lIns="0" tIns="215995" rIns="0" bIns="0"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</a:p>
        </p:txBody>
      </p:sp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5185688" y="3237606"/>
            <a:ext cx="2673930" cy="6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latin typeface="微软雅黑" pitchFamily="34" charset="-122"/>
                <a:ea typeface="微软雅黑" pitchFamily="34" charset="-122"/>
              </a:rPr>
              <a:t>Enter the text here.</a:t>
            </a:r>
            <a:endParaRPr lang="en-US" sz="160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latin typeface="微软雅黑" pitchFamily="34" charset="-122"/>
                <a:ea typeface="微软雅黑" pitchFamily="34" charset="-122"/>
              </a:rPr>
              <a:t>Enter the text here.</a:t>
            </a:r>
            <a:endParaRPr lang="en-US" sz="16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40"/>
          <p:cNvSpPr>
            <a:spLocks noChangeArrowheads="1"/>
          </p:cNvSpPr>
          <p:nvPr/>
        </p:nvSpPr>
        <p:spPr bwMode="auto">
          <a:xfrm>
            <a:off x="2570923" y="5478087"/>
            <a:ext cx="2557624" cy="60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>
                <a:latin typeface="微软雅黑" pitchFamily="34" charset="-122"/>
                <a:ea typeface="微软雅黑" pitchFamily="34" charset="-122"/>
              </a:rPr>
              <a:t>Enter the text here.</a:t>
            </a:r>
            <a:endParaRPr lang="en-US" sz="1600" kern="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>
                <a:latin typeface="微软雅黑" pitchFamily="34" charset="-122"/>
                <a:ea typeface="微软雅黑" pitchFamily="34" charset="-122"/>
              </a:rPr>
              <a:t>Enter the text here.</a:t>
            </a:r>
            <a:endParaRPr lang="en-US" sz="16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41"/>
          <p:cNvSpPr>
            <a:spLocks noChangeArrowheads="1"/>
          </p:cNvSpPr>
          <p:nvPr/>
        </p:nvSpPr>
        <p:spPr bwMode="auto">
          <a:xfrm>
            <a:off x="2570923" y="1862418"/>
            <a:ext cx="2557624" cy="6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>
                <a:latin typeface="微软雅黑" pitchFamily="34" charset="-122"/>
                <a:ea typeface="微软雅黑" pitchFamily="34" charset="-122"/>
              </a:rPr>
              <a:t>Enter the text here.</a:t>
            </a:r>
            <a:endParaRPr lang="en-US" sz="1600" kern="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>
                <a:latin typeface="微软雅黑" pitchFamily="34" charset="-122"/>
                <a:ea typeface="微软雅黑" pitchFamily="34" charset="-122"/>
              </a:rPr>
              <a:t>Enter the text here.</a:t>
            </a:r>
            <a:endParaRPr lang="en-US" sz="16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42"/>
          <p:cNvSpPr>
            <a:spLocks noChangeArrowheads="1"/>
          </p:cNvSpPr>
          <p:nvPr/>
        </p:nvSpPr>
        <p:spPr bwMode="auto">
          <a:xfrm>
            <a:off x="-221400" y="4161745"/>
            <a:ext cx="2553136" cy="60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600" kern="0" dirty="0">
                <a:latin typeface="微软雅黑" pitchFamily="34" charset="-122"/>
                <a:ea typeface="微软雅黑" pitchFamily="34" charset="-122"/>
              </a:rPr>
              <a:t>Enter the text here.</a:t>
            </a:r>
            <a:endParaRPr lang="en-US" sz="1600" kern="0" dirty="0"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0000"/>
              </a:lnSpc>
              <a:defRPr/>
            </a:pPr>
            <a:r>
              <a:rPr lang="zh-CN" altLang="en-US" sz="1600" kern="0" dirty="0">
                <a:latin typeface="微软雅黑" pitchFamily="34" charset="-122"/>
                <a:ea typeface="微软雅黑" pitchFamily="34" charset="-122"/>
              </a:rPr>
              <a:t>Enter the text here.</a:t>
            </a:r>
            <a:endParaRPr lang="en-US" sz="1600" kern="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7361867" y="2107044"/>
            <a:ext cx="3849187" cy="875994"/>
            <a:chOff x="0" y="0"/>
            <a:chExt cx="3850501" cy="877052"/>
          </a:xfrm>
        </p:grpSpPr>
        <p:sp>
          <p:nvSpPr>
            <p:cNvPr id="12" name="文本框 44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2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500" b="1" kern="0" dirty="0">
                  <a:latin typeface="微软雅黑" pitchFamily="34" charset="-122"/>
                  <a:ea typeface="微软雅黑" pitchFamily="34" charset="-122"/>
                </a:rPr>
                <a:t>Add a title.</a:t>
              </a:r>
            </a:p>
          </p:txBody>
        </p:sp>
        <p:sp>
          <p:nvSpPr>
            <p:cNvPr id="13" name="文本框 21"/>
            <p:cNvSpPr txBox="1">
              <a:spLocks noChangeArrowheads="1"/>
            </p:cNvSpPr>
            <p:nvPr/>
          </p:nvSpPr>
          <p:spPr bwMode="auto">
            <a:xfrm>
              <a:off x="0" y="353200"/>
              <a:ext cx="3850501" cy="52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detailed text description here, suggesting that the title is relevant and conforms to the overall language style.</a:t>
              </a: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7361867" y="3534536"/>
            <a:ext cx="3849187" cy="876591"/>
            <a:chOff x="0" y="0"/>
            <a:chExt cx="3850501" cy="876164"/>
          </a:xfrm>
        </p:grpSpPr>
        <p:sp>
          <p:nvSpPr>
            <p:cNvPr id="15" name="文本框 47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2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500" b="1" kern="0" dirty="0">
                  <a:latin typeface="微软雅黑" pitchFamily="34" charset="-122"/>
                  <a:ea typeface="微软雅黑" pitchFamily="34" charset="-122"/>
                </a:rPr>
                <a:t>Add a title.</a:t>
              </a:r>
            </a:p>
          </p:txBody>
        </p:sp>
        <p:sp>
          <p:nvSpPr>
            <p:cNvPr id="16" name="文本框 14"/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52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detailed text description here, suggesting that the title is relevant and conforms to the overall language style.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7361867" y="4963618"/>
            <a:ext cx="3849187" cy="876591"/>
            <a:chOff x="0" y="0"/>
            <a:chExt cx="3850501" cy="876164"/>
          </a:xfrm>
        </p:grpSpPr>
        <p:sp>
          <p:nvSpPr>
            <p:cNvPr id="18" name="文本框 50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2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500" b="1" kern="0" dirty="0">
                  <a:latin typeface="微软雅黑" pitchFamily="34" charset="-122"/>
                  <a:ea typeface="微软雅黑" pitchFamily="34" charset="-122"/>
                </a:rPr>
                <a:t>Add a title.</a:t>
              </a:r>
            </a:p>
          </p:txBody>
        </p:sp>
        <p:sp>
          <p:nvSpPr>
            <p:cNvPr id="19" name="文本框 14"/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52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detailed text description here, suggesting that the title is relevant and conforms to the overall language style.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1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140439" y="2238693"/>
            <a:ext cx="1967925" cy="1968637"/>
            <a:chOff x="8206117" y="1832591"/>
            <a:chExt cx="1968181" cy="1968181"/>
          </a:xfrm>
          <a:solidFill>
            <a:srgbClr val="2F2637"/>
          </a:solidFill>
        </p:grpSpPr>
        <p:sp>
          <p:nvSpPr>
            <p:cNvPr id="4" name="矩形 3"/>
            <p:cNvSpPr/>
            <p:nvPr/>
          </p:nvSpPr>
          <p:spPr>
            <a:xfrm>
              <a:off x="8206117" y="1832591"/>
              <a:ext cx="1968181" cy="19681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文本框 13"/>
            <p:cNvSpPr txBox="1"/>
            <p:nvPr/>
          </p:nvSpPr>
          <p:spPr>
            <a:xfrm>
              <a:off x="8275416" y="2490513"/>
              <a:ext cx="1829584" cy="65233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Click to add text.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Click to add text.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439" y="4289912"/>
            <a:ext cx="1967925" cy="1968637"/>
          </a:xfrm>
          <a:custGeom>
            <a:avLst/>
            <a:gdLst>
              <a:gd name="connsiteX0" fmla="*/ 0 w 1968181"/>
              <a:gd name="connsiteY0" fmla="*/ 0 h 1968181"/>
              <a:gd name="connsiteX1" fmla="*/ 1968181 w 1968181"/>
              <a:gd name="connsiteY1" fmla="*/ 0 h 1968181"/>
              <a:gd name="connsiteX2" fmla="*/ 1968181 w 1968181"/>
              <a:gd name="connsiteY2" fmla="*/ 1968181 h 1968181"/>
              <a:gd name="connsiteX3" fmla="*/ 0 w 1968181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181" h="1968181">
                <a:moveTo>
                  <a:pt x="0" y="0"/>
                </a:moveTo>
                <a:lnTo>
                  <a:pt x="1968181" y="0"/>
                </a:lnTo>
                <a:lnTo>
                  <a:pt x="1968181" y="1968181"/>
                </a:lnTo>
                <a:lnTo>
                  <a:pt x="0" y="1968181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6083820" y="4289910"/>
            <a:ext cx="1967925" cy="1968637"/>
            <a:chOff x="6149230" y="3883333"/>
            <a:chExt cx="1968181" cy="1968181"/>
          </a:xfrm>
          <a:solidFill>
            <a:srgbClr val="2F2637"/>
          </a:solidFill>
        </p:grpSpPr>
        <p:sp>
          <p:nvSpPr>
            <p:cNvPr id="8" name="矩形 7"/>
            <p:cNvSpPr/>
            <p:nvPr/>
          </p:nvSpPr>
          <p:spPr>
            <a:xfrm>
              <a:off x="6149230" y="3883333"/>
              <a:ext cx="1968181" cy="19681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文本框 17"/>
            <p:cNvSpPr txBox="1"/>
            <p:nvPr/>
          </p:nvSpPr>
          <p:spPr>
            <a:xfrm>
              <a:off x="6218529" y="4541255"/>
              <a:ext cx="1829584" cy="65233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Click to add text.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Click to add text.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820" y="2238693"/>
            <a:ext cx="1967925" cy="1968637"/>
          </a:xfrm>
          <a:custGeom>
            <a:avLst/>
            <a:gdLst>
              <a:gd name="connsiteX0" fmla="*/ 0 w 1968181"/>
              <a:gd name="connsiteY0" fmla="*/ 0 h 1968181"/>
              <a:gd name="connsiteX1" fmla="*/ 1968181 w 1968181"/>
              <a:gd name="connsiteY1" fmla="*/ 0 h 1968181"/>
              <a:gd name="connsiteX2" fmla="*/ 1968181 w 1968181"/>
              <a:gd name="connsiteY2" fmla="*/ 1968181 h 1968181"/>
              <a:gd name="connsiteX3" fmla="*/ 0 w 1968181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181" h="1968181">
                <a:moveTo>
                  <a:pt x="0" y="0"/>
                </a:moveTo>
                <a:lnTo>
                  <a:pt x="1968181" y="0"/>
                </a:lnTo>
                <a:lnTo>
                  <a:pt x="1968181" y="1968181"/>
                </a:lnTo>
                <a:lnTo>
                  <a:pt x="0" y="1968181"/>
                </a:lnTo>
                <a:close/>
              </a:path>
            </a:pathLst>
          </a:custGeom>
        </p:spPr>
      </p:pic>
      <p:grpSp>
        <p:nvGrpSpPr>
          <p:cNvPr id="11" name="组合 10"/>
          <p:cNvGrpSpPr/>
          <p:nvPr/>
        </p:nvGrpSpPr>
        <p:grpSpPr>
          <a:xfrm>
            <a:off x="4027200" y="2238693"/>
            <a:ext cx="1967925" cy="1968637"/>
            <a:chOff x="4092344" y="1832591"/>
            <a:chExt cx="1968181" cy="1968181"/>
          </a:xfrm>
          <a:solidFill>
            <a:srgbClr val="2F2637"/>
          </a:solidFill>
        </p:grpSpPr>
        <p:sp>
          <p:nvSpPr>
            <p:cNvPr id="12" name="矩形 11"/>
            <p:cNvSpPr/>
            <p:nvPr/>
          </p:nvSpPr>
          <p:spPr>
            <a:xfrm>
              <a:off x="4092344" y="1832591"/>
              <a:ext cx="1968181" cy="19681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文本框 21"/>
            <p:cNvSpPr txBox="1"/>
            <p:nvPr/>
          </p:nvSpPr>
          <p:spPr>
            <a:xfrm>
              <a:off x="4161643" y="2490515"/>
              <a:ext cx="1829584" cy="65233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Click to add text.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Click to add text.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200" y="4289912"/>
            <a:ext cx="1967925" cy="1968637"/>
          </a:xfrm>
          <a:custGeom>
            <a:avLst/>
            <a:gdLst>
              <a:gd name="connsiteX0" fmla="*/ 0 w 1968181"/>
              <a:gd name="connsiteY0" fmla="*/ 0 h 1968181"/>
              <a:gd name="connsiteX1" fmla="*/ 1968181 w 1968181"/>
              <a:gd name="connsiteY1" fmla="*/ 0 h 1968181"/>
              <a:gd name="connsiteX2" fmla="*/ 1968181 w 1968181"/>
              <a:gd name="connsiteY2" fmla="*/ 1968181 h 1968181"/>
              <a:gd name="connsiteX3" fmla="*/ 0 w 1968181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181" h="1968181">
                <a:moveTo>
                  <a:pt x="0" y="0"/>
                </a:moveTo>
                <a:lnTo>
                  <a:pt x="1968181" y="0"/>
                </a:lnTo>
                <a:lnTo>
                  <a:pt x="1968181" y="1968181"/>
                </a:lnTo>
                <a:lnTo>
                  <a:pt x="0" y="196818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1970583" y="4289910"/>
            <a:ext cx="1967925" cy="1968637"/>
            <a:chOff x="2035458" y="3883333"/>
            <a:chExt cx="1968181" cy="1968181"/>
          </a:xfrm>
          <a:solidFill>
            <a:srgbClr val="2F2637"/>
          </a:solidFill>
        </p:grpSpPr>
        <p:sp>
          <p:nvSpPr>
            <p:cNvPr id="16" name="矩形 15"/>
            <p:cNvSpPr/>
            <p:nvPr/>
          </p:nvSpPr>
          <p:spPr>
            <a:xfrm>
              <a:off x="2035458" y="3883333"/>
              <a:ext cx="1968181" cy="19681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文本框 25"/>
            <p:cNvSpPr txBox="1"/>
            <p:nvPr/>
          </p:nvSpPr>
          <p:spPr>
            <a:xfrm>
              <a:off x="2104757" y="4541255"/>
              <a:ext cx="1829584" cy="65233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Click to add text.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Click to add text.</a:t>
              </a:r>
              <a:endParaRPr lang="en-US" altLang="zh-CN" sz="1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583" y="2238693"/>
            <a:ext cx="1967925" cy="1968637"/>
          </a:xfrm>
          <a:custGeom>
            <a:avLst/>
            <a:gdLst>
              <a:gd name="connsiteX0" fmla="*/ 0 w 1968181"/>
              <a:gd name="connsiteY0" fmla="*/ 0 h 1968181"/>
              <a:gd name="connsiteX1" fmla="*/ 1968181 w 1968181"/>
              <a:gd name="connsiteY1" fmla="*/ 0 h 1968181"/>
              <a:gd name="connsiteX2" fmla="*/ 1968181 w 1968181"/>
              <a:gd name="connsiteY2" fmla="*/ 1968181 h 1968181"/>
              <a:gd name="connsiteX3" fmla="*/ 0 w 1968181"/>
              <a:gd name="connsiteY3" fmla="*/ 1968181 h 19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181" h="1968181">
                <a:moveTo>
                  <a:pt x="0" y="0"/>
                </a:moveTo>
                <a:lnTo>
                  <a:pt x="1968181" y="0"/>
                </a:lnTo>
                <a:lnTo>
                  <a:pt x="1968181" y="1968181"/>
                </a:lnTo>
                <a:lnTo>
                  <a:pt x="0" y="19681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21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3" name="TextBox 29"/>
          <p:cNvSpPr txBox="1"/>
          <p:nvPr/>
        </p:nvSpPr>
        <p:spPr>
          <a:xfrm>
            <a:off x="757325" y="1977804"/>
            <a:ext cx="2234456" cy="748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TextBox 29"/>
          <p:cNvSpPr txBox="1"/>
          <p:nvPr/>
        </p:nvSpPr>
        <p:spPr>
          <a:xfrm>
            <a:off x="9345717" y="3108961"/>
            <a:ext cx="2246833" cy="769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757325" y="4138694"/>
            <a:ext cx="2234456" cy="748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9345717" y="5170013"/>
            <a:ext cx="2246833" cy="769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" name="Freeform 40"/>
          <p:cNvSpPr>
            <a:spLocks/>
          </p:cNvSpPr>
          <p:nvPr/>
        </p:nvSpPr>
        <p:spPr bwMode="auto">
          <a:xfrm>
            <a:off x="5864782" y="4740695"/>
            <a:ext cx="3204745" cy="1883211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313 w 1161"/>
              <a:gd name="T7" fmla="*/ 302 h 682"/>
              <a:gd name="T8" fmla="*/ 154 w 1161"/>
              <a:gd name="T9" fmla="*/ 257 h 682"/>
              <a:gd name="T10" fmla="*/ 154 w 1161"/>
              <a:gd name="T11" fmla="*/ 257 h 682"/>
              <a:gd name="T12" fmla="*/ 100 w 1161"/>
              <a:gd name="T13" fmla="*/ 241 h 682"/>
              <a:gd name="T14" fmla="*/ 0 w 1161"/>
              <a:gd name="T15" fmla="*/ 341 h 682"/>
              <a:gd name="T16" fmla="*/ 100 w 1161"/>
              <a:gd name="T17" fmla="*/ 441 h 682"/>
              <a:gd name="T18" fmla="*/ 154 w 1161"/>
              <a:gd name="T19" fmla="*/ 425 h 682"/>
              <a:gd name="T20" fmla="*/ 154 w 1161"/>
              <a:gd name="T21" fmla="*/ 425 h 682"/>
              <a:gd name="T22" fmla="*/ 313 w 1161"/>
              <a:gd name="T23" fmla="*/ 380 h 682"/>
              <a:gd name="T24" fmla="*/ 556 w 1161"/>
              <a:gd name="T25" fmla="*/ 558 h 682"/>
              <a:gd name="T26" fmla="*/ 556 w 1161"/>
              <a:gd name="T27" fmla="*/ 558 h 682"/>
              <a:gd name="T28" fmla="*/ 819 w 1161"/>
              <a:gd name="T29" fmla="*/ 682 h 682"/>
              <a:gd name="T30" fmla="*/ 1161 w 1161"/>
              <a:gd name="T31" fmla="*/ 341 h 682"/>
              <a:gd name="T32" fmla="*/ 819 w 1161"/>
              <a:gd name="T33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2"/>
                  <a:pt x="313" y="302"/>
                </a:cubicBezTo>
                <a:cubicBezTo>
                  <a:pt x="187" y="302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29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solidFill>
            <a:srgbClr val="2F2637">
              <a:alpha val="30000"/>
            </a:srgbClr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8" name="Freeform 41"/>
          <p:cNvSpPr>
            <a:spLocks/>
          </p:cNvSpPr>
          <p:nvPr/>
        </p:nvSpPr>
        <p:spPr bwMode="auto">
          <a:xfrm>
            <a:off x="3212414" y="1649117"/>
            <a:ext cx="3204745" cy="1883211"/>
          </a:xfrm>
          <a:custGeom>
            <a:avLst/>
            <a:gdLst>
              <a:gd name="T0" fmla="*/ 1061 w 1161"/>
              <a:gd name="T1" fmla="*/ 241 h 682"/>
              <a:gd name="T2" fmla="*/ 1007 w 1161"/>
              <a:gd name="T3" fmla="*/ 257 h 682"/>
              <a:gd name="T4" fmla="*/ 1007 w 1161"/>
              <a:gd name="T5" fmla="*/ 257 h 682"/>
              <a:gd name="T6" fmla="*/ 848 w 1161"/>
              <a:gd name="T7" fmla="*/ 302 h 682"/>
              <a:gd name="T8" fmla="*/ 605 w 1161"/>
              <a:gd name="T9" fmla="*/ 124 h 682"/>
              <a:gd name="T10" fmla="*/ 605 w 1161"/>
              <a:gd name="T11" fmla="*/ 124 h 682"/>
              <a:gd name="T12" fmla="*/ 342 w 1161"/>
              <a:gd name="T13" fmla="*/ 0 h 682"/>
              <a:gd name="T14" fmla="*/ 0 w 1161"/>
              <a:gd name="T15" fmla="*/ 341 h 682"/>
              <a:gd name="T16" fmla="*/ 342 w 1161"/>
              <a:gd name="T17" fmla="*/ 682 h 682"/>
              <a:gd name="T18" fmla="*/ 605 w 1161"/>
              <a:gd name="T19" fmla="*/ 558 h 682"/>
              <a:gd name="T20" fmla="*/ 605 w 1161"/>
              <a:gd name="T21" fmla="*/ 558 h 682"/>
              <a:gd name="T22" fmla="*/ 605 w 1161"/>
              <a:gd name="T23" fmla="*/ 558 h 682"/>
              <a:gd name="T24" fmla="*/ 605 w 1161"/>
              <a:gd name="T25" fmla="*/ 558 h 682"/>
              <a:gd name="T26" fmla="*/ 848 w 1161"/>
              <a:gd name="T27" fmla="*/ 380 h 682"/>
              <a:gd name="T28" fmla="*/ 1007 w 1161"/>
              <a:gd name="T29" fmla="*/ 425 h 682"/>
              <a:gd name="T30" fmla="*/ 1007 w 1161"/>
              <a:gd name="T31" fmla="*/ 425 h 682"/>
              <a:gd name="T32" fmla="*/ 1061 w 1161"/>
              <a:gd name="T33" fmla="*/ 441 h 682"/>
              <a:gd name="T34" fmla="*/ 1161 w 1161"/>
              <a:gd name="T35" fmla="*/ 341 h 682"/>
              <a:gd name="T36" fmla="*/ 1061 w 1161"/>
              <a:gd name="T37" fmla="*/ 24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1061" y="241"/>
                </a:moveTo>
                <a:cubicBezTo>
                  <a:pt x="1041" y="241"/>
                  <a:pt x="1023" y="247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4"/>
                  <a:pt x="974" y="302"/>
                  <a:pt x="848" y="302"/>
                </a:cubicBezTo>
                <a:cubicBezTo>
                  <a:pt x="700" y="302"/>
                  <a:pt x="699" y="235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8"/>
                  <a:pt x="448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2" y="682"/>
                </a:cubicBezTo>
                <a:cubicBezTo>
                  <a:pt x="448" y="682"/>
                  <a:pt x="542" y="634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99" y="447"/>
                  <a:pt x="700" y="380"/>
                  <a:pt x="848" y="380"/>
                </a:cubicBezTo>
                <a:cubicBezTo>
                  <a:pt x="974" y="380"/>
                  <a:pt x="964" y="398"/>
                  <a:pt x="1007" y="425"/>
                </a:cubicBezTo>
                <a:cubicBezTo>
                  <a:pt x="1007" y="425"/>
                  <a:pt x="1007" y="425"/>
                  <a:pt x="1007" y="425"/>
                </a:cubicBezTo>
                <a:cubicBezTo>
                  <a:pt x="1023" y="435"/>
                  <a:pt x="1041" y="441"/>
                  <a:pt x="1061" y="441"/>
                </a:cubicBezTo>
                <a:cubicBezTo>
                  <a:pt x="1116" y="441"/>
                  <a:pt x="1161" y="396"/>
                  <a:pt x="1161" y="341"/>
                </a:cubicBezTo>
                <a:cubicBezTo>
                  <a:pt x="1161" y="286"/>
                  <a:pt x="1116" y="241"/>
                  <a:pt x="1061" y="241"/>
                </a:cubicBezTo>
                <a:close/>
              </a:path>
            </a:pathLst>
          </a:custGeom>
          <a:solidFill>
            <a:srgbClr val="2F2637">
              <a:alpha val="30000"/>
            </a:srgbClr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55256" y="1977804"/>
            <a:ext cx="171428" cy="4268188"/>
            <a:chOff x="6010275" y="1583258"/>
            <a:chExt cx="171450" cy="4267200"/>
          </a:xfrm>
          <a:solidFill>
            <a:srgbClr val="2F2637"/>
          </a:solidFill>
        </p:grpSpPr>
        <p:cxnSp>
          <p:nvCxnSpPr>
            <p:cNvPr id="10" name="直接连接符 9"/>
            <p:cNvCxnSpPr>
              <a:stCxn id="11" idx="3"/>
              <a:endCxn id="15" idx="0"/>
            </p:cNvCxnSpPr>
            <p:nvPr/>
          </p:nvCxnSpPr>
          <p:spPr>
            <a:xfrm>
              <a:off x="6096000" y="1713433"/>
              <a:ext cx="0" cy="4076700"/>
            </a:xfrm>
            <a:prstGeom prst="line">
              <a:avLst/>
            </a:prstGeom>
            <a:grpFill/>
            <a:ln w="1270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6010275" y="1583258"/>
              <a:ext cx="171450" cy="130175"/>
            </a:xfrm>
            <a:custGeom>
              <a:avLst/>
              <a:gdLst>
                <a:gd name="T0" fmla="*/ 54 w 108"/>
                <a:gd name="T1" fmla="*/ 45 h 82"/>
                <a:gd name="T2" fmla="*/ 0 w 108"/>
                <a:gd name="T3" fmla="*/ 0 h 82"/>
                <a:gd name="T4" fmla="*/ 0 w 108"/>
                <a:gd name="T5" fmla="*/ 38 h 82"/>
                <a:gd name="T6" fmla="*/ 54 w 108"/>
                <a:gd name="T7" fmla="*/ 82 h 82"/>
                <a:gd name="T8" fmla="*/ 108 w 108"/>
                <a:gd name="T9" fmla="*/ 38 h 82"/>
                <a:gd name="T10" fmla="*/ 108 w 108"/>
                <a:gd name="T11" fmla="*/ 0 h 82"/>
                <a:gd name="T12" fmla="*/ 54 w 108"/>
                <a:gd name="T1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2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6010275" y="2615133"/>
              <a:ext cx="171450" cy="133350"/>
            </a:xfrm>
            <a:custGeom>
              <a:avLst/>
              <a:gdLst>
                <a:gd name="T0" fmla="*/ 54 w 108"/>
                <a:gd name="T1" fmla="*/ 45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5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6010275" y="3650183"/>
              <a:ext cx="171450" cy="133350"/>
            </a:xfrm>
            <a:custGeom>
              <a:avLst/>
              <a:gdLst>
                <a:gd name="T0" fmla="*/ 54 w 108"/>
                <a:gd name="T1" fmla="*/ 46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6010275" y="4685233"/>
              <a:ext cx="171450" cy="130175"/>
            </a:xfrm>
            <a:custGeom>
              <a:avLst/>
              <a:gdLst>
                <a:gd name="T0" fmla="*/ 54 w 108"/>
                <a:gd name="T1" fmla="*/ 46 h 82"/>
                <a:gd name="T2" fmla="*/ 0 w 108"/>
                <a:gd name="T3" fmla="*/ 0 h 82"/>
                <a:gd name="T4" fmla="*/ 0 w 108"/>
                <a:gd name="T5" fmla="*/ 39 h 82"/>
                <a:gd name="T6" fmla="*/ 54 w 108"/>
                <a:gd name="T7" fmla="*/ 82 h 82"/>
                <a:gd name="T8" fmla="*/ 108 w 108"/>
                <a:gd name="T9" fmla="*/ 39 h 82"/>
                <a:gd name="T10" fmla="*/ 108 w 108"/>
                <a:gd name="T11" fmla="*/ 0 h 82"/>
                <a:gd name="T12" fmla="*/ 54 w 108"/>
                <a:gd name="T13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2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6010275" y="5718696"/>
              <a:ext cx="171450" cy="131762"/>
            </a:xfrm>
            <a:custGeom>
              <a:avLst/>
              <a:gdLst>
                <a:gd name="T0" fmla="*/ 54 w 108"/>
                <a:gd name="T1" fmla="*/ 45 h 83"/>
                <a:gd name="T2" fmla="*/ 0 w 108"/>
                <a:gd name="T3" fmla="*/ 0 h 83"/>
                <a:gd name="T4" fmla="*/ 0 w 108"/>
                <a:gd name="T5" fmla="*/ 38 h 83"/>
                <a:gd name="T6" fmla="*/ 54 w 108"/>
                <a:gd name="T7" fmla="*/ 83 h 83"/>
                <a:gd name="T8" fmla="*/ 108 w 108"/>
                <a:gd name="T9" fmla="*/ 38 h 83"/>
                <a:gd name="T10" fmla="*/ 108 w 108"/>
                <a:gd name="T11" fmla="*/ 0 h 83"/>
                <a:gd name="T12" fmla="*/ 54 w 108"/>
                <a:gd name="T13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3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16" name="Oval 47"/>
          <p:cNvSpPr>
            <a:spLocks noChangeArrowheads="1"/>
          </p:cNvSpPr>
          <p:nvPr/>
        </p:nvSpPr>
        <p:spPr bwMode="auto">
          <a:xfrm>
            <a:off x="3328288" y="1765030"/>
            <a:ext cx="1653959" cy="1651382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17" name="Oval 48"/>
          <p:cNvSpPr>
            <a:spLocks noChangeArrowheads="1"/>
          </p:cNvSpPr>
          <p:nvPr/>
        </p:nvSpPr>
        <p:spPr bwMode="auto">
          <a:xfrm>
            <a:off x="5920336" y="2370008"/>
            <a:ext cx="441268" cy="441428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A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Freeform 49"/>
          <p:cNvSpPr>
            <a:spLocks/>
          </p:cNvSpPr>
          <p:nvPr/>
        </p:nvSpPr>
        <p:spPr bwMode="auto">
          <a:xfrm>
            <a:off x="3212414" y="3708580"/>
            <a:ext cx="3204745" cy="1886387"/>
          </a:xfrm>
          <a:custGeom>
            <a:avLst/>
            <a:gdLst>
              <a:gd name="T0" fmla="*/ 1061 w 1161"/>
              <a:gd name="T1" fmla="*/ 242 h 683"/>
              <a:gd name="T2" fmla="*/ 1007 w 1161"/>
              <a:gd name="T3" fmla="*/ 257 h 683"/>
              <a:gd name="T4" fmla="*/ 1007 w 1161"/>
              <a:gd name="T5" fmla="*/ 257 h 683"/>
              <a:gd name="T6" fmla="*/ 848 w 1161"/>
              <a:gd name="T7" fmla="*/ 303 h 683"/>
              <a:gd name="T8" fmla="*/ 605 w 1161"/>
              <a:gd name="T9" fmla="*/ 125 h 683"/>
              <a:gd name="T10" fmla="*/ 605 w 1161"/>
              <a:gd name="T11" fmla="*/ 125 h 683"/>
              <a:gd name="T12" fmla="*/ 605 w 1161"/>
              <a:gd name="T13" fmla="*/ 124 h 683"/>
              <a:gd name="T14" fmla="*/ 605 w 1161"/>
              <a:gd name="T15" fmla="*/ 124 h 683"/>
              <a:gd name="T16" fmla="*/ 342 w 1161"/>
              <a:gd name="T17" fmla="*/ 0 h 683"/>
              <a:gd name="T18" fmla="*/ 0 w 1161"/>
              <a:gd name="T19" fmla="*/ 342 h 683"/>
              <a:gd name="T20" fmla="*/ 342 w 1161"/>
              <a:gd name="T21" fmla="*/ 683 h 683"/>
              <a:gd name="T22" fmla="*/ 605 w 1161"/>
              <a:gd name="T23" fmla="*/ 559 h 683"/>
              <a:gd name="T24" fmla="*/ 605 w 1161"/>
              <a:gd name="T25" fmla="*/ 559 h 683"/>
              <a:gd name="T26" fmla="*/ 848 w 1161"/>
              <a:gd name="T27" fmla="*/ 380 h 683"/>
              <a:gd name="T28" fmla="*/ 1007 w 1161"/>
              <a:gd name="T29" fmla="*/ 426 h 683"/>
              <a:gd name="T30" fmla="*/ 1007 w 1161"/>
              <a:gd name="T31" fmla="*/ 426 h 683"/>
              <a:gd name="T32" fmla="*/ 1061 w 1161"/>
              <a:gd name="T33" fmla="*/ 441 h 683"/>
              <a:gd name="T34" fmla="*/ 1161 w 1161"/>
              <a:gd name="T35" fmla="*/ 342 h 683"/>
              <a:gd name="T36" fmla="*/ 1061 w 1161"/>
              <a:gd name="T37" fmla="*/ 242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3">
                <a:moveTo>
                  <a:pt x="1061" y="242"/>
                </a:moveTo>
                <a:cubicBezTo>
                  <a:pt x="1041" y="242"/>
                  <a:pt x="1023" y="248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5"/>
                  <a:pt x="974" y="303"/>
                  <a:pt x="848" y="303"/>
                </a:cubicBezTo>
                <a:cubicBezTo>
                  <a:pt x="700" y="303"/>
                  <a:pt x="699" y="236"/>
                  <a:pt x="605" y="125"/>
                </a:cubicBezTo>
                <a:cubicBezTo>
                  <a:pt x="605" y="125"/>
                  <a:pt x="605" y="125"/>
                  <a:pt x="605" y="125"/>
                </a:cubicBezTo>
                <a:cubicBezTo>
                  <a:pt x="605" y="125"/>
                  <a:pt x="605" y="124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9"/>
                  <a:pt x="448" y="0"/>
                  <a:pt x="342" y="0"/>
                </a:cubicBezTo>
                <a:cubicBezTo>
                  <a:pt x="153" y="0"/>
                  <a:pt x="0" y="153"/>
                  <a:pt x="0" y="342"/>
                </a:cubicBezTo>
                <a:cubicBezTo>
                  <a:pt x="0" y="530"/>
                  <a:pt x="153" y="683"/>
                  <a:pt x="342" y="683"/>
                </a:cubicBezTo>
                <a:cubicBezTo>
                  <a:pt x="448" y="683"/>
                  <a:pt x="542" y="634"/>
                  <a:pt x="605" y="559"/>
                </a:cubicBezTo>
                <a:cubicBezTo>
                  <a:pt x="605" y="559"/>
                  <a:pt x="605" y="559"/>
                  <a:pt x="605" y="559"/>
                </a:cubicBezTo>
                <a:cubicBezTo>
                  <a:pt x="699" y="448"/>
                  <a:pt x="700" y="380"/>
                  <a:pt x="848" y="380"/>
                </a:cubicBezTo>
                <a:cubicBezTo>
                  <a:pt x="974" y="380"/>
                  <a:pt x="964" y="398"/>
                  <a:pt x="1007" y="426"/>
                </a:cubicBezTo>
                <a:cubicBezTo>
                  <a:pt x="1007" y="426"/>
                  <a:pt x="1007" y="426"/>
                  <a:pt x="1007" y="426"/>
                </a:cubicBezTo>
                <a:cubicBezTo>
                  <a:pt x="1023" y="436"/>
                  <a:pt x="1041" y="441"/>
                  <a:pt x="1061" y="441"/>
                </a:cubicBezTo>
                <a:cubicBezTo>
                  <a:pt x="1116" y="441"/>
                  <a:pt x="1161" y="397"/>
                  <a:pt x="1161" y="342"/>
                </a:cubicBezTo>
                <a:cubicBezTo>
                  <a:pt x="1161" y="286"/>
                  <a:pt x="1116" y="242"/>
                  <a:pt x="1061" y="242"/>
                </a:cubicBezTo>
                <a:close/>
              </a:path>
            </a:pathLst>
          </a:custGeom>
          <a:solidFill>
            <a:srgbClr val="2F2637">
              <a:alpha val="30000"/>
            </a:srgbClr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19" name="Oval 50"/>
          <p:cNvSpPr>
            <a:spLocks noChangeArrowheads="1"/>
          </p:cNvSpPr>
          <p:nvPr/>
        </p:nvSpPr>
        <p:spPr bwMode="auto">
          <a:xfrm>
            <a:off x="3328288" y="3824495"/>
            <a:ext cx="1653959" cy="1654558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auto">
          <a:xfrm>
            <a:off x="5920336" y="4429472"/>
            <a:ext cx="441268" cy="444603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C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Freeform 54"/>
          <p:cNvSpPr>
            <a:spLocks/>
          </p:cNvSpPr>
          <p:nvPr/>
        </p:nvSpPr>
        <p:spPr bwMode="auto">
          <a:xfrm>
            <a:off x="5864782" y="2679642"/>
            <a:ext cx="3204745" cy="1881622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556 w 1161"/>
              <a:gd name="T7" fmla="*/ 124 h 682"/>
              <a:gd name="T8" fmla="*/ 556 w 1161"/>
              <a:gd name="T9" fmla="*/ 124 h 682"/>
              <a:gd name="T10" fmla="*/ 313 w 1161"/>
              <a:gd name="T11" fmla="*/ 303 h 682"/>
              <a:gd name="T12" fmla="*/ 154 w 1161"/>
              <a:gd name="T13" fmla="*/ 257 h 682"/>
              <a:gd name="T14" fmla="*/ 154 w 1161"/>
              <a:gd name="T15" fmla="*/ 257 h 682"/>
              <a:gd name="T16" fmla="*/ 100 w 1161"/>
              <a:gd name="T17" fmla="*/ 241 h 682"/>
              <a:gd name="T18" fmla="*/ 0 w 1161"/>
              <a:gd name="T19" fmla="*/ 341 h 682"/>
              <a:gd name="T20" fmla="*/ 100 w 1161"/>
              <a:gd name="T21" fmla="*/ 441 h 682"/>
              <a:gd name="T22" fmla="*/ 154 w 1161"/>
              <a:gd name="T23" fmla="*/ 425 h 682"/>
              <a:gd name="T24" fmla="*/ 154 w 1161"/>
              <a:gd name="T25" fmla="*/ 425 h 682"/>
              <a:gd name="T26" fmla="*/ 313 w 1161"/>
              <a:gd name="T27" fmla="*/ 380 h 682"/>
              <a:gd name="T28" fmla="*/ 556 w 1161"/>
              <a:gd name="T29" fmla="*/ 558 h 682"/>
              <a:gd name="T30" fmla="*/ 556 w 1161"/>
              <a:gd name="T31" fmla="*/ 558 h 682"/>
              <a:gd name="T32" fmla="*/ 819 w 1161"/>
              <a:gd name="T33" fmla="*/ 682 h 682"/>
              <a:gd name="T34" fmla="*/ 1161 w 1161"/>
              <a:gd name="T35" fmla="*/ 341 h 682"/>
              <a:gd name="T36" fmla="*/ 819 w 1161"/>
              <a:gd name="T37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3"/>
                  <a:pt x="313" y="303"/>
                </a:cubicBezTo>
                <a:cubicBezTo>
                  <a:pt x="187" y="303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30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solidFill>
            <a:srgbClr val="2F2637">
              <a:alpha val="30000"/>
            </a:srgbClr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22" name="Oval 55"/>
          <p:cNvSpPr>
            <a:spLocks noChangeArrowheads="1"/>
          </p:cNvSpPr>
          <p:nvPr/>
        </p:nvSpPr>
        <p:spPr bwMode="auto">
          <a:xfrm>
            <a:off x="7299696" y="2795556"/>
            <a:ext cx="1653959" cy="1652969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23" name="Oval 56"/>
          <p:cNvSpPr>
            <a:spLocks noChangeArrowheads="1"/>
          </p:cNvSpPr>
          <p:nvPr/>
        </p:nvSpPr>
        <p:spPr bwMode="auto">
          <a:xfrm>
            <a:off x="5920336" y="3398946"/>
            <a:ext cx="441268" cy="444603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B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7299696" y="4858196"/>
            <a:ext cx="1653959" cy="1649794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25" name="Oval 59"/>
          <p:cNvSpPr>
            <a:spLocks noChangeArrowheads="1"/>
          </p:cNvSpPr>
          <p:nvPr/>
        </p:nvSpPr>
        <p:spPr bwMode="auto">
          <a:xfrm>
            <a:off x="5920336" y="5461585"/>
            <a:ext cx="441268" cy="443015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D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TextBox 30"/>
          <p:cNvSpPr txBox="1"/>
          <p:nvPr/>
        </p:nvSpPr>
        <p:spPr>
          <a:xfrm>
            <a:off x="3699555" y="2159735"/>
            <a:ext cx="1062056" cy="861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Add a title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7355251" y="3234562"/>
            <a:ext cx="1476579" cy="861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Add a title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3395460" y="4220886"/>
            <a:ext cx="13105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Add a title</a:t>
            </a:r>
          </a:p>
        </p:txBody>
      </p:sp>
      <p:sp>
        <p:nvSpPr>
          <p:cNvPr id="29" name="TextBox 30"/>
          <p:cNvSpPr txBox="1"/>
          <p:nvPr/>
        </p:nvSpPr>
        <p:spPr>
          <a:xfrm>
            <a:off x="7434616" y="5252225"/>
            <a:ext cx="1440580" cy="861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8721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1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6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1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grpSp>
        <p:nvGrpSpPr>
          <p:cNvPr id="3" name="Group 96"/>
          <p:cNvGrpSpPr/>
          <p:nvPr/>
        </p:nvGrpSpPr>
        <p:grpSpPr>
          <a:xfrm>
            <a:off x="3772820" y="4320873"/>
            <a:ext cx="2190471" cy="1043236"/>
            <a:chOff x="5022025" y="4220590"/>
            <a:chExt cx="2190756" cy="1042994"/>
          </a:xfrm>
          <a:solidFill>
            <a:schemeClr val="bg1">
              <a:lumMod val="65000"/>
            </a:schemeClr>
          </a:solidFill>
        </p:grpSpPr>
        <p:grpSp>
          <p:nvGrpSpPr>
            <p:cNvPr id="4" name="Group 97"/>
            <p:cNvGrpSpPr/>
            <p:nvPr/>
          </p:nvGrpSpPr>
          <p:grpSpPr>
            <a:xfrm>
              <a:off x="5022025" y="4236643"/>
              <a:ext cx="1166500" cy="1026941"/>
              <a:chOff x="2873965" y="2332283"/>
              <a:chExt cx="1166500" cy="1026941"/>
            </a:xfrm>
            <a:grpFill/>
          </p:grpSpPr>
          <p:sp>
            <p:nvSpPr>
              <p:cNvPr id="8" name="Block Arc 101"/>
              <p:cNvSpPr/>
              <p:nvPr/>
            </p:nvSpPr>
            <p:spPr>
              <a:xfrm>
                <a:off x="301352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" name="Rectangle 102"/>
              <p:cNvSpPr/>
              <p:nvPr/>
            </p:nvSpPr>
            <p:spPr>
              <a:xfrm>
                <a:off x="2873965" y="2332283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5" name="Group 98"/>
            <p:cNvGrpSpPr/>
            <p:nvPr/>
          </p:nvGrpSpPr>
          <p:grpSpPr>
            <a:xfrm>
              <a:off x="6046281" y="4220590"/>
              <a:ext cx="1166500" cy="1026941"/>
              <a:chOff x="6557826" y="3997627"/>
              <a:chExt cx="1166500" cy="1026941"/>
            </a:xfrm>
            <a:grpFill/>
          </p:grpSpPr>
          <p:sp>
            <p:nvSpPr>
              <p:cNvPr id="6" name="Block Arc 99"/>
              <p:cNvSpPr/>
              <p:nvPr/>
            </p:nvSpPr>
            <p:spPr>
              <a:xfrm rot="10800000">
                <a:off x="6557826" y="3997627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" name="Rectangle 100"/>
              <p:cNvSpPr/>
              <p:nvPr/>
            </p:nvSpPr>
            <p:spPr>
              <a:xfrm rot="10800000">
                <a:off x="7069579" y="4881844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Group 103"/>
          <p:cNvGrpSpPr/>
          <p:nvPr/>
        </p:nvGrpSpPr>
        <p:grpSpPr>
          <a:xfrm>
            <a:off x="9018069" y="3452510"/>
            <a:ext cx="1288443" cy="1168428"/>
            <a:chOff x="9019242" y="3239883"/>
            <a:chExt cx="1288611" cy="1168157"/>
          </a:xfrm>
          <a:solidFill>
            <a:schemeClr val="bg1">
              <a:lumMod val="65000"/>
            </a:schemeClr>
          </a:solidFill>
        </p:grpSpPr>
        <p:sp>
          <p:nvSpPr>
            <p:cNvPr id="11" name="Chevron 104"/>
            <p:cNvSpPr/>
            <p:nvPr/>
          </p:nvSpPr>
          <p:spPr>
            <a:xfrm>
              <a:off x="10008643" y="3982882"/>
              <a:ext cx="299210" cy="425158"/>
            </a:xfrm>
            <a:prstGeom prst="chevron">
              <a:avLst>
                <a:gd name="adj" fmla="val 413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12" name="Group 105"/>
            <p:cNvGrpSpPr/>
            <p:nvPr/>
          </p:nvGrpSpPr>
          <p:grpSpPr>
            <a:xfrm rot="10800000">
              <a:off x="9019242" y="3239883"/>
              <a:ext cx="1163337" cy="1026941"/>
              <a:chOff x="2877129" y="2332283"/>
              <a:chExt cx="1163337" cy="1026941"/>
            </a:xfrm>
            <a:grpFill/>
          </p:grpSpPr>
          <p:sp>
            <p:nvSpPr>
              <p:cNvPr id="13" name="Block Arc 106"/>
              <p:cNvSpPr/>
              <p:nvPr/>
            </p:nvSpPr>
            <p:spPr>
              <a:xfrm>
                <a:off x="301352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" name="Rectangle 107"/>
              <p:cNvSpPr/>
              <p:nvPr/>
            </p:nvSpPr>
            <p:spPr>
              <a:xfrm>
                <a:off x="2877129" y="2332283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" name="Rectangle 108"/>
              <p:cNvSpPr/>
              <p:nvPr/>
            </p:nvSpPr>
            <p:spPr>
              <a:xfrm rot="5400000">
                <a:off x="3738175" y="2995359"/>
                <a:ext cx="46185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Group 111"/>
          <p:cNvGrpSpPr/>
          <p:nvPr/>
        </p:nvGrpSpPr>
        <p:grpSpPr>
          <a:xfrm>
            <a:off x="5426729" y="3872481"/>
            <a:ext cx="1027974" cy="1475571"/>
            <a:chOff x="5427435" y="3659757"/>
            <a:chExt cx="1028108" cy="1475229"/>
          </a:xfrm>
          <a:solidFill>
            <a:schemeClr val="bg1">
              <a:lumMod val="65000"/>
            </a:schemeClr>
          </a:solidFill>
        </p:grpSpPr>
        <p:sp>
          <p:nvSpPr>
            <p:cNvPr id="17" name="Block Arc 112"/>
            <p:cNvSpPr/>
            <p:nvPr/>
          </p:nvSpPr>
          <p:spPr>
            <a:xfrm rot="10800000" flipH="1">
              <a:off x="5427435" y="4108045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8" name="Rectangle 113"/>
            <p:cNvSpPr/>
            <p:nvPr/>
          </p:nvSpPr>
          <p:spPr>
            <a:xfrm rot="5400000">
              <a:off x="5893641" y="4078935"/>
              <a:ext cx="981079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1764580" y="2558770"/>
            <a:ext cx="1026809" cy="1027179"/>
            <a:chOff x="3013524" y="2332283"/>
            <a:chExt cx="1026942" cy="1026941"/>
          </a:xfrm>
          <a:solidFill>
            <a:schemeClr val="bg1">
              <a:lumMod val="65000"/>
            </a:schemeClr>
          </a:solidFill>
        </p:grpSpPr>
        <p:sp>
          <p:nvSpPr>
            <p:cNvPr id="20" name="Block Arc 115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1" name="Rectangle 116"/>
            <p:cNvSpPr/>
            <p:nvPr/>
          </p:nvSpPr>
          <p:spPr>
            <a:xfrm>
              <a:off x="3276531" y="2332283"/>
              <a:ext cx="255346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2" name="Rectangle 117"/>
            <p:cNvSpPr/>
            <p:nvPr/>
          </p:nvSpPr>
          <p:spPr>
            <a:xfrm rot="5400000">
              <a:off x="3738175" y="2998523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3" name="Group 118"/>
          <p:cNvGrpSpPr/>
          <p:nvPr/>
        </p:nvGrpSpPr>
        <p:grpSpPr>
          <a:xfrm rot="10800000">
            <a:off x="2648684" y="3452508"/>
            <a:ext cx="1163186" cy="1027179"/>
            <a:chOff x="2877129" y="2332283"/>
            <a:chExt cx="1163337" cy="1026941"/>
          </a:xfrm>
          <a:solidFill>
            <a:schemeClr val="bg1">
              <a:lumMod val="65000"/>
            </a:schemeClr>
          </a:solidFill>
        </p:grpSpPr>
        <p:sp>
          <p:nvSpPr>
            <p:cNvPr id="24" name="Block Arc 119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5" name="Rectangle 120"/>
            <p:cNvSpPr/>
            <p:nvPr/>
          </p:nvSpPr>
          <p:spPr>
            <a:xfrm>
              <a:off x="2877129" y="2332283"/>
              <a:ext cx="65474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6" name="Rectangle 121"/>
            <p:cNvSpPr/>
            <p:nvPr/>
          </p:nvSpPr>
          <p:spPr>
            <a:xfrm rot="5400000">
              <a:off x="3738175" y="2995359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7" name="Group 122"/>
          <p:cNvGrpSpPr/>
          <p:nvPr/>
        </p:nvGrpSpPr>
        <p:grpSpPr>
          <a:xfrm>
            <a:off x="6317184" y="2555973"/>
            <a:ext cx="1026809" cy="1286609"/>
            <a:chOff x="6318005" y="2343554"/>
            <a:chExt cx="1026943" cy="1286310"/>
          </a:xfrm>
          <a:solidFill>
            <a:schemeClr val="bg1">
              <a:lumMod val="65000"/>
            </a:schemeClr>
          </a:solidFill>
        </p:grpSpPr>
        <p:sp>
          <p:nvSpPr>
            <p:cNvPr id="28" name="Rectangle 123"/>
            <p:cNvSpPr/>
            <p:nvPr/>
          </p:nvSpPr>
          <p:spPr>
            <a:xfrm>
              <a:off x="6816174" y="2343554"/>
              <a:ext cx="528774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29" name="Group 124"/>
            <p:cNvGrpSpPr/>
            <p:nvPr/>
          </p:nvGrpSpPr>
          <p:grpSpPr>
            <a:xfrm>
              <a:off x="6318005" y="2346350"/>
              <a:ext cx="1026942" cy="1283514"/>
              <a:chOff x="2366533" y="2332283"/>
              <a:chExt cx="1026942" cy="1283514"/>
            </a:xfrm>
            <a:grpFill/>
          </p:grpSpPr>
          <p:sp>
            <p:nvSpPr>
              <p:cNvPr id="30" name="Block Arc 125"/>
              <p:cNvSpPr/>
              <p:nvPr/>
            </p:nvSpPr>
            <p:spPr>
              <a:xfrm flipH="1">
                <a:off x="236653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" name="Rectangle 126"/>
              <p:cNvSpPr/>
              <p:nvPr/>
            </p:nvSpPr>
            <p:spPr>
              <a:xfrm rot="5400000">
                <a:off x="2049474" y="3156015"/>
                <a:ext cx="776841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Group 127"/>
          <p:cNvGrpSpPr/>
          <p:nvPr/>
        </p:nvGrpSpPr>
        <p:grpSpPr>
          <a:xfrm>
            <a:off x="7570950" y="2558770"/>
            <a:ext cx="1588135" cy="1027179"/>
            <a:chOff x="7571935" y="2346350"/>
            <a:chExt cx="1588341" cy="1026941"/>
          </a:xfrm>
          <a:solidFill>
            <a:schemeClr val="bg1">
              <a:lumMod val="65000"/>
            </a:schemeClr>
          </a:solidFill>
        </p:grpSpPr>
        <p:grpSp>
          <p:nvGrpSpPr>
            <p:cNvPr id="33" name="Group 128"/>
            <p:cNvGrpSpPr/>
            <p:nvPr/>
          </p:nvGrpSpPr>
          <p:grpSpPr>
            <a:xfrm>
              <a:off x="7571935" y="2346350"/>
              <a:ext cx="1588340" cy="1026941"/>
              <a:chOff x="7571935" y="2346350"/>
              <a:chExt cx="1588340" cy="1026941"/>
            </a:xfrm>
            <a:grpFill/>
          </p:grpSpPr>
          <p:sp>
            <p:nvSpPr>
              <p:cNvPr id="35" name="Rectangle 130"/>
              <p:cNvSpPr/>
              <p:nvPr/>
            </p:nvSpPr>
            <p:spPr>
              <a:xfrm>
                <a:off x="7571935" y="2346350"/>
                <a:ext cx="1116400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6" name="Block Arc 131"/>
              <p:cNvSpPr/>
              <p:nvPr/>
            </p:nvSpPr>
            <p:spPr>
              <a:xfrm>
                <a:off x="8133334" y="2346350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4" name="Rectangle 129"/>
            <p:cNvSpPr/>
            <p:nvPr/>
          </p:nvSpPr>
          <p:spPr>
            <a:xfrm rot="5400000">
              <a:off x="8857985" y="3012590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37" name="Text Placeholder 32"/>
          <p:cNvSpPr txBox="1">
            <a:spLocks/>
          </p:cNvSpPr>
          <p:nvPr/>
        </p:nvSpPr>
        <p:spPr>
          <a:xfrm>
            <a:off x="1205954" y="1857093"/>
            <a:ext cx="3959968" cy="528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style.</a:t>
            </a:r>
          </a:p>
        </p:txBody>
      </p:sp>
      <p:sp>
        <p:nvSpPr>
          <p:cNvPr id="38" name="Text Placeholder 33"/>
          <p:cNvSpPr txBox="1">
            <a:spLocks/>
          </p:cNvSpPr>
          <p:nvPr/>
        </p:nvSpPr>
        <p:spPr>
          <a:xfrm>
            <a:off x="1205957" y="1673328"/>
            <a:ext cx="1879466" cy="21296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2010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9" name="Text Placeholder 32"/>
          <p:cNvSpPr txBox="1">
            <a:spLocks/>
          </p:cNvSpPr>
          <p:nvPr/>
        </p:nvSpPr>
        <p:spPr>
          <a:xfrm>
            <a:off x="3165324" y="3230986"/>
            <a:ext cx="2986426" cy="528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style, language description as far as possible.</a:t>
            </a:r>
          </a:p>
        </p:txBody>
      </p:sp>
      <p:sp>
        <p:nvSpPr>
          <p:cNvPr id="40" name="Text Placeholder 33"/>
          <p:cNvSpPr txBox="1">
            <a:spLocks/>
          </p:cNvSpPr>
          <p:nvPr/>
        </p:nvSpPr>
        <p:spPr>
          <a:xfrm>
            <a:off x="3207805" y="3005753"/>
            <a:ext cx="1879466" cy="21296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2011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1" name="Text Placeholder 32"/>
          <p:cNvSpPr txBox="1">
            <a:spLocks/>
          </p:cNvSpPr>
          <p:nvPr/>
        </p:nvSpPr>
        <p:spPr>
          <a:xfrm>
            <a:off x="848140" y="5077110"/>
            <a:ext cx="3774794" cy="528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style.</a:t>
            </a:r>
          </a:p>
        </p:txBody>
      </p:sp>
      <p:sp>
        <p:nvSpPr>
          <p:cNvPr id="42" name="Text Placeholder 33"/>
          <p:cNvSpPr txBox="1">
            <a:spLocks/>
          </p:cNvSpPr>
          <p:nvPr/>
        </p:nvSpPr>
        <p:spPr>
          <a:xfrm>
            <a:off x="2743468" y="4893344"/>
            <a:ext cx="1879466" cy="21296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2012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3" name="Text Placeholder 32"/>
          <p:cNvSpPr txBox="1">
            <a:spLocks/>
          </p:cNvSpPr>
          <p:nvPr/>
        </p:nvSpPr>
        <p:spPr>
          <a:xfrm>
            <a:off x="3558570" y="6030059"/>
            <a:ext cx="3890860" cy="528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style.</a:t>
            </a:r>
          </a:p>
        </p:txBody>
      </p:sp>
      <p:sp>
        <p:nvSpPr>
          <p:cNvPr id="44" name="Text Placeholder 33"/>
          <p:cNvSpPr txBox="1">
            <a:spLocks/>
          </p:cNvSpPr>
          <p:nvPr/>
        </p:nvSpPr>
        <p:spPr>
          <a:xfrm>
            <a:off x="4884018" y="5695224"/>
            <a:ext cx="1879466" cy="21296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2013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5" name="Text Placeholder 32"/>
          <p:cNvSpPr txBox="1">
            <a:spLocks/>
          </p:cNvSpPr>
          <p:nvPr/>
        </p:nvSpPr>
        <p:spPr>
          <a:xfrm>
            <a:off x="6724781" y="4005402"/>
            <a:ext cx="2073955" cy="528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style.</a:t>
            </a:r>
          </a:p>
        </p:txBody>
      </p:sp>
      <p:sp>
        <p:nvSpPr>
          <p:cNvPr id="46" name="Text Placeholder 33"/>
          <p:cNvSpPr txBox="1">
            <a:spLocks/>
          </p:cNvSpPr>
          <p:nvPr/>
        </p:nvSpPr>
        <p:spPr>
          <a:xfrm>
            <a:off x="6807740" y="3596384"/>
            <a:ext cx="1879466" cy="21296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2014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7" name="Text Placeholder 32"/>
          <p:cNvSpPr txBox="1">
            <a:spLocks/>
          </p:cNvSpPr>
          <p:nvPr/>
        </p:nvSpPr>
        <p:spPr>
          <a:xfrm>
            <a:off x="6713573" y="1857093"/>
            <a:ext cx="4272470" cy="528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style.</a:t>
            </a:r>
          </a:p>
        </p:txBody>
      </p:sp>
      <p:sp>
        <p:nvSpPr>
          <p:cNvPr id="48" name="Text Placeholder 33"/>
          <p:cNvSpPr txBox="1">
            <a:spLocks/>
          </p:cNvSpPr>
          <p:nvPr/>
        </p:nvSpPr>
        <p:spPr>
          <a:xfrm>
            <a:off x="6713575" y="1673328"/>
            <a:ext cx="1879466" cy="21296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2020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9" name="Text Placeholder 32"/>
          <p:cNvSpPr txBox="1">
            <a:spLocks/>
          </p:cNvSpPr>
          <p:nvPr/>
        </p:nvSpPr>
        <p:spPr>
          <a:xfrm>
            <a:off x="9588224" y="3449166"/>
            <a:ext cx="2155763" cy="528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Add a detailed text description here, suggesting that the title is relevant and conforms to the overall language style.</a:t>
            </a:r>
          </a:p>
        </p:txBody>
      </p:sp>
      <p:sp>
        <p:nvSpPr>
          <p:cNvPr id="50" name="Text Placeholder 33"/>
          <p:cNvSpPr txBox="1">
            <a:spLocks/>
          </p:cNvSpPr>
          <p:nvPr/>
        </p:nvSpPr>
        <p:spPr>
          <a:xfrm>
            <a:off x="9588226" y="3265401"/>
            <a:ext cx="1879466" cy="21296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2030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51" name="Group 146"/>
          <p:cNvGrpSpPr/>
          <p:nvPr/>
        </p:nvGrpSpPr>
        <p:grpSpPr>
          <a:xfrm>
            <a:off x="1060300" y="2558771"/>
            <a:ext cx="1084183" cy="1149942"/>
            <a:chOff x="1060437" y="2346350"/>
            <a:chExt cx="1084324" cy="1149676"/>
          </a:xfrm>
          <a:solidFill>
            <a:schemeClr val="bg1">
              <a:lumMod val="65000"/>
            </a:schemeClr>
          </a:solidFill>
        </p:grpSpPr>
        <p:grpSp>
          <p:nvGrpSpPr>
            <p:cNvPr id="52" name="Group 147"/>
            <p:cNvGrpSpPr/>
            <p:nvPr/>
          </p:nvGrpSpPr>
          <p:grpSpPr>
            <a:xfrm>
              <a:off x="1117819" y="2346350"/>
              <a:ext cx="1026942" cy="1026941"/>
              <a:chOff x="2366533" y="2332283"/>
              <a:chExt cx="1026942" cy="1026941"/>
            </a:xfrm>
            <a:grpFill/>
          </p:grpSpPr>
          <p:sp>
            <p:nvSpPr>
              <p:cNvPr id="54" name="Block Arc 149"/>
              <p:cNvSpPr/>
              <p:nvPr/>
            </p:nvSpPr>
            <p:spPr>
              <a:xfrm flipH="1">
                <a:off x="236653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5" name="Rectangle 150"/>
              <p:cNvSpPr/>
              <p:nvPr/>
            </p:nvSpPr>
            <p:spPr>
              <a:xfrm rot="5400000">
                <a:off x="2206966" y="2998522"/>
                <a:ext cx="46185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53" name="Oval 148"/>
            <p:cNvSpPr/>
            <p:nvPr/>
          </p:nvSpPr>
          <p:spPr>
            <a:xfrm>
              <a:off x="1060437" y="3239882"/>
              <a:ext cx="256144" cy="256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56" name="Rectangle 151"/>
          <p:cNvSpPr/>
          <p:nvPr/>
        </p:nvSpPr>
        <p:spPr>
          <a:xfrm>
            <a:off x="574489" y="3823616"/>
            <a:ext cx="656584" cy="36932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Begin.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7" name="Oval 152"/>
          <p:cNvSpPr>
            <a:spLocks noChangeAspect="1"/>
          </p:cNvSpPr>
          <p:nvPr/>
        </p:nvSpPr>
        <p:spPr>
          <a:xfrm flipH="1">
            <a:off x="1615388" y="2303276"/>
            <a:ext cx="647916" cy="648150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8" name="Oval 153"/>
          <p:cNvSpPr>
            <a:spLocks noChangeAspect="1"/>
          </p:cNvSpPr>
          <p:nvPr/>
        </p:nvSpPr>
        <p:spPr>
          <a:xfrm flipH="1">
            <a:off x="2400958" y="3162066"/>
            <a:ext cx="647916" cy="648150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9" name="Oval 154"/>
          <p:cNvSpPr>
            <a:spLocks noChangeAspect="1"/>
          </p:cNvSpPr>
          <p:nvPr/>
        </p:nvSpPr>
        <p:spPr>
          <a:xfrm flipH="1">
            <a:off x="3452234" y="4065867"/>
            <a:ext cx="647916" cy="648150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0" name="Oval 155"/>
          <p:cNvSpPr>
            <a:spLocks noChangeAspect="1"/>
          </p:cNvSpPr>
          <p:nvPr/>
        </p:nvSpPr>
        <p:spPr>
          <a:xfrm flipH="1">
            <a:off x="5349843" y="4947403"/>
            <a:ext cx="647916" cy="648150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1" name="Oval 156"/>
          <p:cNvSpPr>
            <a:spLocks noChangeAspect="1"/>
          </p:cNvSpPr>
          <p:nvPr/>
        </p:nvSpPr>
        <p:spPr>
          <a:xfrm flipH="1">
            <a:off x="6048959" y="3522009"/>
            <a:ext cx="647916" cy="648150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2" name="Oval 157"/>
          <p:cNvSpPr>
            <a:spLocks noChangeAspect="1"/>
          </p:cNvSpPr>
          <p:nvPr/>
        </p:nvSpPr>
        <p:spPr>
          <a:xfrm flipH="1">
            <a:off x="7125472" y="2308814"/>
            <a:ext cx="647916" cy="648150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3" name="Oval 158"/>
          <p:cNvSpPr>
            <a:spLocks noChangeAspect="1"/>
          </p:cNvSpPr>
          <p:nvPr/>
        </p:nvSpPr>
        <p:spPr>
          <a:xfrm flipH="1">
            <a:off x="8774876" y="3175465"/>
            <a:ext cx="647916" cy="648150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21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3" name="Shape 1624"/>
          <p:cNvSpPr/>
          <p:nvPr/>
        </p:nvSpPr>
        <p:spPr>
          <a:xfrm>
            <a:off x="2665970" y="2292859"/>
            <a:ext cx="6927373" cy="3880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rgbClr val="2F263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63309" y="4031881"/>
            <a:ext cx="2398777" cy="408840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to enter the title text.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81886" y="4574152"/>
            <a:ext cx="2665507" cy="621238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to enter the specific text of this column, concise description of the sub-item content, please modify according to your specific content as appropriate.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" name="Shape 1626"/>
          <p:cNvSpPr/>
          <p:nvPr/>
        </p:nvSpPr>
        <p:spPr>
          <a:xfrm flipV="1">
            <a:off x="3181953" y="4245436"/>
            <a:ext cx="1" cy="138727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7" name="Shape 1627"/>
          <p:cNvSpPr/>
          <p:nvPr/>
        </p:nvSpPr>
        <p:spPr>
          <a:xfrm flipV="1">
            <a:off x="4510036" y="2730438"/>
            <a:ext cx="1" cy="197015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8" name="Shape 1628"/>
          <p:cNvSpPr/>
          <p:nvPr/>
        </p:nvSpPr>
        <p:spPr>
          <a:xfrm flipV="1">
            <a:off x="5790471" y="2059141"/>
            <a:ext cx="1" cy="2050024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9" name="Shape 1629"/>
          <p:cNvSpPr/>
          <p:nvPr/>
        </p:nvSpPr>
        <p:spPr>
          <a:xfrm flipV="1">
            <a:off x="7584493" y="3552602"/>
            <a:ext cx="1" cy="136126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10" name="Shape 1630"/>
          <p:cNvSpPr/>
          <p:nvPr/>
        </p:nvSpPr>
        <p:spPr>
          <a:xfrm>
            <a:off x="2970610" y="4035780"/>
            <a:ext cx="422688" cy="42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2637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11" name="Shape 1636"/>
          <p:cNvSpPr/>
          <p:nvPr/>
        </p:nvSpPr>
        <p:spPr>
          <a:xfrm>
            <a:off x="4295349" y="2499588"/>
            <a:ext cx="422689" cy="422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2637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12" name="Shape 1642"/>
          <p:cNvSpPr/>
          <p:nvPr/>
        </p:nvSpPr>
        <p:spPr>
          <a:xfrm>
            <a:off x="5581952" y="1661709"/>
            <a:ext cx="422689" cy="42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2637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13" name="Shape 1648"/>
          <p:cNvSpPr/>
          <p:nvPr/>
        </p:nvSpPr>
        <p:spPr>
          <a:xfrm>
            <a:off x="7371371" y="4742786"/>
            <a:ext cx="422689" cy="42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2637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14" name="Shape 1653"/>
          <p:cNvSpPr/>
          <p:nvPr/>
        </p:nvSpPr>
        <p:spPr>
          <a:xfrm>
            <a:off x="3124186" y="5583149"/>
            <a:ext cx="115532" cy="115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15" name="Shape 1654"/>
          <p:cNvSpPr/>
          <p:nvPr/>
        </p:nvSpPr>
        <p:spPr>
          <a:xfrm>
            <a:off x="4420165" y="4613147"/>
            <a:ext cx="179741" cy="17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16" name="Shape 1655"/>
          <p:cNvSpPr/>
          <p:nvPr/>
        </p:nvSpPr>
        <p:spPr>
          <a:xfrm>
            <a:off x="5674950" y="3997224"/>
            <a:ext cx="231043" cy="231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17" name="Shape 1656"/>
          <p:cNvSpPr/>
          <p:nvPr/>
        </p:nvSpPr>
        <p:spPr>
          <a:xfrm>
            <a:off x="7438522" y="3412524"/>
            <a:ext cx="285713" cy="285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676510" y="2511841"/>
            <a:ext cx="3402181" cy="408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to enter the title text.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1783754" y="2915116"/>
            <a:ext cx="2252691" cy="621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to enter the specific text of this column, concise description of the sub-item content, please modify according to your specific content as appropriate.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213156" y="1691107"/>
            <a:ext cx="3036851" cy="408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to enter the title text.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199671" y="2093128"/>
            <a:ext cx="1868697" cy="621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to enter the specific text of this column, concise description of the sub-item content, please modify according to your specific content as appropriate.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8004792" y="4770433"/>
            <a:ext cx="2826761" cy="408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to enter the title text.</a:t>
            </a: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7972370" y="5165310"/>
            <a:ext cx="2252691" cy="621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to enter the specific text of this column, concise description of the sub-item content, please modify according to your specific content as appropriate.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3053399" y="4106715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500" dirty="0">
                <a:solidFill>
                  <a:srgbClr val="FCFCFC"/>
                </a:solidFill>
                <a:latin typeface="+mn-ea"/>
                <a:ea typeface="+mn-ea"/>
              </a:rPr>
              <a:t>01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4378141" y="2556446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500" dirty="0">
                <a:solidFill>
                  <a:srgbClr val="FCFCFC"/>
                </a:solidFill>
                <a:latin typeface="+mn-ea"/>
                <a:ea typeface="+mn-ea"/>
              </a:rPr>
              <a:t>02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5668526" y="1718569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500" dirty="0">
                <a:solidFill>
                  <a:srgbClr val="FCFCFC"/>
                </a:solidFill>
                <a:latin typeface="+mn-ea"/>
                <a:ea typeface="+mn-ea"/>
              </a:rPr>
              <a:t>03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7454163" y="4820291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500" dirty="0">
                <a:solidFill>
                  <a:srgbClr val="FCFCFC"/>
                </a:solidFill>
                <a:latin typeface="+mn-ea"/>
                <a:ea typeface="+mn-ea"/>
              </a:rPr>
              <a:t>04。</a:t>
            </a:r>
          </a:p>
        </p:txBody>
      </p:sp>
      <p:sp>
        <p:nvSpPr>
          <p:cNvPr id="28" name="Shape 1625"/>
          <p:cNvSpPr/>
          <p:nvPr/>
        </p:nvSpPr>
        <p:spPr>
          <a:xfrm>
            <a:off x="9700337" y="2233801"/>
            <a:ext cx="1386774" cy="1387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2F263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87112" y="2420543"/>
            <a:ext cx="413477" cy="422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00">
              <a:latin typeface="+mn-ea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9875232" y="2900708"/>
            <a:ext cx="1019883" cy="40884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+mn-ea"/>
                <a:ea typeface="+mn-ea"/>
              </a:rPr>
              <a:t>Enter the text.</a:t>
            </a:r>
            <a:endParaRPr lang="id-ID" sz="19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21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pic>
        <p:nvPicPr>
          <p:cNvPr id="3" name="Picture 4" descr="E:\JGQ\PPT 制作素材\shutterstock\shutterstock_103970726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8937" y="2013184"/>
            <a:ext cx="2783947" cy="2304405"/>
          </a:xfrm>
          <a:prstGeom prst="hexagon">
            <a:avLst/>
          </a:prstGeom>
          <a:solidFill>
            <a:schemeClr val="bg2">
              <a:lumMod val="25000"/>
            </a:schemeClr>
          </a:solidFill>
          <a:ln w="3175">
            <a:noFill/>
          </a:ln>
          <a:effectLst/>
        </p:spPr>
      </p:pic>
      <p:pic>
        <p:nvPicPr>
          <p:cNvPr id="4" name="Picture 2" descr="E:\JGQ\PPT 制作素材\shutterstock\shutterstock_78307930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056" y="2013184"/>
            <a:ext cx="2783947" cy="2304405"/>
          </a:xfrm>
          <a:prstGeom prst="hexagon">
            <a:avLst/>
          </a:prstGeom>
          <a:solidFill>
            <a:srgbClr val="00B1B4"/>
          </a:solidFill>
          <a:ln w="3175">
            <a:noFill/>
          </a:ln>
          <a:effectLst/>
        </p:spPr>
      </p:pic>
      <p:pic>
        <p:nvPicPr>
          <p:cNvPr id="5" name="Picture 3" descr="E:\JGQ\PPT 制作素材\shutterstock\shutterstock_12586045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4703038" y="2013180"/>
            <a:ext cx="2875863" cy="2304405"/>
          </a:xfrm>
          <a:prstGeom prst="hexagon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4198884" y="2013223"/>
            <a:ext cx="3868763" cy="798169"/>
            <a:chOff x="3043240" y="1339815"/>
            <a:chExt cx="2902064" cy="598310"/>
          </a:xfrm>
          <a:solidFill>
            <a:srgbClr val="2F2637"/>
          </a:solidFill>
          <a:effectLst/>
        </p:grpSpPr>
        <p:sp>
          <p:nvSpPr>
            <p:cNvPr id="7" name="等腰三角形 41">
              <a:hlinkClick r:id="rId2"/>
            </p:cNvPr>
            <p:cNvSpPr/>
            <p:nvPr/>
          </p:nvSpPr>
          <p:spPr>
            <a:xfrm rot="10800000">
              <a:off x="5403945" y="1339815"/>
              <a:ext cx="541359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8" name="等腰三角形 41">
              <a:hlinkClick r:id="rId2"/>
            </p:cNvPr>
            <p:cNvSpPr/>
            <p:nvPr/>
          </p:nvSpPr>
          <p:spPr>
            <a:xfrm rot="10800000">
              <a:off x="3043240" y="1339815"/>
              <a:ext cx="541358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 cap="sq">
              <a:noFill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216" rIns="0" bIns="47546"/>
            <a:lstStyle/>
            <a:p>
              <a:pPr algn="ctr" defTabSz="1267530">
                <a:defRPr/>
              </a:pPr>
              <a:endParaRPr lang="zh-CN" altLang="en-US" sz="4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198884" y="3520639"/>
            <a:ext cx="3868763" cy="796051"/>
            <a:chOff x="3043240" y="2469414"/>
            <a:chExt cx="2902064" cy="598310"/>
          </a:xfrm>
          <a:solidFill>
            <a:srgbClr val="2F2637"/>
          </a:solidFill>
          <a:effectLst/>
        </p:grpSpPr>
        <p:sp>
          <p:nvSpPr>
            <p:cNvPr id="10" name="等腰三角形 41">
              <a:hlinkClick r:id="rId2"/>
            </p:cNvPr>
            <p:cNvSpPr/>
            <p:nvPr/>
          </p:nvSpPr>
          <p:spPr>
            <a:xfrm>
              <a:off x="5403945" y="2469414"/>
              <a:ext cx="541359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 cap="sq">
              <a:noFill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216" rIns="0" bIns="47546"/>
            <a:lstStyle/>
            <a:p>
              <a:pPr algn="ctr" defTabSz="1267530">
                <a:defRPr/>
              </a:pPr>
              <a:endParaRPr lang="zh-CN" altLang="en-US" sz="4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等腰三角形 41">
              <a:hlinkClick r:id="rId2"/>
            </p:cNvPr>
            <p:cNvSpPr/>
            <p:nvPr/>
          </p:nvSpPr>
          <p:spPr>
            <a:xfrm>
              <a:off x="3043240" y="2469414"/>
              <a:ext cx="541358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12" name="Text Box 1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592849" y="4661513"/>
            <a:ext cx="9284310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</a:rPr>
              <a:t>Click to enter a brief text introduction, the text content needs to be summarized and refined.</a:t>
            </a:r>
            <a:r>
              <a:rPr lang="en-US" altLang="zh-CN" sz="1200" dirty="0">
                <a:latin typeface="微软雅黑" panose="020B0503020204020204" pitchFamily="34" charset="-122"/>
              </a:rPr>
              <a:t>;</a:t>
            </a:r>
            <a:r>
              <a:rPr lang="zh-CN" altLang="en-US" sz="1200" dirty="0">
                <a:latin typeface="微软雅黑" panose="020B0503020204020204" pitchFamily="34" charset="-122"/>
              </a:rPr>
              <a:t>Click to enter a brief text introduction, the text content needs to be summarized and refined.</a:t>
            </a:r>
            <a:r>
              <a:rPr lang="en-US" altLang="zh-CN" sz="1200" dirty="0">
                <a:latin typeface="微软雅黑" panose="020B0503020204020204" pitchFamily="34" charset="-122"/>
              </a:rPr>
              <a:t>;</a:t>
            </a:r>
            <a:r>
              <a:rPr lang="zh-CN" altLang="en-US" sz="1200" dirty="0">
                <a:latin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</p:spTree>
    <p:extLst>
      <p:ext uri="{BB962C8B-B14F-4D97-AF65-F5344CB8AC3E}">
        <p14:creationId xmlns:p14="http://schemas.microsoft.com/office/powerpoint/2010/main" val="3484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椭圆 52"/>
          <p:cNvSpPr/>
          <p:nvPr/>
        </p:nvSpPr>
        <p:spPr>
          <a:xfrm>
            <a:off x="4692650" y="5093653"/>
            <a:ext cx="923925" cy="923925"/>
          </a:xfrm>
          <a:prstGeom prst="ellipse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26" name="椭圆 53"/>
          <p:cNvSpPr/>
          <p:nvPr/>
        </p:nvSpPr>
        <p:spPr>
          <a:xfrm>
            <a:off x="3432175" y="1146175"/>
            <a:ext cx="631825" cy="631825"/>
          </a:xfrm>
          <a:prstGeom prst="ellipse">
            <a:avLst/>
          </a:prstGeom>
          <a:solidFill>
            <a:srgbClr val="C8C8C8"/>
          </a:solidFill>
          <a:ln w="635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27" name="文本框 54"/>
          <p:cNvSpPr/>
          <p:nvPr/>
        </p:nvSpPr>
        <p:spPr>
          <a:xfrm>
            <a:off x="5826300" y="2891155"/>
            <a:ext cx="5709256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Experience sharing</a:t>
            </a:r>
          </a:p>
        </p:txBody>
      </p:sp>
      <p:sp>
        <p:nvSpPr>
          <p:cNvPr id="5128" name="文本框 55"/>
          <p:cNvSpPr/>
          <p:nvPr/>
        </p:nvSpPr>
        <p:spPr>
          <a:xfrm>
            <a:off x="6408261" y="4145280"/>
            <a:ext cx="4777013" cy="7386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you to the center of the narrative.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Thought Click here to add you to the center of of the.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                           narrative thought.</a:t>
            </a:r>
          </a:p>
        </p:txBody>
      </p:sp>
      <p:sp>
        <p:nvSpPr>
          <p:cNvPr id="5129" name="直接连接符 56"/>
          <p:cNvSpPr/>
          <p:nvPr/>
        </p:nvSpPr>
        <p:spPr>
          <a:xfrm rot="5400000">
            <a:off x="8680133" y="2198053"/>
            <a:ext cx="1587" cy="3600450"/>
          </a:xfrm>
          <a:prstGeom prst="line">
            <a:avLst/>
          </a:prstGeom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30" name="椭圆 58"/>
          <p:cNvSpPr/>
          <p:nvPr/>
        </p:nvSpPr>
        <p:spPr>
          <a:xfrm>
            <a:off x="5023485" y="1848168"/>
            <a:ext cx="1012825" cy="1012825"/>
          </a:xfrm>
          <a:prstGeom prst="ellipse">
            <a:avLst/>
          </a:prstGeom>
          <a:solidFill>
            <a:srgbClr val="C8C8C8"/>
          </a:solidFill>
          <a:ln w="635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131" name="组合 59"/>
          <p:cNvGrpSpPr/>
          <p:nvPr/>
        </p:nvGrpSpPr>
        <p:grpSpPr>
          <a:xfrm>
            <a:off x="5299710" y="2178368"/>
            <a:ext cx="498475" cy="477837"/>
            <a:chOff x="0" y="0"/>
            <a:chExt cx="2438400" cy="2332038"/>
          </a:xfrm>
        </p:grpSpPr>
        <p:sp>
          <p:nvSpPr>
            <p:cNvPr id="5132" name="Freeform 25"/>
            <p:cNvSpPr/>
            <p:nvPr/>
          </p:nvSpPr>
          <p:spPr>
            <a:xfrm>
              <a:off x="893763" y="1676400"/>
              <a:ext cx="655638" cy="655638"/>
            </a:xfrm>
            <a:custGeom>
              <a:avLst/>
              <a:gdLst>
                <a:gd name="txL" fmla="*/ 0 w 413"/>
                <a:gd name="txT" fmla="*/ 0 h 413"/>
                <a:gd name="txR" fmla="*/ 413 w 413"/>
                <a:gd name="txB" fmla="*/ 413 h 413"/>
              </a:gdLst>
              <a:ahLst/>
              <a:cxnLst>
                <a:cxn ang="0">
                  <a:pos x="206" y="413"/>
                </a:cxn>
                <a:cxn ang="0">
                  <a:pos x="0" y="0"/>
                </a:cxn>
                <a:cxn ang="0">
                  <a:pos x="413" y="0"/>
                </a:cxn>
                <a:cxn ang="0">
                  <a:pos x="206" y="413"/>
                </a:cxn>
              </a:cxnLst>
              <a:rect l="txL" t="txT" r="txR" b="tx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33" name="任意多边形 61"/>
            <p:cNvSpPr/>
            <p:nvPr/>
          </p:nvSpPr>
          <p:spPr>
            <a:xfrm>
              <a:off x="0" y="0"/>
              <a:ext cx="2438400" cy="1774825"/>
            </a:xfrm>
            <a:custGeom>
              <a:avLst/>
              <a:gdLst>
                <a:gd name="txL" fmla="*/ 0 w 2438400"/>
                <a:gd name="txT" fmla="*/ 0 h 1774825"/>
                <a:gd name="txR" fmla="*/ 2438400 w 2438400"/>
                <a:gd name="txB" fmla="*/ 1774825 h 1774825"/>
              </a:gdLst>
              <a:ahLst/>
              <a:cxnLst>
                <a:cxn ang="0">
                  <a:pos x="290196" y="0"/>
                </a:cxn>
                <a:cxn ang="0">
                  <a:pos x="2151973" y="0"/>
                </a:cxn>
                <a:cxn ang="0">
                  <a:pos x="2438400" y="286384"/>
                </a:cxn>
                <a:cxn ang="0">
                  <a:pos x="2438400" y="1484673"/>
                </a:cxn>
                <a:cxn ang="0">
                  <a:pos x="2151973" y="1774825"/>
                </a:cxn>
                <a:cxn ang="0">
                  <a:pos x="290196" y="1774825"/>
                </a:cxn>
                <a:cxn ang="0">
                  <a:pos x="0" y="1484673"/>
                </a:cxn>
                <a:cxn ang="0">
                  <a:pos x="0" y="286384"/>
                </a:cxn>
                <a:cxn ang="0">
                  <a:pos x="290196" y="0"/>
                </a:cxn>
                <a:cxn ang="0">
                  <a:pos x="471488" y="425450"/>
                </a:cxn>
                <a:cxn ang="0">
                  <a:pos x="471488" y="598488"/>
                </a:cxn>
                <a:cxn ang="0">
                  <a:pos x="1971676" y="598488"/>
                </a:cxn>
                <a:cxn ang="0">
                  <a:pos x="1971676" y="425450"/>
                </a:cxn>
                <a:cxn ang="0">
                  <a:pos x="471488" y="425450"/>
                </a:cxn>
                <a:cxn ang="0">
                  <a:pos x="471488" y="801688"/>
                </a:cxn>
                <a:cxn ang="0">
                  <a:pos x="471488" y="971551"/>
                </a:cxn>
                <a:cxn ang="0">
                  <a:pos x="1971676" y="971551"/>
                </a:cxn>
                <a:cxn ang="0">
                  <a:pos x="1971676" y="801688"/>
                </a:cxn>
                <a:cxn ang="0">
                  <a:pos x="471488" y="801688"/>
                </a:cxn>
                <a:cxn ang="0">
                  <a:pos x="471488" y="1174750"/>
                </a:cxn>
                <a:cxn ang="0">
                  <a:pos x="471488" y="1347788"/>
                </a:cxn>
                <a:cxn ang="0">
                  <a:pos x="1971676" y="1347788"/>
                </a:cxn>
                <a:cxn ang="0">
                  <a:pos x="1971676" y="1174750"/>
                </a:cxn>
                <a:cxn ang="0">
                  <a:pos x="471488" y="1174750"/>
                </a:cxn>
              </a:cxnLst>
              <a:rect l="txL" t="txT" r="txR" b="tx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34" name="椭圆 14"/>
          <p:cNvSpPr/>
          <p:nvPr/>
        </p:nvSpPr>
        <p:spPr>
          <a:xfrm>
            <a:off x="1184275" y="2081213"/>
            <a:ext cx="3635375" cy="3635375"/>
          </a:xfrm>
          <a:prstGeom prst="ellipse">
            <a:avLst/>
          </a:prstGeom>
          <a:blipFill rotWithShape="1">
            <a:blip r:embed="rId4" cstate="screen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35" name="椭圆 15"/>
          <p:cNvSpPr/>
          <p:nvPr/>
        </p:nvSpPr>
        <p:spPr>
          <a:xfrm>
            <a:off x="1359853" y="2258060"/>
            <a:ext cx="3282950" cy="3282950"/>
          </a:xfrm>
          <a:prstGeom prst="ellipse">
            <a:avLst/>
          </a:prstGeom>
          <a:noFill/>
          <a:ln w="63500" cap="flat" cmpd="sng">
            <a:solidFill>
              <a:srgbClr val="C8C8C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36" name="文本框 57"/>
          <p:cNvSpPr/>
          <p:nvPr/>
        </p:nvSpPr>
        <p:spPr>
          <a:xfrm>
            <a:off x="2206625" y="2429828"/>
            <a:ext cx="2005677" cy="264687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6600" dirty="0">
                <a:solidFill>
                  <a:srgbClr val="FDFDFD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59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任意多边形 14"/>
          <p:cNvSpPr/>
          <p:nvPr/>
        </p:nvSpPr>
        <p:spPr>
          <a:xfrm flipH="1">
            <a:off x="8733289" y="2"/>
            <a:ext cx="3458712" cy="6888169"/>
          </a:xfrm>
          <a:custGeom>
            <a:avLst/>
            <a:gdLst>
              <a:gd name="txL" fmla="*/ 0 w 2891118"/>
              <a:gd name="txT" fmla="*/ 0 h 5755342"/>
              <a:gd name="txR" fmla="*/ 2891118 w 2891118"/>
              <a:gd name="txB" fmla="*/ 5755342 h 5755342"/>
            </a:gdLst>
            <a:ahLst/>
            <a:cxnLst>
              <a:cxn ang="0">
                <a:pos x="13447" y="0"/>
              </a:cxn>
              <a:cxn ang="0">
                <a:pos x="2891118" y="2877671"/>
              </a:cxn>
              <a:cxn ang="0">
                <a:pos x="13447" y="5755342"/>
              </a:cxn>
              <a:cxn ang="0">
                <a:pos x="0" y="5755002"/>
              </a:cxn>
              <a:cxn ang="0">
                <a:pos x="0" y="340"/>
              </a:cxn>
            </a:cxnLst>
            <a:rect l="txL" t="txT" r="txR" b="txB"/>
            <a:pathLst>
              <a:path w="2891118" h="5755342">
                <a:moveTo>
                  <a:pt x="13447" y="0"/>
                </a:moveTo>
                <a:cubicBezTo>
                  <a:pt x="1602741" y="0"/>
                  <a:pt x="2891118" y="1288377"/>
                  <a:pt x="2891118" y="2877671"/>
                </a:cubicBezTo>
                <a:cubicBezTo>
                  <a:pt x="2891118" y="4466965"/>
                  <a:pt x="1602741" y="5755342"/>
                  <a:pt x="13447" y="5755342"/>
                </a:cubicBezTo>
                <a:lnTo>
                  <a:pt x="0" y="5755002"/>
                </a:lnTo>
                <a:lnTo>
                  <a:pt x="0" y="3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lIns="121917" tIns="60958" rIns="121917" bIns="60958" anchor="ctr"/>
          <a:lstStyle/>
          <a:p>
            <a:pPr algn="ctr" defTabSz="914377"/>
            <a:endParaRPr sz="1400">
              <a:solidFill>
                <a:srgbClr val="FFFFFF"/>
              </a:solidFill>
              <a:latin typeface="+mn-ea"/>
              <a:sym typeface="宋体" panose="02010600030101010101" pitchFamily="2" charset="-122"/>
            </a:endParaRPr>
          </a:p>
        </p:txBody>
      </p:sp>
      <p:grpSp>
        <p:nvGrpSpPr>
          <p:cNvPr id="138" name="组合 15"/>
          <p:cNvGrpSpPr/>
          <p:nvPr/>
        </p:nvGrpSpPr>
        <p:grpSpPr>
          <a:xfrm flipH="1">
            <a:off x="9679316" y="3893452"/>
            <a:ext cx="536505" cy="608154"/>
            <a:chOff x="0" y="0"/>
            <a:chExt cx="406393" cy="459645"/>
          </a:xfrm>
        </p:grpSpPr>
        <p:sp>
          <p:nvSpPr>
            <p:cNvPr id="139" name="Freeform 148"/>
            <p:cNvSpPr>
              <a:spLocks noEditPoints="1"/>
            </p:cNvSpPr>
            <p:nvPr/>
          </p:nvSpPr>
          <p:spPr>
            <a:xfrm>
              <a:off x="55120" y="0"/>
              <a:ext cx="351273" cy="456842"/>
            </a:xfrm>
            <a:custGeom>
              <a:avLst/>
              <a:gdLst>
                <a:gd name="txL" fmla="*/ 0 w 159"/>
                <a:gd name="txT" fmla="*/ 0 h 207"/>
                <a:gd name="txR" fmla="*/ 159 w 159"/>
                <a:gd name="txB" fmla="*/ 207 h 207"/>
              </a:gdLst>
              <a:ahLst/>
              <a:cxnLst>
                <a:cxn ang="0">
                  <a:pos x="157" y="185"/>
                </a:cxn>
                <a:cxn ang="0">
                  <a:pos x="89" y="79"/>
                </a:cxn>
                <a:cxn ang="0">
                  <a:pos x="92" y="24"/>
                </a:cxn>
                <a:cxn ang="0">
                  <a:pos x="42" y="4"/>
                </a:cxn>
                <a:cxn ang="0">
                  <a:pos x="70" y="48"/>
                </a:cxn>
                <a:cxn ang="0">
                  <a:pos x="37" y="69"/>
                </a:cxn>
                <a:cxn ang="0">
                  <a:pos x="10" y="27"/>
                </a:cxn>
                <a:cxn ang="0">
                  <a:pos x="10" y="77"/>
                </a:cxn>
                <a:cxn ang="0">
                  <a:pos x="62" y="96"/>
                </a:cxn>
                <a:cxn ang="0">
                  <a:pos x="130" y="202"/>
                </a:cxn>
                <a:cxn ang="0">
                  <a:pos x="143" y="205"/>
                </a:cxn>
                <a:cxn ang="0">
                  <a:pos x="154" y="197"/>
                </a:cxn>
                <a:cxn ang="0">
                  <a:pos x="157" y="185"/>
                </a:cxn>
                <a:cxn ang="0">
                  <a:pos x="144" y="193"/>
                </a:cxn>
                <a:cxn ang="0">
                  <a:pos x="134" y="191"/>
                </a:cxn>
                <a:cxn ang="0">
                  <a:pos x="137" y="182"/>
                </a:cxn>
                <a:cxn ang="0">
                  <a:pos x="146" y="184"/>
                </a:cxn>
                <a:cxn ang="0">
                  <a:pos x="144" y="193"/>
                </a:cxn>
              </a:cxnLst>
              <a:rect l="txL" t="txT" r="txR" b="tx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 sz="1400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40" name="Freeform 149"/>
            <p:cNvSpPr>
              <a:spLocks noEditPoints="1"/>
            </p:cNvSpPr>
            <p:nvPr/>
          </p:nvSpPr>
          <p:spPr>
            <a:xfrm>
              <a:off x="0" y="231691"/>
              <a:ext cx="231691" cy="227954"/>
            </a:xfrm>
            <a:custGeom>
              <a:avLst/>
              <a:gdLst>
                <a:gd name="txL" fmla="*/ 0 w 105"/>
                <a:gd name="txT" fmla="*/ 0 h 103"/>
                <a:gd name="txR" fmla="*/ 105 w 105"/>
                <a:gd name="txB" fmla="*/ 103 h 103"/>
              </a:gdLst>
              <a:ahLst/>
              <a:cxnLst>
                <a:cxn ang="0">
                  <a:pos x="91" y="26"/>
                </a:cxn>
                <a:cxn ang="0">
                  <a:pos x="97" y="20"/>
                </a:cxn>
                <a:cxn ang="0">
                  <a:pos x="84" y="7"/>
                </a:cxn>
                <a:cxn ang="0">
                  <a:pos x="78" y="13"/>
                </a:cxn>
                <a:cxn ang="0">
                  <a:pos x="62" y="7"/>
                </a:cxn>
                <a:cxn ang="0">
                  <a:pos x="62" y="0"/>
                </a:cxn>
                <a:cxn ang="0">
                  <a:pos x="43" y="0"/>
                </a:cxn>
                <a:cxn ang="0">
                  <a:pos x="43" y="7"/>
                </a:cxn>
                <a:cxn ang="0">
                  <a:pos x="28" y="13"/>
                </a:cxn>
                <a:cxn ang="0">
                  <a:pos x="22" y="7"/>
                </a:cxn>
                <a:cxn ang="0">
                  <a:pos x="8" y="20"/>
                </a:cxn>
                <a:cxn ang="0">
                  <a:pos x="15" y="27"/>
                </a:cxn>
                <a:cxn ang="0">
                  <a:pos x="8" y="42"/>
                </a:cxn>
                <a:cxn ang="0">
                  <a:pos x="0" y="42"/>
                </a:cxn>
                <a:cxn ang="0">
                  <a:pos x="0" y="61"/>
                </a:cxn>
                <a:cxn ang="0">
                  <a:pos x="9" y="61"/>
                </a:cxn>
                <a:cxn ang="0">
                  <a:pos x="15" y="76"/>
                </a:cxn>
                <a:cxn ang="0">
                  <a:pos x="9" y="82"/>
                </a:cxn>
                <a:cxn ang="0">
                  <a:pos x="22" y="95"/>
                </a:cxn>
                <a:cxn ang="0">
                  <a:pos x="28" y="89"/>
                </a:cxn>
                <a:cxn ang="0">
                  <a:pos x="43" y="95"/>
                </a:cxn>
                <a:cxn ang="0">
                  <a:pos x="43" y="103"/>
                </a:cxn>
                <a:cxn ang="0">
                  <a:pos x="62" y="103"/>
                </a:cxn>
                <a:cxn ang="0">
                  <a:pos x="62" y="95"/>
                </a:cxn>
                <a:cxn ang="0">
                  <a:pos x="77" y="89"/>
                </a:cxn>
                <a:cxn ang="0">
                  <a:pos x="83" y="95"/>
                </a:cxn>
                <a:cxn ang="0">
                  <a:pos x="96" y="82"/>
                </a:cxn>
                <a:cxn ang="0">
                  <a:pos x="91" y="76"/>
                </a:cxn>
                <a:cxn ang="0">
                  <a:pos x="97" y="61"/>
                </a:cxn>
                <a:cxn ang="0">
                  <a:pos x="105" y="61"/>
                </a:cxn>
                <a:cxn ang="0">
                  <a:pos x="105" y="42"/>
                </a:cxn>
                <a:cxn ang="0">
                  <a:pos x="97" y="42"/>
                </a:cxn>
                <a:cxn ang="0">
                  <a:pos x="91" y="26"/>
                </a:cxn>
                <a:cxn ang="0">
                  <a:pos x="53" y="83"/>
                </a:cxn>
                <a:cxn ang="0">
                  <a:pos x="21" y="51"/>
                </a:cxn>
                <a:cxn ang="0">
                  <a:pos x="53" y="19"/>
                </a:cxn>
                <a:cxn ang="0">
                  <a:pos x="85" y="51"/>
                </a:cxn>
                <a:cxn ang="0">
                  <a:pos x="53" y="83"/>
                </a:cxn>
              </a:cxnLst>
              <a:rect l="txL" t="txT" r="txR" b="tx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 sz="1400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41" name="Oval 150"/>
            <p:cNvSpPr/>
            <p:nvPr/>
          </p:nvSpPr>
          <p:spPr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 sz="1400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142" name="组合 19"/>
          <p:cNvGrpSpPr/>
          <p:nvPr/>
        </p:nvGrpSpPr>
        <p:grpSpPr>
          <a:xfrm flipH="1">
            <a:off x="9641218" y="2450081"/>
            <a:ext cx="504760" cy="563693"/>
            <a:chOff x="0" y="0"/>
            <a:chExt cx="402656" cy="450303"/>
          </a:xfrm>
        </p:grpSpPr>
        <p:sp>
          <p:nvSpPr>
            <p:cNvPr id="143" name="Freeform 108"/>
            <p:cNvSpPr>
              <a:spLocks noEditPoints="1"/>
            </p:cNvSpPr>
            <p:nvPr/>
          </p:nvSpPr>
          <p:spPr>
            <a:xfrm>
              <a:off x="69134" y="167228"/>
              <a:ext cx="56988" cy="57923"/>
            </a:xfrm>
            <a:custGeom>
              <a:avLst/>
              <a:gdLst>
                <a:gd name="txL" fmla="*/ 0 w 26"/>
                <a:gd name="txT" fmla="*/ 0 h 26"/>
                <a:gd name="txR" fmla="*/ 26 w 26"/>
                <a:gd name="txB" fmla="*/ 26 h 26"/>
              </a:gdLst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13" y="26"/>
                </a:cxn>
                <a:cxn ang="0">
                  <a:pos x="26" y="13"/>
                </a:cxn>
                <a:cxn ang="0">
                  <a:pos x="13" y="0"/>
                </a:cxn>
                <a:cxn ang="0">
                  <a:pos x="13" y="23"/>
                </a:cxn>
                <a:cxn ang="0">
                  <a:pos x="3" y="13"/>
                </a:cxn>
                <a:cxn ang="0">
                  <a:pos x="13" y="3"/>
                </a:cxn>
                <a:cxn ang="0">
                  <a:pos x="23" y="13"/>
                </a:cxn>
                <a:cxn ang="0">
                  <a:pos x="13" y="23"/>
                </a:cxn>
              </a:cxnLst>
              <a:rect l="txL" t="txT" r="txR" b="tx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44" name="Freeform 109"/>
            <p:cNvSpPr>
              <a:spLocks noEditPoints="1"/>
            </p:cNvSpPr>
            <p:nvPr/>
          </p:nvSpPr>
          <p:spPr>
            <a:xfrm>
              <a:off x="197125" y="129859"/>
              <a:ext cx="48580" cy="48580"/>
            </a:xfrm>
            <a:custGeom>
              <a:avLst/>
              <a:gdLst>
                <a:gd name="txL" fmla="*/ 0 w 22"/>
                <a:gd name="txT" fmla="*/ 0 h 22"/>
                <a:gd name="txR" fmla="*/ 22 w 22"/>
                <a:gd name="txB" fmla="*/ 22 h 22"/>
              </a:gdLst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2" y="11"/>
                </a:cxn>
                <a:cxn ang="0">
                  <a:pos x="11" y="0"/>
                </a:cxn>
                <a:cxn ang="0">
                  <a:pos x="11" y="17"/>
                </a:cxn>
                <a:cxn ang="0">
                  <a:pos x="5" y="11"/>
                </a:cxn>
                <a:cxn ang="0">
                  <a:pos x="11" y="5"/>
                </a:cxn>
                <a:cxn ang="0">
                  <a:pos x="17" y="11"/>
                </a:cxn>
                <a:cxn ang="0">
                  <a:pos x="11" y="17"/>
                </a:cxn>
              </a:cxnLst>
              <a:rect l="txL" t="txT" r="txR" b="tx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45" name="Freeform 110"/>
            <p:cNvSpPr>
              <a:spLocks noEditPoints="1"/>
            </p:cNvSpPr>
            <p:nvPr/>
          </p:nvSpPr>
          <p:spPr>
            <a:xfrm>
              <a:off x="82213" y="181242"/>
              <a:ext cx="30830" cy="3083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7" y="10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1" y="7"/>
                </a:cxn>
                <a:cxn ang="0">
                  <a:pos x="7" y="10"/>
                </a:cxn>
              </a:cxnLst>
              <a:rect l="txL" t="txT" r="txR" b="tx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46" name="Freeform 111"/>
            <p:cNvSpPr>
              <a:spLocks noEditPoints="1"/>
            </p:cNvSpPr>
            <p:nvPr/>
          </p:nvSpPr>
          <p:spPr>
            <a:xfrm>
              <a:off x="172834" y="105568"/>
              <a:ext cx="97161" cy="97161"/>
            </a:xfrm>
            <a:custGeom>
              <a:avLst/>
              <a:gdLst>
                <a:gd name="txL" fmla="*/ 0 w 44"/>
                <a:gd name="txT" fmla="*/ 0 h 44"/>
                <a:gd name="txR" fmla="*/ 44 w 44"/>
                <a:gd name="txB" fmla="*/ 44 h 44"/>
              </a:gdLst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22" y="44"/>
                </a:cxn>
                <a:cxn ang="0">
                  <a:pos x="44" y="22"/>
                </a:cxn>
                <a:cxn ang="0">
                  <a:pos x="22" y="0"/>
                </a:cxn>
                <a:cxn ang="0">
                  <a:pos x="22" y="39"/>
                </a:cxn>
                <a:cxn ang="0">
                  <a:pos x="5" y="22"/>
                </a:cxn>
                <a:cxn ang="0">
                  <a:pos x="22" y="6"/>
                </a:cxn>
                <a:cxn ang="0">
                  <a:pos x="39" y="22"/>
                </a:cxn>
                <a:cxn ang="0">
                  <a:pos x="22" y="39"/>
                </a:cxn>
              </a:cxnLst>
              <a:rect l="txL" t="txT" r="txR" b="tx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47" name="Freeform 112"/>
            <p:cNvSpPr>
              <a:spLocks noEditPoints="1"/>
            </p:cNvSpPr>
            <p:nvPr/>
          </p:nvSpPr>
          <p:spPr>
            <a:xfrm>
              <a:off x="0" y="0"/>
              <a:ext cx="402656" cy="450303"/>
            </a:xfrm>
            <a:custGeom>
              <a:avLst/>
              <a:gdLst>
                <a:gd name="txL" fmla="*/ 0 w 182"/>
                <a:gd name="txT" fmla="*/ 0 h 204"/>
                <a:gd name="txR" fmla="*/ 182 w 182"/>
                <a:gd name="txB" fmla="*/ 204 h 204"/>
              </a:gdLst>
              <a:ahLst/>
              <a:cxnLst>
                <a:cxn ang="0">
                  <a:pos x="157" y="96"/>
                </a:cxn>
                <a:cxn ang="0">
                  <a:pos x="153" y="48"/>
                </a:cxn>
                <a:cxn ang="0">
                  <a:pos x="78" y="0"/>
                </a:cxn>
                <a:cxn ang="0">
                  <a:pos x="1" y="79"/>
                </a:cxn>
                <a:cxn ang="0">
                  <a:pos x="0" y="204"/>
                </a:cxn>
                <a:cxn ang="0">
                  <a:pos x="113" y="176"/>
                </a:cxn>
                <a:cxn ang="0">
                  <a:pos x="147" y="176"/>
                </a:cxn>
                <a:cxn ang="0">
                  <a:pos x="147" y="176"/>
                </a:cxn>
                <a:cxn ang="0">
                  <a:pos x="156" y="151"/>
                </a:cxn>
                <a:cxn ang="0">
                  <a:pos x="146" y="145"/>
                </a:cxn>
                <a:cxn ang="0">
                  <a:pos x="156" y="140"/>
                </a:cxn>
                <a:cxn ang="0">
                  <a:pos x="155" y="138"/>
                </a:cxn>
                <a:cxn ang="0">
                  <a:pos x="170" y="111"/>
                </a:cxn>
                <a:cxn ang="0">
                  <a:pos x="62" y="93"/>
                </a:cxn>
                <a:cxn ang="0">
                  <a:pos x="62" y="102"/>
                </a:cxn>
                <a:cxn ang="0">
                  <a:pos x="54" y="105"/>
                </a:cxn>
                <a:cxn ang="0">
                  <a:pos x="48" y="110"/>
                </a:cxn>
                <a:cxn ang="0">
                  <a:pos x="40" y="107"/>
                </a:cxn>
                <a:cxn ang="0">
                  <a:pos x="32" y="107"/>
                </a:cxn>
                <a:cxn ang="0">
                  <a:pos x="28" y="99"/>
                </a:cxn>
                <a:cxn ang="0">
                  <a:pos x="22" y="93"/>
                </a:cxn>
                <a:cxn ang="0">
                  <a:pos x="26" y="85"/>
                </a:cxn>
                <a:cxn ang="0">
                  <a:pos x="26" y="76"/>
                </a:cxn>
                <a:cxn ang="0">
                  <a:pos x="34" y="73"/>
                </a:cxn>
                <a:cxn ang="0">
                  <a:pos x="40" y="68"/>
                </a:cxn>
                <a:cxn ang="0">
                  <a:pos x="48" y="71"/>
                </a:cxn>
                <a:cxn ang="0">
                  <a:pos x="57" y="71"/>
                </a:cxn>
                <a:cxn ang="0">
                  <a:pos x="60" y="79"/>
                </a:cxn>
                <a:cxn ang="0">
                  <a:pos x="66" y="85"/>
                </a:cxn>
                <a:cxn ang="0">
                  <a:pos x="136" y="77"/>
                </a:cxn>
                <a:cxn ang="0">
                  <a:pos x="126" y="87"/>
                </a:cxn>
                <a:cxn ang="0">
                  <a:pos x="121" y="100"/>
                </a:cxn>
                <a:cxn ang="0">
                  <a:pos x="107" y="100"/>
                </a:cxn>
                <a:cxn ang="0">
                  <a:pos x="94" y="105"/>
                </a:cxn>
                <a:cxn ang="0">
                  <a:pos x="83" y="96"/>
                </a:cxn>
                <a:cxn ang="0">
                  <a:pos x="70" y="91"/>
                </a:cxn>
                <a:cxn ang="0">
                  <a:pos x="70" y="77"/>
                </a:cxn>
                <a:cxn ang="0">
                  <a:pos x="64" y="64"/>
                </a:cxn>
                <a:cxn ang="0">
                  <a:pos x="74" y="53"/>
                </a:cxn>
                <a:cxn ang="0">
                  <a:pos x="79" y="40"/>
                </a:cxn>
                <a:cxn ang="0">
                  <a:pos x="94" y="40"/>
                </a:cxn>
                <a:cxn ang="0">
                  <a:pos x="107" y="35"/>
                </a:cxn>
                <a:cxn ang="0">
                  <a:pos x="117" y="44"/>
                </a:cxn>
                <a:cxn ang="0">
                  <a:pos x="130" y="49"/>
                </a:cxn>
                <a:cxn ang="0">
                  <a:pos x="130" y="64"/>
                </a:cxn>
                <a:cxn ang="0">
                  <a:pos x="136" y="77"/>
                </a:cxn>
              </a:cxnLst>
              <a:rect l="txL" t="txT" r="txR" b="tx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148" name="组合 33"/>
          <p:cNvGrpSpPr/>
          <p:nvPr/>
        </p:nvGrpSpPr>
        <p:grpSpPr>
          <a:xfrm flipH="1">
            <a:off x="10417406" y="5598821"/>
            <a:ext cx="436506" cy="431900"/>
            <a:chOff x="0" y="0"/>
            <a:chExt cx="453105" cy="448433"/>
          </a:xfrm>
        </p:grpSpPr>
        <p:sp>
          <p:nvSpPr>
            <p:cNvPr id="149" name="Freeform 136"/>
            <p:cNvSpPr/>
            <p:nvPr/>
          </p:nvSpPr>
          <p:spPr>
            <a:xfrm>
              <a:off x="0" y="251309"/>
              <a:ext cx="453105" cy="197124"/>
            </a:xfrm>
            <a:custGeom>
              <a:avLst/>
              <a:gdLst>
                <a:gd name="txL" fmla="*/ 0 w 205"/>
                <a:gd name="txT" fmla="*/ 0 h 89"/>
                <a:gd name="txR" fmla="*/ 205 w 205"/>
                <a:gd name="txB" fmla="*/ 89 h 89"/>
              </a:gdLst>
              <a:ahLst/>
              <a:cxnLst>
                <a:cxn ang="0">
                  <a:pos x="103" y="1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67"/>
                </a:cxn>
                <a:cxn ang="0">
                  <a:pos x="22" y="89"/>
                </a:cxn>
                <a:cxn ang="0">
                  <a:pos x="183" y="89"/>
                </a:cxn>
                <a:cxn ang="0">
                  <a:pos x="205" y="67"/>
                </a:cxn>
                <a:cxn ang="0">
                  <a:pos x="205" y="0"/>
                </a:cxn>
                <a:cxn ang="0">
                  <a:pos x="158" y="0"/>
                </a:cxn>
                <a:cxn ang="0">
                  <a:pos x="103" y="19"/>
                </a:cxn>
              </a:cxnLst>
              <a:rect l="txL" t="txT" r="txR" b="tx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 sz="1400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50" name="Freeform 137"/>
            <p:cNvSpPr>
              <a:spLocks noEditPoints="1"/>
            </p:cNvSpPr>
            <p:nvPr/>
          </p:nvSpPr>
          <p:spPr>
            <a:xfrm>
              <a:off x="0" y="0"/>
              <a:ext cx="453105" cy="260652"/>
            </a:xfrm>
            <a:custGeom>
              <a:avLst/>
              <a:gdLst>
                <a:gd name="txL" fmla="*/ 0 w 205"/>
                <a:gd name="txT" fmla="*/ 0 h 118"/>
                <a:gd name="txR" fmla="*/ 205 w 205"/>
                <a:gd name="txB" fmla="*/ 118 h 118"/>
              </a:gdLst>
              <a:ahLst/>
              <a:cxnLst>
                <a:cxn ang="0">
                  <a:pos x="183" y="42"/>
                </a:cxn>
                <a:cxn ang="0">
                  <a:pos x="180" y="42"/>
                </a:cxn>
                <a:cxn ang="0">
                  <a:pos x="154" y="42"/>
                </a:cxn>
                <a:cxn ang="0">
                  <a:pos x="154" y="22"/>
                </a:cxn>
                <a:cxn ang="0">
                  <a:pos x="132" y="0"/>
                </a:cxn>
                <a:cxn ang="0">
                  <a:pos x="73" y="0"/>
                </a:cxn>
                <a:cxn ang="0">
                  <a:pos x="51" y="22"/>
                </a:cxn>
                <a:cxn ang="0">
                  <a:pos x="51" y="42"/>
                </a:cxn>
                <a:cxn ang="0">
                  <a:pos x="25" y="42"/>
                </a:cxn>
                <a:cxn ang="0">
                  <a:pos x="22" y="42"/>
                </a:cxn>
                <a:cxn ang="0">
                  <a:pos x="0" y="64"/>
                </a:cxn>
                <a:cxn ang="0">
                  <a:pos x="0" y="101"/>
                </a:cxn>
                <a:cxn ang="0">
                  <a:pos x="54" y="101"/>
                </a:cxn>
                <a:cxn ang="0">
                  <a:pos x="103" y="118"/>
                </a:cxn>
                <a:cxn ang="0">
                  <a:pos x="151" y="101"/>
                </a:cxn>
                <a:cxn ang="0">
                  <a:pos x="205" y="101"/>
                </a:cxn>
                <a:cxn ang="0">
                  <a:pos x="205" y="64"/>
                </a:cxn>
                <a:cxn ang="0">
                  <a:pos x="183" y="42"/>
                </a:cxn>
                <a:cxn ang="0">
                  <a:pos x="67" y="26"/>
                </a:cxn>
                <a:cxn ang="0">
                  <a:pos x="67" y="22"/>
                </a:cxn>
                <a:cxn ang="0">
                  <a:pos x="73" y="17"/>
                </a:cxn>
                <a:cxn ang="0">
                  <a:pos x="132" y="17"/>
                </a:cxn>
                <a:cxn ang="0">
                  <a:pos x="138" y="22"/>
                </a:cxn>
                <a:cxn ang="0">
                  <a:pos x="138" y="26"/>
                </a:cxn>
                <a:cxn ang="0">
                  <a:pos x="138" y="42"/>
                </a:cxn>
                <a:cxn ang="0">
                  <a:pos x="67" y="42"/>
                </a:cxn>
                <a:cxn ang="0">
                  <a:pos x="67" y="26"/>
                </a:cxn>
                <a:cxn ang="0">
                  <a:pos x="101" y="101"/>
                </a:cxn>
                <a:cxn ang="0">
                  <a:pos x="85" y="86"/>
                </a:cxn>
                <a:cxn ang="0">
                  <a:pos x="101" y="70"/>
                </a:cxn>
                <a:cxn ang="0">
                  <a:pos x="117" y="86"/>
                </a:cxn>
                <a:cxn ang="0">
                  <a:pos x="101" y="101"/>
                </a:cxn>
              </a:cxnLst>
              <a:rect l="txL" t="txT" r="txR" b="tx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 sz="1400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151" name="组合 36"/>
          <p:cNvGrpSpPr/>
          <p:nvPr/>
        </p:nvGrpSpPr>
        <p:grpSpPr>
          <a:xfrm flipH="1">
            <a:off x="10379313" y="876504"/>
            <a:ext cx="517458" cy="555754"/>
            <a:chOff x="0" y="0"/>
            <a:chExt cx="466184" cy="501686"/>
          </a:xfrm>
        </p:grpSpPr>
        <p:sp>
          <p:nvSpPr>
            <p:cNvPr id="152" name="Freeform 154"/>
            <p:cNvSpPr/>
            <p:nvPr/>
          </p:nvSpPr>
          <p:spPr>
            <a:xfrm>
              <a:off x="141070" y="426012"/>
              <a:ext cx="50449" cy="46712"/>
            </a:xfrm>
            <a:custGeom>
              <a:avLst/>
              <a:gdLst>
                <a:gd name="txL" fmla="*/ 0 w 23"/>
                <a:gd name="txT" fmla="*/ 0 h 21"/>
                <a:gd name="txR" fmla="*/ 23 w 23"/>
                <a:gd name="txB" fmla="*/ 21 h 21"/>
              </a:gdLst>
              <a:ahLst/>
              <a:cxnLst>
                <a:cxn ang="0">
                  <a:pos x="16" y="0"/>
                </a:cxn>
                <a:cxn ang="0">
                  <a:pos x="16" y="4"/>
                </a:cxn>
                <a:cxn ang="0">
                  <a:pos x="19" y="11"/>
                </a:cxn>
                <a:cxn ang="0">
                  <a:pos x="10" y="17"/>
                </a:cxn>
                <a:cxn ang="0">
                  <a:pos x="4" y="9"/>
                </a:cxn>
                <a:cxn ang="0">
                  <a:pos x="6" y="5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11" y="21"/>
                </a:cxn>
                <a:cxn ang="0">
                  <a:pos x="23" y="10"/>
                </a:cxn>
                <a:cxn ang="0">
                  <a:pos x="16" y="0"/>
                </a:cxn>
              </a:cxnLst>
              <a:rect l="txL" t="txT" r="txR" b="tx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 sz="1400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53" name="Rectangle 155"/>
            <p:cNvSpPr/>
            <p:nvPr/>
          </p:nvSpPr>
          <p:spPr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 sz="1400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>
            <a:xfrm>
              <a:off x="39238" y="81278"/>
              <a:ext cx="260652" cy="260652"/>
            </a:xfrm>
            <a:custGeom>
              <a:avLst/>
              <a:gdLst>
                <a:gd name="txL" fmla="*/ 0 w 118"/>
                <a:gd name="txT" fmla="*/ 0 h 118"/>
                <a:gd name="txR" fmla="*/ 118 w 118"/>
                <a:gd name="txB" fmla="*/ 118 h 118"/>
              </a:gdLst>
              <a:ahLst/>
              <a:cxnLst>
                <a:cxn ang="0">
                  <a:pos x="24" y="19"/>
                </a:cxn>
                <a:cxn ang="0">
                  <a:pos x="19" y="94"/>
                </a:cxn>
                <a:cxn ang="0">
                  <a:pos x="94" y="99"/>
                </a:cxn>
                <a:cxn ang="0">
                  <a:pos x="99" y="24"/>
                </a:cxn>
                <a:cxn ang="0">
                  <a:pos x="24" y="19"/>
                </a:cxn>
                <a:cxn ang="0">
                  <a:pos x="64" y="84"/>
                </a:cxn>
                <a:cxn ang="0">
                  <a:pos x="64" y="93"/>
                </a:cxn>
                <a:cxn ang="0">
                  <a:pos x="56" y="93"/>
                </a:cxn>
                <a:cxn ang="0">
                  <a:pos x="56" y="85"/>
                </a:cxn>
                <a:cxn ang="0">
                  <a:pos x="41" y="81"/>
                </a:cxn>
                <a:cxn ang="0">
                  <a:pos x="43" y="71"/>
                </a:cxn>
                <a:cxn ang="0">
                  <a:pos x="58" y="75"/>
                </a:cxn>
                <a:cxn ang="0">
                  <a:pos x="66" y="70"/>
                </a:cxn>
                <a:cxn ang="0">
                  <a:pos x="57" y="62"/>
                </a:cxn>
                <a:cxn ang="0">
                  <a:pos x="41" y="46"/>
                </a:cxn>
                <a:cxn ang="0">
                  <a:pos x="56" y="31"/>
                </a:cxn>
                <a:cxn ang="0">
                  <a:pos x="56" y="23"/>
                </a:cxn>
                <a:cxn ang="0">
                  <a:pos x="64" y="23"/>
                </a:cxn>
                <a:cxn ang="0">
                  <a:pos x="64" y="30"/>
                </a:cxn>
                <a:cxn ang="0">
                  <a:pos x="77" y="33"/>
                </a:cxn>
                <a:cxn ang="0">
                  <a:pos x="74" y="43"/>
                </a:cxn>
                <a:cxn ang="0">
                  <a:pos x="62" y="40"/>
                </a:cxn>
                <a:cxn ang="0">
                  <a:pos x="55" y="45"/>
                </a:cxn>
                <a:cxn ang="0">
                  <a:pos x="65" y="52"/>
                </a:cxn>
                <a:cxn ang="0">
                  <a:pos x="79" y="69"/>
                </a:cxn>
                <a:cxn ang="0">
                  <a:pos x="64" y="84"/>
                </a:cxn>
              </a:cxnLst>
              <a:rect l="txL" t="txT" r="txR" b="tx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 sz="1400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>
            <a:xfrm>
              <a:off x="0" y="0"/>
              <a:ext cx="338194" cy="501686"/>
            </a:xfrm>
            <a:custGeom>
              <a:avLst/>
              <a:gdLst>
                <a:gd name="txL" fmla="*/ 0 w 153"/>
                <a:gd name="txT" fmla="*/ 0 h 227"/>
                <a:gd name="txR" fmla="*/ 153 w 153"/>
                <a:gd name="txB" fmla="*/ 227 h 227"/>
              </a:gdLst>
              <a:ahLst/>
              <a:cxnLst>
                <a:cxn ang="0">
                  <a:pos x="138" y="177"/>
                </a:cxn>
                <a:cxn ang="0">
                  <a:pos x="16" y="177"/>
                </a:cxn>
                <a:cxn ang="0">
                  <a:pos x="16" y="16"/>
                </a:cxn>
                <a:cxn ang="0">
                  <a:pos x="138" y="16"/>
                </a:cxn>
                <a:cxn ang="0">
                  <a:pos x="138" y="103"/>
                </a:cxn>
                <a:cxn ang="0">
                  <a:pos x="139" y="102"/>
                </a:cxn>
                <a:cxn ang="0">
                  <a:pos x="153" y="94"/>
                </a:cxn>
                <a:cxn ang="0">
                  <a:pos x="153" y="13"/>
                </a:cxn>
                <a:cxn ang="0">
                  <a:pos x="141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215"/>
                </a:cxn>
                <a:cxn ang="0">
                  <a:pos x="12" y="227"/>
                </a:cxn>
                <a:cxn ang="0">
                  <a:pos x="141" y="227"/>
                </a:cxn>
                <a:cxn ang="0">
                  <a:pos x="153" y="215"/>
                </a:cxn>
                <a:cxn ang="0">
                  <a:pos x="153" y="176"/>
                </a:cxn>
                <a:cxn ang="0">
                  <a:pos x="138" y="166"/>
                </a:cxn>
                <a:cxn ang="0">
                  <a:pos x="138" y="177"/>
                </a:cxn>
                <a:cxn ang="0">
                  <a:pos x="75" y="221"/>
                </a:cxn>
                <a:cxn ang="0">
                  <a:pos x="56" y="201"/>
                </a:cxn>
                <a:cxn ang="0">
                  <a:pos x="75" y="182"/>
                </a:cxn>
                <a:cxn ang="0">
                  <a:pos x="95" y="201"/>
                </a:cxn>
                <a:cxn ang="0">
                  <a:pos x="75" y="221"/>
                </a:cxn>
              </a:cxnLst>
              <a:rect l="txL" t="txT" r="txR" b="tx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 sz="1400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>
            <a:xfrm>
              <a:off x="275600" y="202729"/>
              <a:ext cx="190584" cy="190584"/>
            </a:xfrm>
            <a:custGeom>
              <a:avLst/>
              <a:gdLst>
                <a:gd name="txL" fmla="*/ 0 w 86"/>
                <a:gd name="txT" fmla="*/ 0 h 86"/>
                <a:gd name="txR" fmla="*/ 86 w 86"/>
                <a:gd name="txB" fmla="*/ 86 h 86"/>
              </a:gdLst>
              <a:ahLst/>
              <a:cxnLst>
                <a:cxn ang="0">
                  <a:pos x="72" y="17"/>
                </a:cxn>
                <a:cxn ang="0">
                  <a:pos x="18" y="14"/>
                </a:cxn>
                <a:cxn ang="0">
                  <a:pos x="14" y="68"/>
                </a:cxn>
                <a:cxn ang="0">
                  <a:pos x="69" y="72"/>
                </a:cxn>
                <a:cxn ang="0">
                  <a:pos x="72" y="17"/>
                </a:cxn>
                <a:cxn ang="0">
                  <a:pos x="46" y="63"/>
                </a:cxn>
                <a:cxn ang="0">
                  <a:pos x="46" y="70"/>
                </a:cxn>
                <a:cxn ang="0">
                  <a:pos x="40" y="70"/>
                </a:cxn>
                <a:cxn ang="0">
                  <a:pos x="40" y="64"/>
                </a:cxn>
                <a:cxn ang="0">
                  <a:pos x="28" y="61"/>
                </a:cxn>
                <a:cxn ang="0">
                  <a:pos x="30" y="53"/>
                </a:cxn>
                <a:cxn ang="0">
                  <a:pos x="41" y="56"/>
                </a:cxn>
                <a:cxn ang="0">
                  <a:pos x="48" y="52"/>
                </a:cxn>
                <a:cxn ang="0">
                  <a:pos x="41" y="46"/>
                </a:cxn>
                <a:cxn ang="0">
                  <a:pos x="29" y="34"/>
                </a:cxn>
                <a:cxn ang="0">
                  <a:pos x="40" y="22"/>
                </a:cxn>
                <a:cxn ang="0">
                  <a:pos x="40" y="15"/>
                </a:cxn>
                <a:cxn ang="0">
                  <a:pos x="47" y="15"/>
                </a:cxn>
                <a:cxn ang="0">
                  <a:pos x="47" y="21"/>
                </a:cxn>
                <a:cxn ang="0">
                  <a:pos x="56" y="23"/>
                </a:cxn>
                <a:cxn ang="0">
                  <a:pos x="54" y="31"/>
                </a:cxn>
                <a:cxn ang="0">
                  <a:pos x="45" y="29"/>
                </a:cxn>
                <a:cxn ang="0">
                  <a:pos x="39" y="32"/>
                </a:cxn>
                <a:cxn ang="0">
                  <a:pos x="47" y="38"/>
                </a:cxn>
                <a:cxn ang="0">
                  <a:pos x="58" y="51"/>
                </a:cxn>
                <a:cxn ang="0">
                  <a:pos x="46" y="63"/>
                </a:cxn>
              </a:cxnLst>
              <a:rect l="txL" t="txT" r="txR" b="tx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pPr defTabSz="914377"/>
              <a:endParaRPr sz="1400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157" name="文本框 42"/>
          <p:cNvSpPr/>
          <p:nvPr/>
        </p:nvSpPr>
        <p:spPr>
          <a:xfrm>
            <a:off x="2700269" y="1151205"/>
            <a:ext cx="6168734" cy="615549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lstStyle/>
          <a:p>
            <a:pPr defTabSz="914377"/>
            <a:r>
              <a:rPr lang="zh-CN" altLang="en-US" sz="3200" b="1" dirty="0">
                <a:solidFill>
                  <a:prstClr val="white"/>
                </a:solidFill>
                <a:latin typeface="+mn-ea"/>
                <a:sym typeface="华文宋体" pitchFamily="2" charset="-122"/>
              </a:rPr>
              <a:t>Chapter 1 Overview of work</a:t>
            </a:r>
          </a:p>
        </p:txBody>
      </p:sp>
      <p:sp>
        <p:nvSpPr>
          <p:cNvPr id="158" name="文本框 43"/>
          <p:cNvSpPr/>
          <p:nvPr/>
        </p:nvSpPr>
        <p:spPr>
          <a:xfrm>
            <a:off x="1889132" y="2450081"/>
            <a:ext cx="5792413" cy="615549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lstStyle/>
          <a:p>
            <a:pPr defTabSz="914377"/>
            <a:r>
              <a:rPr lang="zh-CN" altLang="en-US" sz="3200" b="1" dirty="0">
                <a:solidFill>
                  <a:prstClr val="white"/>
                </a:solidFill>
                <a:latin typeface="+mn-ea"/>
                <a:sym typeface="华文宋体" pitchFamily="2" charset="-122"/>
              </a:rPr>
              <a:t>Chapter </a:t>
            </a:r>
            <a:r>
              <a:rPr lang="en-US" altLang="zh-CN" sz="3200" b="1" dirty="0">
                <a:solidFill>
                  <a:prstClr val="white"/>
                </a:solidFill>
                <a:latin typeface="+mn-ea"/>
                <a:sym typeface="华文宋体" pitchFamily="2" charset="-122"/>
              </a:rPr>
              <a:t>2</a:t>
            </a:r>
            <a:r>
              <a:rPr lang="zh-CN" altLang="en-US" sz="3200" b="1" dirty="0">
                <a:solidFill>
                  <a:prstClr val="white"/>
                </a:solidFill>
                <a:latin typeface="+mn-ea"/>
                <a:sym typeface="华文宋体" pitchFamily="2" charset="-122"/>
              </a:rPr>
              <a:t> Market Analysis</a:t>
            </a:r>
          </a:p>
        </p:txBody>
      </p:sp>
      <p:sp>
        <p:nvSpPr>
          <p:cNvPr id="159" name="文本框 44"/>
          <p:cNvSpPr/>
          <p:nvPr/>
        </p:nvSpPr>
        <p:spPr>
          <a:xfrm>
            <a:off x="2009744" y="3734665"/>
            <a:ext cx="6441244" cy="615549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lstStyle/>
          <a:p>
            <a:pPr defTabSz="914377"/>
            <a:r>
              <a:rPr lang="zh-CN" altLang="en-US" sz="3200" b="1" dirty="0">
                <a:solidFill>
                  <a:prstClr val="white"/>
                </a:solidFill>
                <a:latin typeface="+mn-ea"/>
                <a:sym typeface="华文宋体" pitchFamily="2" charset="-122"/>
              </a:rPr>
              <a:t>Chapter </a:t>
            </a:r>
            <a:r>
              <a:rPr lang="en-US" altLang="zh-CN" sz="3200" b="1" dirty="0">
                <a:solidFill>
                  <a:prstClr val="white"/>
                </a:solidFill>
                <a:latin typeface="+mn-ea"/>
                <a:sym typeface="华文宋体" pitchFamily="2" charset="-122"/>
              </a:rPr>
              <a:t>3</a:t>
            </a:r>
            <a:r>
              <a:rPr lang="zh-CN" altLang="en-US" sz="3200" b="1" dirty="0">
                <a:solidFill>
                  <a:prstClr val="white"/>
                </a:solidFill>
                <a:latin typeface="+mn-ea"/>
                <a:sym typeface="华文宋体" pitchFamily="2" charset="-122"/>
              </a:rPr>
              <a:t> Experience Sharing</a:t>
            </a:r>
          </a:p>
        </p:txBody>
      </p:sp>
      <p:sp>
        <p:nvSpPr>
          <p:cNvPr id="160" name="文本框 45"/>
          <p:cNvSpPr/>
          <p:nvPr/>
        </p:nvSpPr>
        <p:spPr>
          <a:xfrm>
            <a:off x="2647870" y="5198678"/>
            <a:ext cx="6404761" cy="615549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lstStyle/>
          <a:p>
            <a:pPr defTabSz="914377"/>
            <a:r>
              <a:rPr lang="zh-CN" altLang="en-US" sz="3200" b="1" dirty="0">
                <a:solidFill>
                  <a:prstClr val="white"/>
                </a:solidFill>
                <a:latin typeface="+mn-ea"/>
                <a:sym typeface="华文宋体" pitchFamily="2" charset="-122"/>
              </a:rPr>
              <a:t>Chapter 4 Plans for Next Year</a:t>
            </a:r>
          </a:p>
        </p:txBody>
      </p:sp>
      <p:sp>
        <p:nvSpPr>
          <p:cNvPr id="161" name="直接连接符 48"/>
          <p:cNvSpPr/>
          <p:nvPr/>
        </p:nvSpPr>
        <p:spPr>
          <a:xfrm>
            <a:off x="9826935" y="1686316"/>
            <a:ext cx="2009513" cy="0"/>
          </a:xfrm>
          <a:prstGeom prst="line">
            <a:avLst/>
          </a:prstGeom>
          <a:ln w="6350" cap="flat" cmpd="sng">
            <a:solidFill>
              <a:srgbClr val="262626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2" name="直接连接符 49"/>
          <p:cNvSpPr/>
          <p:nvPr/>
        </p:nvSpPr>
        <p:spPr>
          <a:xfrm>
            <a:off x="9826935" y="5144691"/>
            <a:ext cx="2009513" cy="0"/>
          </a:xfrm>
          <a:prstGeom prst="line">
            <a:avLst/>
          </a:prstGeom>
          <a:ln w="6350" cap="flat" cmpd="sng">
            <a:solidFill>
              <a:srgbClr val="262626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" name="直接连接符 50"/>
          <p:cNvSpPr/>
          <p:nvPr/>
        </p:nvSpPr>
        <p:spPr>
          <a:xfrm>
            <a:off x="9212651" y="3432970"/>
            <a:ext cx="2519035" cy="1588"/>
          </a:xfrm>
          <a:prstGeom prst="line">
            <a:avLst/>
          </a:prstGeom>
          <a:ln w="6350" cap="flat" cmpd="sng">
            <a:solidFill>
              <a:srgbClr val="262626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6" name="任意多边形 46"/>
          <p:cNvSpPr/>
          <p:nvPr/>
        </p:nvSpPr>
        <p:spPr>
          <a:xfrm>
            <a:off x="-19050" y="1053704"/>
            <a:ext cx="1669256" cy="4170759"/>
          </a:xfrm>
          <a:custGeom>
            <a:avLst/>
            <a:gdLst>
              <a:gd name="txL" fmla="*/ 0 w 2227188"/>
              <a:gd name="txT" fmla="*/ 0 h 5561218"/>
              <a:gd name="txR" fmla="*/ 2227188 w 2227188"/>
              <a:gd name="txB" fmla="*/ 5561218 h 5561218"/>
            </a:gdLst>
            <a:ahLst/>
            <a:cxnLst>
              <a:cxn ang="0">
                <a:pos x="0" y="0"/>
              </a:cxn>
              <a:cxn ang="0">
                <a:pos x="223814" y="57549"/>
              </a:cxn>
              <a:cxn ang="0">
                <a:pos x="2227188" y="2780609"/>
              </a:cxn>
              <a:cxn ang="0">
                <a:pos x="223814" y="5503670"/>
              </a:cxn>
              <a:cxn ang="0">
                <a:pos x="0" y="5561218"/>
              </a:cxn>
            </a:cxnLst>
            <a:rect l="txL" t="txT" r="txR" b="txB"/>
            <a:pathLst>
              <a:path w="2227188" h="5561218">
                <a:moveTo>
                  <a:pt x="0" y="0"/>
                </a:moveTo>
                <a:lnTo>
                  <a:pt x="223814" y="57549"/>
                </a:lnTo>
                <a:cubicBezTo>
                  <a:pt x="1384468" y="418549"/>
                  <a:pt x="2227188" y="1501165"/>
                  <a:pt x="2227188" y="2780609"/>
                </a:cubicBezTo>
                <a:cubicBezTo>
                  <a:pt x="2227188" y="4060053"/>
                  <a:pt x="1384468" y="5142669"/>
                  <a:pt x="223814" y="5503670"/>
                </a:cubicBezTo>
                <a:lnTo>
                  <a:pt x="0" y="55612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anchor="ctr"/>
          <a:lstStyle/>
          <a:p>
            <a:pPr algn="ctr" defTabSz="685800"/>
            <a:endParaRPr sz="1013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7" name="文本框 47"/>
          <p:cNvSpPr/>
          <p:nvPr/>
        </p:nvSpPr>
        <p:spPr>
          <a:xfrm rot="5400000">
            <a:off x="-682311" y="2815323"/>
            <a:ext cx="2651688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85800"/>
            <a:r>
              <a:rPr lang="en-US" altLang="x-none" sz="3600" b="1" dirty="0">
                <a:solidFill>
                  <a:srgbClr val="262626"/>
                </a:solidFill>
                <a:latin typeface="华文宋体" pitchFamily="2" charset="-122"/>
                <a:ea typeface="华文宋体" pitchFamily="2" charset="-122"/>
                <a:sym typeface="华文宋体" pitchFamily="2" charset="-122"/>
              </a:rPr>
              <a:t>CONCENTS</a:t>
            </a:r>
            <a:endParaRPr lang="zh-CN" altLang="en-US" sz="3600" b="1" dirty="0">
              <a:solidFill>
                <a:srgbClr val="262626"/>
              </a:solidFill>
              <a:latin typeface="华文宋体" pitchFamily="2" charset="-122"/>
              <a:ea typeface="华文宋体" pitchFamily="2" charset="-122"/>
              <a:sym typeface="华文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57" grpId="0"/>
      <p:bldP spid="158" grpId="0"/>
      <p:bldP spid="159" grpId="0"/>
      <p:bldP spid="160" grpId="0"/>
      <p:bldP spid="166" grpId="0" animBg="1"/>
      <p:bldP spid="1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3" name="任意多边形 2"/>
          <p:cNvSpPr/>
          <p:nvPr/>
        </p:nvSpPr>
        <p:spPr>
          <a:xfrm rot="5400000">
            <a:off x="3613702" y="3516047"/>
            <a:ext cx="1504260" cy="723330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 rot="18900000">
            <a:off x="2075388" y="3335604"/>
            <a:ext cx="1059405" cy="1074099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 rot="18900000" flipV="1">
            <a:off x="2902045" y="4161677"/>
            <a:ext cx="1059405" cy="1074099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2700000">
            <a:off x="2882804" y="2506660"/>
            <a:ext cx="1059788" cy="107371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7" name="心形 6"/>
          <p:cNvSpPr/>
          <p:nvPr/>
        </p:nvSpPr>
        <p:spPr>
          <a:xfrm>
            <a:off x="3261127" y="2162626"/>
            <a:ext cx="351646" cy="293145"/>
          </a:xfrm>
          <a:prstGeom prst="heart">
            <a:avLst/>
          </a:prstGeom>
          <a:solidFill>
            <a:srgbClr val="2F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91624" y="3629869"/>
            <a:ext cx="224843" cy="564740"/>
            <a:chOff x="3114596" y="2996938"/>
            <a:chExt cx="224872" cy="564609"/>
          </a:xfrm>
          <a:solidFill>
            <a:srgbClr val="2F2637"/>
          </a:solidFill>
        </p:grpSpPr>
        <p:sp>
          <p:nvSpPr>
            <p:cNvPr id="9" name="椭圆 8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0" name="同侧圆角矩形 9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2" name="同侧圆角矩形 11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3" name="同侧圆角矩形 12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4" name="同侧圆角矩形 13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5" name="同侧圆角矩形 14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83586" y="3717491"/>
            <a:ext cx="439800" cy="311840"/>
            <a:chOff x="4979939" y="3638125"/>
            <a:chExt cx="439857" cy="311768"/>
          </a:xfrm>
          <a:solidFill>
            <a:srgbClr val="2F2637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19" name="组合 18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23" name="矩形 22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itchFamily="34" charset="-122"/>
                  </a:endParaRPr>
                </a:p>
              </p:txBody>
            </p:sp>
          </p:grpSp>
          <p:sp>
            <p:nvSpPr>
              <p:cNvPr id="20" name="等腰三角形 19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8" name="剪去单角的矩形 17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203045" y="5303318"/>
            <a:ext cx="465298" cy="418553"/>
            <a:chOff x="2928203" y="5369694"/>
            <a:chExt cx="465358" cy="418456"/>
          </a:xfrm>
          <a:solidFill>
            <a:srgbClr val="2F2637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29" name="任意多边形 28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278127 w 406232"/>
                  <a:gd name="connsiteY7" fmla="*/ 209845 h 348959"/>
                  <a:gd name="connsiteX8" fmla="*/ 211452 w 406232"/>
                  <a:gd name="connsiteY8" fmla="*/ 305095 h 348959"/>
                  <a:gd name="connsiteX9" fmla="*/ 128108 w 406232"/>
                  <a:gd name="connsiteY9" fmla="*/ 345576 h 348959"/>
                  <a:gd name="connsiteX10" fmla="*/ 44765 w 406232"/>
                  <a:gd name="connsiteY10" fmla="*/ 345576 h 348959"/>
                  <a:gd name="connsiteX11" fmla="*/ 6665 w 406232"/>
                  <a:gd name="connsiteY11" fmla="*/ 305095 h 348959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7668 w 407235"/>
                  <a:gd name="connsiteY0" fmla="*/ 305095 h 357637"/>
                  <a:gd name="connsiteX1" fmla="*/ 7668 w 407235"/>
                  <a:gd name="connsiteY1" fmla="*/ 226514 h 357637"/>
                  <a:gd name="connsiteX2" fmla="*/ 74343 w 407235"/>
                  <a:gd name="connsiteY2" fmla="*/ 128882 h 357637"/>
                  <a:gd name="connsiteX3" fmla="*/ 245793 w 407235"/>
                  <a:gd name="connsiteY3" fmla="*/ 43157 h 357637"/>
                  <a:gd name="connsiteX4" fmla="*/ 402955 w 407235"/>
                  <a:gd name="connsiteY4" fmla="*/ 295 h 357637"/>
                  <a:gd name="connsiteX5" fmla="*/ 360093 w 407235"/>
                  <a:gd name="connsiteY5" fmla="*/ 26489 h 357637"/>
                  <a:gd name="connsiteX6" fmla="*/ 331518 w 407235"/>
                  <a:gd name="connsiteY6" fmla="*/ 69351 h 357637"/>
                  <a:gd name="connsiteX7" fmla="*/ 279130 w 407235"/>
                  <a:gd name="connsiteY7" fmla="*/ 209845 h 357637"/>
                  <a:gd name="connsiteX8" fmla="*/ 212455 w 407235"/>
                  <a:gd name="connsiteY8" fmla="*/ 305095 h 357637"/>
                  <a:gd name="connsiteX9" fmla="*/ 121967 w 407235"/>
                  <a:gd name="connsiteY9" fmla="*/ 355101 h 357637"/>
                  <a:gd name="connsiteX10" fmla="*/ 45768 w 407235"/>
                  <a:gd name="connsiteY10" fmla="*/ 345576 h 357637"/>
                  <a:gd name="connsiteX11" fmla="*/ 7668 w 407235"/>
                  <a:gd name="connsiteY11" fmla="*/ 305095 h 35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" fmla="*/ 114303 w 114766"/>
                  <a:gd name="connsiteY0" fmla="*/ 7143 h 117111"/>
                  <a:gd name="connsiteX1" fmla="*/ 66678 w 114766"/>
                  <a:gd name="connsiteY1" fmla="*/ 66675 h 117111"/>
                  <a:gd name="connsiteX2" fmla="*/ 40484 w 114766"/>
                  <a:gd name="connsiteY2" fmla="*/ 116681 h 117111"/>
                  <a:gd name="connsiteX3" fmla="*/ 3 w 114766"/>
                  <a:gd name="connsiteY3" fmla="*/ 88106 h 117111"/>
                  <a:gd name="connsiteX4" fmla="*/ 42865 w 114766"/>
                  <a:gd name="connsiteY4" fmla="*/ 40481 h 117111"/>
                  <a:gd name="connsiteX5" fmla="*/ 88109 w 114766"/>
                  <a:gd name="connsiteY5" fmla="*/ 4762 h 117111"/>
                  <a:gd name="connsiteX6" fmla="*/ 114303 w 114766"/>
                  <a:gd name="connsiteY6" fmla="*/ 7143 h 117111"/>
                  <a:gd name="connsiteX0" fmla="*/ 114306 w 114769"/>
                  <a:gd name="connsiteY0" fmla="*/ 7143 h 109586"/>
                  <a:gd name="connsiteX1" fmla="*/ 66681 w 114769"/>
                  <a:gd name="connsiteY1" fmla="*/ 66675 h 109586"/>
                  <a:gd name="connsiteX2" fmla="*/ 29099 w 114769"/>
                  <a:gd name="connsiteY2" fmla="*/ 108934 h 109586"/>
                  <a:gd name="connsiteX3" fmla="*/ 6 w 114769"/>
                  <a:gd name="connsiteY3" fmla="*/ 88106 h 109586"/>
                  <a:gd name="connsiteX4" fmla="*/ 42868 w 114769"/>
                  <a:gd name="connsiteY4" fmla="*/ 40481 h 109586"/>
                  <a:gd name="connsiteX5" fmla="*/ 88112 w 114769"/>
                  <a:gd name="connsiteY5" fmla="*/ 4762 h 109586"/>
                  <a:gd name="connsiteX6" fmla="*/ 114306 w 114769"/>
                  <a:gd name="connsiteY6" fmla="*/ 7143 h 109586"/>
                  <a:gd name="connsiteX0" fmla="*/ 148467 w 148642"/>
                  <a:gd name="connsiteY0" fmla="*/ 2864 h 123382"/>
                  <a:gd name="connsiteX1" fmla="*/ 66681 w 148642"/>
                  <a:gd name="connsiteY1" fmla="*/ 80472 h 123382"/>
                  <a:gd name="connsiteX2" fmla="*/ 29099 w 148642"/>
                  <a:gd name="connsiteY2" fmla="*/ 122731 h 123382"/>
                  <a:gd name="connsiteX3" fmla="*/ 6 w 148642"/>
                  <a:gd name="connsiteY3" fmla="*/ 101903 h 123382"/>
                  <a:gd name="connsiteX4" fmla="*/ 42868 w 148642"/>
                  <a:gd name="connsiteY4" fmla="*/ 54278 h 123382"/>
                  <a:gd name="connsiteX5" fmla="*/ 88112 w 148642"/>
                  <a:gd name="connsiteY5" fmla="*/ 18559 h 123382"/>
                  <a:gd name="connsiteX6" fmla="*/ 148467 w 148642"/>
                  <a:gd name="connsiteY6" fmla="*/ 2864 h 123382"/>
                  <a:gd name="connsiteX0" fmla="*/ 148467 w 151739"/>
                  <a:gd name="connsiteY0" fmla="*/ 11381 h 131899"/>
                  <a:gd name="connsiteX1" fmla="*/ 66681 w 151739"/>
                  <a:gd name="connsiteY1" fmla="*/ 88989 h 131899"/>
                  <a:gd name="connsiteX2" fmla="*/ 29099 w 151739"/>
                  <a:gd name="connsiteY2" fmla="*/ 131248 h 131899"/>
                  <a:gd name="connsiteX3" fmla="*/ 6 w 151739"/>
                  <a:gd name="connsiteY3" fmla="*/ 110420 h 131899"/>
                  <a:gd name="connsiteX4" fmla="*/ 42868 w 151739"/>
                  <a:gd name="connsiteY4" fmla="*/ 62795 h 131899"/>
                  <a:gd name="connsiteX5" fmla="*/ 129865 w 151739"/>
                  <a:gd name="connsiteY5" fmla="*/ 3837 h 131899"/>
                  <a:gd name="connsiteX6" fmla="*/ 148467 w 151739"/>
                  <a:gd name="connsiteY6" fmla="*/ 11381 h 13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27" name="任意多边形 26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" fmla="*/ 3352 w 180873"/>
                <a:gd name="connsiteY0" fmla="*/ 166776 h 173137"/>
                <a:gd name="connsiteX1" fmla="*/ 93840 w 180873"/>
                <a:gd name="connsiteY1" fmla="*/ 64383 h 173137"/>
                <a:gd name="connsiteX2" fmla="*/ 179565 w 180873"/>
                <a:gd name="connsiteY2" fmla="*/ 89 h 173137"/>
                <a:gd name="connsiteX3" fmla="*/ 139083 w 180873"/>
                <a:gd name="connsiteY3" fmla="*/ 52476 h 173137"/>
                <a:gd name="connsiteX4" fmla="*/ 50977 w 180873"/>
                <a:gd name="connsiteY4" fmla="*/ 138201 h 173137"/>
                <a:gd name="connsiteX5" fmla="*/ 22402 w 180873"/>
                <a:gd name="connsiteY5" fmla="*/ 159633 h 173137"/>
                <a:gd name="connsiteX6" fmla="*/ 3352 w 180873"/>
                <a:gd name="connsiteY6" fmla="*/ 166776 h 173137"/>
                <a:gd name="connsiteX0" fmla="*/ 4789 w 182310"/>
                <a:gd name="connsiteY0" fmla="*/ 166776 h 185696"/>
                <a:gd name="connsiteX1" fmla="*/ 95277 w 182310"/>
                <a:gd name="connsiteY1" fmla="*/ 64383 h 185696"/>
                <a:gd name="connsiteX2" fmla="*/ 181002 w 182310"/>
                <a:gd name="connsiteY2" fmla="*/ 89 h 185696"/>
                <a:gd name="connsiteX3" fmla="*/ 140520 w 182310"/>
                <a:gd name="connsiteY3" fmla="*/ 52476 h 185696"/>
                <a:gd name="connsiteX4" fmla="*/ 52414 w 182310"/>
                <a:gd name="connsiteY4" fmla="*/ 138201 h 185696"/>
                <a:gd name="connsiteX5" fmla="*/ 16695 w 182310"/>
                <a:gd name="connsiteY5" fmla="*/ 183445 h 185696"/>
                <a:gd name="connsiteX6" fmla="*/ 4789 w 182310"/>
                <a:gd name="connsiteY6" fmla="*/ 166776 h 185696"/>
                <a:gd name="connsiteX0" fmla="*/ 4789 w 181809"/>
                <a:gd name="connsiteY0" fmla="*/ 166776 h 185696"/>
                <a:gd name="connsiteX1" fmla="*/ 95277 w 181809"/>
                <a:gd name="connsiteY1" fmla="*/ 64383 h 185696"/>
                <a:gd name="connsiteX2" fmla="*/ 181002 w 181809"/>
                <a:gd name="connsiteY2" fmla="*/ 89 h 185696"/>
                <a:gd name="connsiteX3" fmla="*/ 133376 w 181809"/>
                <a:gd name="connsiteY3" fmla="*/ 52476 h 185696"/>
                <a:gd name="connsiteX4" fmla="*/ 52414 w 181809"/>
                <a:gd name="connsiteY4" fmla="*/ 138201 h 185696"/>
                <a:gd name="connsiteX5" fmla="*/ 16695 w 181809"/>
                <a:gd name="connsiteY5" fmla="*/ 183445 h 185696"/>
                <a:gd name="connsiteX6" fmla="*/ 4789 w 181809"/>
                <a:gd name="connsiteY6" fmla="*/ 166776 h 185696"/>
                <a:gd name="connsiteX0" fmla="*/ 4789 w 181809"/>
                <a:gd name="connsiteY0" fmla="*/ 166776 h 185696"/>
                <a:gd name="connsiteX1" fmla="*/ 95277 w 181809"/>
                <a:gd name="connsiteY1" fmla="*/ 64383 h 185696"/>
                <a:gd name="connsiteX2" fmla="*/ 181002 w 181809"/>
                <a:gd name="connsiteY2" fmla="*/ 89 h 185696"/>
                <a:gd name="connsiteX3" fmla="*/ 133376 w 181809"/>
                <a:gd name="connsiteY3" fmla="*/ 52476 h 185696"/>
                <a:gd name="connsiteX4" fmla="*/ 52414 w 181809"/>
                <a:gd name="connsiteY4" fmla="*/ 133439 h 185696"/>
                <a:gd name="connsiteX5" fmla="*/ 16695 w 181809"/>
                <a:gd name="connsiteY5" fmla="*/ 183445 h 185696"/>
                <a:gd name="connsiteX6" fmla="*/ 4789 w 181809"/>
                <a:gd name="connsiteY6" fmla="*/ 166776 h 185696"/>
                <a:gd name="connsiteX0" fmla="*/ 6892 w 183912"/>
                <a:gd name="connsiteY0" fmla="*/ 166776 h 183799"/>
                <a:gd name="connsiteX1" fmla="*/ 97380 w 183912"/>
                <a:gd name="connsiteY1" fmla="*/ 64383 h 183799"/>
                <a:gd name="connsiteX2" fmla="*/ 183105 w 183912"/>
                <a:gd name="connsiteY2" fmla="*/ 89 h 183799"/>
                <a:gd name="connsiteX3" fmla="*/ 135479 w 183912"/>
                <a:gd name="connsiteY3" fmla="*/ 52476 h 183799"/>
                <a:gd name="connsiteX4" fmla="*/ 54517 w 183912"/>
                <a:gd name="connsiteY4" fmla="*/ 133439 h 183799"/>
                <a:gd name="connsiteX5" fmla="*/ 11655 w 183912"/>
                <a:gd name="connsiteY5" fmla="*/ 181064 h 183799"/>
                <a:gd name="connsiteX6" fmla="*/ 6892 w 183912"/>
                <a:gd name="connsiteY6" fmla="*/ 166776 h 183799"/>
                <a:gd name="connsiteX0" fmla="*/ 6892 w 183575"/>
                <a:gd name="connsiteY0" fmla="*/ 166823 h 183846"/>
                <a:gd name="connsiteX1" fmla="*/ 97380 w 183575"/>
                <a:gd name="connsiteY1" fmla="*/ 64430 h 183846"/>
                <a:gd name="connsiteX2" fmla="*/ 183105 w 183575"/>
                <a:gd name="connsiteY2" fmla="*/ 136 h 183846"/>
                <a:gd name="connsiteX3" fmla="*/ 128336 w 183575"/>
                <a:gd name="connsiteY3" fmla="*/ 50142 h 183846"/>
                <a:gd name="connsiteX4" fmla="*/ 54517 w 183575"/>
                <a:gd name="connsiteY4" fmla="*/ 133486 h 183846"/>
                <a:gd name="connsiteX5" fmla="*/ 11655 w 183575"/>
                <a:gd name="connsiteY5" fmla="*/ 181111 h 183846"/>
                <a:gd name="connsiteX6" fmla="*/ 6892 w 183575"/>
                <a:gd name="connsiteY6" fmla="*/ 166823 h 183846"/>
                <a:gd name="connsiteX0" fmla="*/ 6892 w 183417"/>
                <a:gd name="connsiteY0" fmla="*/ 166742 h 183765"/>
                <a:gd name="connsiteX1" fmla="*/ 97380 w 183417"/>
                <a:gd name="connsiteY1" fmla="*/ 64349 h 183765"/>
                <a:gd name="connsiteX2" fmla="*/ 183105 w 183417"/>
                <a:gd name="connsiteY2" fmla="*/ 55 h 183765"/>
                <a:gd name="connsiteX3" fmla="*/ 123574 w 183417"/>
                <a:gd name="connsiteY3" fmla="*/ 54824 h 183765"/>
                <a:gd name="connsiteX4" fmla="*/ 54517 w 183417"/>
                <a:gd name="connsiteY4" fmla="*/ 133405 h 183765"/>
                <a:gd name="connsiteX5" fmla="*/ 11655 w 183417"/>
                <a:gd name="connsiteY5" fmla="*/ 181030 h 183765"/>
                <a:gd name="connsiteX6" fmla="*/ 6892 w 183417"/>
                <a:gd name="connsiteY6" fmla="*/ 166742 h 183765"/>
                <a:gd name="connsiteX0" fmla="*/ 5402 w 181927"/>
                <a:gd name="connsiteY0" fmla="*/ 166742 h 183765"/>
                <a:gd name="connsiteX1" fmla="*/ 95890 w 181927"/>
                <a:gd name="connsiteY1" fmla="*/ 64349 h 183765"/>
                <a:gd name="connsiteX2" fmla="*/ 181615 w 181927"/>
                <a:gd name="connsiteY2" fmla="*/ 55 h 183765"/>
                <a:gd name="connsiteX3" fmla="*/ 122084 w 181927"/>
                <a:gd name="connsiteY3" fmla="*/ 54824 h 183765"/>
                <a:gd name="connsiteX4" fmla="*/ 53027 w 181927"/>
                <a:gd name="connsiteY4" fmla="*/ 133405 h 183765"/>
                <a:gd name="connsiteX5" fmla="*/ 14927 w 181927"/>
                <a:gd name="connsiteY5" fmla="*/ 181030 h 183765"/>
                <a:gd name="connsiteX6" fmla="*/ 5402 w 181927"/>
                <a:gd name="connsiteY6" fmla="*/ 166742 h 18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717740" y="2232524"/>
            <a:ext cx="1665816" cy="43087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5717739" y="2717131"/>
            <a:ext cx="2416596" cy="6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Enter a comprehensive description of the chart above here.</a:t>
            </a:r>
          </a:p>
        </p:txBody>
      </p:sp>
      <p:sp>
        <p:nvSpPr>
          <p:cNvPr id="33" name="矩形 32"/>
          <p:cNvSpPr/>
          <p:nvPr/>
        </p:nvSpPr>
        <p:spPr>
          <a:xfrm>
            <a:off x="8282224" y="2232524"/>
            <a:ext cx="1665816" cy="43087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8282222" y="2717131"/>
            <a:ext cx="2400198" cy="6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Enter a comprehensive description of the chart above here.</a:t>
            </a:r>
          </a:p>
        </p:txBody>
      </p:sp>
      <p:sp>
        <p:nvSpPr>
          <p:cNvPr id="35" name="矩形 34"/>
          <p:cNvSpPr/>
          <p:nvPr/>
        </p:nvSpPr>
        <p:spPr>
          <a:xfrm>
            <a:off x="5717740" y="4292037"/>
            <a:ext cx="1665816" cy="43087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5717739" y="4776644"/>
            <a:ext cx="2416596" cy="6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Enter a comprehensive description of the chart above here.</a:t>
            </a:r>
          </a:p>
        </p:txBody>
      </p:sp>
      <p:sp>
        <p:nvSpPr>
          <p:cNvPr id="37" name="矩形 36"/>
          <p:cNvSpPr/>
          <p:nvPr/>
        </p:nvSpPr>
        <p:spPr>
          <a:xfrm>
            <a:off x="8282224" y="4292037"/>
            <a:ext cx="1665816" cy="43087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282222" y="4776644"/>
            <a:ext cx="2400198" cy="6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itchFamily="34" charset="-122"/>
              </a:rPr>
              <a:t>Enter a comprehensive description of the chart above here.</a:t>
            </a:r>
          </a:p>
        </p:txBody>
      </p:sp>
    </p:spTree>
    <p:extLst>
      <p:ext uri="{BB962C8B-B14F-4D97-AF65-F5344CB8AC3E}">
        <p14:creationId xmlns:p14="http://schemas.microsoft.com/office/powerpoint/2010/main" val="3484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3" name="十字箭头 2"/>
          <p:cNvSpPr/>
          <p:nvPr/>
        </p:nvSpPr>
        <p:spPr>
          <a:xfrm>
            <a:off x="4183579" y="2010173"/>
            <a:ext cx="3823261" cy="3824644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rgbClr val="2F263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组合 3"/>
          <p:cNvGrpSpPr/>
          <p:nvPr/>
        </p:nvGrpSpPr>
        <p:grpSpPr>
          <a:xfrm>
            <a:off x="4432091" y="2258776"/>
            <a:ext cx="1529304" cy="1529857"/>
            <a:chOff x="4432666" y="1953520"/>
            <a:chExt cx="1529503" cy="1529503"/>
          </a:xfrm>
          <a:solidFill>
            <a:srgbClr val="2F2637"/>
          </a:solidFill>
        </p:grpSpPr>
        <p:sp>
          <p:nvSpPr>
            <p:cNvPr id="5" name="任意多边形 4"/>
            <p:cNvSpPr/>
            <p:nvPr/>
          </p:nvSpPr>
          <p:spPr>
            <a:xfrm>
              <a:off x="4432666" y="1953520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726" tIns="161726" rIns="161726" bIns="161726" numCol="1" spcCol="1270" anchor="ctr" anchorCtr="0">
              <a:noAutofit/>
            </a:bodyPr>
            <a:lstStyle/>
            <a:p>
              <a:pPr algn="ctr" defTabSz="16445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5114" y="2315966"/>
              <a:ext cx="804605" cy="804605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4432091" y="4056357"/>
            <a:ext cx="1529304" cy="1529857"/>
            <a:chOff x="4432666" y="3750686"/>
            <a:chExt cx="1529503" cy="1529503"/>
          </a:xfrm>
          <a:solidFill>
            <a:srgbClr val="2F2637"/>
          </a:solidFill>
        </p:grpSpPr>
        <p:sp>
          <p:nvSpPr>
            <p:cNvPr id="8" name="任意多边形 7"/>
            <p:cNvSpPr/>
            <p:nvPr/>
          </p:nvSpPr>
          <p:spPr>
            <a:xfrm>
              <a:off x="4432666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726" tIns="161726" rIns="161726" bIns="161726" numCol="1" spcCol="1270" anchor="ctr" anchorCtr="0">
              <a:noAutofit/>
            </a:bodyPr>
            <a:lstStyle/>
            <a:p>
              <a:pPr algn="ctr" defTabSz="16445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774" y="4043880"/>
              <a:ext cx="945284" cy="945284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6229024" y="2258776"/>
            <a:ext cx="1529304" cy="1529857"/>
            <a:chOff x="6229832" y="1953520"/>
            <a:chExt cx="1529503" cy="1529503"/>
          </a:xfrm>
          <a:solidFill>
            <a:srgbClr val="2F2637"/>
          </a:solidFill>
        </p:grpSpPr>
        <p:sp>
          <p:nvSpPr>
            <p:cNvPr id="11" name="任意多边形 10"/>
            <p:cNvSpPr/>
            <p:nvPr/>
          </p:nvSpPr>
          <p:spPr>
            <a:xfrm>
              <a:off x="6229832" y="1953520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726" tIns="161726" rIns="161726" bIns="161726" numCol="1" spcCol="1270" anchor="ctr" anchorCtr="0">
              <a:noAutofit/>
            </a:bodyPr>
            <a:lstStyle/>
            <a:p>
              <a:pPr algn="ctr" defTabSz="16445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0767" y="2435557"/>
              <a:ext cx="1046362" cy="565425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6229024" y="4056357"/>
            <a:ext cx="1529304" cy="1529857"/>
            <a:chOff x="6229832" y="3750686"/>
            <a:chExt cx="1529503" cy="1529503"/>
          </a:xfrm>
          <a:solidFill>
            <a:srgbClr val="2F2637"/>
          </a:solidFill>
        </p:grpSpPr>
        <p:sp>
          <p:nvSpPr>
            <p:cNvPr id="14" name="任意多边形 13"/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726" tIns="161726" rIns="161726" bIns="161726" numCol="1" spcCol="1270" anchor="ctr" anchorCtr="0">
              <a:noAutofit/>
            </a:bodyPr>
            <a:lstStyle/>
            <a:p>
              <a:pPr algn="ctr" defTabSz="16445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1127355" y="2230384"/>
            <a:ext cx="2807713" cy="901722"/>
            <a:chOff x="1127500" y="1925139"/>
            <a:chExt cx="2808078" cy="901513"/>
          </a:xfrm>
        </p:grpSpPr>
        <p:sp>
          <p:nvSpPr>
            <p:cNvPr id="17" name="文本框 25"/>
            <p:cNvSpPr txBox="1"/>
            <p:nvPr/>
          </p:nvSpPr>
          <p:spPr>
            <a:xfrm>
              <a:off x="1127501" y="1925139"/>
              <a:ext cx="2808075" cy="28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title.</a:t>
              </a:r>
            </a:p>
          </p:txBody>
        </p:sp>
        <p:sp>
          <p:nvSpPr>
            <p:cNvPr id="18" name="文本框 26"/>
            <p:cNvSpPr txBox="1"/>
            <p:nvPr/>
          </p:nvSpPr>
          <p:spPr>
            <a:xfrm>
              <a:off x="1127500" y="2201626"/>
              <a:ext cx="2808078" cy="625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a brief text introduction, the text content needs to be summarized and refined.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27355" y="4027967"/>
            <a:ext cx="2807713" cy="901722"/>
            <a:chOff x="1127500" y="3722304"/>
            <a:chExt cx="2808078" cy="901513"/>
          </a:xfrm>
        </p:grpSpPr>
        <p:sp>
          <p:nvSpPr>
            <p:cNvPr id="20" name="文本框 28"/>
            <p:cNvSpPr txBox="1"/>
            <p:nvPr/>
          </p:nvSpPr>
          <p:spPr>
            <a:xfrm>
              <a:off x="1127501" y="3722304"/>
              <a:ext cx="2808075" cy="28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title.</a:t>
              </a:r>
            </a:p>
          </p:txBody>
        </p:sp>
        <p:sp>
          <p:nvSpPr>
            <p:cNvPr id="21" name="文本框 29"/>
            <p:cNvSpPr txBox="1"/>
            <p:nvPr/>
          </p:nvSpPr>
          <p:spPr>
            <a:xfrm>
              <a:off x="1127500" y="3998791"/>
              <a:ext cx="2808078" cy="625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a brief text introduction, the text content needs to be summarized and refined.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47742" y="2230384"/>
            <a:ext cx="2807713" cy="901722"/>
            <a:chOff x="8248814" y="1925139"/>
            <a:chExt cx="2808078" cy="901513"/>
          </a:xfrm>
        </p:grpSpPr>
        <p:sp>
          <p:nvSpPr>
            <p:cNvPr id="23" name="文本框 31"/>
            <p:cNvSpPr txBox="1"/>
            <p:nvPr/>
          </p:nvSpPr>
          <p:spPr>
            <a:xfrm>
              <a:off x="8248815" y="1925139"/>
              <a:ext cx="2808075" cy="28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title.</a:t>
              </a:r>
            </a:p>
          </p:txBody>
        </p:sp>
        <p:sp>
          <p:nvSpPr>
            <p:cNvPr id="24" name="文本框 32"/>
            <p:cNvSpPr txBox="1"/>
            <p:nvPr/>
          </p:nvSpPr>
          <p:spPr>
            <a:xfrm>
              <a:off x="8248814" y="2201626"/>
              <a:ext cx="2808078" cy="625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a brief text introduction, the text content needs to be summarized and refined.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47742" y="4027967"/>
            <a:ext cx="2807713" cy="901722"/>
            <a:chOff x="8248814" y="3722304"/>
            <a:chExt cx="2808078" cy="901513"/>
          </a:xfrm>
        </p:grpSpPr>
        <p:sp>
          <p:nvSpPr>
            <p:cNvPr id="26" name="文本框 34"/>
            <p:cNvSpPr txBox="1"/>
            <p:nvPr/>
          </p:nvSpPr>
          <p:spPr>
            <a:xfrm>
              <a:off x="8248815" y="3722304"/>
              <a:ext cx="2808075" cy="28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title.</a:t>
              </a:r>
            </a:p>
          </p:txBody>
        </p:sp>
        <p:sp>
          <p:nvSpPr>
            <p:cNvPr id="27" name="文本框 35"/>
            <p:cNvSpPr txBox="1"/>
            <p:nvPr/>
          </p:nvSpPr>
          <p:spPr>
            <a:xfrm>
              <a:off x="8248814" y="3998791"/>
              <a:ext cx="2808078" cy="625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a brief text introduction, the text content needs to be summarized and refined.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3" name="Oval 22"/>
          <p:cNvSpPr>
            <a:spLocks noChangeArrowheads="1"/>
          </p:cNvSpPr>
          <p:nvPr/>
        </p:nvSpPr>
        <p:spPr bwMode="auto">
          <a:xfrm>
            <a:off x="4759924" y="1789199"/>
            <a:ext cx="1378861" cy="1302443"/>
          </a:xfrm>
          <a:prstGeom prst="ellipse">
            <a:avLst/>
          </a:prstGeom>
          <a:solidFill>
            <a:srgbClr val="2F2637"/>
          </a:solidFill>
          <a:ln>
            <a:noFill/>
          </a:ln>
        </p:spPr>
        <p:txBody>
          <a:bodyPr vert="horz" wrap="square" lIns="75491" tIns="37746" rIns="75491" bIns="3774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a theme</a:t>
            </a:r>
            <a:endParaRPr lang="zh-CN" altLang="en-US" sz="2800" b="1" baseline="-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 flipH="1">
            <a:off x="1597394" y="2442069"/>
            <a:ext cx="3162530" cy="0"/>
          </a:xfrm>
          <a:prstGeom prst="line">
            <a:avLst/>
          </a:prstGeom>
          <a:noFill/>
          <a:ln w="5" cap="flat">
            <a:solidFill>
              <a:srgbClr val="2F2637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1" tIns="37746" rIns="75491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5" name="Freeform 24"/>
          <p:cNvSpPr>
            <a:spLocks noEditPoints="1"/>
          </p:cNvSpPr>
          <p:nvPr/>
        </p:nvSpPr>
        <p:spPr bwMode="auto">
          <a:xfrm>
            <a:off x="3804309" y="2264016"/>
            <a:ext cx="367036" cy="366003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vert="horz" wrap="square" lIns="75491" tIns="37746" rIns="75491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6" name="Freeform 25"/>
          <p:cNvSpPr>
            <a:spLocks noEditPoints="1"/>
          </p:cNvSpPr>
          <p:nvPr/>
        </p:nvSpPr>
        <p:spPr bwMode="auto">
          <a:xfrm>
            <a:off x="2944586" y="2264016"/>
            <a:ext cx="370342" cy="366003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vert="horz" wrap="square" lIns="75491" tIns="37746" rIns="75491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7" name="Freeform 26"/>
          <p:cNvSpPr>
            <a:spLocks noEditPoints="1"/>
          </p:cNvSpPr>
          <p:nvPr/>
        </p:nvSpPr>
        <p:spPr bwMode="auto">
          <a:xfrm>
            <a:off x="2088171" y="2264016"/>
            <a:ext cx="373649" cy="366003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vert="horz" wrap="square" lIns="75491" tIns="37746" rIns="75491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8" name="Freeform 27"/>
          <p:cNvSpPr>
            <a:spLocks/>
          </p:cNvSpPr>
          <p:nvPr/>
        </p:nvSpPr>
        <p:spPr bwMode="auto">
          <a:xfrm>
            <a:off x="3913426" y="2544288"/>
            <a:ext cx="1742592" cy="1480497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vert="horz" wrap="square" lIns="75491" tIns="37746" rIns="75491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9" name="Freeform 28"/>
          <p:cNvSpPr>
            <a:spLocks/>
          </p:cNvSpPr>
          <p:nvPr/>
        </p:nvSpPr>
        <p:spPr bwMode="auto">
          <a:xfrm>
            <a:off x="3030558" y="2544287"/>
            <a:ext cx="2625461" cy="2360883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vert="horz" wrap="square" lIns="75491" tIns="37746" rIns="75491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10" name="Freeform 29"/>
          <p:cNvSpPr>
            <a:spLocks/>
          </p:cNvSpPr>
          <p:nvPr/>
        </p:nvSpPr>
        <p:spPr bwMode="auto">
          <a:xfrm>
            <a:off x="2174143" y="2544287"/>
            <a:ext cx="3481877" cy="3218186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2F2637"/>
          </a:solidFill>
          <a:ln>
            <a:noFill/>
          </a:ln>
        </p:spPr>
        <p:txBody>
          <a:bodyPr vert="horz" wrap="square" lIns="75491" tIns="37746" rIns="75491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717446" y="3411946"/>
            <a:ext cx="558482" cy="768906"/>
          </a:xfrm>
          <a:prstGeom prst="rect">
            <a:avLst/>
          </a:prstGeom>
          <a:noFill/>
        </p:spPr>
        <p:txBody>
          <a:bodyPr wrap="none" lIns="75491" tIns="37746" rIns="75491" bIns="37746" rtlCol="0" anchor="ctr">
            <a:spAutoFit/>
          </a:bodyPr>
          <a:lstStyle/>
          <a:p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A.</a:t>
            </a:r>
            <a:endParaRPr lang="zh-CN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5717445" y="4274402"/>
            <a:ext cx="513605" cy="768906"/>
          </a:xfrm>
          <a:prstGeom prst="rect">
            <a:avLst/>
          </a:prstGeom>
          <a:noFill/>
        </p:spPr>
        <p:txBody>
          <a:bodyPr wrap="none" lIns="75491" tIns="37746" rIns="75491" bIns="37746" rtlCol="0" anchor="ctr">
            <a:spAutoFit/>
          </a:bodyPr>
          <a:lstStyle/>
          <a:p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B.</a:t>
            </a:r>
            <a:endParaRPr lang="zh-CN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5717444" y="5164957"/>
            <a:ext cx="539250" cy="768906"/>
          </a:xfrm>
          <a:prstGeom prst="rect">
            <a:avLst/>
          </a:prstGeom>
          <a:noFill/>
        </p:spPr>
        <p:txBody>
          <a:bodyPr wrap="none" lIns="75491" tIns="37746" rIns="75491" bIns="37746" rtlCol="0" anchor="ctr">
            <a:spAutoFit/>
          </a:bodyPr>
          <a:lstStyle/>
          <a:p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C.</a:t>
            </a:r>
            <a:endParaRPr lang="zh-CN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6360422" y="3458200"/>
            <a:ext cx="3877621" cy="328991"/>
          </a:xfrm>
          <a:prstGeom prst="rect">
            <a:avLst/>
          </a:prstGeom>
          <a:noFill/>
        </p:spPr>
        <p:txBody>
          <a:bodyPr wrap="square" lIns="75491" tIns="37746" rIns="75491" bIns="37746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6360422" y="4377369"/>
            <a:ext cx="3877621" cy="328991"/>
          </a:xfrm>
          <a:prstGeom prst="rect">
            <a:avLst/>
          </a:prstGeom>
          <a:noFill/>
        </p:spPr>
        <p:txBody>
          <a:bodyPr wrap="square" lIns="75491" tIns="37746" rIns="75491" bIns="37746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6360422" y="5277597"/>
            <a:ext cx="3877621" cy="328991"/>
          </a:xfrm>
          <a:prstGeom prst="rect">
            <a:avLst/>
          </a:prstGeom>
          <a:noFill/>
        </p:spPr>
        <p:txBody>
          <a:bodyPr wrap="square" lIns="75491" tIns="37746" rIns="75491" bIns="37746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</p:spTree>
    <p:extLst>
      <p:ext uri="{BB962C8B-B14F-4D97-AF65-F5344CB8AC3E}">
        <p14:creationId xmlns:p14="http://schemas.microsoft.com/office/powerpoint/2010/main" val="3484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7180" name="任意多边形 11"/>
          <p:cNvSpPr/>
          <p:nvPr/>
        </p:nvSpPr>
        <p:spPr>
          <a:xfrm>
            <a:off x="1324610" y="2446020"/>
            <a:ext cx="2243138" cy="1698625"/>
          </a:xfrm>
          <a:custGeom>
            <a:avLst/>
            <a:gdLst>
              <a:gd name="txL" fmla="*/ 0 w 1552486"/>
              <a:gd name="txT" fmla="*/ 0 h 1174802"/>
              <a:gd name="txR" fmla="*/ 1552486 w 1552486"/>
              <a:gd name="txB" fmla="*/ 1174802 h 1174802"/>
            </a:gdLst>
            <a:ahLst/>
            <a:cxnLst>
              <a:cxn ang="0">
                <a:pos x="1552486" y="1174802"/>
              </a:cxn>
              <a:cxn ang="0">
                <a:pos x="1552486" y="548110"/>
              </a:cxn>
              <a:cxn ang="0">
                <a:pos x="1449937" y="548110"/>
              </a:cxn>
              <a:cxn ang="0">
                <a:pos x="1449937" y="590839"/>
              </a:cxn>
              <a:cxn ang="0">
                <a:pos x="1014102" y="155004"/>
              </a:cxn>
              <a:cxn ang="0">
                <a:pos x="0" y="277493"/>
              </a:cxn>
              <a:cxn ang="0">
                <a:pos x="301952" y="402832"/>
              </a:cxn>
              <a:cxn ang="0">
                <a:pos x="977070" y="1069404"/>
              </a:cxn>
              <a:cxn ang="0">
                <a:pos x="928643" y="1069404"/>
              </a:cxn>
              <a:cxn ang="0">
                <a:pos x="928643" y="1174802"/>
              </a:cxn>
              <a:cxn ang="0">
                <a:pos x="1552486" y="1174802"/>
              </a:cxn>
            </a:cxnLst>
            <a:rect l="txL" t="txT" r="txR" b="txB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C8C8C8"/>
          </a:solidFill>
          <a:ln w="1270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1" name="任意多边形 14"/>
          <p:cNvSpPr/>
          <p:nvPr/>
        </p:nvSpPr>
        <p:spPr>
          <a:xfrm flipV="1">
            <a:off x="3453448" y="3295333"/>
            <a:ext cx="2243137" cy="1698625"/>
          </a:xfrm>
          <a:custGeom>
            <a:avLst/>
            <a:gdLst>
              <a:gd name="txL" fmla="*/ 0 w 1552486"/>
              <a:gd name="txT" fmla="*/ 0 h 1174802"/>
              <a:gd name="txR" fmla="*/ 1552486 w 1552486"/>
              <a:gd name="txB" fmla="*/ 1174802 h 1174802"/>
            </a:gdLst>
            <a:ahLst/>
            <a:cxnLst>
              <a:cxn ang="0">
                <a:pos x="1552486" y="1174802"/>
              </a:cxn>
              <a:cxn ang="0">
                <a:pos x="1552486" y="548110"/>
              </a:cxn>
              <a:cxn ang="0">
                <a:pos x="1449937" y="548110"/>
              </a:cxn>
              <a:cxn ang="0">
                <a:pos x="1449937" y="590839"/>
              </a:cxn>
              <a:cxn ang="0">
                <a:pos x="1014102" y="155004"/>
              </a:cxn>
              <a:cxn ang="0">
                <a:pos x="0" y="277493"/>
              </a:cxn>
              <a:cxn ang="0">
                <a:pos x="301952" y="402832"/>
              </a:cxn>
              <a:cxn ang="0">
                <a:pos x="977070" y="1069404"/>
              </a:cxn>
              <a:cxn ang="0">
                <a:pos x="928643" y="1069404"/>
              </a:cxn>
              <a:cxn ang="0">
                <a:pos x="928643" y="1174802"/>
              </a:cxn>
              <a:cxn ang="0">
                <a:pos x="1552486" y="1174802"/>
              </a:cxn>
            </a:cxnLst>
            <a:rect l="txL" t="txT" r="txR" b="txB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2" name="任意多边形 18"/>
          <p:cNvSpPr/>
          <p:nvPr/>
        </p:nvSpPr>
        <p:spPr>
          <a:xfrm>
            <a:off x="5583873" y="2446020"/>
            <a:ext cx="2243137" cy="1698625"/>
          </a:xfrm>
          <a:custGeom>
            <a:avLst/>
            <a:gdLst>
              <a:gd name="txL" fmla="*/ 0 w 1552486"/>
              <a:gd name="txT" fmla="*/ 0 h 1174802"/>
              <a:gd name="txR" fmla="*/ 1552486 w 1552486"/>
              <a:gd name="txB" fmla="*/ 1174802 h 1174802"/>
            </a:gdLst>
            <a:ahLst/>
            <a:cxnLst>
              <a:cxn ang="0">
                <a:pos x="1552486" y="1174802"/>
              </a:cxn>
              <a:cxn ang="0">
                <a:pos x="1552486" y="548110"/>
              </a:cxn>
              <a:cxn ang="0">
                <a:pos x="1449937" y="548110"/>
              </a:cxn>
              <a:cxn ang="0">
                <a:pos x="1449937" y="590839"/>
              </a:cxn>
              <a:cxn ang="0">
                <a:pos x="1014102" y="155004"/>
              </a:cxn>
              <a:cxn ang="0">
                <a:pos x="0" y="277493"/>
              </a:cxn>
              <a:cxn ang="0">
                <a:pos x="301952" y="402832"/>
              </a:cxn>
              <a:cxn ang="0">
                <a:pos x="977070" y="1069404"/>
              </a:cxn>
              <a:cxn ang="0">
                <a:pos x="928643" y="1069404"/>
              </a:cxn>
              <a:cxn ang="0">
                <a:pos x="928643" y="1174802"/>
              </a:cxn>
              <a:cxn ang="0">
                <a:pos x="1552486" y="1174802"/>
              </a:cxn>
            </a:cxnLst>
            <a:rect l="txL" t="txT" r="txR" b="txB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C8C8C8"/>
          </a:solidFill>
          <a:ln w="1270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3" name="任意多边形 19"/>
          <p:cNvSpPr/>
          <p:nvPr/>
        </p:nvSpPr>
        <p:spPr>
          <a:xfrm flipV="1">
            <a:off x="7712710" y="3295333"/>
            <a:ext cx="2244725" cy="1698625"/>
          </a:xfrm>
          <a:custGeom>
            <a:avLst/>
            <a:gdLst>
              <a:gd name="txL" fmla="*/ 0 w 1552486"/>
              <a:gd name="txT" fmla="*/ 0 h 1174802"/>
              <a:gd name="txR" fmla="*/ 1552486 w 1552486"/>
              <a:gd name="txB" fmla="*/ 1174802 h 1174802"/>
            </a:gdLst>
            <a:ahLst/>
            <a:cxnLst>
              <a:cxn ang="0">
                <a:pos x="1552486" y="1174802"/>
              </a:cxn>
              <a:cxn ang="0">
                <a:pos x="1552486" y="548110"/>
              </a:cxn>
              <a:cxn ang="0">
                <a:pos x="1449937" y="548110"/>
              </a:cxn>
              <a:cxn ang="0">
                <a:pos x="1449937" y="590839"/>
              </a:cxn>
              <a:cxn ang="0">
                <a:pos x="1014102" y="155004"/>
              </a:cxn>
              <a:cxn ang="0">
                <a:pos x="0" y="277493"/>
              </a:cxn>
              <a:cxn ang="0">
                <a:pos x="301952" y="402832"/>
              </a:cxn>
              <a:cxn ang="0">
                <a:pos x="977070" y="1069404"/>
              </a:cxn>
              <a:cxn ang="0">
                <a:pos x="928643" y="1069404"/>
              </a:cxn>
              <a:cxn ang="0">
                <a:pos x="928643" y="1174802"/>
              </a:cxn>
              <a:cxn ang="0">
                <a:pos x="1552486" y="1174802"/>
              </a:cxn>
            </a:cxnLst>
            <a:rect l="txL" t="txT" r="txR" b="txB"/>
            <a:pathLst>
              <a:path w="1552486" h="1174802">
                <a:moveTo>
                  <a:pt x="1552486" y="1174802"/>
                </a:moveTo>
                <a:lnTo>
                  <a:pt x="1552486" y="548110"/>
                </a:lnTo>
                <a:lnTo>
                  <a:pt x="1449937" y="548110"/>
                </a:lnTo>
                <a:lnTo>
                  <a:pt x="1449937" y="590839"/>
                </a:lnTo>
                <a:lnTo>
                  <a:pt x="1014102" y="155004"/>
                </a:lnTo>
                <a:cubicBezTo>
                  <a:pt x="764374" y="-89025"/>
                  <a:pt x="312397" y="-42499"/>
                  <a:pt x="0" y="277493"/>
                </a:cubicBezTo>
                <a:cubicBezTo>
                  <a:pt x="126288" y="250906"/>
                  <a:pt x="258273" y="363901"/>
                  <a:pt x="301952" y="402832"/>
                </a:cubicBezTo>
                <a:lnTo>
                  <a:pt x="977070" y="1069404"/>
                </a:lnTo>
                <a:lnTo>
                  <a:pt x="928643" y="1069404"/>
                </a:lnTo>
                <a:lnTo>
                  <a:pt x="928643" y="1174802"/>
                </a:lnTo>
                <a:lnTo>
                  <a:pt x="1552486" y="1174802"/>
                </a:lnTo>
                <a:close/>
              </a:path>
            </a:pathLst>
          </a:cu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4" name="矩形 20"/>
          <p:cNvSpPr/>
          <p:nvPr/>
        </p:nvSpPr>
        <p:spPr>
          <a:xfrm>
            <a:off x="2954973" y="3544570"/>
            <a:ext cx="69121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262626"/>
                </a:solidFill>
                <a:cs typeface="+mn-ea"/>
                <a:sym typeface="+mn-lt"/>
              </a:rPr>
              <a:t>01。</a:t>
            </a:r>
            <a:endParaRPr lang="zh-CN" altLang="en-US" sz="32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185" name="矩形 21"/>
          <p:cNvSpPr/>
          <p:nvPr/>
        </p:nvSpPr>
        <p:spPr>
          <a:xfrm>
            <a:off x="5072698" y="3322320"/>
            <a:ext cx="69121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02。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6" name="矩形 22"/>
          <p:cNvSpPr/>
          <p:nvPr/>
        </p:nvSpPr>
        <p:spPr>
          <a:xfrm>
            <a:off x="7195185" y="3544570"/>
            <a:ext cx="69121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262626"/>
                </a:solidFill>
                <a:cs typeface="+mn-ea"/>
                <a:sym typeface="+mn-lt"/>
              </a:rPr>
              <a:t>03。</a:t>
            </a:r>
            <a:endParaRPr lang="zh-CN" altLang="en-US" sz="32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187" name="矩形 23"/>
          <p:cNvSpPr/>
          <p:nvPr/>
        </p:nvSpPr>
        <p:spPr>
          <a:xfrm>
            <a:off x="9325610" y="3366770"/>
            <a:ext cx="69121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04。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8" name="矩形 24"/>
          <p:cNvSpPr/>
          <p:nvPr/>
        </p:nvSpPr>
        <p:spPr>
          <a:xfrm rot="2700000">
            <a:off x="2102726" y="2998797"/>
            <a:ext cx="106631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cs typeface="+mn-ea"/>
                <a:sym typeface="+mn-lt"/>
              </a:rPr>
              <a:t>STEP.</a:t>
            </a:r>
            <a:endParaRPr lang="zh-CN" altLang="en-US" sz="2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189" name="矩形 25"/>
          <p:cNvSpPr/>
          <p:nvPr/>
        </p:nvSpPr>
        <p:spPr>
          <a:xfrm rot="2700000">
            <a:off x="6316745" y="2972604"/>
            <a:ext cx="106631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cs typeface="+mn-ea"/>
                <a:sym typeface="+mn-lt"/>
              </a:rPr>
              <a:t>STEP.</a:t>
            </a:r>
            <a:endParaRPr lang="zh-CN" altLang="en-US" sz="2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190" name="矩形 26"/>
          <p:cNvSpPr/>
          <p:nvPr/>
        </p:nvSpPr>
        <p:spPr>
          <a:xfrm rot="18900000">
            <a:off x="4324433" y="3946535"/>
            <a:ext cx="106631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STEP.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91" name="矩形 27"/>
          <p:cNvSpPr/>
          <p:nvPr/>
        </p:nvSpPr>
        <p:spPr>
          <a:xfrm rot="18900000">
            <a:off x="8538451" y="3920342"/>
            <a:ext cx="106631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STEP.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92" name="Freeform 46"/>
          <p:cNvSpPr>
            <a:spLocks noEditPoints="1"/>
          </p:cNvSpPr>
          <p:nvPr/>
        </p:nvSpPr>
        <p:spPr>
          <a:xfrm>
            <a:off x="1958023" y="2619058"/>
            <a:ext cx="358775" cy="358775"/>
          </a:xfrm>
          <a:custGeom>
            <a:avLst/>
            <a:gdLst>
              <a:gd name="txL" fmla="*/ 0 w 144"/>
              <a:gd name="txT" fmla="*/ 0 h 144"/>
              <a:gd name="txR" fmla="*/ 144 w 144"/>
              <a:gd name="txB" fmla="*/ 144 h 144"/>
            </a:gdLst>
            <a:ahLst/>
            <a:cxnLst>
              <a:cxn ang="0">
                <a:pos x="72" y="0"/>
              </a:cxn>
              <a:cxn ang="0">
                <a:pos x="0" y="72"/>
              </a:cxn>
              <a:cxn ang="0">
                <a:pos x="72" y="144"/>
              </a:cxn>
              <a:cxn ang="0">
                <a:pos x="144" y="72"/>
              </a:cxn>
              <a:cxn ang="0">
                <a:pos x="72" y="0"/>
              </a:cxn>
              <a:cxn ang="0">
                <a:pos x="110" y="91"/>
              </a:cxn>
              <a:cxn ang="0">
                <a:pos x="108" y="93"/>
              </a:cxn>
              <a:cxn ang="0">
                <a:pos x="84" y="93"/>
              </a:cxn>
              <a:cxn ang="0">
                <a:pos x="84" y="100"/>
              </a:cxn>
              <a:cxn ang="0">
                <a:pos x="101" y="100"/>
              </a:cxn>
              <a:cxn ang="0">
                <a:pos x="103" y="102"/>
              </a:cxn>
              <a:cxn ang="0">
                <a:pos x="103" y="108"/>
              </a:cxn>
              <a:cxn ang="0">
                <a:pos x="101" y="110"/>
              </a:cxn>
              <a:cxn ang="0">
                <a:pos x="43" y="110"/>
              </a:cxn>
              <a:cxn ang="0">
                <a:pos x="41" y="108"/>
              </a:cxn>
              <a:cxn ang="0">
                <a:pos x="41" y="102"/>
              </a:cxn>
              <a:cxn ang="0">
                <a:pos x="43" y="100"/>
              </a:cxn>
              <a:cxn ang="0">
                <a:pos x="60" y="100"/>
              </a:cxn>
              <a:cxn ang="0">
                <a:pos x="60" y="93"/>
              </a:cxn>
              <a:cxn ang="0">
                <a:pos x="36" y="93"/>
              </a:cxn>
              <a:cxn ang="0">
                <a:pos x="34" y="91"/>
              </a:cxn>
              <a:cxn ang="0">
                <a:pos x="34" y="37"/>
              </a:cxn>
              <a:cxn ang="0">
                <a:pos x="36" y="35"/>
              </a:cxn>
              <a:cxn ang="0">
                <a:pos x="108" y="35"/>
              </a:cxn>
              <a:cxn ang="0">
                <a:pos x="110" y="37"/>
              </a:cxn>
              <a:cxn ang="0">
                <a:pos x="110" y="91"/>
              </a:cxn>
            </a:cxnLst>
            <a:rect l="txL" t="txT" r="txR" b="tx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vert="horz" wrap="square" anchor="t"/>
          <a:lstStyle/>
          <a:p>
            <a:endParaRPr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93" name="Freeform 52"/>
          <p:cNvSpPr>
            <a:spLocks noEditPoints="1"/>
          </p:cNvSpPr>
          <p:nvPr/>
        </p:nvSpPr>
        <p:spPr>
          <a:xfrm>
            <a:off x="4074160" y="4454208"/>
            <a:ext cx="358775" cy="358775"/>
          </a:xfrm>
          <a:custGeom>
            <a:avLst/>
            <a:gdLst>
              <a:gd name="txL" fmla="*/ 0 w 144"/>
              <a:gd name="txT" fmla="*/ 0 h 144"/>
              <a:gd name="txR" fmla="*/ 144 w 144"/>
              <a:gd name="txB" fmla="*/ 144 h 144"/>
            </a:gdLst>
            <a:ahLst/>
            <a:cxnLst>
              <a:cxn ang="0">
                <a:pos x="72" y="0"/>
              </a:cxn>
              <a:cxn ang="0">
                <a:pos x="0" y="72"/>
              </a:cxn>
              <a:cxn ang="0">
                <a:pos x="72" y="144"/>
              </a:cxn>
              <a:cxn ang="0">
                <a:pos x="144" y="72"/>
              </a:cxn>
              <a:cxn ang="0">
                <a:pos x="72" y="0"/>
              </a:cxn>
              <a:cxn ang="0">
                <a:pos x="110" y="76"/>
              </a:cxn>
              <a:cxn ang="0">
                <a:pos x="105" y="91"/>
              </a:cxn>
              <a:cxn ang="0">
                <a:pos x="109" y="104"/>
              </a:cxn>
              <a:cxn ang="0">
                <a:pos x="91" y="117"/>
              </a:cxn>
              <a:cxn ang="0">
                <a:pos x="80" y="110"/>
              </a:cxn>
              <a:cxn ang="0">
                <a:pos x="72" y="111"/>
              </a:cxn>
              <a:cxn ang="0">
                <a:pos x="64" y="110"/>
              </a:cxn>
              <a:cxn ang="0">
                <a:pos x="53" y="117"/>
              </a:cxn>
              <a:cxn ang="0">
                <a:pos x="35" y="104"/>
              </a:cxn>
              <a:cxn ang="0">
                <a:pos x="39" y="91"/>
              </a:cxn>
              <a:cxn ang="0">
                <a:pos x="34" y="76"/>
              </a:cxn>
              <a:cxn ang="0">
                <a:pos x="23" y="68"/>
              </a:cxn>
              <a:cxn ang="0">
                <a:pos x="30" y="46"/>
              </a:cxn>
              <a:cxn ang="0">
                <a:pos x="43" y="46"/>
              </a:cxn>
              <a:cxn ang="0">
                <a:pos x="56" y="37"/>
              </a:cxn>
              <a:cxn ang="0">
                <a:pos x="60" y="24"/>
              </a:cxn>
              <a:cxn ang="0">
                <a:pos x="84" y="24"/>
              </a:cxn>
              <a:cxn ang="0">
                <a:pos x="88" y="37"/>
              </a:cxn>
              <a:cxn ang="0">
                <a:pos x="101" y="46"/>
              </a:cxn>
              <a:cxn ang="0">
                <a:pos x="114" y="46"/>
              </a:cxn>
              <a:cxn ang="0">
                <a:pos x="121" y="68"/>
              </a:cxn>
              <a:cxn ang="0">
                <a:pos x="110" y="76"/>
              </a:cxn>
            </a:cxnLst>
            <a:rect l="txL" t="txT" r="txR" b="tx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endParaRPr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94" name="Freeform 62"/>
          <p:cNvSpPr>
            <a:spLocks noEditPoints="1"/>
          </p:cNvSpPr>
          <p:nvPr/>
        </p:nvSpPr>
        <p:spPr>
          <a:xfrm>
            <a:off x="8300085" y="4454208"/>
            <a:ext cx="358775" cy="358775"/>
          </a:xfrm>
          <a:custGeom>
            <a:avLst/>
            <a:gdLst>
              <a:gd name="txL" fmla="*/ 0 w 144"/>
              <a:gd name="txT" fmla="*/ 0 h 144"/>
              <a:gd name="txR" fmla="*/ 144 w 144"/>
              <a:gd name="txB" fmla="*/ 144 h 144"/>
            </a:gdLst>
            <a:ahLst/>
            <a:cxnLst>
              <a:cxn ang="0">
                <a:pos x="72" y="0"/>
              </a:cxn>
              <a:cxn ang="0">
                <a:pos x="0" y="72"/>
              </a:cxn>
              <a:cxn ang="0">
                <a:pos x="72" y="144"/>
              </a:cxn>
              <a:cxn ang="0">
                <a:pos x="144" y="72"/>
              </a:cxn>
              <a:cxn ang="0">
                <a:pos x="72" y="0"/>
              </a:cxn>
              <a:cxn ang="0">
                <a:pos x="50" y="107"/>
              </a:cxn>
              <a:cxn ang="0">
                <a:pos x="48" y="110"/>
              </a:cxn>
              <a:cxn ang="0">
                <a:pos x="33" y="110"/>
              </a:cxn>
              <a:cxn ang="0">
                <a:pos x="30" y="107"/>
              </a:cxn>
              <a:cxn ang="0">
                <a:pos x="30" y="76"/>
              </a:cxn>
              <a:cxn ang="0">
                <a:pos x="33" y="74"/>
              </a:cxn>
              <a:cxn ang="0">
                <a:pos x="48" y="74"/>
              </a:cxn>
              <a:cxn ang="0">
                <a:pos x="50" y="76"/>
              </a:cxn>
              <a:cxn ang="0">
                <a:pos x="50" y="107"/>
              </a:cxn>
              <a:cxn ang="0">
                <a:pos x="80" y="107"/>
              </a:cxn>
              <a:cxn ang="0">
                <a:pos x="77" y="110"/>
              </a:cxn>
              <a:cxn ang="0">
                <a:pos x="63" y="110"/>
              </a:cxn>
              <a:cxn ang="0">
                <a:pos x="60" y="107"/>
              </a:cxn>
              <a:cxn ang="0">
                <a:pos x="60" y="55"/>
              </a:cxn>
              <a:cxn ang="0">
                <a:pos x="63" y="52"/>
              </a:cxn>
              <a:cxn ang="0">
                <a:pos x="77" y="52"/>
              </a:cxn>
              <a:cxn ang="0">
                <a:pos x="80" y="55"/>
              </a:cxn>
              <a:cxn ang="0">
                <a:pos x="80" y="107"/>
              </a:cxn>
              <a:cxn ang="0">
                <a:pos x="110" y="107"/>
              </a:cxn>
              <a:cxn ang="0">
                <a:pos x="107" y="110"/>
              </a:cxn>
              <a:cxn ang="0">
                <a:pos x="92" y="110"/>
              </a:cxn>
              <a:cxn ang="0">
                <a:pos x="89" y="107"/>
              </a:cxn>
              <a:cxn ang="0">
                <a:pos x="89" y="32"/>
              </a:cxn>
              <a:cxn ang="0">
                <a:pos x="92" y="29"/>
              </a:cxn>
              <a:cxn ang="0">
                <a:pos x="107" y="29"/>
              </a:cxn>
              <a:cxn ang="0">
                <a:pos x="110" y="32"/>
              </a:cxn>
              <a:cxn ang="0">
                <a:pos x="110" y="107"/>
              </a:cxn>
            </a:cxnLst>
            <a:rect l="txL" t="txT" r="txR" b="tx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endParaRPr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95" name="Freeform 76"/>
          <p:cNvSpPr>
            <a:spLocks noEditPoints="1"/>
          </p:cNvSpPr>
          <p:nvPr/>
        </p:nvSpPr>
        <p:spPr>
          <a:xfrm>
            <a:off x="6168073" y="2619058"/>
            <a:ext cx="358775" cy="358775"/>
          </a:xfrm>
          <a:custGeom>
            <a:avLst/>
            <a:gdLst>
              <a:gd name="txL" fmla="*/ 0 w 144"/>
              <a:gd name="txT" fmla="*/ 0 h 144"/>
              <a:gd name="txR" fmla="*/ 144 w 144"/>
              <a:gd name="txB" fmla="*/ 144 h 144"/>
            </a:gdLst>
            <a:ahLst/>
            <a:cxnLst>
              <a:cxn ang="0">
                <a:pos x="72" y="0"/>
              </a:cxn>
              <a:cxn ang="0">
                <a:pos x="0" y="72"/>
              </a:cxn>
              <a:cxn ang="0">
                <a:pos x="72" y="144"/>
              </a:cxn>
              <a:cxn ang="0">
                <a:pos x="144" y="72"/>
              </a:cxn>
              <a:cxn ang="0">
                <a:pos x="72" y="0"/>
              </a:cxn>
              <a:cxn ang="0">
                <a:pos x="52" y="34"/>
              </a:cxn>
              <a:cxn ang="0">
                <a:pos x="62" y="44"/>
              </a:cxn>
              <a:cxn ang="0">
                <a:pos x="52" y="54"/>
              </a:cxn>
              <a:cxn ang="0">
                <a:pos x="42" y="44"/>
              </a:cxn>
              <a:cxn ang="0">
                <a:pos x="52" y="34"/>
              </a:cxn>
              <a:cxn ang="0">
                <a:pos x="88" y="94"/>
              </a:cxn>
              <a:cxn ang="0">
                <a:pos x="55" y="121"/>
              </a:cxn>
              <a:cxn ang="0">
                <a:pos x="29" y="88"/>
              </a:cxn>
              <a:cxn ang="0">
                <a:pos x="62" y="62"/>
              </a:cxn>
              <a:cxn ang="0">
                <a:pos x="88" y="94"/>
              </a:cxn>
              <a:cxn ang="0">
                <a:pos x="89" y="59"/>
              </a:cxn>
              <a:cxn ang="0">
                <a:pos x="73" y="40"/>
              </a:cxn>
              <a:cxn ang="0">
                <a:pos x="92" y="24"/>
              </a:cxn>
              <a:cxn ang="0">
                <a:pos x="108" y="44"/>
              </a:cxn>
              <a:cxn ang="0">
                <a:pos x="89" y="59"/>
              </a:cxn>
              <a:cxn ang="0">
                <a:pos x="108" y="94"/>
              </a:cxn>
              <a:cxn ang="0">
                <a:pos x="96" y="79"/>
              </a:cxn>
              <a:cxn ang="0">
                <a:pos x="111" y="67"/>
              </a:cxn>
              <a:cxn ang="0">
                <a:pos x="123" y="82"/>
              </a:cxn>
              <a:cxn ang="0">
                <a:pos x="108" y="94"/>
              </a:cxn>
            </a:cxnLst>
            <a:rect l="txL" t="txT" r="txR" b="tx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endParaRPr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96" name="文本框 34"/>
          <p:cNvSpPr/>
          <p:nvPr/>
        </p:nvSpPr>
        <p:spPr>
          <a:xfrm>
            <a:off x="1077595" y="1567815"/>
            <a:ext cx="2877185" cy="9079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100" dirty="0">
              <a:solidFill>
                <a:srgbClr val="3F3E40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rgbClr val="3F3E40"/>
              </a:solidFill>
              <a:cs typeface="+mn-ea"/>
              <a:sym typeface="+mn-lt"/>
            </a:endParaRPr>
          </a:p>
        </p:txBody>
      </p:sp>
      <p:sp>
        <p:nvSpPr>
          <p:cNvPr id="7197" name="文本框 35"/>
          <p:cNvSpPr/>
          <p:nvPr/>
        </p:nvSpPr>
        <p:spPr>
          <a:xfrm>
            <a:off x="3147060" y="5220335"/>
            <a:ext cx="3482340" cy="1046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100" dirty="0">
              <a:solidFill>
                <a:srgbClr val="3F3E40"/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rgbClr val="3F3E40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rgbClr val="3F3E40"/>
              </a:solidFill>
              <a:cs typeface="+mn-ea"/>
              <a:sym typeface="+mn-lt"/>
            </a:endParaRPr>
          </a:p>
        </p:txBody>
      </p:sp>
      <p:sp>
        <p:nvSpPr>
          <p:cNvPr id="7198" name="文本框 36"/>
          <p:cNvSpPr/>
          <p:nvPr/>
        </p:nvSpPr>
        <p:spPr>
          <a:xfrm>
            <a:off x="5696585" y="1583055"/>
            <a:ext cx="3221355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100" dirty="0">
              <a:solidFill>
                <a:srgbClr val="3F3E40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rgbClr val="3F3E40"/>
              </a:solidFill>
              <a:cs typeface="+mn-ea"/>
              <a:sym typeface="+mn-lt"/>
            </a:endParaRPr>
          </a:p>
        </p:txBody>
      </p:sp>
      <p:sp>
        <p:nvSpPr>
          <p:cNvPr id="7199" name="文本框 37"/>
          <p:cNvSpPr/>
          <p:nvPr/>
        </p:nvSpPr>
        <p:spPr>
          <a:xfrm>
            <a:off x="7828280" y="5223510"/>
            <a:ext cx="3366770" cy="1046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100" dirty="0">
              <a:solidFill>
                <a:srgbClr val="3F3E40"/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rgbClr val="3F3E40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rgbClr val="3F3E4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8204" name="任意多边形 11"/>
          <p:cNvSpPr/>
          <p:nvPr/>
        </p:nvSpPr>
        <p:spPr>
          <a:xfrm>
            <a:off x="3768090" y="2335530"/>
            <a:ext cx="1898650" cy="2554288"/>
          </a:xfrm>
          <a:custGeom>
            <a:avLst/>
            <a:gdLst>
              <a:gd name="txL" fmla="*/ 0 w 2309323"/>
              <a:gd name="txT" fmla="*/ 0 h 3107284"/>
              <a:gd name="txR" fmla="*/ 2309323 w 2309323"/>
              <a:gd name="txB" fmla="*/ 3107284 h 3107284"/>
            </a:gdLst>
            <a:ahLst/>
            <a:cxnLst>
              <a:cxn ang="0">
                <a:pos x="1333781" y="0"/>
              </a:cxn>
              <a:cxn ang="0">
                <a:pos x="1338028" y="108367"/>
              </a:cxn>
              <a:cxn ang="0">
                <a:pos x="1436636" y="600312"/>
              </a:cxn>
              <a:cxn ang="0">
                <a:pos x="1495575" y="746602"/>
              </a:cxn>
              <a:cxn ang="0">
                <a:pos x="1899119" y="686068"/>
              </a:cxn>
              <a:cxn ang="0">
                <a:pos x="1634102" y="1014607"/>
              </a:cxn>
              <a:cxn ang="0">
                <a:pos x="1638203" y="1021918"/>
              </a:cxn>
              <a:cxn ang="0">
                <a:pos x="2275653" y="1558036"/>
              </a:cxn>
              <a:cxn ang="0">
                <a:pos x="2309323" y="1568473"/>
              </a:cxn>
              <a:cxn ang="0">
                <a:pos x="2265694" y="1582928"/>
              </a:cxn>
              <a:cxn ang="0">
                <a:pos x="1372821" y="2989629"/>
              </a:cxn>
              <a:cxn ang="0">
                <a:pos x="1368210" y="3107284"/>
              </a:cxn>
              <a:cxn ang="0">
                <a:pos x="1164986" y="3024034"/>
              </a:cxn>
              <a:cxn ang="0">
                <a:pos x="0" y="1546590"/>
              </a:cxn>
              <a:cxn ang="0">
                <a:pos x="1164986" y="69147"/>
              </a:cxn>
            </a:cxnLst>
            <a:rect l="txL" t="txT" r="txR" b="txB"/>
            <a:pathLst>
              <a:path w="2309323" h="3107284">
                <a:moveTo>
                  <a:pt x="1333781" y="0"/>
                </a:moveTo>
                <a:lnTo>
                  <a:pt x="1338028" y="108367"/>
                </a:lnTo>
                <a:cubicBezTo>
                  <a:pt x="1351666" y="281403"/>
                  <a:pt x="1385571" y="446719"/>
                  <a:pt x="1436636" y="600312"/>
                </a:cubicBezTo>
                <a:lnTo>
                  <a:pt x="1495575" y="746602"/>
                </a:lnTo>
                <a:lnTo>
                  <a:pt x="1899119" y="686068"/>
                </a:lnTo>
                <a:lnTo>
                  <a:pt x="1634102" y="1014607"/>
                </a:lnTo>
                <a:lnTo>
                  <a:pt x="1638203" y="1021918"/>
                </a:lnTo>
                <a:cubicBezTo>
                  <a:pt x="1802759" y="1274205"/>
                  <a:pt x="2023527" y="1463586"/>
                  <a:pt x="2275653" y="1558036"/>
                </a:cubicBezTo>
                <a:lnTo>
                  <a:pt x="2309323" y="1568473"/>
                </a:lnTo>
                <a:lnTo>
                  <a:pt x="2265694" y="1582928"/>
                </a:lnTo>
                <a:cubicBezTo>
                  <a:pt x="1784665" y="1775710"/>
                  <a:pt x="1425266" y="2324207"/>
                  <a:pt x="1372821" y="2989629"/>
                </a:cubicBezTo>
                <a:lnTo>
                  <a:pt x="1368210" y="3107284"/>
                </a:lnTo>
                <a:lnTo>
                  <a:pt x="1164986" y="3024034"/>
                </a:lnTo>
                <a:cubicBezTo>
                  <a:pt x="462117" y="2703843"/>
                  <a:pt x="0" y="2161606"/>
                  <a:pt x="0" y="1546590"/>
                </a:cubicBezTo>
                <a:cubicBezTo>
                  <a:pt x="0" y="931574"/>
                  <a:pt x="462117" y="389337"/>
                  <a:pt x="1164986" y="69147"/>
                </a:cubicBezTo>
                <a:close/>
              </a:path>
            </a:pathLst>
          </a:custGeom>
          <a:solidFill>
            <a:srgbClr val="C8C8C8"/>
          </a:solidFill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205" name="任意多边形 14"/>
          <p:cNvSpPr/>
          <p:nvPr/>
        </p:nvSpPr>
        <p:spPr>
          <a:xfrm>
            <a:off x="4985703" y="2130743"/>
            <a:ext cx="1908175" cy="1731962"/>
          </a:xfrm>
          <a:custGeom>
            <a:avLst/>
            <a:gdLst>
              <a:gd name="txL" fmla="*/ 0 w 2320998"/>
              <a:gd name="txT" fmla="*/ 0 h 2107137"/>
              <a:gd name="txR" fmla="*/ 2320998 w 2320998"/>
              <a:gd name="txB" fmla="*/ 2107137 h 2107137"/>
            </a:gdLst>
            <a:ahLst/>
            <a:cxnLst>
              <a:cxn ang="0">
                <a:pos x="1160500" y="0"/>
              </a:cxn>
              <a:cxn ang="0">
                <a:pos x="2189021" y="141603"/>
              </a:cxn>
              <a:cxn ang="0">
                <a:pos x="2318397" y="184103"/>
              </a:cxn>
              <a:cxn ang="0">
                <a:pos x="2320998" y="250486"/>
              </a:cxn>
              <a:cxn ang="0">
                <a:pos x="1394380" y="1715429"/>
              </a:cxn>
              <a:cxn ang="0">
                <a:pos x="1306388" y="1732732"/>
              </a:cxn>
              <a:cxn ang="0">
                <a:pos x="1160499" y="2107137"/>
              </a:cxn>
              <a:cxn ang="0">
                <a:pos x="1014610" y="1732732"/>
              </a:cxn>
              <a:cxn ang="0">
                <a:pos x="926618" y="1715429"/>
              </a:cxn>
              <a:cxn ang="0">
                <a:pos x="339903" y="1307839"/>
              </a:cxn>
              <a:cxn ang="0">
                <a:pos x="270102" y="1208880"/>
              </a:cxn>
              <a:cxn ang="0">
                <a:pos x="542789" y="870833"/>
              </a:cxn>
              <a:cxn ang="0">
                <a:pos x="128737" y="932943"/>
              </a:cxn>
              <a:cxn ang="0">
                <a:pos x="91198" y="832533"/>
              </a:cxn>
              <a:cxn ang="0">
                <a:pos x="0" y="250486"/>
              </a:cxn>
              <a:cxn ang="0">
                <a:pos x="2602" y="184104"/>
              </a:cxn>
              <a:cxn ang="0">
                <a:pos x="131980" y="141603"/>
              </a:cxn>
              <a:cxn ang="0">
                <a:pos x="1160500" y="0"/>
              </a:cxn>
            </a:cxnLst>
            <a:rect l="txL" t="txT" r="txR" b="txB"/>
            <a:pathLst>
              <a:path w="2320998" h="2107137">
                <a:moveTo>
                  <a:pt x="1160500" y="0"/>
                </a:moveTo>
                <a:cubicBezTo>
                  <a:pt x="1525332" y="0"/>
                  <a:pt x="1872895" y="50421"/>
                  <a:pt x="2189021" y="141603"/>
                </a:cubicBezTo>
                <a:lnTo>
                  <a:pt x="2318397" y="184103"/>
                </a:lnTo>
                <a:lnTo>
                  <a:pt x="2320998" y="250486"/>
                </a:lnTo>
                <a:cubicBezTo>
                  <a:pt x="2320998" y="973100"/>
                  <a:pt x="1923200" y="1575995"/>
                  <a:pt x="1394380" y="1715429"/>
                </a:cubicBezTo>
                <a:lnTo>
                  <a:pt x="1306388" y="1732732"/>
                </a:lnTo>
                <a:lnTo>
                  <a:pt x="1160499" y="2107137"/>
                </a:lnTo>
                <a:lnTo>
                  <a:pt x="1014610" y="1732732"/>
                </a:lnTo>
                <a:lnTo>
                  <a:pt x="926618" y="1715429"/>
                </a:lnTo>
                <a:cubicBezTo>
                  <a:pt x="699981" y="1655672"/>
                  <a:pt x="497410" y="1510789"/>
                  <a:pt x="339903" y="1307839"/>
                </a:cubicBezTo>
                <a:lnTo>
                  <a:pt x="270102" y="1208880"/>
                </a:lnTo>
                <a:lnTo>
                  <a:pt x="542789" y="870833"/>
                </a:lnTo>
                <a:lnTo>
                  <a:pt x="128737" y="932943"/>
                </a:lnTo>
                <a:lnTo>
                  <a:pt x="91198" y="832533"/>
                </a:lnTo>
                <a:cubicBezTo>
                  <a:pt x="32473" y="653635"/>
                  <a:pt x="0" y="456947"/>
                  <a:pt x="0" y="250486"/>
                </a:cubicBezTo>
                <a:lnTo>
                  <a:pt x="2602" y="184104"/>
                </a:lnTo>
                <a:lnTo>
                  <a:pt x="131980" y="141603"/>
                </a:lnTo>
                <a:cubicBezTo>
                  <a:pt x="448106" y="50421"/>
                  <a:pt x="795668" y="0"/>
                  <a:pt x="1160500" y="0"/>
                </a:cubicBezTo>
                <a:close/>
              </a:path>
            </a:pathLst>
          </a:cu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206" name="任意多边形 18"/>
          <p:cNvSpPr/>
          <p:nvPr/>
        </p:nvSpPr>
        <p:spPr>
          <a:xfrm>
            <a:off x="5001578" y="3681730"/>
            <a:ext cx="1955800" cy="1411288"/>
          </a:xfrm>
          <a:custGeom>
            <a:avLst/>
            <a:gdLst>
              <a:gd name="txL" fmla="*/ 0 w 2379354"/>
              <a:gd name="txT" fmla="*/ 0 h 1717440"/>
              <a:gd name="txR" fmla="*/ 2379354 w 2379354"/>
              <a:gd name="txB" fmla="*/ 1717440 h 1717440"/>
            </a:gdLst>
            <a:ahLst/>
            <a:cxnLst>
              <a:cxn ang="0">
                <a:pos x="1284624" y="0"/>
              </a:cxn>
              <a:cxn ang="0">
                <a:pos x="1394380" y="21584"/>
              </a:cxn>
              <a:cxn ang="0">
                <a:pos x="1990881" y="441934"/>
              </a:cxn>
              <a:cxn ang="0">
                <a:pos x="2000524" y="455770"/>
              </a:cxn>
              <a:cxn ang="0">
                <a:pos x="2379354" y="398943"/>
              </a:cxn>
              <a:cxn ang="0">
                <a:pos x="2141326" y="694024"/>
              </a:cxn>
              <a:cxn ang="0">
                <a:pos x="2167246" y="742219"/>
              </a:cxn>
              <a:cxn ang="0">
                <a:pos x="2320998" y="1486526"/>
              </a:cxn>
              <a:cxn ang="0">
                <a:pos x="2319429" y="1526564"/>
              </a:cxn>
              <a:cxn ang="0">
                <a:pos x="2169436" y="1575838"/>
              </a:cxn>
              <a:cxn ang="0">
                <a:pos x="1140915" y="1717440"/>
              </a:cxn>
              <a:cxn ang="0">
                <a:pos x="112395" y="1575838"/>
              </a:cxn>
              <a:cxn ang="0">
                <a:pos x="2080" y="1539599"/>
              </a:cxn>
              <a:cxn ang="0">
                <a:pos x="0" y="1486526"/>
              </a:cxn>
              <a:cxn ang="0">
                <a:pos x="926618" y="21584"/>
              </a:cxn>
              <a:cxn ang="0">
                <a:pos x="999992" y="7155"/>
              </a:cxn>
              <a:cxn ang="0">
                <a:pos x="1140914" y="368813"/>
              </a:cxn>
            </a:cxnLst>
            <a:rect l="txL" t="txT" r="txR" b="txB"/>
            <a:pathLst>
              <a:path w="2379354" h="1717440">
                <a:moveTo>
                  <a:pt x="1284624" y="0"/>
                </a:moveTo>
                <a:lnTo>
                  <a:pt x="1394380" y="21584"/>
                </a:lnTo>
                <a:cubicBezTo>
                  <a:pt x="1625739" y="82586"/>
                  <a:pt x="1832019" y="232298"/>
                  <a:pt x="1990881" y="441934"/>
                </a:cubicBezTo>
                <a:lnTo>
                  <a:pt x="2000524" y="455770"/>
                </a:lnTo>
                <a:lnTo>
                  <a:pt x="2379354" y="398943"/>
                </a:lnTo>
                <a:lnTo>
                  <a:pt x="2141326" y="694024"/>
                </a:lnTo>
                <a:lnTo>
                  <a:pt x="2167246" y="742219"/>
                </a:lnTo>
                <a:cubicBezTo>
                  <a:pt x="2265058" y="961402"/>
                  <a:pt x="2320998" y="1215546"/>
                  <a:pt x="2320998" y="1486526"/>
                </a:cubicBezTo>
                <a:lnTo>
                  <a:pt x="2319429" y="1526564"/>
                </a:lnTo>
                <a:lnTo>
                  <a:pt x="2169436" y="1575838"/>
                </a:lnTo>
                <a:cubicBezTo>
                  <a:pt x="1853310" y="1667019"/>
                  <a:pt x="1505747" y="1717440"/>
                  <a:pt x="1140915" y="1717440"/>
                </a:cubicBezTo>
                <a:cubicBezTo>
                  <a:pt x="776083" y="1717440"/>
                  <a:pt x="428521" y="1667019"/>
                  <a:pt x="112395" y="1575838"/>
                </a:cubicBezTo>
                <a:lnTo>
                  <a:pt x="2080" y="1539599"/>
                </a:lnTo>
                <a:lnTo>
                  <a:pt x="0" y="1486526"/>
                </a:lnTo>
                <a:cubicBezTo>
                  <a:pt x="0" y="763913"/>
                  <a:pt x="397798" y="161017"/>
                  <a:pt x="926618" y="21584"/>
                </a:cubicBezTo>
                <a:lnTo>
                  <a:pt x="999992" y="7155"/>
                </a:lnTo>
                <a:lnTo>
                  <a:pt x="1140914" y="368813"/>
                </a:lnTo>
                <a:close/>
              </a:path>
            </a:pathLst>
          </a:cu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207" name="任意多边形 19"/>
          <p:cNvSpPr/>
          <p:nvPr/>
        </p:nvSpPr>
        <p:spPr>
          <a:xfrm>
            <a:off x="6216015" y="2335530"/>
            <a:ext cx="1895475" cy="3492500"/>
          </a:xfrm>
          <a:custGeom>
            <a:avLst/>
            <a:gdLst>
              <a:gd name="txL" fmla="*/ 0 w 2305159"/>
              <a:gd name="txT" fmla="*/ 0 h 4248639"/>
              <a:gd name="txR" fmla="*/ 2305159 w 2305159"/>
              <a:gd name="txB" fmla="*/ 4248639 h 4248639"/>
            </a:gdLst>
            <a:ahLst/>
            <a:cxnLst>
              <a:cxn ang="0">
                <a:pos x="971378" y="0"/>
              </a:cxn>
              <a:cxn ang="0">
                <a:pos x="1140174" y="69147"/>
              </a:cxn>
              <a:cxn ang="0">
                <a:pos x="2305159" y="1546590"/>
              </a:cxn>
              <a:cxn ang="0">
                <a:pos x="1905908" y="2488780"/>
              </a:cxn>
              <a:cxn ang="0">
                <a:pos x="1875299" y="2519731"/>
              </a:cxn>
              <a:cxn ang="0">
                <a:pos x="2055324" y="4248639"/>
              </a:cxn>
              <a:cxn ang="0">
                <a:pos x="1310805" y="2935833"/>
              </a:cxn>
              <a:cxn ang="0">
                <a:pos x="1140174" y="3024034"/>
              </a:cxn>
              <a:cxn ang="0">
                <a:pos x="944880" y="3104035"/>
              </a:cxn>
              <a:cxn ang="0">
                <a:pos x="940397" y="2989629"/>
              </a:cxn>
              <a:cxn ang="0">
                <a:pos x="761673" y="2302950"/>
              </a:cxn>
              <a:cxn ang="0">
                <a:pos x="760213" y="2300304"/>
              </a:cxn>
              <a:cxn ang="0">
                <a:pos x="1025901" y="1970933"/>
              </a:cxn>
              <a:cxn ang="0">
                <a:pos x="599788" y="2034852"/>
              </a:cxn>
              <a:cxn ang="0">
                <a:pos x="527596" y="1937283"/>
              </a:cxn>
              <a:cxn ang="0">
                <a:pos x="47523" y="1582928"/>
              </a:cxn>
              <a:cxn ang="0">
                <a:pos x="0" y="1567183"/>
              </a:cxn>
              <a:cxn ang="0">
                <a:pos x="29506" y="1558036"/>
              </a:cxn>
              <a:cxn ang="0">
                <a:pos x="967131" y="108367"/>
              </a:cxn>
            </a:cxnLst>
            <a:rect l="txL" t="txT" r="txR" b="txB"/>
            <a:pathLst>
              <a:path w="2305159" h="4248639">
                <a:moveTo>
                  <a:pt x="971378" y="0"/>
                </a:moveTo>
                <a:lnTo>
                  <a:pt x="1140174" y="69147"/>
                </a:lnTo>
                <a:cubicBezTo>
                  <a:pt x="1843042" y="389337"/>
                  <a:pt x="2305159" y="931574"/>
                  <a:pt x="2305159" y="1546590"/>
                </a:cubicBezTo>
                <a:cubicBezTo>
                  <a:pt x="2305159" y="1892537"/>
                  <a:pt x="2158943" y="2215455"/>
                  <a:pt x="1905908" y="2488780"/>
                </a:cubicBezTo>
                <a:lnTo>
                  <a:pt x="1875299" y="2519731"/>
                </a:lnTo>
                <a:lnTo>
                  <a:pt x="2055324" y="4248639"/>
                </a:lnTo>
                <a:lnTo>
                  <a:pt x="1310805" y="2935833"/>
                </a:lnTo>
                <a:lnTo>
                  <a:pt x="1140174" y="3024034"/>
                </a:lnTo>
                <a:lnTo>
                  <a:pt x="944880" y="3104035"/>
                </a:lnTo>
                <a:lnTo>
                  <a:pt x="940397" y="2989629"/>
                </a:lnTo>
                <a:cubicBezTo>
                  <a:pt x="920730" y="2740096"/>
                  <a:pt x="857898" y="2507005"/>
                  <a:pt x="761673" y="2302950"/>
                </a:cubicBezTo>
                <a:lnTo>
                  <a:pt x="760213" y="2300304"/>
                </a:lnTo>
                <a:lnTo>
                  <a:pt x="1025901" y="1970933"/>
                </a:lnTo>
                <a:lnTo>
                  <a:pt x="599788" y="2034852"/>
                </a:lnTo>
                <a:lnTo>
                  <a:pt x="527596" y="1937283"/>
                </a:lnTo>
                <a:cubicBezTo>
                  <a:pt x="391191" y="1777537"/>
                  <a:pt x="227910" y="1655221"/>
                  <a:pt x="47523" y="1582928"/>
                </a:cubicBezTo>
                <a:lnTo>
                  <a:pt x="0" y="1567183"/>
                </a:lnTo>
                <a:lnTo>
                  <a:pt x="29506" y="1558036"/>
                </a:lnTo>
                <a:cubicBezTo>
                  <a:pt x="533759" y="1369135"/>
                  <a:pt x="912579" y="800512"/>
                  <a:pt x="967131" y="108367"/>
                </a:cubicBezTo>
                <a:close/>
              </a:path>
            </a:pathLst>
          </a:custGeom>
          <a:solidFill>
            <a:srgbClr val="C8C8C8"/>
          </a:solidFill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208" name="组合 20"/>
          <p:cNvGrpSpPr/>
          <p:nvPr/>
        </p:nvGrpSpPr>
        <p:grpSpPr>
          <a:xfrm>
            <a:off x="4230053" y="3456305"/>
            <a:ext cx="533400" cy="406400"/>
            <a:chOff x="0" y="0"/>
            <a:chExt cx="509646" cy="387231"/>
          </a:xfrm>
        </p:grpSpPr>
        <p:sp>
          <p:nvSpPr>
            <p:cNvPr id="8209" name="Freeform 20"/>
            <p:cNvSpPr>
              <a:spLocks noEditPoints="1"/>
            </p:cNvSpPr>
            <p:nvPr/>
          </p:nvSpPr>
          <p:spPr>
            <a:xfrm>
              <a:off x="0" y="51839"/>
              <a:ext cx="337890" cy="335392"/>
            </a:xfrm>
            <a:custGeom>
              <a:avLst/>
              <a:gdLst>
                <a:gd name="txL" fmla="*/ 0 w 229"/>
                <a:gd name="txT" fmla="*/ 0 h 227"/>
                <a:gd name="txR" fmla="*/ 229 w 229"/>
                <a:gd name="txB" fmla="*/ 227 h 227"/>
              </a:gdLst>
              <a:ahLst/>
              <a:cxnLst>
                <a:cxn ang="0">
                  <a:pos x="229" y="128"/>
                </a:cxn>
                <a:cxn ang="0">
                  <a:pos x="229" y="98"/>
                </a:cxn>
                <a:cxn ang="0">
                  <a:pos x="206" y="93"/>
                </a:cxn>
                <a:cxn ang="0">
                  <a:pos x="200" y="76"/>
                </a:cxn>
                <a:cxn ang="0">
                  <a:pos x="216" y="58"/>
                </a:cxn>
                <a:cxn ang="0">
                  <a:pos x="198" y="34"/>
                </a:cxn>
                <a:cxn ang="0">
                  <a:pos x="176" y="44"/>
                </a:cxn>
                <a:cxn ang="0">
                  <a:pos x="161" y="33"/>
                </a:cxn>
                <a:cxn ang="0">
                  <a:pos x="164" y="9"/>
                </a:cxn>
                <a:cxn ang="0">
                  <a:pos x="135" y="0"/>
                </a:cxn>
                <a:cxn ang="0">
                  <a:pos x="123" y="20"/>
                </a:cxn>
                <a:cxn ang="0">
                  <a:pos x="114" y="20"/>
                </a:cxn>
                <a:cxn ang="0">
                  <a:pos x="105" y="20"/>
                </a:cxn>
                <a:cxn ang="0">
                  <a:pos x="93" y="0"/>
                </a:cxn>
                <a:cxn ang="0">
                  <a:pos x="65" y="9"/>
                </a:cxn>
                <a:cxn ang="0">
                  <a:pos x="67" y="33"/>
                </a:cxn>
                <a:cxn ang="0">
                  <a:pos x="52" y="44"/>
                </a:cxn>
                <a:cxn ang="0">
                  <a:pos x="30" y="34"/>
                </a:cxn>
                <a:cxn ang="0">
                  <a:pos x="13" y="58"/>
                </a:cxn>
                <a:cxn ang="0">
                  <a:pos x="29" y="76"/>
                </a:cxn>
                <a:cxn ang="0">
                  <a:pos x="23" y="94"/>
                </a:cxn>
                <a:cxn ang="0">
                  <a:pos x="0" y="98"/>
                </a:cxn>
                <a:cxn ang="0">
                  <a:pos x="0" y="128"/>
                </a:cxn>
                <a:cxn ang="0">
                  <a:pos x="23" y="133"/>
                </a:cxn>
                <a:cxn ang="0">
                  <a:pos x="29" y="151"/>
                </a:cxn>
                <a:cxn ang="0">
                  <a:pos x="13" y="169"/>
                </a:cxn>
                <a:cxn ang="0">
                  <a:pos x="31" y="193"/>
                </a:cxn>
                <a:cxn ang="0">
                  <a:pos x="52" y="183"/>
                </a:cxn>
                <a:cxn ang="0">
                  <a:pos x="67" y="194"/>
                </a:cxn>
                <a:cxn ang="0">
                  <a:pos x="65" y="218"/>
                </a:cxn>
                <a:cxn ang="0">
                  <a:pos x="93" y="227"/>
                </a:cxn>
                <a:cxn ang="0">
                  <a:pos x="105" y="206"/>
                </a:cxn>
                <a:cxn ang="0">
                  <a:pos x="114" y="207"/>
                </a:cxn>
                <a:cxn ang="0">
                  <a:pos x="124" y="206"/>
                </a:cxn>
                <a:cxn ang="0">
                  <a:pos x="135" y="227"/>
                </a:cxn>
                <a:cxn ang="0">
                  <a:pos x="164" y="217"/>
                </a:cxn>
                <a:cxn ang="0">
                  <a:pos x="161" y="194"/>
                </a:cxn>
                <a:cxn ang="0">
                  <a:pos x="176" y="183"/>
                </a:cxn>
                <a:cxn ang="0">
                  <a:pos x="198" y="193"/>
                </a:cxn>
                <a:cxn ang="0">
                  <a:pos x="216" y="168"/>
                </a:cxn>
                <a:cxn ang="0">
                  <a:pos x="200" y="151"/>
                </a:cxn>
                <a:cxn ang="0">
                  <a:pos x="206" y="133"/>
                </a:cxn>
                <a:cxn ang="0">
                  <a:pos x="229" y="128"/>
                </a:cxn>
                <a:cxn ang="0">
                  <a:pos x="114" y="180"/>
                </a:cxn>
                <a:cxn ang="0">
                  <a:pos x="47" y="113"/>
                </a:cxn>
                <a:cxn ang="0">
                  <a:pos x="114" y="46"/>
                </a:cxn>
                <a:cxn ang="0">
                  <a:pos x="181" y="113"/>
                </a:cxn>
                <a:cxn ang="0">
                  <a:pos x="114" y="180"/>
                </a:cxn>
              </a:cxnLst>
              <a:rect l="txL" t="txT" r="txR" b="tx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10" name="Freeform 21"/>
            <p:cNvSpPr>
              <a:spLocks noEditPoints="1"/>
            </p:cNvSpPr>
            <p:nvPr/>
          </p:nvSpPr>
          <p:spPr>
            <a:xfrm>
              <a:off x="309785" y="0"/>
              <a:ext cx="199861" cy="199861"/>
            </a:xfrm>
            <a:custGeom>
              <a:avLst/>
              <a:gdLst>
                <a:gd name="txL" fmla="*/ 0 w 135"/>
                <a:gd name="txT" fmla="*/ 0 h 135"/>
                <a:gd name="txR" fmla="*/ 135 w 135"/>
                <a:gd name="txB" fmla="*/ 135 h 135"/>
              </a:gdLst>
              <a:ahLst/>
              <a:cxnLst>
                <a:cxn ang="0">
                  <a:pos x="135" y="76"/>
                </a:cxn>
                <a:cxn ang="0">
                  <a:pos x="135" y="58"/>
                </a:cxn>
                <a:cxn ang="0">
                  <a:pos x="122" y="55"/>
                </a:cxn>
                <a:cxn ang="0">
                  <a:pos x="118" y="45"/>
                </a:cxn>
                <a:cxn ang="0">
                  <a:pos x="128" y="34"/>
                </a:cxn>
                <a:cxn ang="0">
                  <a:pos x="117" y="20"/>
                </a:cxn>
                <a:cxn ang="0">
                  <a:pos x="104" y="26"/>
                </a:cxn>
                <a:cxn ang="0">
                  <a:pos x="96" y="19"/>
                </a:cxn>
                <a:cxn ang="0">
                  <a:pos x="97" y="5"/>
                </a:cxn>
                <a:cxn ang="0">
                  <a:pos x="80" y="0"/>
                </a:cxn>
                <a:cxn ang="0">
                  <a:pos x="73" y="12"/>
                </a:cxn>
                <a:cxn ang="0">
                  <a:pos x="67" y="12"/>
                </a:cxn>
                <a:cxn ang="0">
                  <a:pos x="62" y="12"/>
                </a:cxn>
                <a:cxn ang="0">
                  <a:pos x="55" y="0"/>
                </a:cxn>
                <a:cxn ang="0">
                  <a:pos x="38" y="5"/>
                </a:cxn>
                <a:cxn ang="0">
                  <a:pos x="39" y="19"/>
                </a:cxn>
                <a:cxn ang="0">
                  <a:pos x="30" y="26"/>
                </a:cxn>
                <a:cxn ang="0">
                  <a:pos x="18" y="20"/>
                </a:cxn>
                <a:cxn ang="0">
                  <a:pos x="7" y="34"/>
                </a:cxn>
                <a:cxn ang="0">
                  <a:pos x="17" y="45"/>
                </a:cxn>
                <a:cxn ang="0">
                  <a:pos x="13" y="55"/>
                </a:cxn>
                <a:cxn ang="0">
                  <a:pos x="0" y="58"/>
                </a:cxn>
                <a:cxn ang="0">
                  <a:pos x="0" y="76"/>
                </a:cxn>
                <a:cxn ang="0">
                  <a:pos x="13" y="79"/>
                </a:cxn>
                <a:cxn ang="0">
                  <a:pos x="17" y="90"/>
                </a:cxn>
                <a:cxn ang="0">
                  <a:pos x="7" y="100"/>
                </a:cxn>
                <a:cxn ang="0">
                  <a:pos x="18" y="114"/>
                </a:cxn>
                <a:cxn ang="0">
                  <a:pos x="31" y="109"/>
                </a:cxn>
                <a:cxn ang="0">
                  <a:pos x="39" y="115"/>
                </a:cxn>
                <a:cxn ang="0">
                  <a:pos x="38" y="129"/>
                </a:cxn>
                <a:cxn ang="0">
                  <a:pos x="55" y="135"/>
                </a:cxn>
                <a:cxn ang="0">
                  <a:pos x="62" y="122"/>
                </a:cxn>
                <a:cxn ang="0">
                  <a:pos x="68" y="123"/>
                </a:cxn>
                <a:cxn ang="0">
                  <a:pos x="73" y="122"/>
                </a:cxn>
                <a:cxn ang="0">
                  <a:pos x="80" y="135"/>
                </a:cxn>
                <a:cxn ang="0">
                  <a:pos x="97" y="129"/>
                </a:cxn>
                <a:cxn ang="0">
                  <a:pos x="96" y="115"/>
                </a:cxn>
                <a:cxn ang="0">
                  <a:pos x="104" y="109"/>
                </a:cxn>
                <a:cxn ang="0">
                  <a:pos x="117" y="114"/>
                </a:cxn>
                <a:cxn ang="0">
                  <a:pos x="128" y="100"/>
                </a:cxn>
                <a:cxn ang="0">
                  <a:pos x="118" y="89"/>
                </a:cxn>
                <a:cxn ang="0">
                  <a:pos x="122" y="79"/>
                </a:cxn>
                <a:cxn ang="0">
                  <a:pos x="135" y="76"/>
                </a:cxn>
                <a:cxn ang="0">
                  <a:pos x="67" y="107"/>
                </a:cxn>
                <a:cxn ang="0">
                  <a:pos x="28" y="67"/>
                </a:cxn>
                <a:cxn ang="0">
                  <a:pos x="67" y="27"/>
                </a:cxn>
                <a:cxn ang="0">
                  <a:pos x="107" y="67"/>
                </a:cxn>
                <a:cxn ang="0">
                  <a:pos x="67" y="107"/>
                </a:cxn>
              </a:cxnLst>
              <a:rect l="txL" t="txT" r="txR" b="tx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11" name="组合 23"/>
          <p:cNvGrpSpPr/>
          <p:nvPr/>
        </p:nvGrpSpPr>
        <p:grpSpPr>
          <a:xfrm>
            <a:off x="5765165" y="2576830"/>
            <a:ext cx="428625" cy="409575"/>
            <a:chOff x="0" y="0"/>
            <a:chExt cx="2438400" cy="2332038"/>
          </a:xfrm>
          <a:solidFill>
            <a:srgbClr val="C8C8C8"/>
          </a:solidFill>
        </p:grpSpPr>
        <p:sp>
          <p:nvSpPr>
            <p:cNvPr id="8212" name="Freeform 25"/>
            <p:cNvSpPr/>
            <p:nvPr/>
          </p:nvSpPr>
          <p:spPr>
            <a:xfrm>
              <a:off x="893763" y="1676400"/>
              <a:ext cx="655638" cy="655638"/>
            </a:xfrm>
            <a:custGeom>
              <a:avLst/>
              <a:gdLst>
                <a:gd name="txL" fmla="*/ 0 w 413"/>
                <a:gd name="txT" fmla="*/ 0 h 413"/>
                <a:gd name="txR" fmla="*/ 413 w 413"/>
                <a:gd name="txB" fmla="*/ 413 h 413"/>
              </a:gdLst>
              <a:ahLst/>
              <a:cxnLst>
                <a:cxn ang="0">
                  <a:pos x="206" y="413"/>
                </a:cxn>
                <a:cxn ang="0">
                  <a:pos x="0" y="0"/>
                </a:cxn>
                <a:cxn ang="0">
                  <a:pos x="413" y="0"/>
                </a:cxn>
                <a:cxn ang="0">
                  <a:pos x="206" y="413"/>
                </a:cxn>
              </a:cxnLst>
              <a:rect l="txL" t="txT" r="txR" b="tx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13" name="任意多边形 25"/>
            <p:cNvSpPr/>
            <p:nvPr/>
          </p:nvSpPr>
          <p:spPr>
            <a:xfrm>
              <a:off x="0" y="0"/>
              <a:ext cx="2438400" cy="1774825"/>
            </a:xfrm>
            <a:custGeom>
              <a:avLst/>
              <a:gdLst>
                <a:gd name="txL" fmla="*/ 0 w 2438400"/>
                <a:gd name="txT" fmla="*/ 0 h 1774825"/>
                <a:gd name="txR" fmla="*/ 2438400 w 2438400"/>
                <a:gd name="txB" fmla="*/ 1774825 h 1774825"/>
              </a:gdLst>
              <a:ahLst/>
              <a:cxnLst>
                <a:cxn ang="0">
                  <a:pos x="290196" y="0"/>
                </a:cxn>
                <a:cxn ang="0">
                  <a:pos x="2151973" y="0"/>
                </a:cxn>
                <a:cxn ang="0">
                  <a:pos x="2438400" y="286384"/>
                </a:cxn>
                <a:cxn ang="0">
                  <a:pos x="2438400" y="1484673"/>
                </a:cxn>
                <a:cxn ang="0">
                  <a:pos x="2151973" y="1774825"/>
                </a:cxn>
                <a:cxn ang="0">
                  <a:pos x="290196" y="1774825"/>
                </a:cxn>
                <a:cxn ang="0">
                  <a:pos x="0" y="1484673"/>
                </a:cxn>
                <a:cxn ang="0">
                  <a:pos x="0" y="286384"/>
                </a:cxn>
                <a:cxn ang="0">
                  <a:pos x="290196" y="0"/>
                </a:cxn>
                <a:cxn ang="0">
                  <a:pos x="471488" y="425450"/>
                </a:cxn>
                <a:cxn ang="0">
                  <a:pos x="471488" y="598488"/>
                </a:cxn>
                <a:cxn ang="0">
                  <a:pos x="1971676" y="598488"/>
                </a:cxn>
                <a:cxn ang="0">
                  <a:pos x="1971676" y="425450"/>
                </a:cxn>
                <a:cxn ang="0">
                  <a:pos x="471488" y="425450"/>
                </a:cxn>
                <a:cxn ang="0">
                  <a:pos x="471488" y="801688"/>
                </a:cxn>
                <a:cxn ang="0">
                  <a:pos x="471488" y="971551"/>
                </a:cxn>
                <a:cxn ang="0">
                  <a:pos x="1971676" y="971551"/>
                </a:cxn>
                <a:cxn ang="0">
                  <a:pos x="1971676" y="801688"/>
                </a:cxn>
                <a:cxn ang="0">
                  <a:pos x="471488" y="801688"/>
                </a:cxn>
                <a:cxn ang="0">
                  <a:pos x="471488" y="1174750"/>
                </a:cxn>
                <a:cxn ang="0">
                  <a:pos x="471488" y="1347788"/>
                </a:cxn>
                <a:cxn ang="0">
                  <a:pos x="1971676" y="1347788"/>
                </a:cxn>
                <a:cxn ang="0">
                  <a:pos x="1971676" y="1174750"/>
                </a:cxn>
                <a:cxn ang="0">
                  <a:pos x="471488" y="1174750"/>
                </a:cxn>
              </a:cxnLst>
              <a:rect l="txL" t="txT" r="txR" b="tx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14" name="组合 26"/>
          <p:cNvGrpSpPr/>
          <p:nvPr/>
        </p:nvGrpSpPr>
        <p:grpSpPr>
          <a:xfrm>
            <a:off x="5708015" y="4281805"/>
            <a:ext cx="377825" cy="482600"/>
            <a:chOff x="0" y="0"/>
            <a:chExt cx="563562" cy="720725"/>
          </a:xfrm>
          <a:solidFill>
            <a:srgbClr val="C8C8C8"/>
          </a:solidFill>
        </p:grpSpPr>
        <p:sp>
          <p:nvSpPr>
            <p:cNvPr id="8215" name="Freeform 32"/>
            <p:cNvSpPr/>
            <p:nvPr/>
          </p:nvSpPr>
          <p:spPr>
            <a:xfrm>
              <a:off x="209550" y="0"/>
              <a:ext cx="142875" cy="720725"/>
            </a:xfrm>
            <a:custGeom>
              <a:avLst/>
              <a:gdLst>
                <a:gd name="txL" fmla="*/ 0 w 64"/>
                <a:gd name="txT" fmla="*/ 0 h 321"/>
                <a:gd name="txR" fmla="*/ 64 w 64"/>
                <a:gd name="txB" fmla="*/ 321 h 321"/>
              </a:gdLst>
              <a:ahLst/>
              <a:cxnLst>
                <a:cxn ang="0">
                  <a:pos x="64" y="289"/>
                </a:cxn>
                <a:cxn ang="0">
                  <a:pos x="32" y="321"/>
                </a:cxn>
                <a:cxn ang="0">
                  <a:pos x="0" y="289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64" y="289"/>
                </a:cxn>
              </a:cxnLst>
              <a:rect l="txL" t="txT" r="txR" b="tx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16" name="Freeform 33"/>
            <p:cNvSpPr/>
            <p:nvPr/>
          </p:nvSpPr>
          <p:spPr>
            <a:xfrm>
              <a:off x="0" y="439737"/>
              <a:ext cx="141288" cy="280988"/>
            </a:xfrm>
            <a:custGeom>
              <a:avLst/>
              <a:gdLst>
                <a:gd name="txL" fmla="*/ 0 w 63"/>
                <a:gd name="txT" fmla="*/ 0 h 125"/>
                <a:gd name="txR" fmla="*/ 63 w 63"/>
                <a:gd name="txB" fmla="*/ 125 h 125"/>
              </a:gdLst>
              <a:ahLst/>
              <a:cxnLst>
                <a:cxn ang="0">
                  <a:pos x="63" y="93"/>
                </a:cxn>
                <a:cxn ang="0">
                  <a:pos x="32" y="125"/>
                </a:cxn>
                <a:cxn ang="0">
                  <a:pos x="0" y="93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3" y="32"/>
                </a:cxn>
                <a:cxn ang="0">
                  <a:pos x="63" y="93"/>
                </a:cxn>
              </a:cxnLst>
              <a:rect l="txL" t="txT" r="txR" b="tx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17" name="Freeform 34"/>
            <p:cNvSpPr/>
            <p:nvPr/>
          </p:nvSpPr>
          <p:spPr>
            <a:xfrm>
              <a:off x="420687" y="231775"/>
              <a:ext cx="142875" cy="488950"/>
            </a:xfrm>
            <a:custGeom>
              <a:avLst/>
              <a:gdLst>
                <a:gd name="txL" fmla="*/ 0 w 64"/>
                <a:gd name="txT" fmla="*/ 0 h 218"/>
                <a:gd name="txR" fmla="*/ 64 w 64"/>
                <a:gd name="txB" fmla="*/ 218 h 218"/>
              </a:gdLst>
              <a:ahLst/>
              <a:cxnLst>
                <a:cxn ang="0">
                  <a:pos x="64" y="186"/>
                </a:cxn>
                <a:cxn ang="0">
                  <a:pos x="32" y="218"/>
                </a:cxn>
                <a:cxn ang="0">
                  <a:pos x="0" y="186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64" y="186"/>
                </a:cxn>
              </a:cxnLst>
              <a:rect l="txL" t="txT" r="txR" b="tx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18" name="组合 32"/>
          <p:cNvGrpSpPr/>
          <p:nvPr/>
        </p:nvGrpSpPr>
        <p:grpSpPr>
          <a:xfrm>
            <a:off x="7293928" y="3278505"/>
            <a:ext cx="417512" cy="466725"/>
            <a:chOff x="0" y="0"/>
            <a:chExt cx="402656" cy="450303"/>
          </a:xfrm>
        </p:grpSpPr>
        <p:sp>
          <p:nvSpPr>
            <p:cNvPr id="8219" name="Freeform 108"/>
            <p:cNvSpPr>
              <a:spLocks noEditPoints="1"/>
            </p:cNvSpPr>
            <p:nvPr/>
          </p:nvSpPr>
          <p:spPr>
            <a:xfrm>
              <a:off x="69134" y="167228"/>
              <a:ext cx="56988" cy="57923"/>
            </a:xfrm>
            <a:custGeom>
              <a:avLst/>
              <a:gdLst>
                <a:gd name="txL" fmla="*/ 0 w 26"/>
                <a:gd name="txT" fmla="*/ 0 h 26"/>
                <a:gd name="txR" fmla="*/ 26 w 26"/>
                <a:gd name="txB" fmla="*/ 26 h 26"/>
              </a:gdLst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13" y="26"/>
                </a:cxn>
                <a:cxn ang="0">
                  <a:pos x="26" y="13"/>
                </a:cxn>
                <a:cxn ang="0">
                  <a:pos x="13" y="0"/>
                </a:cxn>
                <a:cxn ang="0">
                  <a:pos x="13" y="23"/>
                </a:cxn>
                <a:cxn ang="0">
                  <a:pos x="3" y="13"/>
                </a:cxn>
                <a:cxn ang="0">
                  <a:pos x="13" y="3"/>
                </a:cxn>
                <a:cxn ang="0">
                  <a:pos x="23" y="13"/>
                </a:cxn>
                <a:cxn ang="0">
                  <a:pos x="13" y="23"/>
                </a:cxn>
              </a:cxnLst>
              <a:rect l="txL" t="txT" r="txR" b="tx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20" name="Freeform 109"/>
            <p:cNvSpPr>
              <a:spLocks noEditPoints="1"/>
            </p:cNvSpPr>
            <p:nvPr/>
          </p:nvSpPr>
          <p:spPr>
            <a:xfrm>
              <a:off x="197125" y="129859"/>
              <a:ext cx="48580" cy="48580"/>
            </a:xfrm>
            <a:custGeom>
              <a:avLst/>
              <a:gdLst>
                <a:gd name="txL" fmla="*/ 0 w 22"/>
                <a:gd name="txT" fmla="*/ 0 h 22"/>
                <a:gd name="txR" fmla="*/ 22 w 22"/>
                <a:gd name="txB" fmla="*/ 22 h 22"/>
              </a:gdLst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2" y="11"/>
                </a:cxn>
                <a:cxn ang="0">
                  <a:pos x="11" y="0"/>
                </a:cxn>
                <a:cxn ang="0">
                  <a:pos x="11" y="17"/>
                </a:cxn>
                <a:cxn ang="0">
                  <a:pos x="5" y="11"/>
                </a:cxn>
                <a:cxn ang="0">
                  <a:pos x="11" y="5"/>
                </a:cxn>
                <a:cxn ang="0">
                  <a:pos x="17" y="11"/>
                </a:cxn>
                <a:cxn ang="0">
                  <a:pos x="11" y="17"/>
                </a:cxn>
              </a:cxnLst>
              <a:rect l="txL" t="txT" r="txR" b="tx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21" name="Freeform 110"/>
            <p:cNvSpPr>
              <a:spLocks noEditPoints="1"/>
            </p:cNvSpPr>
            <p:nvPr/>
          </p:nvSpPr>
          <p:spPr>
            <a:xfrm>
              <a:off x="82213" y="181242"/>
              <a:ext cx="30830" cy="3083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7" y="10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1" y="7"/>
                </a:cxn>
                <a:cxn ang="0">
                  <a:pos x="7" y="10"/>
                </a:cxn>
              </a:cxnLst>
              <a:rect l="txL" t="txT" r="txR" b="tx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22" name="Freeform 111"/>
            <p:cNvSpPr>
              <a:spLocks noEditPoints="1"/>
            </p:cNvSpPr>
            <p:nvPr/>
          </p:nvSpPr>
          <p:spPr>
            <a:xfrm>
              <a:off x="172834" y="105568"/>
              <a:ext cx="97161" cy="97161"/>
            </a:xfrm>
            <a:custGeom>
              <a:avLst/>
              <a:gdLst>
                <a:gd name="txL" fmla="*/ 0 w 44"/>
                <a:gd name="txT" fmla="*/ 0 h 44"/>
                <a:gd name="txR" fmla="*/ 44 w 44"/>
                <a:gd name="txB" fmla="*/ 44 h 44"/>
              </a:gdLst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22" y="44"/>
                </a:cxn>
                <a:cxn ang="0">
                  <a:pos x="44" y="22"/>
                </a:cxn>
                <a:cxn ang="0">
                  <a:pos x="22" y="0"/>
                </a:cxn>
                <a:cxn ang="0">
                  <a:pos x="22" y="39"/>
                </a:cxn>
                <a:cxn ang="0">
                  <a:pos x="5" y="22"/>
                </a:cxn>
                <a:cxn ang="0">
                  <a:pos x="22" y="6"/>
                </a:cxn>
                <a:cxn ang="0">
                  <a:pos x="39" y="22"/>
                </a:cxn>
                <a:cxn ang="0">
                  <a:pos x="22" y="39"/>
                </a:cxn>
              </a:cxnLst>
              <a:rect l="txL" t="txT" r="txR" b="tx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23" name="Freeform 112"/>
            <p:cNvSpPr>
              <a:spLocks noEditPoints="1"/>
            </p:cNvSpPr>
            <p:nvPr/>
          </p:nvSpPr>
          <p:spPr>
            <a:xfrm>
              <a:off x="0" y="0"/>
              <a:ext cx="402656" cy="450303"/>
            </a:xfrm>
            <a:custGeom>
              <a:avLst/>
              <a:gdLst>
                <a:gd name="txL" fmla="*/ 0 w 182"/>
                <a:gd name="txT" fmla="*/ 0 h 204"/>
                <a:gd name="txR" fmla="*/ 182 w 182"/>
                <a:gd name="txB" fmla="*/ 204 h 204"/>
              </a:gdLst>
              <a:ahLst/>
              <a:cxnLst>
                <a:cxn ang="0">
                  <a:pos x="157" y="96"/>
                </a:cxn>
                <a:cxn ang="0">
                  <a:pos x="153" y="48"/>
                </a:cxn>
                <a:cxn ang="0">
                  <a:pos x="78" y="0"/>
                </a:cxn>
                <a:cxn ang="0">
                  <a:pos x="1" y="79"/>
                </a:cxn>
                <a:cxn ang="0">
                  <a:pos x="0" y="204"/>
                </a:cxn>
                <a:cxn ang="0">
                  <a:pos x="113" y="176"/>
                </a:cxn>
                <a:cxn ang="0">
                  <a:pos x="147" y="176"/>
                </a:cxn>
                <a:cxn ang="0">
                  <a:pos x="147" y="176"/>
                </a:cxn>
                <a:cxn ang="0">
                  <a:pos x="156" y="151"/>
                </a:cxn>
                <a:cxn ang="0">
                  <a:pos x="146" y="145"/>
                </a:cxn>
                <a:cxn ang="0">
                  <a:pos x="156" y="140"/>
                </a:cxn>
                <a:cxn ang="0">
                  <a:pos x="155" y="138"/>
                </a:cxn>
                <a:cxn ang="0">
                  <a:pos x="170" y="111"/>
                </a:cxn>
                <a:cxn ang="0">
                  <a:pos x="62" y="93"/>
                </a:cxn>
                <a:cxn ang="0">
                  <a:pos x="62" y="102"/>
                </a:cxn>
                <a:cxn ang="0">
                  <a:pos x="54" y="105"/>
                </a:cxn>
                <a:cxn ang="0">
                  <a:pos x="48" y="110"/>
                </a:cxn>
                <a:cxn ang="0">
                  <a:pos x="40" y="107"/>
                </a:cxn>
                <a:cxn ang="0">
                  <a:pos x="32" y="107"/>
                </a:cxn>
                <a:cxn ang="0">
                  <a:pos x="28" y="99"/>
                </a:cxn>
                <a:cxn ang="0">
                  <a:pos x="22" y="93"/>
                </a:cxn>
                <a:cxn ang="0">
                  <a:pos x="26" y="85"/>
                </a:cxn>
                <a:cxn ang="0">
                  <a:pos x="26" y="76"/>
                </a:cxn>
                <a:cxn ang="0">
                  <a:pos x="34" y="73"/>
                </a:cxn>
                <a:cxn ang="0">
                  <a:pos x="40" y="68"/>
                </a:cxn>
                <a:cxn ang="0">
                  <a:pos x="48" y="71"/>
                </a:cxn>
                <a:cxn ang="0">
                  <a:pos x="57" y="71"/>
                </a:cxn>
                <a:cxn ang="0">
                  <a:pos x="60" y="79"/>
                </a:cxn>
                <a:cxn ang="0">
                  <a:pos x="66" y="85"/>
                </a:cxn>
                <a:cxn ang="0">
                  <a:pos x="136" y="77"/>
                </a:cxn>
                <a:cxn ang="0">
                  <a:pos x="126" y="87"/>
                </a:cxn>
                <a:cxn ang="0">
                  <a:pos x="121" y="100"/>
                </a:cxn>
                <a:cxn ang="0">
                  <a:pos x="107" y="100"/>
                </a:cxn>
                <a:cxn ang="0">
                  <a:pos x="94" y="105"/>
                </a:cxn>
                <a:cxn ang="0">
                  <a:pos x="83" y="96"/>
                </a:cxn>
                <a:cxn ang="0">
                  <a:pos x="70" y="91"/>
                </a:cxn>
                <a:cxn ang="0">
                  <a:pos x="70" y="77"/>
                </a:cxn>
                <a:cxn ang="0">
                  <a:pos x="64" y="64"/>
                </a:cxn>
                <a:cxn ang="0">
                  <a:pos x="74" y="53"/>
                </a:cxn>
                <a:cxn ang="0">
                  <a:pos x="79" y="40"/>
                </a:cxn>
                <a:cxn ang="0">
                  <a:pos x="94" y="40"/>
                </a:cxn>
                <a:cxn ang="0">
                  <a:pos x="107" y="35"/>
                </a:cxn>
                <a:cxn ang="0">
                  <a:pos x="117" y="44"/>
                </a:cxn>
                <a:cxn ang="0">
                  <a:pos x="130" y="49"/>
                </a:cxn>
                <a:cxn ang="0">
                  <a:pos x="130" y="64"/>
                </a:cxn>
                <a:cxn ang="0">
                  <a:pos x="136" y="77"/>
                </a:cxn>
              </a:cxnLst>
              <a:rect l="txL" t="txT" r="txR" b="tx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224" name="文本框 38"/>
          <p:cNvSpPr/>
          <p:nvPr/>
        </p:nvSpPr>
        <p:spPr>
          <a:xfrm>
            <a:off x="1293495" y="1956435"/>
            <a:ext cx="2834640" cy="9079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100" dirty="0">
              <a:solidFill>
                <a:srgbClr val="3F3E40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rgbClr val="3F3E40"/>
              </a:solidFill>
              <a:cs typeface="+mn-ea"/>
              <a:sym typeface="+mn-lt"/>
            </a:endParaRPr>
          </a:p>
        </p:txBody>
      </p:sp>
      <p:sp>
        <p:nvSpPr>
          <p:cNvPr id="8225" name="文本框 39"/>
          <p:cNvSpPr/>
          <p:nvPr/>
        </p:nvSpPr>
        <p:spPr>
          <a:xfrm>
            <a:off x="1293495" y="4798060"/>
            <a:ext cx="273748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100" dirty="0">
              <a:solidFill>
                <a:srgbClr val="3F3E40"/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rgbClr val="3F3E40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rgbClr val="3F3E40"/>
              </a:solidFill>
              <a:cs typeface="+mn-ea"/>
              <a:sym typeface="+mn-lt"/>
            </a:endParaRPr>
          </a:p>
        </p:txBody>
      </p:sp>
      <p:sp>
        <p:nvSpPr>
          <p:cNvPr id="8226" name="文本框 40"/>
          <p:cNvSpPr/>
          <p:nvPr/>
        </p:nvSpPr>
        <p:spPr>
          <a:xfrm>
            <a:off x="8203565" y="1956435"/>
            <a:ext cx="2797810" cy="9079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100" dirty="0">
              <a:solidFill>
                <a:srgbClr val="3F3E40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rgbClr val="3F3E40"/>
              </a:solidFill>
              <a:cs typeface="+mn-ea"/>
              <a:sym typeface="+mn-lt"/>
            </a:endParaRPr>
          </a:p>
        </p:txBody>
      </p:sp>
      <p:sp>
        <p:nvSpPr>
          <p:cNvPr id="8227" name="文本框 41"/>
          <p:cNvSpPr/>
          <p:nvPr/>
        </p:nvSpPr>
        <p:spPr>
          <a:xfrm>
            <a:off x="8203565" y="4798060"/>
            <a:ext cx="279781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100" dirty="0">
              <a:solidFill>
                <a:srgbClr val="3F3E40"/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rgbClr val="3F3E40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rgbClr val="3F3E4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10252" name="泪滴形 11"/>
          <p:cNvSpPr/>
          <p:nvPr/>
        </p:nvSpPr>
        <p:spPr>
          <a:xfrm rot="2797281">
            <a:off x="1732280" y="2485708"/>
            <a:ext cx="1514475" cy="1516062"/>
          </a:xfrm>
          <a:custGeom>
            <a:avLst/>
            <a:gdLst>
              <a:gd name="txL" fmla="*/ 0 w 2386"/>
              <a:gd name="txT" fmla="*/ 0 h 2386"/>
              <a:gd name="txR" fmla="*/ 2386 w 2386"/>
              <a:gd name="txB" fmla="*/ 2386 h 2386"/>
            </a:gdLst>
            <a:ahLst/>
            <a:cxnLst/>
            <a:rect l="txL" t="txT" r="txR" b="txB"/>
            <a:pathLst>
              <a:path w="2386" h="2386">
                <a:moveTo>
                  <a:pt x="0" y="1193"/>
                </a:moveTo>
                <a:arcTo wR="1193" hR="1193" stAng="-10800000" swAng="5400000"/>
                <a:cubicBezTo>
                  <a:pt x="1590" y="0"/>
                  <a:pt x="1988" y="0"/>
                  <a:pt x="2386" y="0"/>
                </a:cubicBezTo>
                <a:cubicBezTo>
                  <a:pt x="2386" y="397"/>
                  <a:pt x="2386" y="795"/>
                  <a:pt x="2386" y="1193"/>
                </a:cubicBezTo>
                <a:arcTo wR="1193" hR="1193" stAng="0" swAng="5400000"/>
                <a:arcTo wR="1193" hR="1193" stAng="-16200000" swAng="5400000"/>
                <a:close/>
              </a:path>
            </a:pathLst>
          </a:cu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253" name="泪滴形 14"/>
          <p:cNvSpPr/>
          <p:nvPr/>
        </p:nvSpPr>
        <p:spPr>
          <a:xfrm rot="2797281">
            <a:off x="4078605" y="2487295"/>
            <a:ext cx="1514475" cy="1514475"/>
          </a:xfrm>
          <a:custGeom>
            <a:avLst/>
            <a:gdLst>
              <a:gd name="txL" fmla="*/ 0 w 2386"/>
              <a:gd name="txT" fmla="*/ 0 h 2386"/>
              <a:gd name="txR" fmla="*/ 2386 w 2386"/>
              <a:gd name="txB" fmla="*/ 2386 h 2386"/>
            </a:gdLst>
            <a:ahLst/>
            <a:cxnLst/>
            <a:rect l="txL" t="txT" r="txR" b="txB"/>
            <a:pathLst>
              <a:path w="2386" h="2386">
                <a:moveTo>
                  <a:pt x="0" y="1193"/>
                </a:moveTo>
                <a:arcTo wR="1193" hR="1193" stAng="-10800000" swAng="5400000"/>
                <a:cubicBezTo>
                  <a:pt x="1590" y="0"/>
                  <a:pt x="1988" y="0"/>
                  <a:pt x="2386" y="0"/>
                </a:cubicBezTo>
                <a:cubicBezTo>
                  <a:pt x="2386" y="397"/>
                  <a:pt x="2386" y="795"/>
                  <a:pt x="2386" y="1193"/>
                </a:cubicBezTo>
                <a:arcTo wR="1193" hR="1193" stAng="0" swAng="5400000"/>
                <a:arcTo wR="1193" hR="1193" stAng="-16200000" swAng="5400000"/>
                <a:close/>
              </a:path>
            </a:pathLst>
          </a:cu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254" name="泪滴形 18"/>
          <p:cNvSpPr/>
          <p:nvPr/>
        </p:nvSpPr>
        <p:spPr>
          <a:xfrm rot="2797281">
            <a:off x="6462713" y="2480628"/>
            <a:ext cx="1514475" cy="1516062"/>
          </a:xfrm>
          <a:custGeom>
            <a:avLst/>
            <a:gdLst>
              <a:gd name="txL" fmla="*/ 0 w 2386"/>
              <a:gd name="txT" fmla="*/ 0 h 2386"/>
              <a:gd name="txR" fmla="*/ 2386 w 2386"/>
              <a:gd name="txB" fmla="*/ 2386 h 2386"/>
            </a:gdLst>
            <a:ahLst/>
            <a:cxnLst/>
            <a:rect l="txL" t="txT" r="txR" b="txB"/>
            <a:pathLst>
              <a:path w="2386" h="2386">
                <a:moveTo>
                  <a:pt x="0" y="1193"/>
                </a:moveTo>
                <a:arcTo wR="1193" hR="1193" stAng="-10800000" swAng="5400000"/>
                <a:cubicBezTo>
                  <a:pt x="1590" y="0"/>
                  <a:pt x="1988" y="0"/>
                  <a:pt x="2386" y="0"/>
                </a:cubicBezTo>
                <a:cubicBezTo>
                  <a:pt x="2386" y="397"/>
                  <a:pt x="2386" y="795"/>
                  <a:pt x="2386" y="1193"/>
                </a:cubicBezTo>
                <a:arcTo wR="1193" hR="1193" stAng="0" swAng="5400000"/>
                <a:arcTo wR="1193" hR="1193" stAng="-16200000" swAng="5400000"/>
                <a:close/>
              </a:path>
            </a:pathLst>
          </a:cu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255" name="泪滴形 19"/>
          <p:cNvSpPr/>
          <p:nvPr/>
        </p:nvSpPr>
        <p:spPr>
          <a:xfrm rot="8197282">
            <a:off x="8845868" y="2487295"/>
            <a:ext cx="1514475" cy="1514475"/>
          </a:xfrm>
          <a:custGeom>
            <a:avLst/>
            <a:gdLst>
              <a:gd name="txL" fmla="*/ 0 w 2386"/>
              <a:gd name="txT" fmla="*/ 0 h 2386"/>
              <a:gd name="txR" fmla="*/ 2386 w 2386"/>
              <a:gd name="txB" fmla="*/ 2386 h 2386"/>
            </a:gdLst>
            <a:ahLst/>
            <a:cxnLst/>
            <a:rect l="txL" t="txT" r="txR" b="txB"/>
            <a:pathLst>
              <a:path w="2386" h="2386">
                <a:moveTo>
                  <a:pt x="0" y="1193"/>
                </a:moveTo>
                <a:arcTo wR="1193" hR="1193" stAng="-10800000" swAng="5400000"/>
                <a:cubicBezTo>
                  <a:pt x="1590" y="0"/>
                  <a:pt x="1988" y="0"/>
                  <a:pt x="2386" y="0"/>
                </a:cubicBezTo>
                <a:cubicBezTo>
                  <a:pt x="2386" y="397"/>
                  <a:pt x="2386" y="795"/>
                  <a:pt x="2386" y="1193"/>
                </a:cubicBezTo>
                <a:arcTo wR="1193" hR="1193" stAng="0" swAng="5400000"/>
                <a:arcTo wR="1193" hR="1193" stAng="-16200000" swAng="5400000"/>
                <a:close/>
              </a:path>
            </a:pathLst>
          </a:cu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256" name="椭圆 20"/>
          <p:cNvSpPr/>
          <p:nvPr/>
        </p:nvSpPr>
        <p:spPr>
          <a:xfrm>
            <a:off x="1913255" y="2658745"/>
            <a:ext cx="1160463" cy="1160463"/>
          </a:xfrm>
          <a:prstGeom prst="ellipse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257" name="椭圆 21"/>
          <p:cNvSpPr/>
          <p:nvPr/>
        </p:nvSpPr>
        <p:spPr>
          <a:xfrm>
            <a:off x="4288155" y="2658745"/>
            <a:ext cx="1158875" cy="1160463"/>
          </a:xfrm>
          <a:prstGeom prst="ellipse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258" name="椭圆 22"/>
          <p:cNvSpPr/>
          <p:nvPr/>
        </p:nvSpPr>
        <p:spPr>
          <a:xfrm>
            <a:off x="6639243" y="2658745"/>
            <a:ext cx="1160462" cy="1160463"/>
          </a:xfrm>
          <a:prstGeom prst="ellipse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259" name="椭圆 23"/>
          <p:cNvSpPr/>
          <p:nvPr/>
        </p:nvSpPr>
        <p:spPr>
          <a:xfrm>
            <a:off x="9023668" y="2658745"/>
            <a:ext cx="1158875" cy="1160463"/>
          </a:xfrm>
          <a:prstGeom prst="ellipse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0260" name="组合 24"/>
          <p:cNvGrpSpPr/>
          <p:nvPr/>
        </p:nvGrpSpPr>
        <p:grpSpPr>
          <a:xfrm>
            <a:off x="4642168" y="2990533"/>
            <a:ext cx="415925" cy="412750"/>
            <a:chOff x="0" y="0"/>
            <a:chExt cx="453105" cy="448433"/>
          </a:xfrm>
        </p:grpSpPr>
        <p:sp>
          <p:nvSpPr>
            <p:cNvPr id="10261" name="Freeform 136"/>
            <p:cNvSpPr/>
            <p:nvPr/>
          </p:nvSpPr>
          <p:spPr>
            <a:xfrm>
              <a:off x="0" y="251309"/>
              <a:ext cx="453105" cy="197124"/>
            </a:xfrm>
            <a:custGeom>
              <a:avLst/>
              <a:gdLst>
                <a:gd name="txL" fmla="*/ 0 w 205"/>
                <a:gd name="txT" fmla="*/ 0 h 89"/>
                <a:gd name="txR" fmla="*/ 205 w 205"/>
                <a:gd name="txB" fmla="*/ 89 h 89"/>
              </a:gdLst>
              <a:ahLst/>
              <a:cxnLst>
                <a:cxn ang="0">
                  <a:pos x="103" y="1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67"/>
                </a:cxn>
                <a:cxn ang="0">
                  <a:pos x="22" y="89"/>
                </a:cxn>
                <a:cxn ang="0">
                  <a:pos x="183" y="89"/>
                </a:cxn>
                <a:cxn ang="0">
                  <a:pos x="205" y="67"/>
                </a:cxn>
                <a:cxn ang="0">
                  <a:pos x="205" y="0"/>
                </a:cxn>
                <a:cxn ang="0">
                  <a:pos x="158" y="0"/>
                </a:cxn>
                <a:cxn ang="0">
                  <a:pos x="103" y="19"/>
                </a:cxn>
              </a:cxnLst>
              <a:rect l="txL" t="txT" r="txR" b="tx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62" name="Freeform 137"/>
            <p:cNvSpPr>
              <a:spLocks noEditPoints="1"/>
            </p:cNvSpPr>
            <p:nvPr/>
          </p:nvSpPr>
          <p:spPr>
            <a:xfrm>
              <a:off x="0" y="0"/>
              <a:ext cx="453105" cy="260652"/>
            </a:xfrm>
            <a:custGeom>
              <a:avLst/>
              <a:gdLst>
                <a:gd name="txL" fmla="*/ 0 w 205"/>
                <a:gd name="txT" fmla="*/ 0 h 118"/>
                <a:gd name="txR" fmla="*/ 205 w 205"/>
                <a:gd name="txB" fmla="*/ 118 h 118"/>
              </a:gdLst>
              <a:ahLst/>
              <a:cxnLst>
                <a:cxn ang="0">
                  <a:pos x="183" y="42"/>
                </a:cxn>
                <a:cxn ang="0">
                  <a:pos x="180" y="42"/>
                </a:cxn>
                <a:cxn ang="0">
                  <a:pos x="154" y="42"/>
                </a:cxn>
                <a:cxn ang="0">
                  <a:pos x="154" y="22"/>
                </a:cxn>
                <a:cxn ang="0">
                  <a:pos x="132" y="0"/>
                </a:cxn>
                <a:cxn ang="0">
                  <a:pos x="73" y="0"/>
                </a:cxn>
                <a:cxn ang="0">
                  <a:pos x="51" y="22"/>
                </a:cxn>
                <a:cxn ang="0">
                  <a:pos x="51" y="42"/>
                </a:cxn>
                <a:cxn ang="0">
                  <a:pos x="25" y="42"/>
                </a:cxn>
                <a:cxn ang="0">
                  <a:pos x="22" y="42"/>
                </a:cxn>
                <a:cxn ang="0">
                  <a:pos x="0" y="64"/>
                </a:cxn>
                <a:cxn ang="0">
                  <a:pos x="0" y="101"/>
                </a:cxn>
                <a:cxn ang="0">
                  <a:pos x="54" y="101"/>
                </a:cxn>
                <a:cxn ang="0">
                  <a:pos x="103" y="118"/>
                </a:cxn>
                <a:cxn ang="0">
                  <a:pos x="151" y="101"/>
                </a:cxn>
                <a:cxn ang="0">
                  <a:pos x="205" y="101"/>
                </a:cxn>
                <a:cxn ang="0">
                  <a:pos x="205" y="64"/>
                </a:cxn>
                <a:cxn ang="0">
                  <a:pos x="183" y="42"/>
                </a:cxn>
                <a:cxn ang="0">
                  <a:pos x="67" y="26"/>
                </a:cxn>
                <a:cxn ang="0">
                  <a:pos x="67" y="22"/>
                </a:cxn>
                <a:cxn ang="0">
                  <a:pos x="73" y="17"/>
                </a:cxn>
                <a:cxn ang="0">
                  <a:pos x="132" y="17"/>
                </a:cxn>
                <a:cxn ang="0">
                  <a:pos x="138" y="22"/>
                </a:cxn>
                <a:cxn ang="0">
                  <a:pos x="138" y="26"/>
                </a:cxn>
                <a:cxn ang="0">
                  <a:pos x="138" y="42"/>
                </a:cxn>
                <a:cxn ang="0">
                  <a:pos x="67" y="42"/>
                </a:cxn>
                <a:cxn ang="0">
                  <a:pos x="67" y="26"/>
                </a:cxn>
                <a:cxn ang="0">
                  <a:pos x="101" y="101"/>
                </a:cxn>
                <a:cxn ang="0">
                  <a:pos x="85" y="86"/>
                </a:cxn>
                <a:cxn ang="0">
                  <a:pos x="101" y="70"/>
                </a:cxn>
                <a:cxn ang="0">
                  <a:pos x="117" y="86"/>
                </a:cxn>
                <a:cxn ang="0">
                  <a:pos x="101" y="101"/>
                </a:cxn>
              </a:cxnLst>
              <a:rect l="txL" t="txT" r="txR" b="tx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63" name="组合 27"/>
          <p:cNvGrpSpPr/>
          <p:nvPr/>
        </p:nvGrpSpPr>
        <p:grpSpPr>
          <a:xfrm>
            <a:off x="2197418" y="3003233"/>
            <a:ext cx="585787" cy="446087"/>
            <a:chOff x="0" y="0"/>
            <a:chExt cx="509646" cy="387231"/>
          </a:xfrm>
        </p:grpSpPr>
        <p:sp>
          <p:nvSpPr>
            <p:cNvPr id="10264" name="Freeform 20"/>
            <p:cNvSpPr>
              <a:spLocks noEditPoints="1"/>
            </p:cNvSpPr>
            <p:nvPr/>
          </p:nvSpPr>
          <p:spPr>
            <a:xfrm>
              <a:off x="0" y="51839"/>
              <a:ext cx="337890" cy="335392"/>
            </a:xfrm>
            <a:custGeom>
              <a:avLst/>
              <a:gdLst>
                <a:gd name="txL" fmla="*/ 0 w 229"/>
                <a:gd name="txT" fmla="*/ 0 h 227"/>
                <a:gd name="txR" fmla="*/ 229 w 229"/>
                <a:gd name="txB" fmla="*/ 227 h 227"/>
              </a:gdLst>
              <a:ahLst/>
              <a:cxnLst>
                <a:cxn ang="0">
                  <a:pos x="229" y="128"/>
                </a:cxn>
                <a:cxn ang="0">
                  <a:pos x="229" y="98"/>
                </a:cxn>
                <a:cxn ang="0">
                  <a:pos x="206" y="93"/>
                </a:cxn>
                <a:cxn ang="0">
                  <a:pos x="200" y="76"/>
                </a:cxn>
                <a:cxn ang="0">
                  <a:pos x="216" y="58"/>
                </a:cxn>
                <a:cxn ang="0">
                  <a:pos x="198" y="34"/>
                </a:cxn>
                <a:cxn ang="0">
                  <a:pos x="176" y="44"/>
                </a:cxn>
                <a:cxn ang="0">
                  <a:pos x="161" y="33"/>
                </a:cxn>
                <a:cxn ang="0">
                  <a:pos x="164" y="9"/>
                </a:cxn>
                <a:cxn ang="0">
                  <a:pos x="135" y="0"/>
                </a:cxn>
                <a:cxn ang="0">
                  <a:pos x="123" y="20"/>
                </a:cxn>
                <a:cxn ang="0">
                  <a:pos x="114" y="20"/>
                </a:cxn>
                <a:cxn ang="0">
                  <a:pos x="105" y="20"/>
                </a:cxn>
                <a:cxn ang="0">
                  <a:pos x="93" y="0"/>
                </a:cxn>
                <a:cxn ang="0">
                  <a:pos x="65" y="9"/>
                </a:cxn>
                <a:cxn ang="0">
                  <a:pos x="67" y="33"/>
                </a:cxn>
                <a:cxn ang="0">
                  <a:pos x="52" y="44"/>
                </a:cxn>
                <a:cxn ang="0">
                  <a:pos x="30" y="34"/>
                </a:cxn>
                <a:cxn ang="0">
                  <a:pos x="13" y="58"/>
                </a:cxn>
                <a:cxn ang="0">
                  <a:pos x="29" y="76"/>
                </a:cxn>
                <a:cxn ang="0">
                  <a:pos x="23" y="94"/>
                </a:cxn>
                <a:cxn ang="0">
                  <a:pos x="0" y="98"/>
                </a:cxn>
                <a:cxn ang="0">
                  <a:pos x="0" y="128"/>
                </a:cxn>
                <a:cxn ang="0">
                  <a:pos x="23" y="133"/>
                </a:cxn>
                <a:cxn ang="0">
                  <a:pos x="29" y="151"/>
                </a:cxn>
                <a:cxn ang="0">
                  <a:pos x="13" y="169"/>
                </a:cxn>
                <a:cxn ang="0">
                  <a:pos x="31" y="193"/>
                </a:cxn>
                <a:cxn ang="0">
                  <a:pos x="52" y="183"/>
                </a:cxn>
                <a:cxn ang="0">
                  <a:pos x="67" y="194"/>
                </a:cxn>
                <a:cxn ang="0">
                  <a:pos x="65" y="218"/>
                </a:cxn>
                <a:cxn ang="0">
                  <a:pos x="93" y="227"/>
                </a:cxn>
                <a:cxn ang="0">
                  <a:pos x="105" y="206"/>
                </a:cxn>
                <a:cxn ang="0">
                  <a:pos x="114" y="207"/>
                </a:cxn>
                <a:cxn ang="0">
                  <a:pos x="124" y="206"/>
                </a:cxn>
                <a:cxn ang="0">
                  <a:pos x="135" y="227"/>
                </a:cxn>
                <a:cxn ang="0">
                  <a:pos x="164" y="217"/>
                </a:cxn>
                <a:cxn ang="0">
                  <a:pos x="161" y="194"/>
                </a:cxn>
                <a:cxn ang="0">
                  <a:pos x="176" y="183"/>
                </a:cxn>
                <a:cxn ang="0">
                  <a:pos x="198" y="193"/>
                </a:cxn>
                <a:cxn ang="0">
                  <a:pos x="216" y="168"/>
                </a:cxn>
                <a:cxn ang="0">
                  <a:pos x="200" y="151"/>
                </a:cxn>
                <a:cxn ang="0">
                  <a:pos x="206" y="133"/>
                </a:cxn>
                <a:cxn ang="0">
                  <a:pos x="229" y="128"/>
                </a:cxn>
                <a:cxn ang="0">
                  <a:pos x="114" y="180"/>
                </a:cxn>
                <a:cxn ang="0">
                  <a:pos x="47" y="113"/>
                </a:cxn>
                <a:cxn ang="0">
                  <a:pos x="114" y="46"/>
                </a:cxn>
                <a:cxn ang="0">
                  <a:pos x="181" y="113"/>
                </a:cxn>
                <a:cxn ang="0">
                  <a:pos x="114" y="180"/>
                </a:cxn>
              </a:cxnLst>
              <a:rect l="txL" t="txT" r="txR" b="tx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65" name="Freeform 21"/>
            <p:cNvSpPr>
              <a:spLocks noEditPoints="1"/>
            </p:cNvSpPr>
            <p:nvPr/>
          </p:nvSpPr>
          <p:spPr>
            <a:xfrm>
              <a:off x="309785" y="0"/>
              <a:ext cx="199861" cy="199861"/>
            </a:xfrm>
            <a:custGeom>
              <a:avLst/>
              <a:gdLst>
                <a:gd name="txL" fmla="*/ 0 w 135"/>
                <a:gd name="txT" fmla="*/ 0 h 135"/>
                <a:gd name="txR" fmla="*/ 135 w 135"/>
                <a:gd name="txB" fmla="*/ 135 h 135"/>
              </a:gdLst>
              <a:ahLst/>
              <a:cxnLst>
                <a:cxn ang="0">
                  <a:pos x="135" y="76"/>
                </a:cxn>
                <a:cxn ang="0">
                  <a:pos x="135" y="58"/>
                </a:cxn>
                <a:cxn ang="0">
                  <a:pos x="122" y="55"/>
                </a:cxn>
                <a:cxn ang="0">
                  <a:pos x="118" y="45"/>
                </a:cxn>
                <a:cxn ang="0">
                  <a:pos x="128" y="34"/>
                </a:cxn>
                <a:cxn ang="0">
                  <a:pos x="117" y="20"/>
                </a:cxn>
                <a:cxn ang="0">
                  <a:pos x="104" y="26"/>
                </a:cxn>
                <a:cxn ang="0">
                  <a:pos x="96" y="19"/>
                </a:cxn>
                <a:cxn ang="0">
                  <a:pos x="97" y="5"/>
                </a:cxn>
                <a:cxn ang="0">
                  <a:pos x="80" y="0"/>
                </a:cxn>
                <a:cxn ang="0">
                  <a:pos x="73" y="12"/>
                </a:cxn>
                <a:cxn ang="0">
                  <a:pos x="67" y="12"/>
                </a:cxn>
                <a:cxn ang="0">
                  <a:pos x="62" y="12"/>
                </a:cxn>
                <a:cxn ang="0">
                  <a:pos x="55" y="0"/>
                </a:cxn>
                <a:cxn ang="0">
                  <a:pos x="38" y="5"/>
                </a:cxn>
                <a:cxn ang="0">
                  <a:pos x="39" y="19"/>
                </a:cxn>
                <a:cxn ang="0">
                  <a:pos x="30" y="26"/>
                </a:cxn>
                <a:cxn ang="0">
                  <a:pos x="18" y="20"/>
                </a:cxn>
                <a:cxn ang="0">
                  <a:pos x="7" y="34"/>
                </a:cxn>
                <a:cxn ang="0">
                  <a:pos x="17" y="45"/>
                </a:cxn>
                <a:cxn ang="0">
                  <a:pos x="13" y="55"/>
                </a:cxn>
                <a:cxn ang="0">
                  <a:pos x="0" y="58"/>
                </a:cxn>
                <a:cxn ang="0">
                  <a:pos x="0" y="76"/>
                </a:cxn>
                <a:cxn ang="0">
                  <a:pos x="13" y="79"/>
                </a:cxn>
                <a:cxn ang="0">
                  <a:pos x="17" y="90"/>
                </a:cxn>
                <a:cxn ang="0">
                  <a:pos x="7" y="100"/>
                </a:cxn>
                <a:cxn ang="0">
                  <a:pos x="18" y="114"/>
                </a:cxn>
                <a:cxn ang="0">
                  <a:pos x="31" y="109"/>
                </a:cxn>
                <a:cxn ang="0">
                  <a:pos x="39" y="115"/>
                </a:cxn>
                <a:cxn ang="0">
                  <a:pos x="38" y="129"/>
                </a:cxn>
                <a:cxn ang="0">
                  <a:pos x="55" y="135"/>
                </a:cxn>
                <a:cxn ang="0">
                  <a:pos x="62" y="122"/>
                </a:cxn>
                <a:cxn ang="0">
                  <a:pos x="68" y="123"/>
                </a:cxn>
                <a:cxn ang="0">
                  <a:pos x="73" y="122"/>
                </a:cxn>
                <a:cxn ang="0">
                  <a:pos x="80" y="135"/>
                </a:cxn>
                <a:cxn ang="0">
                  <a:pos x="97" y="129"/>
                </a:cxn>
                <a:cxn ang="0">
                  <a:pos x="96" y="115"/>
                </a:cxn>
                <a:cxn ang="0">
                  <a:pos x="104" y="109"/>
                </a:cxn>
                <a:cxn ang="0">
                  <a:pos x="117" y="114"/>
                </a:cxn>
                <a:cxn ang="0">
                  <a:pos x="128" y="100"/>
                </a:cxn>
                <a:cxn ang="0">
                  <a:pos x="118" y="89"/>
                </a:cxn>
                <a:cxn ang="0">
                  <a:pos x="122" y="79"/>
                </a:cxn>
                <a:cxn ang="0">
                  <a:pos x="135" y="76"/>
                </a:cxn>
                <a:cxn ang="0">
                  <a:pos x="67" y="107"/>
                </a:cxn>
                <a:cxn ang="0">
                  <a:pos x="28" y="67"/>
                </a:cxn>
                <a:cxn ang="0">
                  <a:pos x="67" y="27"/>
                </a:cxn>
                <a:cxn ang="0">
                  <a:pos x="107" y="67"/>
                </a:cxn>
                <a:cxn ang="0">
                  <a:pos x="67" y="107"/>
                </a:cxn>
              </a:cxnLst>
              <a:rect l="txL" t="txT" r="txR" b="tx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66" name="组合 32"/>
          <p:cNvGrpSpPr/>
          <p:nvPr/>
        </p:nvGrpSpPr>
        <p:grpSpPr>
          <a:xfrm>
            <a:off x="7020243" y="3017520"/>
            <a:ext cx="398462" cy="444500"/>
            <a:chOff x="0" y="0"/>
            <a:chExt cx="402656" cy="450303"/>
          </a:xfrm>
        </p:grpSpPr>
        <p:sp>
          <p:nvSpPr>
            <p:cNvPr id="10267" name="Freeform 108"/>
            <p:cNvSpPr>
              <a:spLocks noEditPoints="1"/>
            </p:cNvSpPr>
            <p:nvPr/>
          </p:nvSpPr>
          <p:spPr>
            <a:xfrm>
              <a:off x="69134" y="167228"/>
              <a:ext cx="56988" cy="57923"/>
            </a:xfrm>
            <a:custGeom>
              <a:avLst/>
              <a:gdLst>
                <a:gd name="txL" fmla="*/ 0 w 26"/>
                <a:gd name="txT" fmla="*/ 0 h 26"/>
                <a:gd name="txR" fmla="*/ 26 w 26"/>
                <a:gd name="txB" fmla="*/ 26 h 26"/>
              </a:gdLst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13" y="26"/>
                </a:cxn>
                <a:cxn ang="0">
                  <a:pos x="26" y="13"/>
                </a:cxn>
                <a:cxn ang="0">
                  <a:pos x="13" y="0"/>
                </a:cxn>
                <a:cxn ang="0">
                  <a:pos x="13" y="23"/>
                </a:cxn>
                <a:cxn ang="0">
                  <a:pos x="3" y="13"/>
                </a:cxn>
                <a:cxn ang="0">
                  <a:pos x="13" y="3"/>
                </a:cxn>
                <a:cxn ang="0">
                  <a:pos x="23" y="13"/>
                </a:cxn>
                <a:cxn ang="0">
                  <a:pos x="13" y="23"/>
                </a:cxn>
              </a:cxnLst>
              <a:rect l="txL" t="txT" r="txR" b="tx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68" name="Freeform 109"/>
            <p:cNvSpPr>
              <a:spLocks noEditPoints="1"/>
            </p:cNvSpPr>
            <p:nvPr/>
          </p:nvSpPr>
          <p:spPr>
            <a:xfrm>
              <a:off x="197125" y="129859"/>
              <a:ext cx="48580" cy="48580"/>
            </a:xfrm>
            <a:custGeom>
              <a:avLst/>
              <a:gdLst>
                <a:gd name="txL" fmla="*/ 0 w 22"/>
                <a:gd name="txT" fmla="*/ 0 h 22"/>
                <a:gd name="txR" fmla="*/ 22 w 22"/>
                <a:gd name="txB" fmla="*/ 22 h 22"/>
              </a:gdLst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2" y="11"/>
                </a:cxn>
                <a:cxn ang="0">
                  <a:pos x="11" y="0"/>
                </a:cxn>
                <a:cxn ang="0">
                  <a:pos x="11" y="17"/>
                </a:cxn>
                <a:cxn ang="0">
                  <a:pos x="5" y="11"/>
                </a:cxn>
                <a:cxn ang="0">
                  <a:pos x="11" y="5"/>
                </a:cxn>
                <a:cxn ang="0">
                  <a:pos x="17" y="11"/>
                </a:cxn>
                <a:cxn ang="0">
                  <a:pos x="11" y="17"/>
                </a:cxn>
              </a:cxnLst>
              <a:rect l="txL" t="txT" r="txR" b="tx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69" name="Freeform 110"/>
            <p:cNvSpPr>
              <a:spLocks noEditPoints="1"/>
            </p:cNvSpPr>
            <p:nvPr/>
          </p:nvSpPr>
          <p:spPr>
            <a:xfrm>
              <a:off x="82213" y="181242"/>
              <a:ext cx="30830" cy="3083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7" y="10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1" y="7"/>
                </a:cxn>
                <a:cxn ang="0">
                  <a:pos x="7" y="10"/>
                </a:cxn>
              </a:cxnLst>
              <a:rect l="txL" t="txT" r="txR" b="tx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70" name="Freeform 111"/>
            <p:cNvSpPr>
              <a:spLocks noEditPoints="1"/>
            </p:cNvSpPr>
            <p:nvPr/>
          </p:nvSpPr>
          <p:spPr>
            <a:xfrm>
              <a:off x="172834" y="105568"/>
              <a:ext cx="97161" cy="97161"/>
            </a:xfrm>
            <a:custGeom>
              <a:avLst/>
              <a:gdLst>
                <a:gd name="txL" fmla="*/ 0 w 44"/>
                <a:gd name="txT" fmla="*/ 0 h 44"/>
                <a:gd name="txR" fmla="*/ 44 w 44"/>
                <a:gd name="txB" fmla="*/ 44 h 44"/>
              </a:gdLst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22" y="44"/>
                </a:cxn>
                <a:cxn ang="0">
                  <a:pos x="44" y="22"/>
                </a:cxn>
                <a:cxn ang="0">
                  <a:pos x="22" y="0"/>
                </a:cxn>
                <a:cxn ang="0">
                  <a:pos x="22" y="39"/>
                </a:cxn>
                <a:cxn ang="0">
                  <a:pos x="5" y="22"/>
                </a:cxn>
                <a:cxn ang="0">
                  <a:pos x="22" y="6"/>
                </a:cxn>
                <a:cxn ang="0">
                  <a:pos x="39" y="22"/>
                </a:cxn>
                <a:cxn ang="0">
                  <a:pos x="22" y="39"/>
                </a:cxn>
              </a:cxnLst>
              <a:rect l="txL" t="txT" r="txR" b="tx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71" name="Freeform 112"/>
            <p:cNvSpPr>
              <a:spLocks noEditPoints="1"/>
            </p:cNvSpPr>
            <p:nvPr/>
          </p:nvSpPr>
          <p:spPr>
            <a:xfrm>
              <a:off x="0" y="0"/>
              <a:ext cx="402656" cy="450303"/>
            </a:xfrm>
            <a:custGeom>
              <a:avLst/>
              <a:gdLst>
                <a:gd name="txL" fmla="*/ 0 w 182"/>
                <a:gd name="txT" fmla="*/ 0 h 204"/>
                <a:gd name="txR" fmla="*/ 182 w 182"/>
                <a:gd name="txB" fmla="*/ 204 h 204"/>
              </a:gdLst>
              <a:ahLst/>
              <a:cxnLst>
                <a:cxn ang="0">
                  <a:pos x="157" y="96"/>
                </a:cxn>
                <a:cxn ang="0">
                  <a:pos x="153" y="48"/>
                </a:cxn>
                <a:cxn ang="0">
                  <a:pos x="78" y="0"/>
                </a:cxn>
                <a:cxn ang="0">
                  <a:pos x="1" y="79"/>
                </a:cxn>
                <a:cxn ang="0">
                  <a:pos x="0" y="204"/>
                </a:cxn>
                <a:cxn ang="0">
                  <a:pos x="113" y="176"/>
                </a:cxn>
                <a:cxn ang="0">
                  <a:pos x="147" y="176"/>
                </a:cxn>
                <a:cxn ang="0">
                  <a:pos x="147" y="176"/>
                </a:cxn>
                <a:cxn ang="0">
                  <a:pos x="156" y="151"/>
                </a:cxn>
                <a:cxn ang="0">
                  <a:pos x="146" y="145"/>
                </a:cxn>
                <a:cxn ang="0">
                  <a:pos x="156" y="140"/>
                </a:cxn>
                <a:cxn ang="0">
                  <a:pos x="155" y="138"/>
                </a:cxn>
                <a:cxn ang="0">
                  <a:pos x="170" y="111"/>
                </a:cxn>
                <a:cxn ang="0">
                  <a:pos x="62" y="93"/>
                </a:cxn>
                <a:cxn ang="0">
                  <a:pos x="62" y="102"/>
                </a:cxn>
                <a:cxn ang="0">
                  <a:pos x="54" y="105"/>
                </a:cxn>
                <a:cxn ang="0">
                  <a:pos x="48" y="110"/>
                </a:cxn>
                <a:cxn ang="0">
                  <a:pos x="40" y="107"/>
                </a:cxn>
                <a:cxn ang="0">
                  <a:pos x="32" y="107"/>
                </a:cxn>
                <a:cxn ang="0">
                  <a:pos x="28" y="99"/>
                </a:cxn>
                <a:cxn ang="0">
                  <a:pos x="22" y="93"/>
                </a:cxn>
                <a:cxn ang="0">
                  <a:pos x="26" y="85"/>
                </a:cxn>
                <a:cxn ang="0">
                  <a:pos x="26" y="76"/>
                </a:cxn>
                <a:cxn ang="0">
                  <a:pos x="34" y="73"/>
                </a:cxn>
                <a:cxn ang="0">
                  <a:pos x="40" y="68"/>
                </a:cxn>
                <a:cxn ang="0">
                  <a:pos x="48" y="71"/>
                </a:cxn>
                <a:cxn ang="0">
                  <a:pos x="57" y="71"/>
                </a:cxn>
                <a:cxn ang="0">
                  <a:pos x="60" y="79"/>
                </a:cxn>
                <a:cxn ang="0">
                  <a:pos x="66" y="85"/>
                </a:cxn>
                <a:cxn ang="0">
                  <a:pos x="136" y="77"/>
                </a:cxn>
                <a:cxn ang="0">
                  <a:pos x="126" y="87"/>
                </a:cxn>
                <a:cxn ang="0">
                  <a:pos x="121" y="100"/>
                </a:cxn>
                <a:cxn ang="0">
                  <a:pos x="107" y="100"/>
                </a:cxn>
                <a:cxn ang="0">
                  <a:pos x="94" y="105"/>
                </a:cxn>
                <a:cxn ang="0">
                  <a:pos x="83" y="96"/>
                </a:cxn>
                <a:cxn ang="0">
                  <a:pos x="70" y="91"/>
                </a:cxn>
                <a:cxn ang="0">
                  <a:pos x="70" y="77"/>
                </a:cxn>
                <a:cxn ang="0">
                  <a:pos x="64" y="64"/>
                </a:cxn>
                <a:cxn ang="0">
                  <a:pos x="74" y="53"/>
                </a:cxn>
                <a:cxn ang="0">
                  <a:pos x="79" y="40"/>
                </a:cxn>
                <a:cxn ang="0">
                  <a:pos x="94" y="40"/>
                </a:cxn>
                <a:cxn ang="0">
                  <a:pos x="107" y="35"/>
                </a:cxn>
                <a:cxn ang="0">
                  <a:pos x="117" y="44"/>
                </a:cxn>
                <a:cxn ang="0">
                  <a:pos x="130" y="49"/>
                </a:cxn>
                <a:cxn ang="0">
                  <a:pos x="130" y="64"/>
                </a:cxn>
                <a:cxn ang="0">
                  <a:pos x="136" y="77"/>
                </a:cxn>
              </a:cxnLst>
              <a:rect l="txL" t="txT" r="txR" b="tx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72" name="组合 38"/>
          <p:cNvGrpSpPr/>
          <p:nvPr/>
        </p:nvGrpSpPr>
        <p:grpSpPr>
          <a:xfrm>
            <a:off x="9399905" y="2930208"/>
            <a:ext cx="463550" cy="525462"/>
            <a:chOff x="0" y="0"/>
            <a:chExt cx="406393" cy="459645"/>
          </a:xfrm>
        </p:grpSpPr>
        <p:sp>
          <p:nvSpPr>
            <p:cNvPr id="10273" name="Freeform 148"/>
            <p:cNvSpPr>
              <a:spLocks noEditPoints="1"/>
            </p:cNvSpPr>
            <p:nvPr/>
          </p:nvSpPr>
          <p:spPr>
            <a:xfrm>
              <a:off x="55120" y="0"/>
              <a:ext cx="351273" cy="456842"/>
            </a:xfrm>
            <a:custGeom>
              <a:avLst/>
              <a:gdLst>
                <a:gd name="txL" fmla="*/ 0 w 159"/>
                <a:gd name="txT" fmla="*/ 0 h 207"/>
                <a:gd name="txR" fmla="*/ 159 w 159"/>
                <a:gd name="txB" fmla="*/ 207 h 207"/>
              </a:gdLst>
              <a:ahLst/>
              <a:cxnLst>
                <a:cxn ang="0">
                  <a:pos x="157" y="185"/>
                </a:cxn>
                <a:cxn ang="0">
                  <a:pos x="89" y="79"/>
                </a:cxn>
                <a:cxn ang="0">
                  <a:pos x="92" y="24"/>
                </a:cxn>
                <a:cxn ang="0">
                  <a:pos x="42" y="4"/>
                </a:cxn>
                <a:cxn ang="0">
                  <a:pos x="70" y="48"/>
                </a:cxn>
                <a:cxn ang="0">
                  <a:pos x="37" y="69"/>
                </a:cxn>
                <a:cxn ang="0">
                  <a:pos x="10" y="27"/>
                </a:cxn>
                <a:cxn ang="0">
                  <a:pos x="10" y="77"/>
                </a:cxn>
                <a:cxn ang="0">
                  <a:pos x="62" y="96"/>
                </a:cxn>
                <a:cxn ang="0">
                  <a:pos x="130" y="202"/>
                </a:cxn>
                <a:cxn ang="0">
                  <a:pos x="143" y="205"/>
                </a:cxn>
                <a:cxn ang="0">
                  <a:pos x="154" y="197"/>
                </a:cxn>
                <a:cxn ang="0">
                  <a:pos x="157" y="185"/>
                </a:cxn>
                <a:cxn ang="0">
                  <a:pos x="144" y="193"/>
                </a:cxn>
                <a:cxn ang="0">
                  <a:pos x="134" y="191"/>
                </a:cxn>
                <a:cxn ang="0">
                  <a:pos x="137" y="182"/>
                </a:cxn>
                <a:cxn ang="0">
                  <a:pos x="146" y="184"/>
                </a:cxn>
                <a:cxn ang="0">
                  <a:pos x="144" y="193"/>
                </a:cxn>
              </a:cxnLst>
              <a:rect l="txL" t="txT" r="txR" b="tx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74" name="Freeform 149"/>
            <p:cNvSpPr>
              <a:spLocks noEditPoints="1"/>
            </p:cNvSpPr>
            <p:nvPr/>
          </p:nvSpPr>
          <p:spPr>
            <a:xfrm>
              <a:off x="0" y="231691"/>
              <a:ext cx="231691" cy="227954"/>
            </a:xfrm>
            <a:custGeom>
              <a:avLst/>
              <a:gdLst>
                <a:gd name="txL" fmla="*/ 0 w 105"/>
                <a:gd name="txT" fmla="*/ 0 h 103"/>
                <a:gd name="txR" fmla="*/ 105 w 105"/>
                <a:gd name="txB" fmla="*/ 103 h 103"/>
              </a:gdLst>
              <a:ahLst/>
              <a:cxnLst>
                <a:cxn ang="0">
                  <a:pos x="91" y="26"/>
                </a:cxn>
                <a:cxn ang="0">
                  <a:pos x="97" y="20"/>
                </a:cxn>
                <a:cxn ang="0">
                  <a:pos x="84" y="7"/>
                </a:cxn>
                <a:cxn ang="0">
                  <a:pos x="78" y="13"/>
                </a:cxn>
                <a:cxn ang="0">
                  <a:pos x="62" y="7"/>
                </a:cxn>
                <a:cxn ang="0">
                  <a:pos x="62" y="0"/>
                </a:cxn>
                <a:cxn ang="0">
                  <a:pos x="43" y="0"/>
                </a:cxn>
                <a:cxn ang="0">
                  <a:pos x="43" y="7"/>
                </a:cxn>
                <a:cxn ang="0">
                  <a:pos x="28" y="13"/>
                </a:cxn>
                <a:cxn ang="0">
                  <a:pos x="22" y="7"/>
                </a:cxn>
                <a:cxn ang="0">
                  <a:pos x="8" y="20"/>
                </a:cxn>
                <a:cxn ang="0">
                  <a:pos x="15" y="27"/>
                </a:cxn>
                <a:cxn ang="0">
                  <a:pos x="8" y="42"/>
                </a:cxn>
                <a:cxn ang="0">
                  <a:pos x="0" y="42"/>
                </a:cxn>
                <a:cxn ang="0">
                  <a:pos x="0" y="61"/>
                </a:cxn>
                <a:cxn ang="0">
                  <a:pos x="9" y="61"/>
                </a:cxn>
                <a:cxn ang="0">
                  <a:pos x="15" y="76"/>
                </a:cxn>
                <a:cxn ang="0">
                  <a:pos x="9" y="82"/>
                </a:cxn>
                <a:cxn ang="0">
                  <a:pos x="22" y="95"/>
                </a:cxn>
                <a:cxn ang="0">
                  <a:pos x="28" y="89"/>
                </a:cxn>
                <a:cxn ang="0">
                  <a:pos x="43" y="95"/>
                </a:cxn>
                <a:cxn ang="0">
                  <a:pos x="43" y="103"/>
                </a:cxn>
                <a:cxn ang="0">
                  <a:pos x="62" y="103"/>
                </a:cxn>
                <a:cxn ang="0">
                  <a:pos x="62" y="95"/>
                </a:cxn>
                <a:cxn ang="0">
                  <a:pos x="77" y="89"/>
                </a:cxn>
                <a:cxn ang="0">
                  <a:pos x="83" y="95"/>
                </a:cxn>
                <a:cxn ang="0">
                  <a:pos x="96" y="82"/>
                </a:cxn>
                <a:cxn ang="0">
                  <a:pos x="91" y="76"/>
                </a:cxn>
                <a:cxn ang="0">
                  <a:pos x="97" y="61"/>
                </a:cxn>
                <a:cxn ang="0">
                  <a:pos x="105" y="61"/>
                </a:cxn>
                <a:cxn ang="0">
                  <a:pos x="105" y="42"/>
                </a:cxn>
                <a:cxn ang="0">
                  <a:pos x="97" y="42"/>
                </a:cxn>
                <a:cxn ang="0">
                  <a:pos x="91" y="26"/>
                </a:cxn>
                <a:cxn ang="0">
                  <a:pos x="53" y="83"/>
                </a:cxn>
                <a:cxn ang="0">
                  <a:pos x="21" y="51"/>
                </a:cxn>
                <a:cxn ang="0">
                  <a:pos x="53" y="19"/>
                </a:cxn>
                <a:cxn ang="0">
                  <a:pos x="85" y="51"/>
                </a:cxn>
                <a:cxn ang="0">
                  <a:pos x="53" y="83"/>
                </a:cxn>
              </a:cxnLst>
              <a:rect l="txL" t="txT" r="txR" b="tx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75" name="Oval 150"/>
            <p:cNvSpPr/>
            <p:nvPr/>
          </p:nvSpPr>
          <p:spPr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276" name="文本框 42"/>
          <p:cNvSpPr/>
          <p:nvPr/>
        </p:nvSpPr>
        <p:spPr>
          <a:xfrm>
            <a:off x="1400810" y="4400550"/>
            <a:ext cx="23368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000" dirty="0">
              <a:solidFill>
                <a:srgbClr val="3F3E40"/>
              </a:solidFill>
              <a:cs typeface="+mn-ea"/>
              <a:sym typeface="+mn-lt"/>
            </a:endParaRPr>
          </a:p>
          <a:p>
            <a:pPr algn="l"/>
            <a:endParaRPr lang="zh-CN" altLang="en-US" sz="1000" dirty="0">
              <a:solidFill>
                <a:srgbClr val="3F3E40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rgbClr val="3F3E40"/>
              </a:solidFill>
              <a:cs typeface="+mn-ea"/>
              <a:sym typeface="+mn-lt"/>
            </a:endParaRPr>
          </a:p>
        </p:txBody>
      </p:sp>
      <p:sp>
        <p:nvSpPr>
          <p:cNvPr id="10277" name="文本框 43"/>
          <p:cNvSpPr/>
          <p:nvPr/>
        </p:nvSpPr>
        <p:spPr>
          <a:xfrm>
            <a:off x="3891280" y="4400550"/>
            <a:ext cx="2397125" cy="9079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100" dirty="0">
              <a:solidFill>
                <a:srgbClr val="3F3E40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rgbClr val="3F3E40"/>
              </a:solidFill>
              <a:cs typeface="+mn-ea"/>
              <a:sym typeface="+mn-lt"/>
            </a:endParaRPr>
          </a:p>
        </p:txBody>
      </p:sp>
      <p:sp>
        <p:nvSpPr>
          <p:cNvPr id="10278" name="文本框 44"/>
          <p:cNvSpPr/>
          <p:nvPr/>
        </p:nvSpPr>
        <p:spPr>
          <a:xfrm>
            <a:off x="6380480" y="4400550"/>
            <a:ext cx="232410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endParaRPr lang="zh-CN" altLang="en-US" sz="1400" dirty="0">
              <a:solidFill>
                <a:srgbClr val="3F3E40"/>
              </a:solidFill>
              <a:cs typeface="+mn-ea"/>
              <a:sym typeface="+mn-lt"/>
            </a:endParaRPr>
          </a:p>
        </p:txBody>
      </p:sp>
      <p:sp>
        <p:nvSpPr>
          <p:cNvPr id="10279" name="文本框 45"/>
          <p:cNvSpPr/>
          <p:nvPr/>
        </p:nvSpPr>
        <p:spPr>
          <a:xfrm>
            <a:off x="8704580" y="4400550"/>
            <a:ext cx="236664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endParaRPr lang="zh-CN" altLang="en-US" sz="1400" dirty="0">
              <a:solidFill>
                <a:srgbClr val="3F3E4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12290" name="矩形 37"/>
          <p:cNvSpPr/>
          <p:nvPr/>
        </p:nvSpPr>
        <p:spPr>
          <a:xfrm rot="5400000">
            <a:off x="1775619" y="3608388"/>
            <a:ext cx="1443038" cy="2868612"/>
          </a:xfrm>
          <a:prstGeom prst="rect">
            <a:avLst/>
          </a:prstGeom>
          <a:solidFill>
            <a:srgbClr val="C8C8C8"/>
          </a:solidFill>
          <a:ln w="3175" cap="flat" cmpd="sng">
            <a:solidFill>
              <a:srgbClr val="2F2637">
                <a:alpha val="3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291" name="矩形 38"/>
          <p:cNvSpPr/>
          <p:nvPr/>
        </p:nvSpPr>
        <p:spPr>
          <a:xfrm rot="5400000">
            <a:off x="9004300" y="3608388"/>
            <a:ext cx="1443038" cy="2868612"/>
          </a:xfrm>
          <a:prstGeom prst="rect">
            <a:avLst/>
          </a:prstGeom>
          <a:solidFill>
            <a:srgbClr val="C8C8C8"/>
          </a:solidFill>
          <a:ln w="3175" cap="flat" cmpd="sng">
            <a:solidFill>
              <a:srgbClr val="2F2637">
                <a:alpha val="3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292" name="矩形 36"/>
          <p:cNvSpPr/>
          <p:nvPr/>
        </p:nvSpPr>
        <p:spPr>
          <a:xfrm rot="5400000">
            <a:off x="5415757" y="1457325"/>
            <a:ext cx="1441450" cy="2870200"/>
          </a:xfrm>
          <a:prstGeom prst="rect">
            <a:avLst/>
          </a:prstGeom>
          <a:solidFill>
            <a:srgbClr val="C8C8C8"/>
          </a:solidFill>
          <a:ln w="3175" cap="flat" cmpd="sng">
            <a:solidFill>
              <a:srgbClr val="2F2637">
                <a:alpha val="3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303" name="矩形 14"/>
          <p:cNvSpPr/>
          <p:nvPr/>
        </p:nvSpPr>
        <p:spPr>
          <a:xfrm>
            <a:off x="4701382" y="4321175"/>
            <a:ext cx="2870200" cy="1443038"/>
          </a:xfrm>
          <a:prstGeom prst="rect">
            <a:avLst/>
          </a:prstGeom>
          <a:noFill/>
          <a:ln w="25400" cap="flat" cmpd="sng">
            <a:solidFill>
              <a:srgbClr val="2F263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304" name="矩形 18"/>
          <p:cNvSpPr/>
          <p:nvPr/>
        </p:nvSpPr>
        <p:spPr>
          <a:xfrm>
            <a:off x="8290719" y="2171700"/>
            <a:ext cx="2870200" cy="1443038"/>
          </a:xfrm>
          <a:prstGeom prst="rect">
            <a:avLst/>
          </a:prstGeom>
          <a:noFill/>
          <a:ln w="25400" cap="flat" cmpd="sng">
            <a:solidFill>
              <a:srgbClr val="2F263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305" name="矩形 20"/>
          <p:cNvSpPr/>
          <p:nvPr/>
        </p:nvSpPr>
        <p:spPr>
          <a:xfrm>
            <a:off x="1062832" y="2171700"/>
            <a:ext cx="2868612" cy="1443038"/>
          </a:xfrm>
          <a:prstGeom prst="rect">
            <a:avLst/>
          </a:prstGeom>
          <a:noFill/>
          <a:ln w="25400" cap="flat" cmpd="sng">
            <a:solidFill>
              <a:srgbClr val="2F263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306" name="文本框 22"/>
          <p:cNvSpPr/>
          <p:nvPr/>
        </p:nvSpPr>
        <p:spPr>
          <a:xfrm>
            <a:off x="5550423" y="2209800"/>
            <a:ext cx="11721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2F2637"/>
                </a:solidFill>
                <a:cs typeface="+mn-ea"/>
                <a:sym typeface="+mn-lt"/>
              </a:rPr>
              <a:t>2012</a:t>
            </a:r>
          </a:p>
        </p:txBody>
      </p:sp>
      <p:sp>
        <p:nvSpPr>
          <p:cNvPr id="12307" name="文本框 23"/>
          <p:cNvSpPr/>
          <p:nvPr/>
        </p:nvSpPr>
        <p:spPr>
          <a:xfrm>
            <a:off x="1911079" y="2209800"/>
            <a:ext cx="11721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2F2637"/>
                </a:solidFill>
                <a:cs typeface="+mn-ea"/>
                <a:sym typeface="+mn-lt"/>
              </a:rPr>
              <a:t>2011</a:t>
            </a:r>
          </a:p>
        </p:txBody>
      </p:sp>
      <p:sp>
        <p:nvSpPr>
          <p:cNvPr id="12308" name="文本框 24"/>
          <p:cNvSpPr/>
          <p:nvPr/>
        </p:nvSpPr>
        <p:spPr>
          <a:xfrm>
            <a:off x="9139761" y="2209800"/>
            <a:ext cx="11721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2F2637"/>
                </a:solidFill>
                <a:cs typeface="+mn-ea"/>
                <a:sym typeface="+mn-lt"/>
              </a:rPr>
              <a:t>2013</a:t>
            </a:r>
          </a:p>
        </p:txBody>
      </p:sp>
      <p:sp>
        <p:nvSpPr>
          <p:cNvPr id="12309" name="文本框 25"/>
          <p:cNvSpPr/>
          <p:nvPr/>
        </p:nvSpPr>
        <p:spPr>
          <a:xfrm>
            <a:off x="1911080" y="4321175"/>
            <a:ext cx="11721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2F2637"/>
                </a:solidFill>
                <a:cs typeface="+mn-ea"/>
                <a:sym typeface="+mn-lt"/>
              </a:rPr>
              <a:t>2014</a:t>
            </a:r>
          </a:p>
        </p:txBody>
      </p:sp>
      <p:sp>
        <p:nvSpPr>
          <p:cNvPr id="12310" name="文本框 26"/>
          <p:cNvSpPr/>
          <p:nvPr/>
        </p:nvSpPr>
        <p:spPr>
          <a:xfrm>
            <a:off x="5563249" y="4321175"/>
            <a:ext cx="114646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2F2637"/>
                </a:solidFill>
                <a:cs typeface="+mn-ea"/>
                <a:sym typeface="+mn-lt"/>
              </a:rPr>
              <a:t>2020</a:t>
            </a:r>
          </a:p>
        </p:txBody>
      </p:sp>
      <p:sp>
        <p:nvSpPr>
          <p:cNvPr id="12311" name="文本框 27"/>
          <p:cNvSpPr/>
          <p:nvPr/>
        </p:nvSpPr>
        <p:spPr>
          <a:xfrm>
            <a:off x="9152586" y="4321175"/>
            <a:ext cx="114646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2F2637"/>
                </a:solidFill>
                <a:cs typeface="+mn-ea"/>
                <a:sym typeface="+mn-lt"/>
              </a:rPr>
              <a:t>2030</a:t>
            </a:r>
          </a:p>
        </p:txBody>
      </p:sp>
      <p:sp>
        <p:nvSpPr>
          <p:cNvPr id="12312" name="文本框 28"/>
          <p:cNvSpPr/>
          <p:nvPr/>
        </p:nvSpPr>
        <p:spPr>
          <a:xfrm>
            <a:off x="1199629" y="5037138"/>
            <a:ext cx="26458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A20B3C"/>
                </a:solidFill>
                <a:cs typeface="+mn-ea"/>
                <a:sym typeface="+mn-lt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2F2637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Click here to add you to the center of </a:t>
            </a:r>
            <a:r>
              <a:rPr lang="en-US" altLang="zh-CN" sz="1100" dirty="0" err="1">
                <a:solidFill>
                  <a:srgbClr val="2F2637"/>
                </a:solidFill>
                <a:cs typeface="+mn-ea"/>
                <a:sym typeface="+mn-lt"/>
              </a:rPr>
              <a:t>of</a:t>
            </a:r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 the narrative thought.</a:t>
            </a:r>
            <a:endParaRPr lang="en-US" altLang="zh-CN" sz="14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2313" name="文本框 31"/>
          <p:cNvSpPr/>
          <p:nvPr/>
        </p:nvSpPr>
        <p:spPr>
          <a:xfrm>
            <a:off x="8341520" y="5037138"/>
            <a:ext cx="278764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A20B3C"/>
                </a:solidFill>
                <a:cs typeface="+mn-ea"/>
                <a:sym typeface="+mn-lt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2F2637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Click here to add you to the center of </a:t>
            </a:r>
            <a:r>
              <a:rPr lang="en-US" altLang="zh-CN" sz="1100" dirty="0" err="1">
                <a:solidFill>
                  <a:srgbClr val="2F2637"/>
                </a:solidFill>
                <a:cs typeface="+mn-ea"/>
                <a:sym typeface="+mn-lt"/>
              </a:rPr>
              <a:t>of</a:t>
            </a:r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 the narrative thought.</a:t>
            </a:r>
            <a:endParaRPr lang="en-US" altLang="zh-CN" sz="14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2314" name="文本框 32"/>
          <p:cNvSpPr/>
          <p:nvPr/>
        </p:nvSpPr>
        <p:spPr>
          <a:xfrm>
            <a:off x="4837385" y="5037138"/>
            <a:ext cx="258383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A20B3C"/>
                </a:solidFill>
                <a:cs typeface="+mn-ea"/>
                <a:sym typeface="+mn-lt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2F2637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Click here to add you to the center of </a:t>
            </a:r>
            <a:r>
              <a:rPr lang="en-US" altLang="zh-CN" sz="1100" dirty="0" err="1">
                <a:solidFill>
                  <a:srgbClr val="2F2637"/>
                </a:solidFill>
                <a:cs typeface="+mn-ea"/>
                <a:sym typeface="+mn-lt"/>
              </a:rPr>
              <a:t>of</a:t>
            </a:r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 the narrative thought.</a:t>
            </a:r>
            <a:endParaRPr lang="en-US" altLang="zh-CN" sz="14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2315" name="文本框 33"/>
          <p:cNvSpPr/>
          <p:nvPr/>
        </p:nvSpPr>
        <p:spPr>
          <a:xfrm>
            <a:off x="8290719" y="2890791"/>
            <a:ext cx="268339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A20B3C"/>
                </a:solidFill>
                <a:cs typeface="+mn-ea"/>
                <a:sym typeface="+mn-lt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2F2637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Click here to add you to the center of </a:t>
            </a:r>
            <a:r>
              <a:rPr lang="en-US" altLang="zh-CN" sz="1100" dirty="0" err="1">
                <a:solidFill>
                  <a:srgbClr val="2F2637"/>
                </a:solidFill>
                <a:cs typeface="+mn-ea"/>
                <a:sym typeface="+mn-lt"/>
              </a:rPr>
              <a:t>of</a:t>
            </a:r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 the narrative thought.</a:t>
            </a:r>
            <a:endParaRPr lang="en-US" altLang="zh-CN" sz="14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2316" name="文本框 34"/>
          <p:cNvSpPr/>
          <p:nvPr/>
        </p:nvSpPr>
        <p:spPr>
          <a:xfrm>
            <a:off x="985222" y="2775535"/>
            <a:ext cx="30054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A20B3C"/>
                </a:solidFill>
                <a:cs typeface="+mn-ea"/>
                <a:sym typeface="+mn-lt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2F2637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Click here to add you to the center of </a:t>
            </a:r>
            <a:r>
              <a:rPr lang="en-US" altLang="zh-CN" sz="1100" dirty="0" err="1">
                <a:solidFill>
                  <a:srgbClr val="2F2637"/>
                </a:solidFill>
                <a:cs typeface="+mn-ea"/>
                <a:sym typeface="+mn-lt"/>
              </a:rPr>
              <a:t>of</a:t>
            </a:r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 the narrative thought.</a:t>
            </a:r>
            <a:endParaRPr lang="en-US" altLang="zh-CN" sz="14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2317" name="文本框 35"/>
          <p:cNvSpPr/>
          <p:nvPr/>
        </p:nvSpPr>
        <p:spPr>
          <a:xfrm>
            <a:off x="4760569" y="2911475"/>
            <a:ext cx="281101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A20B3C"/>
                </a:solidFill>
                <a:cs typeface="+mn-ea"/>
                <a:sym typeface="+mn-lt"/>
              </a:rPr>
              <a:t>     </a:t>
            </a:r>
            <a:r>
              <a:rPr lang="en-US" altLang="zh-CN" sz="1400" b="1" dirty="0">
                <a:solidFill>
                  <a:srgbClr val="2F2637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2F2637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Click here to add you to the center of </a:t>
            </a:r>
            <a:r>
              <a:rPr lang="en-US" altLang="zh-CN" sz="1100" dirty="0" err="1">
                <a:solidFill>
                  <a:srgbClr val="2F2637"/>
                </a:solidFill>
                <a:cs typeface="+mn-ea"/>
                <a:sym typeface="+mn-lt"/>
              </a:rPr>
              <a:t>of</a:t>
            </a:r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 </a:t>
            </a:r>
            <a:r>
              <a:rPr lang="en-US" altLang="zh-CN" sz="1100" dirty="0" err="1">
                <a:solidFill>
                  <a:srgbClr val="2F2637"/>
                </a:solidFill>
                <a:cs typeface="+mn-ea"/>
                <a:sym typeface="+mn-lt"/>
              </a:rPr>
              <a:t>thenarrative</a:t>
            </a:r>
            <a:r>
              <a:rPr lang="en-US" altLang="zh-CN" sz="1100" dirty="0">
                <a:solidFill>
                  <a:srgbClr val="2F2637"/>
                </a:solidFill>
                <a:cs typeface="+mn-ea"/>
                <a:sym typeface="+mn-lt"/>
              </a:rPr>
              <a:t> thought.</a:t>
            </a:r>
            <a:endParaRPr lang="en-US" altLang="zh-CN" sz="1400" dirty="0">
              <a:solidFill>
                <a:srgbClr val="2F2637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椭圆 52"/>
          <p:cNvSpPr/>
          <p:nvPr/>
        </p:nvSpPr>
        <p:spPr>
          <a:xfrm>
            <a:off x="4692650" y="5093653"/>
            <a:ext cx="923925" cy="923925"/>
          </a:xfrm>
          <a:prstGeom prst="ellipse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26" name="椭圆 53"/>
          <p:cNvSpPr/>
          <p:nvPr/>
        </p:nvSpPr>
        <p:spPr>
          <a:xfrm>
            <a:off x="3432175" y="1146175"/>
            <a:ext cx="631825" cy="631825"/>
          </a:xfrm>
          <a:prstGeom prst="ellipse">
            <a:avLst/>
          </a:prstGeom>
          <a:solidFill>
            <a:srgbClr val="C8C8C8"/>
          </a:solidFill>
          <a:ln w="635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27" name="文本框 54"/>
          <p:cNvSpPr/>
          <p:nvPr/>
        </p:nvSpPr>
        <p:spPr>
          <a:xfrm>
            <a:off x="5837136" y="2891155"/>
            <a:ext cx="568758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Plan for next year</a:t>
            </a:r>
          </a:p>
        </p:txBody>
      </p:sp>
      <p:sp>
        <p:nvSpPr>
          <p:cNvPr id="5128" name="文本框 55"/>
          <p:cNvSpPr/>
          <p:nvPr/>
        </p:nvSpPr>
        <p:spPr>
          <a:xfrm>
            <a:off x="6408261" y="4145280"/>
            <a:ext cx="4777013" cy="7386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you to the center of the narrative.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Thought Click here to add you to the center of of the.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                           narrative thought.</a:t>
            </a:r>
          </a:p>
        </p:txBody>
      </p:sp>
      <p:sp>
        <p:nvSpPr>
          <p:cNvPr id="5129" name="直接连接符 56"/>
          <p:cNvSpPr/>
          <p:nvPr/>
        </p:nvSpPr>
        <p:spPr>
          <a:xfrm rot="5400000">
            <a:off x="8680133" y="2198053"/>
            <a:ext cx="1587" cy="3600450"/>
          </a:xfrm>
          <a:prstGeom prst="line">
            <a:avLst/>
          </a:prstGeom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30" name="椭圆 58"/>
          <p:cNvSpPr/>
          <p:nvPr/>
        </p:nvSpPr>
        <p:spPr>
          <a:xfrm>
            <a:off x="5023485" y="1848168"/>
            <a:ext cx="1012825" cy="1012825"/>
          </a:xfrm>
          <a:prstGeom prst="ellipse">
            <a:avLst/>
          </a:prstGeom>
          <a:solidFill>
            <a:srgbClr val="C8C8C8"/>
          </a:solidFill>
          <a:ln w="635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131" name="组合 59"/>
          <p:cNvGrpSpPr/>
          <p:nvPr/>
        </p:nvGrpSpPr>
        <p:grpSpPr>
          <a:xfrm>
            <a:off x="5299710" y="2178368"/>
            <a:ext cx="498475" cy="477837"/>
            <a:chOff x="0" y="0"/>
            <a:chExt cx="2438400" cy="2332038"/>
          </a:xfrm>
        </p:grpSpPr>
        <p:sp>
          <p:nvSpPr>
            <p:cNvPr id="5132" name="Freeform 25"/>
            <p:cNvSpPr/>
            <p:nvPr/>
          </p:nvSpPr>
          <p:spPr>
            <a:xfrm>
              <a:off x="893763" y="1676400"/>
              <a:ext cx="655638" cy="655638"/>
            </a:xfrm>
            <a:custGeom>
              <a:avLst/>
              <a:gdLst>
                <a:gd name="txL" fmla="*/ 0 w 413"/>
                <a:gd name="txT" fmla="*/ 0 h 413"/>
                <a:gd name="txR" fmla="*/ 413 w 413"/>
                <a:gd name="txB" fmla="*/ 413 h 413"/>
              </a:gdLst>
              <a:ahLst/>
              <a:cxnLst>
                <a:cxn ang="0">
                  <a:pos x="206" y="413"/>
                </a:cxn>
                <a:cxn ang="0">
                  <a:pos x="0" y="0"/>
                </a:cxn>
                <a:cxn ang="0">
                  <a:pos x="413" y="0"/>
                </a:cxn>
                <a:cxn ang="0">
                  <a:pos x="206" y="413"/>
                </a:cxn>
              </a:cxnLst>
              <a:rect l="txL" t="txT" r="txR" b="tx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33" name="任意多边形 61"/>
            <p:cNvSpPr/>
            <p:nvPr/>
          </p:nvSpPr>
          <p:spPr>
            <a:xfrm>
              <a:off x="0" y="0"/>
              <a:ext cx="2438400" cy="1774825"/>
            </a:xfrm>
            <a:custGeom>
              <a:avLst/>
              <a:gdLst>
                <a:gd name="txL" fmla="*/ 0 w 2438400"/>
                <a:gd name="txT" fmla="*/ 0 h 1774825"/>
                <a:gd name="txR" fmla="*/ 2438400 w 2438400"/>
                <a:gd name="txB" fmla="*/ 1774825 h 1774825"/>
              </a:gdLst>
              <a:ahLst/>
              <a:cxnLst>
                <a:cxn ang="0">
                  <a:pos x="290196" y="0"/>
                </a:cxn>
                <a:cxn ang="0">
                  <a:pos x="2151973" y="0"/>
                </a:cxn>
                <a:cxn ang="0">
                  <a:pos x="2438400" y="286384"/>
                </a:cxn>
                <a:cxn ang="0">
                  <a:pos x="2438400" y="1484673"/>
                </a:cxn>
                <a:cxn ang="0">
                  <a:pos x="2151973" y="1774825"/>
                </a:cxn>
                <a:cxn ang="0">
                  <a:pos x="290196" y="1774825"/>
                </a:cxn>
                <a:cxn ang="0">
                  <a:pos x="0" y="1484673"/>
                </a:cxn>
                <a:cxn ang="0">
                  <a:pos x="0" y="286384"/>
                </a:cxn>
                <a:cxn ang="0">
                  <a:pos x="290196" y="0"/>
                </a:cxn>
                <a:cxn ang="0">
                  <a:pos x="471488" y="425450"/>
                </a:cxn>
                <a:cxn ang="0">
                  <a:pos x="471488" y="598488"/>
                </a:cxn>
                <a:cxn ang="0">
                  <a:pos x="1971676" y="598488"/>
                </a:cxn>
                <a:cxn ang="0">
                  <a:pos x="1971676" y="425450"/>
                </a:cxn>
                <a:cxn ang="0">
                  <a:pos x="471488" y="425450"/>
                </a:cxn>
                <a:cxn ang="0">
                  <a:pos x="471488" y="801688"/>
                </a:cxn>
                <a:cxn ang="0">
                  <a:pos x="471488" y="971551"/>
                </a:cxn>
                <a:cxn ang="0">
                  <a:pos x="1971676" y="971551"/>
                </a:cxn>
                <a:cxn ang="0">
                  <a:pos x="1971676" y="801688"/>
                </a:cxn>
                <a:cxn ang="0">
                  <a:pos x="471488" y="801688"/>
                </a:cxn>
                <a:cxn ang="0">
                  <a:pos x="471488" y="1174750"/>
                </a:cxn>
                <a:cxn ang="0">
                  <a:pos x="471488" y="1347788"/>
                </a:cxn>
                <a:cxn ang="0">
                  <a:pos x="1971676" y="1347788"/>
                </a:cxn>
                <a:cxn ang="0">
                  <a:pos x="1971676" y="1174750"/>
                </a:cxn>
                <a:cxn ang="0">
                  <a:pos x="471488" y="1174750"/>
                </a:cxn>
              </a:cxnLst>
              <a:rect l="txL" t="txT" r="txR" b="tx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34" name="椭圆 14"/>
          <p:cNvSpPr/>
          <p:nvPr/>
        </p:nvSpPr>
        <p:spPr>
          <a:xfrm>
            <a:off x="1184275" y="2081213"/>
            <a:ext cx="3635375" cy="3635375"/>
          </a:xfrm>
          <a:prstGeom prst="ellipse">
            <a:avLst/>
          </a:prstGeom>
          <a:blipFill rotWithShape="1">
            <a:blip r:embed="rId4" cstate="screen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35" name="椭圆 15"/>
          <p:cNvSpPr/>
          <p:nvPr/>
        </p:nvSpPr>
        <p:spPr>
          <a:xfrm>
            <a:off x="1359853" y="2258060"/>
            <a:ext cx="3282950" cy="3282950"/>
          </a:xfrm>
          <a:prstGeom prst="ellipse">
            <a:avLst/>
          </a:prstGeom>
          <a:noFill/>
          <a:ln w="63500" cap="flat" cmpd="sng">
            <a:solidFill>
              <a:srgbClr val="C8C8C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36" name="文本框 57"/>
          <p:cNvSpPr/>
          <p:nvPr/>
        </p:nvSpPr>
        <p:spPr>
          <a:xfrm>
            <a:off x="2206625" y="2429828"/>
            <a:ext cx="1922321" cy="264687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6600" dirty="0">
                <a:solidFill>
                  <a:srgbClr val="FDFDFD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0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15362" name="任意多边形 51"/>
          <p:cNvSpPr/>
          <p:nvPr/>
        </p:nvSpPr>
        <p:spPr>
          <a:xfrm flipH="1">
            <a:off x="5929313" y="4329113"/>
            <a:ext cx="2998787" cy="2509837"/>
          </a:xfrm>
          <a:custGeom>
            <a:avLst/>
            <a:gdLst>
              <a:gd name="txL" fmla="*/ 0 w 2999296"/>
              <a:gd name="txT" fmla="*/ 0 h 2511084"/>
              <a:gd name="txR" fmla="*/ 2999296 w 2999296"/>
              <a:gd name="txB" fmla="*/ 2511084 h 2511084"/>
            </a:gdLst>
            <a:ahLst/>
            <a:cxnLst>
              <a:cxn ang="0">
                <a:pos x="1499648" y="0"/>
              </a:cxn>
              <a:cxn ang="0">
                <a:pos x="1499648" y="1"/>
              </a:cxn>
              <a:cxn ang="0">
                <a:pos x="0" y="2511084"/>
              </a:cxn>
              <a:cxn ang="0">
                <a:pos x="1499648" y="2511084"/>
              </a:cxn>
              <a:cxn ang="0">
                <a:pos x="1499648" y="2511083"/>
              </a:cxn>
              <a:cxn ang="0">
                <a:pos x="2999296" y="2511083"/>
              </a:cxn>
            </a:cxnLst>
            <a:rect l="txL" t="txT" r="txR" b="txB"/>
            <a:pathLst>
              <a:path w="2999296" h="2511084">
                <a:moveTo>
                  <a:pt x="1499648" y="0"/>
                </a:moveTo>
                <a:lnTo>
                  <a:pt x="1499648" y="1"/>
                </a:lnTo>
                <a:lnTo>
                  <a:pt x="0" y="2511084"/>
                </a:lnTo>
                <a:lnTo>
                  <a:pt x="1499648" y="2511084"/>
                </a:lnTo>
                <a:lnTo>
                  <a:pt x="1499648" y="2511083"/>
                </a:lnTo>
                <a:lnTo>
                  <a:pt x="2999296" y="2511083"/>
                </a:lnTo>
                <a:close/>
              </a:path>
            </a:pathLst>
          </a:custGeom>
          <a:noFill/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63" name="任意多边形 50"/>
          <p:cNvSpPr/>
          <p:nvPr/>
        </p:nvSpPr>
        <p:spPr>
          <a:xfrm>
            <a:off x="1076325" y="5441950"/>
            <a:ext cx="2825750" cy="1398588"/>
          </a:xfrm>
          <a:custGeom>
            <a:avLst/>
            <a:gdLst>
              <a:gd name="txL" fmla="*/ 0 w 2827124"/>
              <a:gd name="txT" fmla="*/ 0 h 1397389"/>
              <a:gd name="txR" fmla="*/ 2827124 w 2827124"/>
              <a:gd name="txB" fmla="*/ 1397389 h 1397389"/>
            </a:gdLst>
            <a:ahLst/>
            <a:cxnLst>
              <a:cxn ang="0">
                <a:pos x="1413562" y="0"/>
              </a:cxn>
              <a:cxn ang="0">
                <a:pos x="2827124" y="1397389"/>
              </a:cxn>
              <a:cxn ang="0">
                <a:pos x="1413562" y="1397389"/>
              </a:cxn>
              <a:cxn ang="0">
                <a:pos x="0" y="1397389"/>
              </a:cxn>
            </a:cxnLst>
            <a:rect l="txL" t="txT" r="txR" b="txB"/>
            <a:pathLst>
              <a:path w="2827124" h="1397389">
                <a:moveTo>
                  <a:pt x="1413562" y="0"/>
                </a:moveTo>
                <a:lnTo>
                  <a:pt x="2827124" y="1397389"/>
                </a:lnTo>
                <a:lnTo>
                  <a:pt x="1413562" y="1397389"/>
                </a:lnTo>
                <a:lnTo>
                  <a:pt x="0" y="1397389"/>
                </a:lnTo>
                <a:close/>
              </a:path>
            </a:pathLst>
          </a:custGeom>
          <a:noFill/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64" name="直角三角形 22"/>
          <p:cNvSpPr/>
          <p:nvPr/>
        </p:nvSpPr>
        <p:spPr>
          <a:xfrm>
            <a:off x="2489200" y="5461000"/>
            <a:ext cx="1412875" cy="1397000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65" name="直角三角形 23"/>
          <p:cNvSpPr/>
          <p:nvPr/>
        </p:nvSpPr>
        <p:spPr>
          <a:xfrm flipH="1">
            <a:off x="1076325" y="5461000"/>
            <a:ext cx="1412875" cy="1397000"/>
          </a:xfrm>
          <a:prstGeom prst="rtTriangle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66" name="直角三角形 19"/>
          <p:cNvSpPr/>
          <p:nvPr/>
        </p:nvSpPr>
        <p:spPr>
          <a:xfrm flipH="1">
            <a:off x="5946775" y="4346575"/>
            <a:ext cx="1498600" cy="2511425"/>
          </a:xfrm>
          <a:prstGeom prst="rtTriangle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77" name="直角三角形 11"/>
          <p:cNvSpPr/>
          <p:nvPr/>
        </p:nvSpPr>
        <p:spPr>
          <a:xfrm>
            <a:off x="9864725" y="5613400"/>
            <a:ext cx="1265238" cy="1244600"/>
          </a:xfrm>
          <a:prstGeom prst="rtTriangle">
            <a:avLst/>
          </a:prstGeom>
          <a:solidFill>
            <a:srgbClr val="56545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78" name="直角三角形 14"/>
          <p:cNvSpPr/>
          <p:nvPr/>
        </p:nvSpPr>
        <p:spPr>
          <a:xfrm flipH="1">
            <a:off x="8596313" y="5613400"/>
            <a:ext cx="1266825" cy="1244600"/>
          </a:xfrm>
          <a:prstGeom prst="rtTriangle">
            <a:avLst/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79" name="直角三角形 18"/>
          <p:cNvSpPr/>
          <p:nvPr/>
        </p:nvSpPr>
        <p:spPr>
          <a:xfrm>
            <a:off x="7427913" y="4346575"/>
            <a:ext cx="1500187" cy="251142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80" name="直角三角形 20"/>
          <p:cNvSpPr/>
          <p:nvPr/>
        </p:nvSpPr>
        <p:spPr>
          <a:xfrm flipH="1">
            <a:off x="3425825" y="5151438"/>
            <a:ext cx="1412875" cy="1706562"/>
          </a:xfrm>
          <a:prstGeom prst="rtTriangle">
            <a:avLst/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81" name="直角三角形 21"/>
          <p:cNvSpPr/>
          <p:nvPr/>
        </p:nvSpPr>
        <p:spPr>
          <a:xfrm>
            <a:off x="4838700" y="5151438"/>
            <a:ext cx="1412875" cy="1706562"/>
          </a:xfrm>
          <a:prstGeom prst="rtTriangle">
            <a:avLst/>
          </a:prstGeom>
          <a:solidFill>
            <a:srgbClr val="56545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82" name="椭圆 24"/>
          <p:cNvSpPr>
            <a:spLocks noChangeAspect="1"/>
          </p:cNvSpPr>
          <p:nvPr/>
        </p:nvSpPr>
        <p:spPr>
          <a:xfrm>
            <a:off x="2117725" y="4511675"/>
            <a:ext cx="720725" cy="719138"/>
          </a:xfrm>
          <a:prstGeom prst="ellipse">
            <a:avLst/>
          </a:prstGeom>
          <a:solidFill>
            <a:srgbClr val="C8C8C8"/>
          </a:solidFill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83" name="椭圆 25"/>
          <p:cNvSpPr>
            <a:spLocks noChangeAspect="1"/>
          </p:cNvSpPr>
          <p:nvPr/>
        </p:nvSpPr>
        <p:spPr>
          <a:xfrm>
            <a:off x="4459288" y="4152900"/>
            <a:ext cx="719137" cy="720725"/>
          </a:xfrm>
          <a:prstGeom prst="ellipse">
            <a:avLst/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84" name="椭圆 26"/>
          <p:cNvSpPr>
            <a:spLocks noChangeAspect="1"/>
          </p:cNvSpPr>
          <p:nvPr/>
        </p:nvSpPr>
        <p:spPr>
          <a:xfrm>
            <a:off x="7045325" y="3405188"/>
            <a:ext cx="719138" cy="720725"/>
          </a:xfrm>
          <a:prstGeom prst="ellipse">
            <a:avLst/>
          </a:prstGeom>
          <a:solidFill>
            <a:srgbClr val="C8C8C8"/>
          </a:solidFill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385" name="椭圆 27"/>
          <p:cNvSpPr>
            <a:spLocks noChangeAspect="1"/>
          </p:cNvSpPr>
          <p:nvPr/>
        </p:nvSpPr>
        <p:spPr>
          <a:xfrm>
            <a:off x="9488488" y="4648200"/>
            <a:ext cx="720725" cy="720725"/>
          </a:xfrm>
          <a:prstGeom prst="ellipse">
            <a:avLst/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5386" name="组合 28"/>
          <p:cNvGrpSpPr/>
          <p:nvPr/>
        </p:nvGrpSpPr>
        <p:grpSpPr>
          <a:xfrm>
            <a:off x="4576763" y="4329113"/>
            <a:ext cx="477837" cy="363537"/>
            <a:chOff x="0" y="0"/>
            <a:chExt cx="509646" cy="387231"/>
          </a:xfrm>
        </p:grpSpPr>
        <p:sp>
          <p:nvSpPr>
            <p:cNvPr id="15387" name="Freeform 20"/>
            <p:cNvSpPr>
              <a:spLocks noEditPoints="1"/>
            </p:cNvSpPr>
            <p:nvPr/>
          </p:nvSpPr>
          <p:spPr>
            <a:xfrm>
              <a:off x="0" y="51839"/>
              <a:ext cx="337890" cy="335392"/>
            </a:xfrm>
            <a:custGeom>
              <a:avLst/>
              <a:gdLst>
                <a:gd name="txL" fmla="*/ 0 w 229"/>
                <a:gd name="txT" fmla="*/ 0 h 227"/>
                <a:gd name="txR" fmla="*/ 229 w 229"/>
                <a:gd name="txB" fmla="*/ 227 h 227"/>
              </a:gdLst>
              <a:ahLst/>
              <a:cxnLst>
                <a:cxn ang="0">
                  <a:pos x="229" y="128"/>
                </a:cxn>
                <a:cxn ang="0">
                  <a:pos x="229" y="98"/>
                </a:cxn>
                <a:cxn ang="0">
                  <a:pos x="206" y="93"/>
                </a:cxn>
                <a:cxn ang="0">
                  <a:pos x="200" y="76"/>
                </a:cxn>
                <a:cxn ang="0">
                  <a:pos x="216" y="58"/>
                </a:cxn>
                <a:cxn ang="0">
                  <a:pos x="198" y="34"/>
                </a:cxn>
                <a:cxn ang="0">
                  <a:pos x="176" y="44"/>
                </a:cxn>
                <a:cxn ang="0">
                  <a:pos x="161" y="33"/>
                </a:cxn>
                <a:cxn ang="0">
                  <a:pos x="164" y="9"/>
                </a:cxn>
                <a:cxn ang="0">
                  <a:pos x="135" y="0"/>
                </a:cxn>
                <a:cxn ang="0">
                  <a:pos x="123" y="20"/>
                </a:cxn>
                <a:cxn ang="0">
                  <a:pos x="114" y="20"/>
                </a:cxn>
                <a:cxn ang="0">
                  <a:pos x="105" y="20"/>
                </a:cxn>
                <a:cxn ang="0">
                  <a:pos x="93" y="0"/>
                </a:cxn>
                <a:cxn ang="0">
                  <a:pos x="65" y="9"/>
                </a:cxn>
                <a:cxn ang="0">
                  <a:pos x="67" y="33"/>
                </a:cxn>
                <a:cxn ang="0">
                  <a:pos x="52" y="44"/>
                </a:cxn>
                <a:cxn ang="0">
                  <a:pos x="30" y="34"/>
                </a:cxn>
                <a:cxn ang="0">
                  <a:pos x="13" y="58"/>
                </a:cxn>
                <a:cxn ang="0">
                  <a:pos x="29" y="76"/>
                </a:cxn>
                <a:cxn ang="0">
                  <a:pos x="23" y="94"/>
                </a:cxn>
                <a:cxn ang="0">
                  <a:pos x="0" y="98"/>
                </a:cxn>
                <a:cxn ang="0">
                  <a:pos x="0" y="128"/>
                </a:cxn>
                <a:cxn ang="0">
                  <a:pos x="23" y="133"/>
                </a:cxn>
                <a:cxn ang="0">
                  <a:pos x="29" y="151"/>
                </a:cxn>
                <a:cxn ang="0">
                  <a:pos x="13" y="169"/>
                </a:cxn>
                <a:cxn ang="0">
                  <a:pos x="31" y="193"/>
                </a:cxn>
                <a:cxn ang="0">
                  <a:pos x="52" y="183"/>
                </a:cxn>
                <a:cxn ang="0">
                  <a:pos x="67" y="194"/>
                </a:cxn>
                <a:cxn ang="0">
                  <a:pos x="65" y="218"/>
                </a:cxn>
                <a:cxn ang="0">
                  <a:pos x="93" y="227"/>
                </a:cxn>
                <a:cxn ang="0">
                  <a:pos x="105" y="206"/>
                </a:cxn>
                <a:cxn ang="0">
                  <a:pos x="114" y="207"/>
                </a:cxn>
                <a:cxn ang="0">
                  <a:pos x="124" y="206"/>
                </a:cxn>
                <a:cxn ang="0">
                  <a:pos x="135" y="227"/>
                </a:cxn>
                <a:cxn ang="0">
                  <a:pos x="164" y="217"/>
                </a:cxn>
                <a:cxn ang="0">
                  <a:pos x="161" y="194"/>
                </a:cxn>
                <a:cxn ang="0">
                  <a:pos x="176" y="183"/>
                </a:cxn>
                <a:cxn ang="0">
                  <a:pos x="198" y="193"/>
                </a:cxn>
                <a:cxn ang="0">
                  <a:pos x="216" y="168"/>
                </a:cxn>
                <a:cxn ang="0">
                  <a:pos x="200" y="151"/>
                </a:cxn>
                <a:cxn ang="0">
                  <a:pos x="206" y="133"/>
                </a:cxn>
                <a:cxn ang="0">
                  <a:pos x="229" y="128"/>
                </a:cxn>
                <a:cxn ang="0">
                  <a:pos x="114" y="180"/>
                </a:cxn>
                <a:cxn ang="0">
                  <a:pos x="47" y="113"/>
                </a:cxn>
                <a:cxn ang="0">
                  <a:pos x="114" y="46"/>
                </a:cxn>
                <a:cxn ang="0">
                  <a:pos x="181" y="113"/>
                </a:cxn>
                <a:cxn ang="0">
                  <a:pos x="114" y="180"/>
                </a:cxn>
              </a:cxnLst>
              <a:rect l="txL" t="txT" r="txR" b="tx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D0EAEB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88" name="Freeform 21"/>
            <p:cNvSpPr>
              <a:spLocks noEditPoints="1"/>
            </p:cNvSpPr>
            <p:nvPr/>
          </p:nvSpPr>
          <p:spPr>
            <a:xfrm>
              <a:off x="309785" y="0"/>
              <a:ext cx="199861" cy="199861"/>
            </a:xfrm>
            <a:custGeom>
              <a:avLst/>
              <a:gdLst>
                <a:gd name="txL" fmla="*/ 0 w 135"/>
                <a:gd name="txT" fmla="*/ 0 h 135"/>
                <a:gd name="txR" fmla="*/ 135 w 135"/>
                <a:gd name="txB" fmla="*/ 135 h 135"/>
              </a:gdLst>
              <a:ahLst/>
              <a:cxnLst>
                <a:cxn ang="0">
                  <a:pos x="135" y="76"/>
                </a:cxn>
                <a:cxn ang="0">
                  <a:pos x="135" y="58"/>
                </a:cxn>
                <a:cxn ang="0">
                  <a:pos x="122" y="55"/>
                </a:cxn>
                <a:cxn ang="0">
                  <a:pos x="118" y="45"/>
                </a:cxn>
                <a:cxn ang="0">
                  <a:pos x="128" y="34"/>
                </a:cxn>
                <a:cxn ang="0">
                  <a:pos x="117" y="20"/>
                </a:cxn>
                <a:cxn ang="0">
                  <a:pos x="104" y="26"/>
                </a:cxn>
                <a:cxn ang="0">
                  <a:pos x="96" y="19"/>
                </a:cxn>
                <a:cxn ang="0">
                  <a:pos x="97" y="5"/>
                </a:cxn>
                <a:cxn ang="0">
                  <a:pos x="80" y="0"/>
                </a:cxn>
                <a:cxn ang="0">
                  <a:pos x="73" y="12"/>
                </a:cxn>
                <a:cxn ang="0">
                  <a:pos x="67" y="12"/>
                </a:cxn>
                <a:cxn ang="0">
                  <a:pos x="62" y="12"/>
                </a:cxn>
                <a:cxn ang="0">
                  <a:pos x="55" y="0"/>
                </a:cxn>
                <a:cxn ang="0">
                  <a:pos x="38" y="5"/>
                </a:cxn>
                <a:cxn ang="0">
                  <a:pos x="39" y="19"/>
                </a:cxn>
                <a:cxn ang="0">
                  <a:pos x="30" y="26"/>
                </a:cxn>
                <a:cxn ang="0">
                  <a:pos x="18" y="20"/>
                </a:cxn>
                <a:cxn ang="0">
                  <a:pos x="7" y="34"/>
                </a:cxn>
                <a:cxn ang="0">
                  <a:pos x="17" y="45"/>
                </a:cxn>
                <a:cxn ang="0">
                  <a:pos x="13" y="55"/>
                </a:cxn>
                <a:cxn ang="0">
                  <a:pos x="0" y="58"/>
                </a:cxn>
                <a:cxn ang="0">
                  <a:pos x="0" y="76"/>
                </a:cxn>
                <a:cxn ang="0">
                  <a:pos x="13" y="79"/>
                </a:cxn>
                <a:cxn ang="0">
                  <a:pos x="17" y="90"/>
                </a:cxn>
                <a:cxn ang="0">
                  <a:pos x="7" y="100"/>
                </a:cxn>
                <a:cxn ang="0">
                  <a:pos x="18" y="114"/>
                </a:cxn>
                <a:cxn ang="0">
                  <a:pos x="31" y="109"/>
                </a:cxn>
                <a:cxn ang="0">
                  <a:pos x="39" y="115"/>
                </a:cxn>
                <a:cxn ang="0">
                  <a:pos x="38" y="129"/>
                </a:cxn>
                <a:cxn ang="0">
                  <a:pos x="55" y="135"/>
                </a:cxn>
                <a:cxn ang="0">
                  <a:pos x="62" y="122"/>
                </a:cxn>
                <a:cxn ang="0">
                  <a:pos x="68" y="123"/>
                </a:cxn>
                <a:cxn ang="0">
                  <a:pos x="73" y="122"/>
                </a:cxn>
                <a:cxn ang="0">
                  <a:pos x="80" y="135"/>
                </a:cxn>
                <a:cxn ang="0">
                  <a:pos x="97" y="129"/>
                </a:cxn>
                <a:cxn ang="0">
                  <a:pos x="96" y="115"/>
                </a:cxn>
                <a:cxn ang="0">
                  <a:pos x="104" y="109"/>
                </a:cxn>
                <a:cxn ang="0">
                  <a:pos x="117" y="114"/>
                </a:cxn>
                <a:cxn ang="0">
                  <a:pos x="128" y="100"/>
                </a:cxn>
                <a:cxn ang="0">
                  <a:pos x="118" y="89"/>
                </a:cxn>
                <a:cxn ang="0">
                  <a:pos x="122" y="79"/>
                </a:cxn>
                <a:cxn ang="0">
                  <a:pos x="135" y="76"/>
                </a:cxn>
                <a:cxn ang="0">
                  <a:pos x="67" y="107"/>
                </a:cxn>
                <a:cxn ang="0">
                  <a:pos x="28" y="67"/>
                </a:cxn>
                <a:cxn ang="0">
                  <a:pos x="67" y="27"/>
                </a:cxn>
                <a:cxn ang="0">
                  <a:pos x="107" y="67"/>
                </a:cxn>
                <a:cxn ang="0">
                  <a:pos x="67" y="107"/>
                </a:cxn>
              </a:cxnLst>
              <a:rect l="txL" t="txT" r="txR" b="tx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D0EAEB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89" name="组合 33"/>
          <p:cNvGrpSpPr/>
          <p:nvPr/>
        </p:nvGrpSpPr>
        <p:grpSpPr>
          <a:xfrm>
            <a:off x="2301875" y="4718050"/>
            <a:ext cx="341313" cy="327025"/>
            <a:chOff x="0" y="0"/>
            <a:chExt cx="2438400" cy="2332038"/>
          </a:xfrm>
        </p:grpSpPr>
        <p:sp>
          <p:nvSpPr>
            <p:cNvPr id="15390" name="Freeform 25"/>
            <p:cNvSpPr/>
            <p:nvPr/>
          </p:nvSpPr>
          <p:spPr>
            <a:xfrm>
              <a:off x="893763" y="1676400"/>
              <a:ext cx="655638" cy="655638"/>
            </a:xfrm>
            <a:custGeom>
              <a:avLst/>
              <a:gdLst>
                <a:gd name="txL" fmla="*/ 0 w 413"/>
                <a:gd name="txT" fmla="*/ 0 h 413"/>
                <a:gd name="txR" fmla="*/ 413 w 413"/>
                <a:gd name="txB" fmla="*/ 413 h 413"/>
              </a:gdLst>
              <a:ahLst/>
              <a:cxnLst>
                <a:cxn ang="0">
                  <a:pos x="206" y="413"/>
                </a:cxn>
                <a:cxn ang="0">
                  <a:pos x="0" y="0"/>
                </a:cxn>
                <a:cxn ang="0">
                  <a:pos x="413" y="0"/>
                </a:cxn>
                <a:cxn ang="0">
                  <a:pos x="206" y="413"/>
                </a:cxn>
              </a:cxnLst>
              <a:rect l="txL" t="txT" r="txR" b="tx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91" name="任意多边形 35"/>
            <p:cNvSpPr/>
            <p:nvPr/>
          </p:nvSpPr>
          <p:spPr>
            <a:xfrm>
              <a:off x="0" y="0"/>
              <a:ext cx="2438400" cy="1774825"/>
            </a:xfrm>
            <a:custGeom>
              <a:avLst/>
              <a:gdLst>
                <a:gd name="txL" fmla="*/ 0 w 2438400"/>
                <a:gd name="txT" fmla="*/ 0 h 1774825"/>
                <a:gd name="txR" fmla="*/ 2438400 w 2438400"/>
                <a:gd name="txB" fmla="*/ 1774825 h 1774825"/>
              </a:gdLst>
              <a:ahLst/>
              <a:cxnLst>
                <a:cxn ang="0">
                  <a:pos x="290196" y="0"/>
                </a:cxn>
                <a:cxn ang="0">
                  <a:pos x="2151973" y="0"/>
                </a:cxn>
                <a:cxn ang="0">
                  <a:pos x="2438400" y="286384"/>
                </a:cxn>
                <a:cxn ang="0">
                  <a:pos x="2438400" y="1484673"/>
                </a:cxn>
                <a:cxn ang="0">
                  <a:pos x="2151973" y="1774825"/>
                </a:cxn>
                <a:cxn ang="0">
                  <a:pos x="290196" y="1774825"/>
                </a:cxn>
                <a:cxn ang="0">
                  <a:pos x="0" y="1484673"/>
                </a:cxn>
                <a:cxn ang="0">
                  <a:pos x="0" y="286384"/>
                </a:cxn>
                <a:cxn ang="0">
                  <a:pos x="290196" y="0"/>
                </a:cxn>
                <a:cxn ang="0">
                  <a:pos x="471488" y="425450"/>
                </a:cxn>
                <a:cxn ang="0">
                  <a:pos x="471488" y="598488"/>
                </a:cxn>
                <a:cxn ang="0">
                  <a:pos x="1971676" y="598488"/>
                </a:cxn>
                <a:cxn ang="0">
                  <a:pos x="1971676" y="425450"/>
                </a:cxn>
                <a:cxn ang="0">
                  <a:pos x="471488" y="425450"/>
                </a:cxn>
                <a:cxn ang="0">
                  <a:pos x="471488" y="801688"/>
                </a:cxn>
                <a:cxn ang="0">
                  <a:pos x="471488" y="971551"/>
                </a:cxn>
                <a:cxn ang="0">
                  <a:pos x="1971676" y="971551"/>
                </a:cxn>
                <a:cxn ang="0">
                  <a:pos x="1971676" y="801688"/>
                </a:cxn>
                <a:cxn ang="0">
                  <a:pos x="471488" y="801688"/>
                </a:cxn>
                <a:cxn ang="0">
                  <a:pos x="471488" y="1174750"/>
                </a:cxn>
                <a:cxn ang="0">
                  <a:pos x="471488" y="1347788"/>
                </a:cxn>
                <a:cxn ang="0">
                  <a:pos x="1971676" y="1347788"/>
                </a:cxn>
                <a:cxn ang="0">
                  <a:pos x="1971676" y="1174750"/>
                </a:cxn>
                <a:cxn ang="0">
                  <a:pos x="471488" y="1174750"/>
                </a:cxn>
              </a:cxnLst>
              <a:rect l="txL" t="txT" r="txR" b="tx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92" name="组合 36"/>
          <p:cNvGrpSpPr/>
          <p:nvPr/>
        </p:nvGrpSpPr>
        <p:grpSpPr>
          <a:xfrm>
            <a:off x="7237413" y="3516313"/>
            <a:ext cx="334962" cy="430212"/>
            <a:chOff x="0" y="0"/>
            <a:chExt cx="563562" cy="720725"/>
          </a:xfrm>
        </p:grpSpPr>
        <p:sp>
          <p:nvSpPr>
            <p:cNvPr id="15393" name="Freeform 32"/>
            <p:cNvSpPr/>
            <p:nvPr/>
          </p:nvSpPr>
          <p:spPr>
            <a:xfrm>
              <a:off x="209550" y="0"/>
              <a:ext cx="142875" cy="720725"/>
            </a:xfrm>
            <a:custGeom>
              <a:avLst/>
              <a:gdLst>
                <a:gd name="txL" fmla="*/ 0 w 64"/>
                <a:gd name="txT" fmla="*/ 0 h 321"/>
                <a:gd name="txR" fmla="*/ 64 w 64"/>
                <a:gd name="txB" fmla="*/ 321 h 321"/>
              </a:gdLst>
              <a:ahLst/>
              <a:cxnLst>
                <a:cxn ang="0">
                  <a:pos x="64" y="289"/>
                </a:cxn>
                <a:cxn ang="0">
                  <a:pos x="32" y="321"/>
                </a:cxn>
                <a:cxn ang="0">
                  <a:pos x="0" y="289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64" y="289"/>
                </a:cxn>
              </a:cxnLst>
              <a:rect l="txL" t="txT" r="txR" b="tx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94" name="Freeform 33"/>
            <p:cNvSpPr/>
            <p:nvPr/>
          </p:nvSpPr>
          <p:spPr>
            <a:xfrm>
              <a:off x="0" y="439737"/>
              <a:ext cx="141288" cy="280988"/>
            </a:xfrm>
            <a:custGeom>
              <a:avLst/>
              <a:gdLst>
                <a:gd name="txL" fmla="*/ 0 w 63"/>
                <a:gd name="txT" fmla="*/ 0 h 125"/>
                <a:gd name="txR" fmla="*/ 63 w 63"/>
                <a:gd name="txB" fmla="*/ 125 h 125"/>
              </a:gdLst>
              <a:ahLst/>
              <a:cxnLst>
                <a:cxn ang="0">
                  <a:pos x="63" y="93"/>
                </a:cxn>
                <a:cxn ang="0">
                  <a:pos x="32" y="125"/>
                </a:cxn>
                <a:cxn ang="0">
                  <a:pos x="0" y="93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3" y="32"/>
                </a:cxn>
                <a:cxn ang="0">
                  <a:pos x="63" y="93"/>
                </a:cxn>
              </a:cxnLst>
              <a:rect l="txL" t="txT" r="txR" b="tx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95" name="Freeform 34"/>
            <p:cNvSpPr/>
            <p:nvPr/>
          </p:nvSpPr>
          <p:spPr>
            <a:xfrm>
              <a:off x="420687" y="231775"/>
              <a:ext cx="142875" cy="488950"/>
            </a:xfrm>
            <a:custGeom>
              <a:avLst/>
              <a:gdLst>
                <a:gd name="txL" fmla="*/ 0 w 64"/>
                <a:gd name="txT" fmla="*/ 0 h 218"/>
                <a:gd name="txR" fmla="*/ 64 w 64"/>
                <a:gd name="txB" fmla="*/ 218 h 218"/>
              </a:gdLst>
              <a:ahLst/>
              <a:cxnLst>
                <a:cxn ang="0">
                  <a:pos x="64" y="186"/>
                </a:cxn>
                <a:cxn ang="0">
                  <a:pos x="32" y="218"/>
                </a:cxn>
                <a:cxn ang="0">
                  <a:pos x="0" y="186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64" y="186"/>
                </a:cxn>
              </a:cxnLst>
              <a:rect l="txL" t="txT" r="txR" b="tx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96" name="组合 40"/>
          <p:cNvGrpSpPr/>
          <p:nvPr/>
        </p:nvGrpSpPr>
        <p:grpSpPr>
          <a:xfrm>
            <a:off x="9702800" y="4808538"/>
            <a:ext cx="331788" cy="371475"/>
            <a:chOff x="0" y="0"/>
            <a:chExt cx="402656" cy="450303"/>
          </a:xfrm>
        </p:grpSpPr>
        <p:sp>
          <p:nvSpPr>
            <p:cNvPr id="15397" name="Freeform 108"/>
            <p:cNvSpPr>
              <a:spLocks noEditPoints="1"/>
            </p:cNvSpPr>
            <p:nvPr/>
          </p:nvSpPr>
          <p:spPr>
            <a:xfrm>
              <a:off x="69134" y="167228"/>
              <a:ext cx="56988" cy="57923"/>
            </a:xfrm>
            <a:custGeom>
              <a:avLst/>
              <a:gdLst>
                <a:gd name="txL" fmla="*/ 0 w 26"/>
                <a:gd name="txT" fmla="*/ 0 h 26"/>
                <a:gd name="txR" fmla="*/ 26 w 26"/>
                <a:gd name="txB" fmla="*/ 26 h 26"/>
              </a:gdLst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13" y="26"/>
                </a:cxn>
                <a:cxn ang="0">
                  <a:pos x="26" y="13"/>
                </a:cxn>
                <a:cxn ang="0">
                  <a:pos x="13" y="0"/>
                </a:cxn>
                <a:cxn ang="0">
                  <a:pos x="13" y="23"/>
                </a:cxn>
                <a:cxn ang="0">
                  <a:pos x="3" y="13"/>
                </a:cxn>
                <a:cxn ang="0">
                  <a:pos x="13" y="3"/>
                </a:cxn>
                <a:cxn ang="0">
                  <a:pos x="23" y="13"/>
                </a:cxn>
                <a:cxn ang="0">
                  <a:pos x="13" y="23"/>
                </a:cxn>
              </a:cxnLst>
              <a:rect l="txL" t="txT" r="txR" b="tx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D0EAEB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98" name="Freeform 109"/>
            <p:cNvSpPr>
              <a:spLocks noEditPoints="1"/>
            </p:cNvSpPr>
            <p:nvPr/>
          </p:nvSpPr>
          <p:spPr>
            <a:xfrm>
              <a:off x="197125" y="129859"/>
              <a:ext cx="48580" cy="48580"/>
            </a:xfrm>
            <a:custGeom>
              <a:avLst/>
              <a:gdLst>
                <a:gd name="txL" fmla="*/ 0 w 22"/>
                <a:gd name="txT" fmla="*/ 0 h 22"/>
                <a:gd name="txR" fmla="*/ 22 w 22"/>
                <a:gd name="txB" fmla="*/ 22 h 22"/>
              </a:gdLst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2" y="11"/>
                </a:cxn>
                <a:cxn ang="0">
                  <a:pos x="11" y="0"/>
                </a:cxn>
                <a:cxn ang="0">
                  <a:pos x="11" y="17"/>
                </a:cxn>
                <a:cxn ang="0">
                  <a:pos x="5" y="11"/>
                </a:cxn>
                <a:cxn ang="0">
                  <a:pos x="11" y="5"/>
                </a:cxn>
                <a:cxn ang="0">
                  <a:pos x="17" y="11"/>
                </a:cxn>
                <a:cxn ang="0">
                  <a:pos x="11" y="17"/>
                </a:cxn>
              </a:cxnLst>
              <a:rect l="txL" t="txT" r="txR" b="tx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D0EAEB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99" name="Freeform 110"/>
            <p:cNvSpPr>
              <a:spLocks noEditPoints="1"/>
            </p:cNvSpPr>
            <p:nvPr/>
          </p:nvSpPr>
          <p:spPr>
            <a:xfrm>
              <a:off x="82213" y="181242"/>
              <a:ext cx="30830" cy="3083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7" y="10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1" y="7"/>
                </a:cxn>
                <a:cxn ang="0">
                  <a:pos x="7" y="10"/>
                </a:cxn>
              </a:cxnLst>
              <a:rect l="txL" t="txT" r="txR" b="tx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D0EAEB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400" name="Freeform 111"/>
            <p:cNvSpPr>
              <a:spLocks noEditPoints="1"/>
            </p:cNvSpPr>
            <p:nvPr/>
          </p:nvSpPr>
          <p:spPr>
            <a:xfrm>
              <a:off x="172834" y="105568"/>
              <a:ext cx="97161" cy="97161"/>
            </a:xfrm>
            <a:custGeom>
              <a:avLst/>
              <a:gdLst>
                <a:gd name="txL" fmla="*/ 0 w 44"/>
                <a:gd name="txT" fmla="*/ 0 h 44"/>
                <a:gd name="txR" fmla="*/ 44 w 44"/>
                <a:gd name="txB" fmla="*/ 44 h 44"/>
              </a:gdLst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22" y="44"/>
                </a:cxn>
                <a:cxn ang="0">
                  <a:pos x="44" y="22"/>
                </a:cxn>
                <a:cxn ang="0">
                  <a:pos x="22" y="0"/>
                </a:cxn>
                <a:cxn ang="0">
                  <a:pos x="22" y="39"/>
                </a:cxn>
                <a:cxn ang="0">
                  <a:pos x="5" y="22"/>
                </a:cxn>
                <a:cxn ang="0">
                  <a:pos x="22" y="6"/>
                </a:cxn>
                <a:cxn ang="0">
                  <a:pos x="39" y="22"/>
                </a:cxn>
                <a:cxn ang="0">
                  <a:pos x="22" y="39"/>
                </a:cxn>
              </a:cxnLst>
              <a:rect l="txL" t="txT" r="txR" b="tx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D0EAEB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401" name="Freeform 112"/>
            <p:cNvSpPr>
              <a:spLocks noEditPoints="1"/>
            </p:cNvSpPr>
            <p:nvPr/>
          </p:nvSpPr>
          <p:spPr>
            <a:xfrm>
              <a:off x="0" y="0"/>
              <a:ext cx="402656" cy="450303"/>
            </a:xfrm>
            <a:custGeom>
              <a:avLst/>
              <a:gdLst>
                <a:gd name="txL" fmla="*/ 0 w 182"/>
                <a:gd name="txT" fmla="*/ 0 h 204"/>
                <a:gd name="txR" fmla="*/ 182 w 182"/>
                <a:gd name="txB" fmla="*/ 204 h 204"/>
              </a:gdLst>
              <a:ahLst/>
              <a:cxnLst>
                <a:cxn ang="0">
                  <a:pos x="157" y="96"/>
                </a:cxn>
                <a:cxn ang="0">
                  <a:pos x="153" y="48"/>
                </a:cxn>
                <a:cxn ang="0">
                  <a:pos x="78" y="0"/>
                </a:cxn>
                <a:cxn ang="0">
                  <a:pos x="1" y="79"/>
                </a:cxn>
                <a:cxn ang="0">
                  <a:pos x="0" y="204"/>
                </a:cxn>
                <a:cxn ang="0">
                  <a:pos x="113" y="176"/>
                </a:cxn>
                <a:cxn ang="0">
                  <a:pos x="147" y="176"/>
                </a:cxn>
                <a:cxn ang="0">
                  <a:pos x="147" y="176"/>
                </a:cxn>
                <a:cxn ang="0">
                  <a:pos x="156" y="151"/>
                </a:cxn>
                <a:cxn ang="0">
                  <a:pos x="146" y="145"/>
                </a:cxn>
                <a:cxn ang="0">
                  <a:pos x="156" y="140"/>
                </a:cxn>
                <a:cxn ang="0">
                  <a:pos x="155" y="138"/>
                </a:cxn>
                <a:cxn ang="0">
                  <a:pos x="170" y="111"/>
                </a:cxn>
                <a:cxn ang="0">
                  <a:pos x="62" y="93"/>
                </a:cxn>
                <a:cxn ang="0">
                  <a:pos x="62" y="102"/>
                </a:cxn>
                <a:cxn ang="0">
                  <a:pos x="54" y="105"/>
                </a:cxn>
                <a:cxn ang="0">
                  <a:pos x="48" y="110"/>
                </a:cxn>
                <a:cxn ang="0">
                  <a:pos x="40" y="107"/>
                </a:cxn>
                <a:cxn ang="0">
                  <a:pos x="32" y="107"/>
                </a:cxn>
                <a:cxn ang="0">
                  <a:pos x="28" y="99"/>
                </a:cxn>
                <a:cxn ang="0">
                  <a:pos x="22" y="93"/>
                </a:cxn>
                <a:cxn ang="0">
                  <a:pos x="26" y="85"/>
                </a:cxn>
                <a:cxn ang="0">
                  <a:pos x="26" y="76"/>
                </a:cxn>
                <a:cxn ang="0">
                  <a:pos x="34" y="73"/>
                </a:cxn>
                <a:cxn ang="0">
                  <a:pos x="40" y="68"/>
                </a:cxn>
                <a:cxn ang="0">
                  <a:pos x="48" y="71"/>
                </a:cxn>
                <a:cxn ang="0">
                  <a:pos x="57" y="71"/>
                </a:cxn>
                <a:cxn ang="0">
                  <a:pos x="60" y="79"/>
                </a:cxn>
                <a:cxn ang="0">
                  <a:pos x="66" y="85"/>
                </a:cxn>
                <a:cxn ang="0">
                  <a:pos x="136" y="77"/>
                </a:cxn>
                <a:cxn ang="0">
                  <a:pos x="126" y="87"/>
                </a:cxn>
                <a:cxn ang="0">
                  <a:pos x="121" y="100"/>
                </a:cxn>
                <a:cxn ang="0">
                  <a:pos x="107" y="100"/>
                </a:cxn>
                <a:cxn ang="0">
                  <a:pos x="94" y="105"/>
                </a:cxn>
                <a:cxn ang="0">
                  <a:pos x="83" y="96"/>
                </a:cxn>
                <a:cxn ang="0">
                  <a:pos x="70" y="91"/>
                </a:cxn>
                <a:cxn ang="0">
                  <a:pos x="70" y="77"/>
                </a:cxn>
                <a:cxn ang="0">
                  <a:pos x="64" y="64"/>
                </a:cxn>
                <a:cxn ang="0">
                  <a:pos x="74" y="53"/>
                </a:cxn>
                <a:cxn ang="0">
                  <a:pos x="79" y="40"/>
                </a:cxn>
                <a:cxn ang="0">
                  <a:pos x="94" y="40"/>
                </a:cxn>
                <a:cxn ang="0">
                  <a:pos x="107" y="35"/>
                </a:cxn>
                <a:cxn ang="0">
                  <a:pos x="117" y="44"/>
                </a:cxn>
                <a:cxn ang="0">
                  <a:pos x="130" y="49"/>
                </a:cxn>
                <a:cxn ang="0">
                  <a:pos x="130" y="64"/>
                </a:cxn>
                <a:cxn ang="0">
                  <a:pos x="136" y="77"/>
                </a:cxn>
              </a:cxnLst>
              <a:rect l="txL" t="txT" r="txR" b="tx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D0EAEB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402" name="文本框 52"/>
          <p:cNvSpPr/>
          <p:nvPr/>
        </p:nvSpPr>
        <p:spPr>
          <a:xfrm>
            <a:off x="1223645" y="3435350"/>
            <a:ext cx="25311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  <p:sp>
        <p:nvSpPr>
          <p:cNvPr id="15403" name="文本框 53"/>
          <p:cNvSpPr/>
          <p:nvPr/>
        </p:nvSpPr>
        <p:spPr>
          <a:xfrm>
            <a:off x="3754755" y="2950845"/>
            <a:ext cx="25273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  <p:sp>
        <p:nvSpPr>
          <p:cNvPr id="15404" name="文本框 54"/>
          <p:cNvSpPr/>
          <p:nvPr/>
        </p:nvSpPr>
        <p:spPr>
          <a:xfrm>
            <a:off x="6448425" y="2026285"/>
            <a:ext cx="24796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  <p:sp>
        <p:nvSpPr>
          <p:cNvPr id="15405" name="文本框 55"/>
          <p:cNvSpPr/>
          <p:nvPr/>
        </p:nvSpPr>
        <p:spPr>
          <a:xfrm>
            <a:off x="8714105" y="3654425"/>
            <a:ext cx="26733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17420" name="矩形 11"/>
          <p:cNvSpPr/>
          <p:nvPr/>
        </p:nvSpPr>
        <p:spPr>
          <a:xfrm>
            <a:off x="710248" y="2100263"/>
            <a:ext cx="2184400" cy="3644900"/>
          </a:xfrm>
          <a:prstGeom prst="rect">
            <a:avLst/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421" name="矩形 14"/>
          <p:cNvSpPr/>
          <p:nvPr/>
        </p:nvSpPr>
        <p:spPr>
          <a:xfrm>
            <a:off x="3610610" y="2100263"/>
            <a:ext cx="2184400" cy="3644900"/>
          </a:xfrm>
          <a:prstGeom prst="rect">
            <a:avLst/>
          </a:prstGeom>
          <a:solidFill>
            <a:srgbClr val="C8C8C8"/>
          </a:solidFill>
          <a:ln w="6350" cap="flat" cmpd="sng">
            <a:solidFill>
              <a:srgbClr val="2F2637">
                <a:alpha val="3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422" name="矩形 18"/>
          <p:cNvSpPr/>
          <p:nvPr/>
        </p:nvSpPr>
        <p:spPr>
          <a:xfrm>
            <a:off x="6512560" y="2106613"/>
            <a:ext cx="2184400" cy="3644900"/>
          </a:xfrm>
          <a:prstGeom prst="rect">
            <a:avLst/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423" name="矩形 19"/>
          <p:cNvSpPr/>
          <p:nvPr/>
        </p:nvSpPr>
        <p:spPr>
          <a:xfrm>
            <a:off x="9412923" y="2100263"/>
            <a:ext cx="2184400" cy="3644900"/>
          </a:xfrm>
          <a:prstGeom prst="rect">
            <a:avLst/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424" name="文本框 20"/>
          <p:cNvSpPr/>
          <p:nvPr/>
        </p:nvSpPr>
        <p:spPr>
          <a:xfrm>
            <a:off x="3772535" y="3089275"/>
            <a:ext cx="2133600" cy="20005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MORE THEN.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   TEMPLATE.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425" name="矩形 21"/>
          <p:cNvSpPr/>
          <p:nvPr/>
        </p:nvSpPr>
        <p:spPr>
          <a:xfrm>
            <a:off x="3774123" y="2224088"/>
            <a:ext cx="1870075" cy="522287"/>
          </a:xfrm>
          <a:prstGeom prst="rect">
            <a:avLst/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426" name="矩形 22"/>
          <p:cNvSpPr/>
          <p:nvPr/>
        </p:nvSpPr>
        <p:spPr>
          <a:xfrm>
            <a:off x="862648" y="2225675"/>
            <a:ext cx="1870075" cy="522288"/>
          </a:xfrm>
          <a:prstGeom prst="rect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427" name="文本框 23"/>
          <p:cNvSpPr/>
          <p:nvPr/>
        </p:nvSpPr>
        <p:spPr>
          <a:xfrm>
            <a:off x="1416685" y="2071688"/>
            <a:ext cx="92204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2F2637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7428" name="文本框 24"/>
          <p:cNvSpPr/>
          <p:nvPr/>
        </p:nvSpPr>
        <p:spPr>
          <a:xfrm>
            <a:off x="816610" y="3089275"/>
            <a:ext cx="2076450" cy="27392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MORE THEN.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   TEMPLATE.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429" name="矩形 25"/>
          <p:cNvSpPr/>
          <p:nvPr/>
        </p:nvSpPr>
        <p:spPr>
          <a:xfrm>
            <a:off x="6669723" y="2224088"/>
            <a:ext cx="1870075" cy="522287"/>
          </a:xfrm>
          <a:prstGeom prst="rect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430" name="文本框 26"/>
          <p:cNvSpPr/>
          <p:nvPr/>
        </p:nvSpPr>
        <p:spPr>
          <a:xfrm>
            <a:off x="6568122" y="3111352"/>
            <a:ext cx="2073275" cy="20005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MORE THEN.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   TEMPLATE.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431" name="矩形 27"/>
          <p:cNvSpPr/>
          <p:nvPr/>
        </p:nvSpPr>
        <p:spPr>
          <a:xfrm>
            <a:off x="9581198" y="2224088"/>
            <a:ext cx="1870075" cy="522287"/>
          </a:xfrm>
          <a:prstGeom prst="rect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432" name="文本框 28"/>
          <p:cNvSpPr/>
          <p:nvPr/>
        </p:nvSpPr>
        <p:spPr>
          <a:xfrm>
            <a:off x="9535160" y="3088005"/>
            <a:ext cx="2184400" cy="20005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MORE THEN.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    TEMPLATE.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433" name="文本框 31"/>
          <p:cNvSpPr/>
          <p:nvPr/>
        </p:nvSpPr>
        <p:spPr>
          <a:xfrm>
            <a:off x="4321810" y="2070100"/>
            <a:ext cx="92204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434" name="文本框 32"/>
          <p:cNvSpPr/>
          <p:nvPr/>
        </p:nvSpPr>
        <p:spPr>
          <a:xfrm>
            <a:off x="7253923" y="2066925"/>
            <a:ext cx="92204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2F2637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7435" name="文本框 33"/>
          <p:cNvSpPr/>
          <p:nvPr/>
        </p:nvSpPr>
        <p:spPr>
          <a:xfrm>
            <a:off x="10124123" y="2066925"/>
            <a:ext cx="92204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2F2637"/>
                </a:solidFill>
                <a:cs typeface="+mn-ea"/>
                <a:sym typeface="+mn-lt"/>
              </a:rPr>
              <a:t>04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椭圆 52"/>
          <p:cNvSpPr/>
          <p:nvPr/>
        </p:nvSpPr>
        <p:spPr>
          <a:xfrm>
            <a:off x="4692650" y="5093653"/>
            <a:ext cx="923925" cy="923925"/>
          </a:xfrm>
          <a:prstGeom prst="ellipse">
            <a:avLst/>
          </a:prstGeom>
          <a:solidFill>
            <a:srgbClr val="C8C8C8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26" name="椭圆 53"/>
          <p:cNvSpPr/>
          <p:nvPr/>
        </p:nvSpPr>
        <p:spPr>
          <a:xfrm>
            <a:off x="3432175" y="1146175"/>
            <a:ext cx="631825" cy="631825"/>
          </a:xfrm>
          <a:prstGeom prst="ellipse">
            <a:avLst/>
          </a:prstGeom>
          <a:solidFill>
            <a:srgbClr val="C8C8C8"/>
          </a:solidFill>
          <a:ln w="635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27" name="文本框 54"/>
          <p:cNvSpPr/>
          <p:nvPr/>
        </p:nvSpPr>
        <p:spPr>
          <a:xfrm>
            <a:off x="5482419" y="3149483"/>
            <a:ext cx="6304546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Overview of the work</a:t>
            </a:r>
          </a:p>
        </p:txBody>
      </p:sp>
      <p:sp>
        <p:nvSpPr>
          <p:cNvPr id="5128" name="文本框 55"/>
          <p:cNvSpPr/>
          <p:nvPr/>
        </p:nvSpPr>
        <p:spPr>
          <a:xfrm>
            <a:off x="6408261" y="4145280"/>
            <a:ext cx="4777013" cy="7386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you to the center of the narrative.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Thought Click here to add you to the center of of the.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                           narrative thought.</a:t>
            </a:r>
          </a:p>
        </p:txBody>
      </p:sp>
      <p:sp>
        <p:nvSpPr>
          <p:cNvPr id="5129" name="直接连接符 56"/>
          <p:cNvSpPr/>
          <p:nvPr/>
        </p:nvSpPr>
        <p:spPr>
          <a:xfrm rot="5400000">
            <a:off x="8680133" y="2198053"/>
            <a:ext cx="1587" cy="3600450"/>
          </a:xfrm>
          <a:prstGeom prst="line">
            <a:avLst/>
          </a:prstGeom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30" name="椭圆 58"/>
          <p:cNvSpPr/>
          <p:nvPr/>
        </p:nvSpPr>
        <p:spPr>
          <a:xfrm>
            <a:off x="5023485" y="1848168"/>
            <a:ext cx="1012825" cy="1012825"/>
          </a:xfrm>
          <a:prstGeom prst="ellipse">
            <a:avLst/>
          </a:prstGeom>
          <a:solidFill>
            <a:srgbClr val="C8C8C8"/>
          </a:solidFill>
          <a:ln w="635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131" name="组合 59"/>
          <p:cNvGrpSpPr/>
          <p:nvPr/>
        </p:nvGrpSpPr>
        <p:grpSpPr>
          <a:xfrm>
            <a:off x="5299710" y="2178368"/>
            <a:ext cx="498475" cy="477837"/>
            <a:chOff x="0" y="0"/>
            <a:chExt cx="2438400" cy="2332038"/>
          </a:xfrm>
        </p:grpSpPr>
        <p:sp>
          <p:nvSpPr>
            <p:cNvPr id="5132" name="Freeform 25"/>
            <p:cNvSpPr/>
            <p:nvPr/>
          </p:nvSpPr>
          <p:spPr>
            <a:xfrm>
              <a:off x="893763" y="1676400"/>
              <a:ext cx="655638" cy="655638"/>
            </a:xfrm>
            <a:custGeom>
              <a:avLst/>
              <a:gdLst>
                <a:gd name="txL" fmla="*/ 0 w 413"/>
                <a:gd name="txT" fmla="*/ 0 h 413"/>
                <a:gd name="txR" fmla="*/ 413 w 413"/>
                <a:gd name="txB" fmla="*/ 413 h 413"/>
              </a:gdLst>
              <a:ahLst/>
              <a:cxnLst>
                <a:cxn ang="0">
                  <a:pos x="206" y="413"/>
                </a:cxn>
                <a:cxn ang="0">
                  <a:pos x="0" y="0"/>
                </a:cxn>
                <a:cxn ang="0">
                  <a:pos x="413" y="0"/>
                </a:cxn>
                <a:cxn ang="0">
                  <a:pos x="206" y="413"/>
                </a:cxn>
              </a:cxnLst>
              <a:rect l="txL" t="txT" r="txR" b="tx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33" name="任意多边形 61"/>
            <p:cNvSpPr/>
            <p:nvPr/>
          </p:nvSpPr>
          <p:spPr>
            <a:xfrm>
              <a:off x="0" y="0"/>
              <a:ext cx="2438400" cy="1774825"/>
            </a:xfrm>
            <a:custGeom>
              <a:avLst/>
              <a:gdLst>
                <a:gd name="txL" fmla="*/ 0 w 2438400"/>
                <a:gd name="txT" fmla="*/ 0 h 1774825"/>
                <a:gd name="txR" fmla="*/ 2438400 w 2438400"/>
                <a:gd name="txB" fmla="*/ 1774825 h 1774825"/>
              </a:gdLst>
              <a:ahLst/>
              <a:cxnLst>
                <a:cxn ang="0">
                  <a:pos x="290196" y="0"/>
                </a:cxn>
                <a:cxn ang="0">
                  <a:pos x="2151973" y="0"/>
                </a:cxn>
                <a:cxn ang="0">
                  <a:pos x="2438400" y="286384"/>
                </a:cxn>
                <a:cxn ang="0">
                  <a:pos x="2438400" y="1484673"/>
                </a:cxn>
                <a:cxn ang="0">
                  <a:pos x="2151973" y="1774825"/>
                </a:cxn>
                <a:cxn ang="0">
                  <a:pos x="290196" y="1774825"/>
                </a:cxn>
                <a:cxn ang="0">
                  <a:pos x="0" y="1484673"/>
                </a:cxn>
                <a:cxn ang="0">
                  <a:pos x="0" y="286384"/>
                </a:cxn>
                <a:cxn ang="0">
                  <a:pos x="290196" y="0"/>
                </a:cxn>
                <a:cxn ang="0">
                  <a:pos x="471488" y="425450"/>
                </a:cxn>
                <a:cxn ang="0">
                  <a:pos x="471488" y="598488"/>
                </a:cxn>
                <a:cxn ang="0">
                  <a:pos x="1971676" y="598488"/>
                </a:cxn>
                <a:cxn ang="0">
                  <a:pos x="1971676" y="425450"/>
                </a:cxn>
                <a:cxn ang="0">
                  <a:pos x="471488" y="425450"/>
                </a:cxn>
                <a:cxn ang="0">
                  <a:pos x="471488" y="801688"/>
                </a:cxn>
                <a:cxn ang="0">
                  <a:pos x="471488" y="971551"/>
                </a:cxn>
                <a:cxn ang="0">
                  <a:pos x="1971676" y="971551"/>
                </a:cxn>
                <a:cxn ang="0">
                  <a:pos x="1971676" y="801688"/>
                </a:cxn>
                <a:cxn ang="0">
                  <a:pos x="471488" y="801688"/>
                </a:cxn>
                <a:cxn ang="0">
                  <a:pos x="471488" y="1174750"/>
                </a:cxn>
                <a:cxn ang="0">
                  <a:pos x="471488" y="1347788"/>
                </a:cxn>
                <a:cxn ang="0">
                  <a:pos x="1971676" y="1347788"/>
                </a:cxn>
                <a:cxn ang="0">
                  <a:pos x="1971676" y="1174750"/>
                </a:cxn>
                <a:cxn ang="0">
                  <a:pos x="471488" y="1174750"/>
                </a:cxn>
              </a:cxnLst>
              <a:rect l="txL" t="txT" r="txR" b="tx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34" name="椭圆 14"/>
          <p:cNvSpPr/>
          <p:nvPr/>
        </p:nvSpPr>
        <p:spPr>
          <a:xfrm>
            <a:off x="1184275" y="2081213"/>
            <a:ext cx="3635375" cy="3635375"/>
          </a:xfrm>
          <a:prstGeom prst="ellipse">
            <a:avLst/>
          </a:prstGeom>
          <a:blipFill rotWithShape="1">
            <a:blip r:embed="rId5" cstate="screen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35" name="椭圆 15"/>
          <p:cNvSpPr/>
          <p:nvPr/>
        </p:nvSpPr>
        <p:spPr>
          <a:xfrm>
            <a:off x="1359853" y="2258060"/>
            <a:ext cx="3282950" cy="3282950"/>
          </a:xfrm>
          <a:prstGeom prst="ellipse">
            <a:avLst/>
          </a:prstGeom>
          <a:noFill/>
          <a:ln w="63500" cap="flat" cmpd="sng">
            <a:solidFill>
              <a:srgbClr val="C8C8C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36" name="文本框 57"/>
          <p:cNvSpPr/>
          <p:nvPr/>
        </p:nvSpPr>
        <p:spPr>
          <a:xfrm>
            <a:off x="2206625" y="2429828"/>
            <a:ext cx="1540806" cy="264687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6600" dirty="0">
                <a:solidFill>
                  <a:srgbClr val="FDFDFD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9" t="3000" r="12671" b="3016"/>
          <a:stretch>
            <a:fillRect/>
          </a:stretch>
        </p:blipFill>
        <p:spPr>
          <a:xfrm>
            <a:off x="3973195" y="2132330"/>
            <a:ext cx="4246245" cy="37007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87" h="5828">
                <a:moveTo>
                  <a:pt x="480" y="0"/>
                </a:moveTo>
                <a:lnTo>
                  <a:pt x="6207" y="0"/>
                </a:lnTo>
                <a:cubicBezTo>
                  <a:pt x="6472" y="0"/>
                  <a:pt x="6687" y="215"/>
                  <a:pt x="6687" y="480"/>
                </a:cubicBezTo>
                <a:lnTo>
                  <a:pt x="6687" y="5348"/>
                </a:lnTo>
                <a:cubicBezTo>
                  <a:pt x="6687" y="5613"/>
                  <a:pt x="6472" y="5828"/>
                  <a:pt x="6207" y="5828"/>
                </a:cubicBezTo>
                <a:lnTo>
                  <a:pt x="480" y="5828"/>
                </a:lnTo>
                <a:cubicBezTo>
                  <a:pt x="215" y="5828"/>
                  <a:pt x="0" y="5613"/>
                  <a:pt x="0" y="5348"/>
                </a:cubicBezTo>
                <a:lnTo>
                  <a:pt x="0" y="480"/>
                </a:lnTo>
                <a:cubicBezTo>
                  <a:pt x="0" y="215"/>
                  <a:pt x="215" y="0"/>
                  <a:pt x="480" y="0"/>
                </a:cubicBezTo>
                <a:close/>
              </a:path>
            </a:pathLst>
          </a:custGeom>
        </p:spPr>
      </p:pic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18452" name="文本框 24"/>
          <p:cNvSpPr/>
          <p:nvPr/>
        </p:nvSpPr>
        <p:spPr>
          <a:xfrm>
            <a:off x="871855" y="2286000"/>
            <a:ext cx="283527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  <p:sp>
        <p:nvSpPr>
          <p:cNvPr id="18453" name="文本框 25"/>
          <p:cNvSpPr/>
          <p:nvPr/>
        </p:nvSpPr>
        <p:spPr>
          <a:xfrm>
            <a:off x="866775" y="4796155"/>
            <a:ext cx="269557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  <p:sp>
        <p:nvSpPr>
          <p:cNvPr id="18454" name="文本框 26"/>
          <p:cNvSpPr/>
          <p:nvPr/>
        </p:nvSpPr>
        <p:spPr>
          <a:xfrm>
            <a:off x="8623935" y="2286000"/>
            <a:ext cx="262128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  <p:sp>
        <p:nvSpPr>
          <p:cNvPr id="18455" name="文本框 27"/>
          <p:cNvSpPr/>
          <p:nvPr/>
        </p:nvSpPr>
        <p:spPr>
          <a:xfrm>
            <a:off x="8619490" y="4796155"/>
            <a:ext cx="273875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21516" name="任意多边形 11"/>
          <p:cNvSpPr/>
          <p:nvPr/>
        </p:nvSpPr>
        <p:spPr>
          <a:xfrm>
            <a:off x="1057275" y="2139633"/>
            <a:ext cx="4375150" cy="1473200"/>
          </a:xfrm>
          <a:custGeom>
            <a:avLst/>
            <a:gdLst>
              <a:gd name="txL" fmla="*/ 0 w 4374542"/>
              <a:gd name="txT" fmla="*/ 0 h 1473683"/>
              <a:gd name="txR" fmla="*/ 4374542 w 4374542"/>
              <a:gd name="txB" fmla="*/ 1473683 h 1473683"/>
            </a:gdLst>
            <a:ahLst/>
            <a:cxnLst>
              <a:cxn ang="0">
                <a:pos x="0" y="0"/>
              </a:cxn>
              <a:cxn ang="0">
                <a:pos x="4128923" y="0"/>
              </a:cxn>
              <a:cxn ang="0">
                <a:pos x="4374542" y="245619"/>
              </a:cxn>
              <a:cxn ang="0">
                <a:pos x="4374542" y="1228064"/>
              </a:cxn>
              <a:cxn ang="0">
                <a:pos x="4128923" y="1473683"/>
              </a:cxn>
              <a:cxn ang="0">
                <a:pos x="0" y="1473683"/>
              </a:cxn>
            </a:cxnLst>
            <a:rect l="txL" t="txT" r="txR" b="txB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close/>
              </a:path>
            </a:pathLst>
          </a:custGeom>
          <a:solidFill>
            <a:srgbClr val="C8C8C8"/>
          </a:solidFill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17" name="椭圆 14"/>
          <p:cNvSpPr/>
          <p:nvPr/>
        </p:nvSpPr>
        <p:spPr>
          <a:xfrm>
            <a:off x="4895850" y="2339658"/>
            <a:ext cx="1073150" cy="1073150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>
            <a:solidFill>
              <a:srgbClr val="E7E9D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18" name="任意多边形 18"/>
          <p:cNvSpPr/>
          <p:nvPr/>
        </p:nvSpPr>
        <p:spPr>
          <a:xfrm>
            <a:off x="1057275" y="3933508"/>
            <a:ext cx="4375150" cy="1473200"/>
          </a:xfrm>
          <a:custGeom>
            <a:avLst/>
            <a:gdLst>
              <a:gd name="txL" fmla="*/ 0 w 4374542"/>
              <a:gd name="txT" fmla="*/ 0 h 1473683"/>
              <a:gd name="txR" fmla="*/ 4374542 w 4374542"/>
              <a:gd name="txB" fmla="*/ 1473683 h 1473683"/>
            </a:gdLst>
            <a:ahLst/>
            <a:cxnLst>
              <a:cxn ang="0">
                <a:pos x="0" y="0"/>
              </a:cxn>
              <a:cxn ang="0">
                <a:pos x="4128923" y="0"/>
              </a:cxn>
              <a:cxn ang="0">
                <a:pos x="4374542" y="245619"/>
              </a:cxn>
              <a:cxn ang="0">
                <a:pos x="4374542" y="1228064"/>
              </a:cxn>
              <a:cxn ang="0">
                <a:pos x="4128923" y="1473683"/>
              </a:cxn>
              <a:cxn ang="0">
                <a:pos x="0" y="1473683"/>
              </a:cxn>
            </a:cxnLst>
            <a:rect l="txL" t="txT" r="txR" b="txB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close/>
              </a:path>
            </a:pathLst>
          </a:custGeom>
          <a:solidFill>
            <a:srgbClr val="3F3E40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19" name="椭圆 19"/>
          <p:cNvSpPr/>
          <p:nvPr/>
        </p:nvSpPr>
        <p:spPr>
          <a:xfrm>
            <a:off x="4895850" y="4133533"/>
            <a:ext cx="1073150" cy="1073150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>
            <a:solidFill>
              <a:srgbClr val="E7E9D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20" name="任意多边形 20"/>
          <p:cNvSpPr/>
          <p:nvPr/>
        </p:nvSpPr>
        <p:spPr>
          <a:xfrm flipH="1">
            <a:off x="6772275" y="2125345"/>
            <a:ext cx="4375150" cy="1474788"/>
          </a:xfrm>
          <a:custGeom>
            <a:avLst/>
            <a:gdLst>
              <a:gd name="txL" fmla="*/ 0 w 4374542"/>
              <a:gd name="txT" fmla="*/ 0 h 1473683"/>
              <a:gd name="txR" fmla="*/ 4374542 w 4374542"/>
              <a:gd name="txB" fmla="*/ 1473683 h 1473683"/>
            </a:gdLst>
            <a:ahLst/>
            <a:cxnLst>
              <a:cxn ang="0">
                <a:pos x="0" y="0"/>
              </a:cxn>
              <a:cxn ang="0">
                <a:pos x="4128923" y="0"/>
              </a:cxn>
              <a:cxn ang="0">
                <a:pos x="4374542" y="245619"/>
              </a:cxn>
              <a:cxn ang="0">
                <a:pos x="4374542" y="1228064"/>
              </a:cxn>
              <a:cxn ang="0">
                <a:pos x="4128923" y="1473683"/>
              </a:cxn>
              <a:cxn ang="0">
                <a:pos x="0" y="1473683"/>
              </a:cxn>
            </a:cxnLst>
            <a:rect l="txL" t="txT" r="txR" b="txB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close/>
              </a:path>
            </a:pathLst>
          </a:custGeom>
          <a:solidFill>
            <a:srgbClr val="3F3E40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21" name="椭圆 21"/>
          <p:cNvSpPr/>
          <p:nvPr/>
        </p:nvSpPr>
        <p:spPr>
          <a:xfrm flipH="1">
            <a:off x="6235700" y="2325370"/>
            <a:ext cx="1073150" cy="1073150"/>
          </a:xfrm>
          <a:prstGeom prst="ellipse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>
            <a:solidFill>
              <a:srgbClr val="E7E9D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22" name="任意多边形 22"/>
          <p:cNvSpPr/>
          <p:nvPr/>
        </p:nvSpPr>
        <p:spPr>
          <a:xfrm flipH="1">
            <a:off x="6772275" y="3933508"/>
            <a:ext cx="4375150" cy="1473200"/>
          </a:xfrm>
          <a:custGeom>
            <a:avLst/>
            <a:gdLst>
              <a:gd name="txL" fmla="*/ 0 w 4374542"/>
              <a:gd name="txT" fmla="*/ 0 h 1473683"/>
              <a:gd name="txR" fmla="*/ 4374542 w 4374542"/>
              <a:gd name="txB" fmla="*/ 1473683 h 1473683"/>
            </a:gdLst>
            <a:ahLst/>
            <a:cxnLst>
              <a:cxn ang="0">
                <a:pos x="0" y="0"/>
              </a:cxn>
              <a:cxn ang="0">
                <a:pos x="4128923" y="0"/>
              </a:cxn>
              <a:cxn ang="0">
                <a:pos x="4374542" y="245619"/>
              </a:cxn>
              <a:cxn ang="0">
                <a:pos x="4374542" y="1228064"/>
              </a:cxn>
              <a:cxn ang="0">
                <a:pos x="4128923" y="1473683"/>
              </a:cxn>
              <a:cxn ang="0">
                <a:pos x="0" y="1473683"/>
              </a:cxn>
            </a:cxnLst>
            <a:rect l="txL" t="txT" r="txR" b="txB"/>
            <a:pathLst>
              <a:path w="4374542" h="1473683">
                <a:moveTo>
                  <a:pt x="0" y="0"/>
                </a:moveTo>
                <a:lnTo>
                  <a:pt x="4128923" y="0"/>
                </a:lnTo>
                <a:cubicBezTo>
                  <a:pt x="4264575" y="0"/>
                  <a:pt x="4374542" y="109967"/>
                  <a:pt x="4374542" y="245619"/>
                </a:cubicBezTo>
                <a:lnTo>
                  <a:pt x="4374542" y="1228064"/>
                </a:lnTo>
                <a:cubicBezTo>
                  <a:pt x="4374542" y="1363716"/>
                  <a:pt x="4264575" y="1473683"/>
                  <a:pt x="4128923" y="1473683"/>
                </a:cubicBezTo>
                <a:lnTo>
                  <a:pt x="0" y="1473683"/>
                </a:lnTo>
                <a:close/>
              </a:path>
            </a:pathLst>
          </a:custGeom>
          <a:solidFill>
            <a:srgbClr val="C8C8C8"/>
          </a:solidFill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23" name="椭圆 23"/>
          <p:cNvSpPr/>
          <p:nvPr/>
        </p:nvSpPr>
        <p:spPr>
          <a:xfrm flipH="1">
            <a:off x="6235700" y="4133533"/>
            <a:ext cx="1073150" cy="1073150"/>
          </a:xfrm>
          <a:prstGeom prst="ellipse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>
            <a:solidFill>
              <a:srgbClr val="E7E9D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24" name="文本框 24"/>
          <p:cNvSpPr/>
          <p:nvPr/>
        </p:nvSpPr>
        <p:spPr>
          <a:xfrm>
            <a:off x="1376680" y="2419350"/>
            <a:ext cx="339661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       MORE THAN TEMPLATE.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5" name="文本框 25"/>
          <p:cNvSpPr/>
          <p:nvPr/>
        </p:nvSpPr>
        <p:spPr>
          <a:xfrm>
            <a:off x="1376680" y="4265295"/>
            <a:ext cx="355219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        MORE THAN TEMPLATE.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526" name="文本框 26"/>
          <p:cNvSpPr/>
          <p:nvPr/>
        </p:nvSpPr>
        <p:spPr>
          <a:xfrm>
            <a:off x="7632700" y="2419350"/>
            <a:ext cx="351409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        MORE THAN TEMPLATE.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527" name="文本框 27"/>
          <p:cNvSpPr/>
          <p:nvPr/>
        </p:nvSpPr>
        <p:spPr>
          <a:xfrm>
            <a:off x="7632700" y="4265295"/>
            <a:ext cx="351409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       MORE THAN TEMPLATE.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24588" name="矩形 34"/>
          <p:cNvSpPr>
            <a:spLocks noChangeAspect="1"/>
          </p:cNvSpPr>
          <p:nvPr/>
        </p:nvSpPr>
        <p:spPr>
          <a:xfrm rot="2700000">
            <a:off x="1203325" y="2695258"/>
            <a:ext cx="1466850" cy="1468437"/>
          </a:xfrm>
          <a:prstGeom prst="rect">
            <a:avLst/>
          </a:pr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89" name="矩形 35"/>
          <p:cNvSpPr>
            <a:spLocks noChangeAspect="1"/>
          </p:cNvSpPr>
          <p:nvPr/>
        </p:nvSpPr>
        <p:spPr>
          <a:xfrm rot="2700000">
            <a:off x="3279775" y="2695258"/>
            <a:ext cx="1466850" cy="1468437"/>
          </a:xfrm>
          <a:prstGeom prst="rect">
            <a:avLst/>
          </a:prstGeom>
          <a:blipFill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90" name="矩形 36"/>
          <p:cNvSpPr>
            <a:spLocks noChangeAspect="1"/>
          </p:cNvSpPr>
          <p:nvPr/>
        </p:nvSpPr>
        <p:spPr>
          <a:xfrm rot="2700000">
            <a:off x="5356225" y="2695258"/>
            <a:ext cx="1466850" cy="1468437"/>
          </a:xfrm>
          <a:prstGeom prst="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91" name="矩形 37"/>
          <p:cNvSpPr>
            <a:spLocks noChangeAspect="1"/>
          </p:cNvSpPr>
          <p:nvPr/>
        </p:nvSpPr>
        <p:spPr>
          <a:xfrm rot="2700000">
            <a:off x="7432675" y="2695258"/>
            <a:ext cx="1466850" cy="1468437"/>
          </a:xfrm>
          <a:prstGeom prst="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92" name="矩形 38"/>
          <p:cNvSpPr>
            <a:spLocks noChangeAspect="1"/>
          </p:cNvSpPr>
          <p:nvPr/>
        </p:nvSpPr>
        <p:spPr>
          <a:xfrm rot="2700000">
            <a:off x="2619375" y="2320608"/>
            <a:ext cx="711200" cy="712787"/>
          </a:xfrm>
          <a:prstGeom prst="rect">
            <a:avLst/>
          </a:prstGeom>
          <a:solidFill>
            <a:srgbClr val="C8C8C8"/>
          </a:solidFill>
          <a:ln w="1270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93" name="矩形 39"/>
          <p:cNvSpPr>
            <a:spLocks noChangeAspect="1"/>
          </p:cNvSpPr>
          <p:nvPr/>
        </p:nvSpPr>
        <p:spPr>
          <a:xfrm rot="2700000">
            <a:off x="4695825" y="2320608"/>
            <a:ext cx="711200" cy="712787"/>
          </a:xfrm>
          <a:prstGeom prst="rect">
            <a:avLst/>
          </a:prstGeom>
          <a:solidFill>
            <a:srgbClr val="313030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94" name="矩形 40"/>
          <p:cNvSpPr>
            <a:spLocks noChangeAspect="1"/>
          </p:cNvSpPr>
          <p:nvPr/>
        </p:nvSpPr>
        <p:spPr>
          <a:xfrm rot="2700000">
            <a:off x="6772275" y="2320608"/>
            <a:ext cx="711200" cy="712787"/>
          </a:xfrm>
          <a:prstGeom prst="rect">
            <a:avLst/>
          </a:prstGeom>
          <a:solidFill>
            <a:srgbClr val="C8C8C8"/>
          </a:solidFill>
          <a:ln w="1270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95" name="矩形 41"/>
          <p:cNvSpPr>
            <a:spLocks noChangeAspect="1"/>
          </p:cNvSpPr>
          <p:nvPr/>
        </p:nvSpPr>
        <p:spPr>
          <a:xfrm rot="2700000">
            <a:off x="8848725" y="2322195"/>
            <a:ext cx="711200" cy="711200"/>
          </a:xfrm>
          <a:prstGeom prst="rect">
            <a:avLst/>
          </a:prstGeom>
          <a:solidFill>
            <a:srgbClr val="313030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96" name="矩形 42"/>
          <p:cNvSpPr>
            <a:spLocks noChangeAspect="1"/>
          </p:cNvSpPr>
          <p:nvPr/>
        </p:nvSpPr>
        <p:spPr>
          <a:xfrm rot="2700000">
            <a:off x="9539288" y="2695258"/>
            <a:ext cx="1466850" cy="1468437"/>
          </a:xfrm>
          <a:prstGeom prst="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4597" name="组合 43"/>
          <p:cNvGrpSpPr/>
          <p:nvPr/>
        </p:nvGrpSpPr>
        <p:grpSpPr>
          <a:xfrm>
            <a:off x="6992938" y="2466658"/>
            <a:ext cx="312737" cy="354012"/>
            <a:chOff x="0" y="0"/>
            <a:chExt cx="406393" cy="459645"/>
          </a:xfrm>
        </p:grpSpPr>
        <p:sp>
          <p:nvSpPr>
            <p:cNvPr id="24598" name="Freeform 148"/>
            <p:cNvSpPr>
              <a:spLocks noEditPoints="1"/>
            </p:cNvSpPr>
            <p:nvPr/>
          </p:nvSpPr>
          <p:spPr>
            <a:xfrm>
              <a:off x="55120" y="0"/>
              <a:ext cx="351273" cy="456842"/>
            </a:xfrm>
            <a:custGeom>
              <a:avLst/>
              <a:gdLst>
                <a:gd name="txL" fmla="*/ 0 w 159"/>
                <a:gd name="txT" fmla="*/ 0 h 207"/>
                <a:gd name="txR" fmla="*/ 159 w 159"/>
                <a:gd name="txB" fmla="*/ 207 h 207"/>
              </a:gdLst>
              <a:ahLst/>
              <a:cxnLst>
                <a:cxn ang="0">
                  <a:pos x="157" y="185"/>
                </a:cxn>
                <a:cxn ang="0">
                  <a:pos x="89" y="79"/>
                </a:cxn>
                <a:cxn ang="0">
                  <a:pos x="92" y="24"/>
                </a:cxn>
                <a:cxn ang="0">
                  <a:pos x="42" y="4"/>
                </a:cxn>
                <a:cxn ang="0">
                  <a:pos x="70" y="48"/>
                </a:cxn>
                <a:cxn ang="0">
                  <a:pos x="37" y="69"/>
                </a:cxn>
                <a:cxn ang="0">
                  <a:pos x="10" y="27"/>
                </a:cxn>
                <a:cxn ang="0">
                  <a:pos x="10" y="77"/>
                </a:cxn>
                <a:cxn ang="0">
                  <a:pos x="62" y="96"/>
                </a:cxn>
                <a:cxn ang="0">
                  <a:pos x="130" y="202"/>
                </a:cxn>
                <a:cxn ang="0">
                  <a:pos x="143" y="205"/>
                </a:cxn>
                <a:cxn ang="0">
                  <a:pos x="154" y="197"/>
                </a:cxn>
                <a:cxn ang="0">
                  <a:pos x="157" y="185"/>
                </a:cxn>
                <a:cxn ang="0">
                  <a:pos x="144" y="193"/>
                </a:cxn>
                <a:cxn ang="0">
                  <a:pos x="134" y="191"/>
                </a:cxn>
                <a:cxn ang="0">
                  <a:pos x="137" y="182"/>
                </a:cxn>
                <a:cxn ang="0">
                  <a:pos x="146" y="184"/>
                </a:cxn>
                <a:cxn ang="0">
                  <a:pos x="144" y="193"/>
                </a:cxn>
              </a:cxnLst>
              <a:rect l="txL" t="txT" r="txR" b="tx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599" name="Freeform 149"/>
            <p:cNvSpPr>
              <a:spLocks noEditPoints="1"/>
            </p:cNvSpPr>
            <p:nvPr/>
          </p:nvSpPr>
          <p:spPr>
            <a:xfrm>
              <a:off x="0" y="231691"/>
              <a:ext cx="231691" cy="227954"/>
            </a:xfrm>
            <a:custGeom>
              <a:avLst/>
              <a:gdLst>
                <a:gd name="txL" fmla="*/ 0 w 105"/>
                <a:gd name="txT" fmla="*/ 0 h 103"/>
                <a:gd name="txR" fmla="*/ 105 w 105"/>
                <a:gd name="txB" fmla="*/ 103 h 103"/>
              </a:gdLst>
              <a:ahLst/>
              <a:cxnLst>
                <a:cxn ang="0">
                  <a:pos x="91" y="26"/>
                </a:cxn>
                <a:cxn ang="0">
                  <a:pos x="97" y="20"/>
                </a:cxn>
                <a:cxn ang="0">
                  <a:pos x="84" y="7"/>
                </a:cxn>
                <a:cxn ang="0">
                  <a:pos x="78" y="13"/>
                </a:cxn>
                <a:cxn ang="0">
                  <a:pos x="62" y="7"/>
                </a:cxn>
                <a:cxn ang="0">
                  <a:pos x="62" y="0"/>
                </a:cxn>
                <a:cxn ang="0">
                  <a:pos x="43" y="0"/>
                </a:cxn>
                <a:cxn ang="0">
                  <a:pos x="43" y="7"/>
                </a:cxn>
                <a:cxn ang="0">
                  <a:pos x="28" y="13"/>
                </a:cxn>
                <a:cxn ang="0">
                  <a:pos x="22" y="7"/>
                </a:cxn>
                <a:cxn ang="0">
                  <a:pos x="8" y="20"/>
                </a:cxn>
                <a:cxn ang="0">
                  <a:pos x="15" y="27"/>
                </a:cxn>
                <a:cxn ang="0">
                  <a:pos x="8" y="42"/>
                </a:cxn>
                <a:cxn ang="0">
                  <a:pos x="0" y="42"/>
                </a:cxn>
                <a:cxn ang="0">
                  <a:pos x="0" y="61"/>
                </a:cxn>
                <a:cxn ang="0">
                  <a:pos x="9" y="61"/>
                </a:cxn>
                <a:cxn ang="0">
                  <a:pos x="15" y="76"/>
                </a:cxn>
                <a:cxn ang="0">
                  <a:pos x="9" y="82"/>
                </a:cxn>
                <a:cxn ang="0">
                  <a:pos x="22" y="95"/>
                </a:cxn>
                <a:cxn ang="0">
                  <a:pos x="28" y="89"/>
                </a:cxn>
                <a:cxn ang="0">
                  <a:pos x="43" y="95"/>
                </a:cxn>
                <a:cxn ang="0">
                  <a:pos x="43" y="103"/>
                </a:cxn>
                <a:cxn ang="0">
                  <a:pos x="62" y="103"/>
                </a:cxn>
                <a:cxn ang="0">
                  <a:pos x="62" y="95"/>
                </a:cxn>
                <a:cxn ang="0">
                  <a:pos x="77" y="89"/>
                </a:cxn>
                <a:cxn ang="0">
                  <a:pos x="83" y="95"/>
                </a:cxn>
                <a:cxn ang="0">
                  <a:pos x="96" y="82"/>
                </a:cxn>
                <a:cxn ang="0">
                  <a:pos x="91" y="76"/>
                </a:cxn>
                <a:cxn ang="0">
                  <a:pos x="97" y="61"/>
                </a:cxn>
                <a:cxn ang="0">
                  <a:pos x="105" y="61"/>
                </a:cxn>
                <a:cxn ang="0">
                  <a:pos x="105" y="42"/>
                </a:cxn>
                <a:cxn ang="0">
                  <a:pos x="97" y="42"/>
                </a:cxn>
                <a:cxn ang="0">
                  <a:pos x="91" y="26"/>
                </a:cxn>
                <a:cxn ang="0">
                  <a:pos x="53" y="83"/>
                </a:cxn>
                <a:cxn ang="0">
                  <a:pos x="21" y="51"/>
                </a:cxn>
                <a:cxn ang="0">
                  <a:pos x="53" y="19"/>
                </a:cxn>
                <a:cxn ang="0">
                  <a:pos x="85" y="51"/>
                </a:cxn>
                <a:cxn ang="0">
                  <a:pos x="53" y="83"/>
                </a:cxn>
              </a:cxnLst>
              <a:rect l="txL" t="txT" r="txR" b="tx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00" name="Oval 150"/>
            <p:cNvSpPr/>
            <p:nvPr/>
          </p:nvSpPr>
          <p:spPr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601" name="组合 47"/>
          <p:cNvGrpSpPr/>
          <p:nvPr/>
        </p:nvGrpSpPr>
        <p:grpSpPr>
          <a:xfrm>
            <a:off x="4905375" y="2498408"/>
            <a:ext cx="293688" cy="328612"/>
            <a:chOff x="0" y="0"/>
            <a:chExt cx="402656" cy="450303"/>
          </a:xfrm>
        </p:grpSpPr>
        <p:sp>
          <p:nvSpPr>
            <p:cNvPr id="24602" name="Freeform 108"/>
            <p:cNvSpPr>
              <a:spLocks noEditPoints="1"/>
            </p:cNvSpPr>
            <p:nvPr/>
          </p:nvSpPr>
          <p:spPr>
            <a:xfrm>
              <a:off x="69134" y="167228"/>
              <a:ext cx="56988" cy="57923"/>
            </a:xfrm>
            <a:custGeom>
              <a:avLst/>
              <a:gdLst>
                <a:gd name="txL" fmla="*/ 0 w 26"/>
                <a:gd name="txT" fmla="*/ 0 h 26"/>
                <a:gd name="txR" fmla="*/ 26 w 26"/>
                <a:gd name="txB" fmla="*/ 26 h 26"/>
              </a:gdLst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13" y="26"/>
                </a:cxn>
                <a:cxn ang="0">
                  <a:pos x="26" y="13"/>
                </a:cxn>
                <a:cxn ang="0">
                  <a:pos x="13" y="0"/>
                </a:cxn>
                <a:cxn ang="0">
                  <a:pos x="13" y="23"/>
                </a:cxn>
                <a:cxn ang="0">
                  <a:pos x="3" y="13"/>
                </a:cxn>
                <a:cxn ang="0">
                  <a:pos x="13" y="3"/>
                </a:cxn>
                <a:cxn ang="0">
                  <a:pos x="23" y="13"/>
                </a:cxn>
                <a:cxn ang="0">
                  <a:pos x="13" y="23"/>
                </a:cxn>
              </a:cxnLst>
              <a:rect l="txL" t="txT" r="txR" b="tx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03" name="Freeform 109"/>
            <p:cNvSpPr>
              <a:spLocks noEditPoints="1"/>
            </p:cNvSpPr>
            <p:nvPr/>
          </p:nvSpPr>
          <p:spPr>
            <a:xfrm>
              <a:off x="197125" y="129859"/>
              <a:ext cx="48580" cy="48580"/>
            </a:xfrm>
            <a:custGeom>
              <a:avLst/>
              <a:gdLst>
                <a:gd name="txL" fmla="*/ 0 w 22"/>
                <a:gd name="txT" fmla="*/ 0 h 22"/>
                <a:gd name="txR" fmla="*/ 22 w 22"/>
                <a:gd name="txB" fmla="*/ 22 h 22"/>
              </a:gdLst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2" y="11"/>
                </a:cxn>
                <a:cxn ang="0">
                  <a:pos x="11" y="0"/>
                </a:cxn>
                <a:cxn ang="0">
                  <a:pos x="11" y="17"/>
                </a:cxn>
                <a:cxn ang="0">
                  <a:pos x="5" y="11"/>
                </a:cxn>
                <a:cxn ang="0">
                  <a:pos x="11" y="5"/>
                </a:cxn>
                <a:cxn ang="0">
                  <a:pos x="17" y="11"/>
                </a:cxn>
                <a:cxn ang="0">
                  <a:pos x="11" y="17"/>
                </a:cxn>
              </a:cxnLst>
              <a:rect l="txL" t="txT" r="txR" b="tx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04" name="Freeform 110"/>
            <p:cNvSpPr>
              <a:spLocks noEditPoints="1"/>
            </p:cNvSpPr>
            <p:nvPr/>
          </p:nvSpPr>
          <p:spPr>
            <a:xfrm>
              <a:off x="82213" y="181242"/>
              <a:ext cx="30830" cy="3083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7" y="10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1" y="7"/>
                </a:cxn>
                <a:cxn ang="0">
                  <a:pos x="7" y="10"/>
                </a:cxn>
              </a:cxnLst>
              <a:rect l="txL" t="txT" r="txR" b="tx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05" name="Freeform 111"/>
            <p:cNvSpPr>
              <a:spLocks noEditPoints="1"/>
            </p:cNvSpPr>
            <p:nvPr/>
          </p:nvSpPr>
          <p:spPr>
            <a:xfrm>
              <a:off x="172834" y="105568"/>
              <a:ext cx="97161" cy="97161"/>
            </a:xfrm>
            <a:custGeom>
              <a:avLst/>
              <a:gdLst>
                <a:gd name="txL" fmla="*/ 0 w 44"/>
                <a:gd name="txT" fmla="*/ 0 h 44"/>
                <a:gd name="txR" fmla="*/ 44 w 44"/>
                <a:gd name="txB" fmla="*/ 44 h 44"/>
              </a:gdLst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22" y="44"/>
                </a:cxn>
                <a:cxn ang="0">
                  <a:pos x="44" y="22"/>
                </a:cxn>
                <a:cxn ang="0">
                  <a:pos x="22" y="0"/>
                </a:cxn>
                <a:cxn ang="0">
                  <a:pos x="22" y="39"/>
                </a:cxn>
                <a:cxn ang="0">
                  <a:pos x="5" y="22"/>
                </a:cxn>
                <a:cxn ang="0">
                  <a:pos x="22" y="6"/>
                </a:cxn>
                <a:cxn ang="0">
                  <a:pos x="39" y="22"/>
                </a:cxn>
                <a:cxn ang="0">
                  <a:pos x="22" y="39"/>
                </a:cxn>
              </a:cxnLst>
              <a:rect l="txL" t="txT" r="txR" b="tx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06" name="Freeform 112"/>
            <p:cNvSpPr>
              <a:spLocks noEditPoints="1"/>
            </p:cNvSpPr>
            <p:nvPr/>
          </p:nvSpPr>
          <p:spPr>
            <a:xfrm>
              <a:off x="0" y="0"/>
              <a:ext cx="402656" cy="450303"/>
            </a:xfrm>
            <a:custGeom>
              <a:avLst/>
              <a:gdLst>
                <a:gd name="txL" fmla="*/ 0 w 182"/>
                <a:gd name="txT" fmla="*/ 0 h 204"/>
                <a:gd name="txR" fmla="*/ 182 w 182"/>
                <a:gd name="txB" fmla="*/ 204 h 204"/>
              </a:gdLst>
              <a:ahLst/>
              <a:cxnLst>
                <a:cxn ang="0">
                  <a:pos x="157" y="96"/>
                </a:cxn>
                <a:cxn ang="0">
                  <a:pos x="153" y="48"/>
                </a:cxn>
                <a:cxn ang="0">
                  <a:pos x="78" y="0"/>
                </a:cxn>
                <a:cxn ang="0">
                  <a:pos x="1" y="79"/>
                </a:cxn>
                <a:cxn ang="0">
                  <a:pos x="0" y="204"/>
                </a:cxn>
                <a:cxn ang="0">
                  <a:pos x="113" y="176"/>
                </a:cxn>
                <a:cxn ang="0">
                  <a:pos x="147" y="176"/>
                </a:cxn>
                <a:cxn ang="0">
                  <a:pos x="147" y="176"/>
                </a:cxn>
                <a:cxn ang="0">
                  <a:pos x="156" y="151"/>
                </a:cxn>
                <a:cxn ang="0">
                  <a:pos x="146" y="145"/>
                </a:cxn>
                <a:cxn ang="0">
                  <a:pos x="156" y="140"/>
                </a:cxn>
                <a:cxn ang="0">
                  <a:pos x="155" y="138"/>
                </a:cxn>
                <a:cxn ang="0">
                  <a:pos x="170" y="111"/>
                </a:cxn>
                <a:cxn ang="0">
                  <a:pos x="62" y="93"/>
                </a:cxn>
                <a:cxn ang="0">
                  <a:pos x="62" y="102"/>
                </a:cxn>
                <a:cxn ang="0">
                  <a:pos x="54" y="105"/>
                </a:cxn>
                <a:cxn ang="0">
                  <a:pos x="48" y="110"/>
                </a:cxn>
                <a:cxn ang="0">
                  <a:pos x="40" y="107"/>
                </a:cxn>
                <a:cxn ang="0">
                  <a:pos x="32" y="107"/>
                </a:cxn>
                <a:cxn ang="0">
                  <a:pos x="28" y="99"/>
                </a:cxn>
                <a:cxn ang="0">
                  <a:pos x="22" y="93"/>
                </a:cxn>
                <a:cxn ang="0">
                  <a:pos x="26" y="85"/>
                </a:cxn>
                <a:cxn ang="0">
                  <a:pos x="26" y="76"/>
                </a:cxn>
                <a:cxn ang="0">
                  <a:pos x="34" y="73"/>
                </a:cxn>
                <a:cxn ang="0">
                  <a:pos x="40" y="68"/>
                </a:cxn>
                <a:cxn ang="0">
                  <a:pos x="48" y="71"/>
                </a:cxn>
                <a:cxn ang="0">
                  <a:pos x="57" y="71"/>
                </a:cxn>
                <a:cxn ang="0">
                  <a:pos x="60" y="79"/>
                </a:cxn>
                <a:cxn ang="0">
                  <a:pos x="66" y="85"/>
                </a:cxn>
                <a:cxn ang="0">
                  <a:pos x="136" y="77"/>
                </a:cxn>
                <a:cxn ang="0">
                  <a:pos x="126" y="87"/>
                </a:cxn>
                <a:cxn ang="0">
                  <a:pos x="121" y="100"/>
                </a:cxn>
                <a:cxn ang="0">
                  <a:pos x="107" y="100"/>
                </a:cxn>
                <a:cxn ang="0">
                  <a:pos x="94" y="105"/>
                </a:cxn>
                <a:cxn ang="0">
                  <a:pos x="83" y="96"/>
                </a:cxn>
                <a:cxn ang="0">
                  <a:pos x="70" y="91"/>
                </a:cxn>
                <a:cxn ang="0">
                  <a:pos x="70" y="77"/>
                </a:cxn>
                <a:cxn ang="0">
                  <a:pos x="64" y="64"/>
                </a:cxn>
                <a:cxn ang="0">
                  <a:pos x="74" y="53"/>
                </a:cxn>
                <a:cxn ang="0">
                  <a:pos x="79" y="40"/>
                </a:cxn>
                <a:cxn ang="0">
                  <a:pos x="94" y="40"/>
                </a:cxn>
                <a:cxn ang="0">
                  <a:pos x="107" y="35"/>
                </a:cxn>
                <a:cxn ang="0">
                  <a:pos x="117" y="44"/>
                </a:cxn>
                <a:cxn ang="0">
                  <a:pos x="130" y="49"/>
                </a:cxn>
                <a:cxn ang="0">
                  <a:pos x="130" y="64"/>
                </a:cxn>
                <a:cxn ang="0">
                  <a:pos x="136" y="77"/>
                </a:cxn>
              </a:cxnLst>
              <a:rect l="txL" t="txT" r="txR" b="tx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607" name="组合 53"/>
          <p:cNvGrpSpPr/>
          <p:nvPr/>
        </p:nvGrpSpPr>
        <p:grpSpPr>
          <a:xfrm>
            <a:off x="9077325" y="2504758"/>
            <a:ext cx="254000" cy="250825"/>
            <a:chOff x="0" y="0"/>
            <a:chExt cx="453105" cy="448433"/>
          </a:xfrm>
        </p:grpSpPr>
        <p:sp>
          <p:nvSpPr>
            <p:cNvPr id="24608" name="Freeform 136"/>
            <p:cNvSpPr/>
            <p:nvPr/>
          </p:nvSpPr>
          <p:spPr>
            <a:xfrm>
              <a:off x="0" y="251309"/>
              <a:ext cx="453105" cy="197124"/>
            </a:xfrm>
            <a:custGeom>
              <a:avLst/>
              <a:gdLst>
                <a:gd name="txL" fmla="*/ 0 w 205"/>
                <a:gd name="txT" fmla="*/ 0 h 89"/>
                <a:gd name="txR" fmla="*/ 205 w 205"/>
                <a:gd name="txB" fmla="*/ 89 h 89"/>
              </a:gdLst>
              <a:ahLst/>
              <a:cxnLst>
                <a:cxn ang="0">
                  <a:pos x="103" y="1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67"/>
                </a:cxn>
                <a:cxn ang="0">
                  <a:pos x="22" y="89"/>
                </a:cxn>
                <a:cxn ang="0">
                  <a:pos x="183" y="89"/>
                </a:cxn>
                <a:cxn ang="0">
                  <a:pos x="205" y="67"/>
                </a:cxn>
                <a:cxn ang="0">
                  <a:pos x="205" y="0"/>
                </a:cxn>
                <a:cxn ang="0">
                  <a:pos x="158" y="0"/>
                </a:cxn>
                <a:cxn ang="0">
                  <a:pos x="103" y="19"/>
                </a:cxn>
              </a:cxnLst>
              <a:rect l="txL" t="txT" r="txR" b="tx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09" name="Freeform 137"/>
            <p:cNvSpPr>
              <a:spLocks noEditPoints="1"/>
            </p:cNvSpPr>
            <p:nvPr/>
          </p:nvSpPr>
          <p:spPr>
            <a:xfrm>
              <a:off x="0" y="0"/>
              <a:ext cx="453105" cy="260652"/>
            </a:xfrm>
            <a:custGeom>
              <a:avLst/>
              <a:gdLst>
                <a:gd name="txL" fmla="*/ 0 w 205"/>
                <a:gd name="txT" fmla="*/ 0 h 118"/>
                <a:gd name="txR" fmla="*/ 205 w 205"/>
                <a:gd name="txB" fmla="*/ 118 h 118"/>
              </a:gdLst>
              <a:ahLst/>
              <a:cxnLst>
                <a:cxn ang="0">
                  <a:pos x="183" y="42"/>
                </a:cxn>
                <a:cxn ang="0">
                  <a:pos x="180" y="42"/>
                </a:cxn>
                <a:cxn ang="0">
                  <a:pos x="154" y="42"/>
                </a:cxn>
                <a:cxn ang="0">
                  <a:pos x="154" y="22"/>
                </a:cxn>
                <a:cxn ang="0">
                  <a:pos x="132" y="0"/>
                </a:cxn>
                <a:cxn ang="0">
                  <a:pos x="73" y="0"/>
                </a:cxn>
                <a:cxn ang="0">
                  <a:pos x="51" y="22"/>
                </a:cxn>
                <a:cxn ang="0">
                  <a:pos x="51" y="42"/>
                </a:cxn>
                <a:cxn ang="0">
                  <a:pos x="25" y="42"/>
                </a:cxn>
                <a:cxn ang="0">
                  <a:pos x="22" y="42"/>
                </a:cxn>
                <a:cxn ang="0">
                  <a:pos x="0" y="64"/>
                </a:cxn>
                <a:cxn ang="0">
                  <a:pos x="0" y="101"/>
                </a:cxn>
                <a:cxn ang="0">
                  <a:pos x="54" y="101"/>
                </a:cxn>
                <a:cxn ang="0">
                  <a:pos x="103" y="118"/>
                </a:cxn>
                <a:cxn ang="0">
                  <a:pos x="151" y="101"/>
                </a:cxn>
                <a:cxn ang="0">
                  <a:pos x="205" y="101"/>
                </a:cxn>
                <a:cxn ang="0">
                  <a:pos x="205" y="64"/>
                </a:cxn>
                <a:cxn ang="0">
                  <a:pos x="183" y="42"/>
                </a:cxn>
                <a:cxn ang="0">
                  <a:pos x="67" y="26"/>
                </a:cxn>
                <a:cxn ang="0">
                  <a:pos x="67" y="22"/>
                </a:cxn>
                <a:cxn ang="0">
                  <a:pos x="73" y="17"/>
                </a:cxn>
                <a:cxn ang="0">
                  <a:pos x="132" y="17"/>
                </a:cxn>
                <a:cxn ang="0">
                  <a:pos x="138" y="22"/>
                </a:cxn>
                <a:cxn ang="0">
                  <a:pos x="138" y="26"/>
                </a:cxn>
                <a:cxn ang="0">
                  <a:pos x="138" y="42"/>
                </a:cxn>
                <a:cxn ang="0">
                  <a:pos x="67" y="42"/>
                </a:cxn>
                <a:cxn ang="0">
                  <a:pos x="67" y="26"/>
                </a:cxn>
                <a:cxn ang="0">
                  <a:pos x="101" y="101"/>
                </a:cxn>
                <a:cxn ang="0">
                  <a:pos x="85" y="86"/>
                </a:cxn>
                <a:cxn ang="0">
                  <a:pos x="101" y="70"/>
                </a:cxn>
                <a:cxn ang="0">
                  <a:pos x="117" y="86"/>
                </a:cxn>
                <a:cxn ang="0">
                  <a:pos x="101" y="101"/>
                </a:cxn>
              </a:cxnLst>
              <a:rect l="txL" t="txT" r="txR" b="tx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610" name="组合 56"/>
          <p:cNvGrpSpPr/>
          <p:nvPr/>
        </p:nvGrpSpPr>
        <p:grpSpPr>
          <a:xfrm>
            <a:off x="2863850" y="2488883"/>
            <a:ext cx="301625" cy="323850"/>
            <a:chOff x="0" y="0"/>
            <a:chExt cx="466184" cy="501686"/>
          </a:xfrm>
        </p:grpSpPr>
        <p:sp>
          <p:nvSpPr>
            <p:cNvPr id="24611" name="Freeform 154"/>
            <p:cNvSpPr/>
            <p:nvPr/>
          </p:nvSpPr>
          <p:spPr>
            <a:xfrm>
              <a:off x="141070" y="426012"/>
              <a:ext cx="50449" cy="46712"/>
            </a:xfrm>
            <a:custGeom>
              <a:avLst/>
              <a:gdLst>
                <a:gd name="txL" fmla="*/ 0 w 23"/>
                <a:gd name="txT" fmla="*/ 0 h 21"/>
                <a:gd name="txR" fmla="*/ 23 w 23"/>
                <a:gd name="txB" fmla="*/ 21 h 21"/>
              </a:gdLst>
              <a:ahLst/>
              <a:cxnLst>
                <a:cxn ang="0">
                  <a:pos x="16" y="0"/>
                </a:cxn>
                <a:cxn ang="0">
                  <a:pos x="16" y="4"/>
                </a:cxn>
                <a:cxn ang="0">
                  <a:pos x="19" y="11"/>
                </a:cxn>
                <a:cxn ang="0">
                  <a:pos x="10" y="17"/>
                </a:cxn>
                <a:cxn ang="0">
                  <a:pos x="4" y="9"/>
                </a:cxn>
                <a:cxn ang="0">
                  <a:pos x="6" y="5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11" y="21"/>
                </a:cxn>
                <a:cxn ang="0">
                  <a:pos x="23" y="10"/>
                </a:cxn>
                <a:cxn ang="0">
                  <a:pos x="16" y="0"/>
                </a:cxn>
              </a:cxnLst>
              <a:rect l="txL" t="txT" r="txR" b="tx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12" name="Rectangle 155"/>
            <p:cNvSpPr/>
            <p:nvPr/>
          </p:nvSpPr>
          <p:spPr>
            <a:xfrm>
              <a:off x="160689" y="419472"/>
              <a:ext cx="9342" cy="32698"/>
            </a:xfrm>
            <a:prstGeom prst="rect">
              <a:avLst/>
            </a:pr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13" name="Freeform 156"/>
            <p:cNvSpPr>
              <a:spLocks noEditPoints="1"/>
            </p:cNvSpPr>
            <p:nvPr/>
          </p:nvSpPr>
          <p:spPr>
            <a:xfrm>
              <a:off x="39238" y="81278"/>
              <a:ext cx="260652" cy="260652"/>
            </a:xfrm>
            <a:custGeom>
              <a:avLst/>
              <a:gdLst>
                <a:gd name="txL" fmla="*/ 0 w 118"/>
                <a:gd name="txT" fmla="*/ 0 h 118"/>
                <a:gd name="txR" fmla="*/ 118 w 118"/>
                <a:gd name="txB" fmla="*/ 118 h 118"/>
              </a:gdLst>
              <a:ahLst/>
              <a:cxnLst>
                <a:cxn ang="0">
                  <a:pos x="24" y="19"/>
                </a:cxn>
                <a:cxn ang="0">
                  <a:pos x="19" y="94"/>
                </a:cxn>
                <a:cxn ang="0">
                  <a:pos x="94" y="99"/>
                </a:cxn>
                <a:cxn ang="0">
                  <a:pos x="99" y="24"/>
                </a:cxn>
                <a:cxn ang="0">
                  <a:pos x="24" y="19"/>
                </a:cxn>
                <a:cxn ang="0">
                  <a:pos x="64" y="84"/>
                </a:cxn>
                <a:cxn ang="0">
                  <a:pos x="64" y="93"/>
                </a:cxn>
                <a:cxn ang="0">
                  <a:pos x="56" y="93"/>
                </a:cxn>
                <a:cxn ang="0">
                  <a:pos x="56" y="85"/>
                </a:cxn>
                <a:cxn ang="0">
                  <a:pos x="41" y="81"/>
                </a:cxn>
                <a:cxn ang="0">
                  <a:pos x="43" y="71"/>
                </a:cxn>
                <a:cxn ang="0">
                  <a:pos x="58" y="75"/>
                </a:cxn>
                <a:cxn ang="0">
                  <a:pos x="66" y="70"/>
                </a:cxn>
                <a:cxn ang="0">
                  <a:pos x="57" y="62"/>
                </a:cxn>
                <a:cxn ang="0">
                  <a:pos x="41" y="46"/>
                </a:cxn>
                <a:cxn ang="0">
                  <a:pos x="56" y="31"/>
                </a:cxn>
                <a:cxn ang="0">
                  <a:pos x="56" y="23"/>
                </a:cxn>
                <a:cxn ang="0">
                  <a:pos x="64" y="23"/>
                </a:cxn>
                <a:cxn ang="0">
                  <a:pos x="64" y="30"/>
                </a:cxn>
                <a:cxn ang="0">
                  <a:pos x="77" y="33"/>
                </a:cxn>
                <a:cxn ang="0">
                  <a:pos x="74" y="43"/>
                </a:cxn>
                <a:cxn ang="0">
                  <a:pos x="62" y="40"/>
                </a:cxn>
                <a:cxn ang="0">
                  <a:pos x="55" y="45"/>
                </a:cxn>
                <a:cxn ang="0">
                  <a:pos x="65" y="52"/>
                </a:cxn>
                <a:cxn ang="0">
                  <a:pos x="79" y="69"/>
                </a:cxn>
                <a:cxn ang="0">
                  <a:pos x="64" y="84"/>
                </a:cxn>
              </a:cxnLst>
              <a:rect l="txL" t="txT" r="txR" b="tx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14" name="Freeform 157"/>
            <p:cNvSpPr>
              <a:spLocks noEditPoints="1"/>
            </p:cNvSpPr>
            <p:nvPr/>
          </p:nvSpPr>
          <p:spPr>
            <a:xfrm>
              <a:off x="0" y="0"/>
              <a:ext cx="338194" cy="501686"/>
            </a:xfrm>
            <a:custGeom>
              <a:avLst/>
              <a:gdLst>
                <a:gd name="txL" fmla="*/ 0 w 153"/>
                <a:gd name="txT" fmla="*/ 0 h 227"/>
                <a:gd name="txR" fmla="*/ 153 w 153"/>
                <a:gd name="txB" fmla="*/ 227 h 227"/>
              </a:gdLst>
              <a:ahLst/>
              <a:cxnLst>
                <a:cxn ang="0">
                  <a:pos x="138" y="177"/>
                </a:cxn>
                <a:cxn ang="0">
                  <a:pos x="16" y="177"/>
                </a:cxn>
                <a:cxn ang="0">
                  <a:pos x="16" y="16"/>
                </a:cxn>
                <a:cxn ang="0">
                  <a:pos x="138" y="16"/>
                </a:cxn>
                <a:cxn ang="0">
                  <a:pos x="138" y="103"/>
                </a:cxn>
                <a:cxn ang="0">
                  <a:pos x="139" y="102"/>
                </a:cxn>
                <a:cxn ang="0">
                  <a:pos x="153" y="94"/>
                </a:cxn>
                <a:cxn ang="0">
                  <a:pos x="153" y="13"/>
                </a:cxn>
                <a:cxn ang="0">
                  <a:pos x="141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215"/>
                </a:cxn>
                <a:cxn ang="0">
                  <a:pos x="12" y="227"/>
                </a:cxn>
                <a:cxn ang="0">
                  <a:pos x="141" y="227"/>
                </a:cxn>
                <a:cxn ang="0">
                  <a:pos x="153" y="215"/>
                </a:cxn>
                <a:cxn ang="0">
                  <a:pos x="153" y="176"/>
                </a:cxn>
                <a:cxn ang="0">
                  <a:pos x="138" y="166"/>
                </a:cxn>
                <a:cxn ang="0">
                  <a:pos x="138" y="177"/>
                </a:cxn>
                <a:cxn ang="0">
                  <a:pos x="75" y="221"/>
                </a:cxn>
                <a:cxn ang="0">
                  <a:pos x="56" y="201"/>
                </a:cxn>
                <a:cxn ang="0">
                  <a:pos x="75" y="182"/>
                </a:cxn>
                <a:cxn ang="0">
                  <a:pos x="95" y="201"/>
                </a:cxn>
                <a:cxn ang="0">
                  <a:pos x="75" y="221"/>
                </a:cxn>
              </a:cxnLst>
              <a:rect l="txL" t="txT" r="txR" b="tx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15" name="Freeform 158"/>
            <p:cNvSpPr>
              <a:spLocks noEditPoints="1"/>
            </p:cNvSpPr>
            <p:nvPr/>
          </p:nvSpPr>
          <p:spPr>
            <a:xfrm>
              <a:off x="275600" y="202729"/>
              <a:ext cx="190584" cy="190584"/>
            </a:xfrm>
            <a:custGeom>
              <a:avLst/>
              <a:gdLst>
                <a:gd name="txL" fmla="*/ 0 w 86"/>
                <a:gd name="txT" fmla="*/ 0 h 86"/>
                <a:gd name="txR" fmla="*/ 86 w 86"/>
                <a:gd name="txB" fmla="*/ 86 h 86"/>
              </a:gdLst>
              <a:ahLst/>
              <a:cxnLst>
                <a:cxn ang="0">
                  <a:pos x="72" y="17"/>
                </a:cxn>
                <a:cxn ang="0">
                  <a:pos x="18" y="14"/>
                </a:cxn>
                <a:cxn ang="0">
                  <a:pos x="14" y="68"/>
                </a:cxn>
                <a:cxn ang="0">
                  <a:pos x="69" y="72"/>
                </a:cxn>
                <a:cxn ang="0">
                  <a:pos x="72" y="17"/>
                </a:cxn>
                <a:cxn ang="0">
                  <a:pos x="46" y="63"/>
                </a:cxn>
                <a:cxn ang="0">
                  <a:pos x="46" y="70"/>
                </a:cxn>
                <a:cxn ang="0">
                  <a:pos x="40" y="70"/>
                </a:cxn>
                <a:cxn ang="0">
                  <a:pos x="40" y="64"/>
                </a:cxn>
                <a:cxn ang="0">
                  <a:pos x="28" y="61"/>
                </a:cxn>
                <a:cxn ang="0">
                  <a:pos x="30" y="53"/>
                </a:cxn>
                <a:cxn ang="0">
                  <a:pos x="41" y="56"/>
                </a:cxn>
                <a:cxn ang="0">
                  <a:pos x="48" y="52"/>
                </a:cxn>
                <a:cxn ang="0">
                  <a:pos x="41" y="46"/>
                </a:cxn>
                <a:cxn ang="0">
                  <a:pos x="29" y="34"/>
                </a:cxn>
                <a:cxn ang="0">
                  <a:pos x="40" y="22"/>
                </a:cxn>
                <a:cxn ang="0">
                  <a:pos x="40" y="15"/>
                </a:cxn>
                <a:cxn ang="0">
                  <a:pos x="47" y="15"/>
                </a:cxn>
                <a:cxn ang="0">
                  <a:pos x="47" y="21"/>
                </a:cxn>
                <a:cxn ang="0">
                  <a:pos x="56" y="23"/>
                </a:cxn>
                <a:cxn ang="0">
                  <a:pos x="54" y="31"/>
                </a:cxn>
                <a:cxn ang="0">
                  <a:pos x="45" y="29"/>
                </a:cxn>
                <a:cxn ang="0">
                  <a:pos x="39" y="32"/>
                </a:cxn>
                <a:cxn ang="0">
                  <a:pos x="47" y="38"/>
                </a:cxn>
                <a:cxn ang="0">
                  <a:pos x="58" y="51"/>
                </a:cxn>
                <a:cxn ang="0">
                  <a:pos x="46" y="63"/>
                </a:cxn>
              </a:cxnLst>
              <a:rect l="txL" t="txT" r="txR" b="tx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616" name="文本框 62"/>
          <p:cNvSpPr/>
          <p:nvPr/>
        </p:nvSpPr>
        <p:spPr>
          <a:xfrm>
            <a:off x="1594105" y="4862195"/>
            <a:ext cx="259026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/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  <p:sp>
        <p:nvSpPr>
          <p:cNvPr id="24617" name="文本框 63"/>
          <p:cNvSpPr/>
          <p:nvPr/>
        </p:nvSpPr>
        <p:spPr>
          <a:xfrm>
            <a:off x="5158105" y="4862195"/>
            <a:ext cx="268718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/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  <p:sp>
        <p:nvSpPr>
          <p:cNvPr id="24618" name="文本框 64"/>
          <p:cNvSpPr/>
          <p:nvPr/>
        </p:nvSpPr>
        <p:spPr>
          <a:xfrm>
            <a:off x="8356600" y="4862195"/>
            <a:ext cx="3066774" cy="477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MORE THEN TEMPLATE.</a:t>
            </a:r>
            <a:endParaRPr lang="en-US" altLang="zh-CN" sz="10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/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26636" name="圆角矩形 11"/>
          <p:cNvSpPr/>
          <p:nvPr/>
        </p:nvSpPr>
        <p:spPr>
          <a:xfrm>
            <a:off x="2143125" y="1904683"/>
            <a:ext cx="7905750" cy="1103312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637" name="圆角矩形 14"/>
          <p:cNvSpPr/>
          <p:nvPr/>
        </p:nvSpPr>
        <p:spPr>
          <a:xfrm>
            <a:off x="2143125" y="3347720"/>
            <a:ext cx="7905750" cy="1103313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638" name="圆角矩形 18"/>
          <p:cNvSpPr/>
          <p:nvPr/>
        </p:nvSpPr>
        <p:spPr>
          <a:xfrm>
            <a:off x="2143125" y="4792345"/>
            <a:ext cx="7905750" cy="1101725"/>
          </a:xfrm>
          <a:prstGeom prst="roundRect">
            <a:avLst>
              <a:gd name="adj" fmla="val 9347"/>
            </a:avLst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639" name="矩形 19"/>
          <p:cNvSpPr/>
          <p:nvPr/>
        </p:nvSpPr>
        <p:spPr>
          <a:xfrm>
            <a:off x="3201988" y="1904683"/>
            <a:ext cx="6486525" cy="1103312"/>
          </a:xfrm>
          <a:prstGeom prst="rect">
            <a:avLst/>
          </a:prstGeom>
          <a:solidFill>
            <a:srgbClr val="C8C8C8"/>
          </a:solidFill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640" name="矩形 20"/>
          <p:cNvSpPr/>
          <p:nvPr/>
        </p:nvSpPr>
        <p:spPr>
          <a:xfrm>
            <a:off x="3201988" y="3347720"/>
            <a:ext cx="6486525" cy="1103313"/>
          </a:xfrm>
          <a:prstGeom prst="rect">
            <a:avLst/>
          </a:prstGeom>
          <a:solidFill>
            <a:srgbClr val="C8C8C8"/>
          </a:solidFill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641" name="矩形 21"/>
          <p:cNvSpPr/>
          <p:nvPr/>
        </p:nvSpPr>
        <p:spPr>
          <a:xfrm>
            <a:off x="3201988" y="4792345"/>
            <a:ext cx="6486525" cy="1101725"/>
          </a:xfrm>
          <a:prstGeom prst="rect">
            <a:avLst/>
          </a:prstGeom>
          <a:solidFill>
            <a:srgbClr val="C8C8C8"/>
          </a:solidFill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6642" name="组合 22"/>
          <p:cNvGrpSpPr/>
          <p:nvPr/>
        </p:nvGrpSpPr>
        <p:grpSpPr>
          <a:xfrm>
            <a:off x="2439988" y="5170170"/>
            <a:ext cx="517525" cy="392113"/>
            <a:chOff x="0" y="0"/>
            <a:chExt cx="509646" cy="387231"/>
          </a:xfrm>
          <a:solidFill>
            <a:srgbClr val="C8C8C8"/>
          </a:solidFill>
        </p:grpSpPr>
        <p:sp>
          <p:nvSpPr>
            <p:cNvPr id="26643" name="Freeform 20"/>
            <p:cNvSpPr>
              <a:spLocks noEditPoints="1"/>
            </p:cNvSpPr>
            <p:nvPr/>
          </p:nvSpPr>
          <p:spPr>
            <a:xfrm>
              <a:off x="0" y="51839"/>
              <a:ext cx="337890" cy="335392"/>
            </a:xfrm>
            <a:custGeom>
              <a:avLst/>
              <a:gdLst>
                <a:gd name="txL" fmla="*/ 0 w 229"/>
                <a:gd name="txT" fmla="*/ 0 h 227"/>
                <a:gd name="txR" fmla="*/ 229 w 229"/>
                <a:gd name="txB" fmla="*/ 227 h 227"/>
              </a:gdLst>
              <a:ahLst/>
              <a:cxnLst>
                <a:cxn ang="0">
                  <a:pos x="229" y="128"/>
                </a:cxn>
                <a:cxn ang="0">
                  <a:pos x="229" y="98"/>
                </a:cxn>
                <a:cxn ang="0">
                  <a:pos x="206" y="93"/>
                </a:cxn>
                <a:cxn ang="0">
                  <a:pos x="200" y="76"/>
                </a:cxn>
                <a:cxn ang="0">
                  <a:pos x="216" y="58"/>
                </a:cxn>
                <a:cxn ang="0">
                  <a:pos x="198" y="34"/>
                </a:cxn>
                <a:cxn ang="0">
                  <a:pos x="176" y="44"/>
                </a:cxn>
                <a:cxn ang="0">
                  <a:pos x="161" y="33"/>
                </a:cxn>
                <a:cxn ang="0">
                  <a:pos x="164" y="9"/>
                </a:cxn>
                <a:cxn ang="0">
                  <a:pos x="135" y="0"/>
                </a:cxn>
                <a:cxn ang="0">
                  <a:pos x="123" y="20"/>
                </a:cxn>
                <a:cxn ang="0">
                  <a:pos x="114" y="20"/>
                </a:cxn>
                <a:cxn ang="0">
                  <a:pos x="105" y="20"/>
                </a:cxn>
                <a:cxn ang="0">
                  <a:pos x="93" y="0"/>
                </a:cxn>
                <a:cxn ang="0">
                  <a:pos x="65" y="9"/>
                </a:cxn>
                <a:cxn ang="0">
                  <a:pos x="67" y="33"/>
                </a:cxn>
                <a:cxn ang="0">
                  <a:pos x="52" y="44"/>
                </a:cxn>
                <a:cxn ang="0">
                  <a:pos x="30" y="34"/>
                </a:cxn>
                <a:cxn ang="0">
                  <a:pos x="13" y="58"/>
                </a:cxn>
                <a:cxn ang="0">
                  <a:pos x="29" y="76"/>
                </a:cxn>
                <a:cxn ang="0">
                  <a:pos x="23" y="94"/>
                </a:cxn>
                <a:cxn ang="0">
                  <a:pos x="0" y="98"/>
                </a:cxn>
                <a:cxn ang="0">
                  <a:pos x="0" y="128"/>
                </a:cxn>
                <a:cxn ang="0">
                  <a:pos x="23" y="133"/>
                </a:cxn>
                <a:cxn ang="0">
                  <a:pos x="29" y="151"/>
                </a:cxn>
                <a:cxn ang="0">
                  <a:pos x="13" y="169"/>
                </a:cxn>
                <a:cxn ang="0">
                  <a:pos x="31" y="193"/>
                </a:cxn>
                <a:cxn ang="0">
                  <a:pos x="52" y="183"/>
                </a:cxn>
                <a:cxn ang="0">
                  <a:pos x="67" y="194"/>
                </a:cxn>
                <a:cxn ang="0">
                  <a:pos x="65" y="218"/>
                </a:cxn>
                <a:cxn ang="0">
                  <a:pos x="93" y="227"/>
                </a:cxn>
                <a:cxn ang="0">
                  <a:pos x="105" y="206"/>
                </a:cxn>
                <a:cxn ang="0">
                  <a:pos x="114" y="207"/>
                </a:cxn>
                <a:cxn ang="0">
                  <a:pos x="124" y="206"/>
                </a:cxn>
                <a:cxn ang="0">
                  <a:pos x="135" y="227"/>
                </a:cxn>
                <a:cxn ang="0">
                  <a:pos x="164" y="217"/>
                </a:cxn>
                <a:cxn ang="0">
                  <a:pos x="161" y="194"/>
                </a:cxn>
                <a:cxn ang="0">
                  <a:pos x="176" y="183"/>
                </a:cxn>
                <a:cxn ang="0">
                  <a:pos x="198" y="193"/>
                </a:cxn>
                <a:cxn ang="0">
                  <a:pos x="216" y="168"/>
                </a:cxn>
                <a:cxn ang="0">
                  <a:pos x="200" y="151"/>
                </a:cxn>
                <a:cxn ang="0">
                  <a:pos x="206" y="133"/>
                </a:cxn>
                <a:cxn ang="0">
                  <a:pos x="229" y="128"/>
                </a:cxn>
                <a:cxn ang="0">
                  <a:pos x="114" y="180"/>
                </a:cxn>
                <a:cxn ang="0">
                  <a:pos x="47" y="113"/>
                </a:cxn>
                <a:cxn ang="0">
                  <a:pos x="114" y="46"/>
                </a:cxn>
                <a:cxn ang="0">
                  <a:pos x="181" y="113"/>
                </a:cxn>
                <a:cxn ang="0">
                  <a:pos x="114" y="180"/>
                </a:cxn>
              </a:cxnLst>
              <a:rect l="txL" t="txT" r="txR" b="tx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644" name="Freeform 21"/>
            <p:cNvSpPr>
              <a:spLocks noEditPoints="1"/>
            </p:cNvSpPr>
            <p:nvPr/>
          </p:nvSpPr>
          <p:spPr>
            <a:xfrm>
              <a:off x="309785" y="0"/>
              <a:ext cx="199861" cy="199861"/>
            </a:xfrm>
            <a:custGeom>
              <a:avLst/>
              <a:gdLst>
                <a:gd name="txL" fmla="*/ 0 w 135"/>
                <a:gd name="txT" fmla="*/ 0 h 135"/>
                <a:gd name="txR" fmla="*/ 135 w 135"/>
                <a:gd name="txB" fmla="*/ 135 h 135"/>
              </a:gdLst>
              <a:ahLst/>
              <a:cxnLst>
                <a:cxn ang="0">
                  <a:pos x="135" y="76"/>
                </a:cxn>
                <a:cxn ang="0">
                  <a:pos x="135" y="58"/>
                </a:cxn>
                <a:cxn ang="0">
                  <a:pos x="122" y="55"/>
                </a:cxn>
                <a:cxn ang="0">
                  <a:pos x="118" y="45"/>
                </a:cxn>
                <a:cxn ang="0">
                  <a:pos x="128" y="34"/>
                </a:cxn>
                <a:cxn ang="0">
                  <a:pos x="117" y="20"/>
                </a:cxn>
                <a:cxn ang="0">
                  <a:pos x="104" y="26"/>
                </a:cxn>
                <a:cxn ang="0">
                  <a:pos x="96" y="19"/>
                </a:cxn>
                <a:cxn ang="0">
                  <a:pos x="97" y="5"/>
                </a:cxn>
                <a:cxn ang="0">
                  <a:pos x="80" y="0"/>
                </a:cxn>
                <a:cxn ang="0">
                  <a:pos x="73" y="12"/>
                </a:cxn>
                <a:cxn ang="0">
                  <a:pos x="67" y="12"/>
                </a:cxn>
                <a:cxn ang="0">
                  <a:pos x="62" y="12"/>
                </a:cxn>
                <a:cxn ang="0">
                  <a:pos x="55" y="0"/>
                </a:cxn>
                <a:cxn ang="0">
                  <a:pos x="38" y="5"/>
                </a:cxn>
                <a:cxn ang="0">
                  <a:pos x="39" y="19"/>
                </a:cxn>
                <a:cxn ang="0">
                  <a:pos x="30" y="26"/>
                </a:cxn>
                <a:cxn ang="0">
                  <a:pos x="18" y="20"/>
                </a:cxn>
                <a:cxn ang="0">
                  <a:pos x="7" y="34"/>
                </a:cxn>
                <a:cxn ang="0">
                  <a:pos x="17" y="45"/>
                </a:cxn>
                <a:cxn ang="0">
                  <a:pos x="13" y="55"/>
                </a:cxn>
                <a:cxn ang="0">
                  <a:pos x="0" y="58"/>
                </a:cxn>
                <a:cxn ang="0">
                  <a:pos x="0" y="76"/>
                </a:cxn>
                <a:cxn ang="0">
                  <a:pos x="13" y="79"/>
                </a:cxn>
                <a:cxn ang="0">
                  <a:pos x="17" y="90"/>
                </a:cxn>
                <a:cxn ang="0">
                  <a:pos x="7" y="100"/>
                </a:cxn>
                <a:cxn ang="0">
                  <a:pos x="18" y="114"/>
                </a:cxn>
                <a:cxn ang="0">
                  <a:pos x="31" y="109"/>
                </a:cxn>
                <a:cxn ang="0">
                  <a:pos x="39" y="115"/>
                </a:cxn>
                <a:cxn ang="0">
                  <a:pos x="38" y="129"/>
                </a:cxn>
                <a:cxn ang="0">
                  <a:pos x="55" y="135"/>
                </a:cxn>
                <a:cxn ang="0">
                  <a:pos x="62" y="122"/>
                </a:cxn>
                <a:cxn ang="0">
                  <a:pos x="68" y="123"/>
                </a:cxn>
                <a:cxn ang="0">
                  <a:pos x="73" y="122"/>
                </a:cxn>
                <a:cxn ang="0">
                  <a:pos x="80" y="135"/>
                </a:cxn>
                <a:cxn ang="0">
                  <a:pos x="97" y="129"/>
                </a:cxn>
                <a:cxn ang="0">
                  <a:pos x="96" y="115"/>
                </a:cxn>
                <a:cxn ang="0">
                  <a:pos x="104" y="109"/>
                </a:cxn>
                <a:cxn ang="0">
                  <a:pos x="117" y="114"/>
                </a:cxn>
                <a:cxn ang="0">
                  <a:pos x="128" y="100"/>
                </a:cxn>
                <a:cxn ang="0">
                  <a:pos x="118" y="89"/>
                </a:cxn>
                <a:cxn ang="0">
                  <a:pos x="122" y="79"/>
                </a:cxn>
                <a:cxn ang="0">
                  <a:pos x="135" y="76"/>
                </a:cxn>
                <a:cxn ang="0">
                  <a:pos x="67" y="107"/>
                </a:cxn>
                <a:cxn ang="0">
                  <a:pos x="28" y="67"/>
                </a:cxn>
                <a:cxn ang="0">
                  <a:pos x="67" y="27"/>
                </a:cxn>
                <a:cxn ang="0">
                  <a:pos x="107" y="67"/>
                </a:cxn>
                <a:cxn ang="0">
                  <a:pos x="67" y="107"/>
                </a:cxn>
              </a:cxnLst>
              <a:rect l="txL" t="txT" r="txR" b="tx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45" name="组合 25"/>
          <p:cNvGrpSpPr/>
          <p:nvPr/>
        </p:nvGrpSpPr>
        <p:grpSpPr>
          <a:xfrm>
            <a:off x="2478088" y="2311083"/>
            <a:ext cx="415925" cy="396875"/>
            <a:chOff x="0" y="0"/>
            <a:chExt cx="2438400" cy="2332038"/>
          </a:xfrm>
          <a:solidFill>
            <a:srgbClr val="C8C8C8"/>
          </a:solidFill>
        </p:grpSpPr>
        <p:sp>
          <p:nvSpPr>
            <p:cNvPr id="26646" name="Freeform 25"/>
            <p:cNvSpPr/>
            <p:nvPr/>
          </p:nvSpPr>
          <p:spPr>
            <a:xfrm>
              <a:off x="893763" y="1676400"/>
              <a:ext cx="655638" cy="655638"/>
            </a:xfrm>
            <a:custGeom>
              <a:avLst/>
              <a:gdLst>
                <a:gd name="txL" fmla="*/ 0 w 413"/>
                <a:gd name="txT" fmla="*/ 0 h 413"/>
                <a:gd name="txR" fmla="*/ 413 w 413"/>
                <a:gd name="txB" fmla="*/ 413 h 413"/>
              </a:gdLst>
              <a:ahLst/>
              <a:cxnLst>
                <a:cxn ang="0">
                  <a:pos x="206" y="413"/>
                </a:cxn>
                <a:cxn ang="0">
                  <a:pos x="0" y="0"/>
                </a:cxn>
                <a:cxn ang="0">
                  <a:pos x="413" y="0"/>
                </a:cxn>
                <a:cxn ang="0">
                  <a:pos x="206" y="413"/>
                </a:cxn>
              </a:cxnLst>
              <a:rect l="txL" t="txT" r="txR" b="tx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647" name="任意多边形 27"/>
            <p:cNvSpPr/>
            <p:nvPr/>
          </p:nvSpPr>
          <p:spPr>
            <a:xfrm>
              <a:off x="0" y="0"/>
              <a:ext cx="2438400" cy="1774825"/>
            </a:xfrm>
            <a:custGeom>
              <a:avLst/>
              <a:gdLst>
                <a:gd name="txL" fmla="*/ 0 w 2438400"/>
                <a:gd name="txT" fmla="*/ 0 h 1774825"/>
                <a:gd name="txR" fmla="*/ 2438400 w 2438400"/>
                <a:gd name="txB" fmla="*/ 1774825 h 1774825"/>
              </a:gdLst>
              <a:ahLst/>
              <a:cxnLst>
                <a:cxn ang="0">
                  <a:pos x="290196" y="0"/>
                </a:cxn>
                <a:cxn ang="0">
                  <a:pos x="2151973" y="0"/>
                </a:cxn>
                <a:cxn ang="0">
                  <a:pos x="2438400" y="286384"/>
                </a:cxn>
                <a:cxn ang="0">
                  <a:pos x="2438400" y="1484673"/>
                </a:cxn>
                <a:cxn ang="0">
                  <a:pos x="2151973" y="1774825"/>
                </a:cxn>
                <a:cxn ang="0">
                  <a:pos x="290196" y="1774825"/>
                </a:cxn>
                <a:cxn ang="0">
                  <a:pos x="0" y="1484673"/>
                </a:cxn>
                <a:cxn ang="0">
                  <a:pos x="0" y="286384"/>
                </a:cxn>
                <a:cxn ang="0">
                  <a:pos x="290196" y="0"/>
                </a:cxn>
                <a:cxn ang="0">
                  <a:pos x="471488" y="425450"/>
                </a:cxn>
                <a:cxn ang="0">
                  <a:pos x="471488" y="598488"/>
                </a:cxn>
                <a:cxn ang="0">
                  <a:pos x="1971676" y="598488"/>
                </a:cxn>
                <a:cxn ang="0">
                  <a:pos x="1971676" y="425450"/>
                </a:cxn>
                <a:cxn ang="0">
                  <a:pos x="471488" y="425450"/>
                </a:cxn>
                <a:cxn ang="0">
                  <a:pos x="471488" y="801688"/>
                </a:cxn>
                <a:cxn ang="0">
                  <a:pos x="471488" y="971551"/>
                </a:cxn>
                <a:cxn ang="0">
                  <a:pos x="1971676" y="971551"/>
                </a:cxn>
                <a:cxn ang="0">
                  <a:pos x="1971676" y="801688"/>
                </a:cxn>
                <a:cxn ang="0">
                  <a:pos x="471488" y="801688"/>
                </a:cxn>
                <a:cxn ang="0">
                  <a:pos x="471488" y="1174750"/>
                </a:cxn>
                <a:cxn ang="0">
                  <a:pos x="471488" y="1347788"/>
                </a:cxn>
                <a:cxn ang="0">
                  <a:pos x="1971676" y="1347788"/>
                </a:cxn>
                <a:cxn ang="0">
                  <a:pos x="1971676" y="1174750"/>
                </a:cxn>
                <a:cxn ang="0">
                  <a:pos x="471488" y="1174750"/>
                </a:cxn>
              </a:cxnLst>
              <a:rect l="txL" t="txT" r="txR" b="tx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48" name="组合 28"/>
          <p:cNvGrpSpPr/>
          <p:nvPr/>
        </p:nvGrpSpPr>
        <p:grpSpPr>
          <a:xfrm>
            <a:off x="2511425" y="3630295"/>
            <a:ext cx="365125" cy="468313"/>
            <a:chOff x="0" y="0"/>
            <a:chExt cx="563562" cy="720725"/>
          </a:xfrm>
          <a:solidFill>
            <a:srgbClr val="C8C8C8"/>
          </a:solidFill>
        </p:grpSpPr>
        <p:sp>
          <p:nvSpPr>
            <p:cNvPr id="26649" name="Freeform 32"/>
            <p:cNvSpPr/>
            <p:nvPr/>
          </p:nvSpPr>
          <p:spPr>
            <a:xfrm>
              <a:off x="209550" y="0"/>
              <a:ext cx="142875" cy="720725"/>
            </a:xfrm>
            <a:custGeom>
              <a:avLst/>
              <a:gdLst>
                <a:gd name="txL" fmla="*/ 0 w 64"/>
                <a:gd name="txT" fmla="*/ 0 h 321"/>
                <a:gd name="txR" fmla="*/ 64 w 64"/>
                <a:gd name="txB" fmla="*/ 321 h 321"/>
              </a:gdLst>
              <a:ahLst/>
              <a:cxnLst>
                <a:cxn ang="0">
                  <a:pos x="64" y="289"/>
                </a:cxn>
                <a:cxn ang="0">
                  <a:pos x="32" y="321"/>
                </a:cxn>
                <a:cxn ang="0">
                  <a:pos x="0" y="289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64" y="289"/>
                </a:cxn>
              </a:cxnLst>
              <a:rect l="txL" t="txT" r="txR" b="tx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650" name="Freeform 33"/>
            <p:cNvSpPr/>
            <p:nvPr/>
          </p:nvSpPr>
          <p:spPr>
            <a:xfrm>
              <a:off x="0" y="439737"/>
              <a:ext cx="141288" cy="280988"/>
            </a:xfrm>
            <a:custGeom>
              <a:avLst/>
              <a:gdLst>
                <a:gd name="txL" fmla="*/ 0 w 63"/>
                <a:gd name="txT" fmla="*/ 0 h 125"/>
                <a:gd name="txR" fmla="*/ 63 w 63"/>
                <a:gd name="txB" fmla="*/ 125 h 125"/>
              </a:gdLst>
              <a:ahLst/>
              <a:cxnLst>
                <a:cxn ang="0">
                  <a:pos x="63" y="93"/>
                </a:cxn>
                <a:cxn ang="0">
                  <a:pos x="32" y="125"/>
                </a:cxn>
                <a:cxn ang="0">
                  <a:pos x="0" y="93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3" y="32"/>
                </a:cxn>
                <a:cxn ang="0">
                  <a:pos x="63" y="93"/>
                </a:cxn>
              </a:cxnLst>
              <a:rect l="txL" t="txT" r="txR" b="tx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651" name="Freeform 34"/>
            <p:cNvSpPr/>
            <p:nvPr/>
          </p:nvSpPr>
          <p:spPr>
            <a:xfrm>
              <a:off x="420687" y="231775"/>
              <a:ext cx="142875" cy="488950"/>
            </a:xfrm>
            <a:custGeom>
              <a:avLst/>
              <a:gdLst>
                <a:gd name="txL" fmla="*/ 0 w 64"/>
                <a:gd name="txT" fmla="*/ 0 h 218"/>
                <a:gd name="txR" fmla="*/ 64 w 64"/>
                <a:gd name="txB" fmla="*/ 218 h 218"/>
              </a:gdLst>
              <a:ahLst/>
              <a:cxnLst>
                <a:cxn ang="0">
                  <a:pos x="64" y="186"/>
                </a:cxn>
                <a:cxn ang="0">
                  <a:pos x="32" y="218"/>
                </a:cxn>
                <a:cxn ang="0">
                  <a:pos x="0" y="186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64" y="186"/>
                </a:cxn>
              </a:cxnLst>
              <a:rect l="txL" t="txT" r="txR" b="tx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vert="horz" wrap="square" anchor="t"/>
            <a:lstStyle/>
            <a:p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652" name="文本框 34"/>
          <p:cNvSpPr/>
          <p:nvPr/>
        </p:nvSpPr>
        <p:spPr>
          <a:xfrm>
            <a:off x="3552825" y="1979295"/>
            <a:ext cx="5989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400" dirty="0">
              <a:solidFill>
                <a:srgbClr val="2F2637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26653" name="文本框 35"/>
          <p:cNvSpPr/>
          <p:nvPr/>
        </p:nvSpPr>
        <p:spPr>
          <a:xfrm>
            <a:off x="3552825" y="3454400"/>
            <a:ext cx="5989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400" dirty="0">
              <a:solidFill>
                <a:srgbClr val="2F2637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26654" name="文本框 36"/>
          <p:cNvSpPr/>
          <p:nvPr/>
        </p:nvSpPr>
        <p:spPr>
          <a:xfrm>
            <a:off x="3552825" y="4838065"/>
            <a:ext cx="59899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zh-CN" altLang="en-US" sz="1400" dirty="0">
              <a:solidFill>
                <a:srgbClr val="2F2637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28684" name="等腰三角形 11"/>
          <p:cNvSpPr/>
          <p:nvPr/>
        </p:nvSpPr>
        <p:spPr>
          <a:xfrm>
            <a:off x="1323975" y="2419350"/>
            <a:ext cx="3376613" cy="2909888"/>
          </a:xfrm>
          <a:prstGeom prst="triangle">
            <a:avLst>
              <a:gd name="adj" fmla="val 50000"/>
            </a:avLst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685" name="等腰三角形 14"/>
          <p:cNvSpPr/>
          <p:nvPr/>
        </p:nvSpPr>
        <p:spPr>
          <a:xfrm>
            <a:off x="5380038" y="2406650"/>
            <a:ext cx="3376612" cy="2911475"/>
          </a:xfrm>
          <a:prstGeom prst="triangle">
            <a:avLst>
              <a:gd name="adj" fmla="val 50000"/>
            </a:avLst>
          </a:prstGeom>
          <a:solidFill>
            <a:srgbClr val="2F2637"/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686" name="等腰三角形 18"/>
          <p:cNvSpPr/>
          <p:nvPr/>
        </p:nvSpPr>
        <p:spPr>
          <a:xfrm flipV="1">
            <a:off x="7432675" y="2430463"/>
            <a:ext cx="3376613" cy="2909887"/>
          </a:xfrm>
          <a:prstGeom prst="triangle">
            <a:avLst>
              <a:gd name="adj" fmla="val 50000"/>
            </a:avLst>
          </a:prstGeom>
          <a:solidFill>
            <a:srgbClr val="C8C8C8"/>
          </a:solidFill>
          <a:ln w="1270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687" name="等腰三角形 19"/>
          <p:cNvSpPr/>
          <p:nvPr/>
        </p:nvSpPr>
        <p:spPr>
          <a:xfrm flipV="1">
            <a:off x="3359150" y="2397125"/>
            <a:ext cx="3378200" cy="2911475"/>
          </a:xfrm>
          <a:prstGeom prst="triangle">
            <a:avLst>
              <a:gd name="adj" fmla="val 50000"/>
            </a:avLst>
          </a:prstGeom>
          <a:solidFill>
            <a:srgbClr val="C8C8C8"/>
          </a:solidFill>
          <a:ln w="12700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688" name="文本框 20"/>
          <p:cNvSpPr/>
          <p:nvPr/>
        </p:nvSpPr>
        <p:spPr>
          <a:xfrm>
            <a:off x="2514600" y="2995613"/>
            <a:ext cx="87395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000000"/>
                </a:solidFill>
                <a:cs typeface="+mn-ea"/>
                <a:sym typeface="+mn-lt"/>
              </a:rPr>
              <a:t>  </a:t>
            </a: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689" name="文本框 21"/>
          <p:cNvSpPr/>
          <p:nvPr/>
        </p:nvSpPr>
        <p:spPr>
          <a:xfrm>
            <a:off x="4451350" y="3927475"/>
            <a:ext cx="1144865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000000"/>
                </a:solidFill>
                <a:cs typeface="+mn-ea"/>
                <a:sym typeface="+mn-lt"/>
              </a:rPr>
              <a:t>  </a:t>
            </a:r>
            <a:r>
              <a:rPr lang="en-US" altLang="zh-CN" sz="4800" dirty="0">
                <a:solidFill>
                  <a:srgbClr val="2F2637"/>
                </a:solidFill>
                <a:cs typeface="+mn-ea"/>
                <a:sym typeface="+mn-lt"/>
              </a:rPr>
              <a:t>W</a:t>
            </a:r>
            <a:endParaRPr lang="en-US" altLang="zh-CN" sz="4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28690" name="文本框 22"/>
          <p:cNvSpPr/>
          <p:nvPr/>
        </p:nvSpPr>
        <p:spPr>
          <a:xfrm>
            <a:off x="6632575" y="2995613"/>
            <a:ext cx="93006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  </a:t>
            </a: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691" name="文本框 23"/>
          <p:cNvSpPr/>
          <p:nvPr/>
        </p:nvSpPr>
        <p:spPr>
          <a:xfrm>
            <a:off x="8572500" y="3927475"/>
            <a:ext cx="870751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2F2637"/>
                </a:solidFill>
                <a:cs typeface="+mn-ea"/>
                <a:sym typeface="+mn-lt"/>
              </a:rPr>
              <a:t>  </a:t>
            </a:r>
            <a:r>
              <a:rPr lang="en-US" altLang="zh-CN" sz="4800" dirty="0">
                <a:solidFill>
                  <a:srgbClr val="2F2637"/>
                </a:solidFill>
                <a:cs typeface="+mn-ea"/>
                <a:sym typeface="+mn-lt"/>
              </a:rPr>
              <a:t>T</a:t>
            </a:r>
            <a:endParaRPr lang="en-US" altLang="zh-CN" sz="4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28692" name="直接连接符 24"/>
          <p:cNvSpPr/>
          <p:nvPr/>
        </p:nvSpPr>
        <p:spPr>
          <a:xfrm rot="5400000">
            <a:off x="3021013" y="3422650"/>
            <a:ext cx="1587" cy="900113"/>
          </a:xfrm>
          <a:prstGeom prst="line">
            <a:avLst/>
          </a:prstGeom>
          <a:ln w="22225" cap="flat" cmpd="sng">
            <a:solidFill>
              <a:srgbClr val="FEFEFE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693" name="直接连接符 25"/>
          <p:cNvSpPr/>
          <p:nvPr/>
        </p:nvSpPr>
        <p:spPr>
          <a:xfrm rot="5400000">
            <a:off x="4995863" y="3416300"/>
            <a:ext cx="0" cy="900113"/>
          </a:xfrm>
          <a:prstGeom prst="line">
            <a:avLst/>
          </a:prstGeom>
          <a:ln w="22225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694" name="直接连接符 26"/>
          <p:cNvSpPr/>
          <p:nvPr/>
        </p:nvSpPr>
        <p:spPr>
          <a:xfrm rot="5400000">
            <a:off x="7067550" y="3417888"/>
            <a:ext cx="1588" cy="900112"/>
          </a:xfrm>
          <a:prstGeom prst="line">
            <a:avLst/>
          </a:prstGeom>
          <a:ln w="22225" cap="flat" cmpd="sng">
            <a:solidFill>
              <a:srgbClr val="FEFEFE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695" name="直接连接符 27"/>
          <p:cNvSpPr/>
          <p:nvPr/>
        </p:nvSpPr>
        <p:spPr>
          <a:xfrm rot="5400000">
            <a:off x="9074150" y="3416300"/>
            <a:ext cx="0" cy="900113"/>
          </a:xfrm>
          <a:prstGeom prst="line">
            <a:avLst/>
          </a:prstGeom>
          <a:ln w="22225" cap="flat" cmpd="sng">
            <a:solidFill>
              <a:srgbClr val="2F2637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696" name="文本框 28"/>
          <p:cNvSpPr/>
          <p:nvPr/>
        </p:nvSpPr>
        <p:spPr>
          <a:xfrm>
            <a:off x="1703071" y="4299682"/>
            <a:ext cx="2659380" cy="1184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MORE THAN TEMPLATE.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697" name="文本框 31"/>
          <p:cNvSpPr/>
          <p:nvPr/>
        </p:nvSpPr>
        <p:spPr>
          <a:xfrm>
            <a:off x="3766371" y="2497063"/>
            <a:ext cx="2658585" cy="1184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MORE THAN TEMPLATE.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698" name="文本框 32"/>
          <p:cNvSpPr/>
          <p:nvPr/>
        </p:nvSpPr>
        <p:spPr>
          <a:xfrm>
            <a:off x="5749211" y="4292407"/>
            <a:ext cx="2743835" cy="1184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MORE THAN TEMPLATE.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699" name="文本框 33"/>
          <p:cNvSpPr/>
          <p:nvPr/>
        </p:nvSpPr>
        <p:spPr>
          <a:xfrm>
            <a:off x="7770257" y="2505983"/>
            <a:ext cx="2844800" cy="1184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MORE THAN TEMPLATE.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Click to enter a brief text introduction, the text content needs to be summarized and refined.</a:t>
            </a:r>
          </a:p>
          <a:p>
            <a:pPr algn="l"/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1"/>
          <p:cNvSpPr/>
          <p:nvPr/>
        </p:nvSpPr>
        <p:spPr>
          <a:xfrm>
            <a:off x="3240564" y="629285"/>
            <a:ext cx="5726112" cy="5726113"/>
          </a:xfrm>
          <a:prstGeom prst="ellipse">
            <a:avLst/>
          </a:prstGeom>
          <a:solidFill>
            <a:srgbClr val="263346">
              <a:alpha val="68999"/>
            </a:srgbClr>
          </a:solid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75" name="椭圆 10"/>
          <p:cNvSpPr/>
          <p:nvPr/>
        </p:nvSpPr>
        <p:spPr>
          <a:xfrm>
            <a:off x="3380264" y="768985"/>
            <a:ext cx="5446712" cy="5446713"/>
          </a:xfrm>
          <a:prstGeom prst="ellipse">
            <a:avLst/>
          </a:prstGeom>
          <a:noFill/>
          <a:ln w="88900" cap="flat" cmpd="sng">
            <a:solidFill>
              <a:srgbClr val="D0EAE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76" name="文本框 12"/>
          <p:cNvSpPr/>
          <p:nvPr/>
        </p:nvSpPr>
        <p:spPr>
          <a:xfrm>
            <a:off x="4033025" y="3492202"/>
            <a:ext cx="4230389" cy="1015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Thank </a:t>
            </a:r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you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77" name="直接连接符 21"/>
          <p:cNvSpPr/>
          <p:nvPr/>
        </p:nvSpPr>
        <p:spPr>
          <a:xfrm>
            <a:off x="3943826" y="3464560"/>
            <a:ext cx="4319588" cy="0"/>
          </a:xfrm>
          <a:prstGeom prst="line">
            <a:avLst/>
          </a:prstGeom>
          <a:ln w="6350" cap="flat" cmpd="sng">
            <a:solidFill>
              <a:srgbClr val="FFFFFF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8" name="文本框 23"/>
          <p:cNvSpPr/>
          <p:nvPr/>
        </p:nvSpPr>
        <p:spPr>
          <a:xfrm>
            <a:off x="4734747" y="1553210"/>
            <a:ext cx="2733441" cy="193899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120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079" name="文本框 24"/>
          <p:cNvSpPr/>
          <p:nvPr/>
        </p:nvSpPr>
        <p:spPr>
          <a:xfrm>
            <a:off x="4500245" y="4559300"/>
            <a:ext cx="3900811" cy="1015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you to the center of the narrative.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   Thought Click here to add you to the center. </a:t>
            </a: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                  of the narrative thought.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80" name="椭圆 25"/>
          <p:cNvSpPr/>
          <p:nvPr/>
        </p:nvSpPr>
        <p:spPr>
          <a:xfrm>
            <a:off x="2947670" y="337185"/>
            <a:ext cx="6311900" cy="6310313"/>
          </a:xfrm>
          <a:prstGeom prst="ellipse">
            <a:avLst/>
          </a:prstGeom>
          <a:noFill/>
          <a:ln w="6350" cap="flat" cmpd="sng">
            <a:solidFill>
              <a:srgbClr val="FFFFFF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81" name="椭圆 26"/>
          <p:cNvSpPr/>
          <p:nvPr/>
        </p:nvSpPr>
        <p:spPr>
          <a:xfrm>
            <a:off x="2684939" y="38735"/>
            <a:ext cx="6837363" cy="6837363"/>
          </a:xfrm>
          <a:prstGeom prst="ellipse">
            <a:avLst/>
          </a:prstGeom>
          <a:noFill/>
          <a:ln w="6350" cap="flat" cmpd="sng">
            <a:solidFill>
              <a:srgbClr val="FFFFFF">
                <a:alpha val="3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622283" y="5448265"/>
            <a:ext cx="2962674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8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Report:</a:t>
            </a:r>
            <a:r>
              <a:rPr lang="en-US" altLang="zh-CN" sz="128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www.jpppt.com.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6146" name="矩形 27"/>
          <p:cNvSpPr/>
          <p:nvPr/>
        </p:nvSpPr>
        <p:spPr>
          <a:xfrm rot="5400000">
            <a:off x="5123815" y="3384233"/>
            <a:ext cx="1935163" cy="3481387"/>
          </a:xfrm>
          <a:prstGeom prst="rect">
            <a:avLst/>
          </a:prstGeom>
          <a:solidFill>
            <a:srgbClr val="C8C8C8"/>
          </a:solidFill>
          <a:ln w="3175" cap="flat" cmpd="sng">
            <a:solidFill>
              <a:srgbClr val="2F2637">
                <a:alpha val="3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57" name="矩形 18"/>
          <p:cNvSpPr/>
          <p:nvPr/>
        </p:nvSpPr>
        <p:spPr>
          <a:xfrm>
            <a:off x="662940" y="1880870"/>
            <a:ext cx="3617913" cy="421163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58" name="矩形 19"/>
          <p:cNvSpPr/>
          <p:nvPr/>
        </p:nvSpPr>
        <p:spPr>
          <a:xfrm>
            <a:off x="4350703" y="1880870"/>
            <a:ext cx="3489325" cy="2200275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6159" name="组合 21"/>
          <p:cNvGrpSpPr/>
          <p:nvPr/>
        </p:nvGrpSpPr>
        <p:grpSpPr>
          <a:xfrm>
            <a:off x="5800090" y="4390708"/>
            <a:ext cx="582613" cy="555625"/>
            <a:chOff x="0" y="0"/>
            <a:chExt cx="2438400" cy="2332038"/>
          </a:xfrm>
        </p:grpSpPr>
        <p:sp>
          <p:nvSpPr>
            <p:cNvPr id="6160" name="Freeform 25"/>
            <p:cNvSpPr/>
            <p:nvPr/>
          </p:nvSpPr>
          <p:spPr>
            <a:xfrm>
              <a:off x="893763" y="1676400"/>
              <a:ext cx="655638" cy="655638"/>
            </a:xfrm>
            <a:custGeom>
              <a:avLst/>
              <a:gdLst>
                <a:gd name="txL" fmla="*/ 0 w 413"/>
                <a:gd name="txT" fmla="*/ 0 h 413"/>
                <a:gd name="txR" fmla="*/ 413 w 413"/>
                <a:gd name="txB" fmla="*/ 413 h 413"/>
              </a:gdLst>
              <a:ahLst/>
              <a:cxnLst>
                <a:cxn ang="0">
                  <a:pos x="206" y="413"/>
                </a:cxn>
                <a:cxn ang="0">
                  <a:pos x="0" y="0"/>
                </a:cxn>
                <a:cxn ang="0">
                  <a:pos x="413" y="0"/>
                </a:cxn>
                <a:cxn ang="0">
                  <a:pos x="206" y="413"/>
                </a:cxn>
              </a:cxnLst>
              <a:rect l="txL" t="txT" r="txR" b="tx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61" name="任意多边形 23"/>
            <p:cNvSpPr/>
            <p:nvPr/>
          </p:nvSpPr>
          <p:spPr>
            <a:xfrm>
              <a:off x="0" y="0"/>
              <a:ext cx="2438400" cy="1774825"/>
            </a:xfrm>
            <a:custGeom>
              <a:avLst/>
              <a:gdLst>
                <a:gd name="txL" fmla="*/ 0 w 2438400"/>
                <a:gd name="txT" fmla="*/ 0 h 1774825"/>
                <a:gd name="txR" fmla="*/ 2438400 w 2438400"/>
                <a:gd name="txB" fmla="*/ 1774825 h 1774825"/>
              </a:gdLst>
              <a:ahLst/>
              <a:cxnLst>
                <a:cxn ang="0">
                  <a:pos x="290196" y="0"/>
                </a:cxn>
                <a:cxn ang="0">
                  <a:pos x="2151973" y="0"/>
                </a:cxn>
                <a:cxn ang="0">
                  <a:pos x="2438400" y="286384"/>
                </a:cxn>
                <a:cxn ang="0">
                  <a:pos x="2438400" y="1484673"/>
                </a:cxn>
                <a:cxn ang="0">
                  <a:pos x="2151973" y="1774825"/>
                </a:cxn>
                <a:cxn ang="0">
                  <a:pos x="290196" y="1774825"/>
                </a:cxn>
                <a:cxn ang="0">
                  <a:pos x="0" y="1484673"/>
                </a:cxn>
                <a:cxn ang="0">
                  <a:pos x="0" y="286384"/>
                </a:cxn>
                <a:cxn ang="0">
                  <a:pos x="290196" y="0"/>
                </a:cxn>
                <a:cxn ang="0">
                  <a:pos x="471488" y="425450"/>
                </a:cxn>
                <a:cxn ang="0">
                  <a:pos x="471488" y="598488"/>
                </a:cxn>
                <a:cxn ang="0">
                  <a:pos x="1971676" y="598488"/>
                </a:cxn>
                <a:cxn ang="0">
                  <a:pos x="1971676" y="425450"/>
                </a:cxn>
                <a:cxn ang="0">
                  <a:pos x="471488" y="425450"/>
                </a:cxn>
                <a:cxn ang="0">
                  <a:pos x="471488" y="801688"/>
                </a:cxn>
                <a:cxn ang="0">
                  <a:pos x="471488" y="971551"/>
                </a:cxn>
                <a:cxn ang="0">
                  <a:pos x="1971676" y="971551"/>
                </a:cxn>
                <a:cxn ang="0">
                  <a:pos x="1971676" y="801688"/>
                </a:cxn>
                <a:cxn ang="0">
                  <a:pos x="471488" y="801688"/>
                </a:cxn>
                <a:cxn ang="0">
                  <a:pos x="471488" y="1174750"/>
                </a:cxn>
                <a:cxn ang="0">
                  <a:pos x="471488" y="1347788"/>
                </a:cxn>
                <a:cxn ang="0">
                  <a:pos x="1971676" y="1347788"/>
                </a:cxn>
                <a:cxn ang="0">
                  <a:pos x="1971676" y="1174750"/>
                </a:cxn>
                <a:cxn ang="0">
                  <a:pos x="471488" y="1174750"/>
                </a:cxn>
              </a:cxnLst>
              <a:rect l="txL" t="txT" r="txR" b="tx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 w="9525">
              <a:noFill/>
            </a:ln>
          </p:spPr>
          <p:txBody>
            <a:bodyPr vert="horz" wrap="square" anchor="t"/>
            <a:lstStyle/>
            <a:p>
              <a:endParaRPr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62" name="直接连接符 24"/>
          <p:cNvSpPr/>
          <p:nvPr/>
        </p:nvSpPr>
        <p:spPr>
          <a:xfrm>
            <a:off x="5071428" y="5124133"/>
            <a:ext cx="2068512" cy="1587"/>
          </a:xfrm>
          <a:prstGeom prst="line">
            <a:avLst/>
          </a:prstGeom>
          <a:ln w="12700" cap="flat" cmpd="sng">
            <a:solidFill>
              <a:srgbClr val="2F2637">
                <a:alpha val="59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63" name="文本框 25"/>
          <p:cNvSpPr/>
          <p:nvPr/>
        </p:nvSpPr>
        <p:spPr>
          <a:xfrm>
            <a:off x="5066688" y="5297170"/>
            <a:ext cx="209640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262626"/>
                </a:solidFill>
                <a:cs typeface="+mn-ea"/>
                <a:sym typeface="+mn-lt"/>
              </a:rPr>
              <a:t>TEMPLATE</a:t>
            </a:r>
          </a:p>
        </p:txBody>
      </p:sp>
      <p:sp>
        <p:nvSpPr>
          <p:cNvPr id="6164" name="文本框 26"/>
          <p:cNvSpPr/>
          <p:nvPr/>
        </p:nvSpPr>
        <p:spPr>
          <a:xfrm>
            <a:off x="8455660" y="2048510"/>
            <a:ext cx="309181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simple text overview here Enter a simple text overview here Enter a simple text overview here.</a:t>
            </a:r>
          </a:p>
          <a:p>
            <a:pPr algn="l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simple text overview here Enter a simple text overview here Enter a simple text overview here.</a:t>
            </a:r>
            <a:endParaRPr lang="zh-CN" altLang="en-US" sz="2000" dirty="0">
              <a:solidFill>
                <a:srgbClr val="3F3E40"/>
              </a:solidFill>
              <a:cs typeface="+mn-ea"/>
              <a:sym typeface="+mn-lt"/>
            </a:endParaRPr>
          </a:p>
          <a:p>
            <a:pPr algn="l"/>
            <a:endParaRPr lang="zh-CN" altLang="en-US" dirty="0">
              <a:solidFill>
                <a:srgbClr val="FDFDFD"/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rgbClr val="3F3F3F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68444" y="4880758"/>
            <a:ext cx="1890447" cy="504578"/>
            <a:chOff x="1280133" y="2641600"/>
            <a:chExt cx="1773057" cy="473075"/>
          </a:xfrm>
          <a:solidFill>
            <a:srgbClr val="2F2637"/>
          </a:solidFill>
        </p:grpSpPr>
        <p:sp>
          <p:nvSpPr>
            <p:cNvPr id="3" name="圆角矩形 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18782" y="2693060"/>
              <a:ext cx="1289273" cy="23090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600" dirty="0">
                  <a:latin typeface="+mn-ea"/>
                  <a:ea typeface="+mn-ea"/>
                </a:rPr>
                <a:t>The job title.</a:t>
              </a:r>
            </a:p>
          </p:txBody>
        </p:sp>
        <p:sp>
          <p:nvSpPr>
            <p:cNvPr id="5" name="等腰三角形 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" name="椭圆 8"/>
          <p:cNvSpPr/>
          <p:nvPr/>
        </p:nvSpPr>
        <p:spPr>
          <a:xfrm>
            <a:off x="1068444" y="2034594"/>
            <a:ext cx="1890447" cy="205010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053686" y="5536776"/>
            <a:ext cx="1919963" cy="395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to enter a brief text introduction, the text content needs to be summarized and refined.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58083" y="4880758"/>
            <a:ext cx="1890447" cy="504578"/>
            <a:chOff x="1280133" y="2641600"/>
            <a:chExt cx="1773057" cy="473075"/>
          </a:xfrm>
          <a:solidFill>
            <a:srgbClr val="2F2637"/>
          </a:solidFill>
        </p:grpSpPr>
        <p:sp>
          <p:nvSpPr>
            <p:cNvPr id="9" name="圆角矩形 8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1428979" y="2693060"/>
              <a:ext cx="1379076" cy="23090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600" dirty="0">
                  <a:latin typeface="+mn-ea"/>
                  <a:ea typeface="+mn-ea"/>
                </a:rPr>
                <a:t>The job title.</a:t>
              </a:r>
            </a:p>
          </p:txBody>
        </p:sp>
        <p:sp>
          <p:nvSpPr>
            <p:cNvPr id="11" name="等腰三角形 10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2" name="椭圆 8"/>
          <p:cNvSpPr/>
          <p:nvPr/>
        </p:nvSpPr>
        <p:spPr>
          <a:xfrm>
            <a:off x="3758083" y="2034594"/>
            <a:ext cx="1890447" cy="205010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TextBox 44"/>
          <p:cNvSpPr txBox="1"/>
          <p:nvPr/>
        </p:nvSpPr>
        <p:spPr>
          <a:xfrm>
            <a:off x="3743325" y="5536776"/>
            <a:ext cx="1919963" cy="395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to enter a brief text introduction, the text content needs to be summarized and refined.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47722" y="4880758"/>
            <a:ext cx="1890447" cy="504578"/>
            <a:chOff x="1280133" y="2641600"/>
            <a:chExt cx="1773057" cy="473075"/>
          </a:xfrm>
          <a:solidFill>
            <a:srgbClr val="2F2637"/>
          </a:solidFill>
        </p:grpSpPr>
        <p:sp>
          <p:nvSpPr>
            <p:cNvPr id="15" name="圆角矩形 14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TextBox 53"/>
            <p:cNvSpPr txBox="1"/>
            <p:nvPr/>
          </p:nvSpPr>
          <p:spPr>
            <a:xfrm>
              <a:off x="1428980" y="2695637"/>
              <a:ext cx="1379076" cy="230848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600" dirty="0">
                  <a:latin typeface="+mn-ea"/>
                  <a:ea typeface="+mn-ea"/>
                </a:rPr>
                <a:t>The job title.</a:t>
              </a:r>
            </a:p>
          </p:txBody>
        </p:sp>
        <p:sp>
          <p:nvSpPr>
            <p:cNvPr id="17" name="等腰三角形 16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8" name="椭圆 8"/>
          <p:cNvSpPr/>
          <p:nvPr/>
        </p:nvSpPr>
        <p:spPr>
          <a:xfrm>
            <a:off x="6447722" y="2034594"/>
            <a:ext cx="1890447" cy="205010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9" name="TextBox 51"/>
          <p:cNvSpPr txBox="1"/>
          <p:nvPr/>
        </p:nvSpPr>
        <p:spPr>
          <a:xfrm>
            <a:off x="6432964" y="5536776"/>
            <a:ext cx="1919963" cy="395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to enter a brief text introduction, the text content needs to be summarized and refined.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137361" y="4880758"/>
            <a:ext cx="1890447" cy="504578"/>
            <a:chOff x="1280133" y="2641600"/>
            <a:chExt cx="1773057" cy="473075"/>
          </a:xfrm>
          <a:solidFill>
            <a:srgbClr val="2F2637"/>
          </a:solidFill>
        </p:grpSpPr>
        <p:sp>
          <p:nvSpPr>
            <p:cNvPr id="21" name="圆角矩形 20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TextBox 60"/>
            <p:cNvSpPr txBox="1"/>
            <p:nvPr/>
          </p:nvSpPr>
          <p:spPr>
            <a:xfrm>
              <a:off x="1525268" y="2728802"/>
              <a:ext cx="1285844" cy="230848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600" dirty="0">
                  <a:latin typeface="+mn-ea"/>
                  <a:ea typeface="+mn-ea"/>
                </a:rPr>
                <a:t>The job title.</a:t>
              </a:r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4" name="椭圆 8"/>
          <p:cNvSpPr/>
          <p:nvPr/>
        </p:nvSpPr>
        <p:spPr>
          <a:xfrm>
            <a:off x="9137361" y="2034594"/>
            <a:ext cx="1890447" cy="205010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5" name="TextBox 58"/>
          <p:cNvSpPr txBox="1"/>
          <p:nvPr/>
        </p:nvSpPr>
        <p:spPr>
          <a:xfrm>
            <a:off x="9122603" y="5536776"/>
            <a:ext cx="1919963" cy="395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Click to enter a brief text introduction, the text content needs to be summarized and refined.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椭圆 8"/>
          <p:cNvSpPr/>
          <p:nvPr/>
        </p:nvSpPr>
        <p:spPr>
          <a:xfrm>
            <a:off x="975040" y="1933302"/>
            <a:ext cx="2077255" cy="2252687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7" name="椭圆 8"/>
          <p:cNvSpPr/>
          <p:nvPr/>
        </p:nvSpPr>
        <p:spPr>
          <a:xfrm>
            <a:off x="3664679" y="1933302"/>
            <a:ext cx="2077255" cy="2252687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8" name="椭圆 8"/>
          <p:cNvSpPr/>
          <p:nvPr/>
        </p:nvSpPr>
        <p:spPr>
          <a:xfrm>
            <a:off x="6354318" y="1933302"/>
            <a:ext cx="2077255" cy="2252687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9" name="椭圆 8"/>
          <p:cNvSpPr/>
          <p:nvPr/>
        </p:nvSpPr>
        <p:spPr>
          <a:xfrm>
            <a:off x="9043956" y="1933302"/>
            <a:ext cx="2077255" cy="2252687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329808" y="4302644"/>
            <a:ext cx="1367718" cy="4104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21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j-cs"/>
              </a:rPr>
              <a:t>Name.</a:t>
            </a:r>
            <a:endParaRPr lang="en-US" altLang="zh-CN" sz="2100" b="1" cap="all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j-cs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019447" y="4302644"/>
            <a:ext cx="1367718" cy="4104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21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j-cs"/>
              </a:rPr>
              <a:t>Name.</a:t>
            </a:r>
            <a:endParaRPr lang="en-US" altLang="zh-CN" sz="2100" b="1" cap="all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j-cs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709087" y="4302644"/>
            <a:ext cx="1367718" cy="4104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21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j-cs"/>
              </a:rPr>
              <a:t>Name.</a:t>
            </a:r>
            <a:endParaRPr lang="en-US" altLang="zh-CN" sz="2100" b="1" cap="all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j-cs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9398726" y="4302644"/>
            <a:ext cx="1367718" cy="4104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21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j-cs"/>
              </a:rPr>
              <a:t>Name.</a:t>
            </a:r>
            <a:endParaRPr lang="en-US" altLang="zh-CN" sz="2100" b="1" cap="all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j-cs"/>
            </a:endParaRPr>
          </a:p>
        </p:txBody>
      </p:sp>
      <p:sp>
        <p:nvSpPr>
          <p:cNvPr id="34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</p:spTree>
    <p:extLst>
      <p:ext uri="{BB962C8B-B14F-4D97-AF65-F5344CB8AC3E}">
        <p14:creationId xmlns:p14="http://schemas.microsoft.com/office/powerpoint/2010/main" val="11917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3" grpId="0"/>
      <p:bldP spid="18" grpId="0" animBg="1"/>
      <p:bldP spid="19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build="p"/>
      <p:bldP spid="31" grpId="0" build="p"/>
      <p:bldP spid="32" grpId="0" build="p"/>
      <p:bldP spid="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下箭头 10"/>
          <p:cNvSpPr>
            <a:spLocks noChangeArrowheads="1"/>
          </p:cNvSpPr>
          <p:nvPr/>
        </p:nvSpPr>
        <p:spPr bwMode="auto">
          <a:xfrm>
            <a:off x="4845738" y="4137930"/>
            <a:ext cx="2586654" cy="2677145"/>
          </a:xfrm>
          <a:prstGeom prst="downArrow">
            <a:avLst>
              <a:gd name="adj1" fmla="val 50000"/>
              <a:gd name="adj2" fmla="val 49992"/>
            </a:avLst>
          </a:prstGeom>
          <a:solidFill>
            <a:srgbClr val="2F2637"/>
          </a:solidFill>
          <a:ln>
            <a:noFill/>
          </a:ln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2" name="下箭头 11"/>
          <p:cNvSpPr>
            <a:spLocks noChangeArrowheads="1"/>
          </p:cNvSpPr>
          <p:nvPr/>
        </p:nvSpPr>
        <p:spPr bwMode="auto">
          <a:xfrm flipH="1" flipV="1">
            <a:off x="4847643" y="1533193"/>
            <a:ext cx="2586654" cy="2593304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2F2637"/>
          </a:solidFill>
          <a:ln>
            <a:noFill/>
          </a:ln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3" name="Freeform 14"/>
          <p:cNvSpPr>
            <a:spLocks noEditPoints="1" noChangeArrowheads="1"/>
          </p:cNvSpPr>
          <p:nvPr/>
        </p:nvSpPr>
        <p:spPr bwMode="auto">
          <a:xfrm>
            <a:off x="5828590" y="3187115"/>
            <a:ext cx="601902" cy="535428"/>
          </a:xfrm>
          <a:custGeom>
            <a:avLst/>
            <a:gdLst>
              <a:gd name="T0" fmla="*/ 2147483647 w 300"/>
              <a:gd name="T1" fmla="*/ 2147483647 h 266"/>
              <a:gd name="T2" fmla="*/ 2147483647 w 300"/>
              <a:gd name="T3" fmla="*/ 2147483647 h 266"/>
              <a:gd name="T4" fmla="*/ 2147483647 w 300"/>
              <a:gd name="T5" fmla="*/ 2147483647 h 266"/>
              <a:gd name="T6" fmla="*/ 2147483647 w 300"/>
              <a:gd name="T7" fmla="*/ 2147483647 h 266"/>
              <a:gd name="T8" fmla="*/ 0 w 300"/>
              <a:gd name="T9" fmla="*/ 2147483647 h 266"/>
              <a:gd name="T10" fmla="*/ 2147483647 w 300"/>
              <a:gd name="T11" fmla="*/ 0 h 266"/>
              <a:gd name="T12" fmla="*/ 2147483647 w 300"/>
              <a:gd name="T13" fmla="*/ 2147483647 h 266"/>
              <a:gd name="T14" fmla="*/ 2147483647 w 300"/>
              <a:gd name="T15" fmla="*/ 0 h 266"/>
              <a:gd name="T16" fmla="*/ 2147483647 w 300"/>
              <a:gd name="T17" fmla="*/ 2147483647 h 266"/>
              <a:gd name="T18" fmla="*/ 2147483647 w 300"/>
              <a:gd name="T19" fmla="*/ 2147483647 h 266"/>
              <a:gd name="T20" fmla="*/ 2147483647 w 300"/>
              <a:gd name="T21" fmla="*/ 2147483647 h 266"/>
              <a:gd name="T22" fmla="*/ 2147483647 w 300"/>
              <a:gd name="T23" fmla="*/ 2147483647 h 266"/>
              <a:gd name="T24" fmla="*/ 2147483647 w 300"/>
              <a:gd name="T25" fmla="*/ 2147483647 h 266"/>
              <a:gd name="T26" fmla="*/ 2147483647 w 300"/>
              <a:gd name="T27" fmla="*/ 2147483647 h 266"/>
              <a:gd name="T28" fmla="*/ 2147483647 w 300"/>
              <a:gd name="T29" fmla="*/ 2147483647 h 266"/>
              <a:gd name="T30" fmla="*/ 2147483647 w 300"/>
              <a:gd name="T31" fmla="*/ 2147483647 h 266"/>
              <a:gd name="T32" fmla="*/ 2147483647 w 300"/>
              <a:gd name="T33" fmla="*/ 2147483647 h 266"/>
              <a:gd name="T34" fmla="*/ 2147483647 w 300"/>
              <a:gd name="T35" fmla="*/ 2147483647 h 266"/>
              <a:gd name="T36" fmla="*/ 2147483647 w 300"/>
              <a:gd name="T37" fmla="*/ 2147483647 h 266"/>
              <a:gd name="T38" fmla="*/ 2147483647 w 300"/>
              <a:gd name="T39" fmla="*/ 2147483647 h 266"/>
              <a:gd name="T40" fmla="*/ 2147483647 w 300"/>
              <a:gd name="T41" fmla="*/ 2147483647 h 266"/>
              <a:gd name="T42" fmla="*/ 2147483647 w 300"/>
              <a:gd name="T43" fmla="*/ 2147483647 h 266"/>
              <a:gd name="T44" fmla="*/ 2147483647 w 300"/>
              <a:gd name="T45" fmla="*/ 2147483647 h 266"/>
              <a:gd name="T46" fmla="*/ 2147483647 w 300"/>
              <a:gd name="T47" fmla="*/ 2147483647 h 266"/>
              <a:gd name="T48" fmla="*/ 2147483647 w 300"/>
              <a:gd name="T49" fmla="*/ 2147483647 h 266"/>
              <a:gd name="T50" fmla="*/ 2147483647 w 300"/>
              <a:gd name="T51" fmla="*/ 2147483647 h 266"/>
              <a:gd name="T52" fmla="*/ 2147483647 w 300"/>
              <a:gd name="T53" fmla="*/ 2147483647 h 266"/>
              <a:gd name="T54" fmla="*/ 2147483647 w 300"/>
              <a:gd name="T55" fmla="*/ 2147483647 h 266"/>
              <a:gd name="T56" fmla="*/ 2147483647 w 300"/>
              <a:gd name="T57" fmla="*/ 2147483647 h 266"/>
              <a:gd name="T58" fmla="*/ 2147483647 w 300"/>
              <a:gd name="T59" fmla="*/ 2147483647 h 266"/>
              <a:gd name="T60" fmla="*/ 2147483647 w 300"/>
              <a:gd name="T61" fmla="*/ 2147483647 h 266"/>
              <a:gd name="T62" fmla="*/ 2147483647 w 300"/>
              <a:gd name="T63" fmla="*/ 2147483647 h 266"/>
              <a:gd name="T64" fmla="*/ 2147483647 w 300"/>
              <a:gd name="T65" fmla="*/ 2147483647 h 266"/>
              <a:gd name="T66" fmla="*/ 2147483647 w 300"/>
              <a:gd name="T67" fmla="*/ 2147483647 h 266"/>
              <a:gd name="T68" fmla="*/ 2147483647 w 300"/>
              <a:gd name="T69" fmla="*/ 2147483647 h 266"/>
              <a:gd name="T70" fmla="*/ 2147483647 w 300"/>
              <a:gd name="T71" fmla="*/ 2147483647 h 2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0"/>
              <a:gd name="T109" fmla="*/ 0 h 266"/>
              <a:gd name="T110" fmla="*/ 300 w 300"/>
              <a:gd name="T111" fmla="*/ 266 h 2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0" h="266">
                <a:moveTo>
                  <a:pt x="195" y="217"/>
                </a:moveTo>
                <a:cubicBezTo>
                  <a:pt x="195" y="221"/>
                  <a:pt x="195" y="224"/>
                  <a:pt x="196" y="227"/>
                </a:cubicBezTo>
                <a:cubicBezTo>
                  <a:pt x="170" y="250"/>
                  <a:pt x="149" y="266"/>
                  <a:pt x="149" y="266"/>
                </a:cubicBezTo>
                <a:cubicBezTo>
                  <a:pt x="149" y="266"/>
                  <a:pt x="32" y="176"/>
                  <a:pt x="8" y="116"/>
                </a:cubicBezTo>
                <a:cubicBezTo>
                  <a:pt x="4" y="106"/>
                  <a:pt x="0" y="90"/>
                  <a:pt x="0" y="78"/>
                </a:cubicBezTo>
                <a:cubicBezTo>
                  <a:pt x="0" y="35"/>
                  <a:pt x="35" y="0"/>
                  <a:pt x="78" y="0"/>
                </a:cubicBezTo>
                <a:cubicBezTo>
                  <a:pt x="110" y="0"/>
                  <a:pt x="138" y="20"/>
                  <a:pt x="150" y="48"/>
                </a:cubicBezTo>
                <a:cubicBezTo>
                  <a:pt x="162" y="20"/>
                  <a:pt x="190" y="0"/>
                  <a:pt x="222" y="0"/>
                </a:cubicBezTo>
                <a:cubicBezTo>
                  <a:pt x="265" y="0"/>
                  <a:pt x="300" y="35"/>
                  <a:pt x="300" y="78"/>
                </a:cubicBezTo>
                <a:cubicBezTo>
                  <a:pt x="300" y="91"/>
                  <a:pt x="296" y="106"/>
                  <a:pt x="292" y="116"/>
                </a:cubicBezTo>
                <a:cubicBezTo>
                  <a:pt x="287" y="130"/>
                  <a:pt x="275" y="146"/>
                  <a:pt x="262" y="162"/>
                </a:cubicBezTo>
                <a:cubicBezTo>
                  <a:pt x="258" y="161"/>
                  <a:pt x="255" y="161"/>
                  <a:pt x="251" y="161"/>
                </a:cubicBezTo>
                <a:cubicBezTo>
                  <a:pt x="220" y="161"/>
                  <a:pt x="195" y="186"/>
                  <a:pt x="195" y="217"/>
                </a:cubicBezTo>
                <a:close/>
                <a:moveTo>
                  <a:pt x="257" y="211"/>
                </a:moveTo>
                <a:cubicBezTo>
                  <a:pt x="275" y="211"/>
                  <a:pt x="275" y="211"/>
                  <a:pt x="275" y="211"/>
                </a:cubicBezTo>
                <a:cubicBezTo>
                  <a:pt x="275" y="223"/>
                  <a:pt x="275" y="223"/>
                  <a:pt x="275" y="223"/>
                </a:cubicBezTo>
                <a:cubicBezTo>
                  <a:pt x="257" y="223"/>
                  <a:pt x="257" y="223"/>
                  <a:pt x="257" y="223"/>
                </a:cubicBezTo>
                <a:cubicBezTo>
                  <a:pt x="257" y="241"/>
                  <a:pt x="257" y="241"/>
                  <a:pt x="257" y="241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23"/>
                  <a:pt x="245" y="223"/>
                  <a:pt x="245" y="223"/>
                </a:cubicBezTo>
                <a:cubicBezTo>
                  <a:pt x="227" y="223"/>
                  <a:pt x="227" y="223"/>
                  <a:pt x="227" y="223"/>
                </a:cubicBezTo>
                <a:cubicBezTo>
                  <a:pt x="227" y="211"/>
                  <a:pt x="227" y="211"/>
                  <a:pt x="227" y="211"/>
                </a:cubicBezTo>
                <a:cubicBezTo>
                  <a:pt x="245" y="211"/>
                  <a:pt x="245" y="211"/>
                  <a:pt x="245" y="211"/>
                </a:cubicBezTo>
                <a:cubicBezTo>
                  <a:pt x="245" y="193"/>
                  <a:pt x="245" y="193"/>
                  <a:pt x="245" y="193"/>
                </a:cubicBezTo>
                <a:cubicBezTo>
                  <a:pt x="257" y="193"/>
                  <a:pt x="257" y="193"/>
                  <a:pt x="257" y="193"/>
                </a:cubicBezTo>
                <a:lnTo>
                  <a:pt x="257" y="211"/>
                </a:lnTo>
                <a:close/>
                <a:moveTo>
                  <a:pt x="251" y="258"/>
                </a:moveTo>
                <a:cubicBezTo>
                  <a:pt x="229" y="258"/>
                  <a:pt x="210" y="240"/>
                  <a:pt x="210" y="217"/>
                </a:cubicBezTo>
                <a:cubicBezTo>
                  <a:pt x="210" y="194"/>
                  <a:pt x="229" y="176"/>
                  <a:pt x="251" y="176"/>
                </a:cubicBezTo>
                <a:cubicBezTo>
                  <a:pt x="274" y="176"/>
                  <a:pt x="293" y="194"/>
                  <a:pt x="293" y="217"/>
                </a:cubicBezTo>
                <a:cubicBezTo>
                  <a:pt x="293" y="240"/>
                  <a:pt x="274" y="258"/>
                  <a:pt x="251" y="258"/>
                </a:cubicBezTo>
                <a:close/>
                <a:moveTo>
                  <a:pt x="251" y="168"/>
                </a:moveTo>
                <a:cubicBezTo>
                  <a:pt x="224" y="168"/>
                  <a:pt x="203" y="190"/>
                  <a:pt x="203" y="217"/>
                </a:cubicBezTo>
                <a:cubicBezTo>
                  <a:pt x="203" y="244"/>
                  <a:pt x="224" y="266"/>
                  <a:pt x="251" y="266"/>
                </a:cubicBezTo>
                <a:cubicBezTo>
                  <a:pt x="278" y="266"/>
                  <a:pt x="300" y="244"/>
                  <a:pt x="300" y="217"/>
                </a:cubicBezTo>
                <a:cubicBezTo>
                  <a:pt x="300" y="190"/>
                  <a:pt x="278" y="168"/>
                  <a:pt x="251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100729" tIns="50365" rIns="100729" bIns="50365"/>
          <a:lstStyle/>
          <a:p>
            <a:endParaRPr lang="zh-CN" altLang="en-US">
              <a:latin typeface="+mn-ea"/>
            </a:endParaRPr>
          </a:p>
        </p:txBody>
      </p:sp>
      <p:pic>
        <p:nvPicPr>
          <p:cNvPr id="14" name="Picture 3" descr="C:\Users\Jonahs\Dropbox\Projects SCOTT\MEET Windows Azure\source\Background\tile-icon-bigdat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28" y="4568559"/>
            <a:ext cx="1051423" cy="105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>
            <a:spLocks noChangeArrowheads="1"/>
          </p:cNvSpPr>
          <p:nvPr/>
        </p:nvSpPr>
        <p:spPr bwMode="auto">
          <a:xfrm>
            <a:off x="5800019" y="1676100"/>
            <a:ext cx="1051423" cy="116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 b="1" dirty="0">
                <a:solidFill>
                  <a:schemeClr val="bg1"/>
                </a:solidFill>
                <a:latin typeface="+mn-ea"/>
                <a:ea typeface="+mn-ea"/>
                <a:sym typeface="方正姚体" panose="02010601030101010101" pitchFamily="2" charset="-122"/>
              </a:rPr>
              <a:t>    01</a:t>
            </a:r>
            <a:endParaRPr lang="zh-CN" altLang="en-US" sz="3400" b="1" dirty="0">
              <a:solidFill>
                <a:schemeClr val="bg1"/>
              </a:solidFill>
              <a:latin typeface="+mn-ea"/>
              <a:ea typeface="+mn-ea"/>
              <a:sym typeface="方正姚体" panose="02010601030101010101" pitchFamily="2" charset="-122"/>
            </a:endParaRPr>
          </a:p>
        </p:txBody>
      </p:sp>
      <p:sp>
        <p:nvSpPr>
          <p:cNvPr id="16" name="TextBox 15"/>
          <p:cNvSpPr>
            <a:spLocks noChangeArrowheads="1"/>
          </p:cNvSpPr>
          <p:nvPr/>
        </p:nvSpPr>
        <p:spPr bwMode="auto">
          <a:xfrm>
            <a:off x="5800019" y="5889032"/>
            <a:ext cx="1051423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 b="1" dirty="0">
                <a:solidFill>
                  <a:schemeClr val="bg1"/>
                </a:solidFill>
                <a:latin typeface="+mn-ea"/>
                <a:ea typeface="+mn-ea"/>
                <a:sym typeface="方正姚体" panose="02010601030101010101" pitchFamily="2" charset="-122"/>
              </a:rPr>
              <a:t>02</a:t>
            </a:r>
            <a:endParaRPr lang="zh-CN" altLang="en-US" sz="3400" b="1" dirty="0">
              <a:solidFill>
                <a:schemeClr val="bg1"/>
              </a:solidFill>
              <a:latin typeface="+mn-ea"/>
              <a:ea typeface="+mn-ea"/>
              <a:sym typeface="方正姚体" panose="02010601030101010101" pitchFamily="2" charset="-122"/>
            </a:endParaRPr>
          </a:p>
        </p:txBody>
      </p:sp>
      <p:sp>
        <p:nvSpPr>
          <p:cNvPr id="17" name="TextBox 16"/>
          <p:cNvSpPr>
            <a:spLocks noChangeArrowheads="1"/>
          </p:cNvSpPr>
          <p:nvPr/>
        </p:nvSpPr>
        <p:spPr bwMode="auto">
          <a:xfrm>
            <a:off x="1280042" y="2828893"/>
            <a:ext cx="3388555" cy="73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3F3F3F"/>
                </a:solidFill>
                <a:latin typeface="+mn-ea"/>
                <a:ea typeface="+mn-ea"/>
                <a:sym typeface="宋体" panose="02010600030101010101" pitchFamily="2" charset="-122"/>
              </a:rPr>
              <a:t>Click to enter a brief text introduction, the text content needs to be summarized and refined.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299088" y="2396356"/>
            <a:ext cx="3127137" cy="40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  <a:t>Enter the relevant title.</a:t>
            </a:r>
          </a:p>
        </p:txBody>
      </p:sp>
      <p:sp>
        <p:nvSpPr>
          <p:cNvPr id="19" name="TextBox 18"/>
          <p:cNvSpPr>
            <a:spLocks noChangeArrowheads="1"/>
          </p:cNvSpPr>
          <p:nvPr/>
        </p:nvSpPr>
        <p:spPr bwMode="auto">
          <a:xfrm>
            <a:off x="7864769" y="4985852"/>
            <a:ext cx="3388554" cy="73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3F3F3F"/>
                </a:solidFill>
                <a:latin typeface="+mn-ea"/>
                <a:ea typeface="+mn-ea"/>
                <a:sym typeface="宋体" panose="02010600030101010101" pitchFamily="2" charset="-122"/>
              </a:rPr>
              <a:t>Click to enter a brief text introduction, the text content needs to be summarized and refined.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885721" y="4553316"/>
            <a:ext cx="3124680" cy="40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  <a:t>Enter the relevant title.</a:t>
            </a:r>
          </a:p>
        </p:txBody>
      </p:sp>
      <p:sp>
        <p:nvSpPr>
          <p:cNvPr id="21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</p:spTree>
    <p:extLst>
      <p:ext uri="{BB962C8B-B14F-4D97-AF65-F5344CB8AC3E}">
        <p14:creationId xmlns:p14="http://schemas.microsoft.com/office/powerpoint/2010/main" val="377090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 autoUpdateAnimBg="0"/>
      <p:bldP spid="13" grpId="0" animBg="1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"/>
          <p:cNvGrpSpPr>
            <a:grpSpLocks/>
          </p:cNvGrpSpPr>
          <p:nvPr/>
        </p:nvGrpSpPr>
        <p:grpSpPr bwMode="auto">
          <a:xfrm>
            <a:off x="826981" y="1856218"/>
            <a:ext cx="3171412" cy="3351988"/>
            <a:chOff x="0" y="0"/>
            <a:chExt cx="3171825" cy="3351213"/>
          </a:xfrm>
        </p:grpSpPr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1222375" y="2624138"/>
              <a:ext cx="727075" cy="727075"/>
            </a:xfrm>
            <a:custGeom>
              <a:avLst/>
              <a:gdLst>
                <a:gd name="T0" fmla="*/ 2147483647 w 458"/>
                <a:gd name="T1" fmla="*/ 2147483647 h 458"/>
                <a:gd name="T2" fmla="*/ 0 w 458"/>
                <a:gd name="T3" fmla="*/ 2147483647 h 458"/>
                <a:gd name="T4" fmla="*/ 2147483647 w 458"/>
                <a:gd name="T5" fmla="*/ 0 h 458"/>
                <a:gd name="T6" fmla="*/ 2147483647 w 458"/>
                <a:gd name="T7" fmla="*/ 2147483647 h 458"/>
                <a:gd name="T8" fmla="*/ 2147483647 w 458"/>
                <a:gd name="T9" fmla="*/ 2147483647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458">
                  <a:moveTo>
                    <a:pt x="229" y="458"/>
                  </a:moveTo>
                  <a:lnTo>
                    <a:pt x="0" y="228"/>
                  </a:lnTo>
                  <a:lnTo>
                    <a:pt x="229" y="0"/>
                  </a:lnTo>
                  <a:lnTo>
                    <a:pt x="458" y="228"/>
                  </a:lnTo>
                  <a:lnTo>
                    <a:pt x="229" y="458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4" name="Rectangle 35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1585913" y="130175"/>
              <a:ext cx="1120775" cy="1462088"/>
            </a:xfrm>
            <a:custGeom>
              <a:avLst/>
              <a:gdLst>
                <a:gd name="T0" fmla="*/ 2147483647 w 400"/>
                <a:gd name="T1" fmla="*/ 2147483647 h 521"/>
                <a:gd name="T2" fmla="*/ 2147483647 w 400"/>
                <a:gd name="T3" fmla="*/ 0 h 521"/>
                <a:gd name="T4" fmla="*/ 0 w 400"/>
                <a:gd name="T5" fmla="*/ 2147483647 h 521"/>
                <a:gd name="T6" fmla="*/ 2147483647 w 400"/>
                <a:gd name="T7" fmla="*/ 2147483647 h 5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521">
                  <a:moveTo>
                    <a:pt x="400" y="120"/>
                  </a:moveTo>
                  <a:cubicBezTo>
                    <a:pt x="350" y="70"/>
                    <a:pt x="290" y="29"/>
                    <a:pt x="224" y="0"/>
                  </a:cubicBezTo>
                  <a:cubicBezTo>
                    <a:pt x="0" y="521"/>
                    <a:pt x="0" y="521"/>
                    <a:pt x="0" y="521"/>
                  </a:cubicBezTo>
                  <a:lnTo>
                    <a:pt x="400" y="12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585913" y="3175"/>
              <a:ext cx="627063" cy="1589088"/>
            </a:xfrm>
            <a:custGeom>
              <a:avLst/>
              <a:gdLst>
                <a:gd name="T0" fmla="*/ 0 w 224"/>
                <a:gd name="T1" fmla="*/ 2147483647 h 566"/>
                <a:gd name="T2" fmla="*/ 0 w 224"/>
                <a:gd name="T3" fmla="*/ 2147483647 h 566"/>
                <a:gd name="T4" fmla="*/ 2147483647 w 224"/>
                <a:gd name="T5" fmla="*/ 2147483647 h 566"/>
                <a:gd name="T6" fmla="*/ 0 w 224"/>
                <a:gd name="T7" fmla="*/ 0 h 566"/>
                <a:gd name="T8" fmla="*/ 0 w 224"/>
                <a:gd name="T9" fmla="*/ 0 h 566"/>
                <a:gd name="T10" fmla="*/ 0 w 224"/>
                <a:gd name="T11" fmla="*/ 2147483647 h 5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4" h="566">
                  <a:moveTo>
                    <a:pt x="0" y="566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155" y="16"/>
                    <a:pt x="8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6"/>
                    <a:pt x="0" y="566"/>
                    <a:pt x="0" y="566"/>
                  </a:cubicBezTo>
                  <a:close/>
                </a:path>
              </a:pathLst>
            </a:custGeom>
            <a:solidFill>
              <a:srgbClr val="C4C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958850" y="466725"/>
              <a:ext cx="2212975" cy="2713038"/>
            </a:xfrm>
            <a:custGeom>
              <a:avLst/>
              <a:gdLst>
                <a:gd name="T0" fmla="*/ 2147483647 w 790"/>
                <a:gd name="T1" fmla="*/ 0 h 967"/>
                <a:gd name="T2" fmla="*/ 2147483647 w 790"/>
                <a:gd name="T3" fmla="*/ 2147483647 h 967"/>
                <a:gd name="T4" fmla="*/ 0 w 790"/>
                <a:gd name="T5" fmla="*/ 2147483647 h 967"/>
                <a:gd name="T6" fmla="*/ 2147483647 w 790"/>
                <a:gd name="T7" fmla="*/ 2147483647 h 967"/>
                <a:gd name="T8" fmla="*/ 2147483647 w 790"/>
                <a:gd name="T9" fmla="*/ 2147483647 h 967"/>
                <a:gd name="T10" fmla="*/ 2147483647 w 790"/>
                <a:gd name="T11" fmla="*/ 2147483647 h 967"/>
                <a:gd name="T12" fmla="*/ 2147483647 w 790"/>
                <a:gd name="T13" fmla="*/ 2147483647 h 967"/>
                <a:gd name="T14" fmla="*/ 2147483647 w 790"/>
                <a:gd name="T15" fmla="*/ 0 h 9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0" h="967">
                  <a:moveTo>
                    <a:pt x="624" y="0"/>
                  </a:moveTo>
                  <a:cubicBezTo>
                    <a:pt x="224" y="401"/>
                    <a:pt x="224" y="401"/>
                    <a:pt x="224" y="401"/>
                  </a:cubicBezTo>
                  <a:cubicBezTo>
                    <a:pt x="0" y="921"/>
                    <a:pt x="0" y="921"/>
                    <a:pt x="0" y="921"/>
                  </a:cubicBezTo>
                  <a:cubicBezTo>
                    <a:pt x="69" y="950"/>
                    <a:pt x="145" y="967"/>
                    <a:pt x="224" y="967"/>
                  </a:cubicBezTo>
                  <a:cubicBezTo>
                    <a:pt x="380" y="967"/>
                    <a:pt x="522" y="903"/>
                    <a:pt x="624" y="801"/>
                  </a:cubicBezTo>
                  <a:cubicBezTo>
                    <a:pt x="683" y="743"/>
                    <a:pt x="728" y="672"/>
                    <a:pt x="757" y="593"/>
                  </a:cubicBezTo>
                  <a:cubicBezTo>
                    <a:pt x="778" y="533"/>
                    <a:pt x="790" y="468"/>
                    <a:pt x="790" y="401"/>
                  </a:cubicBezTo>
                  <a:cubicBezTo>
                    <a:pt x="790" y="244"/>
                    <a:pt x="727" y="103"/>
                    <a:pt x="624" y="0"/>
                  </a:cubicBezTo>
                  <a:close/>
                </a:path>
              </a:pathLst>
            </a:custGeom>
            <a:solidFill>
              <a:srgbClr val="C4C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0" y="1592263"/>
              <a:ext cx="1585913" cy="1458913"/>
            </a:xfrm>
            <a:custGeom>
              <a:avLst/>
              <a:gdLst>
                <a:gd name="T0" fmla="*/ 2147483647 w 566"/>
                <a:gd name="T1" fmla="*/ 0 h 520"/>
                <a:gd name="T2" fmla="*/ 2147483647 w 566"/>
                <a:gd name="T3" fmla="*/ 0 h 520"/>
                <a:gd name="T4" fmla="*/ 0 w 566"/>
                <a:gd name="T5" fmla="*/ 0 h 520"/>
                <a:gd name="T6" fmla="*/ 2147483647 w 566"/>
                <a:gd name="T7" fmla="*/ 2147483647 h 520"/>
                <a:gd name="T8" fmla="*/ 2147483647 w 566"/>
                <a:gd name="T9" fmla="*/ 2147483647 h 520"/>
                <a:gd name="T10" fmla="*/ 2147483647 w 566"/>
                <a:gd name="T11" fmla="*/ 0 h 5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6" h="520">
                  <a:moveTo>
                    <a:pt x="566" y="0"/>
                  </a:moveTo>
                  <a:cubicBezTo>
                    <a:pt x="566" y="0"/>
                    <a:pt x="566" y="0"/>
                    <a:pt x="5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"/>
                    <a:pt x="63" y="297"/>
                    <a:pt x="166" y="400"/>
                  </a:cubicBezTo>
                  <a:cubicBezTo>
                    <a:pt x="216" y="450"/>
                    <a:pt x="276" y="491"/>
                    <a:pt x="342" y="52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0" y="1049338"/>
              <a:ext cx="1585913" cy="542925"/>
            </a:xfrm>
            <a:custGeom>
              <a:avLst/>
              <a:gdLst>
                <a:gd name="T0" fmla="*/ 2147483647 w 566"/>
                <a:gd name="T1" fmla="*/ 2147483647 h 193"/>
                <a:gd name="T2" fmla="*/ 2147483647 w 566"/>
                <a:gd name="T3" fmla="*/ 0 h 193"/>
                <a:gd name="T4" fmla="*/ 0 w 566"/>
                <a:gd name="T5" fmla="*/ 2147483647 h 193"/>
                <a:gd name="T6" fmla="*/ 2147483647 w 566"/>
                <a:gd name="T7" fmla="*/ 2147483647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6" h="193">
                  <a:moveTo>
                    <a:pt x="566" y="19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2" y="60"/>
                    <a:pt x="0" y="125"/>
                    <a:pt x="0" y="193"/>
                  </a:cubicBezTo>
                  <a:cubicBezTo>
                    <a:pt x="566" y="193"/>
                    <a:pt x="566" y="193"/>
                    <a:pt x="566" y="193"/>
                  </a:cubicBezTo>
                  <a:close/>
                </a:path>
              </a:pathLst>
            </a:custGeom>
            <a:solidFill>
              <a:srgbClr val="C4C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92075" y="0"/>
              <a:ext cx="1493838" cy="1592263"/>
            </a:xfrm>
            <a:custGeom>
              <a:avLst/>
              <a:gdLst>
                <a:gd name="T0" fmla="*/ 2147483647 w 533"/>
                <a:gd name="T1" fmla="*/ 2147483647 h 567"/>
                <a:gd name="T2" fmla="*/ 2147483647 w 533"/>
                <a:gd name="T3" fmla="*/ 2147483647 h 567"/>
                <a:gd name="T4" fmla="*/ 0 w 533"/>
                <a:gd name="T5" fmla="*/ 2147483647 h 567"/>
                <a:gd name="T6" fmla="*/ 2147483647 w 533"/>
                <a:gd name="T7" fmla="*/ 2147483647 h 567"/>
                <a:gd name="T8" fmla="*/ 2147483647 w 533"/>
                <a:gd name="T9" fmla="*/ 2147483647 h 567"/>
                <a:gd name="T10" fmla="*/ 2147483647 w 533"/>
                <a:gd name="T11" fmla="*/ 2147483647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3" h="567">
                  <a:moveTo>
                    <a:pt x="533" y="1"/>
                  </a:moveTo>
                  <a:cubicBezTo>
                    <a:pt x="377" y="0"/>
                    <a:pt x="235" y="64"/>
                    <a:pt x="133" y="166"/>
                  </a:cubicBezTo>
                  <a:cubicBezTo>
                    <a:pt x="75" y="225"/>
                    <a:pt x="29" y="295"/>
                    <a:pt x="0" y="374"/>
                  </a:cubicBezTo>
                  <a:cubicBezTo>
                    <a:pt x="533" y="567"/>
                    <a:pt x="533" y="567"/>
                    <a:pt x="533" y="567"/>
                  </a:cubicBezTo>
                  <a:cubicBezTo>
                    <a:pt x="533" y="567"/>
                    <a:pt x="533" y="567"/>
                    <a:pt x="533" y="567"/>
                  </a:cubicBezTo>
                  <a:lnTo>
                    <a:pt x="533" y="1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17" name="Freeform 48"/>
            <p:cNvSpPr>
              <a:spLocks/>
            </p:cNvSpPr>
            <p:nvPr/>
          </p:nvSpPr>
          <p:spPr bwMode="auto">
            <a:xfrm>
              <a:off x="465138" y="469900"/>
              <a:ext cx="2241550" cy="2244725"/>
            </a:xfrm>
            <a:custGeom>
              <a:avLst/>
              <a:gdLst>
                <a:gd name="T0" fmla="*/ 2147483647 w 800"/>
                <a:gd name="T1" fmla="*/ 2147483647 h 800"/>
                <a:gd name="T2" fmla="*/ 0 w 800"/>
                <a:gd name="T3" fmla="*/ 2147483647 h 800"/>
                <a:gd name="T4" fmla="*/ 2147483647 w 800"/>
                <a:gd name="T5" fmla="*/ 0 h 800"/>
                <a:gd name="T6" fmla="*/ 2147483647 w 800"/>
                <a:gd name="T7" fmla="*/ 2147483647 h 800"/>
                <a:gd name="T8" fmla="*/ 2147483647 w 800"/>
                <a:gd name="T9" fmla="*/ 2147483647 h 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0" h="800">
                  <a:moveTo>
                    <a:pt x="400" y="800"/>
                  </a:moveTo>
                  <a:cubicBezTo>
                    <a:pt x="179" y="800"/>
                    <a:pt x="0" y="620"/>
                    <a:pt x="0" y="400"/>
                  </a:cubicBezTo>
                  <a:cubicBezTo>
                    <a:pt x="0" y="179"/>
                    <a:pt x="179" y="0"/>
                    <a:pt x="400" y="0"/>
                  </a:cubicBezTo>
                  <a:cubicBezTo>
                    <a:pt x="621" y="0"/>
                    <a:pt x="800" y="179"/>
                    <a:pt x="800" y="400"/>
                  </a:cubicBezTo>
                  <a:cubicBezTo>
                    <a:pt x="800" y="621"/>
                    <a:pt x="621" y="800"/>
                    <a:pt x="400" y="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18" name="文本框 69"/>
            <p:cNvSpPr txBox="1">
              <a:spLocks noChangeArrowheads="1"/>
            </p:cNvSpPr>
            <p:nvPr/>
          </p:nvSpPr>
          <p:spPr bwMode="auto">
            <a:xfrm>
              <a:off x="909768" y="1187000"/>
              <a:ext cx="1412875" cy="76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dirty="0">
                  <a:solidFill>
                    <a:srgbClr val="465766"/>
                  </a:solidFill>
                  <a:latin typeface="+mn-ea"/>
                  <a:ea typeface="+mn-ea"/>
                </a:rPr>
                <a:t>45%</a:t>
              </a:r>
              <a:endParaRPr lang="zh-CN" altLang="en-US" sz="4400" dirty="0">
                <a:solidFill>
                  <a:srgbClr val="465766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9" name="组合 73"/>
          <p:cNvGrpSpPr>
            <a:grpSpLocks/>
          </p:cNvGrpSpPr>
          <p:nvPr/>
        </p:nvGrpSpPr>
        <p:grpSpPr bwMode="auto">
          <a:xfrm>
            <a:off x="4452360" y="1856218"/>
            <a:ext cx="3171412" cy="3351988"/>
            <a:chOff x="0" y="0"/>
            <a:chExt cx="3171825" cy="3351213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22375" y="2624138"/>
              <a:ext cx="727075" cy="727075"/>
            </a:xfrm>
            <a:custGeom>
              <a:avLst/>
              <a:gdLst>
                <a:gd name="T0" fmla="*/ 2147483647 w 458"/>
                <a:gd name="T1" fmla="*/ 2147483647 h 458"/>
                <a:gd name="T2" fmla="*/ 0 w 458"/>
                <a:gd name="T3" fmla="*/ 2147483647 h 458"/>
                <a:gd name="T4" fmla="*/ 2147483647 w 458"/>
                <a:gd name="T5" fmla="*/ 0 h 458"/>
                <a:gd name="T6" fmla="*/ 2147483647 w 458"/>
                <a:gd name="T7" fmla="*/ 2147483647 h 458"/>
                <a:gd name="T8" fmla="*/ 2147483647 w 458"/>
                <a:gd name="T9" fmla="*/ 2147483647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458">
                  <a:moveTo>
                    <a:pt x="229" y="458"/>
                  </a:moveTo>
                  <a:lnTo>
                    <a:pt x="0" y="228"/>
                  </a:lnTo>
                  <a:lnTo>
                    <a:pt x="229" y="0"/>
                  </a:lnTo>
                  <a:lnTo>
                    <a:pt x="458" y="228"/>
                  </a:lnTo>
                  <a:lnTo>
                    <a:pt x="229" y="458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1585913" y="130175"/>
              <a:ext cx="1120775" cy="1462088"/>
            </a:xfrm>
            <a:custGeom>
              <a:avLst/>
              <a:gdLst>
                <a:gd name="T0" fmla="*/ 2147483647 w 400"/>
                <a:gd name="T1" fmla="*/ 2147483647 h 521"/>
                <a:gd name="T2" fmla="*/ 2147483647 w 400"/>
                <a:gd name="T3" fmla="*/ 0 h 521"/>
                <a:gd name="T4" fmla="*/ 0 w 400"/>
                <a:gd name="T5" fmla="*/ 2147483647 h 521"/>
                <a:gd name="T6" fmla="*/ 2147483647 w 400"/>
                <a:gd name="T7" fmla="*/ 2147483647 h 5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521">
                  <a:moveTo>
                    <a:pt x="400" y="120"/>
                  </a:moveTo>
                  <a:cubicBezTo>
                    <a:pt x="350" y="70"/>
                    <a:pt x="290" y="29"/>
                    <a:pt x="224" y="0"/>
                  </a:cubicBezTo>
                  <a:cubicBezTo>
                    <a:pt x="0" y="521"/>
                    <a:pt x="0" y="521"/>
                    <a:pt x="0" y="521"/>
                  </a:cubicBezTo>
                  <a:lnTo>
                    <a:pt x="400" y="120"/>
                  </a:lnTo>
                  <a:close/>
                </a:path>
              </a:pathLst>
            </a:custGeom>
            <a:solidFill>
              <a:srgbClr val="C4C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1585913" y="3175"/>
              <a:ext cx="627063" cy="1589088"/>
            </a:xfrm>
            <a:custGeom>
              <a:avLst/>
              <a:gdLst>
                <a:gd name="T0" fmla="*/ 0 w 224"/>
                <a:gd name="T1" fmla="*/ 2147483647 h 566"/>
                <a:gd name="T2" fmla="*/ 0 w 224"/>
                <a:gd name="T3" fmla="*/ 2147483647 h 566"/>
                <a:gd name="T4" fmla="*/ 2147483647 w 224"/>
                <a:gd name="T5" fmla="*/ 2147483647 h 566"/>
                <a:gd name="T6" fmla="*/ 0 w 224"/>
                <a:gd name="T7" fmla="*/ 0 h 566"/>
                <a:gd name="T8" fmla="*/ 0 w 224"/>
                <a:gd name="T9" fmla="*/ 0 h 566"/>
                <a:gd name="T10" fmla="*/ 0 w 224"/>
                <a:gd name="T11" fmla="*/ 2147483647 h 5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4" h="566">
                  <a:moveTo>
                    <a:pt x="0" y="566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155" y="16"/>
                    <a:pt x="8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6"/>
                    <a:pt x="0" y="566"/>
                    <a:pt x="0" y="566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0" y="466725"/>
              <a:ext cx="3171825" cy="2713038"/>
            </a:xfrm>
            <a:custGeom>
              <a:avLst/>
              <a:gdLst>
                <a:gd name="T0" fmla="*/ 2147483647 w 1132"/>
                <a:gd name="T1" fmla="*/ 0 h 967"/>
                <a:gd name="T2" fmla="*/ 2147483647 w 1132"/>
                <a:gd name="T3" fmla="*/ 2147483647 h 967"/>
                <a:gd name="T4" fmla="*/ 0 w 1132"/>
                <a:gd name="T5" fmla="*/ 2147483647 h 967"/>
                <a:gd name="T6" fmla="*/ 2147483647 w 1132"/>
                <a:gd name="T7" fmla="*/ 2147483647 h 967"/>
                <a:gd name="T8" fmla="*/ 2147483647 w 1132"/>
                <a:gd name="T9" fmla="*/ 2147483647 h 967"/>
                <a:gd name="T10" fmla="*/ 2147483647 w 1132"/>
                <a:gd name="T11" fmla="*/ 2147483647 h 967"/>
                <a:gd name="T12" fmla="*/ 2147483647 w 1132"/>
                <a:gd name="T13" fmla="*/ 2147483647 h 967"/>
                <a:gd name="T14" fmla="*/ 2147483647 w 1132"/>
                <a:gd name="T15" fmla="*/ 2147483647 h 967"/>
                <a:gd name="T16" fmla="*/ 2147483647 w 1132"/>
                <a:gd name="T17" fmla="*/ 2147483647 h 967"/>
                <a:gd name="T18" fmla="*/ 2147483647 w 1132"/>
                <a:gd name="T19" fmla="*/ 0 h 9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2" h="967">
                  <a:moveTo>
                    <a:pt x="966" y="0"/>
                  </a:moveTo>
                  <a:cubicBezTo>
                    <a:pt x="566" y="401"/>
                    <a:pt x="566" y="401"/>
                    <a:pt x="566" y="40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557"/>
                    <a:pt x="63" y="698"/>
                    <a:pt x="166" y="801"/>
                  </a:cubicBezTo>
                  <a:cubicBezTo>
                    <a:pt x="216" y="851"/>
                    <a:pt x="276" y="892"/>
                    <a:pt x="342" y="921"/>
                  </a:cubicBezTo>
                  <a:cubicBezTo>
                    <a:pt x="411" y="950"/>
                    <a:pt x="487" y="967"/>
                    <a:pt x="566" y="967"/>
                  </a:cubicBezTo>
                  <a:cubicBezTo>
                    <a:pt x="722" y="967"/>
                    <a:pt x="864" y="903"/>
                    <a:pt x="966" y="801"/>
                  </a:cubicBezTo>
                  <a:cubicBezTo>
                    <a:pt x="1025" y="743"/>
                    <a:pt x="1070" y="672"/>
                    <a:pt x="1099" y="593"/>
                  </a:cubicBezTo>
                  <a:cubicBezTo>
                    <a:pt x="1120" y="533"/>
                    <a:pt x="1132" y="468"/>
                    <a:pt x="1132" y="401"/>
                  </a:cubicBezTo>
                  <a:cubicBezTo>
                    <a:pt x="1132" y="244"/>
                    <a:pt x="1069" y="103"/>
                    <a:pt x="966" y="0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0" y="1049338"/>
              <a:ext cx="1585913" cy="542925"/>
            </a:xfrm>
            <a:custGeom>
              <a:avLst/>
              <a:gdLst>
                <a:gd name="T0" fmla="*/ 2147483647 w 566"/>
                <a:gd name="T1" fmla="*/ 2147483647 h 193"/>
                <a:gd name="T2" fmla="*/ 2147483647 w 566"/>
                <a:gd name="T3" fmla="*/ 0 h 193"/>
                <a:gd name="T4" fmla="*/ 0 w 566"/>
                <a:gd name="T5" fmla="*/ 2147483647 h 193"/>
                <a:gd name="T6" fmla="*/ 2147483647 w 566"/>
                <a:gd name="T7" fmla="*/ 2147483647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6" h="193">
                  <a:moveTo>
                    <a:pt x="566" y="19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2" y="60"/>
                    <a:pt x="0" y="125"/>
                    <a:pt x="0" y="193"/>
                  </a:cubicBezTo>
                  <a:cubicBezTo>
                    <a:pt x="566" y="193"/>
                    <a:pt x="566" y="193"/>
                    <a:pt x="566" y="193"/>
                  </a:cubicBez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92075" y="0"/>
              <a:ext cx="1493838" cy="1592263"/>
            </a:xfrm>
            <a:custGeom>
              <a:avLst/>
              <a:gdLst>
                <a:gd name="T0" fmla="*/ 2147483647 w 533"/>
                <a:gd name="T1" fmla="*/ 2147483647 h 567"/>
                <a:gd name="T2" fmla="*/ 2147483647 w 533"/>
                <a:gd name="T3" fmla="*/ 2147483647 h 567"/>
                <a:gd name="T4" fmla="*/ 0 w 533"/>
                <a:gd name="T5" fmla="*/ 2147483647 h 567"/>
                <a:gd name="T6" fmla="*/ 2147483647 w 533"/>
                <a:gd name="T7" fmla="*/ 2147483647 h 567"/>
                <a:gd name="T8" fmla="*/ 2147483647 w 533"/>
                <a:gd name="T9" fmla="*/ 2147483647 h 567"/>
                <a:gd name="T10" fmla="*/ 2147483647 w 533"/>
                <a:gd name="T11" fmla="*/ 2147483647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3" h="567">
                  <a:moveTo>
                    <a:pt x="533" y="1"/>
                  </a:moveTo>
                  <a:cubicBezTo>
                    <a:pt x="377" y="0"/>
                    <a:pt x="235" y="64"/>
                    <a:pt x="133" y="166"/>
                  </a:cubicBezTo>
                  <a:cubicBezTo>
                    <a:pt x="74" y="225"/>
                    <a:pt x="29" y="295"/>
                    <a:pt x="0" y="374"/>
                  </a:cubicBezTo>
                  <a:cubicBezTo>
                    <a:pt x="533" y="567"/>
                    <a:pt x="533" y="567"/>
                    <a:pt x="533" y="567"/>
                  </a:cubicBezTo>
                  <a:cubicBezTo>
                    <a:pt x="533" y="567"/>
                    <a:pt x="533" y="567"/>
                    <a:pt x="533" y="567"/>
                  </a:cubicBezTo>
                  <a:lnTo>
                    <a:pt x="533" y="1"/>
                  </a:lnTo>
                  <a:close/>
                </a:path>
              </a:pathLst>
            </a:custGeom>
            <a:solidFill>
              <a:srgbClr val="C4C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465138" y="469900"/>
              <a:ext cx="2241550" cy="2244725"/>
            </a:xfrm>
            <a:custGeom>
              <a:avLst/>
              <a:gdLst>
                <a:gd name="T0" fmla="*/ 2147483647 w 800"/>
                <a:gd name="T1" fmla="*/ 2147483647 h 800"/>
                <a:gd name="T2" fmla="*/ 0 w 800"/>
                <a:gd name="T3" fmla="*/ 2147483647 h 800"/>
                <a:gd name="T4" fmla="*/ 2147483647 w 800"/>
                <a:gd name="T5" fmla="*/ 0 h 800"/>
                <a:gd name="T6" fmla="*/ 2147483647 w 800"/>
                <a:gd name="T7" fmla="*/ 2147483647 h 800"/>
                <a:gd name="T8" fmla="*/ 2147483647 w 800"/>
                <a:gd name="T9" fmla="*/ 2147483647 h 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0" h="800">
                  <a:moveTo>
                    <a:pt x="400" y="800"/>
                  </a:moveTo>
                  <a:cubicBezTo>
                    <a:pt x="179" y="800"/>
                    <a:pt x="0" y="620"/>
                    <a:pt x="0" y="400"/>
                  </a:cubicBezTo>
                  <a:cubicBezTo>
                    <a:pt x="0" y="179"/>
                    <a:pt x="179" y="0"/>
                    <a:pt x="400" y="0"/>
                  </a:cubicBezTo>
                  <a:cubicBezTo>
                    <a:pt x="621" y="0"/>
                    <a:pt x="800" y="179"/>
                    <a:pt x="800" y="400"/>
                  </a:cubicBezTo>
                  <a:cubicBezTo>
                    <a:pt x="800" y="621"/>
                    <a:pt x="621" y="800"/>
                    <a:pt x="400" y="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34" name="文本框 70"/>
            <p:cNvSpPr txBox="1">
              <a:spLocks noChangeArrowheads="1"/>
            </p:cNvSpPr>
            <p:nvPr/>
          </p:nvSpPr>
          <p:spPr bwMode="auto">
            <a:xfrm>
              <a:off x="977101" y="1163808"/>
              <a:ext cx="1412875" cy="76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>
                  <a:solidFill>
                    <a:srgbClr val="465766"/>
                  </a:solidFill>
                  <a:latin typeface="+mn-ea"/>
                  <a:ea typeface="+mn-ea"/>
                </a:rPr>
                <a:t>55%</a:t>
              </a:r>
              <a:endParaRPr lang="zh-CN" altLang="en-US" sz="4400">
                <a:solidFill>
                  <a:srgbClr val="465766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5" name="组合 74"/>
          <p:cNvGrpSpPr>
            <a:grpSpLocks/>
          </p:cNvGrpSpPr>
          <p:nvPr/>
        </p:nvGrpSpPr>
        <p:grpSpPr bwMode="auto">
          <a:xfrm>
            <a:off x="8077737" y="1856218"/>
            <a:ext cx="3171412" cy="3351988"/>
            <a:chOff x="0" y="0"/>
            <a:chExt cx="3171826" cy="3351213"/>
          </a:xfrm>
        </p:grpSpPr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1222375" y="2624138"/>
              <a:ext cx="727075" cy="727075"/>
            </a:xfrm>
            <a:custGeom>
              <a:avLst/>
              <a:gdLst>
                <a:gd name="T0" fmla="*/ 2147483647 w 458"/>
                <a:gd name="T1" fmla="*/ 2147483647 h 458"/>
                <a:gd name="T2" fmla="*/ 0 w 458"/>
                <a:gd name="T3" fmla="*/ 2147483647 h 458"/>
                <a:gd name="T4" fmla="*/ 2147483647 w 458"/>
                <a:gd name="T5" fmla="*/ 0 h 458"/>
                <a:gd name="T6" fmla="*/ 2147483647 w 458"/>
                <a:gd name="T7" fmla="*/ 2147483647 h 458"/>
                <a:gd name="T8" fmla="*/ 2147483647 w 458"/>
                <a:gd name="T9" fmla="*/ 2147483647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458">
                  <a:moveTo>
                    <a:pt x="229" y="458"/>
                  </a:moveTo>
                  <a:lnTo>
                    <a:pt x="0" y="228"/>
                  </a:lnTo>
                  <a:lnTo>
                    <a:pt x="229" y="0"/>
                  </a:lnTo>
                  <a:lnTo>
                    <a:pt x="458" y="228"/>
                  </a:lnTo>
                  <a:lnTo>
                    <a:pt x="229" y="458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1585913" y="466725"/>
              <a:ext cx="1585913" cy="2247900"/>
            </a:xfrm>
            <a:custGeom>
              <a:avLst/>
              <a:gdLst>
                <a:gd name="T0" fmla="*/ 2147483647 w 566"/>
                <a:gd name="T1" fmla="*/ 2147483647 h 801"/>
                <a:gd name="T2" fmla="*/ 2147483647 w 566"/>
                <a:gd name="T3" fmla="*/ 2147483647 h 801"/>
                <a:gd name="T4" fmla="*/ 2147483647 w 566"/>
                <a:gd name="T5" fmla="*/ 2147483647 h 801"/>
                <a:gd name="T6" fmla="*/ 2147483647 w 566"/>
                <a:gd name="T7" fmla="*/ 0 h 801"/>
                <a:gd name="T8" fmla="*/ 0 w 566"/>
                <a:gd name="T9" fmla="*/ 2147483647 h 801"/>
                <a:gd name="T10" fmla="*/ 0 w 566"/>
                <a:gd name="T11" fmla="*/ 2147483647 h 801"/>
                <a:gd name="T12" fmla="*/ 0 w 566"/>
                <a:gd name="T13" fmla="*/ 2147483647 h 801"/>
                <a:gd name="T14" fmla="*/ 2147483647 w 566"/>
                <a:gd name="T15" fmla="*/ 2147483647 h 8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6" h="801">
                  <a:moveTo>
                    <a:pt x="400" y="801"/>
                  </a:moveTo>
                  <a:cubicBezTo>
                    <a:pt x="458" y="743"/>
                    <a:pt x="504" y="672"/>
                    <a:pt x="533" y="593"/>
                  </a:cubicBezTo>
                  <a:cubicBezTo>
                    <a:pt x="554" y="533"/>
                    <a:pt x="566" y="468"/>
                    <a:pt x="566" y="401"/>
                  </a:cubicBezTo>
                  <a:cubicBezTo>
                    <a:pt x="566" y="244"/>
                    <a:pt x="503" y="103"/>
                    <a:pt x="400" y="0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1"/>
                    <a:pt x="0" y="401"/>
                    <a:pt x="0" y="401"/>
                  </a:cubicBezTo>
                  <a:lnTo>
                    <a:pt x="400" y="801"/>
                  </a:lnTo>
                  <a:close/>
                </a:path>
              </a:pathLst>
            </a:custGeom>
            <a:solidFill>
              <a:srgbClr val="C4C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43" name="Rectangle 26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1585913" y="130175"/>
              <a:ext cx="1120775" cy="1462088"/>
            </a:xfrm>
            <a:custGeom>
              <a:avLst/>
              <a:gdLst>
                <a:gd name="T0" fmla="*/ 2147483647 w 400"/>
                <a:gd name="T1" fmla="*/ 2147483647 h 521"/>
                <a:gd name="T2" fmla="*/ 2147483647 w 400"/>
                <a:gd name="T3" fmla="*/ 0 h 521"/>
                <a:gd name="T4" fmla="*/ 0 w 400"/>
                <a:gd name="T5" fmla="*/ 2147483647 h 521"/>
                <a:gd name="T6" fmla="*/ 2147483647 w 400"/>
                <a:gd name="T7" fmla="*/ 2147483647 h 5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521">
                  <a:moveTo>
                    <a:pt x="400" y="120"/>
                  </a:moveTo>
                  <a:cubicBezTo>
                    <a:pt x="350" y="70"/>
                    <a:pt x="290" y="29"/>
                    <a:pt x="224" y="0"/>
                  </a:cubicBezTo>
                  <a:cubicBezTo>
                    <a:pt x="0" y="521"/>
                    <a:pt x="0" y="521"/>
                    <a:pt x="0" y="521"/>
                  </a:cubicBezTo>
                  <a:lnTo>
                    <a:pt x="400" y="12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1585913" y="3175"/>
              <a:ext cx="627063" cy="1589088"/>
            </a:xfrm>
            <a:custGeom>
              <a:avLst/>
              <a:gdLst>
                <a:gd name="T0" fmla="*/ 0 w 224"/>
                <a:gd name="T1" fmla="*/ 2147483647 h 566"/>
                <a:gd name="T2" fmla="*/ 0 w 224"/>
                <a:gd name="T3" fmla="*/ 2147483647 h 566"/>
                <a:gd name="T4" fmla="*/ 2147483647 w 224"/>
                <a:gd name="T5" fmla="*/ 2147483647 h 566"/>
                <a:gd name="T6" fmla="*/ 0 w 224"/>
                <a:gd name="T7" fmla="*/ 0 h 566"/>
                <a:gd name="T8" fmla="*/ 0 w 224"/>
                <a:gd name="T9" fmla="*/ 0 h 566"/>
                <a:gd name="T10" fmla="*/ 0 w 224"/>
                <a:gd name="T11" fmla="*/ 2147483647 h 5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4" h="566">
                  <a:moveTo>
                    <a:pt x="0" y="566"/>
                  </a:moveTo>
                  <a:cubicBezTo>
                    <a:pt x="0" y="566"/>
                    <a:pt x="0" y="566"/>
                    <a:pt x="0" y="56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155" y="16"/>
                    <a:pt x="79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6"/>
                    <a:pt x="0" y="566"/>
                    <a:pt x="0" y="566"/>
                  </a:cubicBezTo>
                  <a:close/>
                </a:path>
              </a:pathLst>
            </a:custGeom>
            <a:solidFill>
              <a:srgbClr val="C4C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0" y="1592263"/>
              <a:ext cx="2706688" cy="1587500"/>
            </a:xfrm>
            <a:custGeom>
              <a:avLst/>
              <a:gdLst>
                <a:gd name="T0" fmla="*/ 2147483647 w 966"/>
                <a:gd name="T1" fmla="*/ 0 h 566"/>
                <a:gd name="T2" fmla="*/ 0 w 966"/>
                <a:gd name="T3" fmla="*/ 0 h 566"/>
                <a:gd name="T4" fmla="*/ 2147483647 w 966"/>
                <a:gd name="T5" fmla="*/ 2147483647 h 566"/>
                <a:gd name="T6" fmla="*/ 2147483647 w 966"/>
                <a:gd name="T7" fmla="*/ 2147483647 h 566"/>
                <a:gd name="T8" fmla="*/ 2147483647 w 966"/>
                <a:gd name="T9" fmla="*/ 2147483647 h 566"/>
                <a:gd name="T10" fmla="*/ 2147483647 w 966"/>
                <a:gd name="T11" fmla="*/ 2147483647 h 566"/>
                <a:gd name="T12" fmla="*/ 2147483647 w 966"/>
                <a:gd name="T13" fmla="*/ 0 h 5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566">
                  <a:moveTo>
                    <a:pt x="5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6"/>
                    <a:pt x="63" y="297"/>
                    <a:pt x="166" y="400"/>
                  </a:cubicBezTo>
                  <a:cubicBezTo>
                    <a:pt x="216" y="450"/>
                    <a:pt x="276" y="491"/>
                    <a:pt x="342" y="520"/>
                  </a:cubicBezTo>
                  <a:cubicBezTo>
                    <a:pt x="411" y="549"/>
                    <a:pt x="486" y="566"/>
                    <a:pt x="566" y="566"/>
                  </a:cubicBezTo>
                  <a:cubicBezTo>
                    <a:pt x="722" y="566"/>
                    <a:pt x="864" y="502"/>
                    <a:pt x="966" y="40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0" y="1049338"/>
              <a:ext cx="1585913" cy="542925"/>
            </a:xfrm>
            <a:custGeom>
              <a:avLst/>
              <a:gdLst>
                <a:gd name="T0" fmla="*/ 2147483647 w 566"/>
                <a:gd name="T1" fmla="*/ 2147483647 h 193"/>
                <a:gd name="T2" fmla="*/ 2147483647 w 566"/>
                <a:gd name="T3" fmla="*/ 0 h 193"/>
                <a:gd name="T4" fmla="*/ 0 w 566"/>
                <a:gd name="T5" fmla="*/ 2147483647 h 193"/>
                <a:gd name="T6" fmla="*/ 2147483647 w 566"/>
                <a:gd name="T7" fmla="*/ 2147483647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6" h="193">
                  <a:moveTo>
                    <a:pt x="566" y="19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2" y="60"/>
                    <a:pt x="0" y="125"/>
                    <a:pt x="0" y="193"/>
                  </a:cubicBezTo>
                  <a:cubicBezTo>
                    <a:pt x="566" y="193"/>
                    <a:pt x="566" y="193"/>
                    <a:pt x="566" y="193"/>
                  </a:cubicBezTo>
                  <a:close/>
                </a:path>
              </a:pathLst>
            </a:custGeom>
            <a:solidFill>
              <a:srgbClr val="C4C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92075" y="0"/>
              <a:ext cx="1493838" cy="1592263"/>
            </a:xfrm>
            <a:custGeom>
              <a:avLst/>
              <a:gdLst>
                <a:gd name="T0" fmla="*/ 2147483647 w 533"/>
                <a:gd name="T1" fmla="*/ 2147483647 h 567"/>
                <a:gd name="T2" fmla="*/ 2147483647 w 533"/>
                <a:gd name="T3" fmla="*/ 2147483647 h 567"/>
                <a:gd name="T4" fmla="*/ 0 w 533"/>
                <a:gd name="T5" fmla="*/ 2147483647 h 567"/>
                <a:gd name="T6" fmla="*/ 2147483647 w 533"/>
                <a:gd name="T7" fmla="*/ 2147483647 h 567"/>
                <a:gd name="T8" fmla="*/ 2147483647 w 533"/>
                <a:gd name="T9" fmla="*/ 2147483647 h 567"/>
                <a:gd name="T10" fmla="*/ 2147483647 w 533"/>
                <a:gd name="T11" fmla="*/ 2147483647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3" h="567">
                  <a:moveTo>
                    <a:pt x="533" y="1"/>
                  </a:moveTo>
                  <a:cubicBezTo>
                    <a:pt x="377" y="0"/>
                    <a:pt x="235" y="64"/>
                    <a:pt x="133" y="166"/>
                  </a:cubicBezTo>
                  <a:cubicBezTo>
                    <a:pt x="74" y="225"/>
                    <a:pt x="29" y="295"/>
                    <a:pt x="0" y="374"/>
                  </a:cubicBezTo>
                  <a:cubicBezTo>
                    <a:pt x="533" y="567"/>
                    <a:pt x="533" y="567"/>
                    <a:pt x="533" y="567"/>
                  </a:cubicBezTo>
                  <a:cubicBezTo>
                    <a:pt x="533" y="567"/>
                    <a:pt x="533" y="567"/>
                    <a:pt x="533" y="567"/>
                  </a:cubicBezTo>
                  <a:lnTo>
                    <a:pt x="533" y="1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585913" y="1592263"/>
              <a:ext cx="1588" cy="1588"/>
            </a:xfrm>
            <a:prstGeom prst="rect">
              <a:avLst/>
            </a:prstGeom>
            <a:solidFill>
              <a:srgbClr val="FD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465138" y="469900"/>
              <a:ext cx="2241550" cy="2244725"/>
            </a:xfrm>
            <a:custGeom>
              <a:avLst/>
              <a:gdLst>
                <a:gd name="T0" fmla="*/ 2147483647 w 800"/>
                <a:gd name="T1" fmla="*/ 2147483647 h 800"/>
                <a:gd name="T2" fmla="*/ 0 w 800"/>
                <a:gd name="T3" fmla="*/ 2147483647 h 800"/>
                <a:gd name="T4" fmla="*/ 2147483647 w 800"/>
                <a:gd name="T5" fmla="*/ 0 h 800"/>
                <a:gd name="T6" fmla="*/ 2147483647 w 800"/>
                <a:gd name="T7" fmla="*/ 2147483647 h 800"/>
                <a:gd name="T8" fmla="*/ 2147483647 w 800"/>
                <a:gd name="T9" fmla="*/ 2147483647 h 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0" h="800">
                  <a:moveTo>
                    <a:pt x="400" y="800"/>
                  </a:moveTo>
                  <a:cubicBezTo>
                    <a:pt x="179" y="800"/>
                    <a:pt x="0" y="620"/>
                    <a:pt x="0" y="400"/>
                  </a:cubicBezTo>
                  <a:cubicBezTo>
                    <a:pt x="0" y="179"/>
                    <a:pt x="179" y="0"/>
                    <a:pt x="400" y="0"/>
                  </a:cubicBezTo>
                  <a:cubicBezTo>
                    <a:pt x="621" y="0"/>
                    <a:pt x="800" y="179"/>
                    <a:pt x="800" y="400"/>
                  </a:cubicBezTo>
                  <a:cubicBezTo>
                    <a:pt x="800" y="621"/>
                    <a:pt x="621" y="800"/>
                    <a:pt x="400" y="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latin typeface="+mn-ea"/>
              </a:endParaRPr>
            </a:p>
          </p:txBody>
        </p:sp>
        <p:sp>
          <p:nvSpPr>
            <p:cNvPr id="51" name="文本框 71"/>
            <p:cNvSpPr txBox="1">
              <a:spLocks noChangeArrowheads="1"/>
            </p:cNvSpPr>
            <p:nvPr/>
          </p:nvSpPr>
          <p:spPr bwMode="auto">
            <a:xfrm>
              <a:off x="946698" y="1129010"/>
              <a:ext cx="1412875" cy="76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>
                  <a:solidFill>
                    <a:srgbClr val="465766"/>
                  </a:solidFill>
                  <a:latin typeface="+mn-ea"/>
                  <a:ea typeface="+mn-ea"/>
                </a:rPr>
                <a:t>33%</a:t>
              </a:r>
              <a:endParaRPr lang="zh-CN" altLang="en-US" sz="4400">
                <a:solidFill>
                  <a:srgbClr val="465766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2" name="文本框 75"/>
          <p:cNvSpPr txBox="1">
            <a:spLocks noChangeArrowheads="1"/>
          </p:cNvSpPr>
          <p:nvPr/>
        </p:nvSpPr>
        <p:spPr bwMode="auto">
          <a:xfrm>
            <a:off x="1292058" y="5284424"/>
            <a:ext cx="2376176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465766"/>
                </a:solidFill>
                <a:latin typeface="+mn-ea"/>
                <a:ea typeface="+mn-ea"/>
              </a:rPr>
              <a:t>The title content.</a:t>
            </a:r>
          </a:p>
        </p:txBody>
      </p:sp>
      <p:sp>
        <p:nvSpPr>
          <p:cNvPr id="53" name="文本框 76"/>
          <p:cNvSpPr txBox="1">
            <a:spLocks noChangeArrowheads="1"/>
          </p:cNvSpPr>
          <p:nvPr/>
        </p:nvSpPr>
        <p:spPr bwMode="auto">
          <a:xfrm>
            <a:off x="1292057" y="5733790"/>
            <a:ext cx="253808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+mn-ea"/>
                <a:ea typeface="+mn-ea"/>
              </a:rPr>
              <a:t>Description of the content of the data.</a:t>
            </a:r>
          </a:p>
        </p:txBody>
      </p:sp>
      <p:sp>
        <p:nvSpPr>
          <p:cNvPr id="54" name="文本框 77"/>
          <p:cNvSpPr txBox="1">
            <a:spLocks noChangeArrowheads="1"/>
          </p:cNvSpPr>
          <p:nvPr/>
        </p:nvSpPr>
        <p:spPr bwMode="auto">
          <a:xfrm>
            <a:off x="4907912" y="5284424"/>
            <a:ext cx="2376176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465766"/>
                </a:solidFill>
                <a:latin typeface="+mn-ea"/>
                <a:ea typeface="+mn-ea"/>
              </a:rPr>
              <a:t>The title content.</a:t>
            </a:r>
          </a:p>
        </p:txBody>
      </p:sp>
      <p:sp>
        <p:nvSpPr>
          <p:cNvPr id="55" name="文本框 78"/>
          <p:cNvSpPr txBox="1">
            <a:spLocks noChangeArrowheads="1"/>
          </p:cNvSpPr>
          <p:nvPr/>
        </p:nvSpPr>
        <p:spPr bwMode="auto">
          <a:xfrm>
            <a:off x="4907912" y="5733790"/>
            <a:ext cx="2536495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+mn-ea"/>
                <a:ea typeface="+mn-ea"/>
              </a:rPr>
              <a:t>Description of the content of the data.</a:t>
            </a:r>
          </a:p>
        </p:txBody>
      </p:sp>
      <p:sp>
        <p:nvSpPr>
          <p:cNvPr id="56" name="文本框 79"/>
          <p:cNvSpPr txBox="1">
            <a:spLocks noChangeArrowheads="1"/>
          </p:cNvSpPr>
          <p:nvPr/>
        </p:nvSpPr>
        <p:spPr bwMode="auto">
          <a:xfrm>
            <a:off x="8523767" y="5284424"/>
            <a:ext cx="2376176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465766"/>
                </a:solidFill>
                <a:latin typeface="+mn-ea"/>
                <a:ea typeface="+mn-ea"/>
              </a:rPr>
              <a:t>The title content.</a:t>
            </a:r>
          </a:p>
        </p:txBody>
      </p:sp>
      <p:sp>
        <p:nvSpPr>
          <p:cNvPr id="57" name="文本框 80"/>
          <p:cNvSpPr txBox="1">
            <a:spLocks noChangeArrowheads="1"/>
          </p:cNvSpPr>
          <p:nvPr/>
        </p:nvSpPr>
        <p:spPr bwMode="auto">
          <a:xfrm>
            <a:off x="8523767" y="5733790"/>
            <a:ext cx="2536495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65766"/>
                </a:solidFill>
                <a:latin typeface="+mn-ea"/>
                <a:ea typeface="+mn-ea"/>
              </a:rPr>
              <a:t>Description of the content of the data.</a:t>
            </a:r>
          </a:p>
        </p:txBody>
      </p:sp>
      <p:sp>
        <p:nvSpPr>
          <p:cNvPr id="58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</p:spTree>
    <p:extLst>
      <p:ext uri="{BB962C8B-B14F-4D97-AF65-F5344CB8AC3E}">
        <p14:creationId xmlns:p14="http://schemas.microsoft.com/office/powerpoint/2010/main" val="28795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510473" y="1649116"/>
            <a:ext cx="5937250" cy="4995431"/>
            <a:chOff x="720" y="839"/>
            <a:chExt cx="3740" cy="3146"/>
          </a:xfrm>
          <a:solidFill>
            <a:srgbClr val="2F2637"/>
          </a:solidFill>
        </p:grpSpPr>
        <p:sp>
          <p:nvSpPr>
            <p:cNvPr id="8" name="Freeform 67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68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69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70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71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72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3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4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75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76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77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78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79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80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81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82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83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84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85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86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87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88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89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90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91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92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93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94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95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96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97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98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99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00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01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2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03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04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05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06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07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08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09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10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11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12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13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14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15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16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117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18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19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20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21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22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23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24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25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26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27"/>
            <p:cNvSpPr>
              <a:spLocks/>
            </p:cNvSpPr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28"/>
            <p:cNvSpPr>
              <a:spLocks/>
            </p:cNvSpPr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0" name="Freeform 78"/>
          <p:cNvSpPr>
            <a:spLocks/>
          </p:cNvSpPr>
          <p:nvPr/>
        </p:nvSpPr>
        <p:spPr bwMode="gray">
          <a:xfrm>
            <a:off x="4428422" y="5587027"/>
            <a:ext cx="895350" cy="762176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C4C7CB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1420" tIns="45711" rIns="91420" bIns="45711"/>
          <a:lstStyle/>
          <a:p>
            <a:endParaRPr lang="zh-CN" altLang="en-US"/>
          </a:p>
        </p:txBody>
      </p:sp>
      <p:sp>
        <p:nvSpPr>
          <p:cNvPr id="71" name="Freeform 92"/>
          <p:cNvSpPr>
            <a:spLocks/>
          </p:cNvSpPr>
          <p:nvPr/>
        </p:nvSpPr>
        <p:spPr bwMode="gray">
          <a:xfrm>
            <a:off x="4845937" y="3821320"/>
            <a:ext cx="782638" cy="525584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C4C7CB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1420" tIns="45711" rIns="91420" bIns="45711"/>
          <a:lstStyle/>
          <a:p>
            <a:endParaRPr lang="zh-CN" altLang="en-US"/>
          </a:p>
        </p:txBody>
      </p:sp>
      <p:sp>
        <p:nvSpPr>
          <p:cNvPr id="72" name="Freeform 100"/>
          <p:cNvSpPr>
            <a:spLocks/>
          </p:cNvSpPr>
          <p:nvPr/>
        </p:nvSpPr>
        <p:spPr bwMode="gray">
          <a:xfrm>
            <a:off x="5150737" y="3014682"/>
            <a:ext cx="682624" cy="681196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C4C7CB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1420" tIns="45711" rIns="91420" bIns="45711"/>
          <a:lstStyle/>
          <a:p>
            <a:endParaRPr lang="zh-CN" altLang="en-US"/>
          </a:p>
        </p:txBody>
      </p:sp>
      <p:sp>
        <p:nvSpPr>
          <p:cNvPr id="73" name="Freeform 82"/>
          <p:cNvSpPr>
            <a:spLocks/>
          </p:cNvSpPr>
          <p:nvPr/>
        </p:nvSpPr>
        <p:spPr bwMode="gray">
          <a:xfrm>
            <a:off x="5317548" y="4726403"/>
            <a:ext cx="449263" cy="504942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C4C7CB"/>
          </a:solidFill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1420" tIns="45711" rIns="91420" bIns="45711"/>
          <a:lstStyle/>
          <a:p>
            <a:endParaRPr lang="zh-CN" altLang="en-US"/>
          </a:p>
        </p:txBody>
      </p:sp>
      <p:cxnSp>
        <p:nvCxnSpPr>
          <p:cNvPr id="74" name="直接连接符 73"/>
          <p:cNvCxnSpPr/>
          <p:nvPr/>
        </p:nvCxnSpPr>
        <p:spPr>
          <a:xfrm>
            <a:off x="5751149" y="3442614"/>
            <a:ext cx="252412" cy="2485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003562" y="3691114"/>
            <a:ext cx="2251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5537694" y="3952236"/>
            <a:ext cx="252412" cy="2485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5790108" y="4200738"/>
            <a:ext cx="24651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5687311" y="4864549"/>
            <a:ext cx="316249" cy="2048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6003562" y="4864549"/>
            <a:ext cx="2251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5028499" y="6016546"/>
            <a:ext cx="252412" cy="2485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5280910" y="6265047"/>
            <a:ext cx="28610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6685552" y="3283396"/>
            <a:ext cx="1415553" cy="338617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to add text.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685552" y="3859237"/>
            <a:ext cx="1415553" cy="338617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to add text.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685552" y="4524830"/>
            <a:ext cx="1415553" cy="338617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to add text.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640287" y="5855107"/>
            <a:ext cx="1415553" cy="338617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to add text.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矩形标注 85"/>
          <p:cNvSpPr/>
          <p:nvPr/>
        </p:nvSpPr>
        <p:spPr>
          <a:xfrm>
            <a:off x="8791394" y="2782371"/>
            <a:ext cx="2609338" cy="3508788"/>
          </a:xfrm>
          <a:prstGeom prst="wedgeRectCallout">
            <a:avLst>
              <a:gd name="adj1" fmla="val -72333"/>
              <a:gd name="adj2" fmla="val 19715"/>
            </a:avLst>
          </a:prstGeom>
          <a:solidFill>
            <a:srgbClr val="C4C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zh-CN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9023437" y="3020455"/>
            <a:ext cx="2207958" cy="1107208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34118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1" grpId="0" animBg="1"/>
          <p:bldP spid="72" grpId="0" animBg="1"/>
          <p:bldP spid="73" grpId="0" animBg="1"/>
          <p:bldP spid="82" grpId="0"/>
          <p:bldP spid="83" grpId="0"/>
          <p:bldP spid="84" grpId="0"/>
          <p:bldP spid="85" grpId="0"/>
          <p:bldP spid="86" grpId="0" animBg="1"/>
          <p:bldP spid="87" grpId="0"/>
          <p:bldP spid="8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1" grpId="0" animBg="1"/>
          <p:bldP spid="72" grpId="0" animBg="1"/>
          <p:bldP spid="73" grpId="0" animBg="1"/>
          <p:bldP spid="82" grpId="0"/>
          <p:bldP spid="83" grpId="0"/>
          <p:bldP spid="84" grpId="0"/>
          <p:bldP spid="85" grpId="0"/>
          <p:bldP spid="86" grpId="0" animBg="1"/>
          <p:bldP spid="87" grpId="0"/>
          <p:bldP spid="87" grpI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/>
          <p:nvPr/>
        </p:nvSpPr>
        <p:spPr>
          <a:xfrm>
            <a:off x="4937760" y="2990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262626"/>
                </a:solidFill>
                <a:cs typeface="+mn-ea"/>
                <a:sym typeface="+mn-lt"/>
              </a:rPr>
              <a:t>Add your subheading.</a:t>
            </a:r>
          </a:p>
        </p:txBody>
      </p:sp>
      <p:sp>
        <p:nvSpPr>
          <p:cNvPr id="3" name="矩形 2"/>
          <p:cNvSpPr/>
          <p:nvPr/>
        </p:nvSpPr>
        <p:spPr>
          <a:xfrm>
            <a:off x="718840" y="1645121"/>
            <a:ext cx="10685404" cy="448955"/>
          </a:xfrm>
          <a:prstGeom prst="rect">
            <a:avLst/>
          </a:prstGeom>
        </p:spPr>
        <p:txBody>
          <a:bodyPr wrap="square" lIns="121905" tIns="60953" rIns="121905" bIns="60953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your text here or copy your text paste here, enter your text here or copy your text paste here.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96" y="2885424"/>
            <a:ext cx="7069520" cy="322739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120906" y="2929797"/>
            <a:ext cx="552544" cy="552816"/>
            <a:chOff x="3543574" y="4265651"/>
            <a:chExt cx="414516" cy="414516"/>
          </a:xfrm>
        </p:grpSpPr>
        <p:sp>
          <p:nvSpPr>
            <p:cNvPr id="6" name="椭圆 5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rgbClr val="2F2637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120906" y="3817474"/>
            <a:ext cx="552544" cy="552816"/>
            <a:chOff x="4102125" y="4265651"/>
            <a:chExt cx="414516" cy="414516"/>
          </a:xfrm>
        </p:grpSpPr>
        <p:sp>
          <p:nvSpPr>
            <p:cNvPr id="11" name="椭圆 10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rgbClr val="2F2637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13" name="Freeform 226"/>
              <p:cNvSpPr>
                <a:spLocks/>
              </p:cNvSpPr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4" name="Freeform 227"/>
              <p:cNvSpPr>
                <a:spLocks/>
              </p:cNvSpPr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5" name="Freeform 228"/>
              <p:cNvSpPr>
                <a:spLocks/>
              </p:cNvSpPr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Freeform 229"/>
              <p:cNvSpPr>
                <a:spLocks/>
              </p:cNvSpPr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7" name="Freeform 230"/>
              <p:cNvSpPr>
                <a:spLocks/>
              </p:cNvSpPr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120906" y="5546066"/>
            <a:ext cx="552544" cy="552816"/>
            <a:chOff x="5181486" y="4265651"/>
            <a:chExt cx="414516" cy="414516"/>
          </a:xfrm>
        </p:grpSpPr>
        <p:sp>
          <p:nvSpPr>
            <p:cNvPr id="20" name="椭圆 19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rgbClr val="2F2637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22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6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7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Freeform 333"/>
              <p:cNvSpPr>
                <a:spLocks/>
              </p:cNvSpPr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9" name="Freeform 334"/>
              <p:cNvSpPr>
                <a:spLocks/>
              </p:cNvSpPr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" name="Freeform 335"/>
              <p:cNvSpPr>
                <a:spLocks/>
              </p:cNvSpPr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8120906" y="4681770"/>
            <a:ext cx="552544" cy="552816"/>
            <a:chOff x="4626437" y="4265651"/>
            <a:chExt cx="414516" cy="414516"/>
          </a:xfrm>
        </p:grpSpPr>
        <p:sp>
          <p:nvSpPr>
            <p:cNvPr id="32" name="椭圆 31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rgbClr val="2F2637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34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Freeform 228"/>
              <p:cNvSpPr>
                <a:spLocks/>
              </p:cNvSpPr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6" name="Freeform 229"/>
              <p:cNvSpPr>
                <a:spLocks/>
              </p:cNvSpPr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7" name="Freeform 230"/>
              <p:cNvSpPr>
                <a:spLocks/>
              </p:cNvSpPr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Freeform 231"/>
              <p:cNvSpPr>
                <a:spLocks/>
              </p:cNvSpPr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Freeform 232"/>
              <p:cNvSpPr>
                <a:spLocks/>
              </p:cNvSpPr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0" name="Freeform 233"/>
              <p:cNvSpPr>
                <a:spLocks/>
              </p:cNvSpPr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8895137" y="2641698"/>
            <a:ext cx="2939054" cy="576197"/>
          </a:xfrm>
          <a:prstGeom prst="rect">
            <a:avLst/>
          </a:prstGeom>
        </p:spPr>
        <p:txBody>
          <a:bodyPr vert="horz" lIns="121905" tIns="60953" rIns="121905" bIns="6095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8895136" y="3644977"/>
            <a:ext cx="2939054" cy="576197"/>
          </a:xfrm>
          <a:prstGeom prst="rect">
            <a:avLst/>
          </a:prstGeom>
        </p:spPr>
        <p:txBody>
          <a:bodyPr vert="horz" lIns="121905" tIns="60953" rIns="121905" bIns="6095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8895137" y="4663738"/>
            <a:ext cx="2939054" cy="576197"/>
          </a:xfrm>
          <a:prstGeom prst="rect">
            <a:avLst/>
          </a:prstGeom>
        </p:spPr>
        <p:txBody>
          <a:bodyPr vert="horz" lIns="121905" tIns="60953" rIns="121905" bIns="6095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8853569" y="5634349"/>
            <a:ext cx="2939054" cy="576197"/>
          </a:xfrm>
          <a:prstGeom prst="rect">
            <a:avLst/>
          </a:prstGeom>
        </p:spPr>
        <p:txBody>
          <a:bodyPr vert="horz" lIns="121905" tIns="60953" rIns="121905" bIns="6095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Click to enter a brief text introduction, the text content needs to be summarized and refined.</a:t>
            </a:r>
          </a:p>
        </p:txBody>
      </p:sp>
    </p:spTree>
    <p:extLst>
      <p:ext uri="{BB962C8B-B14F-4D97-AF65-F5344CB8AC3E}">
        <p14:creationId xmlns:p14="http://schemas.microsoft.com/office/powerpoint/2010/main" val="8721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28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28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28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na1moo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2640</Words>
  <Application>Microsoft Office PowerPoint</Application>
  <PresentationFormat>宽屏</PresentationFormat>
  <Paragraphs>354</Paragraphs>
  <Slides>35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华文宋体</vt:lpstr>
      <vt:lpstr>宋体</vt:lpstr>
      <vt:lpstr>微软雅黑</vt:lpstr>
      <vt:lpstr>Agency FB</vt:lpstr>
      <vt:lpstr>Arial</vt:lpstr>
      <vt:lpstr>Calibri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57</cp:revision>
  <dcterms:created xsi:type="dcterms:W3CDTF">2019-06-19T02:08:00Z</dcterms:created>
  <dcterms:modified xsi:type="dcterms:W3CDTF">2020-10-19T07:34:59Z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2052-11.1.0.9069</vt:lpwstr>
  </property>
</Properties>
</file>