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jpg!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7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6" r:id="rId4"/>
    <p:sldId id="269" r:id="rId5"/>
    <p:sldId id="260" r:id="rId6"/>
    <p:sldId id="267" r:id="rId7"/>
    <p:sldId id="273" r:id="rId8"/>
    <p:sldId id="257" r:id="rId9"/>
    <p:sldId id="264" r:id="rId10"/>
    <p:sldId id="271" r:id="rId11"/>
    <p:sldId id="274" r:id="rId12"/>
    <p:sldId id="272" r:id="rId13"/>
    <p:sldId id="270" r:id="rId14"/>
    <p:sldId id="262" r:id="rId15"/>
    <p:sldId id="275" r:id="rId16"/>
    <p:sldId id="268" r:id="rId17"/>
    <p:sldId id="265" r:id="rId18"/>
    <p:sldId id="263" r:id="rId19"/>
    <p:sldId id="258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178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91" userDrawn="1">
          <p15:clr>
            <a:srgbClr val="A4A3A4"/>
          </p15:clr>
        </p15:guide>
        <p15:guide id="5" orient="horz" pos="3566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9543"/>
    <a:srgbClr val="F8BA5E"/>
    <a:srgbClr val="8E8854"/>
    <a:srgbClr val="A5975C"/>
    <a:srgbClr val="696E71"/>
    <a:srgbClr val="FDF1A5"/>
    <a:srgbClr val="F7FDDF"/>
    <a:srgbClr val="EDFABC"/>
    <a:srgbClr val="90A1F2"/>
    <a:srgbClr val="C9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314" autoAdjust="0"/>
  </p:normalViewPr>
  <p:slideViewPr>
    <p:cSldViewPr snapToGrid="0" showGuides="1">
      <p:cViewPr varScale="1">
        <p:scale>
          <a:sx n="68" d="100"/>
          <a:sy n="68" d="100"/>
        </p:scale>
        <p:origin x="840" y="66"/>
      </p:cViewPr>
      <p:guideLst>
        <p:guide pos="5178"/>
        <p:guide orient="horz" pos="1956"/>
        <p:guide orient="horz" pos="391"/>
        <p:guide orient="horz" pos="3566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8T09:35:01.753"/>
    </inkml:context>
    <inkml:brush xml:id="br0">
      <inkml:brushProperty name="width" value="0.2" units="cm"/>
      <inkml:brushProperty name="height" value="0.4" units="cm"/>
      <inkml:brushProperty name="color" value="#8BC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134 1846,'0'50,"0"48,0 54,0 31,0 33,0 58,0 37,0 16,0-20,0-10,0-31,0-8,0-23,8-26,5 8,0-12,6 15,1-7,-3-12,-5-15,-4-11,-4-11,-1-5,-3-7,0 0,-2-4,1 4,1 0,-2-4,2 31,0 11,0 22,0 28,0-1,0-15,0-19,-10 8,-2-8,-1 15,3-3,5-16,-1-11,5-15,-1-12,2-7,0 0,2-8,-2 4,0-4,1 4,9-27,12-7,12-23,11-30,7-24,3 5,4-4,0-8,1-11,-1 41,-2 12,1-7,0-16,8 8,4-4,-1-12,-2-14,-4-16,-11 23,-7-4,1 0,11-11,5-4,11-12,4-3,8 0,-2-8,-4 31,-8 7,-4-4,4-3,1-12,-3-3,-3-5,-2-3,-5-4,0-4,-3 4,1 0,-1-4,0 4,0 0,1 0,-1 0,0 0,1 0,0 0,0 0,-1 0,2 0,-2 0,0 0,2 0,-2 0,1 0,0 0,0 0,-1 0,2 0,-2 0,0 0,2 0,-2 0,1 0,9 0,4 0,-1 0,-3 0,-2 0,7 0,1 0,-3 0,-1 0,-5 0,7 0,1 0,9 0,-1 0,5 0,-1 0,5 0,-4 0,-5 0,-9 0,-3 0,3 0,2 0,-5 0,-1 0,-4 0,-1 0,-3 0,-1 0,9 0,3 0,9 0,1 0,7 0,-3 0,-5 0,-6 0,-7 0,-3 0,-3 0,-3 0,1 0,7 0,5 0,-1 0,-2 0,-3 0,-2 0,-2 0,-1 0,8-26,3-8,0-1,-3 9,-3 7,-2 7,-2 9,-1-1,-2 4,-8-27,-6-3,12-31,6-22,11-31,-5-16,-16-41,-5-18,-11-28,0-3,-9 11,-5 11,1 20,-2 7,-4 11,-5 5,5 29,1 8,-4 4,-2-11,-3-8,-4-7,-1-5,-2-7,0 0,0-3,-2 3,2-4,-1 0,1 4,0-4,0 5,0-5,0 4,0 0,0-4,0 4,0-26,0-8,0-27,0-4,0-14,0 6,0 13,0 18,0 16,0 10,0 13,0-1,0 8,0-4,0 4,0-4,0 0,0 0,0 0,0 0,0 0,0-4,0 4,0 0,0-3,0 3,0 0,0-4,0 4,0 0,0-4,0 4,0-26,-10-12,-22 30,-15 16,-11 30,6 12,3 22,8-4,2 16,-2-8,-3 7,-5 16,-13 19,-4-11,-3-1,3 12,1 7,-7-15,-1 1,3 3,-6 11,-10 12,0 3,-4 9,3-24,-3-7,4 3,8 5,16-16,10-3,3 7,-9 7,-4 12,-11 8,-3 7,3 4,3 0,5 4,1-31,5-3,2-4,0 11,1 4,0 7,1 5,-2 3,1 4,0 4,-2-4,2 0,0 4,-2-4,1 0,1 0,-2 0,2 0,0 0,-2 0,2 0,-10 26,-5 8,2 1,3-9,3-7,-8 19,-2 0,4 0,2-11,3-12,4-4,-8 20,-2 7,1-8,3-3,4-12,1-4,12 20,4 7,1-8,-2-3,-3-8,-3-12,-2 1,-2-8,-1 0,0 0,0-4,0 4,-1 0,2-4,-2 4,2 0,-1 0,0 0,0 0,-9 0,-4 0,1 0,3 0,2 0,2 0,3 0,2 0,0 0,1 0,0 0,-1 0,1 0,0 0,-10 0,-3 0,0 0,1 0,5 0,2 0,2 0,1 0,1 0,0 0,1 0,0 0,-1 0,1 0,0 0,-1 0,1 0,-2 0,2 0,0 0,-2 0,2 0,-1 0,0 0,0 0,1 27,-2 7,2 0,0-7,-2-8,-8 19,-3 26,0 35,1-4,15 8,23 14,29-14,22-1,19-10,12-28,-5-22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8T09:36:13.614"/>
    </inkml:context>
    <inkml:brush xml:id="br0">
      <inkml:brushProperty name="width" value="0.2" units="cm"/>
      <inkml:brushProperty name="height" value="0.4" units="cm"/>
      <inkml:brushProperty name="color" value="#F9A6DE"/>
      <inkml:brushProperty name="tip" value="rectangle"/>
      <inkml:brushProperty name="rasterOp" value="maskPen"/>
      <inkml:brushProperty name="ignorePressure" value="1"/>
    </inkml:brush>
  </inkml:definitions>
  <inkml:trace contextRef="#ctx0" brushRef="#br0">8515 10393,'0'-46,"0"-46,0-49,0-28,0-33,0-52,0-35,0-15,0 18,0 11,0 28,0 7,0 21,-8 25,-5-7,1 10,-8-13,0 6,3 11,5 14,5 11,2 11,2 3,3 7,0-1,2 5,-1-4,-1-1,2 5,-2-29,0-11,0-20,0-25,0-1,0 15,0 17,10-6,2 6,1-14,-3 4,-5 14,1 11,-5 13,1 12,-2 6,0 0,-2 8,2-5,0 5,-1-4,-9 24,-12 8,-12 20,-11 29,-7 22,-3-5,-4 5,0 6,-1 11,1-39,2-11,-1 7,0 15,-8-7,-4 3,1 10,3 15,2 14,12-21,7 3,-1 0,-11 11,-5 3,-11 11,-4 4,-8-1,2 8,5-29,6-7,6 4,-6 3,0 11,3 4,3 3,3 3,3 4,1 4,3-4,0 0,-1 3,1-3,0 0,0 0,-1 0,1 0,0 0,-2 0,2 0,-1 0,0 0,0 0,1 0,-2 0,2 0,0 0,-2 0,2 0,-1 0,0 0,0 0,1 0,-2 0,2 0,0 0,-10 0,-5 0,2 0,3 0,3 0,-10 0,1 0,3 0,2 0,3 0,-6 0,0 0,-11 0,3 0,-7 0,2 0,-4 0,2 0,7 0,7 0,5 0,-4 0,-2 0,4 0,2 0,4 0,2 0,2 0,0 0,-8 0,-3 0,-8 0,-2 0,-7 0,3 0,4 0,8 0,6 0,3 0,3 0,2 0,1 0,-9 0,-4 0,2 0,1 0,2 0,4 0,1 0,1 0,-8 25,-3 7,0-1,3-6,2-7,4-8,1-6,1-1,2-3,8 25,6 3,-12 29,-6 20,-11 29,5 14,16 39,4 17,13 26,-1 2,9-10,5-10,-1-18,2-7,4-11,5-3,-5-29,-1-6,4-5,2 12,3 6,4 8,1 3,2 7,0 0,0 4,2-4,-2 4,1 0,-1-4,0 4,0-4,0 3,0-2,0-1,0 3,0-2,0 24,0 6,0 26,0 3,0 14,0-7,0-11,0-17,0-14,0-10,0-12,0 1,0-7,0 3,0-4,0 5,0-1,0 0,0 0,0 0,0 0,0 4,0-4,0 1,0 2,0-3,0 1,0 2,0-3,0 1,0 2,0-3,0 25,10 11,22-29,15-14,11-28,-6-11,-3-21,-8 4,-2-14,2 6,3-6,5-15,13-17,4 10,3 1,-3-12,-1-6,7 14,1 0,-3-4,6-10,10-11,0-4,4-6,-3 21,3 6,-4-2,-8-5,-16 15,-10 4,-3-8,9-7,3-10,13-8,2-6,-3-4,-3 0,-5-4,-2 29,-4 3,-1 4,-2-11,1-3,-1-8,-1-3,1-3,1-4,-1-4,2 4,-2 0,0-3,2 3,-2 0,0 0,2 0,-2 0,1 0,0 0,0 0,9-25,4-7,-1 1,-3 6,-2 7,6-17,3 0,-4-1,-1 12,-5 10,-2 3,7-17,3-7,-2 6,-3 5,-4 9,-2 5,-11-18,-4-8,-1 8,3 3,2 8,3 10,1 0,4 7,-1 0,2 0,-2 3,2-3,-1 0,0 4,0-4,0 0,-1 0,2 0,-2 0,10 0,5 0,-2 0,-3 0,-3 0,-1 0,-3 0,-1 0,-2 0,0 0,1 0,-1 0,0 0,1 0,9 0,3 0,0 0,-2 0,-3 0,-4 0,-1 0,-1 0,0 0,-2 0,0 0,0 0,1 0,-1 0,0 0,1 0,-1 0,2 0,-2 0,0 0,2 0,-2 0,1 0,0 0,0 0,-1-25,2-7,-2 0,0 8,2 6,8-17,3-25,0-32,-1 4,-15-7,-23-15,-29 15,-22 0,-19 10,-12 25,5 21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8T09:56:26.316"/>
    </inkml:context>
    <inkml:brush xml:id="br0">
      <inkml:brushProperty name="width" value="0.2" units="cm"/>
      <inkml:brushProperty name="height" value="0.4" units="cm"/>
      <inkml:brushProperty name="color" value="#F9A6DE"/>
      <inkml:brushProperty name="tip" value="rectangle"/>
      <inkml:brushProperty name="rasterOp" value="maskPen"/>
      <inkml:brushProperty name="ignorePressure" value="1"/>
    </inkml:brush>
  </inkml:definitions>
  <inkml:trace contextRef="#ctx0" brushRef="#br0">21785 6686,'0'-30,"0"-29,0-32,0-18,0-20,0-35,0-22,0-9,0 11,0 7,0 18,0 5,0 13,-21 16,-12-5,1 8,-19-10,1 5,7 7,10 8,15 8,7 7,4 2,7 4,0 0,4 3,-1-3,-3 0,4 3,-4-19,0-7,0-13,0-16,0 0,0 9,0 12,25-6,8 6,-1-10,-7 3,-10 8,-1 8,-10 8,-1 8,-3 4,0 0,-3 4,3-2,0 3,-4-3,-21 16,-33 5,-28 13,-29 18,-19 14,-6-2,-11 2,0 5,-1 6,1-25,3-6,1 4,-1 9,-21-4,-11 2,3 7,8 9,7 8,29-12,18 1,-4 1,-25 6,-15 3,-29 6,-10 3,-18 0,4 4,10-18,18-4,15 2,-15 2,1 7,6 2,8 2,7 3,11 2,0 2,7-2,0 0,0 3,0-3,-1 0,1 0,0 0,0 0,0 0,-3 0,3 0,0 0,-4 0,4 0,0 0,-4 0,4 0,0 0,-3 0,3 0,0 0,-4 0,4 0,0 0,-4 0,4 0,0 0,-25 0,-11 0,3 0,8 0,7 0,-22 0,0 0,7 0,5 0,10 0,-18 0,-1 0,-24 0,4 0,-15 0,3 0,-10 0,7 0,14 0,22 0,11 0,-11 0,-4 0,11 0,4 0,11 0,3 0,7 0,1 0,-23 0,-6 0,-22 0,-4 0,-17 0,6 0,11 0,19 0,17 0,8 0,7 0,6 0,1 0,-21 0,-12 0,5 0,2 0,7 0,8 0,4 0,4 0,-23 15,-6 6,-1-1,8-4,7-4,7-6,4-3,3-1,4-2,22 16,14 2,-29 18,-18 14,-25 18,11 10,39 24,15 11,29 17,-1 1,23-6,13-7,-3-11,7-5,8-6,13-3,-13-18,-1-5,8-2,7 7,7 4,10 5,5 3,3 4,0-1,0 3,3-2,-3 2,4 0,-4-2,0 2,0-2,0 2,0-2,0 0,0 2,0-2,0 16,0 4,0 16,0 2,0 9,0-4,0-7,0-11,0-10,0-6,0-7,0 1,0-6,0 3,0-3,0 3,0 0,0 0,0 0,0 0,0-1,0 3,0-2,0 0,0 2,0-2,0 0,0 2,0-2,0 0,0 2,0-3,0 17,25 7,58-19,36-9,29-18,-15-6,-7-15,-22 3,-3-9,3 5,8-5,14-10,33-10,10 6,7 0,-7-6,-3-5,18 9,3 0,-7-3,14-6,26-7,0-2,10-5,-7 14,9 5,-12-3,-22-2,-40 9,-25 2,-7-4,22-5,10-7,30-4,6-5,-7-2,-7 0,-14-2,-4 18,-11 2,-3 2,-4-6,0-3,0-4,-4-2,4-3,0-2,1-2,2 2,-3 0,0-3,4 3,-4 0,0 0,4 0,-4 0,0 0,3 0,-3 0,26-15,10-6,-4 1,-7 4,-7 4,18-10,8-1,-12 0,-3 7,-11 7,-7 3,19-13,6-3,-4 4,-7 2,-10 7,-4 2,-29-11,-11-5,-4 5,8 2,7 4,7 8,4-1,7 5,0 0,4 0,-4 3,4-3,-1 0,-3 2,4-2,-4 0,0 0,4 0,-4 0,25 0,11 0,-4 0,-6 0,-8 0,-4 0,-7 0,-3 0,-4 0,0 0,0 0,0 0,0 0,0 0,25 0,8 0,-1 0,-3 0,-11 0,-7 0,-4 0,-3 0,0 0,-4 0,1 0,-1 0,0 0,0 0,0 0,0 0,0 0,3 0,-3 0,0 0,4 0,-4 0,0 0,4 0,-4 0,0-16,4-4,-4-1,0 5,3 5,22-12,8-15,-1-21,-3 2,-36-4,-61-10,-73 10,-57 0,-47 6,-32 16,11 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8T09:56:51.771"/>
    </inkml:context>
    <inkml:brush xml:id="br0">
      <inkml:brushProperty name="width" value="0.2" units="cm"/>
      <inkml:brushProperty name="height" value="0.4" units="cm"/>
      <inkml:brushProperty name="color" value="#8BC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8T09:56:49.625"/>
    </inkml:context>
    <inkml:brush xml:id="br0">
      <inkml:brushProperty name="width" value="0.2" units="cm"/>
      <inkml:brushProperty name="height" value="0.4" units="cm"/>
      <inkml:brushProperty name="color" value="#F9A6DE"/>
      <inkml:brushProperty name="tip" value="rectangle"/>
      <inkml:brushProperty name="rasterOp" value="maskPen"/>
      <inkml:brushProperty name="ignorePressure" value="1"/>
    </inkml:brush>
  </inkml:definitions>
  <inkml:trace contextRef="#ctx0" brushRef="#br0">355 122,'0'-8,"10"-16,22-2,15 3,10 5,4 7,2 3,1 5,6 2,3 2,-11 10,-7 3,-3 10,-1 11,1 8,0 8,3 5,0 4,1-1,-9 3,-12-3,-14 3,-8-3,-8 1,-3-1,-4 0,-1 0,1-1,-10 0,-12 2,-2-2,-5-9,-10-13,-4-4,-7-6,7 2,1-3,-1-8,-4-4,8 5,0-2,-3-3,-2-3,-3-4,-5-3,-1-1,-1-2,-1 0,0 0,-1-12,0-1,2-11,-2-19,-8-14,-4-16,11-7,15 1,14 5,15 2,6-4,8 0,12 4,5 2,9 4,10 13,9 17,5 13,6 11,-7-3,-3 2,2 2,-8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8T09:57:19.285"/>
    </inkml:context>
    <inkml:brush xml:id="br0">
      <inkml:brushProperty name="width" value="0.2" units="cm"/>
      <inkml:brushProperty name="height" value="0.4" units="cm"/>
      <inkml:brushProperty name="color" value="#FCCCEC"/>
      <inkml:brushProperty name="tip" value="rectangle"/>
      <inkml:brushProperty name="rasterOp" value="maskPen"/>
      <inkml:brushProperty name="ignorePressure" value="1"/>
    </inkml:brush>
  </inkml:definitions>
  <inkml:trace contextRef="#ctx0" brushRef="#br0">239 83,'0'-6,"7"-10,14-2,11 3,7 3,1 4,3 3,0 3,4 1,3 2,-9 6,-4 3,-2 5,-1 9,2 5,-1 6,2 2,0 4,1-1,-7 1,-7-1,-10 2,-6-2,-4 0,-3 0,-2 0,-1-1,0 1,-5-1,-9 1,-2-1,-3-6,-7-9,-2-2,-5-4,4 0,2-1,-1-5,-4-3,7 3,-1-2,-1-1,-2-2,-2-3,-3-2,-1-1,-1-1,0 0,-1 0,0-8,0-1,1-6,-1-15,-5-8,-4-11,8-5,11 0,9 4,10 2,4-3,5 0,9 2,2 2,7 2,7 10,5 10,4 10,4 7,-4-2,-3 1,1 1,-4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4-08T02:27:57.623"/>
    </inkml:context>
    <inkml:brush xml:id="br0">
      <inkml:brushProperty name="width" value="0.2" units="cm"/>
      <inkml:brushProperty name="height" value="0.4" units="cm"/>
      <inkml:brushProperty name="color" value="#8BC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2703 180,'7'0,"11"0,25 0,18 0,31 0,15 0,10 0,17 0,14 0,14 0,8 0,-2 0,-7 0,-16 0,-16 0,-10 0,-8 0,-1 0,-13 0,-13 0,-8 0,-1 0,-6 0,1 0,4 0,10 0,7 0,4 0,-1 0,-7 0,-5 0,-1 0,1 0,-5 0,5 0,5 0,-5 0,-2 0,2 0,7 7,-1 3,-3-1,8 6,2 0,2-2,-9 3,-6 0,0-3,8-5,4 5,8 7,3 0,-11-4,-4 12,-12-2,-3-2,-6-7,6-7,6-3,-3-5,8-2,-4 0,0-1,1 0,1 0,2 0,0 1,10-1,9 1,4 0,4 0,-2 0,-3 0,-7 0,-5 0,-2 0,-4 0,5 0,3 0,-8 0,2 0,-6 0,-3 0,-8 0,7 0,2 0,4 0,1 0,-7 0,-2 0,0 0,2 0,-6 0,0 0,-7 0,9 0,13 0,5 0,3 0,0 0,-4 0,-9-8,4-1,7 0,-4 2,5 1,7 3,3 1,4 1,-3 1,-2 1,-6-1,2 0,-1 1,-2-1,-11 0,0 0,11 0,1 0,7 0,-1 0,13 0,-1 0,4 0,-12 0,-11 0,-14 0,-7 0,-8 0,-3 0,3 0,5 0,-4-15,0-4,-3 1,2 3,-4 4,-7 5,-5 2,-5 3,5 1,0-7,13-2,3 0,4 3,-3 1,2 2,-6-6,-6-1,-5 1,-6 1,11 3,3 3,5-8,-1 1,9-1,0 4,9-14,-4-9,0-8,-6-5,-2 5,-6 9,0 9,4 7,4 7,4 3,12 3,11 0,-3 1,-6-1,-9 1,-13-2,-11 2,-9-2,2 0,-1 0,5 0,0 0,6 0,-1 0,3 0,-2 0,3 0,6 7,12 10,13 1,-1-1,-4-4,-8-5,-14-2,6 11,-4 3,-7-2,-8-4,2-4,-2 3,-4 0,5-3,-2-3,-2-2,-4-3,4-1,17 14,1 3,-3 1,-6-5,-7-4,-6-4,-4-2,-2-3,-3-1,1 0,6-1,11-1,1 2,0-1,-5 1,-5 0,-2-7,-4-10,6-2,17 3,5 3,-4 5,-6 2,-6 4,-5 1,-5 1,6 1,-1 0,0-7,5-4,0 2,6 0,0 3,2 2,0 1,2 2,-3-1,4 2,-4-1,3 0,-2 1,1-1,-2 0,2 0,-1 0,-7 0,-3 0,-5 0,-4 0,-2 0,-1-8,6-1,4-1,-1 3,-2 1,-2 3,6 2,1 0,6 1,0 0,4 1,-1-1,-4 0,-6 1,-3-1,-4 0,-3 0,0 0,5 0,12 0,8 0,0 0,5 0,-5 0,-7 0,-4 0,-7 0,-5 8,-1 9,-9 16,-12 10,-9 5,0 2,-3-1,-3 6,3 2,0-3,-2-2,6-3,-3-3,6-2,-2-1,-2-1,-6 1,-3-1,-4 1,6 0,2-1,-2 1,-3-1,-1 2,-2-2,-2 1,-1 0,8-7,2-3,-1 1,-2 1,-2 10,-2 4,-1 1,-2 0,0-2,0-1,0-2,-1-1,1-1,0-1,0 2,0-2,0 1,0 0,0-1,0 1,0-1,0 2,0-2,0 1,0 0,0 0,0 14,0 6,0-2,0-3,0-5,0-4,0-2,0-2,0-3,0 1,0-2,0 2,0 0,0-2,0 2,0 0,0 0,0 7,0 3,0-1,0-2,0-2,0-1,0-3,0 0,0-2,0 1,0-1,0 8,0 3,0-1,0-2,0-2,0-3,0 7,0 2,0-2,0-2,0 5,0 0,0-1,0-2,0-5,0-1,0-2,0-1,0 0,0-1,0 1,0 6,0 3,0 8,0-1,0-1,0-4,0-4,0 4,0 0,-8 13,-9-5,-3-6,2 3,5-3,5-2,3-4,2-2,3-3,0-2,1 0,-1 0,-7-1,-1 0,-2 0,2 1,4-1,-1 2,4-2,0 1,1-1,0 2,1 6,-1 10,0 1,1 0,-1-6,0-4,0-3,0-2,0-3,0 0,0-1,0 0,0 0,0 1,0-1,0 1,0 7,0 2,0 8,0-1,0-1,0-4,0 3,0 0,0-3,0-4,0-2,8-2,2-3,-1 1,-2-2,-1 7,5-4,1-3,-2-1,-2-1,-3 1,-2 0,-2 8,15 18,3 12,0-2,-4 3,-5-5,-3-9,-4-9,-2 1,7-1,2-4,-1-3,-3-3,-2 4,0 9,-3 2,0 4,-1-1,0-5,-1-5,1-5,0-3,-1-3,1-1,0-1,0 0,0 0,0 0,0 0,0 1,0-1,0 1,0 1,0-2,0 1,0 0,0 0,0-1,0 2,0-1,0-1,0 2,0-2,0 1,0 0,0 0,0-1,0 2,0-1,0-1,7 2,11-9,2-2,-3 1,-4 8,-4 6,-3 8,-4 2,-2-2,0-1,0-5,-1 4,0 1,1 5,-1 0,1-3,0-4,0-4,0-2,0-3,0-1,0-1,0 7,0 3,0 0,0-2,0-2,0-2,0-1,0-2,0 0,0-1,0 1,0-1,0 1,0 0,0-1,0 2,0-2,0 1,0 0,-8 7,-2 2,0 1,3-2,1-4,3-1,2-1,0-2,1 0,0 1,1-3,-1 2,0-1,1 1,-1 0,0 0,0 7,0 2,0 8,0 0,0-2,0-5,0-3,0-3,0-3,0 0,0-2,0 1,0-2,0 9,0 2,0 7,0 2,0 2,0 1,0 2,0-1,0-7,0-3,0-5,0-5,0-1,0 0,0-3,0 1,0 0,0 0,0 0,0 1,0 0,0 0,0-1,0 1,0 1,0-2,0 2,0-2,0 1,0 0,0 0,0-1,0 1,0 1,-8-2,-9-6,-11-10,-6-9,-7-9,-10 4,-4-2,-9-2,1-3,-5-1,1-2,6-1,3-1,7-1,3 1,-5-1,-2 1,3 0,1 0,2 0,3 0,0 0,-6 0,-3 0,-5 0,-2 0,-5 0,3 0,-4 0,2 0,-3 0,-5 0,4 0,5 0,7 0,5 0,4 0,4 0,0 0,3 0,-1 0,0 0,-1 0,-6 0,-5 7,-6 3,7 6,4 1,-2-2,-2-5,-6-2,-1-5,-12-1,-1-1,4-2,6 0,8 1,5-1,4 1,-6-1,-1 1,2 0,-6 0,-1 0,-4 0,-8 0,1 0,-2 0,-5 0,-3 0,3 0,2 0,-57-51,-12-24,12 1,11 12,21 17,18 17,10 13,7 8,2 6,-5 4,-5 0,3 0,-4-1,5 0,-1-1,-4 0,-5-1,5 0,-2 0,6 0,0 0,-5 0,-3 0,4 0,-1 0,5 0,-2 0,7 0,-3 0,3 0,-3 0,3 0,6 0,4 0,-3 0,-7 0,1 0,-12 0,-9 0,4 0,0 0,6 0,-6 0,3 0,-8 0,-12 0,4 0,-6 0,8 0,3 0,10 0,-4 0,5 0,-8 0,-4 0,-1 0,-1 0,-7 0,-2 8,2 1,2 0,-5-2,0-1,10-2,5-3,3 0,0-1,8 0,0-1,-1 8,-2 9,4 3,-8-3,4-3,-1-4,7-4,-8-3,-5 7,-11 0,-10 0,-10-3,7-2,-7 0,-7-3,-6 0,-9-1,-4-1,7 1,-3 0,-1-1,-7 1,0 0,-6 0,-7 0,-13 0,-16 0,-5 0,-8 0,-21 0,-4 0,-15 0,-4 0,9 0,-7 0,-1 0,5 0,13 0,22 0,31 0,23 0,14 0,8 0,19 0,4 0,-1 0,9 0,1 0,-1 0,-13 0,-2 0,-4 0,2 0,-3 0,5 0,7 0,5 0,13 0,-1 0,-8 0,-2 0,-1 0,11 0,-3 0,-1 0,1 0,-7 0,6 0,-4 0,1 0,7 0,-3 0,0 0,0 0,7 0,-3 0,-3 0,8 0,2 0,0 0,-8 0,2 0,2 0,8 0,-7 0,-10 0,3 0,-7 0,9 0,-7 0,-7 0,5 0,-3 0,-6 0,7 0,6 0,10 0,5 0,2 0,-10 0,-4 0,5 0,10 0,3 0,-1 0,3 0,9 0,5 0,-1 0,-8 0,2-8,-5-1,3-1,5-4,-10-8,-1-1,5 4,7 7,5 3,5 4,3 3,3 2,0 0,1-6,-7-3,-4 0,-6 3,-2 0,-5 3,2 2,4 0,5 1,5 0,2 1,-3-8,-3-3,2 2,3 0,8-4,5-1,2 2,-3 3,0 2,-3 3,0 2,-3 1,0 0,0 1,-1-1,1 0,-1 1,0-1,1 0,-1 0,1 0,1 0,-2 0,1 0,0 0,0-15,7-11,10-17,2 0,5-1,7 0,6 1,2-1,3-7,2-1,1 0,0 1,0 3,0 2,0 2,-1 0,0 1,0 1,0-1,0 1,0-1,16 7,4 3,-2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E17F7-671D-4B03-8F44-8782D6D4F418}" type="datetimeFigureOut">
              <a:rPr lang="zh-CN" altLang="en-US" smtClean="0"/>
              <a:t>2020/11/7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78381-8DCC-441F-B3AD-33887DC868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78381-8DCC-441F-B3AD-33887DC868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8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78381-8DCC-441F-B3AD-33887DC868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74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38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3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89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54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!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3.xml"/><Relationship Id="rId7" Type="http://schemas.openxmlformats.org/officeDocument/2006/relationships/customXml" Target="../ink/ink4.xml"/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customXml" Target="../ink/ink6.xml"/><Relationship Id="rId10" Type="http://schemas.openxmlformats.org/officeDocument/2006/relationships/image" Target="../media/image36.png"/><Relationship Id="rId9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矩形 672"/>
          <p:cNvSpPr/>
          <p:nvPr/>
        </p:nvSpPr>
        <p:spPr>
          <a:xfrm>
            <a:off x="-7938" y="-29912"/>
            <a:ext cx="12199938" cy="6899768"/>
          </a:xfrm>
          <a:prstGeom prst="rect">
            <a:avLst/>
          </a:prstGeom>
          <a:solidFill>
            <a:srgbClr val="8B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4" name="矩形 673" hidden="1"/>
          <p:cNvSpPr/>
          <p:nvPr/>
        </p:nvSpPr>
        <p:spPr>
          <a:xfrm>
            <a:off x="-7938" y="-29912"/>
            <a:ext cx="12199938" cy="622115"/>
          </a:xfrm>
          <a:prstGeom prst="rect">
            <a:avLst/>
          </a:prstGeom>
          <a:solidFill>
            <a:srgbClr val="41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5" name="矩形 674" hidden="1"/>
          <p:cNvSpPr/>
          <p:nvPr/>
        </p:nvSpPr>
        <p:spPr>
          <a:xfrm>
            <a:off x="-7938" y="6704702"/>
            <a:ext cx="12199938" cy="153298"/>
          </a:xfrm>
          <a:prstGeom prst="rect">
            <a:avLst/>
          </a:prstGeom>
          <a:solidFill>
            <a:srgbClr val="41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92" name="组合 891"/>
          <p:cNvGrpSpPr/>
          <p:nvPr/>
        </p:nvGrpSpPr>
        <p:grpSpPr>
          <a:xfrm>
            <a:off x="1583209" y="3592341"/>
            <a:ext cx="9025584" cy="1976608"/>
            <a:chOff x="1583209" y="3592342"/>
            <a:chExt cx="9025584" cy="1591049"/>
          </a:xfrm>
        </p:grpSpPr>
        <p:sp>
          <p:nvSpPr>
            <p:cNvPr id="632" name="矩形: 圆角 631"/>
            <p:cNvSpPr/>
            <p:nvPr/>
          </p:nvSpPr>
          <p:spPr>
            <a:xfrm>
              <a:off x="1583209" y="3592342"/>
              <a:ext cx="9025584" cy="1591049"/>
            </a:xfrm>
            <a:prstGeom prst="roundRect">
              <a:avLst/>
            </a:prstGeom>
            <a:solidFill>
              <a:srgbClr val="B7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0" name="矩形: 圆角 869"/>
            <p:cNvSpPr/>
            <p:nvPr/>
          </p:nvSpPr>
          <p:spPr>
            <a:xfrm>
              <a:off x="1583209" y="3592342"/>
              <a:ext cx="9025584" cy="1488858"/>
            </a:xfrm>
            <a:prstGeom prst="roundRect">
              <a:avLst/>
            </a:prstGeom>
            <a:solidFill>
              <a:srgbClr val="418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29" name="文本框 628"/>
          <p:cNvSpPr txBox="1"/>
          <p:nvPr/>
        </p:nvSpPr>
        <p:spPr>
          <a:xfrm>
            <a:off x="2218964" y="3964132"/>
            <a:ext cx="7784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9A6DE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rPr>
              <a:t>PIG PEPPA </a:t>
            </a:r>
            <a:r>
              <a:rPr lang="en-US" altLang="zh-CN" sz="4800" dirty="0">
                <a:solidFill>
                  <a:srgbClr val="F9A6DE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rPr>
              <a:t>PPT </a:t>
            </a:r>
            <a:r>
              <a:rPr lang="zh-CN" altLang="en-US" sz="4800" dirty="0">
                <a:solidFill>
                  <a:srgbClr val="F9A6DE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rPr>
              <a:t>TEMPLATE</a:t>
            </a:r>
          </a:p>
        </p:txBody>
      </p:sp>
      <p:pic>
        <p:nvPicPr>
          <p:cNvPr id="865" name="图片 8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4598" r="5318" b="7953"/>
          <a:stretch/>
        </p:blipFill>
        <p:spPr>
          <a:xfrm>
            <a:off x="3218334" y="347287"/>
            <a:ext cx="6149117" cy="3456504"/>
          </a:xfrm>
          <a:prstGeom prst="rect">
            <a:avLst/>
          </a:prstGeom>
        </p:spPr>
      </p:pic>
      <p:sp>
        <p:nvSpPr>
          <p:cNvPr id="893" name="矩形 892"/>
          <p:cNvSpPr/>
          <p:nvPr/>
        </p:nvSpPr>
        <p:spPr>
          <a:xfrm>
            <a:off x="3474231" y="4865638"/>
            <a:ext cx="5235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4D0E4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Insert the Subtitle of Your Presentation</a:t>
            </a:r>
          </a:p>
        </p:txBody>
      </p:sp>
      <p:sp>
        <p:nvSpPr>
          <p:cNvPr id="897" name="椭圆 896"/>
          <p:cNvSpPr/>
          <p:nvPr/>
        </p:nvSpPr>
        <p:spPr>
          <a:xfrm>
            <a:off x="10398125" y="1461295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5" name="椭圆 904"/>
          <p:cNvSpPr/>
          <p:nvPr/>
        </p:nvSpPr>
        <p:spPr>
          <a:xfrm>
            <a:off x="10132080" y="3133888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6" name="椭圆 905"/>
          <p:cNvSpPr/>
          <p:nvPr/>
        </p:nvSpPr>
        <p:spPr>
          <a:xfrm>
            <a:off x="10724844" y="2391973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7" name="椭圆 906"/>
          <p:cNvSpPr/>
          <p:nvPr/>
        </p:nvSpPr>
        <p:spPr>
          <a:xfrm>
            <a:off x="10914007" y="544580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8" name="椭圆 907"/>
          <p:cNvSpPr/>
          <p:nvPr/>
        </p:nvSpPr>
        <p:spPr>
          <a:xfrm>
            <a:off x="9827666" y="88804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9" name="椭圆 908"/>
          <p:cNvSpPr/>
          <p:nvPr/>
        </p:nvSpPr>
        <p:spPr>
          <a:xfrm>
            <a:off x="9979173" y="882586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0" name="椭圆 909"/>
          <p:cNvSpPr/>
          <p:nvPr/>
        </p:nvSpPr>
        <p:spPr>
          <a:xfrm>
            <a:off x="9731962" y="2291720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2" name="椭圆 911"/>
          <p:cNvSpPr/>
          <p:nvPr/>
        </p:nvSpPr>
        <p:spPr>
          <a:xfrm>
            <a:off x="2004405" y="1588721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3" name="椭圆 912"/>
          <p:cNvSpPr/>
          <p:nvPr/>
        </p:nvSpPr>
        <p:spPr>
          <a:xfrm>
            <a:off x="2270450" y="3261314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4" name="椭圆 913"/>
          <p:cNvSpPr/>
          <p:nvPr/>
        </p:nvSpPr>
        <p:spPr>
          <a:xfrm>
            <a:off x="1677686" y="2519399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5" name="椭圆 914"/>
          <p:cNvSpPr/>
          <p:nvPr/>
        </p:nvSpPr>
        <p:spPr>
          <a:xfrm>
            <a:off x="1488523" y="672006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6" name="椭圆 915"/>
          <p:cNvSpPr/>
          <p:nvPr/>
        </p:nvSpPr>
        <p:spPr>
          <a:xfrm>
            <a:off x="2218964" y="241425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7" name="椭圆 916"/>
          <p:cNvSpPr/>
          <p:nvPr/>
        </p:nvSpPr>
        <p:spPr>
          <a:xfrm>
            <a:off x="2423357" y="1010012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8" name="椭圆 917"/>
          <p:cNvSpPr/>
          <p:nvPr/>
        </p:nvSpPr>
        <p:spPr>
          <a:xfrm>
            <a:off x="2670568" y="2419146"/>
            <a:ext cx="113969" cy="1920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">
            <a:hlinkClick r:id="rId3"/>
            <a:extLst>
              <a:ext uri="{FF2B5EF4-FFF2-40B4-BE49-F238E27FC236}">
                <a16:creationId xmlns:a16="http://schemas.microsoft.com/office/drawing/2014/main" id="{CC1E1ED7-A9EB-44D0-B8F9-840C67B3846B}"/>
              </a:ext>
            </a:extLst>
          </p:cNvPr>
          <p:cNvSpPr txBox="1"/>
          <p:nvPr/>
        </p:nvSpPr>
        <p:spPr>
          <a:xfrm>
            <a:off x="3474231" y="644980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99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图片 264"/>
          <p:cNvPicPr>
            <a:picLocks noChangeAspect="1"/>
          </p:cNvPicPr>
          <p:nvPr/>
        </p:nvPicPr>
        <p:blipFill>
          <a:blip r:embed="rId2"/>
          <a:srcRect l="58947" t="30284" r="1418" b="30284"/>
          <a:stretch>
            <a:fillRect/>
          </a:stretch>
        </p:blipFill>
        <p:spPr>
          <a:xfrm>
            <a:off x="-52600" y="0"/>
            <a:ext cx="12263391" cy="6862987"/>
          </a:xfrm>
          <a:custGeom>
            <a:avLst/>
            <a:gdLst>
              <a:gd name="connsiteX0" fmla="*/ 0 w 4832291"/>
              <a:gd name="connsiteY0" fmla="*/ 0 h 2704305"/>
              <a:gd name="connsiteX1" fmla="*/ 4832291 w 4832291"/>
              <a:gd name="connsiteY1" fmla="*/ 0 h 2704305"/>
              <a:gd name="connsiteX2" fmla="*/ 4832291 w 4832291"/>
              <a:gd name="connsiteY2" fmla="*/ 2704305 h 2704305"/>
              <a:gd name="connsiteX3" fmla="*/ 0 w 4832291"/>
              <a:gd name="connsiteY3" fmla="*/ 2704305 h 2704305"/>
              <a:gd name="connsiteX4" fmla="*/ 0 w 4832291"/>
              <a:gd name="connsiteY4" fmla="*/ 0 h 270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291" h="2704305">
                <a:moveTo>
                  <a:pt x="0" y="0"/>
                </a:moveTo>
                <a:lnTo>
                  <a:pt x="4832291" y="0"/>
                </a:lnTo>
                <a:lnTo>
                  <a:pt x="4832291" y="2704305"/>
                </a:lnTo>
                <a:lnTo>
                  <a:pt x="0" y="270430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9" name="Freeform 7"/>
          <p:cNvSpPr>
            <a:spLocks/>
          </p:cNvSpPr>
          <p:nvPr/>
        </p:nvSpPr>
        <p:spPr bwMode="auto">
          <a:xfrm>
            <a:off x="9403629" y="3589300"/>
            <a:ext cx="168275" cy="512763"/>
          </a:xfrm>
          <a:custGeom>
            <a:avLst/>
            <a:gdLst>
              <a:gd name="T0" fmla="*/ 53 w 53"/>
              <a:gd name="T1" fmla="*/ 0 h 161"/>
              <a:gd name="T2" fmla="*/ 21 w 53"/>
              <a:gd name="T3" fmla="*/ 0 h 161"/>
              <a:gd name="T4" fmla="*/ 3 w 53"/>
              <a:gd name="T5" fmla="*/ 23 h 161"/>
              <a:gd name="T6" fmla="*/ 17 w 53"/>
              <a:gd name="T7" fmla="*/ 161 h 161"/>
              <a:gd name="T8" fmla="*/ 47 w 53"/>
              <a:gd name="T9" fmla="*/ 161 h 161"/>
              <a:gd name="T10" fmla="*/ 53 w 53"/>
              <a:gd name="T11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" h="161">
                <a:moveTo>
                  <a:pt x="53" y="0"/>
                </a:move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0" y="1"/>
                  <a:pt x="3" y="23"/>
                </a:cubicBezTo>
                <a:cubicBezTo>
                  <a:pt x="6" y="45"/>
                  <a:pt x="17" y="161"/>
                  <a:pt x="17" y="161"/>
                </a:cubicBezTo>
                <a:cubicBezTo>
                  <a:pt x="47" y="161"/>
                  <a:pt x="47" y="161"/>
                  <a:pt x="47" y="161"/>
                </a:cubicBezTo>
                <a:cubicBezTo>
                  <a:pt x="53" y="0"/>
                  <a:pt x="53" y="0"/>
                  <a:pt x="53" y="0"/>
                </a:cubicBezTo>
              </a:path>
            </a:pathLst>
          </a:custGeom>
          <a:solidFill>
            <a:srgbClr val="513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2461492" y="3671850"/>
            <a:ext cx="184150" cy="582613"/>
          </a:xfrm>
          <a:custGeom>
            <a:avLst/>
            <a:gdLst>
              <a:gd name="T0" fmla="*/ 58 w 58"/>
              <a:gd name="T1" fmla="*/ 0 h 183"/>
              <a:gd name="T2" fmla="*/ 23 w 58"/>
              <a:gd name="T3" fmla="*/ 0 h 183"/>
              <a:gd name="T4" fmla="*/ 3 w 58"/>
              <a:gd name="T5" fmla="*/ 25 h 183"/>
              <a:gd name="T6" fmla="*/ 18 w 58"/>
              <a:gd name="T7" fmla="*/ 183 h 183"/>
              <a:gd name="T8" fmla="*/ 52 w 58"/>
              <a:gd name="T9" fmla="*/ 183 h 183"/>
              <a:gd name="T10" fmla="*/ 58 w 58"/>
              <a:gd name="T11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" h="183">
                <a:moveTo>
                  <a:pt x="58" y="0"/>
                </a:move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0" y="1"/>
                  <a:pt x="3" y="25"/>
                </a:cubicBezTo>
                <a:cubicBezTo>
                  <a:pt x="6" y="49"/>
                  <a:pt x="18" y="183"/>
                  <a:pt x="18" y="183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58" y="0"/>
                  <a:pt x="58" y="0"/>
                  <a:pt x="58" y="0"/>
                </a:cubicBezTo>
              </a:path>
            </a:pathLst>
          </a:custGeom>
          <a:solidFill>
            <a:srgbClr val="513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7397029" y="4048087"/>
            <a:ext cx="158750" cy="490538"/>
          </a:xfrm>
          <a:custGeom>
            <a:avLst/>
            <a:gdLst>
              <a:gd name="T0" fmla="*/ 50 w 50"/>
              <a:gd name="T1" fmla="*/ 0 h 154"/>
              <a:gd name="T2" fmla="*/ 20 w 50"/>
              <a:gd name="T3" fmla="*/ 0 h 154"/>
              <a:gd name="T4" fmla="*/ 3 w 50"/>
              <a:gd name="T5" fmla="*/ 22 h 154"/>
              <a:gd name="T6" fmla="*/ 16 w 50"/>
              <a:gd name="T7" fmla="*/ 154 h 154"/>
              <a:gd name="T8" fmla="*/ 45 w 50"/>
              <a:gd name="T9" fmla="*/ 154 h 154"/>
              <a:gd name="T10" fmla="*/ 50 w 50"/>
              <a:gd name="T11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154">
                <a:moveTo>
                  <a:pt x="50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0" y="1"/>
                  <a:pt x="3" y="22"/>
                </a:cubicBezTo>
                <a:cubicBezTo>
                  <a:pt x="5" y="43"/>
                  <a:pt x="16" y="154"/>
                  <a:pt x="16" y="154"/>
                </a:cubicBezTo>
                <a:cubicBezTo>
                  <a:pt x="45" y="154"/>
                  <a:pt x="45" y="154"/>
                  <a:pt x="45" y="154"/>
                </a:cubicBezTo>
                <a:cubicBezTo>
                  <a:pt x="50" y="0"/>
                  <a:pt x="50" y="0"/>
                  <a:pt x="50" y="0"/>
                </a:cubicBezTo>
              </a:path>
            </a:pathLst>
          </a:custGeom>
          <a:solidFill>
            <a:srgbClr val="513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>
            <a:off x="4810992" y="4054437"/>
            <a:ext cx="201813" cy="636588"/>
          </a:xfrm>
          <a:custGeom>
            <a:avLst/>
            <a:gdLst>
              <a:gd name="T0" fmla="*/ 63 w 63"/>
              <a:gd name="T1" fmla="*/ 0 h 200"/>
              <a:gd name="T2" fmla="*/ 25 w 63"/>
              <a:gd name="T3" fmla="*/ 1 h 200"/>
              <a:gd name="T4" fmla="*/ 3 w 63"/>
              <a:gd name="T5" fmla="*/ 28 h 200"/>
              <a:gd name="T6" fmla="*/ 19 w 63"/>
              <a:gd name="T7" fmla="*/ 200 h 200"/>
              <a:gd name="T8" fmla="*/ 56 w 63"/>
              <a:gd name="T9" fmla="*/ 200 h 200"/>
              <a:gd name="T10" fmla="*/ 63 w 63"/>
              <a:gd name="T11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200">
                <a:moveTo>
                  <a:pt x="63" y="0"/>
                </a:move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0" y="2"/>
                  <a:pt x="3" y="28"/>
                </a:cubicBezTo>
                <a:cubicBezTo>
                  <a:pt x="6" y="54"/>
                  <a:pt x="19" y="200"/>
                  <a:pt x="19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5139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矩形 188"/>
          <p:cNvSpPr/>
          <p:nvPr/>
        </p:nvSpPr>
        <p:spPr>
          <a:xfrm rot="454521">
            <a:off x="1680972" y="4026989"/>
            <a:ext cx="1676393" cy="2174078"/>
          </a:xfrm>
          <a:custGeom>
            <a:avLst/>
            <a:gdLst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99962"/>
              <a:gd name="connsiteX1" fmla="*/ 1206500 w 1206500"/>
              <a:gd name="connsiteY1" fmla="*/ 0 h 899962"/>
              <a:gd name="connsiteX2" fmla="*/ 1206500 w 1206500"/>
              <a:gd name="connsiteY2" fmla="*/ 881618 h 899962"/>
              <a:gd name="connsiteX3" fmla="*/ 0 w 1206500"/>
              <a:gd name="connsiteY3" fmla="*/ 881618 h 899962"/>
              <a:gd name="connsiteX4" fmla="*/ 0 w 12065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899962">
                <a:moveTo>
                  <a:pt x="0" y="0"/>
                </a:moveTo>
                <a:cubicBezTo>
                  <a:pt x="656167" y="28575"/>
                  <a:pt x="804333" y="0"/>
                  <a:pt x="1206500" y="0"/>
                </a:cubicBezTo>
                <a:cubicBezTo>
                  <a:pt x="1206500" y="293873"/>
                  <a:pt x="1235075" y="587745"/>
                  <a:pt x="1206500" y="881618"/>
                </a:cubicBezTo>
                <a:cubicBezTo>
                  <a:pt x="804333" y="881618"/>
                  <a:pt x="497417" y="922893"/>
                  <a:pt x="0" y="881618"/>
                </a:cubicBezTo>
                <a:cubicBezTo>
                  <a:pt x="0" y="587745"/>
                  <a:pt x="31750" y="357373"/>
                  <a:pt x="0" y="0"/>
                </a:cubicBezTo>
                <a:close/>
              </a:path>
            </a:pathLst>
          </a:custGeom>
          <a:solidFill>
            <a:srgbClr val="F9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88"/>
          <p:cNvSpPr/>
          <p:nvPr/>
        </p:nvSpPr>
        <p:spPr>
          <a:xfrm rot="353586">
            <a:off x="4075833" y="4537815"/>
            <a:ext cx="1676393" cy="2130623"/>
          </a:xfrm>
          <a:custGeom>
            <a:avLst/>
            <a:gdLst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99962"/>
              <a:gd name="connsiteX1" fmla="*/ 1206500 w 1206500"/>
              <a:gd name="connsiteY1" fmla="*/ 0 h 899962"/>
              <a:gd name="connsiteX2" fmla="*/ 1206500 w 1206500"/>
              <a:gd name="connsiteY2" fmla="*/ 881618 h 899962"/>
              <a:gd name="connsiteX3" fmla="*/ 0 w 1206500"/>
              <a:gd name="connsiteY3" fmla="*/ 881618 h 899962"/>
              <a:gd name="connsiteX4" fmla="*/ 0 w 12065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899962">
                <a:moveTo>
                  <a:pt x="0" y="0"/>
                </a:moveTo>
                <a:cubicBezTo>
                  <a:pt x="656167" y="28575"/>
                  <a:pt x="804333" y="0"/>
                  <a:pt x="1206500" y="0"/>
                </a:cubicBezTo>
                <a:cubicBezTo>
                  <a:pt x="1206500" y="293873"/>
                  <a:pt x="1235075" y="587745"/>
                  <a:pt x="1206500" y="881618"/>
                </a:cubicBezTo>
                <a:cubicBezTo>
                  <a:pt x="804333" y="881618"/>
                  <a:pt x="497417" y="922893"/>
                  <a:pt x="0" y="881618"/>
                </a:cubicBezTo>
                <a:cubicBezTo>
                  <a:pt x="0" y="587745"/>
                  <a:pt x="31750" y="357373"/>
                  <a:pt x="0" y="0"/>
                </a:cubicBezTo>
                <a:close/>
              </a:path>
            </a:pathLst>
          </a:custGeom>
          <a:solidFill>
            <a:srgbClr val="EE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88"/>
          <p:cNvSpPr/>
          <p:nvPr/>
        </p:nvSpPr>
        <p:spPr>
          <a:xfrm rot="21335815">
            <a:off x="6792425" y="4453067"/>
            <a:ext cx="1676393" cy="2159391"/>
          </a:xfrm>
          <a:custGeom>
            <a:avLst/>
            <a:gdLst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99962"/>
              <a:gd name="connsiteX1" fmla="*/ 1206500 w 1206500"/>
              <a:gd name="connsiteY1" fmla="*/ 0 h 899962"/>
              <a:gd name="connsiteX2" fmla="*/ 1206500 w 1206500"/>
              <a:gd name="connsiteY2" fmla="*/ 881618 h 899962"/>
              <a:gd name="connsiteX3" fmla="*/ 0 w 1206500"/>
              <a:gd name="connsiteY3" fmla="*/ 881618 h 899962"/>
              <a:gd name="connsiteX4" fmla="*/ 0 w 12065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899962">
                <a:moveTo>
                  <a:pt x="0" y="0"/>
                </a:moveTo>
                <a:cubicBezTo>
                  <a:pt x="656167" y="28575"/>
                  <a:pt x="804333" y="0"/>
                  <a:pt x="1206500" y="0"/>
                </a:cubicBezTo>
                <a:cubicBezTo>
                  <a:pt x="1206500" y="293873"/>
                  <a:pt x="1235075" y="587745"/>
                  <a:pt x="1206500" y="881618"/>
                </a:cubicBezTo>
                <a:cubicBezTo>
                  <a:pt x="804333" y="881618"/>
                  <a:pt x="497417" y="922893"/>
                  <a:pt x="0" y="881618"/>
                </a:cubicBezTo>
                <a:cubicBezTo>
                  <a:pt x="0" y="587745"/>
                  <a:pt x="31750" y="357373"/>
                  <a:pt x="0" y="0"/>
                </a:cubicBezTo>
                <a:close/>
              </a:path>
            </a:pathLst>
          </a:custGeom>
          <a:solidFill>
            <a:srgbClr val="F9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矩形 188"/>
          <p:cNvSpPr/>
          <p:nvPr/>
        </p:nvSpPr>
        <p:spPr>
          <a:xfrm rot="20954149">
            <a:off x="8892457" y="3909443"/>
            <a:ext cx="1676393" cy="2174078"/>
          </a:xfrm>
          <a:custGeom>
            <a:avLst/>
            <a:gdLst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81618"/>
              <a:gd name="connsiteX1" fmla="*/ 1206500 w 1206500"/>
              <a:gd name="connsiteY1" fmla="*/ 0 h 881618"/>
              <a:gd name="connsiteX2" fmla="*/ 1206500 w 1206500"/>
              <a:gd name="connsiteY2" fmla="*/ 881618 h 881618"/>
              <a:gd name="connsiteX3" fmla="*/ 0 w 1206500"/>
              <a:gd name="connsiteY3" fmla="*/ 881618 h 881618"/>
              <a:gd name="connsiteX4" fmla="*/ 0 w 1206500"/>
              <a:gd name="connsiteY4" fmla="*/ 0 h 881618"/>
              <a:gd name="connsiteX0" fmla="*/ 0 w 1206500"/>
              <a:gd name="connsiteY0" fmla="*/ 0 h 899962"/>
              <a:gd name="connsiteX1" fmla="*/ 1206500 w 1206500"/>
              <a:gd name="connsiteY1" fmla="*/ 0 h 899962"/>
              <a:gd name="connsiteX2" fmla="*/ 1206500 w 1206500"/>
              <a:gd name="connsiteY2" fmla="*/ 881618 h 899962"/>
              <a:gd name="connsiteX3" fmla="*/ 0 w 1206500"/>
              <a:gd name="connsiteY3" fmla="*/ 881618 h 899962"/>
              <a:gd name="connsiteX4" fmla="*/ 0 w 12065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  <a:gd name="connsiteX0" fmla="*/ 0 w 1219200"/>
              <a:gd name="connsiteY0" fmla="*/ 0 h 899962"/>
              <a:gd name="connsiteX1" fmla="*/ 1206500 w 1219200"/>
              <a:gd name="connsiteY1" fmla="*/ 0 h 899962"/>
              <a:gd name="connsiteX2" fmla="*/ 1206500 w 1219200"/>
              <a:gd name="connsiteY2" fmla="*/ 881618 h 899962"/>
              <a:gd name="connsiteX3" fmla="*/ 0 w 1219200"/>
              <a:gd name="connsiteY3" fmla="*/ 881618 h 899962"/>
              <a:gd name="connsiteX4" fmla="*/ 0 w 1219200"/>
              <a:gd name="connsiteY4" fmla="*/ 0 h 89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899962">
                <a:moveTo>
                  <a:pt x="0" y="0"/>
                </a:moveTo>
                <a:cubicBezTo>
                  <a:pt x="656167" y="28575"/>
                  <a:pt x="804333" y="0"/>
                  <a:pt x="1206500" y="0"/>
                </a:cubicBezTo>
                <a:cubicBezTo>
                  <a:pt x="1206500" y="293873"/>
                  <a:pt x="1235075" y="587745"/>
                  <a:pt x="1206500" y="881618"/>
                </a:cubicBezTo>
                <a:cubicBezTo>
                  <a:pt x="804333" y="881618"/>
                  <a:pt x="497417" y="922893"/>
                  <a:pt x="0" y="881618"/>
                </a:cubicBezTo>
                <a:cubicBezTo>
                  <a:pt x="0" y="587745"/>
                  <a:pt x="31750" y="357373"/>
                  <a:pt x="0" y="0"/>
                </a:cubicBezTo>
                <a:close/>
              </a:path>
            </a:pathLst>
          </a:custGeom>
          <a:solidFill>
            <a:srgbClr val="EE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28" name="弧形 7227"/>
          <p:cNvSpPr/>
          <p:nvPr/>
        </p:nvSpPr>
        <p:spPr>
          <a:xfrm rot="8100000">
            <a:off x="-7311522" y="-22098029"/>
            <a:ext cx="26337393" cy="26337393"/>
          </a:xfrm>
          <a:prstGeom prst="arc">
            <a:avLst/>
          </a:prstGeom>
          <a:ln w="76200">
            <a:solidFill>
              <a:srgbClr val="5390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16" name="Freeform 93"/>
          <p:cNvSpPr>
            <a:spLocks/>
          </p:cNvSpPr>
          <p:nvPr/>
        </p:nvSpPr>
        <p:spPr bwMode="auto">
          <a:xfrm>
            <a:off x="7498629" y="4048087"/>
            <a:ext cx="265113" cy="490538"/>
          </a:xfrm>
          <a:custGeom>
            <a:avLst/>
            <a:gdLst>
              <a:gd name="T0" fmla="*/ 17 w 83"/>
              <a:gd name="T1" fmla="*/ 0 h 154"/>
              <a:gd name="T2" fmla="*/ 68 w 83"/>
              <a:gd name="T3" fmla="*/ 2 h 154"/>
              <a:gd name="T4" fmla="*/ 78 w 83"/>
              <a:gd name="T5" fmla="*/ 24 h 154"/>
              <a:gd name="T6" fmla="*/ 59 w 83"/>
              <a:gd name="T7" fmla="*/ 137 h 154"/>
              <a:gd name="T8" fmla="*/ 44 w 83"/>
              <a:gd name="T9" fmla="*/ 154 h 154"/>
              <a:gd name="T10" fmla="*/ 15 w 83"/>
              <a:gd name="T11" fmla="*/ 154 h 154"/>
              <a:gd name="T12" fmla="*/ 5 w 83"/>
              <a:gd name="T13" fmla="*/ 134 h 154"/>
              <a:gd name="T14" fmla="*/ 17 w 83"/>
              <a:gd name="T15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154">
                <a:moveTo>
                  <a:pt x="17" y="0"/>
                </a:move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83" y="3"/>
                  <a:pt x="78" y="24"/>
                </a:cubicBezTo>
                <a:cubicBezTo>
                  <a:pt x="75" y="39"/>
                  <a:pt x="65" y="109"/>
                  <a:pt x="59" y="137"/>
                </a:cubicBezTo>
                <a:cubicBezTo>
                  <a:pt x="57" y="149"/>
                  <a:pt x="56" y="154"/>
                  <a:pt x="44" y="154"/>
                </a:cubicBezTo>
                <a:cubicBezTo>
                  <a:pt x="27" y="154"/>
                  <a:pt x="30" y="154"/>
                  <a:pt x="15" y="154"/>
                </a:cubicBezTo>
                <a:cubicBezTo>
                  <a:pt x="0" y="154"/>
                  <a:pt x="5" y="134"/>
                  <a:pt x="5" y="134"/>
                </a:cubicBezTo>
                <a:lnTo>
                  <a:pt x="17" y="0"/>
                </a:lnTo>
                <a:close/>
              </a:path>
            </a:pathLst>
          </a:custGeom>
          <a:solidFill>
            <a:srgbClr val="6D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18" name="Freeform 95"/>
          <p:cNvSpPr>
            <a:spLocks/>
          </p:cNvSpPr>
          <p:nvPr/>
        </p:nvSpPr>
        <p:spPr bwMode="auto">
          <a:xfrm>
            <a:off x="2544042" y="3671850"/>
            <a:ext cx="303213" cy="582613"/>
          </a:xfrm>
          <a:custGeom>
            <a:avLst/>
            <a:gdLst>
              <a:gd name="T0" fmla="*/ 20 w 95"/>
              <a:gd name="T1" fmla="*/ 0 h 183"/>
              <a:gd name="T2" fmla="*/ 78 w 95"/>
              <a:gd name="T3" fmla="*/ 2 h 183"/>
              <a:gd name="T4" fmla="*/ 90 w 95"/>
              <a:gd name="T5" fmla="*/ 27 h 183"/>
              <a:gd name="T6" fmla="*/ 68 w 95"/>
              <a:gd name="T7" fmla="*/ 163 h 183"/>
              <a:gd name="T8" fmla="*/ 51 w 95"/>
              <a:gd name="T9" fmla="*/ 183 h 183"/>
              <a:gd name="T10" fmla="*/ 17 w 95"/>
              <a:gd name="T11" fmla="*/ 183 h 183"/>
              <a:gd name="T12" fmla="*/ 5 w 95"/>
              <a:gd name="T13" fmla="*/ 159 h 183"/>
              <a:gd name="T14" fmla="*/ 20 w 95"/>
              <a:gd name="T15" fmla="*/ 0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5" h="183">
                <a:moveTo>
                  <a:pt x="20" y="0"/>
                </a:moveTo>
                <a:cubicBezTo>
                  <a:pt x="78" y="2"/>
                  <a:pt x="78" y="2"/>
                  <a:pt x="78" y="2"/>
                </a:cubicBezTo>
                <a:cubicBezTo>
                  <a:pt x="78" y="2"/>
                  <a:pt x="95" y="3"/>
                  <a:pt x="90" y="27"/>
                </a:cubicBezTo>
                <a:cubicBezTo>
                  <a:pt x="86" y="44"/>
                  <a:pt x="75" y="132"/>
                  <a:pt x="68" y="163"/>
                </a:cubicBezTo>
                <a:cubicBezTo>
                  <a:pt x="65" y="177"/>
                  <a:pt x="65" y="183"/>
                  <a:pt x="51" y="183"/>
                </a:cubicBezTo>
                <a:cubicBezTo>
                  <a:pt x="30" y="183"/>
                  <a:pt x="34" y="183"/>
                  <a:pt x="17" y="183"/>
                </a:cubicBezTo>
                <a:cubicBezTo>
                  <a:pt x="0" y="183"/>
                  <a:pt x="5" y="159"/>
                  <a:pt x="5" y="159"/>
                </a:cubicBezTo>
                <a:lnTo>
                  <a:pt x="20" y="0"/>
                </a:lnTo>
                <a:close/>
              </a:path>
            </a:pathLst>
          </a:custGeom>
          <a:solidFill>
            <a:srgbClr val="6D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19" name="Freeform 96"/>
          <p:cNvSpPr>
            <a:spLocks/>
          </p:cNvSpPr>
          <p:nvPr/>
        </p:nvSpPr>
        <p:spPr bwMode="auto">
          <a:xfrm>
            <a:off x="4895129" y="4054437"/>
            <a:ext cx="327025" cy="636588"/>
          </a:xfrm>
          <a:custGeom>
            <a:avLst/>
            <a:gdLst>
              <a:gd name="T0" fmla="*/ 21 w 103"/>
              <a:gd name="T1" fmla="*/ 0 h 200"/>
              <a:gd name="T2" fmla="*/ 85 w 103"/>
              <a:gd name="T3" fmla="*/ 3 h 200"/>
              <a:gd name="T4" fmla="*/ 98 w 103"/>
              <a:gd name="T5" fmla="*/ 30 h 200"/>
              <a:gd name="T6" fmla="*/ 74 w 103"/>
              <a:gd name="T7" fmla="*/ 178 h 200"/>
              <a:gd name="T8" fmla="*/ 55 w 103"/>
              <a:gd name="T9" fmla="*/ 200 h 200"/>
              <a:gd name="T10" fmla="*/ 18 w 103"/>
              <a:gd name="T11" fmla="*/ 200 h 200"/>
              <a:gd name="T12" fmla="*/ 5 w 103"/>
              <a:gd name="T13" fmla="*/ 175 h 200"/>
              <a:gd name="T14" fmla="*/ 21 w 103"/>
              <a:gd name="T1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200">
                <a:moveTo>
                  <a:pt x="21" y="0"/>
                </a:moveTo>
                <a:cubicBezTo>
                  <a:pt x="85" y="3"/>
                  <a:pt x="85" y="3"/>
                  <a:pt x="85" y="3"/>
                </a:cubicBezTo>
                <a:cubicBezTo>
                  <a:pt x="85" y="3"/>
                  <a:pt x="103" y="4"/>
                  <a:pt x="98" y="30"/>
                </a:cubicBezTo>
                <a:cubicBezTo>
                  <a:pt x="94" y="49"/>
                  <a:pt x="81" y="144"/>
                  <a:pt x="74" y="178"/>
                </a:cubicBezTo>
                <a:cubicBezTo>
                  <a:pt x="71" y="193"/>
                  <a:pt x="70" y="200"/>
                  <a:pt x="55" y="200"/>
                </a:cubicBezTo>
                <a:cubicBezTo>
                  <a:pt x="33" y="200"/>
                  <a:pt x="37" y="200"/>
                  <a:pt x="18" y="200"/>
                </a:cubicBezTo>
                <a:cubicBezTo>
                  <a:pt x="0" y="200"/>
                  <a:pt x="5" y="175"/>
                  <a:pt x="5" y="175"/>
                </a:cubicBezTo>
                <a:lnTo>
                  <a:pt x="21" y="0"/>
                </a:lnTo>
                <a:close/>
              </a:path>
            </a:pathLst>
          </a:custGeom>
          <a:solidFill>
            <a:srgbClr val="6D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17" name="Freeform 94"/>
          <p:cNvSpPr>
            <a:spLocks/>
          </p:cNvSpPr>
          <p:nvPr/>
        </p:nvSpPr>
        <p:spPr bwMode="auto">
          <a:xfrm>
            <a:off x="9511579" y="3589300"/>
            <a:ext cx="277813" cy="512763"/>
          </a:xfrm>
          <a:custGeom>
            <a:avLst/>
            <a:gdLst>
              <a:gd name="T0" fmla="*/ 18 w 87"/>
              <a:gd name="T1" fmla="*/ 0 h 161"/>
              <a:gd name="T2" fmla="*/ 72 w 87"/>
              <a:gd name="T3" fmla="*/ 2 h 161"/>
              <a:gd name="T4" fmla="*/ 82 w 87"/>
              <a:gd name="T5" fmla="*/ 25 h 161"/>
              <a:gd name="T6" fmla="*/ 62 w 87"/>
              <a:gd name="T7" fmla="*/ 143 h 161"/>
              <a:gd name="T8" fmla="*/ 46 w 87"/>
              <a:gd name="T9" fmla="*/ 161 h 161"/>
              <a:gd name="T10" fmla="*/ 16 w 87"/>
              <a:gd name="T11" fmla="*/ 161 h 161"/>
              <a:gd name="T12" fmla="*/ 5 w 87"/>
              <a:gd name="T13" fmla="*/ 140 h 161"/>
              <a:gd name="T14" fmla="*/ 18 w 87"/>
              <a:gd name="T15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161">
                <a:moveTo>
                  <a:pt x="18" y="0"/>
                </a:moveTo>
                <a:cubicBezTo>
                  <a:pt x="72" y="2"/>
                  <a:pt x="72" y="2"/>
                  <a:pt x="72" y="2"/>
                </a:cubicBezTo>
                <a:cubicBezTo>
                  <a:pt x="72" y="2"/>
                  <a:pt x="87" y="3"/>
                  <a:pt x="82" y="25"/>
                </a:cubicBezTo>
                <a:cubicBezTo>
                  <a:pt x="79" y="40"/>
                  <a:pt x="68" y="115"/>
                  <a:pt x="62" y="143"/>
                </a:cubicBezTo>
                <a:cubicBezTo>
                  <a:pt x="60" y="156"/>
                  <a:pt x="59" y="161"/>
                  <a:pt x="46" y="161"/>
                </a:cubicBezTo>
                <a:cubicBezTo>
                  <a:pt x="28" y="161"/>
                  <a:pt x="31" y="161"/>
                  <a:pt x="16" y="161"/>
                </a:cubicBezTo>
                <a:cubicBezTo>
                  <a:pt x="0" y="161"/>
                  <a:pt x="5" y="140"/>
                  <a:pt x="5" y="140"/>
                </a:cubicBezTo>
                <a:lnTo>
                  <a:pt x="18" y="0"/>
                </a:lnTo>
                <a:close/>
              </a:path>
            </a:pathLst>
          </a:custGeom>
          <a:solidFill>
            <a:srgbClr val="6D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30" name="矩形 7229"/>
          <p:cNvSpPr/>
          <p:nvPr/>
        </p:nvSpPr>
        <p:spPr>
          <a:xfrm>
            <a:off x="3066450" y="2344016"/>
            <a:ext cx="6059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4245700" y="821547"/>
            <a:ext cx="3700600" cy="1106812"/>
            <a:chOff x="4245700" y="2490095"/>
            <a:chExt cx="3700600" cy="1106812"/>
          </a:xfrm>
        </p:grpSpPr>
        <p:grpSp>
          <p:nvGrpSpPr>
            <p:cNvPr id="253" name="组合 252"/>
            <p:cNvGrpSpPr/>
            <p:nvPr/>
          </p:nvGrpSpPr>
          <p:grpSpPr>
            <a:xfrm>
              <a:off x="4245700" y="2490095"/>
              <a:ext cx="3700600" cy="1106812"/>
              <a:chOff x="1583209" y="3592342"/>
              <a:chExt cx="9025584" cy="1591049"/>
            </a:xfrm>
          </p:grpSpPr>
          <p:sp>
            <p:nvSpPr>
              <p:cNvPr id="254" name="矩形: 圆角 253"/>
              <p:cNvSpPr/>
              <p:nvPr/>
            </p:nvSpPr>
            <p:spPr>
              <a:xfrm>
                <a:off x="1583209" y="3592342"/>
                <a:ext cx="9025584" cy="1591049"/>
              </a:xfrm>
              <a:prstGeom prst="roundRect">
                <a:avLst/>
              </a:prstGeom>
              <a:solidFill>
                <a:srgbClr val="B7D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" name="矩形: 圆角 254"/>
              <p:cNvSpPr/>
              <p:nvPr/>
            </p:nvSpPr>
            <p:spPr>
              <a:xfrm>
                <a:off x="1583209" y="3592342"/>
                <a:ext cx="9025584" cy="1488858"/>
              </a:xfrm>
              <a:prstGeom prst="roundRect">
                <a:avLst/>
              </a:prstGeom>
              <a:solidFill>
                <a:srgbClr val="4180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3" name="矩形 172"/>
            <p:cNvSpPr/>
            <p:nvPr/>
          </p:nvSpPr>
          <p:spPr>
            <a:xfrm>
              <a:off x="5058641" y="2648572"/>
              <a:ext cx="24854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b="1" dirty="0">
                  <a:solidFill>
                    <a:srgbClr val="F9A6D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Title text</a:t>
              </a:r>
            </a:p>
          </p:txBody>
        </p:sp>
      </p:grpSp>
      <p:pic>
        <p:nvPicPr>
          <p:cNvPr id="110" name="图片 109"/>
          <p:cNvPicPr>
            <a:picLocks noChangeAspect="1"/>
          </p:cNvPicPr>
          <p:nvPr/>
        </p:nvPicPr>
        <p:blipFill rotWithShape="1">
          <a:blip r:embed="rId3"/>
          <a:srcRect l="18261" t="10955" r="22008" b="9330"/>
          <a:stretch/>
        </p:blipFill>
        <p:spPr>
          <a:xfrm rot="20899518">
            <a:off x="9066080" y="4523495"/>
            <a:ext cx="1389539" cy="1043144"/>
          </a:xfrm>
          <a:prstGeom prst="rect">
            <a:avLst/>
          </a:prstGeom>
        </p:spPr>
      </p:pic>
      <p:pic>
        <p:nvPicPr>
          <p:cNvPr id="111" name="图片 110"/>
          <p:cNvPicPr>
            <a:picLocks noChangeAspect="1"/>
          </p:cNvPicPr>
          <p:nvPr/>
        </p:nvPicPr>
        <p:blipFill rotWithShape="1">
          <a:blip r:embed="rId4"/>
          <a:srcRect l="11048" t="15071" r="20867" b="279"/>
          <a:stretch/>
        </p:blipFill>
        <p:spPr>
          <a:xfrm rot="21358396">
            <a:off x="6896296" y="5105837"/>
            <a:ext cx="1452044" cy="1015506"/>
          </a:xfrm>
          <a:prstGeom prst="rect">
            <a:avLst/>
          </a:prstGeom>
        </p:spPr>
      </p:pic>
      <p:pic>
        <p:nvPicPr>
          <p:cNvPr id="268" name="图片 267"/>
          <p:cNvPicPr>
            <a:picLocks noChangeAspect="1"/>
          </p:cNvPicPr>
          <p:nvPr/>
        </p:nvPicPr>
        <p:blipFill>
          <a:blip r:embed="rId5"/>
          <a:srcRect l="52121" t="19001" r="14499" b="36815"/>
          <a:stretch>
            <a:fillRect/>
          </a:stretch>
        </p:blipFill>
        <p:spPr>
          <a:xfrm rot="21367441">
            <a:off x="1735992" y="4671940"/>
            <a:ext cx="1489966" cy="1109394"/>
          </a:xfrm>
          <a:custGeom>
            <a:avLst/>
            <a:gdLst>
              <a:gd name="connsiteX0" fmla="*/ 398320 w 4069613"/>
              <a:gd name="connsiteY0" fmla="*/ 0 h 3030138"/>
              <a:gd name="connsiteX1" fmla="*/ 4069613 w 4069613"/>
              <a:gd name="connsiteY1" fmla="*/ 602335 h 3030138"/>
              <a:gd name="connsiteX2" fmla="*/ 3671293 w 4069613"/>
              <a:gd name="connsiteY2" fmla="*/ 3030138 h 3030138"/>
              <a:gd name="connsiteX3" fmla="*/ 0 w 4069613"/>
              <a:gd name="connsiteY3" fmla="*/ 2427803 h 3030138"/>
              <a:gd name="connsiteX4" fmla="*/ 398320 w 4069613"/>
              <a:gd name="connsiteY4" fmla="*/ 0 h 303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9613" h="3030138">
                <a:moveTo>
                  <a:pt x="398320" y="0"/>
                </a:moveTo>
                <a:lnTo>
                  <a:pt x="4069613" y="602335"/>
                </a:lnTo>
                <a:lnTo>
                  <a:pt x="3671293" y="3030138"/>
                </a:lnTo>
                <a:lnTo>
                  <a:pt x="0" y="2427803"/>
                </a:lnTo>
                <a:lnTo>
                  <a:pt x="398320" y="0"/>
                </a:lnTo>
                <a:close/>
              </a:path>
            </a:pathLst>
          </a:custGeom>
          <a:solidFill>
            <a:srgbClr val="EEE5BC"/>
          </a:solidFill>
        </p:spPr>
      </p:pic>
      <p:pic>
        <p:nvPicPr>
          <p:cNvPr id="270" name="图片 269"/>
          <p:cNvPicPr>
            <a:picLocks noChangeAspect="1"/>
          </p:cNvPicPr>
          <p:nvPr/>
        </p:nvPicPr>
        <p:blipFill rotWithShape="1">
          <a:blip r:embed="rId6"/>
          <a:srcRect l="18381" t="26256" r="37252" b="11363"/>
          <a:stretch/>
        </p:blipFill>
        <p:spPr>
          <a:xfrm rot="358046">
            <a:off x="4246740" y="5075056"/>
            <a:ext cx="1375626" cy="10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49149" y="1704499"/>
            <a:ext cx="2493703" cy="2214861"/>
            <a:chOff x="-38989000" y="11220993"/>
            <a:chExt cx="3251200" cy="2887663"/>
          </a:xfrm>
        </p:grpSpPr>
        <p:sp>
          <p:nvSpPr>
            <p:cNvPr id="3" name="Freeform 2198"/>
            <p:cNvSpPr>
              <a:spLocks/>
            </p:cNvSpPr>
            <p:nvPr/>
          </p:nvSpPr>
          <p:spPr bwMode="auto">
            <a:xfrm>
              <a:off x="-38644513" y="11454356"/>
              <a:ext cx="2652712" cy="2527300"/>
            </a:xfrm>
            <a:custGeom>
              <a:avLst/>
              <a:gdLst>
                <a:gd name="T0" fmla="*/ 33 w 833"/>
                <a:gd name="T1" fmla="*/ 743 h 794"/>
                <a:gd name="T2" fmla="*/ 66 w 833"/>
                <a:gd name="T3" fmla="*/ 778 h 794"/>
                <a:gd name="T4" fmla="*/ 301 w 833"/>
                <a:gd name="T5" fmla="*/ 781 h 794"/>
                <a:gd name="T6" fmla="*/ 535 w 833"/>
                <a:gd name="T7" fmla="*/ 771 h 794"/>
                <a:gd name="T8" fmla="*/ 767 w 833"/>
                <a:gd name="T9" fmla="*/ 794 h 794"/>
                <a:gd name="T10" fmla="*/ 808 w 833"/>
                <a:gd name="T11" fmla="*/ 740 h 794"/>
                <a:gd name="T12" fmla="*/ 807 w 833"/>
                <a:gd name="T13" fmla="*/ 505 h 794"/>
                <a:gd name="T14" fmla="*/ 833 w 833"/>
                <a:gd name="T15" fmla="*/ 271 h 794"/>
                <a:gd name="T16" fmla="*/ 818 w 833"/>
                <a:gd name="T17" fmla="*/ 39 h 794"/>
                <a:gd name="T18" fmla="*/ 764 w 833"/>
                <a:gd name="T19" fmla="*/ 0 h 794"/>
                <a:gd name="T20" fmla="*/ 530 w 833"/>
                <a:gd name="T21" fmla="*/ 1 h 794"/>
                <a:gd name="T22" fmla="*/ 295 w 833"/>
                <a:gd name="T23" fmla="*/ 0 h 794"/>
                <a:gd name="T24" fmla="*/ 63 w 833"/>
                <a:gd name="T25" fmla="*/ 20 h 794"/>
                <a:gd name="T26" fmla="*/ 0 w 833"/>
                <a:gd name="T27" fmla="*/ 42 h 794"/>
                <a:gd name="T28" fmla="*/ 27 w 833"/>
                <a:gd name="T29" fmla="*/ 276 h 794"/>
                <a:gd name="T30" fmla="*/ 45 w 833"/>
                <a:gd name="T31" fmla="*/ 510 h 794"/>
                <a:gd name="T32" fmla="*/ 33 w 833"/>
                <a:gd name="T33" fmla="*/ 74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3" h="794">
                  <a:moveTo>
                    <a:pt x="33" y="743"/>
                  </a:moveTo>
                  <a:cubicBezTo>
                    <a:pt x="34" y="767"/>
                    <a:pt x="42" y="778"/>
                    <a:pt x="66" y="778"/>
                  </a:cubicBezTo>
                  <a:cubicBezTo>
                    <a:pt x="183" y="777"/>
                    <a:pt x="183" y="781"/>
                    <a:pt x="301" y="781"/>
                  </a:cubicBezTo>
                  <a:cubicBezTo>
                    <a:pt x="418" y="780"/>
                    <a:pt x="418" y="772"/>
                    <a:pt x="535" y="771"/>
                  </a:cubicBezTo>
                  <a:cubicBezTo>
                    <a:pt x="651" y="771"/>
                    <a:pt x="651" y="794"/>
                    <a:pt x="767" y="794"/>
                  </a:cubicBezTo>
                  <a:cubicBezTo>
                    <a:pt x="792" y="794"/>
                    <a:pt x="809" y="764"/>
                    <a:pt x="808" y="740"/>
                  </a:cubicBezTo>
                  <a:cubicBezTo>
                    <a:pt x="808" y="623"/>
                    <a:pt x="808" y="623"/>
                    <a:pt x="807" y="505"/>
                  </a:cubicBezTo>
                  <a:cubicBezTo>
                    <a:pt x="807" y="388"/>
                    <a:pt x="833" y="388"/>
                    <a:pt x="833" y="271"/>
                  </a:cubicBezTo>
                  <a:cubicBezTo>
                    <a:pt x="832" y="155"/>
                    <a:pt x="818" y="155"/>
                    <a:pt x="818" y="39"/>
                  </a:cubicBezTo>
                  <a:cubicBezTo>
                    <a:pt x="818" y="14"/>
                    <a:pt x="788" y="0"/>
                    <a:pt x="764" y="0"/>
                  </a:cubicBezTo>
                  <a:cubicBezTo>
                    <a:pt x="647" y="1"/>
                    <a:pt x="647" y="0"/>
                    <a:pt x="530" y="1"/>
                  </a:cubicBezTo>
                  <a:cubicBezTo>
                    <a:pt x="412" y="1"/>
                    <a:pt x="412" y="0"/>
                    <a:pt x="295" y="0"/>
                  </a:cubicBezTo>
                  <a:cubicBezTo>
                    <a:pt x="179" y="1"/>
                    <a:pt x="179" y="20"/>
                    <a:pt x="63" y="20"/>
                  </a:cubicBezTo>
                  <a:cubicBezTo>
                    <a:pt x="39" y="21"/>
                    <a:pt x="0" y="18"/>
                    <a:pt x="0" y="42"/>
                  </a:cubicBezTo>
                  <a:cubicBezTo>
                    <a:pt x="1" y="159"/>
                    <a:pt x="27" y="159"/>
                    <a:pt x="27" y="276"/>
                  </a:cubicBezTo>
                  <a:cubicBezTo>
                    <a:pt x="28" y="393"/>
                    <a:pt x="40" y="393"/>
                    <a:pt x="45" y="510"/>
                  </a:cubicBezTo>
                  <a:cubicBezTo>
                    <a:pt x="49" y="626"/>
                    <a:pt x="33" y="627"/>
                    <a:pt x="33" y="743"/>
                  </a:cubicBezTo>
                  <a:close/>
                </a:path>
              </a:pathLst>
            </a:custGeom>
            <a:solidFill>
              <a:srgbClr val="D8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2199"/>
            <p:cNvSpPr>
              <a:spLocks/>
            </p:cNvSpPr>
            <p:nvPr/>
          </p:nvSpPr>
          <p:spPr bwMode="auto">
            <a:xfrm>
              <a:off x="-38989000" y="11220993"/>
              <a:ext cx="3235325" cy="2871788"/>
            </a:xfrm>
            <a:custGeom>
              <a:avLst/>
              <a:gdLst>
                <a:gd name="T0" fmla="*/ 976 w 1016"/>
                <a:gd name="T1" fmla="*/ 322 h 902"/>
                <a:gd name="T2" fmla="*/ 301 w 1016"/>
                <a:gd name="T3" fmla="*/ 86 h 902"/>
                <a:gd name="T4" fmla="*/ 301 w 1016"/>
                <a:gd name="T5" fmla="*/ 86 h 902"/>
                <a:gd name="T6" fmla="*/ 94 w 1016"/>
                <a:gd name="T7" fmla="*/ 638 h 902"/>
                <a:gd name="T8" fmla="*/ 281 w 1016"/>
                <a:gd name="T9" fmla="*/ 841 h 902"/>
                <a:gd name="T10" fmla="*/ 713 w 1016"/>
                <a:gd name="T11" fmla="*/ 849 h 902"/>
                <a:gd name="T12" fmla="*/ 971 w 1016"/>
                <a:gd name="T13" fmla="*/ 634 h 902"/>
                <a:gd name="T14" fmla="*/ 976 w 1016"/>
                <a:gd name="T15" fmla="*/ 32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902">
                  <a:moveTo>
                    <a:pt x="976" y="322"/>
                  </a:moveTo>
                  <a:cubicBezTo>
                    <a:pt x="891" y="84"/>
                    <a:pt x="543" y="0"/>
                    <a:pt x="301" y="86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80" y="166"/>
                    <a:pt x="0" y="377"/>
                    <a:pt x="94" y="638"/>
                  </a:cubicBezTo>
                  <a:cubicBezTo>
                    <a:pt x="126" y="728"/>
                    <a:pt x="191" y="798"/>
                    <a:pt x="281" y="841"/>
                  </a:cubicBezTo>
                  <a:cubicBezTo>
                    <a:pt x="404" y="899"/>
                    <a:pt x="565" y="902"/>
                    <a:pt x="713" y="849"/>
                  </a:cubicBezTo>
                  <a:cubicBezTo>
                    <a:pt x="835" y="806"/>
                    <a:pt x="925" y="731"/>
                    <a:pt x="971" y="634"/>
                  </a:cubicBezTo>
                  <a:cubicBezTo>
                    <a:pt x="1014" y="542"/>
                    <a:pt x="1016" y="434"/>
                    <a:pt x="976" y="322"/>
                  </a:cubicBezTo>
                  <a:close/>
                </a:path>
              </a:pathLst>
            </a:custGeom>
            <a:solidFill>
              <a:srgbClr val="C3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200"/>
            <p:cNvSpPr>
              <a:spLocks/>
            </p:cNvSpPr>
            <p:nvPr/>
          </p:nvSpPr>
          <p:spPr bwMode="auto">
            <a:xfrm>
              <a:off x="-38855650" y="11374981"/>
              <a:ext cx="3117850" cy="2733675"/>
            </a:xfrm>
            <a:custGeom>
              <a:avLst/>
              <a:gdLst>
                <a:gd name="T0" fmla="*/ 79 w 979"/>
                <a:gd name="T1" fmla="*/ 588 h 859"/>
                <a:gd name="T2" fmla="*/ 656 w 979"/>
                <a:gd name="T3" fmla="*/ 780 h 859"/>
                <a:gd name="T4" fmla="*/ 900 w 979"/>
                <a:gd name="T5" fmla="*/ 295 h 859"/>
                <a:gd name="T6" fmla="*/ 267 w 979"/>
                <a:gd name="T7" fmla="*/ 79 h 859"/>
                <a:gd name="T8" fmla="*/ 79 w 979"/>
                <a:gd name="T9" fmla="*/ 58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859">
                  <a:moveTo>
                    <a:pt x="79" y="588"/>
                  </a:moveTo>
                  <a:cubicBezTo>
                    <a:pt x="159" y="810"/>
                    <a:pt x="435" y="859"/>
                    <a:pt x="656" y="780"/>
                  </a:cubicBezTo>
                  <a:cubicBezTo>
                    <a:pt x="878" y="701"/>
                    <a:pt x="979" y="517"/>
                    <a:pt x="900" y="295"/>
                  </a:cubicBezTo>
                  <a:cubicBezTo>
                    <a:pt x="820" y="73"/>
                    <a:pt x="489" y="0"/>
                    <a:pt x="267" y="79"/>
                  </a:cubicBezTo>
                  <a:cubicBezTo>
                    <a:pt x="45" y="159"/>
                    <a:pt x="0" y="367"/>
                    <a:pt x="79" y="588"/>
                  </a:cubicBezTo>
                  <a:close/>
                </a:path>
              </a:pathLst>
            </a:custGeom>
            <a:solidFill>
              <a:srgbClr val="91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201"/>
            <p:cNvSpPr>
              <a:spLocks/>
            </p:cNvSpPr>
            <p:nvPr/>
          </p:nvSpPr>
          <p:spPr bwMode="auto">
            <a:xfrm>
              <a:off x="-38855650" y="11374981"/>
              <a:ext cx="3117850" cy="2733675"/>
            </a:xfrm>
            <a:custGeom>
              <a:avLst/>
              <a:gdLst>
                <a:gd name="T0" fmla="*/ 79 w 979"/>
                <a:gd name="T1" fmla="*/ 588 h 859"/>
                <a:gd name="T2" fmla="*/ 656 w 979"/>
                <a:gd name="T3" fmla="*/ 780 h 859"/>
                <a:gd name="T4" fmla="*/ 900 w 979"/>
                <a:gd name="T5" fmla="*/ 295 h 859"/>
                <a:gd name="T6" fmla="*/ 267 w 979"/>
                <a:gd name="T7" fmla="*/ 79 h 859"/>
                <a:gd name="T8" fmla="*/ 79 w 979"/>
                <a:gd name="T9" fmla="*/ 58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859">
                  <a:moveTo>
                    <a:pt x="79" y="588"/>
                  </a:moveTo>
                  <a:cubicBezTo>
                    <a:pt x="159" y="810"/>
                    <a:pt x="435" y="859"/>
                    <a:pt x="656" y="780"/>
                  </a:cubicBezTo>
                  <a:cubicBezTo>
                    <a:pt x="878" y="701"/>
                    <a:pt x="979" y="517"/>
                    <a:pt x="900" y="295"/>
                  </a:cubicBezTo>
                  <a:cubicBezTo>
                    <a:pt x="820" y="73"/>
                    <a:pt x="489" y="0"/>
                    <a:pt x="267" y="79"/>
                  </a:cubicBezTo>
                  <a:cubicBezTo>
                    <a:pt x="45" y="159"/>
                    <a:pt x="0" y="367"/>
                    <a:pt x="79" y="588"/>
                  </a:cubicBezTo>
                  <a:close/>
                </a:path>
              </a:pathLst>
            </a:custGeom>
            <a:solidFill>
              <a:srgbClr val="9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202"/>
            <p:cNvSpPr>
              <a:spLocks/>
            </p:cNvSpPr>
            <p:nvPr/>
          </p:nvSpPr>
          <p:spPr bwMode="auto">
            <a:xfrm>
              <a:off x="-38727063" y="11682956"/>
              <a:ext cx="2776537" cy="2222500"/>
            </a:xfrm>
            <a:custGeom>
              <a:avLst/>
              <a:gdLst>
                <a:gd name="T0" fmla="*/ 94 w 872"/>
                <a:gd name="T1" fmla="*/ 472 h 698"/>
                <a:gd name="T2" fmla="*/ 597 w 872"/>
                <a:gd name="T3" fmla="*/ 629 h 698"/>
                <a:gd name="T4" fmla="*/ 805 w 872"/>
                <a:gd name="T5" fmla="*/ 218 h 698"/>
                <a:gd name="T6" fmla="*/ 580 w 872"/>
                <a:gd name="T7" fmla="*/ 33 h 698"/>
                <a:gd name="T8" fmla="*/ 246 w 872"/>
                <a:gd name="T9" fmla="*/ 37 h 698"/>
                <a:gd name="T10" fmla="*/ 94 w 872"/>
                <a:gd name="T11" fmla="*/ 472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2" h="698">
                  <a:moveTo>
                    <a:pt x="94" y="472"/>
                  </a:moveTo>
                  <a:cubicBezTo>
                    <a:pt x="161" y="659"/>
                    <a:pt x="402" y="698"/>
                    <a:pt x="597" y="629"/>
                  </a:cubicBezTo>
                  <a:cubicBezTo>
                    <a:pt x="794" y="558"/>
                    <a:pt x="872" y="404"/>
                    <a:pt x="805" y="218"/>
                  </a:cubicBezTo>
                  <a:cubicBezTo>
                    <a:pt x="764" y="103"/>
                    <a:pt x="646" y="53"/>
                    <a:pt x="580" y="33"/>
                  </a:cubicBezTo>
                  <a:cubicBezTo>
                    <a:pt x="470" y="0"/>
                    <a:pt x="346" y="2"/>
                    <a:pt x="246" y="37"/>
                  </a:cubicBezTo>
                  <a:cubicBezTo>
                    <a:pt x="0" y="125"/>
                    <a:pt x="58" y="370"/>
                    <a:pt x="94" y="472"/>
                  </a:cubicBezTo>
                  <a:close/>
                </a:path>
              </a:pathLst>
            </a:custGeom>
            <a:solidFill>
              <a:srgbClr val="EA6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203"/>
            <p:cNvSpPr>
              <a:spLocks/>
            </p:cNvSpPr>
            <p:nvPr/>
          </p:nvSpPr>
          <p:spPr bwMode="auto">
            <a:xfrm>
              <a:off x="-38727063" y="11682956"/>
              <a:ext cx="2776537" cy="2222500"/>
            </a:xfrm>
            <a:custGeom>
              <a:avLst/>
              <a:gdLst>
                <a:gd name="T0" fmla="*/ 94 w 872"/>
                <a:gd name="T1" fmla="*/ 472 h 698"/>
                <a:gd name="T2" fmla="*/ 597 w 872"/>
                <a:gd name="T3" fmla="*/ 629 h 698"/>
                <a:gd name="T4" fmla="*/ 805 w 872"/>
                <a:gd name="T5" fmla="*/ 218 h 698"/>
                <a:gd name="T6" fmla="*/ 580 w 872"/>
                <a:gd name="T7" fmla="*/ 33 h 698"/>
                <a:gd name="T8" fmla="*/ 246 w 872"/>
                <a:gd name="T9" fmla="*/ 37 h 698"/>
                <a:gd name="T10" fmla="*/ 94 w 872"/>
                <a:gd name="T11" fmla="*/ 472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2" h="698">
                  <a:moveTo>
                    <a:pt x="94" y="472"/>
                  </a:moveTo>
                  <a:cubicBezTo>
                    <a:pt x="161" y="659"/>
                    <a:pt x="402" y="698"/>
                    <a:pt x="597" y="629"/>
                  </a:cubicBezTo>
                  <a:cubicBezTo>
                    <a:pt x="794" y="558"/>
                    <a:pt x="872" y="404"/>
                    <a:pt x="805" y="218"/>
                  </a:cubicBezTo>
                  <a:cubicBezTo>
                    <a:pt x="764" y="103"/>
                    <a:pt x="646" y="53"/>
                    <a:pt x="580" y="33"/>
                  </a:cubicBezTo>
                  <a:cubicBezTo>
                    <a:pt x="470" y="0"/>
                    <a:pt x="346" y="2"/>
                    <a:pt x="246" y="37"/>
                  </a:cubicBezTo>
                  <a:cubicBezTo>
                    <a:pt x="0" y="125"/>
                    <a:pt x="58" y="370"/>
                    <a:pt x="94" y="472"/>
                  </a:cubicBezTo>
                  <a:close/>
                </a:path>
              </a:pathLst>
            </a:custGeom>
            <a:solidFill>
              <a:srgbClr val="EA5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204"/>
            <p:cNvSpPr>
              <a:spLocks/>
            </p:cNvSpPr>
            <p:nvPr/>
          </p:nvSpPr>
          <p:spPr bwMode="auto">
            <a:xfrm>
              <a:off x="-37779325" y="12943431"/>
              <a:ext cx="1654175" cy="876300"/>
            </a:xfrm>
            <a:custGeom>
              <a:avLst/>
              <a:gdLst>
                <a:gd name="T0" fmla="*/ 478 w 519"/>
                <a:gd name="T1" fmla="*/ 2 h 275"/>
                <a:gd name="T2" fmla="*/ 465 w 519"/>
                <a:gd name="T3" fmla="*/ 30 h 275"/>
                <a:gd name="T4" fmla="*/ 444 w 519"/>
                <a:gd name="T5" fmla="*/ 61 h 275"/>
                <a:gd name="T6" fmla="*/ 419 w 519"/>
                <a:gd name="T7" fmla="*/ 90 h 275"/>
                <a:gd name="T8" fmla="*/ 373 w 519"/>
                <a:gd name="T9" fmla="*/ 128 h 275"/>
                <a:gd name="T10" fmla="*/ 335 w 519"/>
                <a:gd name="T11" fmla="*/ 151 h 275"/>
                <a:gd name="T12" fmla="*/ 299 w 519"/>
                <a:gd name="T13" fmla="*/ 167 h 275"/>
                <a:gd name="T14" fmla="*/ 248 w 519"/>
                <a:gd name="T15" fmla="*/ 184 h 275"/>
                <a:gd name="T16" fmla="*/ 205 w 519"/>
                <a:gd name="T17" fmla="*/ 192 h 275"/>
                <a:gd name="T18" fmla="*/ 151 w 519"/>
                <a:gd name="T19" fmla="*/ 196 h 275"/>
                <a:gd name="T20" fmla="*/ 103 w 519"/>
                <a:gd name="T21" fmla="*/ 193 h 275"/>
                <a:gd name="T22" fmla="*/ 79 w 519"/>
                <a:gd name="T23" fmla="*/ 188 h 275"/>
                <a:gd name="T24" fmla="*/ 72 w 519"/>
                <a:gd name="T25" fmla="*/ 187 h 275"/>
                <a:gd name="T26" fmla="*/ 47 w 519"/>
                <a:gd name="T27" fmla="*/ 178 h 275"/>
                <a:gd name="T28" fmla="*/ 27 w 519"/>
                <a:gd name="T29" fmla="*/ 170 h 275"/>
                <a:gd name="T30" fmla="*/ 0 w 519"/>
                <a:gd name="T31" fmla="*/ 250 h 275"/>
                <a:gd name="T32" fmla="*/ 299 w 519"/>
                <a:gd name="T33" fmla="*/ 233 h 275"/>
                <a:gd name="T34" fmla="*/ 519 w 519"/>
                <a:gd name="T35" fmla="*/ 27 h 275"/>
                <a:gd name="T36" fmla="*/ 478 w 519"/>
                <a:gd name="T37" fmla="*/ 0 h 275"/>
                <a:gd name="T38" fmla="*/ 478 w 519"/>
                <a:gd name="T39" fmla="*/ 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9" h="275">
                  <a:moveTo>
                    <a:pt x="478" y="2"/>
                  </a:moveTo>
                  <a:cubicBezTo>
                    <a:pt x="474" y="11"/>
                    <a:pt x="470" y="21"/>
                    <a:pt x="465" y="30"/>
                  </a:cubicBezTo>
                  <a:cubicBezTo>
                    <a:pt x="459" y="41"/>
                    <a:pt x="452" y="51"/>
                    <a:pt x="444" y="61"/>
                  </a:cubicBezTo>
                  <a:cubicBezTo>
                    <a:pt x="436" y="71"/>
                    <a:pt x="428" y="81"/>
                    <a:pt x="419" y="90"/>
                  </a:cubicBezTo>
                  <a:cubicBezTo>
                    <a:pt x="405" y="104"/>
                    <a:pt x="389" y="117"/>
                    <a:pt x="373" y="128"/>
                  </a:cubicBezTo>
                  <a:cubicBezTo>
                    <a:pt x="361" y="137"/>
                    <a:pt x="348" y="144"/>
                    <a:pt x="335" y="151"/>
                  </a:cubicBezTo>
                  <a:cubicBezTo>
                    <a:pt x="323" y="157"/>
                    <a:pt x="311" y="162"/>
                    <a:pt x="299" y="167"/>
                  </a:cubicBezTo>
                  <a:cubicBezTo>
                    <a:pt x="283" y="174"/>
                    <a:pt x="265" y="179"/>
                    <a:pt x="248" y="184"/>
                  </a:cubicBezTo>
                  <a:cubicBezTo>
                    <a:pt x="234" y="187"/>
                    <a:pt x="219" y="190"/>
                    <a:pt x="205" y="192"/>
                  </a:cubicBezTo>
                  <a:cubicBezTo>
                    <a:pt x="187" y="195"/>
                    <a:pt x="169" y="196"/>
                    <a:pt x="151" y="196"/>
                  </a:cubicBezTo>
                  <a:cubicBezTo>
                    <a:pt x="135" y="196"/>
                    <a:pt x="119" y="195"/>
                    <a:pt x="103" y="193"/>
                  </a:cubicBezTo>
                  <a:cubicBezTo>
                    <a:pt x="95" y="192"/>
                    <a:pt x="87" y="190"/>
                    <a:pt x="79" y="188"/>
                  </a:cubicBezTo>
                  <a:cubicBezTo>
                    <a:pt x="77" y="190"/>
                    <a:pt x="73" y="190"/>
                    <a:pt x="72" y="187"/>
                  </a:cubicBezTo>
                  <a:cubicBezTo>
                    <a:pt x="63" y="185"/>
                    <a:pt x="55" y="182"/>
                    <a:pt x="47" y="178"/>
                  </a:cubicBezTo>
                  <a:cubicBezTo>
                    <a:pt x="40" y="176"/>
                    <a:pt x="34" y="173"/>
                    <a:pt x="27" y="170"/>
                  </a:cubicBezTo>
                  <a:cubicBezTo>
                    <a:pt x="14" y="195"/>
                    <a:pt x="4" y="222"/>
                    <a:pt x="0" y="250"/>
                  </a:cubicBezTo>
                  <a:cubicBezTo>
                    <a:pt x="93" y="275"/>
                    <a:pt x="201" y="267"/>
                    <a:pt x="299" y="233"/>
                  </a:cubicBezTo>
                  <a:cubicBezTo>
                    <a:pt x="417" y="190"/>
                    <a:pt x="492" y="118"/>
                    <a:pt x="519" y="27"/>
                  </a:cubicBezTo>
                  <a:cubicBezTo>
                    <a:pt x="506" y="17"/>
                    <a:pt x="492" y="8"/>
                    <a:pt x="478" y="0"/>
                  </a:cubicBezTo>
                  <a:cubicBezTo>
                    <a:pt x="478" y="1"/>
                    <a:pt x="478" y="1"/>
                    <a:pt x="478" y="2"/>
                  </a:cubicBezTo>
                  <a:close/>
                </a:path>
              </a:pathLst>
            </a:custGeom>
            <a:solidFill>
              <a:srgbClr val="6F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05"/>
            <p:cNvSpPr>
              <a:spLocks/>
            </p:cNvSpPr>
            <p:nvPr/>
          </p:nvSpPr>
          <p:spPr bwMode="auto">
            <a:xfrm>
              <a:off x="-36256913" y="12918031"/>
              <a:ext cx="141287" cy="111125"/>
            </a:xfrm>
            <a:custGeom>
              <a:avLst/>
              <a:gdLst>
                <a:gd name="T0" fmla="*/ 0 w 44"/>
                <a:gd name="T1" fmla="*/ 8 h 35"/>
                <a:gd name="T2" fmla="*/ 41 w 44"/>
                <a:gd name="T3" fmla="*/ 35 h 35"/>
                <a:gd name="T4" fmla="*/ 44 w 44"/>
                <a:gd name="T5" fmla="*/ 26 h 35"/>
                <a:gd name="T6" fmla="*/ 3 w 44"/>
                <a:gd name="T7" fmla="*/ 0 h 35"/>
                <a:gd name="T8" fmla="*/ 0 w 44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5">
                  <a:moveTo>
                    <a:pt x="0" y="8"/>
                  </a:moveTo>
                  <a:cubicBezTo>
                    <a:pt x="14" y="16"/>
                    <a:pt x="28" y="25"/>
                    <a:pt x="41" y="35"/>
                  </a:cubicBezTo>
                  <a:cubicBezTo>
                    <a:pt x="42" y="32"/>
                    <a:pt x="43" y="29"/>
                    <a:pt x="44" y="26"/>
                  </a:cubicBezTo>
                  <a:cubicBezTo>
                    <a:pt x="31" y="16"/>
                    <a:pt x="17" y="7"/>
                    <a:pt x="3" y="0"/>
                  </a:cubicBezTo>
                  <a:cubicBezTo>
                    <a:pt x="2" y="2"/>
                    <a:pt x="1" y="5"/>
                    <a:pt x="0" y="8"/>
                  </a:cubicBezTo>
                  <a:close/>
                </a:path>
              </a:pathLst>
            </a:custGeom>
            <a:solidFill>
              <a:srgbClr val="008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206"/>
            <p:cNvSpPr>
              <a:spLocks/>
            </p:cNvSpPr>
            <p:nvPr/>
          </p:nvSpPr>
          <p:spPr bwMode="auto">
            <a:xfrm>
              <a:off x="-37811075" y="13468893"/>
              <a:ext cx="119062" cy="269875"/>
            </a:xfrm>
            <a:custGeom>
              <a:avLst/>
              <a:gdLst>
                <a:gd name="T0" fmla="*/ 30 w 37"/>
                <a:gd name="T1" fmla="*/ 0 h 85"/>
                <a:gd name="T2" fmla="*/ 27 w 37"/>
                <a:gd name="T3" fmla="*/ 0 h 85"/>
                <a:gd name="T4" fmla="*/ 15 w 37"/>
                <a:gd name="T5" fmla="*/ 26 h 85"/>
                <a:gd name="T6" fmla="*/ 0 w 37"/>
                <a:gd name="T7" fmla="*/ 83 h 85"/>
                <a:gd name="T8" fmla="*/ 10 w 37"/>
                <a:gd name="T9" fmla="*/ 85 h 85"/>
                <a:gd name="T10" fmla="*/ 37 w 37"/>
                <a:gd name="T11" fmla="*/ 5 h 85"/>
                <a:gd name="T12" fmla="*/ 30 w 37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5">
                  <a:moveTo>
                    <a:pt x="30" y="0"/>
                  </a:moveTo>
                  <a:cubicBezTo>
                    <a:pt x="29" y="1"/>
                    <a:pt x="28" y="1"/>
                    <a:pt x="27" y="0"/>
                  </a:cubicBezTo>
                  <a:cubicBezTo>
                    <a:pt x="23" y="9"/>
                    <a:pt x="19" y="17"/>
                    <a:pt x="15" y="26"/>
                  </a:cubicBezTo>
                  <a:cubicBezTo>
                    <a:pt x="8" y="44"/>
                    <a:pt x="3" y="63"/>
                    <a:pt x="0" y="83"/>
                  </a:cubicBezTo>
                  <a:cubicBezTo>
                    <a:pt x="3" y="83"/>
                    <a:pt x="6" y="84"/>
                    <a:pt x="10" y="85"/>
                  </a:cubicBezTo>
                  <a:cubicBezTo>
                    <a:pt x="14" y="57"/>
                    <a:pt x="24" y="30"/>
                    <a:pt x="37" y="5"/>
                  </a:cubicBezTo>
                  <a:cubicBezTo>
                    <a:pt x="35" y="3"/>
                    <a:pt x="32" y="2"/>
                    <a:pt x="30" y="0"/>
                  </a:cubicBezTo>
                  <a:close/>
                </a:path>
              </a:pathLst>
            </a:custGeom>
            <a:solidFill>
              <a:srgbClr val="008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207"/>
            <p:cNvSpPr>
              <a:spLocks noEditPoints="1"/>
            </p:cNvSpPr>
            <p:nvPr/>
          </p:nvSpPr>
          <p:spPr bwMode="auto">
            <a:xfrm>
              <a:off x="-37826950" y="12154443"/>
              <a:ext cx="265112" cy="307975"/>
            </a:xfrm>
            <a:custGeom>
              <a:avLst/>
              <a:gdLst>
                <a:gd name="T0" fmla="*/ 77 w 83"/>
                <a:gd name="T1" fmla="*/ 52 h 97"/>
                <a:gd name="T2" fmla="*/ 82 w 83"/>
                <a:gd name="T3" fmla="*/ 51 h 97"/>
                <a:gd name="T4" fmla="*/ 80 w 83"/>
                <a:gd name="T5" fmla="*/ 40 h 97"/>
                <a:gd name="T6" fmla="*/ 22 w 83"/>
                <a:gd name="T7" fmla="*/ 12 h 97"/>
                <a:gd name="T8" fmla="*/ 5 w 83"/>
                <a:gd name="T9" fmla="*/ 29 h 97"/>
                <a:gd name="T10" fmla="*/ 6 w 83"/>
                <a:gd name="T11" fmla="*/ 61 h 97"/>
                <a:gd name="T12" fmla="*/ 64 w 83"/>
                <a:gd name="T13" fmla="*/ 88 h 97"/>
                <a:gd name="T14" fmla="*/ 83 w 83"/>
                <a:gd name="T15" fmla="*/ 59 h 97"/>
                <a:gd name="T16" fmla="*/ 77 w 83"/>
                <a:gd name="T17" fmla="*/ 58 h 97"/>
                <a:gd name="T18" fmla="*/ 77 w 83"/>
                <a:gd name="T19" fmla="*/ 52 h 97"/>
                <a:gd name="T20" fmla="*/ 42 w 83"/>
                <a:gd name="T21" fmla="*/ 79 h 97"/>
                <a:gd name="T22" fmla="*/ 18 w 83"/>
                <a:gd name="T23" fmla="*/ 40 h 97"/>
                <a:gd name="T24" fmla="*/ 32 w 83"/>
                <a:gd name="T25" fmla="*/ 23 h 97"/>
                <a:gd name="T26" fmla="*/ 70 w 83"/>
                <a:gd name="T27" fmla="*/ 40 h 97"/>
                <a:gd name="T28" fmla="*/ 42 w 83"/>
                <a:gd name="T2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97">
                  <a:moveTo>
                    <a:pt x="77" y="52"/>
                  </a:moveTo>
                  <a:cubicBezTo>
                    <a:pt x="78" y="51"/>
                    <a:pt x="80" y="51"/>
                    <a:pt x="82" y="51"/>
                  </a:cubicBezTo>
                  <a:cubicBezTo>
                    <a:pt x="82" y="47"/>
                    <a:pt x="81" y="43"/>
                    <a:pt x="80" y="40"/>
                  </a:cubicBezTo>
                  <a:cubicBezTo>
                    <a:pt x="72" y="15"/>
                    <a:pt x="46" y="0"/>
                    <a:pt x="22" y="12"/>
                  </a:cubicBezTo>
                  <a:cubicBezTo>
                    <a:pt x="14" y="16"/>
                    <a:pt x="8" y="21"/>
                    <a:pt x="5" y="29"/>
                  </a:cubicBezTo>
                  <a:cubicBezTo>
                    <a:pt x="0" y="39"/>
                    <a:pt x="2" y="51"/>
                    <a:pt x="6" y="61"/>
                  </a:cubicBezTo>
                  <a:cubicBezTo>
                    <a:pt x="15" y="84"/>
                    <a:pt x="41" y="97"/>
                    <a:pt x="64" y="88"/>
                  </a:cubicBezTo>
                  <a:cubicBezTo>
                    <a:pt x="77" y="83"/>
                    <a:pt x="82" y="71"/>
                    <a:pt x="83" y="59"/>
                  </a:cubicBezTo>
                  <a:cubicBezTo>
                    <a:pt x="81" y="59"/>
                    <a:pt x="79" y="58"/>
                    <a:pt x="77" y="58"/>
                  </a:cubicBezTo>
                  <a:cubicBezTo>
                    <a:pt x="73" y="58"/>
                    <a:pt x="72" y="52"/>
                    <a:pt x="77" y="52"/>
                  </a:cubicBezTo>
                  <a:close/>
                  <a:moveTo>
                    <a:pt x="42" y="79"/>
                  </a:moveTo>
                  <a:cubicBezTo>
                    <a:pt x="20" y="82"/>
                    <a:pt x="13" y="56"/>
                    <a:pt x="18" y="40"/>
                  </a:cubicBezTo>
                  <a:cubicBezTo>
                    <a:pt x="20" y="32"/>
                    <a:pt x="26" y="26"/>
                    <a:pt x="32" y="23"/>
                  </a:cubicBezTo>
                  <a:cubicBezTo>
                    <a:pt x="46" y="15"/>
                    <a:pt x="66" y="20"/>
                    <a:pt x="70" y="40"/>
                  </a:cubicBezTo>
                  <a:cubicBezTo>
                    <a:pt x="73" y="57"/>
                    <a:pt x="58" y="77"/>
                    <a:pt x="42" y="79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208"/>
            <p:cNvSpPr>
              <a:spLocks/>
            </p:cNvSpPr>
            <p:nvPr/>
          </p:nvSpPr>
          <p:spPr bwMode="auto">
            <a:xfrm>
              <a:off x="-37669788" y="12125868"/>
              <a:ext cx="1257300" cy="307975"/>
            </a:xfrm>
            <a:custGeom>
              <a:avLst/>
              <a:gdLst>
                <a:gd name="T0" fmla="*/ 40 w 395"/>
                <a:gd name="T1" fmla="*/ 45 h 97"/>
                <a:gd name="T2" fmla="*/ 43 w 395"/>
                <a:gd name="T3" fmla="*/ 59 h 97"/>
                <a:gd name="T4" fmla="*/ 88 w 395"/>
                <a:gd name="T5" fmla="*/ 63 h 97"/>
                <a:gd name="T6" fmla="*/ 92 w 395"/>
                <a:gd name="T7" fmla="*/ 48 h 97"/>
                <a:gd name="T8" fmla="*/ 102 w 395"/>
                <a:gd name="T9" fmla="*/ 36 h 97"/>
                <a:gd name="T10" fmla="*/ 117 w 395"/>
                <a:gd name="T11" fmla="*/ 28 h 97"/>
                <a:gd name="T12" fmla="*/ 139 w 395"/>
                <a:gd name="T13" fmla="*/ 27 h 97"/>
                <a:gd name="T14" fmla="*/ 158 w 395"/>
                <a:gd name="T15" fmla="*/ 33 h 97"/>
                <a:gd name="T16" fmla="*/ 184 w 395"/>
                <a:gd name="T17" fmla="*/ 64 h 97"/>
                <a:gd name="T18" fmla="*/ 186 w 395"/>
                <a:gd name="T19" fmla="*/ 75 h 97"/>
                <a:gd name="T20" fmla="*/ 327 w 395"/>
                <a:gd name="T21" fmla="*/ 88 h 97"/>
                <a:gd name="T22" fmla="*/ 395 w 395"/>
                <a:gd name="T23" fmla="*/ 97 h 97"/>
                <a:gd name="T24" fmla="*/ 366 w 395"/>
                <a:gd name="T25" fmla="*/ 66 h 97"/>
                <a:gd name="T26" fmla="*/ 321 w 395"/>
                <a:gd name="T27" fmla="*/ 35 h 97"/>
                <a:gd name="T28" fmla="*/ 313 w 395"/>
                <a:gd name="T29" fmla="*/ 32 h 97"/>
                <a:gd name="T30" fmla="*/ 294 w 395"/>
                <a:gd name="T31" fmla="*/ 24 h 97"/>
                <a:gd name="T32" fmla="*/ 293 w 395"/>
                <a:gd name="T33" fmla="*/ 23 h 97"/>
                <a:gd name="T34" fmla="*/ 287 w 395"/>
                <a:gd name="T35" fmla="*/ 21 h 97"/>
                <a:gd name="T36" fmla="*/ 287 w 395"/>
                <a:gd name="T37" fmla="*/ 23 h 97"/>
                <a:gd name="T38" fmla="*/ 280 w 395"/>
                <a:gd name="T39" fmla="*/ 22 h 97"/>
                <a:gd name="T40" fmla="*/ 280 w 395"/>
                <a:gd name="T41" fmla="*/ 19 h 97"/>
                <a:gd name="T42" fmla="*/ 253 w 395"/>
                <a:gd name="T43" fmla="*/ 12 h 97"/>
                <a:gd name="T44" fmla="*/ 244 w 395"/>
                <a:gd name="T45" fmla="*/ 14 h 97"/>
                <a:gd name="T46" fmla="*/ 242 w 395"/>
                <a:gd name="T47" fmla="*/ 9 h 97"/>
                <a:gd name="T48" fmla="*/ 238 w 395"/>
                <a:gd name="T49" fmla="*/ 9 h 97"/>
                <a:gd name="T50" fmla="*/ 234 w 395"/>
                <a:gd name="T51" fmla="*/ 8 h 97"/>
                <a:gd name="T52" fmla="*/ 228 w 395"/>
                <a:gd name="T53" fmla="*/ 7 h 97"/>
                <a:gd name="T54" fmla="*/ 225 w 395"/>
                <a:gd name="T55" fmla="*/ 6 h 97"/>
                <a:gd name="T56" fmla="*/ 216 w 395"/>
                <a:gd name="T57" fmla="*/ 5 h 97"/>
                <a:gd name="T58" fmla="*/ 213 w 395"/>
                <a:gd name="T59" fmla="*/ 5 h 97"/>
                <a:gd name="T60" fmla="*/ 203 w 395"/>
                <a:gd name="T61" fmla="*/ 3 h 97"/>
                <a:gd name="T62" fmla="*/ 191 w 395"/>
                <a:gd name="T63" fmla="*/ 2 h 97"/>
                <a:gd name="T64" fmla="*/ 188 w 395"/>
                <a:gd name="T65" fmla="*/ 2 h 97"/>
                <a:gd name="T66" fmla="*/ 186 w 395"/>
                <a:gd name="T67" fmla="*/ 2 h 97"/>
                <a:gd name="T68" fmla="*/ 185 w 395"/>
                <a:gd name="T69" fmla="*/ 6 h 97"/>
                <a:gd name="T70" fmla="*/ 178 w 395"/>
                <a:gd name="T71" fmla="*/ 6 h 97"/>
                <a:gd name="T72" fmla="*/ 178 w 395"/>
                <a:gd name="T73" fmla="*/ 1 h 97"/>
                <a:gd name="T74" fmla="*/ 147 w 395"/>
                <a:gd name="T75" fmla="*/ 0 h 97"/>
                <a:gd name="T76" fmla="*/ 148 w 395"/>
                <a:gd name="T77" fmla="*/ 4 h 97"/>
                <a:gd name="T78" fmla="*/ 138 w 395"/>
                <a:gd name="T79" fmla="*/ 7 h 97"/>
                <a:gd name="T80" fmla="*/ 136 w 395"/>
                <a:gd name="T81" fmla="*/ 0 h 97"/>
                <a:gd name="T82" fmla="*/ 131 w 395"/>
                <a:gd name="T83" fmla="*/ 0 h 97"/>
                <a:gd name="T84" fmla="*/ 130 w 395"/>
                <a:gd name="T85" fmla="*/ 0 h 97"/>
                <a:gd name="T86" fmla="*/ 119 w 395"/>
                <a:gd name="T87" fmla="*/ 0 h 97"/>
                <a:gd name="T88" fmla="*/ 118 w 395"/>
                <a:gd name="T89" fmla="*/ 0 h 97"/>
                <a:gd name="T90" fmla="*/ 106 w 395"/>
                <a:gd name="T91" fmla="*/ 1 h 97"/>
                <a:gd name="T92" fmla="*/ 106 w 395"/>
                <a:gd name="T93" fmla="*/ 1 h 97"/>
                <a:gd name="T94" fmla="*/ 14 w 395"/>
                <a:gd name="T95" fmla="*/ 8 h 97"/>
                <a:gd name="T96" fmla="*/ 0 w 395"/>
                <a:gd name="T97" fmla="*/ 9 h 97"/>
                <a:gd name="T98" fmla="*/ 40 w 395"/>
                <a:gd name="T99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5" h="97">
                  <a:moveTo>
                    <a:pt x="40" y="45"/>
                  </a:moveTo>
                  <a:cubicBezTo>
                    <a:pt x="41" y="50"/>
                    <a:pt x="43" y="55"/>
                    <a:pt x="43" y="59"/>
                  </a:cubicBezTo>
                  <a:cubicBezTo>
                    <a:pt x="58" y="59"/>
                    <a:pt x="73" y="60"/>
                    <a:pt x="88" y="63"/>
                  </a:cubicBezTo>
                  <a:cubicBezTo>
                    <a:pt x="87" y="63"/>
                    <a:pt x="92" y="50"/>
                    <a:pt x="92" y="48"/>
                  </a:cubicBezTo>
                  <a:cubicBezTo>
                    <a:pt x="95" y="44"/>
                    <a:pt x="98" y="40"/>
                    <a:pt x="102" y="36"/>
                  </a:cubicBezTo>
                  <a:cubicBezTo>
                    <a:pt x="107" y="32"/>
                    <a:pt x="112" y="30"/>
                    <a:pt x="117" y="28"/>
                  </a:cubicBezTo>
                  <a:cubicBezTo>
                    <a:pt x="123" y="26"/>
                    <a:pt x="132" y="27"/>
                    <a:pt x="139" y="27"/>
                  </a:cubicBezTo>
                  <a:cubicBezTo>
                    <a:pt x="145" y="28"/>
                    <a:pt x="152" y="30"/>
                    <a:pt x="158" y="33"/>
                  </a:cubicBezTo>
                  <a:cubicBezTo>
                    <a:pt x="170" y="40"/>
                    <a:pt x="179" y="52"/>
                    <a:pt x="184" y="64"/>
                  </a:cubicBezTo>
                  <a:cubicBezTo>
                    <a:pt x="185" y="68"/>
                    <a:pt x="186" y="71"/>
                    <a:pt x="186" y="75"/>
                  </a:cubicBezTo>
                  <a:cubicBezTo>
                    <a:pt x="233" y="79"/>
                    <a:pt x="280" y="84"/>
                    <a:pt x="327" y="88"/>
                  </a:cubicBezTo>
                  <a:cubicBezTo>
                    <a:pt x="350" y="90"/>
                    <a:pt x="373" y="93"/>
                    <a:pt x="395" y="97"/>
                  </a:cubicBezTo>
                  <a:cubicBezTo>
                    <a:pt x="386" y="85"/>
                    <a:pt x="376" y="75"/>
                    <a:pt x="366" y="66"/>
                  </a:cubicBezTo>
                  <a:cubicBezTo>
                    <a:pt x="352" y="53"/>
                    <a:pt x="336" y="43"/>
                    <a:pt x="321" y="35"/>
                  </a:cubicBezTo>
                  <a:cubicBezTo>
                    <a:pt x="318" y="34"/>
                    <a:pt x="316" y="33"/>
                    <a:pt x="313" y="32"/>
                  </a:cubicBezTo>
                  <a:cubicBezTo>
                    <a:pt x="307" y="29"/>
                    <a:pt x="300" y="26"/>
                    <a:pt x="294" y="24"/>
                  </a:cubicBezTo>
                  <a:cubicBezTo>
                    <a:pt x="294" y="24"/>
                    <a:pt x="294" y="23"/>
                    <a:pt x="293" y="23"/>
                  </a:cubicBezTo>
                  <a:cubicBezTo>
                    <a:pt x="291" y="23"/>
                    <a:pt x="289" y="22"/>
                    <a:pt x="287" y="21"/>
                  </a:cubicBezTo>
                  <a:cubicBezTo>
                    <a:pt x="287" y="22"/>
                    <a:pt x="287" y="22"/>
                    <a:pt x="287" y="23"/>
                  </a:cubicBezTo>
                  <a:cubicBezTo>
                    <a:pt x="286" y="28"/>
                    <a:pt x="280" y="26"/>
                    <a:pt x="280" y="22"/>
                  </a:cubicBezTo>
                  <a:cubicBezTo>
                    <a:pt x="280" y="21"/>
                    <a:pt x="280" y="20"/>
                    <a:pt x="280" y="19"/>
                  </a:cubicBezTo>
                  <a:cubicBezTo>
                    <a:pt x="271" y="16"/>
                    <a:pt x="262" y="14"/>
                    <a:pt x="253" y="12"/>
                  </a:cubicBezTo>
                  <a:cubicBezTo>
                    <a:pt x="253" y="16"/>
                    <a:pt x="246" y="18"/>
                    <a:pt x="244" y="14"/>
                  </a:cubicBezTo>
                  <a:cubicBezTo>
                    <a:pt x="243" y="13"/>
                    <a:pt x="242" y="11"/>
                    <a:pt x="242" y="9"/>
                  </a:cubicBezTo>
                  <a:cubicBezTo>
                    <a:pt x="241" y="9"/>
                    <a:pt x="239" y="9"/>
                    <a:pt x="238" y="9"/>
                  </a:cubicBezTo>
                  <a:cubicBezTo>
                    <a:pt x="237" y="8"/>
                    <a:pt x="235" y="8"/>
                    <a:pt x="234" y="8"/>
                  </a:cubicBezTo>
                  <a:cubicBezTo>
                    <a:pt x="232" y="8"/>
                    <a:pt x="230" y="7"/>
                    <a:pt x="228" y="7"/>
                  </a:cubicBezTo>
                  <a:cubicBezTo>
                    <a:pt x="227" y="7"/>
                    <a:pt x="226" y="7"/>
                    <a:pt x="225" y="6"/>
                  </a:cubicBezTo>
                  <a:cubicBezTo>
                    <a:pt x="222" y="6"/>
                    <a:pt x="219" y="5"/>
                    <a:pt x="216" y="5"/>
                  </a:cubicBezTo>
                  <a:cubicBezTo>
                    <a:pt x="215" y="5"/>
                    <a:pt x="214" y="5"/>
                    <a:pt x="213" y="5"/>
                  </a:cubicBezTo>
                  <a:cubicBezTo>
                    <a:pt x="210" y="4"/>
                    <a:pt x="207" y="4"/>
                    <a:pt x="203" y="3"/>
                  </a:cubicBezTo>
                  <a:cubicBezTo>
                    <a:pt x="199" y="3"/>
                    <a:pt x="195" y="3"/>
                    <a:pt x="191" y="2"/>
                  </a:cubicBezTo>
                  <a:cubicBezTo>
                    <a:pt x="190" y="2"/>
                    <a:pt x="189" y="2"/>
                    <a:pt x="188" y="2"/>
                  </a:cubicBezTo>
                  <a:cubicBezTo>
                    <a:pt x="187" y="2"/>
                    <a:pt x="186" y="2"/>
                    <a:pt x="186" y="2"/>
                  </a:cubicBezTo>
                  <a:cubicBezTo>
                    <a:pt x="185" y="3"/>
                    <a:pt x="185" y="5"/>
                    <a:pt x="185" y="6"/>
                  </a:cubicBezTo>
                  <a:cubicBezTo>
                    <a:pt x="185" y="10"/>
                    <a:pt x="179" y="9"/>
                    <a:pt x="178" y="6"/>
                  </a:cubicBezTo>
                  <a:cubicBezTo>
                    <a:pt x="178" y="4"/>
                    <a:pt x="178" y="3"/>
                    <a:pt x="178" y="1"/>
                  </a:cubicBezTo>
                  <a:cubicBezTo>
                    <a:pt x="168" y="0"/>
                    <a:pt x="157" y="0"/>
                    <a:pt x="147" y="0"/>
                  </a:cubicBezTo>
                  <a:cubicBezTo>
                    <a:pt x="147" y="1"/>
                    <a:pt x="148" y="3"/>
                    <a:pt x="148" y="4"/>
                  </a:cubicBezTo>
                  <a:cubicBezTo>
                    <a:pt x="151" y="10"/>
                    <a:pt x="141" y="14"/>
                    <a:pt x="138" y="7"/>
                  </a:cubicBezTo>
                  <a:cubicBezTo>
                    <a:pt x="138" y="5"/>
                    <a:pt x="137" y="2"/>
                    <a:pt x="136" y="0"/>
                  </a:cubicBezTo>
                  <a:cubicBezTo>
                    <a:pt x="134" y="0"/>
                    <a:pt x="132" y="0"/>
                    <a:pt x="1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0"/>
                    <a:pt x="122" y="0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4" y="0"/>
                    <a:pt x="110" y="0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76" y="2"/>
                    <a:pt x="45" y="5"/>
                    <a:pt x="14" y="8"/>
                  </a:cubicBezTo>
                  <a:cubicBezTo>
                    <a:pt x="9" y="8"/>
                    <a:pt x="5" y="9"/>
                    <a:pt x="0" y="9"/>
                  </a:cubicBezTo>
                  <a:cubicBezTo>
                    <a:pt x="18" y="14"/>
                    <a:pt x="33" y="27"/>
                    <a:pt x="40" y="4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209"/>
            <p:cNvSpPr>
              <a:spLocks noEditPoints="1"/>
            </p:cNvSpPr>
            <p:nvPr/>
          </p:nvSpPr>
          <p:spPr bwMode="auto">
            <a:xfrm>
              <a:off x="-38314313" y="12224293"/>
              <a:ext cx="249237" cy="388938"/>
            </a:xfrm>
            <a:custGeom>
              <a:avLst/>
              <a:gdLst>
                <a:gd name="T0" fmla="*/ 77 w 78"/>
                <a:gd name="T1" fmla="*/ 60 h 122"/>
                <a:gd name="T2" fmla="*/ 55 w 78"/>
                <a:gd name="T3" fmla="*/ 0 h 122"/>
                <a:gd name="T4" fmla="*/ 54 w 78"/>
                <a:gd name="T5" fmla="*/ 0 h 122"/>
                <a:gd name="T6" fmla="*/ 51 w 78"/>
                <a:gd name="T7" fmla="*/ 1 h 122"/>
                <a:gd name="T8" fmla="*/ 2 w 78"/>
                <a:gd name="T9" fmla="*/ 65 h 122"/>
                <a:gd name="T10" fmla="*/ 11 w 78"/>
                <a:gd name="T11" fmla="*/ 106 h 122"/>
                <a:gd name="T12" fmla="*/ 49 w 78"/>
                <a:gd name="T13" fmla="*/ 119 h 122"/>
                <a:gd name="T14" fmla="*/ 77 w 78"/>
                <a:gd name="T15" fmla="*/ 60 h 122"/>
                <a:gd name="T16" fmla="*/ 28 w 78"/>
                <a:gd name="T17" fmla="*/ 72 h 122"/>
                <a:gd name="T18" fmla="*/ 18 w 78"/>
                <a:gd name="T19" fmla="*/ 50 h 122"/>
                <a:gd name="T20" fmla="*/ 28 w 78"/>
                <a:gd name="T21" fmla="*/ 72 h 122"/>
                <a:gd name="T22" fmla="*/ 51 w 78"/>
                <a:gd name="T23" fmla="*/ 47 h 122"/>
                <a:gd name="T24" fmla="*/ 61 w 78"/>
                <a:gd name="T25" fmla="*/ 68 h 122"/>
                <a:gd name="T26" fmla="*/ 51 w 78"/>
                <a:gd name="T27" fmla="*/ 4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22">
                  <a:moveTo>
                    <a:pt x="77" y="60"/>
                  </a:moveTo>
                  <a:cubicBezTo>
                    <a:pt x="78" y="41"/>
                    <a:pt x="74" y="11"/>
                    <a:pt x="55" y="0"/>
                  </a:cubicBezTo>
                  <a:cubicBezTo>
                    <a:pt x="55" y="0"/>
                    <a:pt x="55" y="0"/>
                    <a:pt x="54" y="0"/>
                  </a:cubicBezTo>
                  <a:cubicBezTo>
                    <a:pt x="53" y="1"/>
                    <a:pt x="52" y="1"/>
                    <a:pt x="51" y="1"/>
                  </a:cubicBezTo>
                  <a:cubicBezTo>
                    <a:pt x="19" y="5"/>
                    <a:pt x="5" y="40"/>
                    <a:pt x="2" y="65"/>
                  </a:cubicBezTo>
                  <a:cubicBezTo>
                    <a:pt x="0" y="80"/>
                    <a:pt x="2" y="95"/>
                    <a:pt x="11" y="106"/>
                  </a:cubicBezTo>
                  <a:cubicBezTo>
                    <a:pt x="19" y="116"/>
                    <a:pt x="36" y="122"/>
                    <a:pt x="49" y="119"/>
                  </a:cubicBezTo>
                  <a:cubicBezTo>
                    <a:pt x="73" y="112"/>
                    <a:pt x="77" y="78"/>
                    <a:pt x="77" y="60"/>
                  </a:cubicBezTo>
                  <a:close/>
                  <a:moveTo>
                    <a:pt x="28" y="72"/>
                  </a:moveTo>
                  <a:cubicBezTo>
                    <a:pt x="12" y="82"/>
                    <a:pt x="2" y="54"/>
                    <a:pt x="18" y="50"/>
                  </a:cubicBezTo>
                  <a:cubicBezTo>
                    <a:pt x="29" y="48"/>
                    <a:pt x="37" y="65"/>
                    <a:pt x="28" y="72"/>
                  </a:cubicBezTo>
                  <a:close/>
                  <a:moveTo>
                    <a:pt x="51" y="47"/>
                  </a:moveTo>
                  <a:cubicBezTo>
                    <a:pt x="62" y="44"/>
                    <a:pt x="70" y="61"/>
                    <a:pt x="61" y="68"/>
                  </a:cubicBezTo>
                  <a:cubicBezTo>
                    <a:pt x="45" y="79"/>
                    <a:pt x="35" y="50"/>
                    <a:pt x="51" y="47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210"/>
            <p:cNvSpPr>
              <a:spLocks noEditPoints="1"/>
            </p:cNvSpPr>
            <p:nvPr/>
          </p:nvSpPr>
          <p:spPr bwMode="auto">
            <a:xfrm>
              <a:off x="-37361813" y="12230643"/>
              <a:ext cx="265112" cy="292100"/>
            </a:xfrm>
            <a:custGeom>
              <a:avLst/>
              <a:gdLst>
                <a:gd name="T0" fmla="*/ 54 w 83"/>
                <a:gd name="T1" fmla="*/ 7 h 92"/>
                <a:gd name="T2" fmla="*/ 17 w 83"/>
                <a:gd name="T3" fmla="*/ 9 h 92"/>
                <a:gd name="T4" fmla="*/ 3 w 83"/>
                <a:gd name="T5" fmla="*/ 24 h 92"/>
                <a:gd name="T6" fmla="*/ 0 w 83"/>
                <a:gd name="T7" fmla="*/ 32 h 92"/>
                <a:gd name="T8" fmla="*/ 7 w 83"/>
                <a:gd name="T9" fmla="*/ 33 h 92"/>
                <a:gd name="T10" fmla="*/ 5 w 83"/>
                <a:gd name="T11" fmla="*/ 43 h 92"/>
                <a:gd name="T12" fmla="*/ 0 w 83"/>
                <a:gd name="T13" fmla="*/ 42 h 92"/>
                <a:gd name="T14" fmla="*/ 4 w 83"/>
                <a:gd name="T15" fmla="*/ 57 h 92"/>
                <a:gd name="T16" fmla="*/ 62 w 83"/>
                <a:gd name="T17" fmla="*/ 83 h 92"/>
                <a:gd name="T18" fmla="*/ 78 w 83"/>
                <a:gd name="T19" fmla="*/ 35 h 92"/>
                <a:gd name="T20" fmla="*/ 54 w 83"/>
                <a:gd name="T21" fmla="*/ 7 h 92"/>
                <a:gd name="T22" fmla="*/ 48 w 83"/>
                <a:gd name="T23" fmla="*/ 70 h 92"/>
                <a:gd name="T24" fmla="*/ 14 w 83"/>
                <a:gd name="T25" fmla="*/ 54 h 92"/>
                <a:gd name="T26" fmla="*/ 36 w 83"/>
                <a:gd name="T27" fmla="*/ 16 h 92"/>
                <a:gd name="T28" fmla="*/ 67 w 83"/>
                <a:gd name="T29" fmla="*/ 33 h 92"/>
                <a:gd name="T30" fmla="*/ 48 w 83"/>
                <a:gd name="T31" fmla="*/ 7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92">
                  <a:moveTo>
                    <a:pt x="54" y="7"/>
                  </a:moveTo>
                  <a:cubicBezTo>
                    <a:pt x="41" y="0"/>
                    <a:pt x="29" y="2"/>
                    <a:pt x="17" y="9"/>
                  </a:cubicBezTo>
                  <a:cubicBezTo>
                    <a:pt x="10" y="12"/>
                    <a:pt x="5" y="17"/>
                    <a:pt x="3" y="24"/>
                  </a:cubicBezTo>
                  <a:cubicBezTo>
                    <a:pt x="1" y="26"/>
                    <a:pt x="1" y="29"/>
                    <a:pt x="0" y="32"/>
                  </a:cubicBezTo>
                  <a:cubicBezTo>
                    <a:pt x="2" y="32"/>
                    <a:pt x="5" y="33"/>
                    <a:pt x="7" y="33"/>
                  </a:cubicBezTo>
                  <a:cubicBezTo>
                    <a:pt x="13" y="34"/>
                    <a:pt x="11" y="43"/>
                    <a:pt x="5" y="43"/>
                  </a:cubicBezTo>
                  <a:cubicBezTo>
                    <a:pt x="3" y="43"/>
                    <a:pt x="2" y="42"/>
                    <a:pt x="0" y="42"/>
                  </a:cubicBezTo>
                  <a:cubicBezTo>
                    <a:pt x="1" y="47"/>
                    <a:pt x="2" y="52"/>
                    <a:pt x="4" y="57"/>
                  </a:cubicBezTo>
                  <a:cubicBezTo>
                    <a:pt x="13" y="80"/>
                    <a:pt x="39" y="92"/>
                    <a:pt x="62" y="83"/>
                  </a:cubicBezTo>
                  <a:cubicBezTo>
                    <a:pt x="82" y="76"/>
                    <a:pt x="83" y="52"/>
                    <a:pt x="78" y="35"/>
                  </a:cubicBezTo>
                  <a:cubicBezTo>
                    <a:pt x="74" y="23"/>
                    <a:pt x="66" y="13"/>
                    <a:pt x="54" y="7"/>
                  </a:cubicBezTo>
                  <a:close/>
                  <a:moveTo>
                    <a:pt x="48" y="70"/>
                  </a:moveTo>
                  <a:cubicBezTo>
                    <a:pt x="33" y="76"/>
                    <a:pt x="17" y="71"/>
                    <a:pt x="14" y="54"/>
                  </a:cubicBezTo>
                  <a:cubicBezTo>
                    <a:pt x="12" y="37"/>
                    <a:pt x="23" y="22"/>
                    <a:pt x="36" y="16"/>
                  </a:cubicBezTo>
                  <a:cubicBezTo>
                    <a:pt x="47" y="11"/>
                    <a:pt x="61" y="14"/>
                    <a:pt x="67" y="33"/>
                  </a:cubicBezTo>
                  <a:cubicBezTo>
                    <a:pt x="73" y="50"/>
                    <a:pt x="64" y="63"/>
                    <a:pt x="48" y="7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211"/>
            <p:cNvSpPr>
              <a:spLocks noEditPoints="1"/>
            </p:cNvSpPr>
            <p:nvPr/>
          </p:nvSpPr>
          <p:spPr bwMode="auto">
            <a:xfrm>
              <a:off x="-38176200" y="12170318"/>
              <a:ext cx="1912937" cy="1362075"/>
            </a:xfrm>
            <a:custGeom>
              <a:avLst/>
              <a:gdLst>
                <a:gd name="T0" fmla="*/ 201 w 601"/>
                <a:gd name="T1" fmla="*/ 392 h 428"/>
                <a:gd name="T2" fmla="*/ 206 w 601"/>
                <a:gd name="T3" fmla="*/ 421 h 428"/>
                <a:gd name="T4" fmla="*/ 276 w 601"/>
                <a:gd name="T5" fmla="*/ 428 h 428"/>
                <a:gd name="T6" fmla="*/ 371 w 601"/>
                <a:gd name="T7" fmla="*/ 415 h 428"/>
                <a:gd name="T8" fmla="*/ 456 w 601"/>
                <a:gd name="T9" fmla="*/ 383 h 428"/>
                <a:gd name="T10" fmla="*/ 536 w 601"/>
                <a:gd name="T11" fmla="*/ 325 h 428"/>
                <a:gd name="T12" fmla="*/ 579 w 601"/>
                <a:gd name="T13" fmla="*/ 270 h 428"/>
                <a:gd name="T14" fmla="*/ 601 w 601"/>
                <a:gd name="T15" fmla="*/ 197 h 428"/>
                <a:gd name="T16" fmla="*/ 564 w 601"/>
                <a:gd name="T17" fmla="*/ 95 h 428"/>
                <a:gd name="T18" fmla="*/ 320 w 601"/>
                <a:gd name="T19" fmla="*/ 112 h 428"/>
                <a:gd name="T20" fmla="*/ 246 w 601"/>
                <a:gd name="T21" fmla="*/ 60 h 428"/>
                <a:gd name="T22" fmla="*/ 176 w 601"/>
                <a:gd name="T23" fmla="*/ 93 h 428"/>
                <a:gd name="T24" fmla="*/ 107 w 601"/>
                <a:gd name="T25" fmla="*/ 16 h 428"/>
                <a:gd name="T26" fmla="*/ 23 w 601"/>
                <a:gd name="T27" fmla="*/ 15 h 428"/>
                <a:gd name="T28" fmla="*/ 3 w 601"/>
                <a:gd name="T29" fmla="*/ 147 h 428"/>
                <a:gd name="T30" fmla="*/ 41 w 601"/>
                <a:gd name="T31" fmla="*/ 165 h 428"/>
                <a:gd name="T32" fmla="*/ 60 w 601"/>
                <a:gd name="T33" fmla="*/ 156 h 428"/>
                <a:gd name="T34" fmla="*/ 65 w 601"/>
                <a:gd name="T35" fmla="*/ 169 h 428"/>
                <a:gd name="T36" fmla="*/ 103 w 601"/>
                <a:gd name="T37" fmla="*/ 180 h 428"/>
                <a:gd name="T38" fmla="*/ 58 w 601"/>
                <a:gd name="T39" fmla="*/ 184 h 428"/>
                <a:gd name="T40" fmla="*/ 53 w 601"/>
                <a:gd name="T41" fmla="*/ 256 h 428"/>
                <a:gd name="T42" fmla="*/ 70 w 601"/>
                <a:gd name="T43" fmla="*/ 307 h 428"/>
                <a:gd name="T44" fmla="*/ 86 w 601"/>
                <a:gd name="T45" fmla="*/ 302 h 428"/>
                <a:gd name="T46" fmla="*/ 82 w 601"/>
                <a:gd name="T47" fmla="*/ 328 h 428"/>
                <a:gd name="T48" fmla="*/ 111 w 601"/>
                <a:gd name="T49" fmla="*/ 350 h 428"/>
                <a:gd name="T50" fmla="*/ 110 w 601"/>
                <a:gd name="T51" fmla="*/ 365 h 428"/>
                <a:gd name="T52" fmla="*/ 143 w 601"/>
                <a:gd name="T53" fmla="*/ 394 h 428"/>
                <a:gd name="T54" fmla="*/ 162 w 601"/>
                <a:gd name="T55" fmla="*/ 374 h 428"/>
                <a:gd name="T56" fmla="*/ 174 w 601"/>
                <a:gd name="T57" fmla="*/ 412 h 428"/>
                <a:gd name="T58" fmla="*/ 348 w 601"/>
                <a:gd name="T59" fmla="*/ 188 h 428"/>
                <a:gd name="T60" fmla="*/ 413 w 601"/>
                <a:gd name="T61" fmla="*/ 235 h 428"/>
                <a:gd name="T62" fmla="*/ 348 w 601"/>
                <a:gd name="T63" fmla="*/ 188 h 428"/>
                <a:gd name="T64" fmla="*/ 336 w 601"/>
                <a:gd name="T65" fmla="*/ 392 h 428"/>
                <a:gd name="T66" fmla="*/ 308 w 601"/>
                <a:gd name="T67" fmla="*/ 357 h 428"/>
                <a:gd name="T68" fmla="*/ 265 w 601"/>
                <a:gd name="T69" fmla="*/ 412 h 428"/>
                <a:gd name="T70" fmla="*/ 256 w 601"/>
                <a:gd name="T71" fmla="*/ 387 h 428"/>
                <a:gd name="T72" fmla="*/ 265 w 601"/>
                <a:gd name="T73" fmla="*/ 412 h 428"/>
                <a:gd name="T74" fmla="*/ 261 w 601"/>
                <a:gd name="T75" fmla="*/ 235 h 428"/>
                <a:gd name="T76" fmla="*/ 248 w 601"/>
                <a:gd name="T77" fmla="*/ 201 h 428"/>
                <a:gd name="T78" fmla="*/ 206 w 601"/>
                <a:gd name="T79" fmla="*/ 206 h 428"/>
                <a:gd name="T80" fmla="*/ 201 w 601"/>
                <a:gd name="T81" fmla="*/ 223 h 428"/>
                <a:gd name="T82" fmla="*/ 206 w 601"/>
                <a:gd name="T83" fmla="*/ 206 h 428"/>
                <a:gd name="T84" fmla="*/ 169 w 601"/>
                <a:gd name="T85" fmla="*/ 204 h 428"/>
                <a:gd name="T86" fmla="*/ 159 w 601"/>
                <a:gd name="T87" fmla="*/ 232 h 428"/>
                <a:gd name="T88" fmla="*/ 107 w 601"/>
                <a:gd name="T89" fmla="*/ 231 h 428"/>
                <a:gd name="T90" fmla="*/ 129 w 601"/>
                <a:gd name="T91" fmla="*/ 199 h 428"/>
                <a:gd name="T92" fmla="*/ 107 w 601"/>
                <a:gd name="T93" fmla="*/ 231 h 428"/>
                <a:gd name="T94" fmla="*/ 129 w 601"/>
                <a:gd name="T95" fmla="*/ 275 h 428"/>
                <a:gd name="T96" fmla="*/ 139 w 601"/>
                <a:gd name="T97" fmla="*/ 272 h 428"/>
                <a:gd name="T98" fmla="*/ 186 w 601"/>
                <a:gd name="T99" fmla="*/ 321 h 428"/>
                <a:gd name="T100" fmla="*/ 235 w 601"/>
                <a:gd name="T101" fmla="*/ 284 h 428"/>
                <a:gd name="T102" fmla="*/ 242 w 601"/>
                <a:gd name="T103" fmla="*/ 284 h 428"/>
                <a:gd name="T104" fmla="*/ 191 w 601"/>
                <a:gd name="T105" fmla="*/ 33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1" h="428">
                  <a:moveTo>
                    <a:pt x="198" y="419"/>
                  </a:moveTo>
                  <a:cubicBezTo>
                    <a:pt x="199" y="410"/>
                    <a:pt x="199" y="401"/>
                    <a:pt x="201" y="392"/>
                  </a:cubicBezTo>
                  <a:cubicBezTo>
                    <a:pt x="203" y="388"/>
                    <a:pt x="209" y="389"/>
                    <a:pt x="208" y="393"/>
                  </a:cubicBezTo>
                  <a:cubicBezTo>
                    <a:pt x="207" y="403"/>
                    <a:pt x="207" y="412"/>
                    <a:pt x="206" y="421"/>
                  </a:cubicBezTo>
                  <a:cubicBezTo>
                    <a:pt x="213" y="423"/>
                    <a:pt x="221" y="424"/>
                    <a:pt x="228" y="425"/>
                  </a:cubicBezTo>
                  <a:cubicBezTo>
                    <a:pt x="244" y="427"/>
                    <a:pt x="261" y="428"/>
                    <a:pt x="276" y="428"/>
                  </a:cubicBezTo>
                  <a:cubicBezTo>
                    <a:pt x="293" y="428"/>
                    <a:pt x="310" y="427"/>
                    <a:pt x="327" y="424"/>
                  </a:cubicBezTo>
                  <a:cubicBezTo>
                    <a:pt x="342" y="422"/>
                    <a:pt x="356" y="419"/>
                    <a:pt x="371" y="415"/>
                  </a:cubicBezTo>
                  <a:cubicBezTo>
                    <a:pt x="388" y="411"/>
                    <a:pt x="404" y="405"/>
                    <a:pt x="421" y="399"/>
                  </a:cubicBezTo>
                  <a:cubicBezTo>
                    <a:pt x="433" y="395"/>
                    <a:pt x="445" y="389"/>
                    <a:pt x="456" y="383"/>
                  </a:cubicBezTo>
                  <a:cubicBezTo>
                    <a:pt x="468" y="378"/>
                    <a:pt x="479" y="371"/>
                    <a:pt x="489" y="364"/>
                  </a:cubicBezTo>
                  <a:cubicBezTo>
                    <a:pt x="506" y="353"/>
                    <a:pt x="522" y="340"/>
                    <a:pt x="536" y="325"/>
                  </a:cubicBezTo>
                  <a:cubicBezTo>
                    <a:pt x="543" y="317"/>
                    <a:pt x="551" y="309"/>
                    <a:pt x="557" y="301"/>
                  </a:cubicBezTo>
                  <a:cubicBezTo>
                    <a:pt x="565" y="291"/>
                    <a:pt x="573" y="281"/>
                    <a:pt x="579" y="270"/>
                  </a:cubicBezTo>
                  <a:cubicBezTo>
                    <a:pt x="584" y="261"/>
                    <a:pt x="589" y="252"/>
                    <a:pt x="593" y="242"/>
                  </a:cubicBezTo>
                  <a:cubicBezTo>
                    <a:pt x="598" y="228"/>
                    <a:pt x="601" y="213"/>
                    <a:pt x="601" y="197"/>
                  </a:cubicBezTo>
                  <a:cubicBezTo>
                    <a:pt x="601" y="177"/>
                    <a:pt x="597" y="157"/>
                    <a:pt x="589" y="139"/>
                  </a:cubicBezTo>
                  <a:cubicBezTo>
                    <a:pt x="583" y="123"/>
                    <a:pt x="574" y="109"/>
                    <a:pt x="564" y="95"/>
                  </a:cubicBezTo>
                  <a:cubicBezTo>
                    <a:pt x="492" y="82"/>
                    <a:pt x="418" y="80"/>
                    <a:pt x="346" y="68"/>
                  </a:cubicBezTo>
                  <a:cubicBezTo>
                    <a:pt x="347" y="87"/>
                    <a:pt x="339" y="105"/>
                    <a:pt x="320" y="112"/>
                  </a:cubicBezTo>
                  <a:cubicBezTo>
                    <a:pt x="291" y="123"/>
                    <a:pt x="261" y="106"/>
                    <a:pt x="250" y="79"/>
                  </a:cubicBezTo>
                  <a:cubicBezTo>
                    <a:pt x="247" y="73"/>
                    <a:pt x="246" y="66"/>
                    <a:pt x="246" y="60"/>
                  </a:cubicBezTo>
                  <a:cubicBezTo>
                    <a:pt x="231" y="58"/>
                    <a:pt x="217" y="55"/>
                    <a:pt x="202" y="54"/>
                  </a:cubicBezTo>
                  <a:cubicBezTo>
                    <a:pt x="202" y="71"/>
                    <a:pt x="193" y="87"/>
                    <a:pt x="176" y="93"/>
                  </a:cubicBezTo>
                  <a:cubicBezTo>
                    <a:pt x="148" y="104"/>
                    <a:pt x="118" y="86"/>
                    <a:pt x="106" y="60"/>
                  </a:cubicBezTo>
                  <a:cubicBezTo>
                    <a:pt x="100" y="46"/>
                    <a:pt x="100" y="30"/>
                    <a:pt x="107" y="16"/>
                  </a:cubicBezTo>
                  <a:cubicBezTo>
                    <a:pt x="111" y="9"/>
                    <a:pt x="116" y="3"/>
                    <a:pt x="122" y="0"/>
                  </a:cubicBezTo>
                  <a:cubicBezTo>
                    <a:pt x="89" y="4"/>
                    <a:pt x="56" y="10"/>
                    <a:pt x="23" y="15"/>
                  </a:cubicBezTo>
                  <a:cubicBezTo>
                    <a:pt x="41" y="30"/>
                    <a:pt x="45" y="59"/>
                    <a:pt x="44" y="80"/>
                  </a:cubicBezTo>
                  <a:cubicBezTo>
                    <a:pt x="44" y="105"/>
                    <a:pt x="35" y="141"/>
                    <a:pt x="3" y="147"/>
                  </a:cubicBezTo>
                  <a:cubicBezTo>
                    <a:pt x="2" y="147"/>
                    <a:pt x="1" y="147"/>
                    <a:pt x="0" y="147"/>
                  </a:cubicBezTo>
                  <a:cubicBezTo>
                    <a:pt x="13" y="154"/>
                    <a:pt x="26" y="161"/>
                    <a:pt x="41" y="165"/>
                  </a:cubicBezTo>
                  <a:cubicBezTo>
                    <a:pt x="45" y="167"/>
                    <a:pt x="49" y="168"/>
                    <a:pt x="54" y="168"/>
                  </a:cubicBezTo>
                  <a:cubicBezTo>
                    <a:pt x="56" y="164"/>
                    <a:pt x="58" y="160"/>
                    <a:pt x="60" y="156"/>
                  </a:cubicBezTo>
                  <a:cubicBezTo>
                    <a:pt x="64" y="150"/>
                    <a:pt x="72" y="157"/>
                    <a:pt x="69" y="163"/>
                  </a:cubicBezTo>
                  <a:cubicBezTo>
                    <a:pt x="67" y="165"/>
                    <a:pt x="66" y="167"/>
                    <a:pt x="65" y="169"/>
                  </a:cubicBezTo>
                  <a:cubicBezTo>
                    <a:pt x="78" y="170"/>
                    <a:pt x="90" y="170"/>
                    <a:pt x="104" y="170"/>
                  </a:cubicBezTo>
                  <a:cubicBezTo>
                    <a:pt x="109" y="171"/>
                    <a:pt x="108" y="179"/>
                    <a:pt x="103" y="180"/>
                  </a:cubicBezTo>
                  <a:cubicBezTo>
                    <a:pt x="88" y="182"/>
                    <a:pt x="74" y="182"/>
                    <a:pt x="60" y="179"/>
                  </a:cubicBezTo>
                  <a:cubicBezTo>
                    <a:pt x="59" y="181"/>
                    <a:pt x="59" y="183"/>
                    <a:pt x="58" y="184"/>
                  </a:cubicBezTo>
                  <a:cubicBezTo>
                    <a:pt x="56" y="189"/>
                    <a:pt x="54" y="195"/>
                    <a:pt x="53" y="200"/>
                  </a:cubicBezTo>
                  <a:cubicBezTo>
                    <a:pt x="49" y="218"/>
                    <a:pt x="49" y="237"/>
                    <a:pt x="53" y="256"/>
                  </a:cubicBezTo>
                  <a:cubicBezTo>
                    <a:pt x="55" y="266"/>
                    <a:pt x="58" y="277"/>
                    <a:pt x="62" y="288"/>
                  </a:cubicBezTo>
                  <a:cubicBezTo>
                    <a:pt x="64" y="294"/>
                    <a:pt x="67" y="301"/>
                    <a:pt x="70" y="307"/>
                  </a:cubicBezTo>
                  <a:cubicBezTo>
                    <a:pt x="74" y="303"/>
                    <a:pt x="78" y="300"/>
                    <a:pt x="82" y="296"/>
                  </a:cubicBezTo>
                  <a:cubicBezTo>
                    <a:pt x="85" y="294"/>
                    <a:pt x="89" y="299"/>
                    <a:pt x="86" y="302"/>
                  </a:cubicBezTo>
                  <a:cubicBezTo>
                    <a:pt x="81" y="306"/>
                    <a:pt x="78" y="310"/>
                    <a:pt x="74" y="315"/>
                  </a:cubicBezTo>
                  <a:cubicBezTo>
                    <a:pt x="77" y="319"/>
                    <a:pt x="79" y="324"/>
                    <a:pt x="82" y="328"/>
                  </a:cubicBezTo>
                  <a:cubicBezTo>
                    <a:pt x="89" y="339"/>
                    <a:pt x="96" y="350"/>
                    <a:pt x="105" y="359"/>
                  </a:cubicBezTo>
                  <a:cubicBezTo>
                    <a:pt x="107" y="356"/>
                    <a:pt x="109" y="353"/>
                    <a:pt x="111" y="350"/>
                  </a:cubicBezTo>
                  <a:cubicBezTo>
                    <a:pt x="114" y="346"/>
                    <a:pt x="119" y="350"/>
                    <a:pt x="117" y="354"/>
                  </a:cubicBezTo>
                  <a:cubicBezTo>
                    <a:pt x="114" y="358"/>
                    <a:pt x="112" y="361"/>
                    <a:pt x="110" y="365"/>
                  </a:cubicBezTo>
                  <a:cubicBezTo>
                    <a:pt x="114" y="369"/>
                    <a:pt x="117" y="373"/>
                    <a:pt x="121" y="376"/>
                  </a:cubicBezTo>
                  <a:cubicBezTo>
                    <a:pt x="128" y="383"/>
                    <a:pt x="135" y="389"/>
                    <a:pt x="143" y="394"/>
                  </a:cubicBezTo>
                  <a:cubicBezTo>
                    <a:pt x="146" y="385"/>
                    <a:pt x="151" y="377"/>
                    <a:pt x="156" y="369"/>
                  </a:cubicBezTo>
                  <a:cubicBezTo>
                    <a:pt x="159" y="366"/>
                    <a:pt x="164" y="370"/>
                    <a:pt x="162" y="374"/>
                  </a:cubicBezTo>
                  <a:cubicBezTo>
                    <a:pt x="156" y="382"/>
                    <a:pt x="153" y="390"/>
                    <a:pt x="150" y="399"/>
                  </a:cubicBezTo>
                  <a:cubicBezTo>
                    <a:pt x="157" y="404"/>
                    <a:pt x="166" y="408"/>
                    <a:pt x="174" y="412"/>
                  </a:cubicBezTo>
                  <a:cubicBezTo>
                    <a:pt x="182" y="415"/>
                    <a:pt x="190" y="417"/>
                    <a:pt x="198" y="419"/>
                  </a:cubicBezTo>
                  <a:close/>
                  <a:moveTo>
                    <a:pt x="348" y="188"/>
                  </a:moveTo>
                  <a:cubicBezTo>
                    <a:pt x="368" y="171"/>
                    <a:pt x="392" y="178"/>
                    <a:pt x="404" y="194"/>
                  </a:cubicBezTo>
                  <a:cubicBezTo>
                    <a:pt x="413" y="204"/>
                    <a:pt x="417" y="220"/>
                    <a:pt x="413" y="235"/>
                  </a:cubicBezTo>
                  <a:cubicBezTo>
                    <a:pt x="404" y="269"/>
                    <a:pt x="365" y="286"/>
                    <a:pt x="340" y="256"/>
                  </a:cubicBezTo>
                  <a:cubicBezTo>
                    <a:pt x="322" y="234"/>
                    <a:pt x="325" y="205"/>
                    <a:pt x="348" y="188"/>
                  </a:cubicBezTo>
                  <a:close/>
                  <a:moveTo>
                    <a:pt x="315" y="356"/>
                  </a:moveTo>
                  <a:cubicBezTo>
                    <a:pt x="318" y="371"/>
                    <a:pt x="326" y="381"/>
                    <a:pt x="336" y="392"/>
                  </a:cubicBezTo>
                  <a:cubicBezTo>
                    <a:pt x="339" y="395"/>
                    <a:pt x="333" y="400"/>
                    <a:pt x="330" y="397"/>
                  </a:cubicBezTo>
                  <a:cubicBezTo>
                    <a:pt x="318" y="387"/>
                    <a:pt x="311" y="372"/>
                    <a:pt x="308" y="357"/>
                  </a:cubicBezTo>
                  <a:cubicBezTo>
                    <a:pt x="308" y="353"/>
                    <a:pt x="314" y="352"/>
                    <a:pt x="315" y="356"/>
                  </a:cubicBezTo>
                  <a:close/>
                  <a:moveTo>
                    <a:pt x="265" y="412"/>
                  </a:moveTo>
                  <a:cubicBezTo>
                    <a:pt x="267" y="416"/>
                    <a:pt x="260" y="419"/>
                    <a:pt x="258" y="414"/>
                  </a:cubicBezTo>
                  <a:cubicBezTo>
                    <a:pt x="255" y="406"/>
                    <a:pt x="256" y="396"/>
                    <a:pt x="256" y="387"/>
                  </a:cubicBezTo>
                  <a:cubicBezTo>
                    <a:pt x="256" y="383"/>
                    <a:pt x="262" y="382"/>
                    <a:pt x="262" y="386"/>
                  </a:cubicBezTo>
                  <a:cubicBezTo>
                    <a:pt x="262" y="395"/>
                    <a:pt x="263" y="403"/>
                    <a:pt x="265" y="412"/>
                  </a:cubicBezTo>
                  <a:close/>
                  <a:moveTo>
                    <a:pt x="255" y="198"/>
                  </a:moveTo>
                  <a:cubicBezTo>
                    <a:pt x="259" y="210"/>
                    <a:pt x="261" y="222"/>
                    <a:pt x="261" y="235"/>
                  </a:cubicBezTo>
                  <a:cubicBezTo>
                    <a:pt x="262" y="240"/>
                    <a:pt x="254" y="240"/>
                    <a:pt x="253" y="235"/>
                  </a:cubicBezTo>
                  <a:cubicBezTo>
                    <a:pt x="251" y="224"/>
                    <a:pt x="251" y="212"/>
                    <a:pt x="248" y="201"/>
                  </a:cubicBezTo>
                  <a:cubicBezTo>
                    <a:pt x="246" y="196"/>
                    <a:pt x="253" y="193"/>
                    <a:pt x="255" y="198"/>
                  </a:cubicBezTo>
                  <a:close/>
                  <a:moveTo>
                    <a:pt x="206" y="206"/>
                  </a:moveTo>
                  <a:cubicBezTo>
                    <a:pt x="208" y="212"/>
                    <a:pt x="210" y="217"/>
                    <a:pt x="209" y="224"/>
                  </a:cubicBezTo>
                  <a:cubicBezTo>
                    <a:pt x="208" y="229"/>
                    <a:pt x="201" y="227"/>
                    <a:pt x="201" y="223"/>
                  </a:cubicBezTo>
                  <a:cubicBezTo>
                    <a:pt x="201" y="217"/>
                    <a:pt x="200" y="213"/>
                    <a:pt x="199" y="208"/>
                  </a:cubicBezTo>
                  <a:cubicBezTo>
                    <a:pt x="197" y="204"/>
                    <a:pt x="204" y="201"/>
                    <a:pt x="206" y="206"/>
                  </a:cubicBezTo>
                  <a:close/>
                  <a:moveTo>
                    <a:pt x="163" y="202"/>
                  </a:moveTo>
                  <a:cubicBezTo>
                    <a:pt x="165" y="198"/>
                    <a:pt x="171" y="200"/>
                    <a:pt x="169" y="204"/>
                  </a:cubicBezTo>
                  <a:cubicBezTo>
                    <a:pt x="166" y="213"/>
                    <a:pt x="167" y="222"/>
                    <a:pt x="167" y="231"/>
                  </a:cubicBezTo>
                  <a:cubicBezTo>
                    <a:pt x="167" y="236"/>
                    <a:pt x="159" y="237"/>
                    <a:pt x="159" y="232"/>
                  </a:cubicBezTo>
                  <a:cubicBezTo>
                    <a:pt x="158" y="222"/>
                    <a:pt x="159" y="211"/>
                    <a:pt x="163" y="202"/>
                  </a:cubicBezTo>
                  <a:close/>
                  <a:moveTo>
                    <a:pt x="107" y="231"/>
                  </a:moveTo>
                  <a:cubicBezTo>
                    <a:pt x="104" y="235"/>
                    <a:pt x="98" y="233"/>
                    <a:pt x="100" y="228"/>
                  </a:cubicBezTo>
                  <a:cubicBezTo>
                    <a:pt x="106" y="215"/>
                    <a:pt x="118" y="207"/>
                    <a:pt x="129" y="199"/>
                  </a:cubicBezTo>
                  <a:cubicBezTo>
                    <a:pt x="133" y="197"/>
                    <a:pt x="136" y="202"/>
                    <a:pt x="133" y="205"/>
                  </a:cubicBezTo>
                  <a:cubicBezTo>
                    <a:pt x="123" y="212"/>
                    <a:pt x="113" y="220"/>
                    <a:pt x="107" y="231"/>
                  </a:cubicBezTo>
                  <a:close/>
                  <a:moveTo>
                    <a:pt x="147" y="311"/>
                  </a:moveTo>
                  <a:cubicBezTo>
                    <a:pt x="136" y="301"/>
                    <a:pt x="129" y="288"/>
                    <a:pt x="129" y="275"/>
                  </a:cubicBezTo>
                  <a:cubicBezTo>
                    <a:pt x="130" y="272"/>
                    <a:pt x="132" y="270"/>
                    <a:pt x="134" y="269"/>
                  </a:cubicBezTo>
                  <a:cubicBezTo>
                    <a:pt x="136" y="269"/>
                    <a:pt x="138" y="270"/>
                    <a:pt x="139" y="272"/>
                  </a:cubicBezTo>
                  <a:cubicBezTo>
                    <a:pt x="143" y="284"/>
                    <a:pt x="146" y="294"/>
                    <a:pt x="155" y="303"/>
                  </a:cubicBezTo>
                  <a:cubicBezTo>
                    <a:pt x="163" y="312"/>
                    <a:pt x="175" y="318"/>
                    <a:pt x="186" y="321"/>
                  </a:cubicBezTo>
                  <a:cubicBezTo>
                    <a:pt x="197" y="323"/>
                    <a:pt x="209" y="323"/>
                    <a:pt x="218" y="317"/>
                  </a:cubicBezTo>
                  <a:cubicBezTo>
                    <a:pt x="230" y="310"/>
                    <a:pt x="234" y="296"/>
                    <a:pt x="235" y="284"/>
                  </a:cubicBezTo>
                  <a:cubicBezTo>
                    <a:pt x="235" y="281"/>
                    <a:pt x="237" y="280"/>
                    <a:pt x="239" y="281"/>
                  </a:cubicBezTo>
                  <a:cubicBezTo>
                    <a:pt x="241" y="281"/>
                    <a:pt x="242" y="282"/>
                    <a:pt x="242" y="284"/>
                  </a:cubicBezTo>
                  <a:cubicBezTo>
                    <a:pt x="242" y="302"/>
                    <a:pt x="235" y="317"/>
                    <a:pt x="223" y="325"/>
                  </a:cubicBezTo>
                  <a:cubicBezTo>
                    <a:pt x="214" y="331"/>
                    <a:pt x="203" y="333"/>
                    <a:pt x="191" y="332"/>
                  </a:cubicBezTo>
                  <a:cubicBezTo>
                    <a:pt x="176" y="331"/>
                    <a:pt x="159" y="323"/>
                    <a:pt x="147" y="311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212"/>
            <p:cNvSpPr>
              <a:spLocks/>
            </p:cNvSpPr>
            <p:nvPr/>
          </p:nvSpPr>
          <p:spPr bwMode="auto">
            <a:xfrm>
              <a:off x="-37865050" y="12797381"/>
              <a:ext cx="122237" cy="120650"/>
            </a:xfrm>
            <a:custGeom>
              <a:avLst/>
              <a:gdLst>
                <a:gd name="T0" fmla="*/ 31 w 38"/>
                <a:gd name="T1" fmla="*/ 2 h 38"/>
                <a:gd name="T2" fmla="*/ 2 w 38"/>
                <a:gd name="T3" fmla="*/ 31 h 38"/>
                <a:gd name="T4" fmla="*/ 9 w 38"/>
                <a:gd name="T5" fmla="*/ 34 h 38"/>
                <a:gd name="T6" fmla="*/ 35 w 38"/>
                <a:gd name="T7" fmla="*/ 8 h 38"/>
                <a:gd name="T8" fmla="*/ 31 w 38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1" y="2"/>
                  </a:moveTo>
                  <a:cubicBezTo>
                    <a:pt x="20" y="10"/>
                    <a:pt x="8" y="18"/>
                    <a:pt x="2" y="31"/>
                  </a:cubicBezTo>
                  <a:cubicBezTo>
                    <a:pt x="0" y="36"/>
                    <a:pt x="6" y="38"/>
                    <a:pt x="9" y="34"/>
                  </a:cubicBezTo>
                  <a:cubicBezTo>
                    <a:pt x="15" y="23"/>
                    <a:pt x="25" y="15"/>
                    <a:pt x="35" y="8"/>
                  </a:cubicBezTo>
                  <a:cubicBezTo>
                    <a:pt x="38" y="5"/>
                    <a:pt x="35" y="0"/>
                    <a:pt x="31" y="2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213"/>
            <p:cNvSpPr>
              <a:spLocks/>
            </p:cNvSpPr>
            <p:nvPr/>
          </p:nvSpPr>
          <p:spPr bwMode="auto">
            <a:xfrm>
              <a:off x="-37672963" y="12800556"/>
              <a:ext cx="41275" cy="123825"/>
            </a:xfrm>
            <a:custGeom>
              <a:avLst/>
              <a:gdLst>
                <a:gd name="T0" fmla="*/ 9 w 13"/>
                <a:gd name="T1" fmla="*/ 33 h 39"/>
                <a:gd name="T2" fmla="*/ 11 w 13"/>
                <a:gd name="T3" fmla="*/ 6 h 39"/>
                <a:gd name="T4" fmla="*/ 5 w 13"/>
                <a:gd name="T5" fmla="*/ 4 h 39"/>
                <a:gd name="T6" fmla="*/ 1 w 13"/>
                <a:gd name="T7" fmla="*/ 34 h 39"/>
                <a:gd name="T8" fmla="*/ 9 w 13"/>
                <a:gd name="T9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9">
                  <a:moveTo>
                    <a:pt x="9" y="33"/>
                  </a:moveTo>
                  <a:cubicBezTo>
                    <a:pt x="9" y="24"/>
                    <a:pt x="8" y="15"/>
                    <a:pt x="11" y="6"/>
                  </a:cubicBezTo>
                  <a:cubicBezTo>
                    <a:pt x="13" y="2"/>
                    <a:pt x="7" y="0"/>
                    <a:pt x="5" y="4"/>
                  </a:cubicBezTo>
                  <a:cubicBezTo>
                    <a:pt x="1" y="13"/>
                    <a:pt x="0" y="24"/>
                    <a:pt x="1" y="34"/>
                  </a:cubicBezTo>
                  <a:cubicBezTo>
                    <a:pt x="1" y="39"/>
                    <a:pt x="9" y="38"/>
                    <a:pt x="9" y="33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214"/>
            <p:cNvSpPr>
              <a:spLocks/>
            </p:cNvSpPr>
            <p:nvPr/>
          </p:nvSpPr>
          <p:spPr bwMode="auto">
            <a:xfrm>
              <a:off x="-37549138" y="12810081"/>
              <a:ext cx="41275" cy="88900"/>
            </a:xfrm>
            <a:custGeom>
              <a:avLst/>
              <a:gdLst>
                <a:gd name="T0" fmla="*/ 4 w 13"/>
                <a:gd name="T1" fmla="*/ 22 h 28"/>
                <a:gd name="T2" fmla="*/ 12 w 13"/>
                <a:gd name="T3" fmla="*/ 23 h 28"/>
                <a:gd name="T4" fmla="*/ 9 w 13"/>
                <a:gd name="T5" fmla="*/ 5 h 28"/>
                <a:gd name="T6" fmla="*/ 2 w 13"/>
                <a:gd name="T7" fmla="*/ 7 h 28"/>
                <a:gd name="T8" fmla="*/ 4 w 13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4" y="22"/>
                  </a:moveTo>
                  <a:cubicBezTo>
                    <a:pt x="4" y="26"/>
                    <a:pt x="11" y="28"/>
                    <a:pt x="12" y="23"/>
                  </a:cubicBezTo>
                  <a:cubicBezTo>
                    <a:pt x="13" y="16"/>
                    <a:pt x="11" y="11"/>
                    <a:pt x="9" y="5"/>
                  </a:cubicBezTo>
                  <a:cubicBezTo>
                    <a:pt x="7" y="0"/>
                    <a:pt x="0" y="3"/>
                    <a:pt x="2" y="7"/>
                  </a:cubicBezTo>
                  <a:cubicBezTo>
                    <a:pt x="3" y="12"/>
                    <a:pt x="4" y="16"/>
                    <a:pt x="4" y="22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215"/>
            <p:cNvSpPr>
              <a:spLocks/>
            </p:cNvSpPr>
            <p:nvPr/>
          </p:nvSpPr>
          <p:spPr bwMode="auto">
            <a:xfrm>
              <a:off x="-37393563" y="12784681"/>
              <a:ext cx="50800" cy="149225"/>
            </a:xfrm>
            <a:custGeom>
              <a:avLst/>
              <a:gdLst>
                <a:gd name="T0" fmla="*/ 7 w 16"/>
                <a:gd name="T1" fmla="*/ 42 h 47"/>
                <a:gd name="T2" fmla="*/ 15 w 16"/>
                <a:gd name="T3" fmla="*/ 42 h 47"/>
                <a:gd name="T4" fmla="*/ 9 w 16"/>
                <a:gd name="T5" fmla="*/ 5 h 47"/>
                <a:gd name="T6" fmla="*/ 2 w 16"/>
                <a:gd name="T7" fmla="*/ 8 h 47"/>
                <a:gd name="T8" fmla="*/ 7 w 16"/>
                <a:gd name="T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7" y="42"/>
                  </a:moveTo>
                  <a:cubicBezTo>
                    <a:pt x="8" y="47"/>
                    <a:pt x="16" y="47"/>
                    <a:pt x="15" y="42"/>
                  </a:cubicBezTo>
                  <a:cubicBezTo>
                    <a:pt x="15" y="29"/>
                    <a:pt x="13" y="17"/>
                    <a:pt x="9" y="5"/>
                  </a:cubicBezTo>
                  <a:cubicBezTo>
                    <a:pt x="7" y="0"/>
                    <a:pt x="0" y="3"/>
                    <a:pt x="2" y="8"/>
                  </a:cubicBezTo>
                  <a:cubicBezTo>
                    <a:pt x="5" y="19"/>
                    <a:pt x="5" y="31"/>
                    <a:pt x="7" y="42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16"/>
            <p:cNvSpPr>
              <a:spLocks/>
            </p:cNvSpPr>
            <p:nvPr/>
          </p:nvSpPr>
          <p:spPr bwMode="auto">
            <a:xfrm>
              <a:off x="-37150675" y="12714831"/>
              <a:ext cx="301625" cy="365125"/>
            </a:xfrm>
            <a:custGeom>
              <a:avLst/>
              <a:gdLst>
                <a:gd name="T0" fmla="*/ 91 w 95"/>
                <a:gd name="T1" fmla="*/ 64 h 115"/>
                <a:gd name="T2" fmla="*/ 82 w 95"/>
                <a:gd name="T3" fmla="*/ 23 h 115"/>
                <a:gd name="T4" fmla="*/ 26 w 95"/>
                <a:gd name="T5" fmla="*/ 17 h 115"/>
                <a:gd name="T6" fmla="*/ 18 w 95"/>
                <a:gd name="T7" fmla="*/ 85 h 115"/>
                <a:gd name="T8" fmla="*/ 91 w 95"/>
                <a:gd name="T9" fmla="*/ 6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1" y="64"/>
                  </a:moveTo>
                  <a:cubicBezTo>
                    <a:pt x="95" y="49"/>
                    <a:pt x="91" y="33"/>
                    <a:pt x="82" y="23"/>
                  </a:cubicBezTo>
                  <a:cubicBezTo>
                    <a:pt x="70" y="7"/>
                    <a:pt x="46" y="0"/>
                    <a:pt x="26" y="17"/>
                  </a:cubicBezTo>
                  <a:cubicBezTo>
                    <a:pt x="3" y="34"/>
                    <a:pt x="0" y="63"/>
                    <a:pt x="18" y="85"/>
                  </a:cubicBezTo>
                  <a:cubicBezTo>
                    <a:pt x="43" y="115"/>
                    <a:pt x="82" y="98"/>
                    <a:pt x="91" y="64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17"/>
            <p:cNvSpPr>
              <a:spLocks/>
            </p:cNvSpPr>
            <p:nvPr/>
          </p:nvSpPr>
          <p:spPr bwMode="auto">
            <a:xfrm>
              <a:off x="-37195125" y="13291093"/>
              <a:ext cx="98425" cy="152400"/>
            </a:xfrm>
            <a:custGeom>
              <a:avLst/>
              <a:gdLst>
                <a:gd name="T0" fmla="*/ 22 w 31"/>
                <a:gd name="T1" fmla="*/ 45 h 48"/>
                <a:gd name="T2" fmla="*/ 28 w 31"/>
                <a:gd name="T3" fmla="*/ 40 h 48"/>
                <a:gd name="T4" fmla="*/ 7 w 31"/>
                <a:gd name="T5" fmla="*/ 4 h 48"/>
                <a:gd name="T6" fmla="*/ 0 w 31"/>
                <a:gd name="T7" fmla="*/ 5 h 48"/>
                <a:gd name="T8" fmla="*/ 22 w 31"/>
                <a:gd name="T9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22" y="45"/>
                  </a:moveTo>
                  <a:cubicBezTo>
                    <a:pt x="25" y="48"/>
                    <a:pt x="31" y="43"/>
                    <a:pt x="28" y="40"/>
                  </a:cubicBezTo>
                  <a:cubicBezTo>
                    <a:pt x="18" y="29"/>
                    <a:pt x="10" y="19"/>
                    <a:pt x="7" y="4"/>
                  </a:cubicBezTo>
                  <a:cubicBezTo>
                    <a:pt x="6" y="0"/>
                    <a:pt x="0" y="1"/>
                    <a:pt x="0" y="5"/>
                  </a:cubicBezTo>
                  <a:cubicBezTo>
                    <a:pt x="3" y="20"/>
                    <a:pt x="10" y="35"/>
                    <a:pt x="22" y="45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18"/>
            <p:cNvSpPr>
              <a:spLocks/>
            </p:cNvSpPr>
            <p:nvPr/>
          </p:nvSpPr>
          <p:spPr bwMode="auto">
            <a:xfrm>
              <a:off x="-37364988" y="13386343"/>
              <a:ext cx="38100" cy="117475"/>
            </a:xfrm>
            <a:custGeom>
              <a:avLst/>
              <a:gdLst>
                <a:gd name="T0" fmla="*/ 1 w 12"/>
                <a:gd name="T1" fmla="*/ 5 h 37"/>
                <a:gd name="T2" fmla="*/ 3 w 12"/>
                <a:gd name="T3" fmla="*/ 32 h 37"/>
                <a:gd name="T4" fmla="*/ 10 w 12"/>
                <a:gd name="T5" fmla="*/ 30 h 37"/>
                <a:gd name="T6" fmla="*/ 7 w 12"/>
                <a:gd name="T7" fmla="*/ 4 h 37"/>
                <a:gd name="T8" fmla="*/ 1 w 12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7">
                  <a:moveTo>
                    <a:pt x="1" y="5"/>
                  </a:moveTo>
                  <a:cubicBezTo>
                    <a:pt x="1" y="14"/>
                    <a:pt x="0" y="24"/>
                    <a:pt x="3" y="32"/>
                  </a:cubicBezTo>
                  <a:cubicBezTo>
                    <a:pt x="5" y="37"/>
                    <a:pt x="12" y="34"/>
                    <a:pt x="10" y="30"/>
                  </a:cubicBezTo>
                  <a:cubicBezTo>
                    <a:pt x="8" y="21"/>
                    <a:pt x="7" y="13"/>
                    <a:pt x="7" y="4"/>
                  </a:cubicBezTo>
                  <a:cubicBezTo>
                    <a:pt x="7" y="0"/>
                    <a:pt x="1" y="1"/>
                    <a:pt x="1" y="5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19"/>
            <p:cNvSpPr>
              <a:spLocks/>
            </p:cNvSpPr>
            <p:nvPr/>
          </p:nvSpPr>
          <p:spPr bwMode="auto">
            <a:xfrm>
              <a:off x="-37842825" y="13332368"/>
              <a:ext cx="122237" cy="127000"/>
            </a:xfrm>
            <a:custGeom>
              <a:avLst/>
              <a:gdLst>
                <a:gd name="T0" fmla="*/ 38 w 38"/>
                <a:gd name="T1" fmla="*/ 29 h 40"/>
                <a:gd name="T2" fmla="*/ 16 w 38"/>
                <a:gd name="T3" fmla="*/ 11 h 40"/>
                <a:gd name="T4" fmla="*/ 5 w 38"/>
                <a:gd name="T5" fmla="*/ 0 h 40"/>
                <a:gd name="T6" fmla="*/ 0 w 38"/>
                <a:gd name="T7" fmla="*/ 10 h 40"/>
                <a:gd name="T8" fmla="*/ 9 w 38"/>
                <a:gd name="T9" fmla="*/ 19 h 40"/>
                <a:gd name="T10" fmla="*/ 35 w 38"/>
                <a:gd name="T11" fmla="*/ 40 h 40"/>
                <a:gd name="T12" fmla="*/ 35 w 38"/>
                <a:gd name="T13" fmla="*/ 39 h 40"/>
                <a:gd name="T14" fmla="*/ 38 w 38"/>
                <a:gd name="T15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0">
                  <a:moveTo>
                    <a:pt x="38" y="29"/>
                  </a:moveTo>
                  <a:cubicBezTo>
                    <a:pt x="30" y="24"/>
                    <a:pt x="23" y="18"/>
                    <a:pt x="16" y="11"/>
                  </a:cubicBezTo>
                  <a:cubicBezTo>
                    <a:pt x="12" y="8"/>
                    <a:pt x="9" y="4"/>
                    <a:pt x="5" y="0"/>
                  </a:cubicBezTo>
                  <a:cubicBezTo>
                    <a:pt x="3" y="4"/>
                    <a:pt x="2" y="7"/>
                    <a:pt x="0" y="10"/>
                  </a:cubicBezTo>
                  <a:cubicBezTo>
                    <a:pt x="3" y="13"/>
                    <a:pt x="6" y="16"/>
                    <a:pt x="9" y="19"/>
                  </a:cubicBezTo>
                  <a:cubicBezTo>
                    <a:pt x="17" y="27"/>
                    <a:pt x="25" y="34"/>
                    <a:pt x="35" y="40"/>
                  </a:cubicBezTo>
                  <a:cubicBezTo>
                    <a:pt x="35" y="40"/>
                    <a:pt x="35" y="39"/>
                    <a:pt x="35" y="39"/>
                  </a:cubicBezTo>
                  <a:cubicBezTo>
                    <a:pt x="36" y="36"/>
                    <a:pt x="37" y="32"/>
                    <a:pt x="38" y="2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20"/>
            <p:cNvSpPr>
              <a:spLocks/>
            </p:cNvSpPr>
            <p:nvPr/>
          </p:nvSpPr>
          <p:spPr bwMode="auto">
            <a:xfrm>
              <a:off x="-37714238" y="13440318"/>
              <a:ext cx="168275" cy="98425"/>
            </a:xfrm>
            <a:custGeom>
              <a:avLst/>
              <a:gdLst>
                <a:gd name="T0" fmla="*/ 53 w 53"/>
                <a:gd name="T1" fmla="*/ 20 h 31"/>
                <a:gd name="T2" fmla="*/ 29 w 53"/>
                <a:gd name="T3" fmla="*/ 13 h 31"/>
                <a:gd name="T4" fmla="*/ 5 w 53"/>
                <a:gd name="T5" fmla="*/ 0 h 31"/>
                <a:gd name="T6" fmla="*/ 2 w 53"/>
                <a:gd name="T7" fmla="*/ 7 h 31"/>
                <a:gd name="T8" fmla="*/ 0 w 53"/>
                <a:gd name="T9" fmla="*/ 9 h 31"/>
                <a:gd name="T10" fmla="*/ 7 w 53"/>
                <a:gd name="T11" fmla="*/ 14 h 31"/>
                <a:gd name="T12" fmla="*/ 27 w 53"/>
                <a:gd name="T13" fmla="*/ 22 h 31"/>
                <a:gd name="T14" fmla="*/ 52 w 53"/>
                <a:gd name="T15" fmla="*/ 31 h 31"/>
                <a:gd name="T16" fmla="*/ 52 w 53"/>
                <a:gd name="T17" fmla="*/ 29 h 31"/>
                <a:gd name="T18" fmla="*/ 53 w 53"/>
                <a:gd name="T1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31">
                  <a:moveTo>
                    <a:pt x="53" y="20"/>
                  </a:moveTo>
                  <a:cubicBezTo>
                    <a:pt x="45" y="18"/>
                    <a:pt x="37" y="16"/>
                    <a:pt x="29" y="13"/>
                  </a:cubicBezTo>
                  <a:cubicBezTo>
                    <a:pt x="21" y="9"/>
                    <a:pt x="12" y="5"/>
                    <a:pt x="5" y="0"/>
                  </a:cubicBezTo>
                  <a:cubicBezTo>
                    <a:pt x="4" y="2"/>
                    <a:pt x="3" y="4"/>
                    <a:pt x="2" y="7"/>
                  </a:cubicBezTo>
                  <a:cubicBezTo>
                    <a:pt x="2" y="8"/>
                    <a:pt x="1" y="9"/>
                    <a:pt x="0" y="9"/>
                  </a:cubicBezTo>
                  <a:cubicBezTo>
                    <a:pt x="2" y="11"/>
                    <a:pt x="5" y="12"/>
                    <a:pt x="7" y="14"/>
                  </a:cubicBezTo>
                  <a:cubicBezTo>
                    <a:pt x="14" y="17"/>
                    <a:pt x="20" y="20"/>
                    <a:pt x="27" y="22"/>
                  </a:cubicBezTo>
                  <a:cubicBezTo>
                    <a:pt x="35" y="26"/>
                    <a:pt x="43" y="29"/>
                    <a:pt x="52" y="31"/>
                  </a:cubicBezTo>
                  <a:cubicBezTo>
                    <a:pt x="52" y="30"/>
                    <a:pt x="52" y="30"/>
                    <a:pt x="52" y="29"/>
                  </a:cubicBezTo>
                  <a:cubicBezTo>
                    <a:pt x="53" y="26"/>
                    <a:pt x="53" y="23"/>
                    <a:pt x="53" y="20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21"/>
            <p:cNvSpPr>
              <a:spLocks noEditPoints="1"/>
            </p:cNvSpPr>
            <p:nvPr/>
          </p:nvSpPr>
          <p:spPr bwMode="auto">
            <a:xfrm>
              <a:off x="-38352413" y="11813131"/>
              <a:ext cx="1987550" cy="1358900"/>
            </a:xfrm>
            <a:custGeom>
              <a:avLst/>
              <a:gdLst>
                <a:gd name="T0" fmla="*/ 108 w 624"/>
                <a:gd name="T1" fmla="*/ 368 h 427"/>
                <a:gd name="T2" fmla="*/ 113 w 624"/>
                <a:gd name="T3" fmla="*/ 296 h 427"/>
                <a:gd name="T4" fmla="*/ 158 w 624"/>
                <a:gd name="T5" fmla="*/ 292 h 427"/>
                <a:gd name="T6" fmla="*/ 120 w 624"/>
                <a:gd name="T7" fmla="*/ 281 h 427"/>
                <a:gd name="T8" fmla="*/ 115 w 624"/>
                <a:gd name="T9" fmla="*/ 268 h 427"/>
                <a:gd name="T10" fmla="*/ 96 w 624"/>
                <a:gd name="T11" fmla="*/ 277 h 427"/>
                <a:gd name="T12" fmla="*/ 58 w 624"/>
                <a:gd name="T13" fmla="*/ 259 h 427"/>
                <a:gd name="T14" fmla="*/ 78 w 624"/>
                <a:gd name="T15" fmla="*/ 127 h 427"/>
                <a:gd name="T16" fmla="*/ 200 w 624"/>
                <a:gd name="T17" fmla="*/ 106 h 427"/>
                <a:gd name="T18" fmla="*/ 228 w 624"/>
                <a:gd name="T19" fmla="*/ 106 h 427"/>
                <a:gd name="T20" fmla="*/ 320 w 624"/>
                <a:gd name="T21" fmla="*/ 99 h 427"/>
                <a:gd name="T22" fmla="*/ 333 w 624"/>
                <a:gd name="T23" fmla="*/ 98 h 427"/>
                <a:gd name="T24" fmla="*/ 345 w 624"/>
                <a:gd name="T25" fmla="*/ 98 h 427"/>
                <a:gd name="T26" fmla="*/ 352 w 624"/>
                <a:gd name="T27" fmla="*/ 105 h 427"/>
                <a:gd name="T28" fmla="*/ 361 w 624"/>
                <a:gd name="T29" fmla="*/ 98 h 427"/>
                <a:gd name="T30" fmla="*/ 392 w 624"/>
                <a:gd name="T31" fmla="*/ 104 h 427"/>
                <a:gd name="T32" fmla="*/ 400 w 624"/>
                <a:gd name="T33" fmla="*/ 100 h 427"/>
                <a:gd name="T34" fmla="*/ 405 w 624"/>
                <a:gd name="T35" fmla="*/ 100 h 427"/>
                <a:gd name="T36" fmla="*/ 427 w 624"/>
                <a:gd name="T37" fmla="*/ 103 h 427"/>
                <a:gd name="T38" fmla="*/ 439 w 624"/>
                <a:gd name="T39" fmla="*/ 104 h 427"/>
                <a:gd name="T40" fmla="*/ 448 w 624"/>
                <a:gd name="T41" fmla="*/ 106 h 427"/>
                <a:gd name="T42" fmla="*/ 456 w 624"/>
                <a:gd name="T43" fmla="*/ 107 h 427"/>
                <a:gd name="T44" fmla="*/ 467 w 624"/>
                <a:gd name="T45" fmla="*/ 110 h 427"/>
                <a:gd name="T46" fmla="*/ 494 w 624"/>
                <a:gd name="T47" fmla="*/ 120 h 427"/>
                <a:gd name="T48" fmla="*/ 501 w 624"/>
                <a:gd name="T49" fmla="*/ 119 h 427"/>
                <a:gd name="T50" fmla="*/ 508 w 624"/>
                <a:gd name="T51" fmla="*/ 122 h 427"/>
                <a:gd name="T52" fmla="*/ 535 w 624"/>
                <a:gd name="T53" fmla="*/ 133 h 427"/>
                <a:gd name="T54" fmla="*/ 609 w 624"/>
                <a:gd name="T55" fmla="*/ 195 h 427"/>
                <a:gd name="T56" fmla="*/ 550 w 624"/>
                <a:gd name="T57" fmla="*/ 130 h 427"/>
                <a:gd name="T58" fmla="*/ 512 w 624"/>
                <a:gd name="T59" fmla="*/ 112 h 427"/>
                <a:gd name="T60" fmla="*/ 504 w 624"/>
                <a:gd name="T61" fmla="*/ 109 h 427"/>
                <a:gd name="T62" fmla="*/ 451 w 624"/>
                <a:gd name="T63" fmla="*/ 96 h 427"/>
                <a:gd name="T64" fmla="*/ 438 w 624"/>
                <a:gd name="T65" fmla="*/ 94 h 427"/>
                <a:gd name="T66" fmla="*/ 427 w 624"/>
                <a:gd name="T67" fmla="*/ 93 h 427"/>
                <a:gd name="T68" fmla="*/ 417 w 624"/>
                <a:gd name="T69" fmla="*/ 92 h 427"/>
                <a:gd name="T70" fmla="*/ 407 w 624"/>
                <a:gd name="T71" fmla="*/ 91 h 427"/>
                <a:gd name="T72" fmla="*/ 401 w 624"/>
                <a:gd name="T73" fmla="*/ 90 h 427"/>
                <a:gd name="T74" fmla="*/ 351 w 624"/>
                <a:gd name="T75" fmla="*/ 11 h 427"/>
                <a:gd name="T76" fmla="*/ 347 w 624"/>
                <a:gd name="T77" fmla="*/ 88 h 427"/>
                <a:gd name="T78" fmla="*/ 333 w 624"/>
                <a:gd name="T79" fmla="*/ 89 h 427"/>
                <a:gd name="T80" fmla="*/ 69 w 624"/>
                <a:gd name="T81" fmla="*/ 121 h 427"/>
                <a:gd name="T82" fmla="*/ 66 w 624"/>
                <a:gd name="T83" fmla="*/ 120 h 427"/>
                <a:gd name="T84" fmla="*/ 2 w 624"/>
                <a:gd name="T85" fmla="*/ 195 h 427"/>
                <a:gd name="T86" fmla="*/ 33 w 624"/>
                <a:gd name="T87" fmla="*/ 255 h 427"/>
                <a:gd name="T88" fmla="*/ 103 w 624"/>
                <a:gd name="T89" fmla="*/ 294 h 427"/>
                <a:gd name="T90" fmla="*/ 99 w 624"/>
                <a:gd name="T91" fmla="*/ 370 h 427"/>
                <a:gd name="T92" fmla="*/ 118 w 624"/>
                <a:gd name="T93" fmla="*/ 427 h 427"/>
                <a:gd name="T94" fmla="*/ 117 w 624"/>
                <a:gd name="T95" fmla="*/ 400 h 427"/>
                <a:gd name="T96" fmla="*/ 488 w 624"/>
                <a:gd name="T97" fmla="*/ 26 h 427"/>
                <a:gd name="T98" fmla="*/ 496 w 624"/>
                <a:gd name="T99" fmla="*/ 106 h 427"/>
                <a:gd name="T100" fmla="*/ 455 w 624"/>
                <a:gd name="T101" fmla="*/ 58 h 427"/>
                <a:gd name="T102" fmla="*/ 354 w 624"/>
                <a:gd name="T103" fmla="*/ 22 h 427"/>
                <a:gd name="T104" fmla="*/ 395 w 624"/>
                <a:gd name="T105" fmla="*/ 44 h 427"/>
                <a:gd name="T106" fmla="*/ 382 w 624"/>
                <a:gd name="T107" fmla="*/ 89 h 427"/>
                <a:gd name="T108" fmla="*/ 351 w 624"/>
                <a:gd name="T109" fmla="*/ 62 h 427"/>
                <a:gd name="T110" fmla="*/ 23 w 624"/>
                <a:gd name="T111" fmla="*/ 235 h 427"/>
                <a:gd name="T112" fmla="*/ 63 w 624"/>
                <a:gd name="T113" fmla="*/ 130 h 427"/>
                <a:gd name="T114" fmla="*/ 67 w 624"/>
                <a:gd name="T115" fmla="*/ 129 h 427"/>
                <a:gd name="T116" fmla="*/ 61 w 624"/>
                <a:gd name="T117" fmla="*/ 24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4" h="427">
                  <a:moveTo>
                    <a:pt x="117" y="400"/>
                  </a:moveTo>
                  <a:cubicBezTo>
                    <a:pt x="113" y="389"/>
                    <a:pt x="110" y="378"/>
                    <a:pt x="108" y="368"/>
                  </a:cubicBezTo>
                  <a:cubicBezTo>
                    <a:pt x="104" y="349"/>
                    <a:pt x="104" y="330"/>
                    <a:pt x="108" y="312"/>
                  </a:cubicBezTo>
                  <a:cubicBezTo>
                    <a:pt x="109" y="307"/>
                    <a:pt x="111" y="301"/>
                    <a:pt x="113" y="296"/>
                  </a:cubicBezTo>
                  <a:cubicBezTo>
                    <a:pt x="114" y="295"/>
                    <a:pt x="114" y="293"/>
                    <a:pt x="115" y="291"/>
                  </a:cubicBezTo>
                  <a:cubicBezTo>
                    <a:pt x="129" y="294"/>
                    <a:pt x="143" y="294"/>
                    <a:pt x="158" y="292"/>
                  </a:cubicBezTo>
                  <a:cubicBezTo>
                    <a:pt x="163" y="291"/>
                    <a:pt x="164" y="283"/>
                    <a:pt x="159" y="282"/>
                  </a:cubicBezTo>
                  <a:cubicBezTo>
                    <a:pt x="145" y="282"/>
                    <a:pt x="133" y="282"/>
                    <a:pt x="120" y="281"/>
                  </a:cubicBezTo>
                  <a:cubicBezTo>
                    <a:pt x="121" y="279"/>
                    <a:pt x="122" y="277"/>
                    <a:pt x="124" y="275"/>
                  </a:cubicBezTo>
                  <a:cubicBezTo>
                    <a:pt x="127" y="269"/>
                    <a:pt x="119" y="262"/>
                    <a:pt x="115" y="268"/>
                  </a:cubicBezTo>
                  <a:cubicBezTo>
                    <a:pt x="113" y="272"/>
                    <a:pt x="111" y="276"/>
                    <a:pt x="109" y="280"/>
                  </a:cubicBezTo>
                  <a:cubicBezTo>
                    <a:pt x="104" y="280"/>
                    <a:pt x="100" y="279"/>
                    <a:pt x="96" y="277"/>
                  </a:cubicBezTo>
                  <a:cubicBezTo>
                    <a:pt x="81" y="273"/>
                    <a:pt x="68" y="266"/>
                    <a:pt x="55" y="259"/>
                  </a:cubicBezTo>
                  <a:cubicBezTo>
                    <a:pt x="56" y="259"/>
                    <a:pt x="57" y="259"/>
                    <a:pt x="58" y="259"/>
                  </a:cubicBezTo>
                  <a:cubicBezTo>
                    <a:pt x="90" y="253"/>
                    <a:pt x="99" y="217"/>
                    <a:pt x="99" y="192"/>
                  </a:cubicBezTo>
                  <a:cubicBezTo>
                    <a:pt x="100" y="171"/>
                    <a:pt x="96" y="142"/>
                    <a:pt x="78" y="127"/>
                  </a:cubicBezTo>
                  <a:cubicBezTo>
                    <a:pt x="111" y="122"/>
                    <a:pt x="144" y="116"/>
                    <a:pt x="177" y="112"/>
                  </a:cubicBezTo>
                  <a:cubicBezTo>
                    <a:pt x="184" y="108"/>
                    <a:pt x="192" y="106"/>
                    <a:pt x="200" y="106"/>
                  </a:cubicBezTo>
                  <a:cubicBezTo>
                    <a:pt x="205" y="106"/>
                    <a:pt x="210" y="106"/>
                    <a:pt x="214" y="107"/>
                  </a:cubicBezTo>
                  <a:cubicBezTo>
                    <a:pt x="219" y="107"/>
                    <a:pt x="223" y="106"/>
                    <a:pt x="228" y="106"/>
                  </a:cubicBezTo>
                  <a:cubicBezTo>
                    <a:pt x="259" y="103"/>
                    <a:pt x="290" y="100"/>
                    <a:pt x="320" y="99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4" y="98"/>
                    <a:pt x="328" y="98"/>
                    <a:pt x="332" y="98"/>
                  </a:cubicBezTo>
                  <a:cubicBezTo>
                    <a:pt x="332" y="98"/>
                    <a:pt x="332" y="98"/>
                    <a:pt x="333" y="98"/>
                  </a:cubicBezTo>
                  <a:cubicBezTo>
                    <a:pt x="336" y="98"/>
                    <a:pt x="340" y="98"/>
                    <a:pt x="344" y="98"/>
                  </a:cubicBezTo>
                  <a:cubicBezTo>
                    <a:pt x="344" y="98"/>
                    <a:pt x="344" y="98"/>
                    <a:pt x="345" y="98"/>
                  </a:cubicBezTo>
                  <a:cubicBezTo>
                    <a:pt x="346" y="98"/>
                    <a:pt x="348" y="98"/>
                    <a:pt x="350" y="98"/>
                  </a:cubicBezTo>
                  <a:cubicBezTo>
                    <a:pt x="351" y="100"/>
                    <a:pt x="352" y="103"/>
                    <a:pt x="352" y="105"/>
                  </a:cubicBezTo>
                  <a:cubicBezTo>
                    <a:pt x="355" y="112"/>
                    <a:pt x="365" y="108"/>
                    <a:pt x="362" y="102"/>
                  </a:cubicBezTo>
                  <a:cubicBezTo>
                    <a:pt x="362" y="101"/>
                    <a:pt x="361" y="99"/>
                    <a:pt x="361" y="98"/>
                  </a:cubicBezTo>
                  <a:cubicBezTo>
                    <a:pt x="371" y="98"/>
                    <a:pt x="382" y="98"/>
                    <a:pt x="392" y="99"/>
                  </a:cubicBezTo>
                  <a:cubicBezTo>
                    <a:pt x="392" y="101"/>
                    <a:pt x="392" y="102"/>
                    <a:pt x="392" y="104"/>
                  </a:cubicBezTo>
                  <a:cubicBezTo>
                    <a:pt x="393" y="107"/>
                    <a:pt x="399" y="108"/>
                    <a:pt x="399" y="104"/>
                  </a:cubicBezTo>
                  <a:cubicBezTo>
                    <a:pt x="399" y="103"/>
                    <a:pt x="399" y="101"/>
                    <a:pt x="400" y="100"/>
                  </a:cubicBezTo>
                  <a:cubicBezTo>
                    <a:pt x="400" y="100"/>
                    <a:pt x="401" y="100"/>
                    <a:pt x="402" y="100"/>
                  </a:cubicBezTo>
                  <a:cubicBezTo>
                    <a:pt x="403" y="100"/>
                    <a:pt x="404" y="100"/>
                    <a:pt x="405" y="100"/>
                  </a:cubicBezTo>
                  <a:cubicBezTo>
                    <a:pt x="409" y="101"/>
                    <a:pt x="413" y="101"/>
                    <a:pt x="417" y="101"/>
                  </a:cubicBezTo>
                  <a:cubicBezTo>
                    <a:pt x="421" y="102"/>
                    <a:pt x="424" y="102"/>
                    <a:pt x="427" y="103"/>
                  </a:cubicBezTo>
                  <a:cubicBezTo>
                    <a:pt x="428" y="103"/>
                    <a:pt x="429" y="103"/>
                    <a:pt x="430" y="103"/>
                  </a:cubicBezTo>
                  <a:cubicBezTo>
                    <a:pt x="433" y="103"/>
                    <a:pt x="436" y="104"/>
                    <a:pt x="439" y="104"/>
                  </a:cubicBezTo>
                  <a:cubicBezTo>
                    <a:pt x="440" y="105"/>
                    <a:pt x="441" y="105"/>
                    <a:pt x="442" y="105"/>
                  </a:cubicBezTo>
                  <a:cubicBezTo>
                    <a:pt x="444" y="105"/>
                    <a:pt x="446" y="106"/>
                    <a:pt x="448" y="106"/>
                  </a:cubicBezTo>
                  <a:cubicBezTo>
                    <a:pt x="449" y="106"/>
                    <a:pt x="451" y="106"/>
                    <a:pt x="452" y="107"/>
                  </a:cubicBezTo>
                  <a:cubicBezTo>
                    <a:pt x="453" y="107"/>
                    <a:pt x="455" y="107"/>
                    <a:pt x="456" y="107"/>
                  </a:cubicBezTo>
                  <a:cubicBezTo>
                    <a:pt x="456" y="109"/>
                    <a:pt x="457" y="111"/>
                    <a:pt x="458" y="112"/>
                  </a:cubicBezTo>
                  <a:cubicBezTo>
                    <a:pt x="460" y="116"/>
                    <a:pt x="467" y="114"/>
                    <a:pt x="467" y="110"/>
                  </a:cubicBezTo>
                  <a:cubicBezTo>
                    <a:pt x="476" y="112"/>
                    <a:pt x="485" y="114"/>
                    <a:pt x="494" y="117"/>
                  </a:cubicBezTo>
                  <a:cubicBezTo>
                    <a:pt x="494" y="118"/>
                    <a:pt x="494" y="119"/>
                    <a:pt x="494" y="120"/>
                  </a:cubicBezTo>
                  <a:cubicBezTo>
                    <a:pt x="494" y="124"/>
                    <a:pt x="500" y="126"/>
                    <a:pt x="501" y="121"/>
                  </a:cubicBezTo>
                  <a:cubicBezTo>
                    <a:pt x="501" y="120"/>
                    <a:pt x="501" y="120"/>
                    <a:pt x="501" y="119"/>
                  </a:cubicBezTo>
                  <a:cubicBezTo>
                    <a:pt x="503" y="120"/>
                    <a:pt x="505" y="121"/>
                    <a:pt x="507" y="121"/>
                  </a:cubicBezTo>
                  <a:cubicBezTo>
                    <a:pt x="508" y="121"/>
                    <a:pt x="508" y="122"/>
                    <a:pt x="508" y="122"/>
                  </a:cubicBezTo>
                  <a:cubicBezTo>
                    <a:pt x="514" y="124"/>
                    <a:pt x="521" y="127"/>
                    <a:pt x="527" y="130"/>
                  </a:cubicBezTo>
                  <a:cubicBezTo>
                    <a:pt x="530" y="131"/>
                    <a:pt x="532" y="132"/>
                    <a:pt x="535" y="133"/>
                  </a:cubicBezTo>
                  <a:cubicBezTo>
                    <a:pt x="550" y="141"/>
                    <a:pt x="566" y="151"/>
                    <a:pt x="580" y="164"/>
                  </a:cubicBezTo>
                  <a:cubicBezTo>
                    <a:pt x="590" y="173"/>
                    <a:pt x="600" y="183"/>
                    <a:pt x="609" y="195"/>
                  </a:cubicBezTo>
                  <a:cubicBezTo>
                    <a:pt x="614" y="196"/>
                    <a:pt x="619" y="196"/>
                    <a:pt x="624" y="197"/>
                  </a:cubicBezTo>
                  <a:cubicBezTo>
                    <a:pt x="604" y="170"/>
                    <a:pt x="579" y="147"/>
                    <a:pt x="550" y="130"/>
                  </a:cubicBezTo>
                  <a:cubicBezTo>
                    <a:pt x="538" y="123"/>
                    <a:pt x="526" y="117"/>
                    <a:pt x="514" y="113"/>
                  </a:cubicBezTo>
                  <a:cubicBezTo>
                    <a:pt x="513" y="112"/>
                    <a:pt x="513" y="112"/>
                    <a:pt x="512" y="112"/>
                  </a:cubicBezTo>
                  <a:cubicBezTo>
                    <a:pt x="510" y="111"/>
                    <a:pt x="508" y="110"/>
                    <a:pt x="506" y="110"/>
                  </a:cubicBezTo>
                  <a:cubicBezTo>
                    <a:pt x="505" y="109"/>
                    <a:pt x="504" y="109"/>
                    <a:pt x="504" y="109"/>
                  </a:cubicBezTo>
                  <a:cubicBezTo>
                    <a:pt x="512" y="76"/>
                    <a:pt x="529" y="19"/>
                    <a:pt x="486" y="15"/>
                  </a:cubicBezTo>
                  <a:cubicBezTo>
                    <a:pt x="440" y="11"/>
                    <a:pt x="440" y="62"/>
                    <a:pt x="451" y="96"/>
                  </a:cubicBezTo>
                  <a:cubicBezTo>
                    <a:pt x="448" y="96"/>
                    <a:pt x="445" y="95"/>
                    <a:pt x="442" y="95"/>
                  </a:cubicBezTo>
                  <a:cubicBezTo>
                    <a:pt x="441" y="94"/>
                    <a:pt x="439" y="94"/>
                    <a:pt x="438" y="94"/>
                  </a:cubicBezTo>
                  <a:cubicBezTo>
                    <a:pt x="436" y="94"/>
                    <a:pt x="434" y="94"/>
                    <a:pt x="432" y="93"/>
                  </a:cubicBezTo>
                  <a:cubicBezTo>
                    <a:pt x="431" y="93"/>
                    <a:pt x="429" y="93"/>
                    <a:pt x="427" y="93"/>
                  </a:cubicBezTo>
                  <a:cubicBezTo>
                    <a:pt x="426" y="93"/>
                    <a:pt x="424" y="92"/>
                    <a:pt x="422" y="92"/>
                  </a:cubicBezTo>
                  <a:cubicBezTo>
                    <a:pt x="421" y="92"/>
                    <a:pt x="419" y="92"/>
                    <a:pt x="417" y="92"/>
                  </a:cubicBezTo>
                  <a:cubicBezTo>
                    <a:pt x="415" y="91"/>
                    <a:pt x="414" y="91"/>
                    <a:pt x="412" y="91"/>
                  </a:cubicBezTo>
                  <a:cubicBezTo>
                    <a:pt x="410" y="91"/>
                    <a:pt x="408" y="91"/>
                    <a:pt x="407" y="91"/>
                  </a:cubicBezTo>
                  <a:cubicBezTo>
                    <a:pt x="405" y="91"/>
                    <a:pt x="404" y="90"/>
                    <a:pt x="402" y="90"/>
                  </a:cubicBezTo>
                  <a:cubicBezTo>
                    <a:pt x="402" y="90"/>
                    <a:pt x="401" y="90"/>
                    <a:pt x="401" y="90"/>
                  </a:cubicBezTo>
                  <a:cubicBezTo>
                    <a:pt x="404" y="70"/>
                    <a:pt x="411" y="49"/>
                    <a:pt x="402" y="30"/>
                  </a:cubicBezTo>
                  <a:cubicBezTo>
                    <a:pt x="394" y="14"/>
                    <a:pt x="369" y="0"/>
                    <a:pt x="351" y="11"/>
                  </a:cubicBezTo>
                  <a:cubicBezTo>
                    <a:pt x="337" y="20"/>
                    <a:pt x="338" y="41"/>
                    <a:pt x="340" y="55"/>
                  </a:cubicBezTo>
                  <a:cubicBezTo>
                    <a:pt x="341" y="66"/>
                    <a:pt x="344" y="77"/>
                    <a:pt x="347" y="88"/>
                  </a:cubicBezTo>
                  <a:cubicBezTo>
                    <a:pt x="343" y="88"/>
                    <a:pt x="339" y="88"/>
                    <a:pt x="334" y="89"/>
                  </a:cubicBezTo>
                  <a:cubicBezTo>
                    <a:pt x="334" y="89"/>
                    <a:pt x="333" y="89"/>
                    <a:pt x="333" y="89"/>
                  </a:cubicBezTo>
                  <a:cubicBezTo>
                    <a:pt x="294" y="90"/>
                    <a:pt x="255" y="94"/>
                    <a:pt x="216" y="98"/>
                  </a:cubicBezTo>
                  <a:cubicBezTo>
                    <a:pt x="167" y="103"/>
                    <a:pt x="117" y="111"/>
                    <a:pt x="69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7" y="120"/>
                    <a:pt x="66" y="120"/>
                    <a:pt x="66" y="120"/>
                  </a:cubicBezTo>
                  <a:cubicBezTo>
                    <a:pt x="65" y="120"/>
                    <a:pt x="65" y="120"/>
                    <a:pt x="64" y="120"/>
                  </a:cubicBezTo>
                  <a:cubicBezTo>
                    <a:pt x="25" y="117"/>
                    <a:pt x="5" y="168"/>
                    <a:pt x="2" y="195"/>
                  </a:cubicBezTo>
                  <a:cubicBezTo>
                    <a:pt x="0" y="212"/>
                    <a:pt x="3" y="231"/>
                    <a:pt x="15" y="244"/>
                  </a:cubicBezTo>
                  <a:cubicBezTo>
                    <a:pt x="20" y="248"/>
                    <a:pt x="26" y="252"/>
                    <a:pt x="33" y="255"/>
                  </a:cubicBezTo>
                  <a:cubicBezTo>
                    <a:pt x="55" y="270"/>
                    <a:pt x="79" y="283"/>
                    <a:pt x="105" y="289"/>
                  </a:cubicBezTo>
                  <a:cubicBezTo>
                    <a:pt x="104" y="291"/>
                    <a:pt x="103" y="292"/>
                    <a:pt x="103" y="294"/>
                  </a:cubicBezTo>
                  <a:cubicBezTo>
                    <a:pt x="101" y="300"/>
                    <a:pt x="99" y="306"/>
                    <a:pt x="98" y="312"/>
                  </a:cubicBezTo>
                  <a:cubicBezTo>
                    <a:pt x="95" y="331"/>
                    <a:pt x="95" y="350"/>
                    <a:pt x="99" y="370"/>
                  </a:cubicBezTo>
                  <a:cubicBezTo>
                    <a:pt x="101" y="381"/>
                    <a:pt x="104" y="392"/>
                    <a:pt x="108" y="402"/>
                  </a:cubicBezTo>
                  <a:cubicBezTo>
                    <a:pt x="111" y="411"/>
                    <a:pt x="114" y="419"/>
                    <a:pt x="118" y="427"/>
                  </a:cubicBezTo>
                  <a:cubicBezTo>
                    <a:pt x="120" y="424"/>
                    <a:pt x="123" y="422"/>
                    <a:pt x="125" y="419"/>
                  </a:cubicBezTo>
                  <a:cubicBezTo>
                    <a:pt x="122" y="413"/>
                    <a:pt x="119" y="406"/>
                    <a:pt x="117" y="400"/>
                  </a:cubicBezTo>
                  <a:close/>
                  <a:moveTo>
                    <a:pt x="461" y="33"/>
                  </a:moveTo>
                  <a:cubicBezTo>
                    <a:pt x="467" y="26"/>
                    <a:pt x="479" y="24"/>
                    <a:pt x="488" y="26"/>
                  </a:cubicBezTo>
                  <a:cubicBezTo>
                    <a:pt x="507" y="30"/>
                    <a:pt x="505" y="57"/>
                    <a:pt x="503" y="72"/>
                  </a:cubicBezTo>
                  <a:cubicBezTo>
                    <a:pt x="501" y="83"/>
                    <a:pt x="498" y="95"/>
                    <a:pt x="496" y="106"/>
                  </a:cubicBezTo>
                  <a:cubicBezTo>
                    <a:pt x="486" y="103"/>
                    <a:pt x="475" y="101"/>
                    <a:pt x="465" y="99"/>
                  </a:cubicBezTo>
                  <a:cubicBezTo>
                    <a:pt x="461" y="85"/>
                    <a:pt x="456" y="73"/>
                    <a:pt x="455" y="58"/>
                  </a:cubicBezTo>
                  <a:cubicBezTo>
                    <a:pt x="455" y="50"/>
                    <a:pt x="455" y="40"/>
                    <a:pt x="461" y="33"/>
                  </a:cubicBezTo>
                  <a:close/>
                  <a:moveTo>
                    <a:pt x="354" y="22"/>
                  </a:moveTo>
                  <a:cubicBezTo>
                    <a:pt x="359" y="17"/>
                    <a:pt x="367" y="17"/>
                    <a:pt x="373" y="19"/>
                  </a:cubicBezTo>
                  <a:cubicBezTo>
                    <a:pt x="386" y="23"/>
                    <a:pt x="393" y="31"/>
                    <a:pt x="395" y="44"/>
                  </a:cubicBezTo>
                  <a:cubicBezTo>
                    <a:pt x="397" y="60"/>
                    <a:pt x="394" y="75"/>
                    <a:pt x="393" y="90"/>
                  </a:cubicBezTo>
                  <a:cubicBezTo>
                    <a:pt x="389" y="89"/>
                    <a:pt x="385" y="89"/>
                    <a:pt x="382" y="89"/>
                  </a:cubicBezTo>
                  <a:cubicBezTo>
                    <a:pt x="374" y="89"/>
                    <a:pt x="366" y="88"/>
                    <a:pt x="358" y="88"/>
                  </a:cubicBezTo>
                  <a:cubicBezTo>
                    <a:pt x="355" y="80"/>
                    <a:pt x="353" y="71"/>
                    <a:pt x="351" y="62"/>
                  </a:cubicBezTo>
                  <a:cubicBezTo>
                    <a:pt x="349" y="51"/>
                    <a:pt x="345" y="31"/>
                    <a:pt x="354" y="22"/>
                  </a:cubicBezTo>
                  <a:close/>
                  <a:moveTo>
                    <a:pt x="23" y="235"/>
                  </a:moveTo>
                  <a:cubicBezTo>
                    <a:pt x="14" y="224"/>
                    <a:pt x="12" y="209"/>
                    <a:pt x="14" y="194"/>
                  </a:cubicBezTo>
                  <a:cubicBezTo>
                    <a:pt x="17" y="169"/>
                    <a:pt x="31" y="134"/>
                    <a:pt x="63" y="130"/>
                  </a:cubicBezTo>
                  <a:cubicBezTo>
                    <a:pt x="64" y="130"/>
                    <a:pt x="65" y="130"/>
                    <a:pt x="66" y="129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86" y="140"/>
                    <a:pt x="90" y="170"/>
                    <a:pt x="89" y="189"/>
                  </a:cubicBezTo>
                  <a:cubicBezTo>
                    <a:pt x="89" y="207"/>
                    <a:pt x="85" y="241"/>
                    <a:pt x="61" y="248"/>
                  </a:cubicBezTo>
                  <a:cubicBezTo>
                    <a:pt x="48" y="251"/>
                    <a:pt x="31" y="245"/>
                    <a:pt x="23" y="235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22"/>
            <p:cNvSpPr>
              <a:spLocks/>
            </p:cNvSpPr>
            <p:nvPr/>
          </p:nvSpPr>
          <p:spPr bwMode="auto">
            <a:xfrm>
              <a:off x="-37526913" y="12471943"/>
              <a:ext cx="1295400" cy="1095375"/>
            </a:xfrm>
            <a:custGeom>
              <a:avLst/>
              <a:gdLst>
                <a:gd name="T0" fmla="*/ 385 w 407"/>
                <a:gd name="T1" fmla="*/ 44 h 344"/>
                <a:gd name="T2" fmla="*/ 397 w 407"/>
                <a:gd name="T3" fmla="*/ 102 h 344"/>
                <a:gd name="T4" fmla="*/ 389 w 407"/>
                <a:gd name="T5" fmla="*/ 147 h 344"/>
                <a:gd name="T6" fmla="*/ 375 w 407"/>
                <a:gd name="T7" fmla="*/ 175 h 344"/>
                <a:gd name="T8" fmla="*/ 353 w 407"/>
                <a:gd name="T9" fmla="*/ 206 h 344"/>
                <a:gd name="T10" fmla="*/ 332 w 407"/>
                <a:gd name="T11" fmla="*/ 230 h 344"/>
                <a:gd name="T12" fmla="*/ 285 w 407"/>
                <a:gd name="T13" fmla="*/ 269 h 344"/>
                <a:gd name="T14" fmla="*/ 252 w 407"/>
                <a:gd name="T15" fmla="*/ 288 h 344"/>
                <a:gd name="T16" fmla="*/ 217 w 407"/>
                <a:gd name="T17" fmla="*/ 304 h 344"/>
                <a:gd name="T18" fmla="*/ 167 w 407"/>
                <a:gd name="T19" fmla="*/ 320 h 344"/>
                <a:gd name="T20" fmla="*/ 123 w 407"/>
                <a:gd name="T21" fmla="*/ 329 h 344"/>
                <a:gd name="T22" fmla="*/ 72 w 407"/>
                <a:gd name="T23" fmla="*/ 333 h 344"/>
                <a:gd name="T24" fmla="*/ 24 w 407"/>
                <a:gd name="T25" fmla="*/ 330 h 344"/>
                <a:gd name="T26" fmla="*/ 2 w 407"/>
                <a:gd name="T27" fmla="*/ 326 h 344"/>
                <a:gd name="T28" fmla="*/ 1 w 407"/>
                <a:gd name="T29" fmla="*/ 334 h 344"/>
                <a:gd name="T30" fmla="*/ 0 w 407"/>
                <a:gd name="T31" fmla="*/ 336 h 344"/>
                <a:gd name="T32" fmla="*/ 24 w 407"/>
                <a:gd name="T33" fmla="*/ 341 h 344"/>
                <a:gd name="T34" fmla="*/ 72 w 407"/>
                <a:gd name="T35" fmla="*/ 344 h 344"/>
                <a:gd name="T36" fmla="*/ 126 w 407"/>
                <a:gd name="T37" fmla="*/ 340 h 344"/>
                <a:gd name="T38" fmla="*/ 169 w 407"/>
                <a:gd name="T39" fmla="*/ 332 h 344"/>
                <a:gd name="T40" fmla="*/ 220 w 407"/>
                <a:gd name="T41" fmla="*/ 315 h 344"/>
                <a:gd name="T42" fmla="*/ 256 w 407"/>
                <a:gd name="T43" fmla="*/ 299 h 344"/>
                <a:gd name="T44" fmla="*/ 294 w 407"/>
                <a:gd name="T45" fmla="*/ 276 h 344"/>
                <a:gd name="T46" fmla="*/ 340 w 407"/>
                <a:gd name="T47" fmla="*/ 238 h 344"/>
                <a:gd name="T48" fmla="*/ 365 w 407"/>
                <a:gd name="T49" fmla="*/ 209 h 344"/>
                <a:gd name="T50" fmla="*/ 386 w 407"/>
                <a:gd name="T51" fmla="*/ 178 h 344"/>
                <a:gd name="T52" fmla="*/ 399 w 407"/>
                <a:gd name="T53" fmla="*/ 150 h 344"/>
                <a:gd name="T54" fmla="*/ 399 w 407"/>
                <a:gd name="T55" fmla="*/ 148 h 344"/>
                <a:gd name="T56" fmla="*/ 402 w 407"/>
                <a:gd name="T57" fmla="*/ 140 h 344"/>
                <a:gd name="T58" fmla="*/ 407 w 407"/>
                <a:gd name="T59" fmla="*/ 101 h 344"/>
                <a:gd name="T60" fmla="*/ 395 w 407"/>
                <a:gd name="T61" fmla="*/ 42 h 344"/>
                <a:gd name="T62" fmla="*/ 374 w 407"/>
                <a:gd name="T63" fmla="*/ 3 h 344"/>
                <a:gd name="T64" fmla="*/ 360 w 407"/>
                <a:gd name="T65" fmla="*/ 0 h 344"/>
                <a:gd name="T66" fmla="*/ 385 w 407"/>
                <a:gd name="T67" fmla="*/ 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344">
                  <a:moveTo>
                    <a:pt x="385" y="44"/>
                  </a:moveTo>
                  <a:cubicBezTo>
                    <a:pt x="393" y="62"/>
                    <a:pt x="397" y="82"/>
                    <a:pt x="397" y="102"/>
                  </a:cubicBezTo>
                  <a:cubicBezTo>
                    <a:pt x="397" y="118"/>
                    <a:pt x="394" y="133"/>
                    <a:pt x="389" y="147"/>
                  </a:cubicBezTo>
                  <a:cubicBezTo>
                    <a:pt x="385" y="157"/>
                    <a:pt x="380" y="166"/>
                    <a:pt x="375" y="175"/>
                  </a:cubicBezTo>
                  <a:cubicBezTo>
                    <a:pt x="369" y="186"/>
                    <a:pt x="361" y="196"/>
                    <a:pt x="353" y="206"/>
                  </a:cubicBezTo>
                  <a:cubicBezTo>
                    <a:pt x="347" y="214"/>
                    <a:pt x="339" y="222"/>
                    <a:pt x="332" y="230"/>
                  </a:cubicBezTo>
                  <a:cubicBezTo>
                    <a:pt x="318" y="245"/>
                    <a:pt x="302" y="258"/>
                    <a:pt x="285" y="269"/>
                  </a:cubicBezTo>
                  <a:cubicBezTo>
                    <a:pt x="275" y="276"/>
                    <a:pt x="264" y="283"/>
                    <a:pt x="252" y="288"/>
                  </a:cubicBezTo>
                  <a:cubicBezTo>
                    <a:pt x="241" y="294"/>
                    <a:pt x="229" y="300"/>
                    <a:pt x="217" y="304"/>
                  </a:cubicBezTo>
                  <a:cubicBezTo>
                    <a:pt x="200" y="310"/>
                    <a:pt x="184" y="316"/>
                    <a:pt x="167" y="320"/>
                  </a:cubicBezTo>
                  <a:cubicBezTo>
                    <a:pt x="152" y="324"/>
                    <a:pt x="138" y="327"/>
                    <a:pt x="123" y="329"/>
                  </a:cubicBezTo>
                  <a:cubicBezTo>
                    <a:pt x="106" y="332"/>
                    <a:pt x="89" y="333"/>
                    <a:pt x="72" y="333"/>
                  </a:cubicBezTo>
                  <a:cubicBezTo>
                    <a:pt x="57" y="333"/>
                    <a:pt x="40" y="332"/>
                    <a:pt x="24" y="330"/>
                  </a:cubicBezTo>
                  <a:cubicBezTo>
                    <a:pt x="17" y="329"/>
                    <a:pt x="9" y="328"/>
                    <a:pt x="2" y="326"/>
                  </a:cubicBezTo>
                  <a:cubicBezTo>
                    <a:pt x="2" y="329"/>
                    <a:pt x="1" y="332"/>
                    <a:pt x="1" y="334"/>
                  </a:cubicBezTo>
                  <a:cubicBezTo>
                    <a:pt x="0" y="335"/>
                    <a:pt x="0" y="336"/>
                    <a:pt x="0" y="336"/>
                  </a:cubicBezTo>
                  <a:cubicBezTo>
                    <a:pt x="8" y="338"/>
                    <a:pt x="16" y="340"/>
                    <a:pt x="24" y="341"/>
                  </a:cubicBezTo>
                  <a:cubicBezTo>
                    <a:pt x="40" y="343"/>
                    <a:pt x="56" y="344"/>
                    <a:pt x="72" y="344"/>
                  </a:cubicBezTo>
                  <a:cubicBezTo>
                    <a:pt x="90" y="344"/>
                    <a:pt x="108" y="343"/>
                    <a:pt x="126" y="340"/>
                  </a:cubicBezTo>
                  <a:cubicBezTo>
                    <a:pt x="140" y="338"/>
                    <a:pt x="155" y="335"/>
                    <a:pt x="169" y="332"/>
                  </a:cubicBezTo>
                  <a:cubicBezTo>
                    <a:pt x="186" y="327"/>
                    <a:pt x="204" y="322"/>
                    <a:pt x="220" y="315"/>
                  </a:cubicBezTo>
                  <a:cubicBezTo>
                    <a:pt x="232" y="310"/>
                    <a:pt x="244" y="305"/>
                    <a:pt x="256" y="299"/>
                  </a:cubicBezTo>
                  <a:cubicBezTo>
                    <a:pt x="269" y="292"/>
                    <a:pt x="282" y="285"/>
                    <a:pt x="294" y="276"/>
                  </a:cubicBezTo>
                  <a:cubicBezTo>
                    <a:pt x="310" y="265"/>
                    <a:pt x="326" y="252"/>
                    <a:pt x="340" y="238"/>
                  </a:cubicBezTo>
                  <a:cubicBezTo>
                    <a:pt x="349" y="229"/>
                    <a:pt x="357" y="219"/>
                    <a:pt x="365" y="209"/>
                  </a:cubicBezTo>
                  <a:cubicBezTo>
                    <a:pt x="373" y="199"/>
                    <a:pt x="380" y="189"/>
                    <a:pt x="386" y="178"/>
                  </a:cubicBezTo>
                  <a:cubicBezTo>
                    <a:pt x="391" y="169"/>
                    <a:pt x="395" y="159"/>
                    <a:pt x="399" y="150"/>
                  </a:cubicBezTo>
                  <a:cubicBezTo>
                    <a:pt x="399" y="149"/>
                    <a:pt x="399" y="149"/>
                    <a:pt x="399" y="148"/>
                  </a:cubicBezTo>
                  <a:cubicBezTo>
                    <a:pt x="400" y="145"/>
                    <a:pt x="401" y="142"/>
                    <a:pt x="402" y="140"/>
                  </a:cubicBezTo>
                  <a:cubicBezTo>
                    <a:pt x="405" y="127"/>
                    <a:pt x="407" y="114"/>
                    <a:pt x="407" y="101"/>
                  </a:cubicBezTo>
                  <a:cubicBezTo>
                    <a:pt x="407" y="82"/>
                    <a:pt x="403" y="62"/>
                    <a:pt x="395" y="42"/>
                  </a:cubicBezTo>
                  <a:cubicBezTo>
                    <a:pt x="389" y="29"/>
                    <a:pt x="382" y="16"/>
                    <a:pt x="374" y="3"/>
                  </a:cubicBezTo>
                  <a:cubicBezTo>
                    <a:pt x="369" y="2"/>
                    <a:pt x="365" y="1"/>
                    <a:pt x="360" y="0"/>
                  </a:cubicBezTo>
                  <a:cubicBezTo>
                    <a:pt x="370" y="14"/>
                    <a:pt x="379" y="28"/>
                    <a:pt x="385" y="44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23"/>
            <p:cNvSpPr>
              <a:spLocks/>
            </p:cNvSpPr>
            <p:nvPr/>
          </p:nvSpPr>
          <p:spPr bwMode="auto">
            <a:xfrm>
              <a:off x="-37960300" y="13172031"/>
              <a:ext cx="117475" cy="173038"/>
            </a:xfrm>
            <a:custGeom>
              <a:avLst/>
              <a:gdLst>
                <a:gd name="T0" fmla="*/ 14 w 37"/>
                <a:gd name="T1" fmla="*/ 13 h 54"/>
                <a:gd name="T2" fmla="*/ 6 w 37"/>
                <a:gd name="T3" fmla="*/ 0 h 54"/>
                <a:gd name="T4" fmla="*/ 0 w 37"/>
                <a:gd name="T5" fmla="*/ 9 h 54"/>
                <a:gd name="T6" fmla="*/ 6 w 37"/>
                <a:gd name="T7" fmla="*/ 20 h 54"/>
                <a:gd name="T8" fmla="*/ 31 w 37"/>
                <a:gd name="T9" fmla="*/ 54 h 54"/>
                <a:gd name="T10" fmla="*/ 37 w 37"/>
                <a:gd name="T11" fmla="*/ 44 h 54"/>
                <a:gd name="T12" fmla="*/ 14 w 37"/>
                <a:gd name="T13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4">
                  <a:moveTo>
                    <a:pt x="14" y="13"/>
                  </a:moveTo>
                  <a:cubicBezTo>
                    <a:pt x="11" y="9"/>
                    <a:pt x="9" y="4"/>
                    <a:pt x="6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2" y="13"/>
                    <a:pt x="4" y="16"/>
                    <a:pt x="6" y="20"/>
                  </a:cubicBezTo>
                  <a:cubicBezTo>
                    <a:pt x="14" y="32"/>
                    <a:pt x="22" y="43"/>
                    <a:pt x="31" y="54"/>
                  </a:cubicBezTo>
                  <a:cubicBezTo>
                    <a:pt x="33" y="51"/>
                    <a:pt x="35" y="48"/>
                    <a:pt x="37" y="44"/>
                  </a:cubicBezTo>
                  <a:cubicBezTo>
                    <a:pt x="28" y="35"/>
                    <a:pt x="21" y="24"/>
                    <a:pt x="14" y="13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24"/>
            <p:cNvSpPr>
              <a:spLocks/>
            </p:cNvSpPr>
            <p:nvPr/>
          </p:nvSpPr>
          <p:spPr bwMode="auto">
            <a:xfrm>
              <a:off x="-37549138" y="13405393"/>
              <a:ext cx="38100" cy="142875"/>
            </a:xfrm>
            <a:custGeom>
              <a:avLst/>
              <a:gdLst>
                <a:gd name="T0" fmla="*/ 9 w 12"/>
                <a:gd name="T1" fmla="*/ 33 h 45"/>
                <a:gd name="T2" fmla="*/ 11 w 12"/>
                <a:gd name="T3" fmla="*/ 5 h 45"/>
                <a:gd name="T4" fmla="*/ 4 w 12"/>
                <a:gd name="T5" fmla="*/ 4 h 45"/>
                <a:gd name="T6" fmla="*/ 1 w 12"/>
                <a:gd name="T7" fmla="*/ 31 h 45"/>
                <a:gd name="T8" fmla="*/ 0 w 12"/>
                <a:gd name="T9" fmla="*/ 40 h 45"/>
                <a:gd name="T10" fmla="*/ 0 w 12"/>
                <a:gd name="T11" fmla="*/ 42 h 45"/>
                <a:gd name="T12" fmla="*/ 7 w 12"/>
                <a:gd name="T13" fmla="*/ 43 h 45"/>
                <a:gd name="T14" fmla="*/ 8 w 12"/>
                <a:gd name="T15" fmla="*/ 41 h 45"/>
                <a:gd name="T16" fmla="*/ 9 w 12"/>
                <a:gd name="T17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9" y="33"/>
                  </a:moveTo>
                  <a:cubicBezTo>
                    <a:pt x="10" y="24"/>
                    <a:pt x="10" y="15"/>
                    <a:pt x="11" y="5"/>
                  </a:cubicBezTo>
                  <a:cubicBezTo>
                    <a:pt x="12" y="1"/>
                    <a:pt x="6" y="0"/>
                    <a:pt x="4" y="4"/>
                  </a:cubicBezTo>
                  <a:cubicBezTo>
                    <a:pt x="2" y="13"/>
                    <a:pt x="2" y="22"/>
                    <a:pt x="1" y="31"/>
                  </a:cubicBezTo>
                  <a:cubicBezTo>
                    <a:pt x="1" y="34"/>
                    <a:pt x="1" y="37"/>
                    <a:pt x="0" y="40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1" y="45"/>
                    <a:pt x="5" y="45"/>
                    <a:pt x="7" y="43"/>
                  </a:cubicBezTo>
                  <a:cubicBezTo>
                    <a:pt x="7" y="43"/>
                    <a:pt x="7" y="42"/>
                    <a:pt x="8" y="41"/>
                  </a:cubicBezTo>
                  <a:cubicBezTo>
                    <a:pt x="8" y="39"/>
                    <a:pt x="9" y="36"/>
                    <a:pt x="9" y="33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25"/>
            <p:cNvSpPr>
              <a:spLocks/>
            </p:cNvSpPr>
            <p:nvPr/>
          </p:nvSpPr>
          <p:spPr bwMode="auto">
            <a:xfrm>
              <a:off x="-37730113" y="13335543"/>
              <a:ext cx="76200" cy="136525"/>
            </a:xfrm>
            <a:custGeom>
              <a:avLst/>
              <a:gdLst>
                <a:gd name="T0" fmla="*/ 5 w 24"/>
                <a:gd name="T1" fmla="*/ 42 h 43"/>
                <a:gd name="T2" fmla="*/ 7 w 24"/>
                <a:gd name="T3" fmla="*/ 40 h 43"/>
                <a:gd name="T4" fmla="*/ 10 w 24"/>
                <a:gd name="T5" fmla="*/ 33 h 43"/>
                <a:gd name="T6" fmla="*/ 22 w 24"/>
                <a:gd name="T7" fmla="*/ 8 h 43"/>
                <a:gd name="T8" fmla="*/ 16 w 24"/>
                <a:gd name="T9" fmla="*/ 3 h 43"/>
                <a:gd name="T10" fmla="*/ 3 w 24"/>
                <a:gd name="T11" fmla="*/ 28 h 43"/>
                <a:gd name="T12" fmla="*/ 0 w 24"/>
                <a:gd name="T13" fmla="*/ 38 h 43"/>
                <a:gd name="T14" fmla="*/ 0 w 24"/>
                <a:gd name="T15" fmla="*/ 39 h 43"/>
                <a:gd name="T16" fmla="*/ 2 w 24"/>
                <a:gd name="T17" fmla="*/ 42 h 43"/>
                <a:gd name="T18" fmla="*/ 5 w 24"/>
                <a:gd name="T1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5" y="42"/>
                  </a:moveTo>
                  <a:cubicBezTo>
                    <a:pt x="6" y="42"/>
                    <a:pt x="7" y="41"/>
                    <a:pt x="7" y="40"/>
                  </a:cubicBezTo>
                  <a:cubicBezTo>
                    <a:pt x="8" y="37"/>
                    <a:pt x="9" y="35"/>
                    <a:pt x="10" y="33"/>
                  </a:cubicBezTo>
                  <a:cubicBezTo>
                    <a:pt x="13" y="24"/>
                    <a:pt x="16" y="16"/>
                    <a:pt x="22" y="8"/>
                  </a:cubicBezTo>
                  <a:cubicBezTo>
                    <a:pt x="24" y="4"/>
                    <a:pt x="19" y="0"/>
                    <a:pt x="16" y="3"/>
                  </a:cubicBezTo>
                  <a:cubicBezTo>
                    <a:pt x="11" y="11"/>
                    <a:pt x="6" y="19"/>
                    <a:pt x="3" y="28"/>
                  </a:cubicBezTo>
                  <a:cubicBezTo>
                    <a:pt x="2" y="31"/>
                    <a:pt x="1" y="35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3"/>
                    <a:pt x="4" y="43"/>
                    <a:pt x="5" y="42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26"/>
            <p:cNvSpPr>
              <a:spLocks/>
            </p:cNvSpPr>
            <p:nvPr/>
          </p:nvSpPr>
          <p:spPr bwMode="auto">
            <a:xfrm>
              <a:off x="-37877750" y="13272043"/>
              <a:ext cx="79375" cy="120650"/>
            </a:xfrm>
            <a:custGeom>
              <a:avLst/>
              <a:gdLst>
                <a:gd name="T0" fmla="*/ 23 w 25"/>
                <a:gd name="T1" fmla="*/ 8 h 38"/>
                <a:gd name="T2" fmla="*/ 17 w 25"/>
                <a:gd name="T3" fmla="*/ 4 h 38"/>
                <a:gd name="T4" fmla="*/ 11 w 25"/>
                <a:gd name="T5" fmla="*/ 13 h 38"/>
                <a:gd name="T6" fmla="*/ 5 w 25"/>
                <a:gd name="T7" fmla="*/ 23 h 38"/>
                <a:gd name="T8" fmla="*/ 2 w 25"/>
                <a:gd name="T9" fmla="*/ 30 h 38"/>
                <a:gd name="T10" fmla="*/ 9 w 25"/>
                <a:gd name="T11" fmla="*/ 34 h 38"/>
                <a:gd name="T12" fmla="*/ 11 w 25"/>
                <a:gd name="T13" fmla="*/ 29 h 38"/>
                <a:gd name="T14" fmla="*/ 16 w 25"/>
                <a:gd name="T15" fmla="*/ 19 h 38"/>
                <a:gd name="T16" fmla="*/ 23 w 25"/>
                <a:gd name="T17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8">
                  <a:moveTo>
                    <a:pt x="23" y="8"/>
                  </a:moveTo>
                  <a:cubicBezTo>
                    <a:pt x="25" y="4"/>
                    <a:pt x="20" y="0"/>
                    <a:pt x="17" y="4"/>
                  </a:cubicBezTo>
                  <a:cubicBezTo>
                    <a:pt x="15" y="7"/>
                    <a:pt x="13" y="10"/>
                    <a:pt x="11" y="13"/>
                  </a:cubicBezTo>
                  <a:cubicBezTo>
                    <a:pt x="9" y="17"/>
                    <a:pt x="7" y="20"/>
                    <a:pt x="5" y="23"/>
                  </a:cubicBezTo>
                  <a:cubicBezTo>
                    <a:pt x="4" y="25"/>
                    <a:pt x="3" y="28"/>
                    <a:pt x="2" y="30"/>
                  </a:cubicBezTo>
                  <a:cubicBezTo>
                    <a:pt x="0" y="35"/>
                    <a:pt x="7" y="38"/>
                    <a:pt x="9" y="34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3" y="26"/>
                    <a:pt x="14" y="23"/>
                    <a:pt x="16" y="19"/>
                  </a:cubicBezTo>
                  <a:cubicBezTo>
                    <a:pt x="18" y="15"/>
                    <a:pt x="20" y="12"/>
                    <a:pt x="23" y="8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227"/>
            <p:cNvSpPr>
              <a:spLocks/>
            </p:cNvSpPr>
            <p:nvPr/>
          </p:nvSpPr>
          <p:spPr bwMode="auto">
            <a:xfrm>
              <a:off x="-37998400" y="13105356"/>
              <a:ext cx="104775" cy="119063"/>
            </a:xfrm>
            <a:custGeom>
              <a:avLst/>
              <a:gdLst>
                <a:gd name="T0" fmla="*/ 30 w 33"/>
                <a:gd name="T1" fmla="*/ 8 h 37"/>
                <a:gd name="T2" fmla="*/ 26 w 33"/>
                <a:gd name="T3" fmla="*/ 2 h 37"/>
                <a:gd name="T4" fmla="*/ 14 w 33"/>
                <a:gd name="T5" fmla="*/ 13 h 37"/>
                <a:gd name="T6" fmla="*/ 7 w 33"/>
                <a:gd name="T7" fmla="*/ 21 h 37"/>
                <a:gd name="T8" fmla="*/ 3 w 33"/>
                <a:gd name="T9" fmla="*/ 28 h 37"/>
                <a:gd name="T10" fmla="*/ 9 w 33"/>
                <a:gd name="T11" fmla="*/ 33 h 37"/>
                <a:gd name="T12" fmla="*/ 12 w 33"/>
                <a:gd name="T13" fmla="*/ 30 h 37"/>
                <a:gd name="T14" fmla="*/ 18 w 33"/>
                <a:gd name="T15" fmla="*/ 21 h 37"/>
                <a:gd name="T16" fmla="*/ 30 w 33"/>
                <a:gd name="T1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7">
                  <a:moveTo>
                    <a:pt x="30" y="8"/>
                  </a:moveTo>
                  <a:cubicBezTo>
                    <a:pt x="33" y="5"/>
                    <a:pt x="29" y="0"/>
                    <a:pt x="26" y="2"/>
                  </a:cubicBezTo>
                  <a:cubicBezTo>
                    <a:pt x="22" y="6"/>
                    <a:pt x="18" y="9"/>
                    <a:pt x="14" y="13"/>
                  </a:cubicBezTo>
                  <a:cubicBezTo>
                    <a:pt x="12" y="16"/>
                    <a:pt x="9" y="18"/>
                    <a:pt x="7" y="21"/>
                  </a:cubicBezTo>
                  <a:cubicBezTo>
                    <a:pt x="6" y="23"/>
                    <a:pt x="4" y="26"/>
                    <a:pt x="3" y="28"/>
                  </a:cubicBezTo>
                  <a:cubicBezTo>
                    <a:pt x="0" y="32"/>
                    <a:pt x="5" y="37"/>
                    <a:pt x="9" y="33"/>
                  </a:cubicBezTo>
                  <a:cubicBezTo>
                    <a:pt x="10" y="32"/>
                    <a:pt x="11" y="31"/>
                    <a:pt x="12" y="30"/>
                  </a:cubicBezTo>
                  <a:cubicBezTo>
                    <a:pt x="14" y="27"/>
                    <a:pt x="16" y="24"/>
                    <a:pt x="18" y="21"/>
                  </a:cubicBezTo>
                  <a:cubicBezTo>
                    <a:pt x="22" y="16"/>
                    <a:pt x="25" y="12"/>
                    <a:pt x="30" y="8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228"/>
            <p:cNvSpPr>
              <a:spLocks noEditPoints="1"/>
            </p:cNvSpPr>
            <p:nvPr/>
          </p:nvSpPr>
          <p:spPr bwMode="auto">
            <a:xfrm>
              <a:off x="-37758688" y="12217943"/>
              <a:ext cx="130175" cy="161925"/>
            </a:xfrm>
            <a:custGeom>
              <a:avLst/>
              <a:gdLst>
                <a:gd name="T0" fmla="*/ 4 w 41"/>
                <a:gd name="T1" fmla="*/ 34 h 51"/>
                <a:gd name="T2" fmla="*/ 18 w 41"/>
                <a:gd name="T3" fmla="*/ 50 h 51"/>
                <a:gd name="T4" fmla="*/ 38 w 41"/>
                <a:gd name="T5" fmla="*/ 23 h 51"/>
                <a:gd name="T6" fmla="*/ 4 w 41"/>
                <a:gd name="T7" fmla="*/ 34 h 51"/>
                <a:gd name="T8" fmla="*/ 18 w 41"/>
                <a:gd name="T9" fmla="*/ 36 h 51"/>
                <a:gd name="T10" fmla="*/ 10 w 41"/>
                <a:gd name="T11" fmla="*/ 26 h 51"/>
                <a:gd name="T12" fmla="*/ 23 w 41"/>
                <a:gd name="T13" fmla="*/ 25 h 51"/>
                <a:gd name="T14" fmla="*/ 18 w 41"/>
                <a:gd name="T1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1">
                  <a:moveTo>
                    <a:pt x="4" y="34"/>
                  </a:moveTo>
                  <a:cubicBezTo>
                    <a:pt x="6" y="40"/>
                    <a:pt x="10" y="51"/>
                    <a:pt x="18" y="50"/>
                  </a:cubicBezTo>
                  <a:cubicBezTo>
                    <a:pt x="29" y="48"/>
                    <a:pt x="41" y="34"/>
                    <a:pt x="38" y="23"/>
                  </a:cubicBezTo>
                  <a:cubicBezTo>
                    <a:pt x="34" y="0"/>
                    <a:pt x="0" y="10"/>
                    <a:pt x="4" y="34"/>
                  </a:cubicBezTo>
                  <a:close/>
                  <a:moveTo>
                    <a:pt x="18" y="36"/>
                  </a:moveTo>
                  <a:cubicBezTo>
                    <a:pt x="12" y="37"/>
                    <a:pt x="8" y="32"/>
                    <a:pt x="10" y="26"/>
                  </a:cubicBezTo>
                  <a:cubicBezTo>
                    <a:pt x="12" y="21"/>
                    <a:pt x="20" y="20"/>
                    <a:pt x="23" y="25"/>
                  </a:cubicBezTo>
                  <a:cubicBezTo>
                    <a:pt x="26" y="29"/>
                    <a:pt x="23" y="35"/>
                    <a:pt x="1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29"/>
            <p:cNvSpPr>
              <a:spLocks noEditPoints="1"/>
            </p:cNvSpPr>
            <p:nvPr/>
          </p:nvSpPr>
          <p:spPr bwMode="auto">
            <a:xfrm>
              <a:off x="-37298313" y="12265568"/>
              <a:ext cx="134937" cy="168275"/>
            </a:xfrm>
            <a:custGeom>
              <a:avLst/>
              <a:gdLst>
                <a:gd name="T0" fmla="*/ 3 w 42"/>
                <a:gd name="T1" fmla="*/ 40 h 53"/>
                <a:gd name="T2" fmla="*/ 25 w 42"/>
                <a:gd name="T3" fmla="*/ 49 h 53"/>
                <a:gd name="T4" fmla="*/ 37 w 42"/>
                <a:gd name="T5" fmla="*/ 24 h 53"/>
                <a:gd name="T6" fmla="*/ 3 w 42"/>
                <a:gd name="T7" fmla="*/ 40 h 53"/>
                <a:gd name="T8" fmla="*/ 17 w 42"/>
                <a:gd name="T9" fmla="*/ 39 h 53"/>
                <a:gd name="T10" fmla="*/ 9 w 42"/>
                <a:gd name="T11" fmla="*/ 30 h 53"/>
                <a:gd name="T12" fmla="*/ 22 w 42"/>
                <a:gd name="T13" fmla="*/ 28 h 53"/>
                <a:gd name="T14" fmla="*/ 17 w 42"/>
                <a:gd name="T1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3">
                  <a:moveTo>
                    <a:pt x="3" y="40"/>
                  </a:moveTo>
                  <a:cubicBezTo>
                    <a:pt x="5" y="53"/>
                    <a:pt x="15" y="53"/>
                    <a:pt x="25" y="49"/>
                  </a:cubicBezTo>
                  <a:cubicBezTo>
                    <a:pt x="35" y="45"/>
                    <a:pt x="42" y="35"/>
                    <a:pt x="37" y="24"/>
                  </a:cubicBezTo>
                  <a:cubicBezTo>
                    <a:pt x="26" y="0"/>
                    <a:pt x="0" y="20"/>
                    <a:pt x="3" y="40"/>
                  </a:cubicBezTo>
                  <a:close/>
                  <a:moveTo>
                    <a:pt x="17" y="39"/>
                  </a:moveTo>
                  <a:cubicBezTo>
                    <a:pt x="11" y="40"/>
                    <a:pt x="7" y="35"/>
                    <a:pt x="9" y="30"/>
                  </a:cubicBezTo>
                  <a:cubicBezTo>
                    <a:pt x="11" y="25"/>
                    <a:pt x="19" y="23"/>
                    <a:pt x="22" y="28"/>
                  </a:cubicBezTo>
                  <a:cubicBezTo>
                    <a:pt x="24" y="32"/>
                    <a:pt x="22" y="38"/>
                    <a:pt x="17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30"/>
            <p:cNvSpPr>
              <a:spLocks/>
            </p:cNvSpPr>
            <p:nvPr/>
          </p:nvSpPr>
          <p:spPr bwMode="auto">
            <a:xfrm>
              <a:off x="-38307963" y="12376693"/>
              <a:ext cx="112712" cy="107950"/>
            </a:xfrm>
            <a:custGeom>
              <a:avLst/>
              <a:gdLst>
                <a:gd name="T0" fmla="*/ 16 w 35"/>
                <a:gd name="T1" fmla="*/ 2 h 34"/>
                <a:gd name="T2" fmla="*/ 26 w 35"/>
                <a:gd name="T3" fmla="*/ 24 h 34"/>
                <a:gd name="T4" fmla="*/ 16 w 35"/>
                <a:gd name="T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4">
                  <a:moveTo>
                    <a:pt x="16" y="2"/>
                  </a:moveTo>
                  <a:cubicBezTo>
                    <a:pt x="0" y="6"/>
                    <a:pt x="10" y="34"/>
                    <a:pt x="26" y="24"/>
                  </a:cubicBezTo>
                  <a:cubicBezTo>
                    <a:pt x="35" y="17"/>
                    <a:pt x="27" y="0"/>
                    <a:pt x="16" y="2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31"/>
            <p:cNvSpPr>
              <a:spLocks/>
            </p:cNvSpPr>
            <p:nvPr/>
          </p:nvSpPr>
          <p:spPr bwMode="auto">
            <a:xfrm>
              <a:off x="-38201800" y="12363993"/>
              <a:ext cx="111125" cy="111125"/>
            </a:xfrm>
            <a:custGeom>
              <a:avLst/>
              <a:gdLst>
                <a:gd name="T0" fmla="*/ 26 w 35"/>
                <a:gd name="T1" fmla="*/ 24 h 35"/>
                <a:gd name="T2" fmla="*/ 16 w 35"/>
                <a:gd name="T3" fmla="*/ 3 h 35"/>
                <a:gd name="T4" fmla="*/ 26 w 35"/>
                <a:gd name="T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5">
                  <a:moveTo>
                    <a:pt x="26" y="24"/>
                  </a:moveTo>
                  <a:cubicBezTo>
                    <a:pt x="35" y="17"/>
                    <a:pt x="27" y="0"/>
                    <a:pt x="16" y="3"/>
                  </a:cubicBezTo>
                  <a:cubicBezTo>
                    <a:pt x="0" y="6"/>
                    <a:pt x="10" y="35"/>
                    <a:pt x="26" y="24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2"/>
            <p:cNvSpPr>
              <a:spLocks/>
            </p:cNvSpPr>
            <p:nvPr/>
          </p:nvSpPr>
          <p:spPr bwMode="auto">
            <a:xfrm>
              <a:off x="-37276088" y="12338593"/>
              <a:ext cx="55562" cy="53975"/>
            </a:xfrm>
            <a:custGeom>
              <a:avLst/>
              <a:gdLst>
                <a:gd name="T0" fmla="*/ 2 w 17"/>
                <a:gd name="T1" fmla="*/ 7 h 17"/>
                <a:gd name="T2" fmla="*/ 10 w 17"/>
                <a:gd name="T3" fmla="*/ 16 h 17"/>
                <a:gd name="T4" fmla="*/ 15 w 17"/>
                <a:gd name="T5" fmla="*/ 5 h 17"/>
                <a:gd name="T6" fmla="*/ 2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2" y="7"/>
                  </a:moveTo>
                  <a:cubicBezTo>
                    <a:pt x="0" y="12"/>
                    <a:pt x="4" y="17"/>
                    <a:pt x="10" y="16"/>
                  </a:cubicBezTo>
                  <a:cubicBezTo>
                    <a:pt x="15" y="15"/>
                    <a:pt x="17" y="9"/>
                    <a:pt x="15" y="5"/>
                  </a:cubicBezTo>
                  <a:cubicBezTo>
                    <a:pt x="12" y="0"/>
                    <a:pt x="4" y="2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33"/>
            <p:cNvSpPr>
              <a:spLocks/>
            </p:cNvSpPr>
            <p:nvPr/>
          </p:nvSpPr>
          <p:spPr bwMode="auto">
            <a:xfrm>
              <a:off x="-37733288" y="12281443"/>
              <a:ext cx="57150" cy="53975"/>
            </a:xfrm>
            <a:custGeom>
              <a:avLst/>
              <a:gdLst>
                <a:gd name="T0" fmla="*/ 2 w 18"/>
                <a:gd name="T1" fmla="*/ 6 h 17"/>
                <a:gd name="T2" fmla="*/ 10 w 18"/>
                <a:gd name="T3" fmla="*/ 16 h 17"/>
                <a:gd name="T4" fmla="*/ 15 w 18"/>
                <a:gd name="T5" fmla="*/ 5 h 17"/>
                <a:gd name="T6" fmla="*/ 2 w 18"/>
                <a:gd name="T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7">
                  <a:moveTo>
                    <a:pt x="2" y="6"/>
                  </a:moveTo>
                  <a:cubicBezTo>
                    <a:pt x="0" y="12"/>
                    <a:pt x="4" y="17"/>
                    <a:pt x="10" y="16"/>
                  </a:cubicBezTo>
                  <a:cubicBezTo>
                    <a:pt x="15" y="15"/>
                    <a:pt x="18" y="9"/>
                    <a:pt x="15" y="5"/>
                  </a:cubicBezTo>
                  <a:cubicBezTo>
                    <a:pt x="12" y="0"/>
                    <a:pt x="4" y="1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34"/>
            <p:cNvSpPr>
              <a:spLocks noEditPoints="1"/>
            </p:cNvSpPr>
            <p:nvPr/>
          </p:nvSpPr>
          <p:spPr bwMode="auto">
            <a:xfrm>
              <a:off x="-37785675" y="12202068"/>
              <a:ext cx="192087" cy="212725"/>
            </a:xfrm>
            <a:custGeom>
              <a:avLst/>
              <a:gdLst>
                <a:gd name="T0" fmla="*/ 19 w 60"/>
                <a:gd name="T1" fmla="*/ 8 h 67"/>
                <a:gd name="T2" fmla="*/ 5 w 60"/>
                <a:gd name="T3" fmla="*/ 25 h 67"/>
                <a:gd name="T4" fmla="*/ 29 w 60"/>
                <a:gd name="T5" fmla="*/ 64 h 67"/>
                <a:gd name="T6" fmla="*/ 57 w 60"/>
                <a:gd name="T7" fmla="*/ 25 h 67"/>
                <a:gd name="T8" fmla="*/ 19 w 60"/>
                <a:gd name="T9" fmla="*/ 8 h 67"/>
                <a:gd name="T10" fmla="*/ 26 w 60"/>
                <a:gd name="T11" fmla="*/ 55 h 67"/>
                <a:gd name="T12" fmla="*/ 12 w 60"/>
                <a:gd name="T13" fmla="*/ 39 h 67"/>
                <a:gd name="T14" fmla="*/ 46 w 60"/>
                <a:gd name="T15" fmla="*/ 28 h 67"/>
                <a:gd name="T16" fmla="*/ 26 w 60"/>
                <a:gd name="T17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7">
                  <a:moveTo>
                    <a:pt x="19" y="8"/>
                  </a:moveTo>
                  <a:cubicBezTo>
                    <a:pt x="13" y="11"/>
                    <a:pt x="7" y="17"/>
                    <a:pt x="5" y="25"/>
                  </a:cubicBezTo>
                  <a:cubicBezTo>
                    <a:pt x="0" y="41"/>
                    <a:pt x="7" y="67"/>
                    <a:pt x="29" y="64"/>
                  </a:cubicBezTo>
                  <a:cubicBezTo>
                    <a:pt x="45" y="62"/>
                    <a:pt x="60" y="42"/>
                    <a:pt x="57" y="25"/>
                  </a:cubicBezTo>
                  <a:cubicBezTo>
                    <a:pt x="53" y="5"/>
                    <a:pt x="33" y="0"/>
                    <a:pt x="19" y="8"/>
                  </a:cubicBezTo>
                  <a:close/>
                  <a:moveTo>
                    <a:pt x="26" y="55"/>
                  </a:moveTo>
                  <a:cubicBezTo>
                    <a:pt x="18" y="56"/>
                    <a:pt x="14" y="45"/>
                    <a:pt x="12" y="39"/>
                  </a:cubicBezTo>
                  <a:cubicBezTo>
                    <a:pt x="8" y="15"/>
                    <a:pt x="42" y="5"/>
                    <a:pt x="46" y="28"/>
                  </a:cubicBezTo>
                  <a:cubicBezTo>
                    <a:pt x="49" y="39"/>
                    <a:pt x="37" y="53"/>
                    <a:pt x="26" y="55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35"/>
            <p:cNvSpPr>
              <a:spLocks noEditPoints="1"/>
            </p:cNvSpPr>
            <p:nvPr/>
          </p:nvSpPr>
          <p:spPr bwMode="auto">
            <a:xfrm>
              <a:off x="-37323713" y="12265568"/>
              <a:ext cx="195262" cy="206375"/>
            </a:xfrm>
            <a:custGeom>
              <a:avLst/>
              <a:gdLst>
                <a:gd name="T0" fmla="*/ 24 w 61"/>
                <a:gd name="T1" fmla="*/ 5 h 65"/>
                <a:gd name="T2" fmla="*/ 2 w 61"/>
                <a:gd name="T3" fmla="*/ 43 h 65"/>
                <a:gd name="T4" fmla="*/ 36 w 61"/>
                <a:gd name="T5" fmla="*/ 59 h 65"/>
                <a:gd name="T6" fmla="*/ 55 w 61"/>
                <a:gd name="T7" fmla="*/ 22 h 65"/>
                <a:gd name="T8" fmla="*/ 24 w 61"/>
                <a:gd name="T9" fmla="*/ 5 h 65"/>
                <a:gd name="T10" fmla="*/ 33 w 61"/>
                <a:gd name="T11" fmla="*/ 49 h 65"/>
                <a:gd name="T12" fmla="*/ 11 w 61"/>
                <a:gd name="T13" fmla="*/ 40 h 65"/>
                <a:gd name="T14" fmla="*/ 45 w 61"/>
                <a:gd name="T15" fmla="*/ 24 h 65"/>
                <a:gd name="T16" fmla="*/ 33 w 61"/>
                <a:gd name="T17" fmla="*/ 4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5">
                  <a:moveTo>
                    <a:pt x="24" y="5"/>
                  </a:moveTo>
                  <a:cubicBezTo>
                    <a:pt x="11" y="11"/>
                    <a:pt x="0" y="26"/>
                    <a:pt x="2" y="43"/>
                  </a:cubicBezTo>
                  <a:cubicBezTo>
                    <a:pt x="5" y="60"/>
                    <a:pt x="21" y="65"/>
                    <a:pt x="36" y="59"/>
                  </a:cubicBezTo>
                  <a:cubicBezTo>
                    <a:pt x="52" y="52"/>
                    <a:pt x="61" y="39"/>
                    <a:pt x="55" y="22"/>
                  </a:cubicBezTo>
                  <a:cubicBezTo>
                    <a:pt x="49" y="3"/>
                    <a:pt x="35" y="0"/>
                    <a:pt x="24" y="5"/>
                  </a:cubicBezTo>
                  <a:close/>
                  <a:moveTo>
                    <a:pt x="33" y="49"/>
                  </a:moveTo>
                  <a:cubicBezTo>
                    <a:pt x="23" y="53"/>
                    <a:pt x="13" y="53"/>
                    <a:pt x="11" y="40"/>
                  </a:cubicBezTo>
                  <a:cubicBezTo>
                    <a:pt x="8" y="20"/>
                    <a:pt x="34" y="0"/>
                    <a:pt x="45" y="24"/>
                  </a:cubicBezTo>
                  <a:cubicBezTo>
                    <a:pt x="50" y="35"/>
                    <a:pt x="43" y="45"/>
                    <a:pt x="33" y="4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36"/>
            <p:cNvSpPr>
              <a:spLocks/>
            </p:cNvSpPr>
            <p:nvPr/>
          </p:nvSpPr>
          <p:spPr bwMode="auto">
            <a:xfrm>
              <a:off x="-37765038" y="13025981"/>
              <a:ext cx="358775" cy="204788"/>
            </a:xfrm>
            <a:custGeom>
              <a:avLst/>
              <a:gdLst>
                <a:gd name="T0" fmla="*/ 94 w 113"/>
                <a:gd name="T1" fmla="*/ 56 h 64"/>
                <a:gd name="T2" fmla="*/ 113 w 113"/>
                <a:gd name="T3" fmla="*/ 15 h 64"/>
                <a:gd name="T4" fmla="*/ 110 w 113"/>
                <a:gd name="T5" fmla="*/ 12 h 64"/>
                <a:gd name="T6" fmla="*/ 106 w 113"/>
                <a:gd name="T7" fmla="*/ 15 h 64"/>
                <a:gd name="T8" fmla="*/ 89 w 113"/>
                <a:gd name="T9" fmla="*/ 48 h 64"/>
                <a:gd name="T10" fmla="*/ 57 w 113"/>
                <a:gd name="T11" fmla="*/ 52 h 64"/>
                <a:gd name="T12" fmla="*/ 26 w 113"/>
                <a:gd name="T13" fmla="*/ 34 h 64"/>
                <a:gd name="T14" fmla="*/ 10 w 113"/>
                <a:gd name="T15" fmla="*/ 3 h 64"/>
                <a:gd name="T16" fmla="*/ 5 w 113"/>
                <a:gd name="T17" fmla="*/ 0 h 64"/>
                <a:gd name="T18" fmla="*/ 0 w 113"/>
                <a:gd name="T19" fmla="*/ 6 h 64"/>
                <a:gd name="T20" fmla="*/ 18 w 113"/>
                <a:gd name="T21" fmla="*/ 42 h 64"/>
                <a:gd name="T22" fmla="*/ 62 w 113"/>
                <a:gd name="T23" fmla="*/ 63 h 64"/>
                <a:gd name="T24" fmla="*/ 94 w 113"/>
                <a:gd name="T2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64">
                  <a:moveTo>
                    <a:pt x="94" y="56"/>
                  </a:moveTo>
                  <a:cubicBezTo>
                    <a:pt x="106" y="48"/>
                    <a:pt x="113" y="33"/>
                    <a:pt x="113" y="15"/>
                  </a:cubicBezTo>
                  <a:cubicBezTo>
                    <a:pt x="113" y="13"/>
                    <a:pt x="112" y="12"/>
                    <a:pt x="110" y="12"/>
                  </a:cubicBezTo>
                  <a:cubicBezTo>
                    <a:pt x="108" y="11"/>
                    <a:pt x="106" y="12"/>
                    <a:pt x="106" y="15"/>
                  </a:cubicBezTo>
                  <a:cubicBezTo>
                    <a:pt x="105" y="27"/>
                    <a:pt x="101" y="41"/>
                    <a:pt x="89" y="48"/>
                  </a:cubicBezTo>
                  <a:cubicBezTo>
                    <a:pt x="80" y="54"/>
                    <a:pt x="68" y="54"/>
                    <a:pt x="57" y="52"/>
                  </a:cubicBezTo>
                  <a:cubicBezTo>
                    <a:pt x="46" y="49"/>
                    <a:pt x="34" y="43"/>
                    <a:pt x="26" y="34"/>
                  </a:cubicBezTo>
                  <a:cubicBezTo>
                    <a:pt x="17" y="25"/>
                    <a:pt x="14" y="15"/>
                    <a:pt x="10" y="3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1"/>
                    <a:pt x="1" y="3"/>
                    <a:pt x="0" y="6"/>
                  </a:cubicBezTo>
                  <a:cubicBezTo>
                    <a:pt x="0" y="19"/>
                    <a:pt x="7" y="32"/>
                    <a:pt x="18" y="42"/>
                  </a:cubicBezTo>
                  <a:cubicBezTo>
                    <a:pt x="30" y="54"/>
                    <a:pt x="47" y="62"/>
                    <a:pt x="62" y="63"/>
                  </a:cubicBezTo>
                  <a:cubicBezTo>
                    <a:pt x="74" y="64"/>
                    <a:pt x="85" y="62"/>
                    <a:pt x="94" y="56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37"/>
            <p:cNvSpPr>
              <a:spLocks/>
            </p:cNvSpPr>
            <p:nvPr/>
          </p:nvSpPr>
          <p:spPr bwMode="auto">
            <a:xfrm>
              <a:off x="-37253863" y="11867106"/>
              <a:ext cx="166687" cy="233363"/>
            </a:xfrm>
            <a:custGeom>
              <a:avLst/>
              <a:gdLst>
                <a:gd name="T0" fmla="*/ 13 w 52"/>
                <a:gd name="T1" fmla="*/ 71 h 73"/>
                <a:gd name="T2" fmla="*/ 37 w 52"/>
                <a:gd name="T3" fmla="*/ 72 h 73"/>
                <a:gd name="T4" fmla="*/ 48 w 52"/>
                <a:gd name="T5" fmla="*/ 73 h 73"/>
                <a:gd name="T6" fmla="*/ 50 w 52"/>
                <a:gd name="T7" fmla="*/ 27 h 73"/>
                <a:gd name="T8" fmla="*/ 28 w 52"/>
                <a:gd name="T9" fmla="*/ 2 h 73"/>
                <a:gd name="T10" fmla="*/ 9 w 52"/>
                <a:gd name="T11" fmla="*/ 5 h 73"/>
                <a:gd name="T12" fmla="*/ 6 w 52"/>
                <a:gd name="T13" fmla="*/ 45 h 73"/>
                <a:gd name="T14" fmla="*/ 13 w 52"/>
                <a:gd name="T15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73">
                  <a:moveTo>
                    <a:pt x="13" y="71"/>
                  </a:moveTo>
                  <a:cubicBezTo>
                    <a:pt x="21" y="71"/>
                    <a:pt x="29" y="72"/>
                    <a:pt x="37" y="72"/>
                  </a:cubicBezTo>
                  <a:cubicBezTo>
                    <a:pt x="40" y="72"/>
                    <a:pt x="44" y="72"/>
                    <a:pt x="48" y="73"/>
                  </a:cubicBezTo>
                  <a:cubicBezTo>
                    <a:pt x="49" y="58"/>
                    <a:pt x="52" y="43"/>
                    <a:pt x="50" y="27"/>
                  </a:cubicBezTo>
                  <a:cubicBezTo>
                    <a:pt x="48" y="14"/>
                    <a:pt x="41" y="6"/>
                    <a:pt x="28" y="2"/>
                  </a:cubicBezTo>
                  <a:cubicBezTo>
                    <a:pt x="22" y="0"/>
                    <a:pt x="14" y="0"/>
                    <a:pt x="9" y="5"/>
                  </a:cubicBezTo>
                  <a:cubicBezTo>
                    <a:pt x="0" y="14"/>
                    <a:pt x="4" y="34"/>
                    <a:pt x="6" y="45"/>
                  </a:cubicBezTo>
                  <a:cubicBezTo>
                    <a:pt x="8" y="54"/>
                    <a:pt x="10" y="63"/>
                    <a:pt x="13" y="71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38"/>
            <p:cNvSpPr>
              <a:spLocks/>
            </p:cNvSpPr>
            <p:nvPr/>
          </p:nvSpPr>
          <p:spPr bwMode="auto">
            <a:xfrm>
              <a:off x="-36903025" y="11889331"/>
              <a:ext cx="165100" cy="261938"/>
            </a:xfrm>
            <a:custGeom>
              <a:avLst/>
              <a:gdLst>
                <a:gd name="T0" fmla="*/ 10 w 52"/>
                <a:gd name="T1" fmla="*/ 75 h 82"/>
                <a:gd name="T2" fmla="*/ 41 w 52"/>
                <a:gd name="T3" fmla="*/ 82 h 82"/>
                <a:gd name="T4" fmla="*/ 48 w 52"/>
                <a:gd name="T5" fmla="*/ 48 h 82"/>
                <a:gd name="T6" fmla="*/ 33 w 52"/>
                <a:gd name="T7" fmla="*/ 2 h 82"/>
                <a:gd name="T8" fmla="*/ 6 w 52"/>
                <a:gd name="T9" fmla="*/ 9 h 82"/>
                <a:gd name="T10" fmla="*/ 0 w 52"/>
                <a:gd name="T11" fmla="*/ 34 h 82"/>
                <a:gd name="T12" fmla="*/ 10 w 52"/>
                <a:gd name="T13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2">
                  <a:moveTo>
                    <a:pt x="10" y="75"/>
                  </a:moveTo>
                  <a:cubicBezTo>
                    <a:pt x="20" y="77"/>
                    <a:pt x="31" y="79"/>
                    <a:pt x="41" y="82"/>
                  </a:cubicBezTo>
                  <a:cubicBezTo>
                    <a:pt x="43" y="71"/>
                    <a:pt x="46" y="59"/>
                    <a:pt x="48" y="48"/>
                  </a:cubicBezTo>
                  <a:cubicBezTo>
                    <a:pt x="50" y="33"/>
                    <a:pt x="52" y="6"/>
                    <a:pt x="33" y="2"/>
                  </a:cubicBezTo>
                  <a:cubicBezTo>
                    <a:pt x="24" y="0"/>
                    <a:pt x="12" y="2"/>
                    <a:pt x="6" y="9"/>
                  </a:cubicBezTo>
                  <a:cubicBezTo>
                    <a:pt x="0" y="16"/>
                    <a:pt x="0" y="26"/>
                    <a:pt x="0" y="34"/>
                  </a:cubicBezTo>
                  <a:cubicBezTo>
                    <a:pt x="1" y="49"/>
                    <a:pt x="6" y="61"/>
                    <a:pt x="10" y="7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39"/>
            <p:cNvSpPr>
              <a:spLocks noEditPoints="1"/>
            </p:cNvSpPr>
            <p:nvPr/>
          </p:nvSpPr>
          <p:spPr bwMode="auto">
            <a:xfrm>
              <a:off x="-37858700" y="12151268"/>
              <a:ext cx="1573212" cy="411163"/>
            </a:xfrm>
            <a:custGeom>
              <a:avLst/>
              <a:gdLst>
                <a:gd name="T0" fmla="*/ 386 w 494"/>
                <a:gd name="T1" fmla="*/ 80 h 129"/>
                <a:gd name="T2" fmla="*/ 245 w 494"/>
                <a:gd name="T3" fmla="*/ 67 h 129"/>
                <a:gd name="T4" fmla="*/ 243 w 494"/>
                <a:gd name="T5" fmla="*/ 56 h 129"/>
                <a:gd name="T6" fmla="*/ 217 w 494"/>
                <a:gd name="T7" fmla="*/ 25 h 129"/>
                <a:gd name="T8" fmla="*/ 198 w 494"/>
                <a:gd name="T9" fmla="*/ 19 h 129"/>
                <a:gd name="T10" fmla="*/ 176 w 494"/>
                <a:gd name="T11" fmla="*/ 20 h 129"/>
                <a:gd name="T12" fmla="*/ 161 w 494"/>
                <a:gd name="T13" fmla="*/ 28 h 129"/>
                <a:gd name="T14" fmla="*/ 151 w 494"/>
                <a:gd name="T15" fmla="*/ 40 h 129"/>
                <a:gd name="T16" fmla="*/ 147 w 494"/>
                <a:gd name="T17" fmla="*/ 55 h 129"/>
                <a:gd name="T18" fmla="*/ 102 w 494"/>
                <a:gd name="T19" fmla="*/ 51 h 129"/>
                <a:gd name="T20" fmla="*/ 99 w 494"/>
                <a:gd name="T21" fmla="*/ 37 h 129"/>
                <a:gd name="T22" fmla="*/ 59 w 494"/>
                <a:gd name="T23" fmla="*/ 1 h 129"/>
                <a:gd name="T24" fmla="*/ 45 w 494"/>
                <a:gd name="T25" fmla="*/ 0 h 129"/>
                <a:gd name="T26" fmla="*/ 22 w 494"/>
                <a:gd name="T27" fmla="*/ 6 h 129"/>
                <a:gd name="T28" fmla="*/ 7 w 494"/>
                <a:gd name="T29" fmla="*/ 22 h 129"/>
                <a:gd name="T30" fmla="*/ 6 w 494"/>
                <a:gd name="T31" fmla="*/ 66 h 129"/>
                <a:gd name="T32" fmla="*/ 76 w 494"/>
                <a:gd name="T33" fmla="*/ 99 h 129"/>
                <a:gd name="T34" fmla="*/ 102 w 494"/>
                <a:gd name="T35" fmla="*/ 60 h 129"/>
                <a:gd name="T36" fmla="*/ 146 w 494"/>
                <a:gd name="T37" fmla="*/ 66 h 129"/>
                <a:gd name="T38" fmla="*/ 150 w 494"/>
                <a:gd name="T39" fmla="*/ 85 h 129"/>
                <a:gd name="T40" fmla="*/ 220 w 494"/>
                <a:gd name="T41" fmla="*/ 118 h 129"/>
                <a:gd name="T42" fmla="*/ 246 w 494"/>
                <a:gd name="T43" fmla="*/ 74 h 129"/>
                <a:gd name="T44" fmla="*/ 464 w 494"/>
                <a:gd name="T45" fmla="*/ 101 h 129"/>
                <a:gd name="T46" fmla="*/ 478 w 494"/>
                <a:gd name="T47" fmla="*/ 104 h 129"/>
                <a:gd name="T48" fmla="*/ 485 w 494"/>
                <a:gd name="T49" fmla="*/ 106 h 129"/>
                <a:gd name="T50" fmla="*/ 487 w 494"/>
                <a:gd name="T51" fmla="*/ 95 h 129"/>
                <a:gd name="T52" fmla="*/ 469 w 494"/>
                <a:gd name="T53" fmla="*/ 91 h 129"/>
                <a:gd name="T54" fmla="*/ 454 w 494"/>
                <a:gd name="T55" fmla="*/ 89 h 129"/>
                <a:gd name="T56" fmla="*/ 386 w 494"/>
                <a:gd name="T57" fmla="*/ 80 h 129"/>
                <a:gd name="T58" fmla="*/ 74 w 494"/>
                <a:gd name="T59" fmla="*/ 89 h 129"/>
                <a:gd name="T60" fmla="*/ 16 w 494"/>
                <a:gd name="T61" fmla="*/ 62 h 129"/>
                <a:gd name="T62" fmla="*/ 15 w 494"/>
                <a:gd name="T63" fmla="*/ 30 h 129"/>
                <a:gd name="T64" fmla="*/ 32 w 494"/>
                <a:gd name="T65" fmla="*/ 13 h 129"/>
                <a:gd name="T66" fmla="*/ 90 w 494"/>
                <a:gd name="T67" fmla="*/ 41 h 129"/>
                <a:gd name="T68" fmla="*/ 92 w 494"/>
                <a:gd name="T69" fmla="*/ 52 h 129"/>
                <a:gd name="T70" fmla="*/ 87 w 494"/>
                <a:gd name="T71" fmla="*/ 53 h 129"/>
                <a:gd name="T72" fmla="*/ 87 w 494"/>
                <a:gd name="T73" fmla="*/ 59 h 129"/>
                <a:gd name="T74" fmla="*/ 93 w 494"/>
                <a:gd name="T75" fmla="*/ 60 h 129"/>
                <a:gd name="T76" fmla="*/ 74 w 494"/>
                <a:gd name="T77" fmla="*/ 89 h 129"/>
                <a:gd name="T78" fmla="*/ 218 w 494"/>
                <a:gd name="T79" fmla="*/ 108 h 129"/>
                <a:gd name="T80" fmla="*/ 160 w 494"/>
                <a:gd name="T81" fmla="*/ 82 h 129"/>
                <a:gd name="T82" fmla="*/ 156 w 494"/>
                <a:gd name="T83" fmla="*/ 67 h 129"/>
                <a:gd name="T84" fmla="*/ 161 w 494"/>
                <a:gd name="T85" fmla="*/ 68 h 129"/>
                <a:gd name="T86" fmla="*/ 163 w 494"/>
                <a:gd name="T87" fmla="*/ 58 h 129"/>
                <a:gd name="T88" fmla="*/ 156 w 494"/>
                <a:gd name="T89" fmla="*/ 57 h 129"/>
                <a:gd name="T90" fmla="*/ 159 w 494"/>
                <a:gd name="T91" fmla="*/ 49 h 129"/>
                <a:gd name="T92" fmla="*/ 173 w 494"/>
                <a:gd name="T93" fmla="*/ 34 h 129"/>
                <a:gd name="T94" fmla="*/ 210 w 494"/>
                <a:gd name="T95" fmla="*/ 32 h 129"/>
                <a:gd name="T96" fmla="*/ 234 w 494"/>
                <a:gd name="T97" fmla="*/ 60 h 129"/>
                <a:gd name="T98" fmla="*/ 218 w 494"/>
                <a:gd name="T99" fmla="*/ 10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4" h="129">
                  <a:moveTo>
                    <a:pt x="386" y="80"/>
                  </a:moveTo>
                  <a:cubicBezTo>
                    <a:pt x="339" y="76"/>
                    <a:pt x="292" y="71"/>
                    <a:pt x="245" y="67"/>
                  </a:cubicBezTo>
                  <a:cubicBezTo>
                    <a:pt x="245" y="63"/>
                    <a:pt x="244" y="60"/>
                    <a:pt x="243" y="56"/>
                  </a:cubicBezTo>
                  <a:cubicBezTo>
                    <a:pt x="238" y="44"/>
                    <a:pt x="229" y="32"/>
                    <a:pt x="217" y="25"/>
                  </a:cubicBezTo>
                  <a:cubicBezTo>
                    <a:pt x="211" y="22"/>
                    <a:pt x="204" y="20"/>
                    <a:pt x="198" y="19"/>
                  </a:cubicBezTo>
                  <a:cubicBezTo>
                    <a:pt x="191" y="19"/>
                    <a:pt x="182" y="18"/>
                    <a:pt x="176" y="20"/>
                  </a:cubicBezTo>
                  <a:cubicBezTo>
                    <a:pt x="171" y="22"/>
                    <a:pt x="166" y="24"/>
                    <a:pt x="161" y="28"/>
                  </a:cubicBezTo>
                  <a:cubicBezTo>
                    <a:pt x="157" y="32"/>
                    <a:pt x="154" y="36"/>
                    <a:pt x="151" y="40"/>
                  </a:cubicBezTo>
                  <a:cubicBezTo>
                    <a:pt x="151" y="42"/>
                    <a:pt x="146" y="55"/>
                    <a:pt x="147" y="55"/>
                  </a:cubicBezTo>
                  <a:cubicBezTo>
                    <a:pt x="132" y="52"/>
                    <a:pt x="117" y="51"/>
                    <a:pt x="102" y="51"/>
                  </a:cubicBezTo>
                  <a:cubicBezTo>
                    <a:pt x="102" y="47"/>
                    <a:pt x="100" y="42"/>
                    <a:pt x="99" y="37"/>
                  </a:cubicBezTo>
                  <a:cubicBezTo>
                    <a:pt x="92" y="19"/>
                    <a:pt x="77" y="6"/>
                    <a:pt x="59" y="1"/>
                  </a:cubicBezTo>
                  <a:cubicBezTo>
                    <a:pt x="55" y="0"/>
                    <a:pt x="50" y="0"/>
                    <a:pt x="45" y="0"/>
                  </a:cubicBezTo>
                  <a:cubicBezTo>
                    <a:pt x="37" y="0"/>
                    <a:pt x="29" y="2"/>
                    <a:pt x="22" y="6"/>
                  </a:cubicBezTo>
                  <a:cubicBezTo>
                    <a:pt x="16" y="9"/>
                    <a:pt x="11" y="15"/>
                    <a:pt x="7" y="22"/>
                  </a:cubicBezTo>
                  <a:cubicBezTo>
                    <a:pt x="0" y="36"/>
                    <a:pt x="0" y="52"/>
                    <a:pt x="6" y="66"/>
                  </a:cubicBezTo>
                  <a:cubicBezTo>
                    <a:pt x="18" y="92"/>
                    <a:pt x="48" y="110"/>
                    <a:pt x="76" y="99"/>
                  </a:cubicBezTo>
                  <a:cubicBezTo>
                    <a:pt x="93" y="93"/>
                    <a:pt x="102" y="77"/>
                    <a:pt x="102" y="60"/>
                  </a:cubicBezTo>
                  <a:cubicBezTo>
                    <a:pt x="117" y="61"/>
                    <a:pt x="131" y="64"/>
                    <a:pt x="146" y="66"/>
                  </a:cubicBezTo>
                  <a:cubicBezTo>
                    <a:pt x="146" y="72"/>
                    <a:pt x="147" y="79"/>
                    <a:pt x="150" y="85"/>
                  </a:cubicBezTo>
                  <a:cubicBezTo>
                    <a:pt x="161" y="112"/>
                    <a:pt x="191" y="129"/>
                    <a:pt x="220" y="118"/>
                  </a:cubicBezTo>
                  <a:cubicBezTo>
                    <a:pt x="239" y="111"/>
                    <a:pt x="247" y="93"/>
                    <a:pt x="246" y="74"/>
                  </a:cubicBezTo>
                  <a:cubicBezTo>
                    <a:pt x="318" y="86"/>
                    <a:pt x="392" y="88"/>
                    <a:pt x="464" y="101"/>
                  </a:cubicBezTo>
                  <a:cubicBezTo>
                    <a:pt x="469" y="102"/>
                    <a:pt x="473" y="103"/>
                    <a:pt x="478" y="104"/>
                  </a:cubicBezTo>
                  <a:cubicBezTo>
                    <a:pt x="480" y="105"/>
                    <a:pt x="483" y="105"/>
                    <a:pt x="485" y="106"/>
                  </a:cubicBezTo>
                  <a:cubicBezTo>
                    <a:pt x="492" y="107"/>
                    <a:pt x="494" y="97"/>
                    <a:pt x="487" y="95"/>
                  </a:cubicBezTo>
                  <a:cubicBezTo>
                    <a:pt x="481" y="94"/>
                    <a:pt x="475" y="93"/>
                    <a:pt x="469" y="91"/>
                  </a:cubicBezTo>
                  <a:cubicBezTo>
                    <a:pt x="464" y="90"/>
                    <a:pt x="459" y="90"/>
                    <a:pt x="454" y="89"/>
                  </a:cubicBezTo>
                  <a:cubicBezTo>
                    <a:pt x="432" y="85"/>
                    <a:pt x="409" y="82"/>
                    <a:pt x="386" y="80"/>
                  </a:cubicBezTo>
                  <a:close/>
                  <a:moveTo>
                    <a:pt x="74" y="89"/>
                  </a:moveTo>
                  <a:cubicBezTo>
                    <a:pt x="51" y="98"/>
                    <a:pt x="25" y="85"/>
                    <a:pt x="16" y="62"/>
                  </a:cubicBezTo>
                  <a:cubicBezTo>
                    <a:pt x="12" y="52"/>
                    <a:pt x="10" y="40"/>
                    <a:pt x="15" y="30"/>
                  </a:cubicBezTo>
                  <a:cubicBezTo>
                    <a:pt x="18" y="22"/>
                    <a:pt x="24" y="17"/>
                    <a:pt x="32" y="13"/>
                  </a:cubicBezTo>
                  <a:cubicBezTo>
                    <a:pt x="56" y="1"/>
                    <a:pt x="82" y="16"/>
                    <a:pt x="90" y="41"/>
                  </a:cubicBezTo>
                  <a:cubicBezTo>
                    <a:pt x="91" y="44"/>
                    <a:pt x="92" y="48"/>
                    <a:pt x="92" y="52"/>
                  </a:cubicBezTo>
                  <a:cubicBezTo>
                    <a:pt x="90" y="52"/>
                    <a:pt x="88" y="52"/>
                    <a:pt x="87" y="53"/>
                  </a:cubicBezTo>
                  <a:cubicBezTo>
                    <a:pt x="82" y="53"/>
                    <a:pt x="83" y="59"/>
                    <a:pt x="87" y="59"/>
                  </a:cubicBezTo>
                  <a:cubicBezTo>
                    <a:pt x="89" y="59"/>
                    <a:pt x="91" y="60"/>
                    <a:pt x="93" y="60"/>
                  </a:cubicBezTo>
                  <a:cubicBezTo>
                    <a:pt x="92" y="72"/>
                    <a:pt x="87" y="84"/>
                    <a:pt x="74" y="89"/>
                  </a:cubicBezTo>
                  <a:close/>
                  <a:moveTo>
                    <a:pt x="218" y="108"/>
                  </a:moveTo>
                  <a:cubicBezTo>
                    <a:pt x="195" y="117"/>
                    <a:pt x="169" y="105"/>
                    <a:pt x="160" y="82"/>
                  </a:cubicBezTo>
                  <a:cubicBezTo>
                    <a:pt x="158" y="77"/>
                    <a:pt x="157" y="72"/>
                    <a:pt x="156" y="67"/>
                  </a:cubicBezTo>
                  <a:cubicBezTo>
                    <a:pt x="158" y="67"/>
                    <a:pt x="159" y="68"/>
                    <a:pt x="161" y="68"/>
                  </a:cubicBezTo>
                  <a:cubicBezTo>
                    <a:pt x="167" y="68"/>
                    <a:pt x="169" y="59"/>
                    <a:pt x="163" y="58"/>
                  </a:cubicBezTo>
                  <a:cubicBezTo>
                    <a:pt x="161" y="58"/>
                    <a:pt x="158" y="57"/>
                    <a:pt x="156" y="57"/>
                  </a:cubicBezTo>
                  <a:cubicBezTo>
                    <a:pt x="157" y="54"/>
                    <a:pt x="157" y="51"/>
                    <a:pt x="159" y="49"/>
                  </a:cubicBezTo>
                  <a:cubicBezTo>
                    <a:pt x="161" y="42"/>
                    <a:pt x="166" y="37"/>
                    <a:pt x="173" y="34"/>
                  </a:cubicBezTo>
                  <a:cubicBezTo>
                    <a:pt x="185" y="27"/>
                    <a:pt x="197" y="25"/>
                    <a:pt x="210" y="32"/>
                  </a:cubicBezTo>
                  <a:cubicBezTo>
                    <a:pt x="222" y="38"/>
                    <a:pt x="230" y="48"/>
                    <a:pt x="234" y="60"/>
                  </a:cubicBezTo>
                  <a:cubicBezTo>
                    <a:pt x="239" y="77"/>
                    <a:pt x="238" y="101"/>
                    <a:pt x="218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" name="矩形 44"/>
          <p:cNvSpPr/>
          <p:nvPr/>
        </p:nvSpPr>
        <p:spPr>
          <a:xfrm>
            <a:off x="2321169" y="3893847"/>
            <a:ext cx="7315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4180C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text title</a:t>
            </a:r>
          </a:p>
        </p:txBody>
      </p:sp>
    </p:spTree>
    <p:extLst>
      <p:ext uri="{BB962C8B-B14F-4D97-AF65-F5344CB8AC3E}">
        <p14:creationId xmlns:p14="http://schemas.microsoft.com/office/powerpoint/2010/main" val="273748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00150" y="1080462"/>
            <a:ext cx="4495800" cy="2920038"/>
          </a:xfrm>
          <a:prstGeom prst="rect">
            <a:avLst/>
          </a:prstGeom>
          <a:solidFill>
            <a:srgbClr val="F9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6019800" y="4506686"/>
            <a:ext cx="4343400" cy="2351314"/>
          </a:xfrm>
          <a:custGeom>
            <a:avLst/>
            <a:gdLst>
              <a:gd name="connsiteX0" fmla="*/ 1915486 w 4343400"/>
              <a:gd name="connsiteY0" fmla="*/ 0 h 2387942"/>
              <a:gd name="connsiteX1" fmla="*/ 3102428 w 4343400"/>
              <a:gd name="connsiteY1" fmla="*/ 0 h 2387942"/>
              <a:gd name="connsiteX2" fmla="*/ 3102428 w 4343400"/>
              <a:gd name="connsiteY2" fmla="*/ 156566 h 2387942"/>
              <a:gd name="connsiteX3" fmla="*/ 4343400 w 4343400"/>
              <a:gd name="connsiteY3" fmla="*/ 156566 h 2387942"/>
              <a:gd name="connsiteX4" fmla="*/ 4343400 w 4343400"/>
              <a:gd name="connsiteY4" fmla="*/ 2387942 h 2387942"/>
              <a:gd name="connsiteX5" fmla="*/ 0 w 4343400"/>
              <a:gd name="connsiteY5" fmla="*/ 2387942 h 2387942"/>
              <a:gd name="connsiteX6" fmla="*/ 0 w 4343400"/>
              <a:gd name="connsiteY6" fmla="*/ 156566 h 2387942"/>
              <a:gd name="connsiteX7" fmla="*/ 1915486 w 4343400"/>
              <a:gd name="connsiteY7" fmla="*/ 156566 h 238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3400" h="2387942">
                <a:moveTo>
                  <a:pt x="1915486" y="0"/>
                </a:moveTo>
                <a:lnTo>
                  <a:pt x="3102428" y="0"/>
                </a:lnTo>
                <a:lnTo>
                  <a:pt x="3102428" y="156566"/>
                </a:lnTo>
                <a:lnTo>
                  <a:pt x="4343400" y="156566"/>
                </a:lnTo>
                <a:lnTo>
                  <a:pt x="4343400" y="2387942"/>
                </a:lnTo>
                <a:lnTo>
                  <a:pt x="0" y="2387942"/>
                </a:lnTo>
                <a:lnTo>
                  <a:pt x="0" y="156566"/>
                </a:lnTo>
                <a:lnTo>
                  <a:pt x="1915486" y="156566"/>
                </a:lnTo>
                <a:close/>
              </a:path>
            </a:pathLst>
          </a:custGeom>
          <a:solidFill>
            <a:srgbClr val="EEE5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354626" y="5005072"/>
            <a:ext cx="4008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4646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11344" y="1672872"/>
            <a:ext cx="4384606" cy="1749778"/>
            <a:chOff x="1583209" y="3592342"/>
            <a:chExt cx="9025584" cy="1591049"/>
          </a:xfrm>
        </p:grpSpPr>
        <p:sp>
          <p:nvSpPr>
            <p:cNvPr id="5" name="矩形: 圆角 4"/>
            <p:cNvSpPr/>
            <p:nvPr/>
          </p:nvSpPr>
          <p:spPr>
            <a:xfrm>
              <a:off x="1583209" y="3592342"/>
              <a:ext cx="9025584" cy="1591049"/>
            </a:xfrm>
            <a:prstGeom prst="roundRect">
              <a:avLst/>
            </a:prstGeom>
            <a:solidFill>
              <a:srgbClr val="B7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1583209" y="3592342"/>
              <a:ext cx="9025584" cy="1488858"/>
            </a:xfrm>
            <a:prstGeom prst="roundRect">
              <a:avLst/>
            </a:prstGeom>
            <a:solidFill>
              <a:srgbClr val="418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580098" y="2018857"/>
            <a:ext cx="4227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9A6DE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Title text</a:t>
            </a:r>
          </a:p>
        </p:txBody>
      </p:sp>
      <p:sp>
        <p:nvSpPr>
          <p:cNvPr id="15" name="矩形 14"/>
          <p:cNvSpPr/>
          <p:nvPr/>
        </p:nvSpPr>
        <p:spPr>
          <a:xfrm>
            <a:off x="1200150" y="4028636"/>
            <a:ext cx="4495800" cy="2857500"/>
          </a:xfrm>
          <a:prstGeom prst="rect">
            <a:avLst/>
          </a:prstGeom>
          <a:solidFill>
            <a:srgbClr val="F9F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3" r="69541"/>
          <a:stretch/>
        </p:blipFill>
        <p:spPr>
          <a:xfrm>
            <a:off x="0" y="2755095"/>
            <a:ext cx="3581400" cy="4102905"/>
          </a:xfrm>
          <a:prstGeom prst="rect">
            <a:avLst/>
          </a:prstGeom>
        </p:spPr>
      </p:pic>
      <p:sp>
        <p:nvSpPr>
          <p:cNvPr id="20" name="任意多边形: 形状 19"/>
          <p:cNvSpPr/>
          <p:nvPr/>
        </p:nvSpPr>
        <p:spPr>
          <a:xfrm>
            <a:off x="9695543" y="145254"/>
            <a:ext cx="2189068" cy="935208"/>
          </a:xfrm>
          <a:custGeom>
            <a:avLst/>
            <a:gdLst>
              <a:gd name="connsiteX0" fmla="*/ 45187 w 1546327"/>
              <a:gd name="connsiteY0" fmla="*/ 0 h 624840"/>
              <a:gd name="connsiteX1" fmla="*/ 45187 w 1546327"/>
              <a:gd name="connsiteY1" fmla="*/ 0 h 624840"/>
              <a:gd name="connsiteX2" fmla="*/ 113767 w 1546327"/>
              <a:gd name="connsiteY2" fmla="*/ 7620 h 624840"/>
              <a:gd name="connsiteX3" fmla="*/ 174727 w 1546327"/>
              <a:gd name="connsiteY3" fmla="*/ 30480 h 624840"/>
              <a:gd name="connsiteX4" fmla="*/ 212827 w 1546327"/>
              <a:gd name="connsiteY4" fmla="*/ 38100 h 624840"/>
              <a:gd name="connsiteX5" fmla="*/ 273787 w 1546327"/>
              <a:gd name="connsiteY5" fmla="*/ 53340 h 624840"/>
              <a:gd name="connsiteX6" fmla="*/ 1256767 w 1546327"/>
              <a:gd name="connsiteY6" fmla="*/ 45720 h 624840"/>
              <a:gd name="connsiteX7" fmla="*/ 1477747 w 1546327"/>
              <a:gd name="connsiteY7" fmla="*/ 30480 h 624840"/>
              <a:gd name="connsiteX8" fmla="*/ 1531087 w 1546327"/>
              <a:gd name="connsiteY8" fmla="*/ 83820 h 624840"/>
              <a:gd name="connsiteX9" fmla="*/ 1538707 w 1546327"/>
              <a:gd name="connsiteY9" fmla="*/ 106680 h 624840"/>
              <a:gd name="connsiteX10" fmla="*/ 1546327 w 1546327"/>
              <a:gd name="connsiteY10" fmla="*/ 129540 h 624840"/>
              <a:gd name="connsiteX11" fmla="*/ 1538707 w 1546327"/>
              <a:gd name="connsiteY11" fmla="*/ 198120 h 624840"/>
              <a:gd name="connsiteX12" fmla="*/ 1523467 w 1546327"/>
              <a:gd name="connsiteY12" fmla="*/ 320040 h 624840"/>
              <a:gd name="connsiteX13" fmla="*/ 1515847 w 1546327"/>
              <a:gd name="connsiteY13" fmla="*/ 350520 h 624840"/>
              <a:gd name="connsiteX14" fmla="*/ 1508227 w 1546327"/>
              <a:gd name="connsiteY14" fmla="*/ 434340 h 624840"/>
              <a:gd name="connsiteX15" fmla="*/ 1500607 w 1546327"/>
              <a:gd name="connsiteY15" fmla="*/ 586740 h 624840"/>
              <a:gd name="connsiteX16" fmla="*/ 1492987 w 1546327"/>
              <a:gd name="connsiteY16" fmla="*/ 617220 h 624840"/>
              <a:gd name="connsiteX17" fmla="*/ 1439647 w 1546327"/>
              <a:gd name="connsiteY17" fmla="*/ 624840 h 624840"/>
              <a:gd name="connsiteX18" fmla="*/ 1256767 w 1546327"/>
              <a:gd name="connsiteY18" fmla="*/ 609600 h 624840"/>
              <a:gd name="connsiteX19" fmla="*/ 1157707 w 1546327"/>
              <a:gd name="connsiteY19" fmla="*/ 594360 h 624840"/>
              <a:gd name="connsiteX20" fmla="*/ 144247 w 1546327"/>
              <a:gd name="connsiteY20" fmla="*/ 586740 h 624840"/>
              <a:gd name="connsiteX21" fmla="*/ 68047 w 1546327"/>
              <a:gd name="connsiteY21" fmla="*/ 563880 h 624840"/>
              <a:gd name="connsiteX22" fmla="*/ 45187 w 1546327"/>
              <a:gd name="connsiteY22" fmla="*/ 548640 h 624840"/>
              <a:gd name="connsiteX23" fmla="*/ 22327 w 1546327"/>
              <a:gd name="connsiteY23" fmla="*/ 495300 h 624840"/>
              <a:gd name="connsiteX24" fmla="*/ 14707 w 1546327"/>
              <a:gd name="connsiteY24" fmla="*/ 335280 h 624840"/>
              <a:gd name="connsiteX25" fmla="*/ 37567 w 1546327"/>
              <a:gd name="connsiteY25" fmla="*/ 22860 h 624840"/>
              <a:gd name="connsiteX26" fmla="*/ 45187 w 1546327"/>
              <a:gd name="connsiteY26" fmla="*/ 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46327" h="624840">
                <a:moveTo>
                  <a:pt x="45187" y="0"/>
                </a:moveTo>
                <a:lnTo>
                  <a:pt x="45187" y="0"/>
                </a:lnTo>
                <a:cubicBezTo>
                  <a:pt x="68047" y="2540"/>
                  <a:pt x="91079" y="3839"/>
                  <a:pt x="113767" y="7620"/>
                </a:cubicBezTo>
                <a:cubicBezTo>
                  <a:pt x="124872" y="9471"/>
                  <a:pt x="171285" y="29447"/>
                  <a:pt x="174727" y="30480"/>
                </a:cubicBezTo>
                <a:cubicBezTo>
                  <a:pt x="187132" y="34202"/>
                  <a:pt x="200207" y="35188"/>
                  <a:pt x="212827" y="38100"/>
                </a:cubicBezTo>
                <a:cubicBezTo>
                  <a:pt x="233236" y="42810"/>
                  <a:pt x="273787" y="53340"/>
                  <a:pt x="273787" y="53340"/>
                </a:cubicBezTo>
                <a:lnTo>
                  <a:pt x="1256767" y="45720"/>
                </a:lnTo>
                <a:cubicBezTo>
                  <a:pt x="1434827" y="43408"/>
                  <a:pt x="1389388" y="52570"/>
                  <a:pt x="1477747" y="30480"/>
                </a:cubicBezTo>
                <a:cubicBezTo>
                  <a:pt x="1531599" y="41250"/>
                  <a:pt x="1511751" y="25813"/>
                  <a:pt x="1531087" y="83820"/>
                </a:cubicBezTo>
                <a:lnTo>
                  <a:pt x="1538707" y="106680"/>
                </a:lnTo>
                <a:lnTo>
                  <a:pt x="1546327" y="129540"/>
                </a:lnTo>
                <a:cubicBezTo>
                  <a:pt x="1543787" y="152400"/>
                  <a:pt x="1541115" y="175246"/>
                  <a:pt x="1538707" y="198120"/>
                </a:cubicBezTo>
                <a:cubicBezTo>
                  <a:pt x="1532871" y="253565"/>
                  <a:pt x="1533273" y="271008"/>
                  <a:pt x="1523467" y="320040"/>
                </a:cubicBezTo>
                <a:cubicBezTo>
                  <a:pt x="1521413" y="330309"/>
                  <a:pt x="1518387" y="340360"/>
                  <a:pt x="1515847" y="350520"/>
                </a:cubicBezTo>
                <a:cubicBezTo>
                  <a:pt x="1513307" y="378460"/>
                  <a:pt x="1510033" y="406343"/>
                  <a:pt x="1508227" y="434340"/>
                </a:cubicBezTo>
                <a:cubicBezTo>
                  <a:pt x="1504952" y="485098"/>
                  <a:pt x="1504831" y="536052"/>
                  <a:pt x="1500607" y="586740"/>
                </a:cubicBezTo>
                <a:cubicBezTo>
                  <a:pt x="1499737" y="597177"/>
                  <a:pt x="1501868" y="611669"/>
                  <a:pt x="1492987" y="617220"/>
                </a:cubicBezTo>
                <a:cubicBezTo>
                  <a:pt x="1477757" y="626739"/>
                  <a:pt x="1457427" y="622300"/>
                  <a:pt x="1439647" y="624840"/>
                </a:cubicBezTo>
                <a:cubicBezTo>
                  <a:pt x="1342079" y="618742"/>
                  <a:pt x="1335606" y="620863"/>
                  <a:pt x="1256767" y="609600"/>
                </a:cubicBezTo>
                <a:cubicBezTo>
                  <a:pt x="1240625" y="607294"/>
                  <a:pt x="1171363" y="594555"/>
                  <a:pt x="1157707" y="594360"/>
                </a:cubicBezTo>
                <a:lnTo>
                  <a:pt x="144247" y="586740"/>
                </a:lnTo>
                <a:cubicBezTo>
                  <a:pt x="88592" y="568188"/>
                  <a:pt x="114112" y="575396"/>
                  <a:pt x="68047" y="563880"/>
                </a:cubicBezTo>
                <a:cubicBezTo>
                  <a:pt x="60427" y="558800"/>
                  <a:pt x="51050" y="555675"/>
                  <a:pt x="45187" y="548640"/>
                </a:cubicBezTo>
                <a:cubicBezTo>
                  <a:pt x="34725" y="536085"/>
                  <a:pt x="27621" y="511181"/>
                  <a:pt x="22327" y="495300"/>
                </a:cubicBezTo>
                <a:cubicBezTo>
                  <a:pt x="19787" y="441960"/>
                  <a:pt x="14707" y="388680"/>
                  <a:pt x="14707" y="335280"/>
                </a:cubicBezTo>
                <a:cubicBezTo>
                  <a:pt x="14707" y="167936"/>
                  <a:pt x="-30486" y="113597"/>
                  <a:pt x="37567" y="22860"/>
                </a:cubicBezTo>
                <a:cubicBezTo>
                  <a:pt x="39722" y="19986"/>
                  <a:pt x="43917" y="3810"/>
                  <a:pt x="45187" y="0"/>
                </a:cubicBezTo>
                <a:close/>
              </a:path>
            </a:pathLst>
          </a:custGeom>
          <a:solidFill>
            <a:srgbClr val="FCCCEC"/>
          </a:solidFill>
          <a:ln w="38100">
            <a:solidFill>
              <a:srgbClr val="E05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9580525" y="381264"/>
            <a:ext cx="241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E05599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Title text</a:t>
            </a:r>
          </a:p>
        </p:txBody>
      </p:sp>
      <p:sp>
        <p:nvSpPr>
          <p:cNvPr id="22" name="矩形 21"/>
          <p:cNvSpPr/>
          <p:nvPr/>
        </p:nvSpPr>
        <p:spPr>
          <a:xfrm rot="587903">
            <a:off x="6446652" y="1597925"/>
            <a:ext cx="3859493" cy="2599312"/>
          </a:xfrm>
          <a:prstGeom prst="rect">
            <a:avLst/>
          </a:prstGeom>
          <a:solidFill>
            <a:srgbClr val="93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7" b="3852"/>
          <a:stretch/>
        </p:blipFill>
        <p:spPr>
          <a:xfrm rot="703989" flipH="1">
            <a:off x="8469780" y="2310200"/>
            <a:ext cx="1702769" cy="173862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 rot="459170" flipH="1">
            <a:off x="6857853" y="2223758"/>
            <a:ext cx="1238095" cy="1430892"/>
            <a:chOff x="-11156950" y="7866063"/>
            <a:chExt cx="1498600" cy="1731962"/>
          </a:xfrm>
        </p:grpSpPr>
        <p:sp>
          <p:nvSpPr>
            <p:cNvPr id="24" name="Freeform 2069"/>
            <p:cNvSpPr>
              <a:spLocks noEditPoints="1"/>
            </p:cNvSpPr>
            <p:nvPr/>
          </p:nvSpPr>
          <p:spPr bwMode="auto">
            <a:xfrm>
              <a:off x="-10001250" y="9244013"/>
              <a:ext cx="342900" cy="184150"/>
            </a:xfrm>
            <a:custGeom>
              <a:avLst/>
              <a:gdLst>
                <a:gd name="T0" fmla="*/ 103 w 107"/>
                <a:gd name="T1" fmla="*/ 30 h 58"/>
                <a:gd name="T2" fmla="*/ 91 w 107"/>
                <a:gd name="T3" fmla="*/ 30 h 58"/>
                <a:gd name="T4" fmla="*/ 68 w 107"/>
                <a:gd name="T5" fmla="*/ 39 h 58"/>
                <a:gd name="T6" fmla="*/ 78 w 107"/>
                <a:gd name="T7" fmla="*/ 15 h 58"/>
                <a:gd name="T8" fmla="*/ 76 w 107"/>
                <a:gd name="T9" fmla="*/ 7 h 58"/>
                <a:gd name="T10" fmla="*/ 59 w 107"/>
                <a:gd name="T11" fmla="*/ 0 h 58"/>
                <a:gd name="T12" fmla="*/ 41 w 107"/>
                <a:gd name="T13" fmla="*/ 11 h 58"/>
                <a:gd name="T14" fmla="*/ 38 w 107"/>
                <a:gd name="T15" fmla="*/ 22 h 58"/>
                <a:gd name="T16" fmla="*/ 41 w 107"/>
                <a:gd name="T17" fmla="*/ 35 h 58"/>
                <a:gd name="T18" fmla="*/ 10 w 107"/>
                <a:gd name="T19" fmla="*/ 12 h 58"/>
                <a:gd name="T20" fmla="*/ 0 w 107"/>
                <a:gd name="T21" fmla="*/ 23 h 58"/>
                <a:gd name="T22" fmla="*/ 25 w 107"/>
                <a:gd name="T23" fmla="*/ 46 h 58"/>
                <a:gd name="T24" fmla="*/ 53 w 107"/>
                <a:gd name="T25" fmla="*/ 50 h 58"/>
                <a:gd name="T26" fmla="*/ 76 w 107"/>
                <a:gd name="T27" fmla="*/ 57 h 58"/>
                <a:gd name="T28" fmla="*/ 104 w 107"/>
                <a:gd name="T29" fmla="*/ 41 h 58"/>
                <a:gd name="T30" fmla="*/ 103 w 107"/>
                <a:gd name="T31" fmla="*/ 30 h 58"/>
                <a:gd name="T32" fmla="*/ 61 w 107"/>
                <a:gd name="T33" fmla="*/ 24 h 58"/>
                <a:gd name="T34" fmla="*/ 59 w 107"/>
                <a:gd name="T35" fmla="*/ 26 h 58"/>
                <a:gd name="T36" fmla="*/ 56 w 107"/>
                <a:gd name="T37" fmla="*/ 30 h 58"/>
                <a:gd name="T38" fmla="*/ 52 w 107"/>
                <a:gd name="T39" fmla="*/ 21 h 58"/>
                <a:gd name="T40" fmla="*/ 53 w 107"/>
                <a:gd name="T41" fmla="*/ 18 h 58"/>
                <a:gd name="T42" fmla="*/ 58 w 107"/>
                <a:gd name="T43" fmla="*/ 14 h 58"/>
                <a:gd name="T44" fmla="*/ 63 w 107"/>
                <a:gd name="T45" fmla="*/ 16 h 58"/>
                <a:gd name="T46" fmla="*/ 64 w 107"/>
                <a:gd name="T47" fmla="*/ 18 h 58"/>
                <a:gd name="T48" fmla="*/ 61 w 107"/>
                <a:gd name="T49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58">
                  <a:moveTo>
                    <a:pt x="103" y="30"/>
                  </a:moveTo>
                  <a:cubicBezTo>
                    <a:pt x="100" y="27"/>
                    <a:pt x="95" y="26"/>
                    <a:pt x="91" y="30"/>
                  </a:cubicBezTo>
                  <a:cubicBezTo>
                    <a:pt x="84" y="36"/>
                    <a:pt x="77" y="43"/>
                    <a:pt x="68" y="39"/>
                  </a:cubicBezTo>
                  <a:cubicBezTo>
                    <a:pt x="73" y="32"/>
                    <a:pt x="78" y="22"/>
                    <a:pt x="78" y="15"/>
                  </a:cubicBezTo>
                  <a:cubicBezTo>
                    <a:pt x="77" y="12"/>
                    <a:pt x="77" y="9"/>
                    <a:pt x="76" y="7"/>
                  </a:cubicBezTo>
                  <a:cubicBezTo>
                    <a:pt x="74" y="4"/>
                    <a:pt x="70" y="0"/>
                    <a:pt x="59" y="0"/>
                  </a:cubicBezTo>
                  <a:cubicBezTo>
                    <a:pt x="49" y="1"/>
                    <a:pt x="44" y="6"/>
                    <a:pt x="41" y="11"/>
                  </a:cubicBezTo>
                  <a:cubicBezTo>
                    <a:pt x="39" y="14"/>
                    <a:pt x="38" y="18"/>
                    <a:pt x="38" y="22"/>
                  </a:cubicBezTo>
                  <a:cubicBezTo>
                    <a:pt x="38" y="26"/>
                    <a:pt x="40" y="30"/>
                    <a:pt x="41" y="35"/>
                  </a:cubicBezTo>
                  <a:cubicBezTo>
                    <a:pt x="28" y="34"/>
                    <a:pt x="16" y="22"/>
                    <a:pt x="10" y="12"/>
                  </a:cubicBezTo>
                  <a:cubicBezTo>
                    <a:pt x="7" y="16"/>
                    <a:pt x="4" y="19"/>
                    <a:pt x="0" y="23"/>
                  </a:cubicBezTo>
                  <a:cubicBezTo>
                    <a:pt x="6" y="32"/>
                    <a:pt x="15" y="41"/>
                    <a:pt x="25" y="46"/>
                  </a:cubicBezTo>
                  <a:cubicBezTo>
                    <a:pt x="35" y="51"/>
                    <a:pt x="44" y="52"/>
                    <a:pt x="53" y="50"/>
                  </a:cubicBezTo>
                  <a:cubicBezTo>
                    <a:pt x="59" y="55"/>
                    <a:pt x="67" y="58"/>
                    <a:pt x="76" y="57"/>
                  </a:cubicBezTo>
                  <a:cubicBezTo>
                    <a:pt x="86" y="56"/>
                    <a:pt x="96" y="51"/>
                    <a:pt x="104" y="41"/>
                  </a:cubicBezTo>
                  <a:cubicBezTo>
                    <a:pt x="107" y="37"/>
                    <a:pt x="106" y="33"/>
                    <a:pt x="103" y="30"/>
                  </a:cubicBezTo>
                  <a:close/>
                  <a:moveTo>
                    <a:pt x="61" y="24"/>
                  </a:moveTo>
                  <a:cubicBezTo>
                    <a:pt x="61" y="24"/>
                    <a:pt x="59" y="26"/>
                    <a:pt x="59" y="26"/>
                  </a:cubicBezTo>
                  <a:cubicBezTo>
                    <a:pt x="59" y="26"/>
                    <a:pt x="57" y="28"/>
                    <a:pt x="56" y="30"/>
                  </a:cubicBezTo>
                  <a:cubicBezTo>
                    <a:pt x="54" y="27"/>
                    <a:pt x="52" y="24"/>
                    <a:pt x="52" y="21"/>
                  </a:cubicBezTo>
                  <a:cubicBezTo>
                    <a:pt x="52" y="20"/>
                    <a:pt x="53" y="19"/>
                    <a:pt x="53" y="18"/>
                  </a:cubicBezTo>
                  <a:cubicBezTo>
                    <a:pt x="54" y="16"/>
                    <a:pt x="56" y="14"/>
                    <a:pt x="58" y="14"/>
                  </a:cubicBezTo>
                  <a:cubicBezTo>
                    <a:pt x="60" y="14"/>
                    <a:pt x="62" y="15"/>
                    <a:pt x="63" y="16"/>
                  </a:cubicBezTo>
                  <a:cubicBezTo>
                    <a:pt x="63" y="17"/>
                    <a:pt x="64" y="17"/>
                    <a:pt x="64" y="18"/>
                  </a:cubicBezTo>
                  <a:cubicBezTo>
                    <a:pt x="64" y="20"/>
                    <a:pt x="63" y="21"/>
                    <a:pt x="61" y="24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70"/>
            <p:cNvSpPr>
              <a:spLocks/>
            </p:cNvSpPr>
            <p:nvPr/>
          </p:nvSpPr>
          <p:spPr bwMode="auto">
            <a:xfrm>
              <a:off x="-11156950" y="8843963"/>
              <a:ext cx="295275" cy="207962"/>
            </a:xfrm>
            <a:custGeom>
              <a:avLst/>
              <a:gdLst>
                <a:gd name="T0" fmla="*/ 73 w 92"/>
                <a:gd name="T1" fmla="*/ 35 h 65"/>
                <a:gd name="T2" fmla="*/ 73 w 92"/>
                <a:gd name="T3" fmla="*/ 35 h 65"/>
                <a:gd name="T4" fmla="*/ 73 w 92"/>
                <a:gd name="T5" fmla="*/ 34 h 65"/>
                <a:gd name="T6" fmla="*/ 72 w 92"/>
                <a:gd name="T7" fmla="*/ 34 h 65"/>
                <a:gd name="T8" fmla="*/ 44 w 92"/>
                <a:gd name="T9" fmla="*/ 27 h 65"/>
                <a:gd name="T10" fmla="*/ 31 w 92"/>
                <a:gd name="T11" fmla="*/ 4 h 65"/>
                <a:gd name="T12" fmla="*/ 22 w 92"/>
                <a:gd name="T13" fmla="*/ 3 h 65"/>
                <a:gd name="T14" fmla="*/ 19 w 92"/>
                <a:gd name="T15" fmla="*/ 13 h 65"/>
                <a:gd name="T16" fmla="*/ 23 w 92"/>
                <a:gd name="T17" fmla="*/ 21 h 65"/>
                <a:gd name="T18" fmla="*/ 25 w 92"/>
                <a:gd name="T19" fmla="*/ 25 h 65"/>
                <a:gd name="T20" fmla="*/ 24 w 92"/>
                <a:gd name="T21" fmla="*/ 25 h 65"/>
                <a:gd name="T22" fmla="*/ 24 w 92"/>
                <a:gd name="T23" fmla="*/ 25 h 65"/>
                <a:gd name="T24" fmla="*/ 11 w 92"/>
                <a:gd name="T25" fmla="*/ 19 h 65"/>
                <a:gd name="T26" fmla="*/ 2 w 92"/>
                <a:gd name="T27" fmla="*/ 22 h 65"/>
                <a:gd name="T28" fmla="*/ 4 w 92"/>
                <a:gd name="T29" fmla="*/ 33 h 65"/>
                <a:gd name="T30" fmla="*/ 16 w 92"/>
                <a:gd name="T31" fmla="*/ 39 h 65"/>
                <a:gd name="T32" fmla="*/ 14 w 92"/>
                <a:gd name="T33" fmla="*/ 41 h 65"/>
                <a:gd name="T34" fmla="*/ 7 w 92"/>
                <a:gd name="T35" fmla="*/ 53 h 65"/>
                <a:gd name="T36" fmla="*/ 11 w 92"/>
                <a:gd name="T37" fmla="*/ 64 h 65"/>
                <a:gd name="T38" fmla="*/ 21 w 92"/>
                <a:gd name="T39" fmla="*/ 61 h 65"/>
                <a:gd name="T40" fmla="*/ 25 w 92"/>
                <a:gd name="T41" fmla="*/ 56 h 65"/>
                <a:gd name="T42" fmla="*/ 30 w 92"/>
                <a:gd name="T43" fmla="*/ 48 h 65"/>
                <a:gd name="T44" fmla="*/ 30 w 92"/>
                <a:gd name="T45" fmla="*/ 48 h 65"/>
                <a:gd name="T46" fmla="*/ 36 w 92"/>
                <a:gd name="T47" fmla="*/ 44 h 65"/>
                <a:gd name="T48" fmla="*/ 37 w 92"/>
                <a:gd name="T49" fmla="*/ 43 h 65"/>
                <a:gd name="T50" fmla="*/ 68 w 92"/>
                <a:gd name="T51" fmla="*/ 51 h 65"/>
                <a:gd name="T52" fmla="*/ 68 w 92"/>
                <a:gd name="T53" fmla="*/ 51 h 65"/>
                <a:gd name="T54" fmla="*/ 90 w 92"/>
                <a:gd name="T55" fmla="*/ 56 h 65"/>
                <a:gd name="T56" fmla="*/ 92 w 92"/>
                <a:gd name="T57" fmla="*/ 40 h 65"/>
                <a:gd name="T58" fmla="*/ 73 w 92"/>
                <a:gd name="T5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65">
                  <a:moveTo>
                    <a:pt x="73" y="35"/>
                  </a:moveTo>
                  <a:cubicBezTo>
                    <a:pt x="73" y="35"/>
                    <a:pt x="73" y="35"/>
                    <a:pt x="73" y="3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3" y="34"/>
                    <a:pt x="72" y="34"/>
                  </a:cubicBezTo>
                  <a:cubicBezTo>
                    <a:pt x="61" y="31"/>
                    <a:pt x="52" y="29"/>
                    <a:pt x="44" y="27"/>
                  </a:cubicBezTo>
                  <a:cubicBezTo>
                    <a:pt x="42" y="19"/>
                    <a:pt x="36" y="9"/>
                    <a:pt x="31" y="4"/>
                  </a:cubicBezTo>
                  <a:cubicBezTo>
                    <a:pt x="29" y="1"/>
                    <a:pt x="25" y="0"/>
                    <a:pt x="22" y="3"/>
                  </a:cubicBezTo>
                  <a:cubicBezTo>
                    <a:pt x="19" y="5"/>
                    <a:pt x="17" y="9"/>
                    <a:pt x="19" y="1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18"/>
                    <a:pt x="4" y="19"/>
                    <a:pt x="2" y="22"/>
                  </a:cubicBezTo>
                  <a:cubicBezTo>
                    <a:pt x="0" y="25"/>
                    <a:pt x="1" y="31"/>
                    <a:pt x="4" y="33"/>
                  </a:cubicBezTo>
                  <a:cubicBezTo>
                    <a:pt x="8" y="36"/>
                    <a:pt x="12" y="37"/>
                    <a:pt x="16" y="39"/>
                  </a:cubicBezTo>
                  <a:cubicBezTo>
                    <a:pt x="15" y="40"/>
                    <a:pt x="14" y="41"/>
                    <a:pt x="14" y="41"/>
                  </a:cubicBezTo>
                  <a:cubicBezTo>
                    <a:pt x="11" y="45"/>
                    <a:pt x="9" y="49"/>
                    <a:pt x="7" y="53"/>
                  </a:cubicBezTo>
                  <a:cubicBezTo>
                    <a:pt x="5" y="58"/>
                    <a:pt x="7" y="62"/>
                    <a:pt x="11" y="64"/>
                  </a:cubicBezTo>
                  <a:cubicBezTo>
                    <a:pt x="14" y="65"/>
                    <a:pt x="18" y="65"/>
                    <a:pt x="21" y="61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3"/>
                    <a:pt x="28" y="50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6"/>
                    <a:pt x="34" y="44"/>
                    <a:pt x="36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7" y="46"/>
                    <a:pt x="57" y="48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6" y="53"/>
                    <a:pt x="83" y="54"/>
                    <a:pt x="90" y="56"/>
                  </a:cubicBezTo>
                  <a:cubicBezTo>
                    <a:pt x="90" y="51"/>
                    <a:pt x="91" y="45"/>
                    <a:pt x="92" y="40"/>
                  </a:cubicBezTo>
                  <a:lnTo>
                    <a:pt x="73" y="35"/>
                  </a:ln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1"/>
            <p:cNvSpPr>
              <a:spLocks/>
            </p:cNvSpPr>
            <p:nvPr/>
          </p:nvSpPr>
          <p:spPr bwMode="auto">
            <a:xfrm>
              <a:off x="-10618788" y="9428163"/>
              <a:ext cx="60325" cy="103187"/>
            </a:xfrm>
            <a:custGeom>
              <a:avLst/>
              <a:gdLst>
                <a:gd name="T0" fmla="*/ 0 w 19"/>
                <a:gd name="T1" fmla="*/ 0 h 32"/>
                <a:gd name="T2" fmla="*/ 1 w 19"/>
                <a:gd name="T3" fmla="*/ 4 h 32"/>
                <a:gd name="T4" fmla="*/ 1 w 19"/>
                <a:gd name="T5" fmla="*/ 4 h 32"/>
                <a:gd name="T6" fmla="*/ 2 w 19"/>
                <a:gd name="T7" fmla="*/ 28 h 32"/>
                <a:gd name="T8" fmla="*/ 18 w 19"/>
                <a:gd name="T9" fmla="*/ 32 h 32"/>
                <a:gd name="T10" fmla="*/ 19 w 19"/>
                <a:gd name="T11" fmla="*/ 32 h 32"/>
                <a:gd name="T12" fmla="*/ 19 w 19"/>
                <a:gd name="T13" fmla="*/ 5 h 32"/>
                <a:gd name="T14" fmla="*/ 0 w 1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0" y="0"/>
                  </a:moveTo>
                  <a:cubicBezTo>
                    <a:pt x="0" y="1"/>
                    <a:pt x="0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1"/>
                    <a:pt x="1" y="20"/>
                    <a:pt x="2" y="28"/>
                  </a:cubicBezTo>
                  <a:cubicBezTo>
                    <a:pt x="7" y="29"/>
                    <a:pt x="13" y="30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23"/>
                    <a:pt x="19" y="14"/>
                    <a:pt x="19" y="5"/>
                  </a:cubicBezTo>
                  <a:cubicBezTo>
                    <a:pt x="12" y="4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72"/>
            <p:cNvSpPr>
              <a:spLocks/>
            </p:cNvSpPr>
            <p:nvPr/>
          </p:nvSpPr>
          <p:spPr bwMode="auto">
            <a:xfrm>
              <a:off x="-10779125" y="9499600"/>
              <a:ext cx="236538" cy="98425"/>
            </a:xfrm>
            <a:custGeom>
              <a:avLst/>
              <a:gdLst>
                <a:gd name="T0" fmla="*/ 52 w 74"/>
                <a:gd name="T1" fmla="*/ 6 h 31"/>
                <a:gd name="T2" fmla="*/ 35 w 74"/>
                <a:gd name="T3" fmla="*/ 4 h 31"/>
                <a:gd name="T4" fmla="*/ 5 w 74"/>
                <a:gd name="T5" fmla="*/ 6 h 31"/>
                <a:gd name="T6" fmla="*/ 5 w 74"/>
                <a:gd name="T7" fmla="*/ 24 h 31"/>
                <a:gd name="T8" fmla="*/ 35 w 74"/>
                <a:gd name="T9" fmla="*/ 28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2 w 7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2" y="6"/>
                  </a:moveTo>
                  <a:cubicBezTo>
                    <a:pt x="46" y="5"/>
                    <a:pt x="41" y="4"/>
                    <a:pt x="35" y="4"/>
                  </a:cubicBezTo>
                  <a:cubicBezTo>
                    <a:pt x="26" y="2"/>
                    <a:pt x="13" y="0"/>
                    <a:pt x="5" y="6"/>
                  </a:cubicBezTo>
                  <a:cubicBezTo>
                    <a:pt x="0" y="10"/>
                    <a:pt x="0" y="20"/>
                    <a:pt x="5" y="24"/>
                  </a:cubicBezTo>
                  <a:cubicBezTo>
                    <a:pt x="13" y="31"/>
                    <a:pt x="26" y="29"/>
                    <a:pt x="35" y="28"/>
                  </a:cubicBezTo>
                  <a:cubicBezTo>
                    <a:pt x="46" y="28"/>
                    <a:pt x="57" y="27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9" y="10"/>
                    <a:pt x="69" y="10"/>
                    <a:pt x="68" y="10"/>
                  </a:cubicBezTo>
                  <a:cubicBezTo>
                    <a:pt x="63" y="8"/>
                    <a:pt x="57" y="7"/>
                    <a:pt x="5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73"/>
            <p:cNvSpPr>
              <a:spLocks/>
            </p:cNvSpPr>
            <p:nvPr/>
          </p:nvSpPr>
          <p:spPr bwMode="auto">
            <a:xfrm>
              <a:off x="-10855325" y="8875713"/>
              <a:ext cx="904875" cy="546100"/>
            </a:xfrm>
            <a:custGeom>
              <a:avLst/>
              <a:gdLst>
                <a:gd name="T0" fmla="*/ 252 w 283"/>
                <a:gd name="T1" fmla="*/ 43 h 171"/>
                <a:gd name="T2" fmla="*/ 257 w 283"/>
                <a:gd name="T3" fmla="*/ 34 h 171"/>
                <a:gd name="T4" fmla="*/ 266 w 283"/>
                <a:gd name="T5" fmla="*/ 31 h 171"/>
                <a:gd name="T6" fmla="*/ 244 w 283"/>
                <a:gd name="T7" fmla="*/ 1 h 171"/>
                <a:gd name="T8" fmla="*/ 243 w 283"/>
                <a:gd name="T9" fmla="*/ 0 h 171"/>
                <a:gd name="T10" fmla="*/ 197 w 283"/>
                <a:gd name="T11" fmla="*/ 36 h 171"/>
                <a:gd name="T12" fmla="*/ 171 w 283"/>
                <a:gd name="T13" fmla="*/ 47 h 171"/>
                <a:gd name="T14" fmla="*/ 157 w 283"/>
                <a:gd name="T15" fmla="*/ 50 h 171"/>
                <a:gd name="T16" fmla="*/ 144 w 283"/>
                <a:gd name="T17" fmla="*/ 52 h 171"/>
                <a:gd name="T18" fmla="*/ 120 w 283"/>
                <a:gd name="T19" fmla="*/ 53 h 171"/>
                <a:gd name="T20" fmla="*/ 73 w 283"/>
                <a:gd name="T21" fmla="*/ 47 h 171"/>
                <a:gd name="T22" fmla="*/ 37 w 283"/>
                <a:gd name="T23" fmla="*/ 34 h 171"/>
                <a:gd name="T24" fmla="*/ 15 w 283"/>
                <a:gd name="T25" fmla="*/ 19 h 171"/>
                <a:gd name="T26" fmla="*/ 61 w 283"/>
                <a:gd name="T27" fmla="*/ 153 h 171"/>
                <a:gd name="T28" fmla="*/ 164 w 283"/>
                <a:gd name="T29" fmla="*/ 166 h 171"/>
                <a:gd name="T30" fmla="*/ 189 w 283"/>
                <a:gd name="T31" fmla="*/ 161 h 171"/>
                <a:gd name="T32" fmla="*/ 190 w 283"/>
                <a:gd name="T33" fmla="*/ 140 h 171"/>
                <a:gd name="T34" fmla="*/ 196 w 283"/>
                <a:gd name="T35" fmla="*/ 134 h 171"/>
                <a:gd name="T36" fmla="*/ 203 w 283"/>
                <a:gd name="T37" fmla="*/ 139 h 171"/>
                <a:gd name="T38" fmla="*/ 203 w 283"/>
                <a:gd name="T39" fmla="*/ 139 h 171"/>
                <a:gd name="T40" fmla="*/ 206 w 283"/>
                <a:gd name="T41" fmla="*/ 156 h 171"/>
                <a:gd name="T42" fmla="*/ 256 w 283"/>
                <a:gd name="T43" fmla="*/ 128 h 171"/>
                <a:gd name="T44" fmla="*/ 272 w 283"/>
                <a:gd name="T45" fmla="*/ 45 h 171"/>
                <a:gd name="T46" fmla="*/ 261 w 283"/>
                <a:gd name="T47" fmla="*/ 48 h 171"/>
                <a:gd name="T48" fmla="*/ 252 w 283"/>
                <a:gd name="T49" fmla="*/ 4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" h="171">
                  <a:moveTo>
                    <a:pt x="252" y="43"/>
                  </a:moveTo>
                  <a:cubicBezTo>
                    <a:pt x="252" y="40"/>
                    <a:pt x="253" y="36"/>
                    <a:pt x="257" y="34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60" y="20"/>
                    <a:pt x="252" y="10"/>
                    <a:pt x="244" y="1"/>
                  </a:cubicBezTo>
                  <a:cubicBezTo>
                    <a:pt x="244" y="1"/>
                    <a:pt x="243" y="1"/>
                    <a:pt x="243" y="0"/>
                  </a:cubicBezTo>
                  <a:cubicBezTo>
                    <a:pt x="231" y="12"/>
                    <a:pt x="214" y="27"/>
                    <a:pt x="197" y="36"/>
                  </a:cubicBezTo>
                  <a:cubicBezTo>
                    <a:pt x="189" y="40"/>
                    <a:pt x="180" y="44"/>
                    <a:pt x="171" y="47"/>
                  </a:cubicBezTo>
                  <a:cubicBezTo>
                    <a:pt x="166" y="48"/>
                    <a:pt x="162" y="49"/>
                    <a:pt x="157" y="50"/>
                  </a:cubicBezTo>
                  <a:cubicBezTo>
                    <a:pt x="153" y="51"/>
                    <a:pt x="148" y="52"/>
                    <a:pt x="144" y="52"/>
                  </a:cubicBezTo>
                  <a:cubicBezTo>
                    <a:pt x="136" y="53"/>
                    <a:pt x="128" y="54"/>
                    <a:pt x="120" y="53"/>
                  </a:cubicBezTo>
                  <a:cubicBezTo>
                    <a:pt x="104" y="53"/>
                    <a:pt x="88" y="51"/>
                    <a:pt x="73" y="47"/>
                  </a:cubicBezTo>
                  <a:cubicBezTo>
                    <a:pt x="60" y="44"/>
                    <a:pt x="48" y="39"/>
                    <a:pt x="37" y="34"/>
                  </a:cubicBezTo>
                  <a:cubicBezTo>
                    <a:pt x="29" y="30"/>
                    <a:pt x="22" y="25"/>
                    <a:pt x="15" y="19"/>
                  </a:cubicBezTo>
                  <a:cubicBezTo>
                    <a:pt x="0" y="70"/>
                    <a:pt x="9" y="128"/>
                    <a:pt x="61" y="153"/>
                  </a:cubicBezTo>
                  <a:cubicBezTo>
                    <a:pt x="93" y="168"/>
                    <a:pt x="130" y="171"/>
                    <a:pt x="164" y="166"/>
                  </a:cubicBezTo>
                  <a:cubicBezTo>
                    <a:pt x="172" y="164"/>
                    <a:pt x="181" y="163"/>
                    <a:pt x="189" y="161"/>
                  </a:cubicBezTo>
                  <a:cubicBezTo>
                    <a:pt x="189" y="153"/>
                    <a:pt x="189" y="146"/>
                    <a:pt x="190" y="140"/>
                  </a:cubicBezTo>
                  <a:cubicBezTo>
                    <a:pt x="190" y="136"/>
                    <a:pt x="193" y="134"/>
                    <a:pt x="196" y="134"/>
                  </a:cubicBezTo>
                  <a:cubicBezTo>
                    <a:pt x="199" y="134"/>
                    <a:pt x="203" y="136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4" y="145"/>
                    <a:pt x="205" y="150"/>
                    <a:pt x="206" y="156"/>
                  </a:cubicBezTo>
                  <a:cubicBezTo>
                    <a:pt x="224" y="150"/>
                    <a:pt x="242" y="141"/>
                    <a:pt x="256" y="128"/>
                  </a:cubicBezTo>
                  <a:cubicBezTo>
                    <a:pt x="282" y="104"/>
                    <a:pt x="283" y="73"/>
                    <a:pt x="272" y="45"/>
                  </a:cubicBezTo>
                  <a:cubicBezTo>
                    <a:pt x="268" y="46"/>
                    <a:pt x="264" y="47"/>
                    <a:pt x="261" y="48"/>
                  </a:cubicBezTo>
                  <a:cubicBezTo>
                    <a:pt x="256" y="49"/>
                    <a:pt x="253" y="46"/>
                    <a:pt x="252" y="43"/>
                  </a:cubicBezTo>
                  <a:close/>
                </a:path>
              </a:pathLst>
            </a:custGeom>
            <a:solidFill>
              <a:srgbClr val="539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74"/>
            <p:cNvSpPr>
              <a:spLocks/>
            </p:cNvSpPr>
            <p:nvPr/>
          </p:nvSpPr>
          <p:spPr bwMode="auto">
            <a:xfrm>
              <a:off x="-10871200" y="8904288"/>
              <a:ext cx="620713" cy="558800"/>
            </a:xfrm>
            <a:custGeom>
              <a:avLst/>
              <a:gdLst>
                <a:gd name="T0" fmla="*/ 194 w 194"/>
                <a:gd name="T1" fmla="*/ 167 h 175"/>
                <a:gd name="T2" fmla="*/ 194 w 194"/>
                <a:gd name="T3" fmla="*/ 152 h 175"/>
                <a:gd name="T4" fmla="*/ 169 w 194"/>
                <a:gd name="T5" fmla="*/ 157 h 175"/>
                <a:gd name="T6" fmla="*/ 66 w 194"/>
                <a:gd name="T7" fmla="*/ 144 h 175"/>
                <a:gd name="T8" fmla="*/ 20 w 194"/>
                <a:gd name="T9" fmla="*/ 10 h 175"/>
                <a:gd name="T10" fmla="*/ 9 w 194"/>
                <a:gd name="T11" fmla="*/ 0 h 175"/>
                <a:gd name="T12" fmla="*/ 3 w 194"/>
                <a:gd name="T13" fmla="*/ 21 h 175"/>
                <a:gd name="T14" fmla="*/ 1 w 194"/>
                <a:gd name="T15" fmla="*/ 37 h 175"/>
                <a:gd name="T16" fmla="*/ 0 w 194"/>
                <a:gd name="T17" fmla="*/ 64 h 175"/>
                <a:gd name="T18" fmla="*/ 79 w 194"/>
                <a:gd name="T19" fmla="*/ 164 h 175"/>
                <a:gd name="T20" fmla="*/ 98 w 194"/>
                <a:gd name="T21" fmla="*/ 169 h 175"/>
                <a:gd name="T22" fmla="*/ 128 w 194"/>
                <a:gd name="T23" fmla="*/ 174 h 175"/>
                <a:gd name="T24" fmla="*/ 194 w 194"/>
                <a:gd name="T25" fmla="*/ 168 h 175"/>
                <a:gd name="T26" fmla="*/ 194 w 194"/>
                <a:gd name="T27" fmla="*/ 167 h 175"/>
                <a:gd name="T28" fmla="*/ 194 w 194"/>
                <a:gd name="T29" fmla="*/ 1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75">
                  <a:moveTo>
                    <a:pt x="194" y="167"/>
                  </a:moveTo>
                  <a:cubicBezTo>
                    <a:pt x="194" y="162"/>
                    <a:pt x="194" y="156"/>
                    <a:pt x="194" y="152"/>
                  </a:cubicBezTo>
                  <a:cubicBezTo>
                    <a:pt x="186" y="154"/>
                    <a:pt x="177" y="155"/>
                    <a:pt x="169" y="157"/>
                  </a:cubicBezTo>
                  <a:cubicBezTo>
                    <a:pt x="135" y="162"/>
                    <a:pt x="98" y="159"/>
                    <a:pt x="66" y="144"/>
                  </a:cubicBezTo>
                  <a:cubicBezTo>
                    <a:pt x="14" y="119"/>
                    <a:pt x="5" y="61"/>
                    <a:pt x="20" y="10"/>
                  </a:cubicBezTo>
                  <a:cubicBezTo>
                    <a:pt x="16" y="7"/>
                    <a:pt x="12" y="4"/>
                    <a:pt x="9" y="0"/>
                  </a:cubicBezTo>
                  <a:cubicBezTo>
                    <a:pt x="7" y="7"/>
                    <a:pt x="5" y="14"/>
                    <a:pt x="3" y="21"/>
                  </a:cubicBezTo>
                  <a:cubicBezTo>
                    <a:pt x="2" y="26"/>
                    <a:pt x="1" y="32"/>
                    <a:pt x="1" y="37"/>
                  </a:cubicBezTo>
                  <a:cubicBezTo>
                    <a:pt x="0" y="46"/>
                    <a:pt x="0" y="55"/>
                    <a:pt x="0" y="64"/>
                  </a:cubicBezTo>
                  <a:cubicBezTo>
                    <a:pt x="4" y="116"/>
                    <a:pt x="36" y="149"/>
                    <a:pt x="79" y="164"/>
                  </a:cubicBezTo>
                  <a:cubicBezTo>
                    <a:pt x="85" y="166"/>
                    <a:pt x="91" y="168"/>
                    <a:pt x="98" y="169"/>
                  </a:cubicBezTo>
                  <a:cubicBezTo>
                    <a:pt x="107" y="172"/>
                    <a:pt x="117" y="173"/>
                    <a:pt x="128" y="174"/>
                  </a:cubicBezTo>
                  <a:cubicBezTo>
                    <a:pt x="148" y="175"/>
                    <a:pt x="171" y="173"/>
                    <a:pt x="194" y="168"/>
                  </a:cubicBezTo>
                  <a:cubicBezTo>
                    <a:pt x="194" y="168"/>
                    <a:pt x="194" y="167"/>
                    <a:pt x="194" y="167"/>
                  </a:cubicBezTo>
                  <a:cubicBezTo>
                    <a:pt x="194" y="167"/>
                    <a:pt x="194" y="167"/>
                    <a:pt x="194" y="167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75"/>
            <p:cNvSpPr>
              <a:spLocks/>
            </p:cNvSpPr>
            <p:nvPr/>
          </p:nvSpPr>
          <p:spPr bwMode="auto">
            <a:xfrm>
              <a:off x="-10196513" y="9007475"/>
              <a:ext cx="298450" cy="417512"/>
            </a:xfrm>
            <a:custGeom>
              <a:avLst/>
              <a:gdLst>
                <a:gd name="T0" fmla="*/ 71 w 93"/>
                <a:gd name="T1" fmla="*/ 86 h 131"/>
                <a:gd name="T2" fmla="*/ 76 w 93"/>
                <a:gd name="T3" fmla="*/ 79 h 131"/>
                <a:gd name="T4" fmla="*/ 81 w 93"/>
                <a:gd name="T5" fmla="*/ 0 h 131"/>
                <a:gd name="T6" fmla="*/ 66 w 93"/>
                <a:gd name="T7" fmla="*/ 4 h 131"/>
                <a:gd name="T8" fmla="*/ 50 w 93"/>
                <a:gd name="T9" fmla="*/ 87 h 131"/>
                <a:gd name="T10" fmla="*/ 0 w 93"/>
                <a:gd name="T11" fmla="*/ 115 h 131"/>
                <a:gd name="T12" fmla="*/ 1 w 93"/>
                <a:gd name="T13" fmla="*/ 131 h 131"/>
                <a:gd name="T14" fmla="*/ 61 w 93"/>
                <a:gd name="T15" fmla="*/ 97 h 131"/>
                <a:gd name="T16" fmla="*/ 71 w 93"/>
                <a:gd name="T1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31">
                  <a:moveTo>
                    <a:pt x="71" y="86"/>
                  </a:moveTo>
                  <a:cubicBezTo>
                    <a:pt x="73" y="84"/>
                    <a:pt x="75" y="81"/>
                    <a:pt x="76" y="79"/>
                  </a:cubicBezTo>
                  <a:cubicBezTo>
                    <a:pt x="93" y="54"/>
                    <a:pt x="91" y="26"/>
                    <a:pt x="81" y="0"/>
                  </a:cubicBezTo>
                  <a:cubicBezTo>
                    <a:pt x="76" y="2"/>
                    <a:pt x="71" y="3"/>
                    <a:pt x="66" y="4"/>
                  </a:cubicBezTo>
                  <a:cubicBezTo>
                    <a:pt x="77" y="32"/>
                    <a:pt x="76" y="63"/>
                    <a:pt x="50" y="87"/>
                  </a:cubicBezTo>
                  <a:cubicBezTo>
                    <a:pt x="36" y="100"/>
                    <a:pt x="18" y="109"/>
                    <a:pt x="0" y="115"/>
                  </a:cubicBezTo>
                  <a:cubicBezTo>
                    <a:pt x="0" y="120"/>
                    <a:pt x="1" y="125"/>
                    <a:pt x="1" y="131"/>
                  </a:cubicBezTo>
                  <a:cubicBezTo>
                    <a:pt x="24" y="124"/>
                    <a:pt x="45" y="112"/>
                    <a:pt x="61" y="97"/>
                  </a:cubicBezTo>
                  <a:cubicBezTo>
                    <a:pt x="65" y="93"/>
                    <a:pt x="68" y="90"/>
                    <a:pt x="71" y="86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076"/>
            <p:cNvSpPr>
              <a:spLocks/>
            </p:cNvSpPr>
            <p:nvPr/>
          </p:nvSpPr>
          <p:spPr bwMode="auto">
            <a:xfrm>
              <a:off x="-10077450" y="8840788"/>
              <a:ext cx="117475" cy="133350"/>
            </a:xfrm>
            <a:custGeom>
              <a:avLst/>
              <a:gdLst>
                <a:gd name="T0" fmla="*/ 2 w 37"/>
                <a:gd name="T1" fmla="*/ 9 h 42"/>
                <a:gd name="T2" fmla="*/ 0 w 37"/>
                <a:gd name="T3" fmla="*/ 11 h 42"/>
                <a:gd name="T4" fmla="*/ 1 w 37"/>
                <a:gd name="T5" fmla="*/ 12 h 42"/>
                <a:gd name="T6" fmla="*/ 23 w 37"/>
                <a:gd name="T7" fmla="*/ 42 h 42"/>
                <a:gd name="T8" fmla="*/ 29 w 37"/>
                <a:gd name="T9" fmla="*/ 40 h 42"/>
                <a:gd name="T10" fmla="*/ 37 w 37"/>
                <a:gd name="T11" fmla="*/ 37 h 42"/>
                <a:gd name="T12" fmla="*/ 18 w 37"/>
                <a:gd name="T13" fmla="*/ 9 h 42"/>
                <a:gd name="T14" fmla="*/ 10 w 37"/>
                <a:gd name="T15" fmla="*/ 0 h 42"/>
                <a:gd name="T16" fmla="*/ 2 w 37"/>
                <a:gd name="T1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2">
                  <a:moveTo>
                    <a:pt x="2" y="9"/>
                  </a:move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9" y="21"/>
                    <a:pt x="17" y="31"/>
                    <a:pt x="23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2" y="39"/>
                    <a:pt x="37" y="37"/>
                  </a:cubicBezTo>
                  <a:cubicBezTo>
                    <a:pt x="31" y="27"/>
                    <a:pt x="25" y="18"/>
                    <a:pt x="18" y="9"/>
                  </a:cubicBezTo>
                  <a:cubicBezTo>
                    <a:pt x="15" y="6"/>
                    <a:pt x="12" y="3"/>
                    <a:pt x="10" y="0"/>
                  </a:cubicBezTo>
                  <a:cubicBezTo>
                    <a:pt x="7" y="3"/>
                    <a:pt x="4" y="6"/>
                    <a:pt x="2" y="9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77"/>
            <p:cNvSpPr>
              <a:spLocks/>
            </p:cNvSpPr>
            <p:nvPr/>
          </p:nvSpPr>
          <p:spPr bwMode="auto">
            <a:xfrm>
              <a:off x="-10250488" y="9304338"/>
              <a:ext cx="60325" cy="223837"/>
            </a:xfrm>
            <a:custGeom>
              <a:avLst/>
              <a:gdLst>
                <a:gd name="T0" fmla="*/ 17 w 19"/>
                <a:gd name="T1" fmla="*/ 22 h 70"/>
                <a:gd name="T2" fmla="*/ 14 w 19"/>
                <a:gd name="T3" fmla="*/ 5 h 70"/>
                <a:gd name="T4" fmla="*/ 14 w 19"/>
                <a:gd name="T5" fmla="*/ 5 h 70"/>
                <a:gd name="T6" fmla="*/ 7 w 19"/>
                <a:gd name="T7" fmla="*/ 0 h 70"/>
                <a:gd name="T8" fmla="*/ 1 w 19"/>
                <a:gd name="T9" fmla="*/ 6 h 70"/>
                <a:gd name="T10" fmla="*/ 0 w 19"/>
                <a:gd name="T11" fmla="*/ 27 h 70"/>
                <a:gd name="T12" fmla="*/ 0 w 19"/>
                <a:gd name="T13" fmla="*/ 42 h 70"/>
                <a:gd name="T14" fmla="*/ 0 w 19"/>
                <a:gd name="T15" fmla="*/ 42 h 70"/>
                <a:gd name="T16" fmla="*/ 0 w 19"/>
                <a:gd name="T17" fmla="*/ 43 h 70"/>
                <a:gd name="T18" fmla="*/ 1 w 19"/>
                <a:gd name="T19" fmla="*/ 67 h 70"/>
                <a:gd name="T20" fmla="*/ 18 w 19"/>
                <a:gd name="T21" fmla="*/ 70 h 70"/>
                <a:gd name="T22" fmla="*/ 19 w 19"/>
                <a:gd name="T23" fmla="*/ 70 h 70"/>
                <a:gd name="T24" fmla="*/ 18 w 19"/>
                <a:gd name="T25" fmla="*/ 42 h 70"/>
                <a:gd name="T26" fmla="*/ 18 w 19"/>
                <a:gd name="T27" fmla="*/ 42 h 70"/>
                <a:gd name="T28" fmla="*/ 18 w 19"/>
                <a:gd name="T29" fmla="*/ 38 h 70"/>
                <a:gd name="T30" fmla="*/ 17 w 19"/>
                <a:gd name="T3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70">
                  <a:moveTo>
                    <a:pt x="17" y="22"/>
                  </a:moveTo>
                  <a:cubicBezTo>
                    <a:pt x="16" y="16"/>
                    <a:pt x="15" y="11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0" y="12"/>
                    <a:pt x="0" y="19"/>
                    <a:pt x="0" y="27"/>
                  </a:cubicBezTo>
                  <a:cubicBezTo>
                    <a:pt x="0" y="31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0" y="50"/>
                    <a:pt x="1" y="59"/>
                    <a:pt x="1" y="67"/>
                  </a:cubicBezTo>
                  <a:cubicBezTo>
                    <a:pt x="7" y="68"/>
                    <a:pt x="12" y="69"/>
                    <a:pt x="18" y="70"/>
                  </a:cubicBezTo>
                  <a:cubicBezTo>
                    <a:pt x="18" y="70"/>
                    <a:pt x="18" y="70"/>
                    <a:pt x="19" y="70"/>
                  </a:cubicBezTo>
                  <a:cubicBezTo>
                    <a:pt x="19" y="61"/>
                    <a:pt x="19" y="51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0"/>
                    <a:pt x="18" y="39"/>
                    <a:pt x="18" y="38"/>
                  </a:cubicBezTo>
                  <a:cubicBezTo>
                    <a:pt x="18" y="32"/>
                    <a:pt x="17" y="27"/>
                    <a:pt x="17" y="2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078"/>
            <p:cNvSpPr>
              <a:spLocks/>
            </p:cNvSpPr>
            <p:nvPr/>
          </p:nvSpPr>
          <p:spPr bwMode="auto">
            <a:xfrm>
              <a:off x="-10410825" y="9496425"/>
              <a:ext cx="236538" cy="98425"/>
            </a:xfrm>
            <a:custGeom>
              <a:avLst/>
              <a:gdLst>
                <a:gd name="T0" fmla="*/ 51 w 74"/>
                <a:gd name="T1" fmla="*/ 7 h 31"/>
                <a:gd name="T2" fmla="*/ 35 w 74"/>
                <a:gd name="T3" fmla="*/ 4 h 31"/>
                <a:gd name="T4" fmla="*/ 5 w 74"/>
                <a:gd name="T5" fmla="*/ 7 h 31"/>
                <a:gd name="T6" fmla="*/ 5 w 74"/>
                <a:gd name="T7" fmla="*/ 25 h 31"/>
                <a:gd name="T8" fmla="*/ 34 w 74"/>
                <a:gd name="T9" fmla="*/ 29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1 w 74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1" y="7"/>
                  </a:moveTo>
                  <a:cubicBezTo>
                    <a:pt x="46" y="6"/>
                    <a:pt x="40" y="5"/>
                    <a:pt x="35" y="4"/>
                  </a:cubicBezTo>
                  <a:cubicBezTo>
                    <a:pt x="26" y="3"/>
                    <a:pt x="13" y="0"/>
                    <a:pt x="5" y="7"/>
                  </a:cubicBezTo>
                  <a:cubicBezTo>
                    <a:pt x="0" y="11"/>
                    <a:pt x="0" y="21"/>
                    <a:pt x="5" y="25"/>
                  </a:cubicBezTo>
                  <a:cubicBezTo>
                    <a:pt x="13" y="31"/>
                    <a:pt x="25" y="30"/>
                    <a:pt x="34" y="29"/>
                  </a:cubicBezTo>
                  <a:cubicBezTo>
                    <a:pt x="46" y="28"/>
                    <a:pt x="57" y="28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2" y="9"/>
                    <a:pt x="57" y="8"/>
                    <a:pt x="5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079"/>
            <p:cNvSpPr>
              <a:spLocks noEditPoints="1"/>
            </p:cNvSpPr>
            <p:nvPr/>
          </p:nvSpPr>
          <p:spPr bwMode="auto">
            <a:xfrm>
              <a:off x="-10983913" y="7932738"/>
              <a:ext cx="384175" cy="355600"/>
            </a:xfrm>
            <a:custGeom>
              <a:avLst/>
              <a:gdLst>
                <a:gd name="T0" fmla="*/ 6 w 120"/>
                <a:gd name="T1" fmla="*/ 55 h 111"/>
                <a:gd name="T2" fmla="*/ 19 w 120"/>
                <a:gd name="T3" fmla="*/ 105 h 111"/>
                <a:gd name="T4" fmla="*/ 53 w 120"/>
                <a:gd name="T5" fmla="*/ 106 h 111"/>
                <a:gd name="T6" fmla="*/ 75 w 120"/>
                <a:gd name="T7" fmla="*/ 1 h 111"/>
                <a:gd name="T8" fmla="*/ 74 w 120"/>
                <a:gd name="T9" fmla="*/ 0 h 111"/>
                <a:gd name="T10" fmla="*/ 6 w 120"/>
                <a:gd name="T11" fmla="*/ 55 h 111"/>
                <a:gd name="T12" fmla="*/ 68 w 120"/>
                <a:gd name="T13" fmla="*/ 49 h 111"/>
                <a:gd name="T14" fmla="*/ 66 w 120"/>
                <a:gd name="T15" fmla="*/ 73 h 111"/>
                <a:gd name="T16" fmla="*/ 68 w 120"/>
                <a:gd name="T17" fmla="*/ 49 h 111"/>
                <a:gd name="T18" fmla="*/ 36 w 120"/>
                <a:gd name="T19" fmla="*/ 35 h 111"/>
                <a:gd name="T20" fmla="*/ 34 w 120"/>
                <a:gd name="T21" fmla="*/ 59 h 111"/>
                <a:gd name="T22" fmla="*/ 36 w 120"/>
                <a:gd name="T23" fmla="*/ 3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11">
                  <a:moveTo>
                    <a:pt x="6" y="55"/>
                  </a:moveTo>
                  <a:cubicBezTo>
                    <a:pt x="1" y="71"/>
                    <a:pt x="0" y="96"/>
                    <a:pt x="19" y="105"/>
                  </a:cubicBezTo>
                  <a:cubicBezTo>
                    <a:pt x="30" y="110"/>
                    <a:pt x="41" y="111"/>
                    <a:pt x="53" y="106"/>
                  </a:cubicBezTo>
                  <a:cubicBezTo>
                    <a:pt x="91" y="89"/>
                    <a:pt x="120" y="26"/>
                    <a:pt x="75" y="1"/>
                  </a:cubicBezTo>
                  <a:cubicBezTo>
                    <a:pt x="74" y="1"/>
                    <a:pt x="74" y="0"/>
                    <a:pt x="74" y="0"/>
                  </a:cubicBezTo>
                  <a:cubicBezTo>
                    <a:pt x="43" y="3"/>
                    <a:pt x="16" y="26"/>
                    <a:pt x="6" y="55"/>
                  </a:cubicBezTo>
                  <a:close/>
                  <a:moveTo>
                    <a:pt x="68" y="49"/>
                  </a:moveTo>
                  <a:cubicBezTo>
                    <a:pt x="80" y="53"/>
                    <a:pt x="78" y="72"/>
                    <a:pt x="66" y="73"/>
                  </a:cubicBezTo>
                  <a:cubicBezTo>
                    <a:pt x="47" y="75"/>
                    <a:pt x="53" y="45"/>
                    <a:pt x="68" y="49"/>
                  </a:cubicBezTo>
                  <a:close/>
                  <a:moveTo>
                    <a:pt x="36" y="35"/>
                  </a:moveTo>
                  <a:cubicBezTo>
                    <a:pt x="47" y="38"/>
                    <a:pt x="46" y="58"/>
                    <a:pt x="34" y="59"/>
                  </a:cubicBezTo>
                  <a:cubicBezTo>
                    <a:pt x="15" y="60"/>
                    <a:pt x="20" y="30"/>
                    <a:pt x="36" y="3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80"/>
            <p:cNvSpPr>
              <a:spLocks noEditPoints="1"/>
            </p:cNvSpPr>
            <p:nvPr/>
          </p:nvSpPr>
          <p:spPr bwMode="auto">
            <a:xfrm>
              <a:off x="-10958513" y="7920038"/>
              <a:ext cx="1008063" cy="1081087"/>
            </a:xfrm>
            <a:custGeom>
              <a:avLst/>
              <a:gdLst>
                <a:gd name="T0" fmla="*/ 72 w 315"/>
                <a:gd name="T1" fmla="*/ 316 h 338"/>
                <a:gd name="T2" fmla="*/ 108 w 315"/>
                <a:gd name="T3" fmla="*/ 331 h 338"/>
                <a:gd name="T4" fmla="*/ 152 w 315"/>
                <a:gd name="T5" fmla="*/ 338 h 338"/>
                <a:gd name="T6" fmla="*/ 189 w 315"/>
                <a:gd name="T7" fmla="*/ 334 h 338"/>
                <a:gd name="T8" fmla="*/ 222 w 315"/>
                <a:gd name="T9" fmla="*/ 323 h 338"/>
                <a:gd name="T10" fmla="*/ 283 w 315"/>
                <a:gd name="T11" fmla="*/ 267 h 338"/>
                <a:gd name="T12" fmla="*/ 307 w 315"/>
                <a:gd name="T13" fmla="*/ 170 h 338"/>
                <a:gd name="T14" fmla="*/ 290 w 315"/>
                <a:gd name="T15" fmla="*/ 130 h 338"/>
                <a:gd name="T16" fmla="*/ 285 w 315"/>
                <a:gd name="T17" fmla="*/ 124 h 338"/>
                <a:gd name="T18" fmla="*/ 283 w 315"/>
                <a:gd name="T19" fmla="*/ 120 h 338"/>
                <a:gd name="T20" fmla="*/ 270 w 315"/>
                <a:gd name="T21" fmla="*/ 111 h 338"/>
                <a:gd name="T22" fmla="*/ 262 w 315"/>
                <a:gd name="T23" fmla="*/ 98 h 338"/>
                <a:gd name="T24" fmla="*/ 252 w 315"/>
                <a:gd name="T25" fmla="*/ 96 h 338"/>
                <a:gd name="T26" fmla="*/ 252 w 315"/>
                <a:gd name="T27" fmla="*/ 90 h 338"/>
                <a:gd name="T28" fmla="*/ 239 w 315"/>
                <a:gd name="T29" fmla="*/ 80 h 338"/>
                <a:gd name="T30" fmla="*/ 235 w 315"/>
                <a:gd name="T31" fmla="*/ 78 h 338"/>
                <a:gd name="T32" fmla="*/ 220 w 315"/>
                <a:gd name="T33" fmla="*/ 75 h 338"/>
                <a:gd name="T34" fmla="*/ 211 w 315"/>
                <a:gd name="T35" fmla="*/ 63 h 338"/>
                <a:gd name="T36" fmla="*/ 200 w 315"/>
                <a:gd name="T37" fmla="*/ 63 h 338"/>
                <a:gd name="T38" fmla="*/ 197 w 315"/>
                <a:gd name="T39" fmla="*/ 55 h 338"/>
                <a:gd name="T40" fmla="*/ 176 w 315"/>
                <a:gd name="T41" fmla="*/ 44 h 338"/>
                <a:gd name="T42" fmla="*/ 147 w 315"/>
                <a:gd name="T43" fmla="*/ 32 h 338"/>
                <a:gd name="T44" fmla="*/ 108 w 315"/>
                <a:gd name="T45" fmla="*/ 16 h 338"/>
                <a:gd name="T46" fmla="*/ 86 w 315"/>
                <a:gd name="T47" fmla="*/ 0 h 338"/>
                <a:gd name="T48" fmla="*/ 14 w 315"/>
                <a:gd name="T49" fmla="*/ 125 h 338"/>
                <a:gd name="T50" fmla="*/ 6 w 315"/>
                <a:gd name="T51" fmla="*/ 127 h 338"/>
                <a:gd name="T52" fmla="*/ 38 w 315"/>
                <a:gd name="T53" fmla="*/ 149 h 338"/>
                <a:gd name="T54" fmla="*/ 53 w 315"/>
                <a:gd name="T55" fmla="*/ 162 h 338"/>
                <a:gd name="T56" fmla="*/ 63 w 315"/>
                <a:gd name="T57" fmla="*/ 182 h 338"/>
                <a:gd name="T58" fmla="*/ 36 w 315"/>
                <a:gd name="T59" fmla="*/ 209 h 338"/>
                <a:gd name="T60" fmla="*/ 27 w 315"/>
                <a:gd name="T61" fmla="*/ 233 h 338"/>
                <a:gd name="T62" fmla="*/ 27 w 315"/>
                <a:gd name="T63" fmla="*/ 263 h 338"/>
                <a:gd name="T64" fmla="*/ 40 w 315"/>
                <a:gd name="T65" fmla="*/ 290 h 338"/>
                <a:gd name="T66" fmla="*/ 119 w 315"/>
                <a:gd name="T67" fmla="*/ 65 h 338"/>
                <a:gd name="T68" fmla="*/ 169 w 315"/>
                <a:gd name="T69" fmla="*/ 49 h 338"/>
                <a:gd name="T70" fmla="*/ 126 w 315"/>
                <a:gd name="T71" fmla="*/ 101 h 338"/>
                <a:gd name="T72" fmla="*/ 238 w 315"/>
                <a:gd name="T73" fmla="*/ 128 h 338"/>
                <a:gd name="T74" fmla="*/ 177 w 315"/>
                <a:gd name="T75" fmla="*/ 119 h 338"/>
                <a:gd name="T76" fmla="*/ 222 w 315"/>
                <a:gd name="T77" fmla="*/ 96 h 338"/>
                <a:gd name="T78" fmla="*/ 268 w 315"/>
                <a:gd name="T79" fmla="*/ 198 h 338"/>
                <a:gd name="T80" fmla="*/ 203 w 315"/>
                <a:gd name="T81" fmla="*/ 258 h 338"/>
                <a:gd name="T82" fmla="*/ 216 w 315"/>
                <a:gd name="T83" fmla="*/ 191 h 338"/>
                <a:gd name="T84" fmla="*/ 59 w 315"/>
                <a:gd name="T85" fmla="*/ 198 h 338"/>
                <a:gd name="T86" fmla="*/ 128 w 315"/>
                <a:gd name="T87" fmla="*/ 200 h 338"/>
                <a:gd name="T88" fmla="*/ 96 w 315"/>
                <a:gd name="T89" fmla="*/ 274 h 338"/>
                <a:gd name="T90" fmla="*/ 59 w 315"/>
                <a:gd name="T91" fmla="*/ 19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338">
                  <a:moveTo>
                    <a:pt x="45" y="296"/>
                  </a:moveTo>
                  <a:cubicBezTo>
                    <a:pt x="53" y="304"/>
                    <a:pt x="62" y="311"/>
                    <a:pt x="72" y="316"/>
                  </a:cubicBezTo>
                  <a:cubicBezTo>
                    <a:pt x="73" y="317"/>
                    <a:pt x="75" y="318"/>
                    <a:pt x="77" y="319"/>
                  </a:cubicBezTo>
                  <a:cubicBezTo>
                    <a:pt x="87" y="324"/>
                    <a:pt x="97" y="328"/>
                    <a:pt x="108" y="331"/>
                  </a:cubicBezTo>
                  <a:cubicBezTo>
                    <a:pt x="109" y="331"/>
                    <a:pt x="110" y="332"/>
                    <a:pt x="111" y="332"/>
                  </a:cubicBezTo>
                  <a:cubicBezTo>
                    <a:pt x="124" y="335"/>
                    <a:pt x="138" y="337"/>
                    <a:pt x="152" y="338"/>
                  </a:cubicBezTo>
                  <a:cubicBezTo>
                    <a:pt x="163" y="338"/>
                    <a:pt x="173" y="337"/>
                    <a:pt x="184" y="335"/>
                  </a:cubicBezTo>
                  <a:cubicBezTo>
                    <a:pt x="186" y="335"/>
                    <a:pt x="187" y="334"/>
                    <a:pt x="189" y="334"/>
                  </a:cubicBezTo>
                  <a:cubicBezTo>
                    <a:pt x="198" y="332"/>
                    <a:pt x="206" y="330"/>
                    <a:pt x="214" y="326"/>
                  </a:cubicBezTo>
                  <a:cubicBezTo>
                    <a:pt x="217" y="325"/>
                    <a:pt x="219" y="324"/>
                    <a:pt x="222" y="323"/>
                  </a:cubicBezTo>
                  <a:cubicBezTo>
                    <a:pt x="232" y="317"/>
                    <a:pt x="242" y="310"/>
                    <a:pt x="250" y="303"/>
                  </a:cubicBezTo>
                  <a:cubicBezTo>
                    <a:pt x="265" y="291"/>
                    <a:pt x="277" y="275"/>
                    <a:pt x="283" y="267"/>
                  </a:cubicBezTo>
                  <a:cubicBezTo>
                    <a:pt x="284" y="266"/>
                    <a:pt x="285" y="265"/>
                    <a:pt x="285" y="263"/>
                  </a:cubicBezTo>
                  <a:cubicBezTo>
                    <a:pt x="305" y="237"/>
                    <a:pt x="315" y="203"/>
                    <a:pt x="307" y="170"/>
                  </a:cubicBezTo>
                  <a:cubicBezTo>
                    <a:pt x="305" y="158"/>
                    <a:pt x="300" y="147"/>
                    <a:pt x="294" y="136"/>
                  </a:cubicBezTo>
                  <a:cubicBezTo>
                    <a:pt x="293" y="134"/>
                    <a:pt x="292" y="132"/>
                    <a:pt x="290" y="130"/>
                  </a:cubicBezTo>
                  <a:cubicBezTo>
                    <a:pt x="290" y="130"/>
                    <a:pt x="290" y="130"/>
                    <a:pt x="290" y="129"/>
                  </a:cubicBezTo>
                  <a:cubicBezTo>
                    <a:pt x="288" y="127"/>
                    <a:pt x="287" y="125"/>
                    <a:pt x="285" y="124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4" y="122"/>
                    <a:pt x="284" y="121"/>
                    <a:pt x="283" y="120"/>
                  </a:cubicBezTo>
                  <a:cubicBezTo>
                    <a:pt x="280" y="122"/>
                    <a:pt x="277" y="123"/>
                    <a:pt x="274" y="123"/>
                  </a:cubicBezTo>
                  <a:cubicBezTo>
                    <a:pt x="268" y="124"/>
                    <a:pt x="264" y="114"/>
                    <a:pt x="270" y="111"/>
                  </a:cubicBezTo>
                  <a:cubicBezTo>
                    <a:pt x="271" y="111"/>
                    <a:pt x="272" y="110"/>
                    <a:pt x="273" y="109"/>
                  </a:cubicBezTo>
                  <a:cubicBezTo>
                    <a:pt x="269" y="106"/>
                    <a:pt x="266" y="102"/>
                    <a:pt x="262" y="98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59" y="104"/>
                    <a:pt x="251" y="101"/>
                    <a:pt x="252" y="96"/>
                  </a:cubicBezTo>
                  <a:cubicBezTo>
                    <a:pt x="252" y="94"/>
                    <a:pt x="253" y="93"/>
                    <a:pt x="253" y="91"/>
                  </a:cubicBezTo>
                  <a:cubicBezTo>
                    <a:pt x="253" y="91"/>
                    <a:pt x="252" y="90"/>
                    <a:pt x="252" y="90"/>
                  </a:cubicBezTo>
                  <a:cubicBezTo>
                    <a:pt x="251" y="90"/>
                    <a:pt x="251" y="89"/>
                    <a:pt x="251" y="89"/>
                  </a:cubicBezTo>
                  <a:cubicBezTo>
                    <a:pt x="247" y="86"/>
                    <a:pt x="243" y="83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79"/>
                    <a:pt x="236" y="78"/>
                    <a:pt x="235" y="78"/>
                  </a:cubicBezTo>
                  <a:cubicBezTo>
                    <a:pt x="234" y="80"/>
                    <a:pt x="232" y="82"/>
                    <a:pt x="230" y="83"/>
                  </a:cubicBezTo>
                  <a:cubicBezTo>
                    <a:pt x="225" y="88"/>
                    <a:pt x="218" y="81"/>
                    <a:pt x="220" y="75"/>
                  </a:cubicBezTo>
                  <a:cubicBezTo>
                    <a:pt x="221" y="73"/>
                    <a:pt x="222" y="72"/>
                    <a:pt x="223" y="70"/>
                  </a:cubicBezTo>
                  <a:cubicBezTo>
                    <a:pt x="219" y="68"/>
                    <a:pt x="215" y="65"/>
                    <a:pt x="211" y="63"/>
                  </a:cubicBezTo>
                  <a:cubicBezTo>
                    <a:pt x="211" y="64"/>
                    <a:pt x="211" y="64"/>
                    <a:pt x="210" y="65"/>
                  </a:cubicBezTo>
                  <a:cubicBezTo>
                    <a:pt x="209" y="72"/>
                    <a:pt x="199" y="70"/>
                    <a:pt x="200" y="63"/>
                  </a:cubicBezTo>
                  <a:cubicBezTo>
                    <a:pt x="200" y="61"/>
                    <a:pt x="201" y="59"/>
                    <a:pt x="201" y="57"/>
                  </a:cubicBezTo>
                  <a:cubicBezTo>
                    <a:pt x="200" y="57"/>
                    <a:pt x="199" y="56"/>
                    <a:pt x="197" y="55"/>
                  </a:cubicBezTo>
                  <a:cubicBezTo>
                    <a:pt x="194" y="53"/>
                    <a:pt x="190" y="52"/>
                    <a:pt x="187" y="50"/>
                  </a:cubicBezTo>
                  <a:cubicBezTo>
                    <a:pt x="183" y="48"/>
                    <a:pt x="179" y="46"/>
                    <a:pt x="176" y="44"/>
                  </a:cubicBezTo>
                  <a:cubicBezTo>
                    <a:pt x="176" y="44"/>
                    <a:pt x="176" y="44"/>
                    <a:pt x="175" y="44"/>
                  </a:cubicBezTo>
                  <a:cubicBezTo>
                    <a:pt x="166" y="40"/>
                    <a:pt x="157" y="36"/>
                    <a:pt x="147" y="32"/>
                  </a:cubicBezTo>
                  <a:cubicBezTo>
                    <a:pt x="145" y="32"/>
                    <a:pt x="143" y="31"/>
                    <a:pt x="142" y="28"/>
                  </a:cubicBezTo>
                  <a:cubicBezTo>
                    <a:pt x="133" y="14"/>
                    <a:pt x="119" y="27"/>
                    <a:pt x="108" y="16"/>
                  </a:cubicBezTo>
                  <a:cubicBezTo>
                    <a:pt x="102" y="10"/>
                    <a:pt x="99" y="2"/>
                    <a:pt x="88" y="0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132" y="33"/>
                    <a:pt x="87" y="120"/>
                    <a:pt x="37" y="126"/>
                  </a:cubicBezTo>
                  <a:cubicBezTo>
                    <a:pt x="28" y="128"/>
                    <a:pt x="21" y="127"/>
                    <a:pt x="14" y="125"/>
                  </a:cubicBezTo>
                  <a:cubicBezTo>
                    <a:pt x="14" y="125"/>
                    <a:pt x="7" y="121"/>
                    <a:pt x="0" y="116"/>
                  </a:cubicBezTo>
                  <a:cubicBezTo>
                    <a:pt x="1" y="121"/>
                    <a:pt x="3" y="125"/>
                    <a:pt x="6" y="127"/>
                  </a:cubicBezTo>
                  <a:cubicBezTo>
                    <a:pt x="11" y="129"/>
                    <a:pt x="16" y="130"/>
                    <a:pt x="21" y="133"/>
                  </a:cubicBezTo>
                  <a:cubicBezTo>
                    <a:pt x="29" y="137"/>
                    <a:pt x="34" y="142"/>
                    <a:pt x="38" y="149"/>
                  </a:cubicBezTo>
                  <a:cubicBezTo>
                    <a:pt x="42" y="157"/>
                    <a:pt x="46" y="161"/>
                    <a:pt x="51" y="164"/>
                  </a:cubicBezTo>
                  <a:cubicBezTo>
                    <a:pt x="52" y="163"/>
                    <a:pt x="52" y="163"/>
                    <a:pt x="53" y="162"/>
                  </a:cubicBezTo>
                  <a:cubicBezTo>
                    <a:pt x="57" y="155"/>
                    <a:pt x="67" y="161"/>
                    <a:pt x="66" y="168"/>
                  </a:cubicBezTo>
                  <a:cubicBezTo>
                    <a:pt x="73" y="171"/>
                    <a:pt x="71" y="184"/>
                    <a:pt x="63" y="182"/>
                  </a:cubicBezTo>
                  <a:cubicBezTo>
                    <a:pt x="61" y="182"/>
                    <a:pt x="59" y="182"/>
                    <a:pt x="57" y="181"/>
                  </a:cubicBezTo>
                  <a:cubicBezTo>
                    <a:pt x="50" y="188"/>
                    <a:pt x="41" y="198"/>
                    <a:pt x="36" y="209"/>
                  </a:cubicBezTo>
                  <a:cubicBezTo>
                    <a:pt x="34" y="213"/>
                    <a:pt x="32" y="217"/>
                    <a:pt x="30" y="221"/>
                  </a:cubicBezTo>
                  <a:cubicBezTo>
                    <a:pt x="29" y="225"/>
                    <a:pt x="28" y="229"/>
                    <a:pt x="27" y="233"/>
                  </a:cubicBezTo>
                  <a:cubicBezTo>
                    <a:pt x="26" y="237"/>
                    <a:pt x="26" y="241"/>
                    <a:pt x="25" y="245"/>
                  </a:cubicBezTo>
                  <a:cubicBezTo>
                    <a:pt x="25" y="251"/>
                    <a:pt x="25" y="257"/>
                    <a:pt x="27" y="263"/>
                  </a:cubicBezTo>
                  <a:cubicBezTo>
                    <a:pt x="28" y="266"/>
                    <a:pt x="29" y="269"/>
                    <a:pt x="30" y="272"/>
                  </a:cubicBezTo>
                  <a:cubicBezTo>
                    <a:pt x="33" y="279"/>
                    <a:pt x="36" y="284"/>
                    <a:pt x="40" y="290"/>
                  </a:cubicBezTo>
                  <a:cubicBezTo>
                    <a:pt x="42" y="292"/>
                    <a:pt x="44" y="294"/>
                    <a:pt x="45" y="296"/>
                  </a:cubicBezTo>
                  <a:close/>
                  <a:moveTo>
                    <a:pt x="119" y="65"/>
                  </a:moveTo>
                  <a:cubicBezTo>
                    <a:pt x="127" y="50"/>
                    <a:pt x="150" y="38"/>
                    <a:pt x="167" y="47"/>
                  </a:cubicBezTo>
                  <a:cubicBezTo>
                    <a:pt x="168" y="48"/>
                    <a:pt x="168" y="48"/>
                    <a:pt x="169" y="49"/>
                  </a:cubicBezTo>
                  <a:cubicBezTo>
                    <a:pt x="183" y="58"/>
                    <a:pt x="184" y="78"/>
                    <a:pt x="174" y="92"/>
                  </a:cubicBezTo>
                  <a:cubicBezTo>
                    <a:pt x="163" y="106"/>
                    <a:pt x="142" y="112"/>
                    <a:pt x="126" y="101"/>
                  </a:cubicBezTo>
                  <a:cubicBezTo>
                    <a:pt x="115" y="93"/>
                    <a:pt x="113" y="77"/>
                    <a:pt x="119" y="65"/>
                  </a:cubicBezTo>
                  <a:close/>
                  <a:moveTo>
                    <a:pt x="238" y="128"/>
                  </a:moveTo>
                  <a:cubicBezTo>
                    <a:pt x="235" y="148"/>
                    <a:pt x="213" y="158"/>
                    <a:pt x="194" y="154"/>
                  </a:cubicBezTo>
                  <a:cubicBezTo>
                    <a:pt x="176" y="151"/>
                    <a:pt x="171" y="134"/>
                    <a:pt x="177" y="119"/>
                  </a:cubicBezTo>
                  <a:cubicBezTo>
                    <a:pt x="182" y="105"/>
                    <a:pt x="195" y="90"/>
                    <a:pt x="211" y="93"/>
                  </a:cubicBezTo>
                  <a:cubicBezTo>
                    <a:pt x="215" y="93"/>
                    <a:pt x="218" y="95"/>
                    <a:pt x="222" y="96"/>
                  </a:cubicBezTo>
                  <a:cubicBezTo>
                    <a:pt x="233" y="102"/>
                    <a:pt x="241" y="115"/>
                    <a:pt x="238" y="128"/>
                  </a:cubicBezTo>
                  <a:close/>
                  <a:moveTo>
                    <a:pt x="268" y="198"/>
                  </a:moveTo>
                  <a:cubicBezTo>
                    <a:pt x="274" y="204"/>
                    <a:pt x="278" y="211"/>
                    <a:pt x="279" y="218"/>
                  </a:cubicBezTo>
                  <a:cubicBezTo>
                    <a:pt x="286" y="255"/>
                    <a:pt x="229" y="294"/>
                    <a:pt x="203" y="258"/>
                  </a:cubicBezTo>
                  <a:cubicBezTo>
                    <a:pt x="199" y="253"/>
                    <a:pt x="196" y="246"/>
                    <a:pt x="195" y="239"/>
                  </a:cubicBezTo>
                  <a:cubicBezTo>
                    <a:pt x="192" y="220"/>
                    <a:pt x="199" y="201"/>
                    <a:pt x="216" y="191"/>
                  </a:cubicBezTo>
                  <a:cubicBezTo>
                    <a:pt x="234" y="182"/>
                    <a:pt x="254" y="184"/>
                    <a:pt x="268" y="198"/>
                  </a:cubicBezTo>
                  <a:close/>
                  <a:moveTo>
                    <a:pt x="59" y="198"/>
                  </a:moveTo>
                  <a:cubicBezTo>
                    <a:pt x="69" y="188"/>
                    <a:pt x="83" y="182"/>
                    <a:pt x="97" y="184"/>
                  </a:cubicBezTo>
                  <a:cubicBezTo>
                    <a:pt x="109" y="185"/>
                    <a:pt x="120" y="192"/>
                    <a:pt x="128" y="200"/>
                  </a:cubicBezTo>
                  <a:cubicBezTo>
                    <a:pt x="137" y="209"/>
                    <a:pt x="142" y="220"/>
                    <a:pt x="140" y="233"/>
                  </a:cubicBezTo>
                  <a:cubicBezTo>
                    <a:pt x="136" y="254"/>
                    <a:pt x="118" y="274"/>
                    <a:pt x="96" y="274"/>
                  </a:cubicBezTo>
                  <a:cubicBezTo>
                    <a:pt x="71" y="275"/>
                    <a:pt x="47" y="258"/>
                    <a:pt x="47" y="231"/>
                  </a:cubicBezTo>
                  <a:cubicBezTo>
                    <a:pt x="47" y="219"/>
                    <a:pt x="51" y="207"/>
                    <a:pt x="59" y="198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081"/>
            <p:cNvSpPr>
              <a:spLocks noEditPoints="1"/>
            </p:cNvSpPr>
            <p:nvPr/>
          </p:nvSpPr>
          <p:spPr bwMode="auto">
            <a:xfrm>
              <a:off x="-11022013" y="7866063"/>
              <a:ext cx="1133475" cy="1182687"/>
            </a:xfrm>
            <a:custGeom>
              <a:avLst/>
              <a:gdLst>
                <a:gd name="T0" fmla="*/ 125 w 354"/>
                <a:gd name="T1" fmla="*/ 363 h 370"/>
                <a:gd name="T2" fmla="*/ 209 w 354"/>
                <a:gd name="T3" fmla="*/ 366 h 370"/>
                <a:gd name="T4" fmla="*/ 295 w 354"/>
                <a:gd name="T5" fmla="*/ 316 h 370"/>
                <a:gd name="T6" fmla="*/ 321 w 354"/>
                <a:gd name="T7" fmla="*/ 283 h 370"/>
                <a:gd name="T8" fmla="*/ 332 w 354"/>
                <a:gd name="T9" fmla="*/ 111 h 370"/>
                <a:gd name="T10" fmla="*/ 279 w 354"/>
                <a:gd name="T11" fmla="*/ 95 h 370"/>
                <a:gd name="T12" fmla="*/ 275 w 354"/>
                <a:gd name="T13" fmla="*/ 51 h 370"/>
                <a:gd name="T14" fmla="*/ 224 w 354"/>
                <a:gd name="T15" fmla="*/ 60 h 370"/>
                <a:gd name="T16" fmla="*/ 175 w 354"/>
                <a:gd name="T17" fmla="*/ 36 h 370"/>
                <a:gd name="T18" fmla="*/ 130 w 354"/>
                <a:gd name="T19" fmla="*/ 12 h 370"/>
                <a:gd name="T20" fmla="*/ 5 w 354"/>
                <a:gd name="T21" fmla="*/ 75 h 370"/>
                <a:gd name="T22" fmla="*/ 26 w 354"/>
                <a:gd name="T23" fmla="*/ 159 h 370"/>
                <a:gd name="T24" fmla="*/ 42 w 354"/>
                <a:gd name="T25" fmla="*/ 221 h 370"/>
                <a:gd name="T26" fmla="*/ 31 w 354"/>
                <a:gd name="T27" fmla="*/ 260 h 370"/>
                <a:gd name="T28" fmla="*/ 52 w 354"/>
                <a:gd name="T29" fmla="*/ 321 h 370"/>
                <a:gd name="T30" fmla="*/ 50 w 354"/>
                <a:gd name="T31" fmla="*/ 289 h 370"/>
                <a:gd name="T32" fmla="*/ 47 w 354"/>
                <a:gd name="T33" fmla="*/ 250 h 370"/>
                <a:gd name="T34" fmla="*/ 77 w 354"/>
                <a:gd name="T35" fmla="*/ 198 h 370"/>
                <a:gd name="T36" fmla="*/ 73 w 354"/>
                <a:gd name="T37" fmla="*/ 179 h 370"/>
                <a:gd name="T38" fmla="*/ 41 w 354"/>
                <a:gd name="T39" fmla="*/ 150 h 370"/>
                <a:gd name="T40" fmla="*/ 34 w 354"/>
                <a:gd name="T41" fmla="*/ 142 h 370"/>
                <a:gd name="T42" fmla="*/ 108 w 354"/>
                <a:gd name="T43" fmla="*/ 17 h 370"/>
                <a:gd name="T44" fmla="*/ 167 w 354"/>
                <a:gd name="T45" fmla="*/ 49 h 370"/>
                <a:gd name="T46" fmla="*/ 207 w 354"/>
                <a:gd name="T47" fmla="*/ 67 h 370"/>
                <a:gd name="T48" fmla="*/ 220 w 354"/>
                <a:gd name="T49" fmla="*/ 80 h 370"/>
                <a:gd name="T50" fmla="*/ 243 w 354"/>
                <a:gd name="T51" fmla="*/ 87 h 370"/>
                <a:gd name="T52" fmla="*/ 255 w 354"/>
                <a:gd name="T53" fmla="*/ 95 h 370"/>
                <a:gd name="T54" fmla="*/ 271 w 354"/>
                <a:gd name="T55" fmla="*/ 106 h 370"/>
                <a:gd name="T56" fmla="*/ 272 w 354"/>
                <a:gd name="T57" fmla="*/ 113 h 370"/>
                <a:gd name="T58" fmla="*/ 293 w 354"/>
                <a:gd name="T59" fmla="*/ 126 h 370"/>
                <a:gd name="T60" fmla="*/ 303 w 354"/>
                <a:gd name="T61" fmla="*/ 137 h 370"/>
                <a:gd name="T62" fmla="*/ 310 w 354"/>
                <a:gd name="T63" fmla="*/ 146 h 370"/>
                <a:gd name="T64" fmla="*/ 327 w 354"/>
                <a:gd name="T65" fmla="*/ 187 h 370"/>
                <a:gd name="T66" fmla="*/ 270 w 354"/>
                <a:gd name="T67" fmla="*/ 320 h 370"/>
                <a:gd name="T68" fmla="*/ 209 w 354"/>
                <a:gd name="T69" fmla="*/ 351 h 370"/>
                <a:gd name="T70" fmla="*/ 131 w 354"/>
                <a:gd name="T71" fmla="*/ 349 h 370"/>
                <a:gd name="T72" fmla="*/ 92 w 354"/>
                <a:gd name="T73" fmla="*/ 333 h 370"/>
                <a:gd name="T74" fmla="*/ 50 w 354"/>
                <a:gd name="T75" fmla="*/ 289 h 370"/>
                <a:gd name="T76" fmla="*/ 65 w 354"/>
                <a:gd name="T77" fmla="*/ 127 h 370"/>
                <a:gd name="T78" fmla="*/ 86 w 354"/>
                <a:gd name="T79" fmla="*/ 21 h 370"/>
                <a:gd name="T80" fmla="*/ 251 w 354"/>
                <a:gd name="T81" fmla="*/ 37 h 370"/>
                <a:gd name="T82" fmla="*/ 254 w 354"/>
                <a:gd name="T83" fmla="*/ 34 h 370"/>
                <a:gd name="T84" fmla="*/ 258 w 354"/>
                <a:gd name="T85" fmla="*/ 34 h 370"/>
                <a:gd name="T86" fmla="*/ 260 w 354"/>
                <a:gd name="T87" fmla="*/ 35 h 370"/>
                <a:gd name="T88" fmla="*/ 261 w 354"/>
                <a:gd name="T89" fmla="*/ 38 h 370"/>
                <a:gd name="T90" fmla="*/ 261 w 354"/>
                <a:gd name="T91" fmla="*/ 51 h 370"/>
                <a:gd name="T92" fmla="*/ 234 w 354"/>
                <a:gd name="T93" fmla="*/ 66 h 370"/>
                <a:gd name="T94" fmla="*/ 250 w 354"/>
                <a:gd name="T95" fmla="*/ 37 h 370"/>
                <a:gd name="T96" fmla="*/ 289 w 354"/>
                <a:gd name="T97" fmla="*/ 10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370">
                  <a:moveTo>
                    <a:pt x="67" y="335"/>
                  </a:moveTo>
                  <a:cubicBezTo>
                    <a:pt x="74" y="341"/>
                    <a:pt x="81" y="346"/>
                    <a:pt x="89" y="350"/>
                  </a:cubicBezTo>
                  <a:cubicBezTo>
                    <a:pt x="100" y="355"/>
                    <a:pt x="112" y="360"/>
                    <a:pt x="125" y="363"/>
                  </a:cubicBezTo>
                  <a:cubicBezTo>
                    <a:pt x="140" y="367"/>
                    <a:pt x="156" y="369"/>
                    <a:pt x="172" y="369"/>
                  </a:cubicBezTo>
                  <a:cubicBezTo>
                    <a:pt x="180" y="370"/>
                    <a:pt x="188" y="369"/>
                    <a:pt x="196" y="368"/>
                  </a:cubicBezTo>
                  <a:cubicBezTo>
                    <a:pt x="200" y="368"/>
                    <a:pt x="205" y="367"/>
                    <a:pt x="209" y="366"/>
                  </a:cubicBezTo>
                  <a:cubicBezTo>
                    <a:pt x="214" y="365"/>
                    <a:pt x="218" y="364"/>
                    <a:pt x="223" y="363"/>
                  </a:cubicBezTo>
                  <a:cubicBezTo>
                    <a:pt x="232" y="360"/>
                    <a:pt x="241" y="356"/>
                    <a:pt x="249" y="352"/>
                  </a:cubicBezTo>
                  <a:cubicBezTo>
                    <a:pt x="266" y="343"/>
                    <a:pt x="283" y="328"/>
                    <a:pt x="295" y="316"/>
                  </a:cubicBezTo>
                  <a:cubicBezTo>
                    <a:pt x="295" y="315"/>
                    <a:pt x="296" y="315"/>
                    <a:pt x="297" y="314"/>
                  </a:cubicBezTo>
                  <a:cubicBezTo>
                    <a:pt x="299" y="311"/>
                    <a:pt x="302" y="308"/>
                    <a:pt x="305" y="305"/>
                  </a:cubicBezTo>
                  <a:cubicBezTo>
                    <a:pt x="312" y="296"/>
                    <a:pt x="318" y="288"/>
                    <a:pt x="321" y="283"/>
                  </a:cubicBezTo>
                  <a:cubicBezTo>
                    <a:pt x="347" y="242"/>
                    <a:pt x="351" y="190"/>
                    <a:pt x="326" y="147"/>
                  </a:cubicBezTo>
                  <a:cubicBezTo>
                    <a:pt x="323" y="141"/>
                    <a:pt x="319" y="135"/>
                    <a:pt x="314" y="129"/>
                  </a:cubicBezTo>
                  <a:cubicBezTo>
                    <a:pt x="321" y="124"/>
                    <a:pt x="327" y="117"/>
                    <a:pt x="332" y="111"/>
                  </a:cubicBezTo>
                  <a:cubicBezTo>
                    <a:pt x="341" y="101"/>
                    <a:pt x="354" y="84"/>
                    <a:pt x="349" y="69"/>
                  </a:cubicBezTo>
                  <a:cubicBezTo>
                    <a:pt x="345" y="53"/>
                    <a:pt x="322" y="55"/>
                    <a:pt x="311" y="61"/>
                  </a:cubicBezTo>
                  <a:cubicBezTo>
                    <a:pt x="299" y="69"/>
                    <a:pt x="287" y="81"/>
                    <a:pt x="279" y="95"/>
                  </a:cubicBezTo>
                  <a:cubicBezTo>
                    <a:pt x="274" y="91"/>
                    <a:pt x="268" y="87"/>
                    <a:pt x="262" y="83"/>
                  </a:cubicBezTo>
                  <a:cubicBezTo>
                    <a:pt x="264" y="80"/>
                    <a:pt x="266" y="76"/>
                    <a:pt x="268" y="73"/>
                  </a:cubicBezTo>
                  <a:cubicBezTo>
                    <a:pt x="271" y="66"/>
                    <a:pt x="273" y="58"/>
                    <a:pt x="275" y="51"/>
                  </a:cubicBezTo>
                  <a:cubicBezTo>
                    <a:pt x="276" y="40"/>
                    <a:pt x="274" y="28"/>
                    <a:pt x="265" y="22"/>
                  </a:cubicBezTo>
                  <a:cubicBezTo>
                    <a:pt x="255" y="16"/>
                    <a:pt x="244" y="24"/>
                    <a:pt x="238" y="31"/>
                  </a:cubicBezTo>
                  <a:cubicBezTo>
                    <a:pt x="231" y="39"/>
                    <a:pt x="227" y="50"/>
                    <a:pt x="224" y="60"/>
                  </a:cubicBezTo>
                  <a:cubicBezTo>
                    <a:pt x="219" y="58"/>
                    <a:pt x="215" y="56"/>
                    <a:pt x="211" y="54"/>
                  </a:cubicBezTo>
                  <a:cubicBezTo>
                    <a:pt x="199" y="48"/>
                    <a:pt x="187" y="43"/>
                    <a:pt x="175" y="38"/>
                  </a:cubicBezTo>
                  <a:cubicBezTo>
                    <a:pt x="175" y="37"/>
                    <a:pt x="175" y="37"/>
                    <a:pt x="175" y="36"/>
                  </a:cubicBezTo>
                  <a:cubicBezTo>
                    <a:pt x="170" y="28"/>
                    <a:pt x="164" y="22"/>
                    <a:pt x="154" y="22"/>
                  </a:cubicBezTo>
                  <a:cubicBezTo>
                    <a:pt x="150" y="21"/>
                    <a:pt x="146" y="22"/>
                    <a:pt x="142" y="23"/>
                  </a:cubicBezTo>
                  <a:cubicBezTo>
                    <a:pt x="136" y="24"/>
                    <a:pt x="134" y="14"/>
                    <a:pt x="130" y="12"/>
                  </a:cubicBezTo>
                  <a:cubicBezTo>
                    <a:pt x="115" y="0"/>
                    <a:pt x="92" y="0"/>
                    <a:pt x="76" y="9"/>
                  </a:cubicBezTo>
                  <a:cubicBezTo>
                    <a:pt x="76" y="9"/>
                    <a:pt x="75" y="10"/>
                    <a:pt x="75" y="10"/>
                  </a:cubicBezTo>
                  <a:cubicBezTo>
                    <a:pt x="42" y="15"/>
                    <a:pt x="15" y="43"/>
                    <a:pt x="5" y="75"/>
                  </a:cubicBezTo>
                  <a:cubicBezTo>
                    <a:pt x="0" y="90"/>
                    <a:pt x="1" y="104"/>
                    <a:pt x="6" y="117"/>
                  </a:cubicBezTo>
                  <a:cubicBezTo>
                    <a:pt x="6" y="117"/>
                    <a:pt x="6" y="118"/>
                    <a:pt x="6" y="119"/>
                  </a:cubicBezTo>
                  <a:cubicBezTo>
                    <a:pt x="7" y="136"/>
                    <a:pt x="9" y="152"/>
                    <a:pt x="26" y="159"/>
                  </a:cubicBezTo>
                  <a:cubicBezTo>
                    <a:pt x="38" y="164"/>
                    <a:pt x="44" y="171"/>
                    <a:pt x="50" y="182"/>
                  </a:cubicBezTo>
                  <a:cubicBezTo>
                    <a:pt x="53" y="187"/>
                    <a:pt x="57" y="191"/>
                    <a:pt x="61" y="193"/>
                  </a:cubicBezTo>
                  <a:cubicBezTo>
                    <a:pt x="55" y="201"/>
                    <a:pt x="47" y="210"/>
                    <a:pt x="42" y="221"/>
                  </a:cubicBezTo>
                  <a:cubicBezTo>
                    <a:pt x="40" y="224"/>
                    <a:pt x="38" y="228"/>
                    <a:pt x="37" y="232"/>
                  </a:cubicBezTo>
                  <a:cubicBezTo>
                    <a:pt x="34" y="238"/>
                    <a:pt x="32" y="245"/>
                    <a:pt x="31" y="252"/>
                  </a:cubicBezTo>
                  <a:cubicBezTo>
                    <a:pt x="31" y="254"/>
                    <a:pt x="31" y="257"/>
                    <a:pt x="31" y="260"/>
                  </a:cubicBezTo>
                  <a:cubicBezTo>
                    <a:pt x="30" y="269"/>
                    <a:pt x="31" y="277"/>
                    <a:pt x="33" y="286"/>
                  </a:cubicBezTo>
                  <a:cubicBezTo>
                    <a:pt x="33" y="287"/>
                    <a:pt x="34" y="289"/>
                    <a:pt x="34" y="290"/>
                  </a:cubicBezTo>
                  <a:cubicBezTo>
                    <a:pt x="38" y="301"/>
                    <a:pt x="43" y="311"/>
                    <a:pt x="52" y="321"/>
                  </a:cubicBezTo>
                  <a:cubicBezTo>
                    <a:pt x="53" y="322"/>
                    <a:pt x="54" y="324"/>
                    <a:pt x="56" y="325"/>
                  </a:cubicBezTo>
                  <a:cubicBezTo>
                    <a:pt x="59" y="329"/>
                    <a:pt x="63" y="332"/>
                    <a:pt x="67" y="335"/>
                  </a:cubicBezTo>
                  <a:close/>
                  <a:moveTo>
                    <a:pt x="50" y="289"/>
                  </a:moveTo>
                  <a:cubicBezTo>
                    <a:pt x="49" y="286"/>
                    <a:pt x="48" y="283"/>
                    <a:pt x="47" y="280"/>
                  </a:cubicBezTo>
                  <a:cubicBezTo>
                    <a:pt x="45" y="274"/>
                    <a:pt x="45" y="268"/>
                    <a:pt x="45" y="262"/>
                  </a:cubicBezTo>
                  <a:cubicBezTo>
                    <a:pt x="46" y="258"/>
                    <a:pt x="46" y="254"/>
                    <a:pt x="47" y="250"/>
                  </a:cubicBezTo>
                  <a:cubicBezTo>
                    <a:pt x="48" y="246"/>
                    <a:pt x="49" y="242"/>
                    <a:pt x="50" y="238"/>
                  </a:cubicBezTo>
                  <a:cubicBezTo>
                    <a:pt x="52" y="234"/>
                    <a:pt x="54" y="230"/>
                    <a:pt x="56" y="226"/>
                  </a:cubicBezTo>
                  <a:cubicBezTo>
                    <a:pt x="61" y="215"/>
                    <a:pt x="70" y="205"/>
                    <a:pt x="77" y="198"/>
                  </a:cubicBezTo>
                  <a:cubicBezTo>
                    <a:pt x="79" y="199"/>
                    <a:pt x="81" y="199"/>
                    <a:pt x="83" y="199"/>
                  </a:cubicBezTo>
                  <a:cubicBezTo>
                    <a:pt x="91" y="201"/>
                    <a:pt x="93" y="188"/>
                    <a:pt x="86" y="185"/>
                  </a:cubicBezTo>
                  <a:cubicBezTo>
                    <a:pt x="87" y="178"/>
                    <a:pt x="77" y="172"/>
                    <a:pt x="73" y="179"/>
                  </a:cubicBezTo>
                  <a:cubicBezTo>
                    <a:pt x="72" y="180"/>
                    <a:pt x="72" y="180"/>
                    <a:pt x="71" y="181"/>
                  </a:cubicBezTo>
                  <a:cubicBezTo>
                    <a:pt x="66" y="178"/>
                    <a:pt x="62" y="174"/>
                    <a:pt x="58" y="166"/>
                  </a:cubicBezTo>
                  <a:cubicBezTo>
                    <a:pt x="54" y="159"/>
                    <a:pt x="49" y="154"/>
                    <a:pt x="41" y="150"/>
                  </a:cubicBezTo>
                  <a:cubicBezTo>
                    <a:pt x="36" y="147"/>
                    <a:pt x="31" y="146"/>
                    <a:pt x="26" y="144"/>
                  </a:cubicBezTo>
                  <a:cubicBezTo>
                    <a:pt x="23" y="142"/>
                    <a:pt x="21" y="138"/>
                    <a:pt x="20" y="133"/>
                  </a:cubicBezTo>
                  <a:cubicBezTo>
                    <a:pt x="27" y="138"/>
                    <a:pt x="34" y="142"/>
                    <a:pt x="34" y="142"/>
                  </a:cubicBezTo>
                  <a:cubicBezTo>
                    <a:pt x="41" y="144"/>
                    <a:pt x="48" y="145"/>
                    <a:pt x="57" y="143"/>
                  </a:cubicBezTo>
                  <a:cubicBezTo>
                    <a:pt x="107" y="137"/>
                    <a:pt x="152" y="50"/>
                    <a:pt x="106" y="17"/>
                  </a:cubicBezTo>
                  <a:cubicBezTo>
                    <a:pt x="107" y="17"/>
                    <a:pt x="108" y="17"/>
                    <a:pt x="108" y="17"/>
                  </a:cubicBezTo>
                  <a:cubicBezTo>
                    <a:pt x="119" y="19"/>
                    <a:pt x="122" y="27"/>
                    <a:pt x="128" y="33"/>
                  </a:cubicBezTo>
                  <a:cubicBezTo>
                    <a:pt x="139" y="44"/>
                    <a:pt x="153" y="31"/>
                    <a:pt x="162" y="45"/>
                  </a:cubicBezTo>
                  <a:cubicBezTo>
                    <a:pt x="163" y="48"/>
                    <a:pt x="165" y="49"/>
                    <a:pt x="167" y="49"/>
                  </a:cubicBezTo>
                  <a:cubicBezTo>
                    <a:pt x="177" y="53"/>
                    <a:pt x="186" y="57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9" y="63"/>
                    <a:pt x="203" y="65"/>
                    <a:pt x="207" y="67"/>
                  </a:cubicBezTo>
                  <a:cubicBezTo>
                    <a:pt x="210" y="69"/>
                    <a:pt x="214" y="70"/>
                    <a:pt x="217" y="72"/>
                  </a:cubicBezTo>
                  <a:cubicBezTo>
                    <a:pt x="219" y="73"/>
                    <a:pt x="220" y="74"/>
                    <a:pt x="221" y="74"/>
                  </a:cubicBezTo>
                  <a:cubicBezTo>
                    <a:pt x="221" y="76"/>
                    <a:pt x="220" y="78"/>
                    <a:pt x="220" y="80"/>
                  </a:cubicBezTo>
                  <a:cubicBezTo>
                    <a:pt x="219" y="87"/>
                    <a:pt x="229" y="89"/>
                    <a:pt x="230" y="82"/>
                  </a:cubicBezTo>
                  <a:cubicBezTo>
                    <a:pt x="231" y="81"/>
                    <a:pt x="231" y="81"/>
                    <a:pt x="231" y="80"/>
                  </a:cubicBezTo>
                  <a:cubicBezTo>
                    <a:pt x="235" y="82"/>
                    <a:pt x="239" y="85"/>
                    <a:pt x="243" y="87"/>
                  </a:cubicBezTo>
                  <a:cubicBezTo>
                    <a:pt x="242" y="89"/>
                    <a:pt x="241" y="90"/>
                    <a:pt x="240" y="92"/>
                  </a:cubicBezTo>
                  <a:cubicBezTo>
                    <a:pt x="238" y="98"/>
                    <a:pt x="245" y="105"/>
                    <a:pt x="250" y="100"/>
                  </a:cubicBezTo>
                  <a:cubicBezTo>
                    <a:pt x="252" y="99"/>
                    <a:pt x="254" y="97"/>
                    <a:pt x="255" y="95"/>
                  </a:cubicBezTo>
                  <a:cubicBezTo>
                    <a:pt x="256" y="95"/>
                    <a:pt x="257" y="96"/>
                    <a:pt x="258" y="97"/>
                  </a:cubicBezTo>
                  <a:cubicBezTo>
                    <a:pt x="258" y="97"/>
                    <a:pt x="258" y="97"/>
                    <a:pt x="259" y="97"/>
                  </a:cubicBezTo>
                  <a:cubicBezTo>
                    <a:pt x="263" y="100"/>
                    <a:pt x="267" y="103"/>
                    <a:pt x="271" y="106"/>
                  </a:cubicBezTo>
                  <a:cubicBezTo>
                    <a:pt x="271" y="106"/>
                    <a:pt x="271" y="107"/>
                    <a:pt x="272" y="107"/>
                  </a:cubicBezTo>
                  <a:cubicBezTo>
                    <a:pt x="272" y="107"/>
                    <a:pt x="273" y="108"/>
                    <a:pt x="273" y="108"/>
                  </a:cubicBezTo>
                  <a:cubicBezTo>
                    <a:pt x="273" y="110"/>
                    <a:pt x="272" y="111"/>
                    <a:pt x="272" y="113"/>
                  </a:cubicBezTo>
                  <a:cubicBezTo>
                    <a:pt x="271" y="118"/>
                    <a:pt x="279" y="121"/>
                    <a:pt x="282" y="116"/>
                  </a:cubicBezTo>
                  <a:cubicBezTo>
                    <a:pt x="282" y="116"/>
                    <a:pt x="282" y="116"/>
                    <a:pt x="282" y="115"/>
                  </a:cubicBezTo>
                  <a:cubicBezTo>
                    <a:pt x="286" y="119"/>
                    <a:pt x="289" y="123"/>
                    <a:pt x="293" y="126"/>
                  </a:cubicBezTo>
                  <a:cubicBezTo>
                    <a:pt x="292" y="127"/>
                    <a:pt x="291" y="128"/>
                    <a:pt x="290" y="128"/>
                  </a:cubicBezTo>
                  <a:cubicBezTo>
                    <a:pt x="284" y="131"/>
                    <a:pt x="288" y="141"/>
                    <a:pt x="294" y="140"/>
                  </a:cubicBezTo>
                  <a:cubicBezTo>
                    <a:pt x="297" y="140"/>
                    <a:pt x="300" y="139"/>
                    <a:pt x="303" y="137"/>
                  </a:cubicBezTo>
                  <a:cubicBezTo>
                    <a:pt x="304" y="138"/>
                    <a:pt x="304" y="139"/>
                    <a:pt x="305" y="140"/>
                  </a:cubicBezTo>
                  <a:cubicBezTo>
                    <a:pt x="305" y="140"/>
                    <a:pt x="305" y="140"/>
                    <a:pt x="305" y="141"/>
                  </a:cubicBezTo>
                  <a:cubicBezTo>
                    <a:pt x="307" y="142"/>
                    <a:pt x="308" y="144"/>
                    <a:pt x="310" y="146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2" y="149"/>
                    <a:pt x="313" y="151"/>
                    <a:pt x="314" y="153"/>
                  </a:cubicBezTo>
                  <a:cubicBezTo>
                    <a:pt x="320" y="164"/>
                    <a:pt x="325" y="175"/>
                    <a:pt x="327" y="187"/>
                  </a:cubicBezTo>
                  <a:cubicBezTo>
                    <a:pt x="335" y="220"/>
                    <a:pt x="325" y="254"/>
                    <a:pt x="305" y="280"/>
                  </a:cubicBezTo>
                  <a:cubicBezTo>
                    <a:pt x="305" y="282"/>
                    <a:pt x="304" y="283"/>
                    <a:pt x="303" y="284"/>
                  </a:cubicBezTo>
                  <a:cubicBezTo>
                    <a:pt x="297" y="292"/>
                    <a:pt x="285" y="308"/>
                    <a:pt x="270" y="320"/>
                  </a:cubicBezTo>
                  <a:cubicBezTo>
                    <a:pt x="262" y="327"/>
                    <a:pt x="252" y="334"/>
                    <a:pt x="242" y="340"/>
                  </a:cubicBezTo>
                  <a:cubicBezTo>
                    <a:pt x="239" y="341"/>
                    <a:pt x="237" y="342"/>
                    <a:pt x="234" y="343"/>
                  </a:cubicBezTo>
                  <a:cubicBezTo>
                    <a:pt x="226" y="347"/>
                    <a:pt x="218" y="349"/>
                    <a:pt x="209" y="351"/>
                  </a:cubicBezTo>
                  <a:cubicBezTo>
                    <a:pt x="207" y="351"/>
                    <a:pt x="206" y="352"/>
                    <a:pt x="204" y="352"/>
                  </a:cubicBezTo>
                  <a:cubicBezTo>
                    <a:pt x="193" y="354"/>
                    <a:pt x="183" y="355"/>
                    <a:pt x="172" y="355"/>
                  </a:cubicBezTo>
                  <a:cubicBezTo>
                    <a:pt x="158" y="354"/>
                    <a:pt x="144" y="352"/>
                    <a:pt x="131" y="349"/>
                  </a:cubicBezTo>
                  <a:cubicBezTo>
                    <a:pt x="130" y="349"/>
                    <a:pt x="129" y="348"/>
                    <a:pt x="128" y="348"/>
                  </a:cubicBezTo>
                  <a:cubicBezTo>
                    <a:pt x="117" y="345"/>
                    <a:pt x="107" y="341"/>
                    <a:pt x="97" y="336"/>
                  </a:cubicBezTo>
                  <a:cubicBezTo>
                    <a:pt x="95" y="335"/>
                    <a:pt x="93" y="334"/>
                    <a:pt x="92" y="333"/>
                  </a:cubicBezTo>
                  <a:cubicBezTo>
                    <a:pt x="82" y="328"/>
                    <a:pt x="73" y="321"/>
                    <a:pt x="65" y="313"/>
                  </a:cubicBezTo>
                  <a:cubicBezTo>
                    <a:pt x="64" y="311"/>
                    <a:pt x="62" y="309"/>
                    <a:pt x="60" y="307"/>
                  </a:cubicBezTo>
                  <a:cubicBezTo>
                    <a:pt x="56" y="301"/>
                    <a:pt x="53" y="296"/>
                    <a:pt x="50" y="289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2"/>
                    <a:pt x="87" y="22"/>
                  </a:cubicBezTo>
                  <a:cubicBezTo>
                    <a:pt x="132" y="47"/>
                    <a:pt x="103" y="110"/>
                    <a:pt x="65" y="127"/>
                  </a:cubicBezTo>
                  <a:cubicBezTo>
                    <a:pt x="53" y="132"/>
                    <a:pt x="42" y="131"/>
                    <a:pt x="31" y="126"/>
                  </a:cubicBezTo>
                  <a:cubicBezTo>
                    <a:pt x="12" y="117"/>
                    <a:pt x="13" y="92"/>
                    <a:pt x="18" y="76"/>
                  </a:cubicBezTo>
                  <a:cubicBezTo>
                    <a:pt x="28" y="47"/>
                    <a:pt x="55" y="24"/>
                    <a:pt x="86" y="21"/>
                  </a:cubicBezTo>
                  <a:close/>
                  <a:moveTo>
                    <a:pt x="250" y="37"/>
                  </a:moveTo>
                  <a:cubicBezTo>
                    <a:pt x="250" y="37"/>
                    <a:pt x="250" y="37"/>
                    <a:pt x="250" y="37"/>
                  </a:cubicBezTo>
                  <a:cubicBezTo>
                    <a:pt x="250" y="37"/>
                    <a:pt x="251" y="37"/>
                    <a:pt x="251" y="37"/>
                  </a:cubicBezTo>
                  <a:cubicBezTo>
                    <a:pt x="252" y="36"/>
                    <a:pt x="252" y="35"/>
                    <a:pt x="253" y="35"/>
                  </a:cubicBezTo>
                  <a:cubicBezTo>
                    <a:pt x="254" y="35"/>
                    <a:pt x="254" y="34"/>
                    <a:pt x="254" y="34"/>
                  </a:cubicBezTo>
                  <a:cubicBezTo>
                    <a:pt x="254" y="34"/>
                    <a:pt x="254" y="34"/>
                    <a:pt x="254" y="34"/>
                  </a:cubicBezTo>
                  <a:cubicBezTo>
                    <a:pt x="255" y="34"/>
                    <a:pt x="256" y="34"/>
                    <a:pt x="256" y="34"/>
                  </a:cubicBezTo>
                  <a:cubicBezTo>
                    <a:pt x="256" y="34"/>
                    <a:pt x="257" y="34"/>
                    <a:pt x="257" y="34"/>
                  </a:cubicBezTo>
                  <a:cubicBezTo>
                    <a:pt x="257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9" y="34"/>
                  </a:cubicBezTo>
                  <a:cubicBezTo>
                    <a:pt x="259" y="35"/>
                    <a:pt x="259" y="35"/>
                    <a:pt x="260" y="35"/>
                  </a:cubicBezTo>
                  <a:cubicBezTo>
                    <a:pt x="260" y="35"/>
                    <a:pt x="260" y="36"/>
                    <a:pt x="260" y="3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37"/>
                    <a:pt x="261" y="38"/>
                    <a:pt x="261" y="38"/>
                  </a:cubicBezTo>
                  <a:cubicBezTo>
                    <a:pt x="261" y="38"/>
                    <a:pt x="261" y="40"/>
                    <a:pt x="261" y="40"/>
                  </a:cubicBezTo>
                  <a:cubicBezTo>
                    <a:pt x="261" y="41"/>
                    <a:pt x="261" y="42"/>
                    <a:pt x="261" y="44"/>
                  </a:cubicBezTo>
                  <a:cubicBezTo>
                    <a:pt x="261" y="45"/>
                    <a:pt x="261" y="48"/>
                    <a:pt x="261" y="51"/>
                  </a:cubicBezTo>
                  <a:cubicBezTo>
                    <a:pt x="260" y="57"/>
                    <a:pt x="257" y="63"/>
                    <a:pt x="255" y="68"/>
                  </a:cubicBezTo>
                  <a:cubicBezTo>
                    <a:pt x="253" y="71"/>
                    <a:pt x="252" y="73"/>
                    <a:pt x="251" y="76"/>
                  </a:cubicBezTo>
                  <a:cubicBezTo>
                    <a:pt x="245" y="72"/>
                    <a:pt x="240" y="69"/>
                    <a:pt x="234" y="66"/>
                  </a:cubicBezTo>
                  <a:cubicBezTo>
                    <a:pt x="237" y="57"/>
                    <a:pt x="241" y="48"/>
                    <a:pt x="247" y="41"/>
                  </a:cubicBezTo>
                  <a:cubicBezTo>
                    <a:pt x="248" y="40"/>
                    <a:pt x="248" y="39"/>
                    <a:pt x="249" y="38"/>
                  </a:cubicBezTo>
                  <a:cubicBezTo>
                    <a:pt x="250" y="38"/>
                    <a:pt x="250" y="37"/>
                    <a:pt x="250" y="37"/>
                  </a:cubicBezTo>
                  <a:close/>
                  <a:moveTo>
                    <a:pt x="337" y="79"/>
                  </a:moveTo>
                  <a:cubicBezTo>
                    <a:pt x="333" y="94"/>
                    <a:pt x="319" y="108"/>
                    <a:pt x="305" y="118"/>
                  </a:cubicBezTo>
                  <a:cubicBezTo>
                    <a:pt x="300" y="113"/>
                    <a:pt x="294" y="108"/>
                    <a:pt x="289" y="103"/>
                  </a:cubicBezTo>
                  <a:cubicBezTo>
                    <a:pt x="293" y="95"/>
                    <a:pt x="299" y="88"/>
                    <a:pt x="306" y="81"/>
                  </a:cubicBezTo>
                  <a:cubicBezTo>
                    <a:pt x="312" y="76"/>
                    <a:pt x="340" y="60"/>
                    <a:pt x="337" y="7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082"/>
            <p:cNvSpPr>
              <a:spLocks/>
            </p:cNvSpPr>
            <p:nvPr/>
          </p:nvSpPr>
          <p:spPr bwMode="auto">
            <a:xfrm>
              <a:off x="-10833100" y="8077200"/>
              <a:ext cx="104775" cy="95250"/>
            </a:xfrm>
            <a:custGeom>
              <a:avLst/>
              <a:gdLst>
                <a:gd name="T0" fmla="*/ 19 w 33"/>
                <a:gd name="T1" fmla="*/ 28 h 30"/>
                <a:gd name="T2" fmla="*/ 21 w 33"/>
                <a:gd name="T3" fmla="*/ 4 h 30"/>
                <a:gd name="T4" fmla="*/ 19 w 33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0">
                  <a:moveTo>
                    <a:pt x="19" y="28"/>
                  </a:moveTo>
                  <a:cubicBezTo>
                    <a:pt x="31" y="27"/>
                    <a:pt x="33" y="8"/>
                    <a:pt x="21" y="4"/>
                  </a:cubicBezTo>
                  <a:cubicBezTo>
                    <a:pt x="6" y="0"/>
                    <a:pt x="0" y="30"/>
                    <a:pt x="19" y="28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83"/>
            <p:cNvSpPr>
              <a:spLocks/>
            </p:cNvSpPr>
            <p:nvPr/>
          </p:nvSpPr>
          <p:spPr bwMode="auto">
            <a:xfrm>
              <a:off x="-10936288" y="8029575"/>
              <a:ext cx="103188" cy="95250"/>
            </a:xfrm>
            <a:custGeom>
              <a:avLst/>
              <a:gdLst>
                <a:gd name="T0" fmla="*/ 19 w 32"/>
                <a:gd name="T1" fmla="*/ 29 h 30"/>
                <a:gd name="T2" fmla="*/ 21 w 32"/>
                <a:gd name="T3" fmla="*/ 5 h 30"/>
                <a:gd name="T4" fmla="*/ 19 w 32"/>
                <a:gd name="T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0">
                  <a:moveTo>
                    <a:pt x="19" y="29"/>
                  </a:moveTo>
                  <a:cubicBezTo>
                    <a:pt x="31" y="28"/>
                    <a:pt x="32" y="8"/>
                    <a:pt x="21" y="5"/>
                  </a:cubicBezTo>
                  <a:cubicBezTo>
                    <a:pt x="5" y="0"/>
                    <a:pt x="0" y="30"/>
                    <a:pt x="19" y="29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084"/>
            <p:cNvSpPr>
              <a:spLocks/>
            </p:cNvSpPr>
            <p:nvPr/>
          </p:nvSpPr>
          <p:spPr bwMode="auto">
            <a:xfrm>
              <a:off x="-10344150" y="8502650"/>
              <a:ext cx="301625" cy="357187"/>
            </a:xfrm>
            <a:custGeom>
              <a:avLst/>
              <a:gdLst>
                <a:gd name="T0" fmla="*/ 24 w 94"/>
                <a:gd name="T1" fmla="*/ 9 h 112"/>
                <a:gd name="T2" fmla="*/ 3 w 94"/>
                <a:gd name="T3" fmla="*/ 57 h 112"/>
                <a:gd name="T4" fmla="*/ 11 w 94"/>
                <a:gd name="T5" fmla="*/ 76 h 112"/>
                <a:gd name="T6" fmla="*/ 87 w 94"/>
                <a:gd name="T7" fmla="*/ 36 h 112"/>
                <a:gd name="T8" fmla="*/ 76 w 94"/>
                <a:gd name="T9" fmla="*/ 16 h 112"/>
                <a:gd name="T10" fmla="*/ 24 w 94"/>
                <a:gd name="T11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2">
                  <a:moveTo>
                    <a:pt x="24" y="9"/>
                  </a:moveTo>
                  <a:cubicBezTo>
                    <a:pt x="7" y="19"/>
                    <a:pt x="0" y="38"/>
                    <a:pt x="3" y="57"/>
                  </a:cubicBezTo>
                  <a:cubicBezTo>
                    <a:pt x="4" y="64"/>
                    <a:pt x="7" y="71"/>
                    <a:pt x="11" y="76"/>
                  </a:cubicBezTo>
                  <a:cubicBezTo>
                    <a:pt x="37" y="112"/>
                    <a:pt x="94" y="73"/>
                    <a:pt x="87" y="36"/>
                  </a:cubicBezTo>
                  <a:cubicBezTo>
                    <a:pt x="86" y="29"/>
                    <a:pt x="82" y="22"/>
                    <a:pt x="76" y="16"/>
                  </a:cubicBezTo>
                  <a:cubicBezTo>
                    <a:pt x="62" y="2"/>
                    <a:pt x="42" y="0"/>
                    <a:pt x="24" y="9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085"/>
            <p:cNvSpPr>
              <a:spLocks noEditPoints="1"/>
            </p:cNvSpPr>
            <p:nvPr/>
          </p:nvSpPr>
          <p:spPr bwMode="auto">
            <a:xfrm>
              <a:off x="-10369550" y="8253413"/>
              <a:ext cx="134938" cy="123825"/>
            </a:xfrm>
            <a:custGeom>
              <a:avLst/>
              <a:gdLst>
                <a:gd name="T0" fmla="*/ 10 w 42"/>
                <a:gd name="T1" fmla="*/ 37 h 39"/>
                <a:gd name="T2" fmla="*/ 41 w 42"/>
                <a:gd name="T3" fmla="*/ 22 h 39"/>
                <a:gd name="T4" fmla="*/ 23 w 42"/>
                <a:gd name="T5" fmla="*/ 2 h 39"/>
                <a:gd name="T6" fmla="*/ 6 w 42"/>
                <a:gd name="T7" fmla="*/ 15 h 39"/>
                <a:gd name="T8" fmla="*/ 10 w 42"/>
                <a:gd name="T9" fmla="*/ 37 h 39"/>
                <a:gd name="T10" fmla="*/ 20 w 42"/>
                <a:gd name="T11" fmla="*/ 11 h 39"/>
                <a:gd name="T12" fmla="*/ 39 w 42"/>
                <a:gd name="T13" fmla="*/ 19 h 39"/>
                <a:gd name="T14" fmla="*/ 23 w 42"/>
                <a:gd name="T15" fmla="*/ 30 h 39"/>
                <a:gd name="T16" fmla="*/ 20 w 4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10" y="37"/>
                  </a:moveTo>
                  <a:cubicBezTo>
                    <a:pt x="21" y="39"/>
                    <a:pt x="40" y="35"/>
                    <a:pt x="41" y="22"/>
                  </a:cubicBezTo>
                  <a:cubicBezTo>
                    <a:pt x="42" y="10"/>
                    <a:pt x="33" y="5"/>
                    <a:pt x="23" y="2"/>
                  </a:cubicBezTo>
                  <a:cubicBezTo>
                    <a:pt x="15" y="0"/>
                    <a:pt x="9" y="8"/>
                    <a:pt x="6" y="15"/>
                  </a:cubicBezTo>
                  <a:cubicBezTo>
                    <a:pt x="3" y="22"/>
                    <a:pt x="0" y="35"/>
                    <a:pt x="10" y="37"/>
                  </a:cubicBezTo>
                  <a:close/>
                  <a:moveTo>
                    <a:pt x="20" y="11"/>
                  </a:moveTo>
                  <a:cubicBezTo>
                    <a:pt x="27" y="6"/>
                    <a:pt x="39" y="10"/>
                    <a:pt x="39" y="19"/>
                  </a:cubicBezTo>
                  <a:cubicBezTo>
                    <a:pt x="39" y="26"/>
                    <a:pt x="30" y="33"/>
                    <a:pt x="23" y="30"/>
                  </a:cubicBezTo>
                  <a:cubicBezTo>
                    <a:pt x="14" y="27"/>
                    <a:pt x="14" y="17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086"/>
            <p:cNvSpPr>
              <a:spLocks noEditPoints="1"/>
            </p:cNvSpPr>
            <p:nvPr/>
          </p:nvSpPr>
          <p:spPr bwMode="auto">
            <a:xfrm>
              <a:off x="-10555288" y="8096250"/>
              <a:ext cx="138113" cy="133350"/>
            </a:xfrm>
            <a:custGeom>
              <a:avLst/>
              <a:gdLst>
                <a:gd name="T0" fmla="*/ 38 w 43"/>
                <a:gd name="T1" fmla="*/ 28 h 42"/>
                <a:gd name="T2" fmla="*/ 28 w 43"/>
                <a:gd name="T3" fmla="*/ 0 h 42"/>
                <a:gd name="T4" fmla="*/ 5 w 43"/>
                <a:gd name="T5" fmla="*/ 14 h 42"/>
                <a:gd name="T6" fmla="*/ 6 w 43"/>
                <a:gd name="T7" fmla="*/ 34 h 42"/>
                <a:gd name="T8" fmla="*/ 38 w 43"/>
                <a:gd name="T9" fmla="*/ 28 h 42"/>
                <a:gd name="T10" fmla="*/ 19 w 43"/>
                <a:gd name="T11" fmla="*/ 14 h 42"/>
                <a:gd name="T12" fmla="*/ 38 w 43"/>
                <a:gd name="T13" fmla="*/ 22 h 42"/>
                <a:gd name="T14" fmla="*/ 22 w 43"/>
                <a:gd name="T15" fmla="*/ 33 h 42"/>
                <a:gd name="T16" fmla="*/ 19 w 43"/>
                <a:gd name="T1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2">
                  <a:moveTo>
                    <a:pt x="38" y="28"/>
                  </a:moveTo>
                  <a:cubicBezTo>
                    <a:pt x="43" y="18"/>
                    <a:pt x="42" y="0"/>
                    <a:pt x="28" y="0"/>
                  </a:cubicBezTo>
                  <a:cubicBezTo>
                    <a:pt x="20" y="0"/>
                    <a:pt x="8" y="7"/>
                    <a:pt x="5" y="14"/>
                  </a:cubicBezTo>
                  <a:cubicBezTo>
                    <a:pt x="2" y="20"/>
                    <a:pt x="0" y="29"/>
                    <a:pt x="6" y="34"/>
                  </a:cubicBezTo>
                  <a:cubicBezTo>
                    <a:pt x="16" y="42"/>
                    <a:pt x="33" y="38"/>
                    <a:pt x="38" y="28"/>
                  </a:cubicBezTo>
                  <a:close/>
                  <a:moveTo>
                    <a:pt x="19" y="14"/>
                  </a:moveTo>
                  <a:cubicBezTo>
                    <a:pt x="26" y="9"/>
                    <a:pt x="38" y="13"/>
                    <a:pt x="38" y="22"/>
                  </a:cubicBezTo>
                  <a:cubicBezTo>
                    <a:pt x="38" y="29"/>
                    <a:pt x="29" y="36"/>
                    <a:pt x="22" y="33"/>
                  </a:cubicBezTo>
                  <a:cubicBezTo>
                    <a:pt x="13" y="30"/>
                    <a:pt x="12" y="20"/>
                    <a:pt x="1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087"/>
            <p:cNvSpPr>
              <a:spLocks/>
            </p:cNvSpPr>
            <p:nvPr/>
          </p:nvSpPr>
          <p:spPr bwMode="auto">
            <a:xfrm>
              <a:off x="-10325100" y="8272463"/>
              <a:ext cx="80963" cy="85725"/>
            </a:xfrm>
            <a:custGeom>
              <a:avLst/>
              <a:gdLst>
                <a:gd name="T0" fmla="*/ 9 w 25"/>
                <a:gd name="T1" fmla="*/ 24 h 27"/>
                <a:gd name="T2" fmla="*/ 25 w 25"/>
                <a:gd name="T3" fmla="*/ 13 h 27"/>
                <a:gd name="T4" fmla="*/ 6 w 25"/>
                <a:gd name="T5" fmla="*/ 5 h 27"/>
                <a:gd name="T6" fmla="*/ 9 w 25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9" y="24"/>
                  </a:moveTo>
                  <a:cubicBezTo>
                    <a:pt x="16" y="27"/>
                    <a:pt x="25" y="20"/>
                    <a:pt x="25" y="13"/>
                  </a:cubicBezTo>
                  <a:cubicBezTo>
                    <a:pt x="25" y="4"/>
                    <a:pt x="13" y="0"/>
                    <a:pt x="6" y="5"/>
                  </a:cubicBezTo>
                  <a:cubicBezTo>
                    <a:pt x="0" y="11"/>
                    <a:pt x="0" y="21"/>
                    <a:pt x="9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088"/>
            <p:cNvSpPr>
              <a:spLocks/>
            </p:cNvSpPr>
            <p:nvPr/>
          </p:nvSpPr>
          <p:spPr bwMode="auto">
            <a:xfrm>
              <a:off x="-10517188" y="8124825"/>
              <a:ext cx="84138" cy="85725"/>
            </a:xfrm>
            <a:custGeom>
              <a:avLst/>
              <a:gdLst>
                <a:gd name="T0" fmla="*/ 10 w 26"/>
                <a:gd name="T1" fmla="*/ 24 h 27"/>
                <a:gd name="T2" fmla="*/ 26 w 26"/>
                <a:gd name="T3" fmla="*/ 13 h 27"/>
                <a:gd name="T4" fmla="*/ 7 w 26"/>
                <a:gd name="T5" fmla="*/ 5 h 27"/>
                <a:gd name="T6" fmla="*/ 10 w 26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4"/>
                  </a:moveTo>
                  <a:cubicBezTo>
                    <a:pt x="17" y="27"/>
                    <a:pt x="26" y="20"/>
                    <a:pt x="26" y="13"/>
                  </a:cubicBezTo>
                  <a:cubicBezTo>
                    <a:pt x="26" y="4"/>
                    <a:pt x="14" y="0"/>
                    <a:pt x="7" y="5"/>
                  </a:cubicBezTo>
                  <a:cubicBezTo>
                    <a:pt x="0" y="11"/>
                    <a:pt x="1" y="21"/>
                    <a:pt x="1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089"/>
            <p:cNvSpPr>
              <a:spLocks noEditPoints="1"/>
            </p:cNvSpPr>
            <p:nvPr/>
          </p:nvSpPr>
          <p:spPr bwMode="auto">
            <a:xfrm>
              <a:off x="-10596563" y="8042275"/>
              <a:ext cx="227013" cy="236537"/>
            </a:xfrm>
            <a:custGeom>
              <a:avLst/>
              <a:gdLst>
                <a:gd name="T0" fmla="*/ 13 w 71"/>
                <a:gd name="T1" fmla="*/ 63 h 74"/>
                <a:gd name="T2" fmla="*/ 61 w 71"/>
                <a:gd name="T3" fmla="*/ 54 h 74"/>
                <a:gd name="T4" fmla="*/ 56 w 71"/>
                <a:gd name="T5" fmla="*/ 11 h 74"/>
                <a:gd name="T6" fmla="*/ 54 w 71"/>
                <a:gd name="T7" fmla="*/ 9 h 74"/>
                <a:gd name="T8" fmla="*/ 6 w 71"/>
                <a:gd name="T9" fmla="*/ 27 h 74"/>
                <a:gd name="T10" fmla="*/ 13 w 71"/>
                <a:gd name="T11" fmla="*/ 63 h 74"/>
                <a:gd name="T12" fmla="*/ 18 w 71"/>
                <a:gd name="T13" fmla="*/ 31 h 74"/>
                <a:gd name="T14" fmla="*/ 41 w 71"/>
                <a:gd name="T15" fmla="*/ 17 h 74"/>
                <a:gd name="T16" fmla="*/ 51 w 71"/>
                <a:gd name="T17" fmla="*/ 45 h 74"/>
                <a:gd name="T18" fmla="*/ 19 w 71"/>
                <a:gd name="T19" fmla="*/ 51 h 74"/>
                <a:gd name="T20" fmla="*/ 18 w 71"/>
                <a:gd name="T2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4">
                  <a:moveTo>
                    <a:pt x="13" y="63"/>
                  </a:moveTo>
                  <a:cubicBezTo>
                    <a:pt x="29" y="74"/>
                    <a:pt x="50" y="68"/>
                    <a:pt x="61" y="54"/>
                  </a:cubicBezTo>
                  <a:cubicBezTo>
                    <a:pt x="71" y="40"/>
                    <a:pt x="70" y="20"/>
                    <a:pt x="56" y="11"/>
                  </a:cubicBezTo>
                  <a:cubicBezTo>
                    <a:pt x="55" y="10"/>
                    <a:pt x="55" y="10"/>
                    <a:pt x="54" y="9"/>
                  </a:cubicBezTo>
                  <a:cubicBezTo>
                    <a:pt x="37" y="0"/>
                    <a:pt x="14" y="12"/>
                    <a:pt x="6" y="27"/>
                  </a:cubicBezTo>
                  <a:cubicBezTo>
                    <a:pt x="0" y="39"/>
                    <a:pt x="2" y="55"/>
                    <a:pt x="13" y="63"/>
                  </a:cubicBezTo>
                  <a:close/>
                  <a:moveTo>
                    <a:pt x="18" y="31"/>
                  </a:moveTo>
                  <a:cubicBezTo>
                    <a:pt x="21" y="24"/>
                    <a:pt x="33" y="17"/>
                    <a:pt x="41" y="17"/>
                  </a:cubicBezTo>
                  <a:cubicBezTo>
                    <a:pt x="55" y="17"/>
                    <a:pt x="56" y="35"/>
                    <a:pt x="51" y="45"/>
                  </a:cubicBezTo>
                  <a:cubicBezTo>
                    <a:pt x="46" y="55"/>
                    <a:pt x="29" y="59"/>
                    <a:pt x="19" y="51"/>
                  </a:cubicBezTo>
                  <a:cubicBezTo>
                    <a:pt x="13" y="46"/>
                    <a:pt x="15" y="37"/>
                    <a:pt x="18" y="31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090"/>
            <p:cNvSpPr>
              <a:spLocks noEditPoints="1"/>
            </p:cNvSpPr>
            <p:nvPr/>
          </p:nvSpPr>
          <p:spPr bwMode="auto">
            <a:xfrm>
              <a:off x="-10410825" y="8207375"/>
              <a:ext cx="223838" cy="217487"/>
            </a:xfrm>
            <a:custGeom>
              <a:avLst/>
              <a:gdLst>
                <a:gd name="T0" fmla="*/ 51 w 70"/>
                <a:gd name="T1" fmla="*/ 6 h 68"/>
                <a:gd name="T2" fmla="*/ 40 w 70"/>
                <a:gd name="T3" fmla="*/ 3 h 68"/>
                <a:gd name="T4" fmla="*/ 6 w 70"/>
                <a:gd name="T5" fmla="*/ 29 h 68"/>
                <a:gd name="T6" fmla="*/ 23 w 70"/>
                <a:gd name="T7" fmla="*/ 64 h 68"/>
                <a:gd name="T8" fmla="*/ 67 w 70"/>
                <a:gd name="T9" fmla="*/ 38 h 68"/>
                <a:gd name="T10" fmla="*/ 51 w 70"/>
                <a:gd name="T11" fmla="*/ 6 h 68"/>
                <a:gd name="T12" fmla="*/ 19 w 70"/>
                <a:gd name="T13" fmla="*/ 29 h 68"/>
                <a:gd name="T14" fmla="*/ 36 w 70"/>
                <a:gd name="T15" fmla="*/ 16 h 68"/>
                <a:gd name="T16" fmla="*/ 54 w 70"/>
                <a:gd name="T17" fmla="*/ 36 h 68"/>
                <a:gd name="T18" fmla="*/ 23 w 70"/>
                <a:gd name="T19" fmla="*/ 51 h 68"/>
                <a:gd name="T20" fmla="*/ 19 w 70"/>
                <a:gd name="T21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1" y="6"/>
                  </a:moveTo>
                  <a:cubicBezTo>
                    <a:pt x="47" y="5"/>
                    <a:pt x="44" y="3"/>
                    <a:pt x="40" y="3"/>
                  </a:cubicBezTo>
                  <a:cubicBezTo>
                    <a:pt x="24" y="0"/>
                    <a:pt x="11" y="15"/>
                    <a:pt x="6" y="29"/>
                  </a:cubicBezTo>
                  <a:cubicBezTo>
                    <a:pt x="0" y="44"/>
                    <a:pt x="5" y="61"/>
                    <a:pt x="23" y="64"/>
                  </a:cubicBezTo>
                  <a:cubicBezTo>
                    <a:pt x="42" y="68"/>
                    <a:pt x="64" y="58"/>
                    <a:pt x="67" y="38"/>
                  </a:cubicBezTo>
                  <a:cubicBezTo>
                    <a:pt x="70" y="25"/>
                    <a:pt x="62" y="12"/>
                    <a:pt x="51" y="6"/>
                  </a:cubicBezTo>
                  <a:close/>
                  <a:moveTo>
                    <a:pt x="19" y="29"/>
                  </a:moveTo>
                  <a:cubicBezTo>
                    <a:pt x="22" y="22"/>
                    <a:pt x="28" y="14"/>
                    <a:pt x="36" y="16"/>
                  </a:cubicBezTo>
                  <a:cubicBezTo>
                    <a:pt x="46" y="19"/>
                    <a:pt x="55" y="24"/>
                    <a:pt x="54" y="36"/>
                  </a:cubicBezTo>
                  <a:cubicBezTo>
                    <a:pt x="53" y="49"/>
                    <a:pt x="34" y="53"/>
                    <a:pt x="23" y="51"/>
                  </a:cubicBezTo>
                  <a:cubicBezTo>
                    <a:pt x="13" y="49"/>
                    <a:pt x="16" y="36"/>
                    <a:pt x="19" y="2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091"/>
            <p:cNvSpPr>
              <a:spLocks/>
            </p:cNvSpPr>
            <p:nvPr/>
          </p:nvSpPr>
          <p:spPr bwMode="auto">
            <a:xfrm>
              <a:off x="-10760075" y="8550275"/>
              <a:ext cx="201813" cy="207962"/>
            </a:xfrm>
            <a:custGeom>
              <a:avLst/>
              <a:gdLst>
                <a:gd name="T0" fmla="*/ 36 w 63"/>
                <a:gd name="T1" fmla="*/ 62 h 65"/>
                <a:gd name="T2" fmla="*/ 59 w 63"/>
                <a:gd name="T3" fmla="*/ 45 h 65"/>
                <a:gd name="T4" fmla="*/ 61 w 63"/>
                <a:gd name="T5" fmla="*/ 24 h 65"/>
                <a:gd name="T6" fmla="*/ 54 w 63"/>
                <a:gd name="T7" fmla="*/ 11 h 65"/>
                <a:gd name="T8" fmla="*/ 41 w 63"/>
                <a:gd name="T9" fmla="*/ 3 h 65"/>
                <a:gd name="T10" fmla="*/ 20 w 63"/>
                <a:gd name="T11" fmla="*/ 2 h 65"/>
                <a:gd name="T12" fmla="*/ 10 w 63"/>
                <a:gd name="T13" fmla="*/ 8 h 65"/>
                <a:gd name="T14" fmla="*/ 4 w 63"/>
                <a:gd name="T15" fmla="*/ 16 h 65"/>
                <a:gd name="T16" fmla="*/ 0 w 63"/>
                <a:gd name="T17" fmla="*/ 32 h 65"/>
                <a:gd name="T18" fmla="*/ 36 w 63"/>
                <a:gd name="T1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5">
                  <a:moveTo>
                    <a:pt x="36" y="62"/>
                  </a:moveTo>
                  <a:cubicBezTo>
                    <a:pt x="46" y="60"/>
                    <a:pt x="54" y="55"/>
                    <a:pt x="59" y="45"/>
                  </a:cubicBezTo>
                  <a:cubicBezTo>
                    <a:pt x="63" y="38"/>
                    <a:pt x="62" y="31"/>
                    <a:pt x="61" y="24"/>
                  </a:cubicBezTo>
                  <a:cubicBezTo>
                    <a:pt x="59" y="19"/>
                    <a:pt x="57" y="15"/>
                    <a:pt x="54" y="11"/>
                  </a:cubicBezTo>
                  <a:cubicBezTo>
                    <a:pt x="51" y="7"/>
                    <a:pt x="46" y="4"/>
                    <a:pt x="41" y="3"/>
                  </a:cubicBezTo>
                  <a:cubicBezTo>
                    <a:pt x="34" y="1"/>
                    <a:pt x="27" y="0"/>
                    <a:pt x="20" y="2"/>
                  </a:cubicBezTo>
                  <a:cubicBezTo>
                    <a:pt x="16" y="3"/>
                    <a:pt x="13" y="5"/>
                    <a:pt x="10" y="8"/>
                  </a:cubicBezTo>
                  <a:cubicBezTo>
                    <a:pt x="8" y="10"/>
                    <a:pt x="6" y="13"/>
                    <a:pt x="4" y="16"/>
                  </a:cubicBezTo>
                  <a:cubicBezTo>
                    <a:pt x="1" y="21"/>
                    <a:pt x="0" y="26"/>
                    <a:pt x="0" y="32"/>
                  </a:cubicBezTo>
                  <a:cubicBezTo>
                    <a:pt x="0" y="50"/>
                    <a:pt x="15" y="65"/>
                    <a:pt x="36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092"/>
            <p:cNvSpPr>
              <a:spLocks noEditPoints="1"/>
            </p:cNvSpPr>
            <p:nvPr/>
          </p:nvSpPr>
          <p:spPr bwMode="auto">
            <a:xfrm>
              <a:off x="-10807700" y="8502650"/>
              <a:ext cx="304800" cy="296862"/>
            </a:xfrm>
            <a:custGeom>
              <a:avLst/>
              <a:gdLst>
                <a:gd name="T0" fmla="*/ 49 w 95"/>
                <a:gd name="T1" fmla="*/ 92 h 93"/>
                <a:gd name="T2" fmla="*/ 93 w 95"/>
                <a:gd name="T3" fmla="*/ 51 h 93"/>
                <a:gd name="T4" fmla="*/ 81 w 95"/>
                <a:gd name="T5" fmla="*/ 18 h 93"/>
                <a:gd name="T6" fmla="*/ 50 w 95"/>
                <a:gd name="T7" fmla="*/ 2 h 93"/>
                <a:gd name="T8" fmla="*/ 12 w 95"/>
                <a:gd name="T9" fmla="*/ 16 h 93"/>
                <a:gd name="T10" fmla="*/ 0 w 95"/>
                <a:gd name="T11" fmla="*/ 49 h 93"/>
                <a:gd name="T12" fmla="*/ 49 w 95"/>
                <a:gd name="T13" fmla="*/ 92 h 93"/>
                <a:gd name="T14" fmla="*/ 19 w 95"/>
                <a:gd name="T15" fmla="*/ 31 h 93"/>
                <a:gd name="T16" fmla="*/ 25 w 95"/>
                <a:gd name="T17" fmla="*/ 23 h 93"/>
                <a:gd name="T18" fmla="*/ 35 w 95"/>
                <a:gd name="T19" fmla="*/ 17 h 93"/>
                <a:gd name="T20" fmla="*/ 56 w 95"/>
                <a:gd name="T21" fmla="*/ 18 h 93"/>
                <a:gd name="T22" fmla="*/ 69 w 95"/>
                <a:gd name="T23" fmla="*/ 26 h 93"/>
                <a:gd name="T24" fmla="*/ 76 w 95"/>
                <a:gd name="T25" fmla="*/ 39 h 93"/>
                <a:gd name="T26" fmla="*/ 74 w 95"/>
                <a:gd name="T27" fmla="*/ 60 h 93"/>
                <a:gd name="T28" fmla="*/ 51 w 95"/>
                <a:gd name="T29" fmla="*/ 77 h 93"/>
                <a:gd name="T30" fmla="*/ 15 w 95"/>
                <a:gd name="T31" fmla="*/ 47 h 93"/>
                <a:gd name="T32" fmla="*/ 19 w 95"/>
                <a:gd name="T3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3">
                  <a:moveTo>
                    <a:pt x="49" y="92"/>
                  </a:moveTo>
                  <a:cubicBezTo>
                    <a:pt x="71" y="92"/>
                    <a:pt x="89" y="72"/>
                    <a:pt x="93" y="51"/>
                  </a:cubicBezTo>
                  <a:cubicBezTo>
                    <a:pt x="95" y="38"/>
                    <a:pt x="90" y="27"/>
                    <a:pt x="81" y="18"/>
                  </a:cubicBezTo>
                  <a:cubicBezTo>
                    <a:pt x="73" y="10"/>
                    <a:pt x="62" y="3"/>
                    <a:pt x="50" y="2"/>
                  </a:cubicBezTo>
                  <a:cubicBezTo>
                    <a:pt x="36" y="0"/>
                    <a:pt x="22" y="6"/>
                    <a:pt x="12" y="16"/>
                  </a:cubicBezTo>
                  <a:cubicBezTo>
                    <a:pt x="4" y="25"/>
                    <a:pt x="0" y="37"/>
                    <a:pt x="0" y="49"/>
                  </a:cubicBezTo>
                  <a:cubicBezTo>
                    <a:pt x="0" y="76"/>
                    <a:pt x="24" y="93"/>
                    <a:pt x="49" y="92"/>
                  </a:cubicBezTo>
                  <a:close/>
                  <a:moveTo>
                    <a:pt x="19" y="31"/>
                  </a:moveTo>
                  <a:cubicBezTo>
                    <a:pt x="21" y="28"/>
                    <a:pt x="23" y="25"/>
                    <a:pt x="25" y="23"/>
                  </a:cubicBezTo>
                  <a:cubicBezTo>
                    <a:pt x="28" y="20"/>
                    <a:pt x="31" y="18"/>
                    <a:pt x="35" y="17"/>
                  </a:cubicBezTo>
                  <a:cubicBezTo>
                    <a:pt x="42" y="15"/>
                    <a:pt x="49" y="16"/>
                    <a:pt x="56" y="18"/>
                  </a:cubicBezTo>
                  <a:cubicBezTo>
                    <a:pt x="61" y="19"/>
                    <a:pt x="66" y="22"/>
                    <a:pt x="69" y="26"/>
                  </a:cubicBezTo>
                  <a:cubicBezTo>
                    <a:pt x="72" y="30"/>
                    <a:pt x="74" y="34"/>
                    <a:pt x="76" y="39"/>
                  </a:cubicBezTo>
                  <a:cubicBezTo>
                    <a:pt x="77" y="46"/>
                    <a:pt x="78" y="53"/>
                    <a:pt x="74" y="60"/>
                  </a:cubicBezTo>
                  <a:cubicBezTo>
                    <a:pt x="69" y="70"/>
                    <a:pt x="61" y="75"/>
                    <a:pt x="51" y="77"/>
                  </a:cubicBezTo>
                  <a:cubicBezTo>
                    <a:pt x="30" y="80"/>
                    <a:pt x="15" y="65"/>
                    <a:pt x="15" y="47"/>
                  </a:cubicBezTo>
                  <a:cubicBezTo>
                    <a:pt x="15" y="41"/>
                    <a:pt x="16" y="36"/>
                    <a:pt x="19" y="31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93"/>
            <p:cNvSpPr>
              <a:spLocks/>
            </p:cNvSpPr>
            <p:nvPr/>
          </p:nvSpPr>
          <p:spPr bwMode="auto">
            <a:xfrm>
              <a:off x="-10272713" y="7974013"/>
              <a:ext cx="85725" cy="134937"/>
            </a:xfrm>
            <a:custGeom>
              <a:avLst/>
              <a:gdLst>
                <a:gd name="T0" fmla="*/ 0 w 27"/>
                <a:gd name="T1" fmla="*/ 32 h 42"/>
                <a:gd name="T2" fmla="*/ 17 w 27"/>
                <a:gd name="T3" fmla="*/ 42 h 42"/>
                <a:gd name="T4" fmla="*/ 21 w 27"/>
                <a:gd name="T5" fmla="*/ 34 h 42"/>
                <a:gd name="T6" fmla="*/ 27 w 27"/>
                <a:gd name="T7" fmla="*/ 17 h 42"/>
                <a:gd name="T8" fmla="*/ 27 w 27"/>
                <a:gd name="T9" fmla="*/ 10 h 42"/>
                <a:gd name="T10" fmla="*/ 27 w 27"/>
                <a:gd name="T11" fmla="*/ 6 h 42"/>
                <a:gd name="T12" fmla="*/ 27 w 27"/>
                <a:gd name="T13" fmla="*/ 4 h 42"/>
                <a:gd name="T14" fmla="*/ 26 w 27"/>
                <a:gd name="T15" fmla="*/ 2 h 42"/>
                <a:gd name="T16" fmla="*/ 26 w 27"/>
                <a:gd name="T17" fmla="*/ 2 h 42"/>
                <a:gd name="T18" fmla="*/ 26 w 27"/>
                <a:gd name="T19" fmla="*/ 1 h 42"/>
                <a:gd name="T20" fmla="*/ 25 w 27"/>
                <a:gd name="T21" fmla="*/ 0 h 42"/>
                <a:gd name="T22" fmla="*/ 24 w 27"/>
                <a:gd name="T23" fmla="*/ 0 h 42"/>
                <a:gd name="T24" fmla="*/ 24 w 27"/>
                <a:gd name="T25" fmla="*/ 0 h 42"/>
                <a:gd name="T26" fmla="*/ 23 w 27"/>
                <a:gd name="T27" fmla="*/ 0 h 42"/>
                <a:gd name="T28" fmla="*/ 22 w 27"/>
                <a:gd name="T29" fmla="*/ 0 h 42"/>
                <a:gd name="T30" fmla="*/ 20 w 27"/>
                <a:gd name="T31" fmla="*/ 0 h 42"/>
                <a:gd name="T32" fmla="*/ 20 w 27"/>
                <a:gd name="T33" fmla="*/ 0 h 42"/>
                <a:gd name="T34" fmla="*/ 19 w 27"/>
                <a:gd name="T35" fmla="*/ 1 h 42"/>
                <a:gd name="T36" fmla="*/ 17 w 27"/>
                <a:gd name="T37" fmla="*/ 3 h 42"/>
                <a:gd name="T38" fmla="*/ 16 w 27"/>
                <a:gd name="T39" fmla="*/ 3 h 42"/>
                <a:gd name="T40" fmla="*/ 16 w 27"/>
                <a:gd name="T41" fmla="*/ 3 h 42"/>
                <a:gd name="T42" fmla="*/ 15 w 27"/>
                <a:gd name="T43" fmla="*/ 4 h 42"/>
                <a:gd name="T44" fmla="*/ 13 w 27"/>
                <a:gd name="T45" fmla="*/ 7 h 42"/>
                <a:gd name="T46" fmla="*/ 0 w 27"/>
                <a:gd name="T4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42">
                  <a:moveTo>
                    <a:pt x="0" y="32"/>
                  </a:moveTo>
                  <a:cubicBezTo>
                    <a:pt x="6" y="35"/>
                    <a:pt x="11" y="38"/>
                    <a:pt x="17" y="42"/>
                  </a:cubicBezTo>
                  <a:cubicBezTo>
                    <a:pt x="18" y="39"/>
                    <a:pt x="19" y="37"/>
                    <a:pt x="21" y="34"/>
                  </a:cubicBezTo>
                  <a:cubicBezTo>
                    <a:pt x="23" y="29"/>
                    <a:pt x="26" y="23"/>
                    <a:pt x="27" y="17"/>
                  </a:cubicBezTo>
                  <a:cubicBezTo>
                    <a:pt x="27" y="14"/>
                    <a:pt x="27" y="11"/>
                    <a:pt x="27" y="10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4"/>
                    <a:pt x="27" y="4"/>
                  </a:cubicBezTo>
                  <a:cubicBezTo>
                    <a:pt x="27" y="4"/>
                    <a:pt x="26" y="3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5" y="1"/>
                    <a:pt x="25" y="1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8" y="1"/>
                    <a:pt x="18" y="2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4" y="5"/>
                    <a:pt x="14" y="6"/>
                    <a:pt x="13" y="7"/>
                  </a:cubicBezTo>
                  <a:cubicBezTo>
                    <a:pt x="7" y="14"/>
                    <a:pt x="3" y="23"/>
                    <a:pt x="0" y="3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094"/>
            <p:cNvSpPr>
              <a:spLocks/>
            </p:cNvSpPr>
            <p:nvPr/>
          </p:nvSpPr>
          <p:spPr bwMode="auto">
            <a:xfrm>
              <a:off x="-10096500" y="8058150"/>
              <a:ext cx="163513" cy="184150"/>
            </a:xfrm>
            <a:custGeom>
              <a:avLst/>
              <a:gdLst>
                <a:gd name="T0" fmla="*/ 0 w 51"/>
                <a:gd name="T1" fmla="*/ 43 h 58"/>
                <a:gd name="T2" fmla="*/ 16 w 51"/>
                <a:gd name="T3" fmla="*/ 58 h 58"/>
                <a:gd name="T4" fmla="*/ 48 w 51"/>
                <a:gd name="T5" fmla="*/ 19 h 58"/>
                <a:gd name="T6" fmla="*/ 17 w 51"/>
                <a:gd name="T7" fmla="*/ 21 h 58"/>
                <a:gd name="T8" fmla="*/ 0 w 51"/>
                <a:gd name="T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43"/>
                  </a:moveTo>
                  <a:cubicBezTo>
                    <a:pt x="5" y="48"/>
                    <a:pt x="11" y="53"/>
                    <a:pt x="16" y="58"/>
                  </a:cubicBezTo>
                  <a:cubicBezTo>
                    <a:pt x="30" y="48"/>
                    <a:pt x="44" y="34"/>
                    <a:pt x="48" y="19"/>
                  </a:cubicBezTo>
                  <a:cubicBezTo>
                    <a:pt x="51" y="0"/>
                    <a:pt x="23" y="16"/>
                    <a:pt x="17" y="21"/>
                  </a:cubicBezTo>
                  <a:cubicBezTo>
                    <a:pt x="10" y="28"/>
                    <a:pt x="4" y="35"/>
                    <a:pt x="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95"/>
            <p:cNvSpPr>
              <a:spLocks/>
            </p:cNvSpPr>
            <p:nvPr/>
          </p:nvSpPr>
          <p:spPr bwMode="auto">
            <a:xfrm>
              <a:off x="-10048875" y="8831263"/>
              <a:ext cx="365125" cy="204787"/>
            </a:xfrm>
            <a:custGeom>
              <a:avLst/>
              <a:gdLst>
                <a:gd name="T0" fmla="*/ 20 w 114"/>
                <a:gd name="T1" fmla="*/ 43 h 64"/>
                <a:gd name="T2" fmla="*/ 14 w 114"/>
                <a:gd name="T3" fmla="*/ 45 h 64"/>
                <a:gd name="T4" fmla="*/ 5 w 114"/>
                <a:gd name="T5" fmla="*/ 48 h 64"/>
                <a:gd name="T6" fmla="*/ 0 w 114"/>
                <a:gd name="T7" fmla="*/ 57 h 64"/>
                <a:gd name="T8" fmla="*/ 9 w 114"/>
                <a:gd name="T9" fmla="*/ 62 h 64"/>
                <a:gd name="T10" fmla="*/ 20 w 114"/>
                <a:gd name="T11" fmla="*/ 59 h 64"/>
                <a:gd name="T12" fmla="*/ 35 w 114"/>
                <a:gd name="T13" fmla="*/ 55 h 64"/>
                <a:gd name="T14" fmla="*/ 47 w 114"/>
                <a:gd name="T15" fmla="*/ 52 h 64"/>
                <a:gd name="T16" fmla="*/ 47 w 114"/>
                <a:gd name="T17" fmla="*/ 52 h 64"/>
                <a:gd name="T18" fmla="*/ 78 w 114"/>
                <a:gd name="T19" fmla="*/ 43 h 64"/>
                <a:gd name="T20" fmla="*/ 79 w 114"/>
                <a:gd name="T21" fmla="*/ 43 h 64"/>
                <a:gd name="T22" fmla="*/ 85 w 114"/>
                <a:gd name="T23" fmla="*/ 47 h 64"/>
                <a:gd name="T24" fmla="*/ 85 w 114"/>
                <a:gd name="T25" fmla="*/ 48 h 64"/>
                <a:gd name="T26" fmla="*/ 91 w 114"/>
                <a:gd name="T27" fmla="*/ 55 h 64"/>
                <a:gd name="T28" fmla="*/ 94 w 114"/>
                <a:gd name="T29" fmla="*/ 60 h 64"/>
                <a:gd name="T30" fmla="*/ 105 w 114"/>
                <a:gd name="T31" fmla="*/ 62 h 64"/>
                <a:gd name="T32" fmla="*/ 108 w 114"/>
                <a:gd name="T33" fmla="*/ 52 h 64"/>
                <a:gd name="T34" fmla="*/ 101 w 114"/>
                <a:gd name="T35" fmla="*/ 40 h 64"/>
                <a:gd name="T36" fmla="*/ 99 w 114"/>
                <a:gd name="T37" fmla="*/ 38 h 64"/>
                <a:gd name="T38" fmla="*/ 110 w 114"/>
                <a:gd name="T39" fmla="*/ 32 h 64"/>
                <a:gd name="T40" fmla="*/ 112 w 114"/>
                <a:gd name="T41" fmla="*/ 20 h 64"/>
                <a:gd name="T42" fmla="*/ 104 w 114"/>
                <a:gd name="T43" fmla="*/ 18 h 64"/>
                <a:gd name="T44" fmla="*/ 91 w 114"/>
                <a:gd name="T45" fmla="*/ 24 h 64"/>
                <a:gd name="T46" fmla="*/ 89 w 114"/>
                <a:gd name="T47" fmla="*/ 25 h 64"/>
                <a:gd name="T48" fmla="*/ 91 w 114"/>
                <a:gd name="T49" fmla="*/ 21 h 64"/>
                <a:gd name="T50" fmla="*/ 95 w 114"/>
                <a:gd name="T51" fmla="*/ 13 h 64"/>
                <a:gd name="T52" fmla="*/ 92 w 114"/>
                <a:gd name="T53" fmla="*/ 2 h 64"/>
                <a:gd name="T54" fmla="*/ 82 w 114"/>
                <a:gd name="T55" fmla="*/ 4 h 64"/>
                <a:gd name="T56" fmla="*/ 71 w 114"/>
                <a:gd name="T57" fmla="*/ 27 h 64"/>
                <a:gd name="T58" fmla="*/ 42 w 114"/>
                <a:gd name="T59" fmla="*/ 36 h 64"/>
                <a:gd name="T60" fmla="*/ 42 w 114"/>
                <a:gd name="T61" fmla="*/ 36 h 64"/>
                <a:gd name="T62" fmla="*/ 28 w 114"/>
                <a:gd name="T63" fmla="*/ 40 h 64"/>
                <a:gd name="T64" fmla="*/ 20 w 114"/>
                <a:gd name="T6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64">
                  <a:moveTo>
                    <a:pt x="20" y="43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" y="50"/>
                    <a:pt x="0" y="54"/>
                    <a:pt x="0" y="57"/>
                  </a:cubicBezTo>
                  <a:cubicBezTo>
                    <a:pt x="1" y="60"/>
                    <a:pt x="4" y="63"/>
                    <a:pt x="9" y="62"/>
                  </a:cubicBezTo>
                  <a:cubicBezTo>
                    <a:pt x="12" y="61"/>
                    <a:pt x="16" y="60"/>
                    <a:pt x="20" y="59"/>
                  </a:cubicBezTo>
                  <a:cubicBezTo>
                    <a:pt x="25" y="58"/>
                    <a:pt x="30" y="57"/>
                    <a:pt x="35" y="55"/>
                  </a:cubicBezTo>
                  <a:cubicBezTo>
                    <a:pt x="39" y="54"/>
                    <a:pt x="43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9" y="49"/>
                    <a:pt x="69" y="46"/>
                    <a:pt x="78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1" y="44"/>
                    <a:pt x="83" y="46"/>
                    <a:pt x="85" y="47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8" y="50"/>
                    <a:pt x="89" y="52"/>
                    <a:pt x="91" y="55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8" y="64"/>
                    <a:pt x="102" y="64"/>
                    <a:pt x="105" y="62"/>
                  </a:cubicBezTo>
                  <a:cubicBezTo>
                    <a:pt x="108" y="61"/>
                    <a:pt x="111" y="56"/>
                    <a:pt x="108" y="52"/>
                  </a:cubicBezTo>
                  <a:cubicBezTo>
                    <a:pt x="107" y="48"/>
                    <a:pt x="104" y="44"/>
                    <a:pt x="101" y="40"/>
                  </a:cubicBezTo>
                  <a:cubicBezTo>
                    <a:pt x="101" y="40"/>
                    <a:pt x="100" y="39"/>
                    <a:pt x="99" y="38"/>
                  </a:cubicBezTo>
                  <a:cubicBezTo>
                    <a:pt x="103" y="36"/>
                    <a:pt x="107" y="35"/>
                    <a:pt x="110" y="32"/>
                  </a:cubicBezTo>
                  <a:cubicBezTo>
                    <a:pt x="114" y="29"/>
                    <a:pt x="114" y="24"/>
                    <a:pt x="112" y="20"/>
                  </a:cubicBezTo>
                  <a:cubicBezTo>
                    <a:pt x="111" y="17"/>
                    <a:pt x="107" y="16"/>
                    <a:pt x="104" y="18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0" y="24"/>
                    <a:pt x="90" y="24"/>
                    <a:pt x="89" y="25"/>
                  </a:cubicBezTo>
                  <a:cubicBezTo>
                    <a:pt x="90" y="23"/>
                    <a:pt x="91" y="21"/>
                    <a:pt x="91" y="21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7" y="8"/>
                    <a:pt x="95" y="4"/>
                    <a:pt x="92" y="2"/>
                  </a:cubicBezTo>
                  <a:cubicBezTo>
                    <a:pt x="88" y="0"/>
                    <a:pt x="85" y="1"/>
                    <a:pt x="82" y="4"/>
                  </a:cubicBezTo>
                  <a:cubicBezTo>
                    <a:pt x="78" y="9"/>
                    <a:pt x="73" y="19"/>
                    <a:pt x="71" y="27"/>
                  </a:cubicBezTo>
                  <a:cubicBezTo>
                    <a:pt x="63" y="29"/>
                    <a:pt x="54" y="32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34" y="38"/>
                    <a:pt x="28" y="40"/>
                  </a:cubicBezTo>
                  <a:cubicBezTo>
                    <a:pt x="23" y="42"/>
                    <a:pt x="20" y="43"/>
                    <a:pt x="2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3" name="图形 52" descr="儿童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72" y="4203344"/>
            <a:ext cx="1828426" cy="1603455"/>
          </a:xfrm>
          <a:prstGeom prst="rect">
            <a:avLst/>
          </a:prstGeom>
        </p:spPr>
      </p:pic>
      <p:pic>
        <p:nvPicPr>
          <p:cNvPr id="54" name="图形 53" descr="儿童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59" y="5323445"/>
            <a:ext cx="1771852" cy="16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3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E3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1918270" y="1747217"/>
            <a:ext cx="2525144" cy="3436484"/>
            <a:chOff x="1918270" y="1747217"/>
            <a:chExt cx="2525144" cy="3436484"/>
          </a:xfrm>
        </p:grpSpPr>
        <p:sp>
          <p:nvSpPr>
            <p:cNvPr id="2" name="矩形 1"/>
            <p:cNvSpPr/>
            <p:nvPr/>
          </p:nvSpPr>
          <p:spPr>
            <a:xfrm>
              <a:off x="2090915" y="4537370"/>
              <a:ext cx="22804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33333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Please enter the appropriate text content here, the language should be concise.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918270" y="1747217"/>
              <a:ext cx="2525144" cy="2117693"/>
              <a:chOff x="5426247" y="1899142"/>
              <a:chExt cx="1716877" cy="1439846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07" t="3335" r="11548" b="13134"/>
              <a:stretch/>
            </p:blipFill>
            <p:spPr>
              <a:xfrm>
                <a:off x="5426247" y="1899142"/>
                <a:ext cx="1716877" cy="1439846"/>
              </a:xfrm>
              <a:custGeom>
                <a:avLst/>
                <a:gdLst>
                  <a:gd name="connsiteX0" fmla="*/ 648457 w 4639242"/>
                  <a:gd name="connsiteY0" fmla="*/ 0 h 3890665"/>
                  <a:gd name="connsiteX1" fmla="*/ 3990785 w 4639242"/>
                  <a:gd name="connsiteY1" fmla="*/ 0 h 3890665"/>
                  <a:gd name="connsiteX2" fmla="*/ 4639242 w 4639242"/>
                  <a:gd name="connsiteY2" fmla="*/ 648457 h 3890665"/>
                  <a:gd name="connsiteX3" fmla="*/ 4639242 w 4639242"/>
                  <a:gd name="connsiteY3" fmla="*/ 3242208 h 3890665"/>
                  <a:gd name="connsiteX4" fmla="*/ 3990785 w 4639242"/>
                  <a:gd name="connsiteY4" fmla="*/ 3890665 h 3890665"/>
                  <a:gd name="connsiteX5" fmla="*/ 648457 w 4639242"/>
                  <a:gd name="connsiteY5" fmla="*/ 3890665 h 3890665"/>
                  <a:gd name="connsiteX6" fmla="*/ 0 w 4639242"/>
                  <a:gd name="connsiteY6" fmla="*/ 3242208 h 3890665"/>
                  <a:gd name="connsiteX7" fmla="*/ 0 w 4639242"/>
                  <a:gd name="connsiteY7" fmla="*/ 648457 h 3890665"/>
                  <a:gd name="connsiteX8" fmla="*/ 648457 w 4639242"/>
                  <a:gd name="connsiteY8" fmla="*/ 0 h 389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39242" h="3890665">
                    <a:moveTo>
                      <a:pt x="648457" y="0"/>
                    </a:moveTo>
                    <a:lnTo>
                      <a:pt x="3990785" y="0"/>
                    </a:lnTo>
                    <a:cubicBezTo>
                      <a:pt x="4348918" y="0"/>
                      <a:pt x="4639242" y="290324"/>
                      <a:pt x="4639242" y="648457"/>
                    </a:cubicBezTo>
                    <a:lnTo>
                      <a:pt x="4639242" y="3242208"/>
                    </a:lnTo>
                    <a:cubicBezTo>
                      <a:pt x="4639242" y="3600341"/>
                      <a:pt x="4348918" y="3890665"/>
                      <a:pt x="3990785" y="3890665"/>
                    </a:cubicBezTo>
                    <a:lnTo>
                      <a:pt x="648457" y="3890665"/>
                    </a:lnTo>
                    <a:cubicBezTo>
                      <a:pt x="290324" y="3890665"/>
                      <a:pt x="0" y="3600341"/>
                      <a:pt x="0" y="3242208"/>
                    </a:cubicBezTo>
                    <a:lnTo>
                      <a:pt x="0" y="648457"/>
                    </a:lnTo>
                    <a:cubicBezTo>
                      <a:pt x="0" y="290324"/>
                      <a:pt x="290324" y="0"/>
                      <a:pt x="648457" y="0"/>
                    </a:cubicBezTo>
                    <a:close/>
                  </a:path>
                </a:pathLst>
              </a:custGeom>
            </p:spPr>
          </p:pic>
          <p:sp>
            <p:nvSpPr>
              <p:cNvPr id="26" name="任意多边形: 形状 25"/>
              <p:cNvSpPr/>
              <p:nvPr/>
            </p:nvSpPr>
            <p:spPr>
              <a:xfrm>
                <a:off x="5426247" y="2952750"/>
                <a:ext cx="1716877" cy="386238"/>
              </a:xfrm>
              <a:custGeom>
                <a:avLst/>
                <a:gdLst>
                  <a:gd name="connsiteX0" fmla="*/ 0 w 1716877"/>
                  <a:gd name="connsiteY0" fmla="*/ 0 h 386238"/>
                  <a:gd name="connsiteX1" fmla="*/ 1716877 w 1716877"/>
                  <a:gd name="connsiteY1" fmla="*/ 0 h 386238"/>
                  <a:gd name="connsiteX2" fmla="*/ 1716877 w 1716877"/>
                  <a:gd name="connsiteY2" fmla="*/ 146259 h 386238"/>
                  <a:gd name="connsiteX3" fmla="*/ 1476898 w 1716877"/>
                  <a:gd name="connsiteY3" fmla="*/ 386238 h 386238"/>
                  <a:gd name="connsiteX4" fmla="*/ 239979 w 1716877"/>
                  <a:gd name="connsiteY4" fmla="*/ 386238 h 386238"/>
                  <a:gd name="connsiteX5" fmla="*/ 0 w 1716877"/>
                  <a:gd name="connsiteY5" fmla="*/ 146259 h 38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6877" h="386238">
                    <a:moveTo>
                      <a:pt x="0" y="0"/>
                    </a:moveTo>
                    <a:lnTo>
                      <a:pt x="1716877" y="0"/>
                    </a:lnTo>
                    <a:lnTo>
                      <a:pt x="1716877" y="146259"/>
                    </a:lnTo>
                    <a:cubicBezTo>
                      <a:pt x="1716877" y="278796"/>
                      <a:pt x="1609435" y="386238"/>
                      <a:pt x="1476898" y="386238"/>
                    </a:cubicBezTo>
                    <a:lnTo>
                      <a:pt x="239979" y="386238"/>
                    </a:lnTo>
                    <a:cubicBezTo>
                      <a:pt x="107442" y="386238"/>
                      <a:pt x="0" y="278796"/>
                      <a:pt x="0" y="146259"/>
                    </a:cubicBezTo>
                    <a:close/>
                  </a:path>
                </a:pathLst>
              </a:custGeom>
              <a:solidFill>
                <a:schemeClr val="tx1"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5698627" y="2961203"/>
                <a:ext cx="1138250" cy="355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Title text</a:t>
                </a: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2427048" y="4239491"/>
              <a:ext cx="1504006" cy="0"/>
            </a:xfrm>
            <a:prstGeom prst="line">
              <a:avLst/>
            </a:prstGeom>
            <a:ln w="76200">
              <a:solidFill>
                <a:srgbClr val="1E91D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988773" y="1751514"/>
            <a:ext cx="2525144" cy="3709186"/>
            <a:chOff x="5156652" y="1751514"/>
            <a:chExt cx="2525144" cy="3709186"/>
          </a:xfrm>
        </p:grpSpPr>
        <p:sp>
          <p:nvSpPr>
            <p:cNvPr id="4" name="矩形 3"/>
            <p:cNvSpPr/>
            <p:nvPr/>
          </p:nvSpPr>
          <p:spPr>
            <a:xfrm>
              <a:off x="5586207" y="4537370"/>
              <a:ext cx="19175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33333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Please enter the appropriate text content here, the language should be concise.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156652" y="1751514"/>
              <a:ext cx="2525144" cy="2109099"/>
              <a:chOff x="7127446" y="1904985"/>
              <a:chExt cx="1716877" cy="1434003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73" t="4291" r="12765" b="13115"/>
              <a:stretch/>
            </p:blipFill>
            <p:spPr>
              <a:xfrm>
                <a:off x="7137846" y="1904985"/>
                <a:ext cx="1696077" cy="1422401"/>
              </a:xfrm>
              <a:custGeom>
                <a:avLst/>
                <a:gdLst>
                  <a:gd name="connsiteX0" fmla="*/ 944081 w 6754220"/>
                  <a:gd name="connsiteY0" fmla="*/ 0 h 5664374"/>
                  <a:gd name="connsiteX1" fmla="*/ 5810138 w 6754220"/>
                  <a:gd name="connsiteY1" fmla="*/ 0 h 5664374"/>
                  <a:gd name="connsiteX2" fmla="*/ 6754220 w 6754220"/>
                  <a:gd name="connsiteY2" fmla="*/ 944081 h 5664374"/>
                  <a:gd name="connsiteX3" fmla="*/ 6754220 w 6754220"/>
                  <a:gd name="connsiteY3" fmla="*/ 4720293 h 5664374"/>
                  <a:gd name="connsiteX4" fmla="*/ 5810138 w 6754220"/>
                  <a:gd name="connsiteY4" fmla="*/ 5664374 h 5664374"/>
                  <a:gd name="connsiteX5" fmla="*/ 944081 w 6754220"/>
                  <a:gd name="connsiteY5" fmla="*/ 5664374 h 5664374"/>
                  <a:gd name="connsiteX6" fmla="*/ 0 w 6754220"/>
                  <a:gd name="connsiteY6" fmla="*/ 4720293 h 5664374"/>
                  <a:gd name="connsiteX7" fmla="*/ 0 w 6754220"/>
                  <a:gd name="connsiteY7" fmla="*/ 944081 h 5664374"/>
                  <a:gd name="connsiteX8" fmla="*/ 944081 w 6754220"/>
                  <a:gd name="connsiteY8" fmla="*/ 0 h 5664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54220" h="5664374">
                    <a:moveTo>
                      <a:pt x="944081" y="0"/>
                    </a:moveTo>
                    <a:lnTo>
                      <a:pt x="5810138" y="0"/>
                    </a:lnTo>
                    <a:cubicBezTo>
                      <a:pt x="6331540" y="0"/>
                      <a:pt x="6754220" y="422679"/>
                      <a:pt x="6754220" y="944081"/>
                    </a:cubicBezTo>
                    <a:lnTo>
                      <a:pt x="6754220" y="4720293"/>
                    </a:lnTo>
                    <a:cubicBezTo>
                      <a:pt x="6754220" y="5241695"/>
                      <a:pt x="6331540" y="5664374"/>
                      <a:pt x="5810138" y="5664374"/>
                    </a:cubicBezTo>
                    <a:lnTo>
                      <a:pt x="944081" y="5664374"/>
                    </a:lnTo>
                    <a:cubicBezTo>
                      <a:pt x="422679" y="5664374"/>
                      <a:pt x="0" y="5241695"/>
                      <a:pt x="0" y="4720293"/>
                    </a:cubicBezTo>
                    <a:lnTo>
                      <a:pt x="0" y="944081"/>
                    </a:lnTo>
                    <a:cubicBezTo>
                      <a:pt x="0" y="422679"/>
                      <a:pt x="422679" y="0"/>
                      <a:pt x="944081" y="0"/>
                    </a:cubicBezTo>
                    <a:close/>
                  </a:path>
                </a:pathLst>
              </a:custGeom>
            </p:spPr>
          </p:pic>
          <p:sp>
            <p:nvSpPr>
              <p:cNvPr id="27" name="任意多边形: 形状 26"/>
              <p:cNvSpPr/>
              <p:nvPr/>
            </p:nvSpPr>
            <p:spPr>
              <a:xfrm>
                <a:off x="7127446" y="2952750"/>
                <a:ext cx="1716877" cy="386238"/>
              </a:xfrm>
              <a:custGeom>
                <a:avLst/>
                <a:gdLst>
                  <a:gd name="connsiteX0" fmla="*/ 0 w 1716877"/>
                  <a:gd name="connsiteY0" fmla="*/ 0 h 386238"/>
                  <a:gd name="connsiteX1" fmla="*/ 1716877 w 1716877"/>
                  <a:gd name="connsiteY1" fmla="*/ 0 h 386238"/>
                  <a:gd name="connsiteX2" fmla="*/ 1716877 w 1716877"/>
                  <a:gd name="connsiteY2" fmla="*/ 146259 h 386238"/>
                  <a:gd name="connsiteX3" fmla="*/ 1476898 w 1716877"/>
                  <a:gd name="connsiteY3" fmla="*/ 386238 h 386238"/>
                  <a:gd name="connsiteX4" fmla="*/ 239979 w 1716877"/>
                  <a:gd name="connsiteY4" fmla="*/ 386238 h 386238"/>
                  <a:gd name="connsiteX5" fmla="*/ 0 w 1716877"/>
                  <a:gd name="connsiteY5" fmla="*/ 146259 h 38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6877" h="386238">
                    <a:moveTo>
                      <a:pt x="0" y="0"/>
                    </a:moveTo>
                    <a:lnTo>
                      <a:pt x="1716877" y="0"/>
                    </a:lnTo>
                    <a:lnTo>
                      <a:pt x="1716877" y="146259"/>
                    </a:lnTo>
                    <a:cubicBezTo>
                      <a:pt x="1716877" y="278796"/>
                      <a:pt x="1609435" y="386238"/>
                      <a:pt x="1476898" y="386238"/>
                    </a:cubicBezTo>
                    <a:lnTo>
                      <a:pt x="239979" y="386238"/>
                    </a:lnTo>
                    <a:cubicBezTo>
                      <a:pt x="107442" y="386238"/>
                      <a:pt x="0" y="278796"/>
                      <a:pt x="0" y="146259"/>
                    </a:cubicBezTo>
                    <a:close/>
                  </a:path>
                </a:pathLst>
              </a:custGeom>
              <a:solidFill>
                <a:schemeClr val="tx1"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455387" y="2968408"/>
                <a:ext cx="1138250" cy="355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Title text</a:t>
                </a: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5638980" y="4239491"/>
              <a:ext cx="1504006" cy="0"/>
            </a:xfrm>
            <a:prstGeom prst="line">
              <a:avLst/>
            </a:prstGeom>
            <a:ln w="76200">
              <a:solidFill>
                <a:srgbClr val="E055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8059277" y="1755750"/>
            <a:ext cx="2525143" cy="3704950"/>
            <a:chOff x="8059277" y="1755750"/>
            <a:chExt cx="2525143" cy="3704950"/>
          </a:xfrm>
        </p:grpSpPr>
        <p:sp>
          <p:nvSpPr>
            <p:cNvPr id="3" name="矩形 2"/>
            <p:cNvSpPr/>
            <p:nvPr/>
          </p:nvSpPr>
          <p:spPr>
            <a:xfrm>
              <a:off x="8382917" y="4537370"/>
              <a:ext cx="218589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33333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Please enter the appropriate text content here, the language should be concise.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8059277" y="1755750"/>
              <a:ext cx="2525143" cy="2100627"/>
              <a:chOff x="8867543" y="1899143"/>
              <a:chExt cx="1716877" cy="1428243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9" t="25871" r="3844" b="8619"/>
              <a:stretch>
                <a:fillRect/>
              </a:stretch>
            </p:blipFill>
            <p:spPr>
              <a:xfrm>
                <a:off x="8874461" y="1899143"/>
                <a:ext cx="1703041" cy="1428243"/>
              </a:xfrm>
              <a:custGeom>
                <a:avLst/>
                <a:gdLst>
                  <a:gd name="connsiteX0" fmla="*/ 648457 w 4639242"/>
                  <a:gd name="connsiteY0" fmla="*/ 0 h 3890665"/>
                  <a:gd name="connsiteX1" fmla="*/ 3990785 w 4639242"/>
                  <a:gd name="connsiteY1" fmla="*/ 0 h 3890665"/>
                  <a:gd name="connsiteX2" fmla="*/ 4639242 w 4639242"/>
                  <a:gd name="connsiteY2" fmla="*/ 648457 h 3890665"/>
                  <a:gd name="connsiteX3" fmla="*/ 4639242 w 4639242"/>
                  <a:gd name="connsiteY3" fmla="*/ 3242208 h 3890665"/>
                  <a:gd name="connsiteX4" fmla="*/ 3990785 w 4639242"/>
                  <a:gd name="connsiteY4" fmla="*/ 3890665 h 3890665"/>
                  <a:gd name="connsiteX5" fmla="*/ 648457 w 4639242"/>
                  <a:gd name="connsiteY5" fmla="*/ 3890665 h 3890665"/>
                  <a:gd name="connsiteX6" fmla="*/ 0 w 4639242"/>
                  <a:gd name="connsiteY6" fmla="*/ 3242208 h 3890665"/>
                  <a:gd name="connsiteX7" fmla="*/ 0 w 4639242"/>
                  <a:gd name="connsiteY7" fmla="*/ 648457 h 3890665"/>
                  <a:gd name="connsiteX8" fmla="*/ 648457 w 4639242"/>
                  <a:gd name="connsiteY8" fmla="*/ 0 h 389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39242" h="3890665">
                    <a:moveTo>
                      <a:pt x="648457" y="0"/>
                    </a:moveTo>
                    <a:lnTo>
                      <a:pt x="3990785" y="0"/>
                    </a:lnTo>
                    <a:cubicBezTo>
                      <a:pt x="4348918" y="0"/>
                      <a:pt x="4639242" y="290324"/>
                      <a:pt x="4639242" y="648457"/>
                    </a:cubicBezTo>
                    <a:lnTo>
                      <a:pt x="4639242" y="3242208"/>
                    </a:lnTo>
                    <a:cubicBezTo>
                      <a:pt x="4639242" y="3600341"/>
                      <a:pt x="4348918" y="3890665"/>
                      <a:pt x="3990785" y="3890665"/>
                    </a:cubicBezTo>
                    <a:lnTo>
                      <a:pt x="648457" y="3890665"/>
                    </a:lnTo>
                    <a:cubicBezTo>
                      <a:pt x="290324" y="3890665"/>
                      <a:pt x="0" y="3600341"/>
                      <a:pt x="0" y="3242208"/>
                    </a:cubicBezTo>
                    <a:lnTo>
                      <a:pt x="0" y="648457"/>
                    </a:lnTo>
                    <a:cubicBezTo>
                      <a:pt x="0" y="290324"/>
                      <a:pt x="290324" y="0"/>
                      <a:pt x="648457" y="0"/>
                    </a:cubicBezTo>
                    <a:close/>
                  </a:path>
                </a:pathLst>
              </a:custGeom>
            </p:spPr>
          </p:pic>
          <p:sp>
            <p:nvSpPr>
              <p:cNvPr id="28" name="任意多边形: 形状 27"/>
              <p:cNvSpPr/>
              <p:nvPr/>
            </p:nvSpPr>
            <p:spPr>
              <a:xfrm>
                <a:off x="8867543" y="2941148"/>
                <a:ext cx="1716877" cy="386238"/>
              </a:xfrm>
              <a:custGeom>
                <a:avLst/>
                <a:gdLst>
                  <a:gd name="connsiteX0" fmla="*/ 0 w 1716877"/>
                  <a:gd name="connsiteY0" fmla="*/ 0 h 386238"/>
                  <a:gd name="connsiteX1" fmla="*/ 1716877 w 1716877"/>
                  <a:gd name="connsiteY1" fmla="*/ 0 h 386238"/>
                  <a:gd name="connsiteX2" fmla="*/ 1716877 w 1716877"/>
                  <a:gd name="connsiteY2" fmla="*/ 146259 h 386238"/>
                  <a:gd name="connsiteX3" fmla="*/ 1476898 w 1716877"/>
                  <a:gd name="connsiteY3" fmla="*/ 386238 h 386238"/>
                  <a:gd name="connsiteX4" fmla="*/ 239979 w 1716877"/>
                  <a:gd name="connsiteY4" fmla="*/ 386238 h 386238"/>
                  <a:gd name="connsiteX5" fmla="*/ 0 w 1716877"/>
                  <a:gd name="connsiteY5" fmla="*/ 146259 h 38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6877" h="386238">
                    <a:moveTo>
                      <a:pt x="0" y="0"/>
                    </a:moveTo>
                    <a:lnTo>
                      <a:pt x="1716877" y="0"/>
                    </a:lnTo>
                    <a:lnTo>
                      <a:pt x="1716877" y="146259"/>
                    </a:lnTo>
                    <a:cubicBezTo>
                      <a:pt x="1716877" y="278796"/>
                      <a:pt x="1609435" y="386238"/>
                      <a:pt x="1476898" y="386238"/>
                    </a:cubicBezTo>
                    <a:lnTo>
                      <a:pt x="239979" y="386238"/>
                    </a:lnTo>
                    <a:cubicBezTo>
                      <a:pt x="107442" y="386238"/>
                      <a:pt x="0" y="278796"/>
                      <a:pt x="0" y="146259"/>
                    </a:cubicBezTo>
                    <a:close/>
                  </a:path>
                </a:pathLst>
              </a:custGeom>
              <a:solidFill>
                <a:schemeClr val="tx1"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251728" y="2958054"/>
                <a:ext cx="1138251" cy="355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方正少儿简体" panose="03000509000000000000" pitchFamily="65" charset="-122"/>
                    <a:ea typeface="方正少儿简体" panose="03000509000000000000" pitchFamily="65" charset="-122"/>
                  </a:rPr>
                  <a:t>Title text</a:t>
                </a:r>
              </a:p>
            </p:txBody>
          </p:sp>
        </p:grpSp>
        <p:cxnSp>
          <p:nvCxnSpPr>
            <p:cNvPr id="37" name="直接连接符 36"/>
            <p:cNvCxnSpPr/>
            <p:nvPr/>
          </p:nvCxnSpPr>
          <p:spPr>
            <a:xfrm>
              <a:off x="8723859" y="4239491"/>
              <a:ext cx="1504006" cy="0"/>
            </a:xfrm>
            <a:prstGeom prst="line">
              <a:avLst/>
            </a:prstGeom>
            <a:ln w="76200">
              <a:solidFill>
                <a:srgbClr val="1E91D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861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900066" y="0"/>
            <a:ext cx="1930214" cy="6858000"/>
            <a:chOff x="9966134" y="0"/>
            <a:chExt cx="1930214" cy="6858000"/>
          </a:xfrm>
          <a:solidFill>
            <a:srgbClr val="C9E9FF">
              <a:alpha val="54000"/>
            </a:srgbClr>
          </a:solidFill>
        </p:grpSpPr>
        <p:sp>
          <p:nvSpPr>
            <p:cNvPr id="20" name="矩形 19"/>
            <p:cNvSpPr/>
            <p:nvPr/>
          </p:nvSpPr>
          <p:spPr>
            <a:xfrm>
              <a:off x="11779797" y="0"/>
              <a:ext cx="11655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332987" y="0"/>
              <a:ext cx="11655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0867371" y="0"/>
              <a:ext cx="11655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0431750" y="0"/>
              <a:ext cx="11655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9966134" y="0"/>
              <a:ext cx="11655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361945" y="0"/>
            <a:ext cx="1874644" cy="6858000"/>
            <a:chOff x="277629" y="0"/>
            <a:chExt cx="1874644" cy="6858000"/>
          </a:xfrm>
          <a:solidFill>
            <a:srgbClr val="C9E9FF">
              <a:alpha val="54000"/>
            </a:srgbClr>
          </a:solidFill>
        </p:grpSpPr>
        <p:sp>
          <p:nvSpPr>
            <p:cNvPr id="2" name="矩形 1"/>
            <p:cNvSpPr/>
            <p:nvPr/>
          </p:nvSpPr>
          <p:spPr>
            <a:xfrm>
              <a:off x="654974" y="0"/>
              <a:ext cx="11655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77629" y="0"/>
              <a:ext cx="11655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89041" y="0"/>
              <a:ext cx="11655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556422" y="0"/>
              <a:ext cx="11655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035722" y="0"/>
              <a:ext cx="116551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6" t="28404" r="27193" b="54098"/>
          <a:stretch/>
        </p:blipFill>
        <p:spPr>
          <a:xfrm rot="1077663">
            <a:off x="9659128" y="2065815"/>
            <a:ext cx="1544709" cy="931818"/>
          </a:xfrm>
          <a:custGeom>
            <a:avLst/>
            <a:gdLst>
              <a:gd name="connsiteX0" fmla="*/ 0 w 1515835"/>
              <a:gd name="connsiteY0" fmla="*/ 0 h 914400"/>
              <a:gd name="connsiteX1" fmla="*/ 1515835 w 1515835"/>
              <a:gd name="connsiteY1" fmla="*/ 0 h 914400"/>
              <a:gd name="connsiteX2" fmla="*/ 1515835 w 1515835"/>
              <a:gd name="connsiteY2" fmla="*/ 914400 h 914400"/>
              <a:gd name="connsiteX3" fmla="*/ 0 w 1515835"/>
              <a:gd name="connsiteY3" fmla="*/ 914400 h 914400"/>
              <a:gd name="connsiteX4" fmla="*/ 0 w 1515835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835" h="914400">
                <a:moveTo>
                  <a:pt x="0" y="0"/>
                </a:moveTo>
                <a:lnTo>
                  <a:pt x="1515835" y="0"/>
                </a:lnTo>
                <a:lnTo>
                  <a:pt x="1515835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6" t="46345" r="28983" b="26246"/>
          <a:stretch/>
        </p:blipFill>
        <p:spPr>
          <a:xfrm>
            <a:off x="654974" y="4164828"/>
            <a:ext cx="1358461" cy="1441530"/>
          </a:xfrm>
          <a:custGeom>
            <a:avLst/>
            <a:gdLst>
              <a:gd name="connsiteX0" fmla="*/ 0 w 1349829"/>
              <a:gd name="connsiteY0" fmla="*/ 0 h 1432370"/>
              <a:gd name="connsiteX1" fmla="*/ 1349829 w 1349829"/>
              <a:gd name="connsiteY1" fmla="*/ 0 h 1432370"/>
              <a:gd name="connsiteX2" fmla="*/ 1349829 w 1349829"/>
              <a:gd name="connsiteY2" fmla="*/ 1432370 h 1432370"/>
              <a:gd name="connsiteX3" fmla="*/ 0 w 1349829"/>
              <a:gd name="connsiteY3" fmla="*/ 1432370 h 1432370"/>
              <a:gd name="connsiteX4" fmla="*/ 0 w 1349829"/>
              <a:gd name="connsiteY4" fmla="*/ 0 h 143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9829" h="1432370">
                <a:moveTo>
                  <a:pt x="0" y="0"/>
                </a:moveTo>
                <a:lnTo>
                  <a:pt x="1349829" y="0"/>
                </a:lnTo>
                <a:lnTo>
                  <a:pt x="1349829" y="1432370"/>
                </a:lnTo>
                <a:lnTo>
                  <a:pt x="0" y="14323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5" t="74639" r="27193" b="-278"/>
          <a:stretch/>
        </p:blipFill>
        <p:spPr>
          <a:xfrm>
            <a:off x="9956512" y="4682643"/>
            <a:ext cx="1456331" cy="1100624"/>
          </a:xfrm>
          <a:custGeom>
            <a:avLst/>
            <a:gdLst>
              <a:gd name="connsiteX0" fmla="*/ 0 w 1772848"/>
              <a:gd name="connsiteY0" fmla="*/ 0 h 1339832"/>
              <a:gd name="connsiteX1" fmla="*/ 1772848 w 1772848"/>
              <a:gd name="connsiteY1" fmla="*/ 0 h 1339832"/>
              <a:gd name="connsiteX2" fmla="*/ 1772848 w 1772848"/>
              <a:gd name="connsiteY2" fmla="*/ 1339832 h 1339832"/>
              <a:gd name="connsiteX3" fmla="*/ 0 w 1772848"/>
              <a:gd name="connsiteY3" fmla="*/ 1339832 h 1339832"/>
              <a:gd name="connsiteX4" fmla="*/ 0 w 1772848"/>
              <a:gd name="connsiteY4" fmla="*/ 0 h 133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72848" h="1339832">
                <a:moveTo>
                  <a:pt x="0" y="0"/>
                </a:moveTo>
                <a:lnTo>
                  <a:pt x="1772848" y="0"/>
                </a:lnTo>
                <a:lnTo>
                  <a:pt x="1772848" y="1339832"/>
                </a:lnTo>
                <a:lnTo>
                  <a:pt x="0" y="133983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9" t="3065" r="28721" b="72390"/>
          <a:stretch/>
        </p:blipFill>
        <p:spPr>
          <a:xfrm>
            <a:off x="934796" y="1459920"/>
            <a:ext cx="1213318" cy="1010137"/>
          </a:xfrm>
          <a:custGeom>
            <a:avLst/>
            <a:gdLst>
              <a:gd name="connsiteX0" fmla="*/ 0 w 1515835"/>
              <a:gd name="connsiteY0" fmla="*/ 0 h 914400"/>
              <a:gd name="connsiteX1" fmla="*/ 1515835 w 1515835"/>
              <a:gd name="connsiteY1" fmla="*/ 0 h 914400"/>
              <a:gd name="connsiteX2" fmla="*/ 1515835 w 1515835"/>
              <a:gd name="connsiteY2" fmla="*/ 914400 h 914400"/>
              <a:gd name="connsiteX3" fmla="*/ 0 w 1515835"/>
              <a:gd name="connsiteY3" fmla="*/ 914400 h 914400"/>
              <a:gd name="connsiteX4" fmla="*/ 0 w 1515835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5835" h="914400">
                <a:moveTo>
                  <a:pt x="0" y="0"/>
                </a:moveTo>
                <a:lnTo>
                  <a:pt x="1515835" y="0"/>
                </a:lnTo>
                <a:lnTo>
                  <a:pt x="1515835" y="914400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2174560" y="3696788"/>
            <a:ext cx="3729851" cy="237761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26661" y="3696788"/>
            <a:ext cx="3729851" cy="237761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245700" y="743537"/>
            <a:ext cx="3700600" cy="1106812"/>
            <a:chOff x="4245700" y="2490095"/>
            <a:chExt cx="3700600" cy="1106812"/>
          </a:xfrm>
        </p:grpSpPr>
        <p:grpSp>
          <p:nvGrpSpPr>
            <p:cNvPr id="10" name="组合 9"/>
            <p:cNvGrpSpPr/>
            <p:nvPr/>
          </p:nvGrpSpPr>
          <p:grpSpPr>
            <a:xfrm>
              <a:off x="4245700" y="2490095"/>
              <a:ext cx="3700600" cy="1106812"/>
              <a:chOff x="1583209" y="3592342"/>
              <a:chExt cx="9025584" cy="1591049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1583209" y="3592342"/>
                <a:ext cx="9025584" cy="1591049"/>
              </a:xfrm>
              <a:prstGeom prst="roundRect">
                <a:avLst/>
              </a:prstGeom>
              <a:solidFill>
                <a:srgbClr val="B7D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1583209" y="3592342"/>
                <a:ext cx="9025584" cy="1488858"/>
              </a:xfrm>
              <a:prstGeom prst="roundRect">
                <a:avLst/>
              </a:prstGeom>
              <a:solidFill>
                <a:srgbClr val="4180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4853280" y="2563517"/>
              <a:ext cx="24854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b="1" dirty="0">
                  <a:solidFill>
                    <a:srgbClr val="F9A6DE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Title text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016250" y="2258993"/>
            <a:ext cx="6159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rgbClr val="33333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391529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50831" y="3893847"/>
            <a:ext cx="7765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4180C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text title</a:t>
            </a:r>
          </a:p>
        </p:txBody>
      </p:sp>
      <p:grpSp>
        <p:nvGrpSpPr>
          <p:cNvPr id="36" name="组合 35"/>
          <p:cNvGrpSpPr/>
          <p:nvPr/>
        </p:nvGrpSpPr>
        <p:grpSpPr>
          <a:xfrm rot="46805">
            <a:off x="4922797" y="1656942"/>
            <a:ext cx="2408472" cy="2356110"/>
            <a:chOff x="-42364025" y="11024143"/>
            <a:chExt cx="3140075" cy="3071813"/>
          </a:xfrm>
        </p:grpSpPr>
        <p:sp>
          <p:nvSpPr>
            <p:cNvPr id="37" name="Freeform 2240"/>
            <p:cNvSpPr>
              <a:spLocks/>
            </p:cNvSpPr>
            <p:nvPr/>
          </p:nvSpPr>
          <p:spPr bwMode="auto">
            <a:xfrm>
              <a:off x="-42160825" y="11330531"/>
              <a:ext cx="2652712" cy="2530475"/>
            </a:xfrm>
            <a:custGeom>
              <a:avLst/>
              <a:gdLst>
                <a:gd name="T0" fmla="*/ 33 w 833"/>
                <a:gd name="T1" fmla="*/ 744 h 795"/>
                <a:gd name="T2" fmla="*/ 66 w 833"/>
                <a:gd name="T3" fmla="*/ 779 h 795"/>
                <a:gd name="T4" fmla="*/ 301 w 833"/>
                <a:gd name="T5" fmla="*/ 782 h 795"/>
                <a:gd name="T6" fmla="*/ 535 w 833"/>
                <a:gd name="T7" fmla="*/ 772 h 795"/>
                <a:gd name="T8" fmla="*/ 768 w 833"/>
                <a:gd name="T9" fmla="*/ 795 h 795"/>
                <a:gd name="T10" fmla="*/ 809 w 833"/>
                <a:gd name="T11" fmla="*/ 741 h 795"/>
                <a:gd name="T12" fmla="*/ 807 w 833"/>
                <a:gd name="T13" fmla="*/ 506 h 795"/>
                <a:gd name="T14" fmla="*/ 833 w 833"/>
                <a:gd name="T15" fmla="*/ 272 h 795"/>
                <a:gd name="T16" fmla="*/ 818 w 833"/>
                <a:gd name="T17" fmla="*/ 39 h 795"/>
                <a:gd name="T18" fmla="*/ 764 w 833"/>
                <a:gd name="T19" fmla="*/ 1 h 795"/>
                <a:gd name="T20" fmla="*/ 530 w 833"/>
                <a:gd name="T21" fmla="*/ 1 h 795"/>
                <a:gd name="T22" fmla="*/ 295 w 833"/>
                <a:gd name="T23" fmla="*/ 1 h 795"/>
                <a:gd name="T24" fmla="*/ 63 w 833"/>
                <a:gd name="T25" fmla="*/ 21 h 795"/>
                <a:gd name="T26" fmla="*/ 0 w 833"/>
                <a:gd name="T27" fmla="*/ 43 h 795"/>
                <a:gd name="T28" fmla="*/ 27 w 833"/>
                <a:gd name="T29" fmla="*/ 277 h 795"/>
                <a:gd name="T30" fmla="*/ 44 w 833"/>
                <a:gd name="T31" fmla="*/ 511 h 795"/>
                <a:gd name="T32" fmla="*/ 33 w 833"/>
                <a:gd name="T33" fmla="*/ 744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3" h="795">
                  <a:moveTo>
                    <a:pt x="33" y="744"/>
                  </a:moveTo>
                  <a:cubicBezTo>
                    <a:pt x="33" y="768"/>
                    <a:pt x="42" y="779"/>
                    <a:pt x="66" y="779"/>
                  </a:cubicBezTo>
                  <a:cubicBezTo>
                    <a:pt x="183" y="778"/>
                    <a:pt x="183" y="782"/>
                    <a:pt x="301" y="782"/>
                  </a:cubicBezTo>
                  <a:cubicBezTo>
                    <a:pt x="418" y="781"/>
                    <a:pt x="418" y="773"/>
                    <a:pt x="535" y="772"/>
                  </a:cubicBezTo>
                  <a:cubicBezTo>
                    <a:pt x="651" y="772"/>
                    <a:pt x="651" y="795"/>
                    <a:pt x="768" y="795"/>
                  </a:cubicBezTo>
                  <a:cubicBezTo>
                    <a:pt x="792" y="795"/>
                    <a:pt x="809" y="765"/>
                    <a:pt x="809" y="741"/>
                  </a:cubicBezTo>
                  <a:cubicBezTo>
                    <a:pt x="808" y="623"/>
                    <a:pt x="808" y="623"/>
                    <a:pt x="807" y="506"/>
                  </a:cubicBezTo>
                  <a:cubicBezTo>
                    <a:pt x="807" y="389"/>
                    <a:pt x="833" y="389"/>
                    <a:pt x="833" y="272"/>
                  </a:cubicBezTo>
                  <a:cubicBezTo>
                    <a:pt x="832" y="156"/>
                    <a:pt x="819" y="156"/>
                    <a:pt x="818" y="39"/>
                  </a:cubicBezTo>
                  <a:cubicBezTo>
                    <a:pt x="818" y="15"/>
                    <a:pt x="788" y="1"/>
                    <a:pt x="764" y="1"/>
                  </a:cubicBezTo>
                  <a:cubicBezTo>
                    <a:pt x="647" y="2"/>
                    <a:pt x="647" y="1"/>
                    <a:pt x="530" y="1"/>
                  </a:cubicBezTo>
                  <a:cubicBezTo>
                    <a:pt x="413" y="2"/>
                    <a:pt x="413" y="0"/>
                    <a:pt x="295" y="1"/>
                  </a:cubicBezTo>
                  <a:cubicBezTo>
                    <a:pt x="179" y="1"/>
                    <a:pt x="179" y="21"/>
                    <a:pt x="63" y="21"/>
                  </a:cubicBezTo>
                  <a:cubicBezTo>
                    <a:pt x="39" y="21"/>
                    <a:pt x="0" y="19"/>
                    <a:pt x="0" y="43"/>
                  </a:cubicBezTo>
                  <a:cubicBezTo>
                    <a:pt x="0" y="160"/>
                    <a:pt x="27" y="160"/>
                    <a:pt x="27" y="277"/>
                  </a:cubicBezTo>
                  <a:cubicBezTo>
                    <a:pt x="28" y="394"/>
                    <a:pt x="40" y="394"/>
                    <a:pt x="44" y="511"/>
                  </a:cubicBezTo>
                  <a:cubicBezTo>
                    <a:pt x="49" y="627"/>
                    <a:pt x="33" y="628"/>
                    <a:pt x="33" y="744"/>
                  </a:cubicBezTo>
                  <a:close/>
                </a:path>
              </a:pathLst>
            </a:custGeom>
            <a:solidFill>
              <a:srgbClr val="D8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1"/>
            <p:cNvSpPr>
              <a:spLocks/>
            </p:cNvSpPr>
            <p:nvPr/>
          </p:nvSpPr>
          <p:spPr bwMode="auto">
            <a:xfrm>
              <a:off x="-42202100" y="11173368"/>
              <a:ext cx="2978150" cy="2922588"/>
            </a:xfrm>
            <a:custGeom>
              <a:avLst/>
              <a:gdLst>
                <a:gd name="T0" fmla="*/ 689 w 935"/>
                <a:gd name="T1" fmla="*/ 52 h 918"/>
                <a:gd name="T2" fmla="*/ 328 w 935"/>
                <a:gd name="T3" fmla="*/ 45 h 918"/>
                <a:gd name="T4" fmla="*/ 50 w 935"/>
                <a:gd name="T5" fmla="*/ 281 h 918"/>
                <a:gd name="T6" fmla="*/ 57 w 935"/>
                <a:gd name="T7" fmla="*/ 618 h 918"/>
                <a:gd name="T8" fmla="*/ 305 w 935"/>
                <a:gd name="T9" fmla="*/ 861 h 918"/>
                <a:gd name="T10" fmla="*/ 602 w 935"/>
                <a:gd name="T11" fmla="*/ 886 h 918"/>
                <a:gd name="T12" fmla="*/ 832 w 935"/>
                <a:gd name="T13" fmla="*/ 661 h 918"/>
                <a:gd name="T14" fmla="*/ 689 w 935"/>
                <a:gd name="T15" fmla="*/ 52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5" h="918">
                  <a:moveTo>
                    <a:pt x="689" y="52"/>
                  </a:moveTo>
                  <a:cubicBezTo>
                    <a:pt x="585" y="3"/>
                    <a:pt x="454" y="0"/>
                    <a:pt x="328" y="45"/>
                  </a:cubicBezTo>
                  <a:cubicBezTo>
                    <a:pt x="201" y="90"/>
                    <a:pt x="100" y="176"/>
                    <a:pt x="50" y="281"/>
                  </a:cubicBezTo>
                  <a:cubicBezTo>
                    <a:pt x="0" y="385"/>
                    <a:pt x="3" y="505"/>
                    <a:pt x="57" y="618"/>
                  </a:cubicBezTo>
                  <a:cubicBezTo>
                    <a:pt x="107" y="722"/>
                    <a:pt x="198" y="810"/>
                    <a:pt x="305" y="861"/>
                  </a:cubicBezTo>
                  <a:cubicBezTo>
                    <a:pt x="407" y="910"/>
                    <a:pt x="510" y="918"/>
                    <a:pt x="602" y="886"/>
                  </a:cubicBezTo>
                  <a:cubicBezTo>
                    <a:pt x="699" y="851"/>
                    <a:pt x="778" y="774"/>
                    <a:pt x="832" y="661"/>
                  </a:cubicBezTo>
                  <a:cubicBezTo>
                    <a:pt x="935" y="444"/>
                    <a:pt x="910" y="157"/>
                    <a:pt x="689" y="52"/>
                  </a:cubicBezTo>
                  <a:close/>
                </a:path>
              </a:pathLst>
            </a:custGeom>
            <a:solidFill>
              <a:srgbClr val="C3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42"/>
            <p:cNvSpPr>
              <a:spLocks/>
            </p:cNvSpPr>
            <p:nvPr/>
          </p:nvSpPr>
          <p:spPr bwMode="auto">
            <a:xfrm>
              <a:off x="-42364025" y="11024143"/>
              <a:ext cx="2913062" cy="2998788"/>
            </a:xfrm>
            <a:custGeom>
              <a:avLst/>
              <a:gdLst>
                <a:gd name="T0" fmla="*/ 692 w 915"/>
                <a:gd name="T1" fmla="*/ 96 h 942"/>
                <a:gd name="T2" fmla="*/ 819 w 915"/>
                <a:gd name="T3" fmla="*/ 661 h 942"/>
                <a:gd name="T4" fmla="*/ 336 w 915"/>
                <a:gd name="T5" fmla="*/ 846 h 942"/>
                <a:gd name="T6" fmla="*/ 97 w 915"/>
                <a:gd name="T7" fmla="*/ 310 h 942"/>
                <a:gd name="T8" fmla="*/ 692 w 915"/>
                <a:gd name="T9" fmla="*/ 96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942">
                  <a:moveTo>
                    <a:pt x="692" y="96"/>
                  </a:moveTo>
                  <a:cubicBezTo>
                    <a:pt x="895" y="192"/>
                    <a:pt x="915" y="459"/>
                    <a:pt x="819" y="661"/>
                  </a:cubicBezTo>
                  <a:cubicBezTo>
                    <a:pt x="723" y="864"/>
                    <a:pt x="539" y="942"/>
                    <a:pt x="336" y="846"/>
                  </a:cubicBezTo>
                  <a:cubicBezTo>
                    <a:pt x="133" y="749"/>
                    <a:pt x="0" y="512"/>
                    <a:pt x="97" y="310"/>
                  </a:cubicBezTo>
                  <a:cubicBezTo>
                    <a:pt x="193" y="107"/>
                    <a:pt x="490" y="0"/>
                    <a:pt x="692" y="96"/>
                  </a:cubicBezTo>
                  <a:close/>
                </a:path>
              </a:pathLst>
            </a:custGeom>
            <a:solidFill>
              <a:srgbClr val="91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43"/>
            <p:cNvSpPr>
              <a:spLocks/>
            </p:cNvSpPr>
            <p:nvPr/>
          </p:nvSpPr>
          <p:spPr bwMode="auto">
            <a:xfrm>
              <a:off x="-42364025" y="11024143"/>
              <a:ext cx="2913062" cy="2998788"/>
            </a:xfrm>
            <a:custGeom>
              <a:avLst/>
              <a:gdLst>
                <a:gd name="T0" fmla="*/ 692 w 915"/>
                <a:gd name="T1" fmla="*/ 96 h 942"/>
                <a:gd name="T2" fmla="*/ 819 w 915"/>
                <a:gd name="T3" fmla="*/ 661 h 942"/>
                <a:gd name="T4" fmla="*/ 336 w 915"/>
                <a:gd name="T5" fmla="*/ 846 h 942"/>
                <a:gd name="T6" fmla="*/ 97 w 915"/>
                <a:gd name="T7" fmla="*/ 310 h 942"/>
                <a:gd name="T8" fmla="*/ 692 w 915"/>
                <a:gd name="T9" fmla="*/ 96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942">
                  <a:moveTo>
                    <a:pt x="692" y="96"/>
                  </a:moveTo>
                  <a:cubicBezTo>
                    <a:pt x="895" y="192"/>
                    <a:pt x="915" y="459"/>
                    <a:pt x="819" y="661"/>
                  </a:cubicBezTo>
                  <a:cubicBezTo>
                    <a:pt x="723" y="864"/>
                    <a:pt x="539" y="942"/>
                    <a:pt x="336" y="846"/>
                  </a:cubicBezTo>
                  <a:cubicBezTo>
                    <a:pt x="133" y="749"/>
                    <a:pt x="0" y="512"/>
                    <a:pt x="97" y="310"/>
                  </a:cubicBezTo>
                  <a:cubicBezTo>
                    <a:pt x="193" y="107"/>
                    <a:pt x="490" y="0"/>
                    <a:pt x="692" y="96"/>
                  </a:cubicBezTo>
                  <a:close/>
                </a:path>
              </a:pathLst>
            </a:custGeom>
            <a:solidFill>
              <a:srgbClr val="9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44"/>
            <p:cNvSpPr>
              <a:spLocks/>
            </p:cNvSpPr>
            <p:nvPr/>
          </p:nvSpPr>
          <p:spPr bwMode="auto">
            <a:xfrm>
              <a:off x="-42164000" y="11224168"/>
              <a:ext cx="2519362" cy="2590800"/>
            </a:xfrm>
            <a:custGeom>
              <a:avLst/>
              <a:gdLst>
                <a:gd name="T0" fmla="*/ 605 w 791"/>
                <a:gd name="T1" fmla="*/ 83 h 814"/>
                <a:gd name="T2" fmla="*/ 605 w 791"/>
                <a:gd name="T3" fmla="*/ 83 h 814"/>
                <a:gd name="T4" fmla="*/ 706 w 791"/>
                <a:gd name="T5" fmla="*/ 574 h 814"/>
                <a:gd name="T6" fmla="*/ 297 w 791"/>
                <a:gd name="T7" fmla="*/ 733 h 814"/>
                <a:gd name="T8" fmla="*/ 84 w 791"/>
                <a:gd name="T9" fmla="*/ 270 h 814"/>
                <a:gd name="T10" fmla="*/ 605 w 791"/>
                <a:gd name="T11" fmla="*/ 8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1" h="814">
                  <a:moveTo>
                    <a:pt x="605" y="83"/>
                  </a:moveTo>
                  <a:cubicBezTo>
                    <a:pt x="605" y="83"/>
                    <a:pt x="605" y="83"/>
                    <a:pt x="605" y="83"/>
                  </a:cubicBezTo>
                  <a:cubicBezTo>
                    <a:pt x="776" y="164"/>
                    <a:pt x="791" y="397"/>
                    <a:pt x="706" y="574"/>
                  </a:cubicBezTo>
                  <a:cubicBezTo>
                    <a:pt x="620" y="755"/>
                    <a:pt x="467" y="814"/>
                    <a:pt x="297" y="733"/>
                  </a:cubicBezTo>
                  <a:cubicBezTo>
                    <a:pt x="126" y="652"/>
                    <a:pt x="0" y="447"/>
                    <a:pt x="84" y="270"/>
                  </a:cubicBezTo>
                  <a:cubicBezTo>
                    <a:pt x="167" y="95"/>
                    <a:pt x="430" y="0"/>
                    <a:pt x="605" y="83"/>
                  </a:cubicBezTo>
                  <a:close/>
                </a:path>
              </a:pathLst>
            </a:custGeom>
            <a:solidFill>
              <a:srgbClr val="6F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45"/>
            <p:cNvSpPr>
              <a:spLocks/>
            </p:cNvSpPr>
            <p:nvPr/>
          </p:nvSpPr>
          <p:spPr bwMode="auto">
            <a:xfrm>
              <a:off x="-40192325" y="13345068"/>
              <a:ext cx="57150" cy="66675"/>
            </a:xfrm>
            <a:custGeom>
              <a:avLst/>
              <a:gdLst>
                <a:gd name="T0" fmla="*/ 10 w 18"/>
                <a:gd name="T1" fmla="*/ 21 h 21"/>
                <a:gd name="T2" fmla="*/ 18 w 18"/>
                <a:gd name="T3" fmla="*/ 13 h 21"/>
                <a:gd name="T4" fmla="*/ 0 w 18"/>
                <a:gd name="T5" fmla="*/ 0 h 21"/>
                <a:gd name="T6" fmla="*/ 10 w 18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10" y="21"/>
                  </a:moveTo>
                  <a:cubicBezTo>
                    <a:pt x="13" y="19"/>
                    <a:pt x="15" y="16"/>
                    <a:pt x="18" y="13"/>
                  </a:cubicBezTo>
                  <a:cubicBezTo>
                    <a:pt x="12" y="9"/>
                    <a:pt x="6" y="4"/>
                    <a:pt x="0" y="0"/>
                  </a:cubicBezTo>
                  <a:cubicBezTo>
                    <a:pt x="4" y="7"/>
                    <a:pt x="7" y="14"/>
                    <a:pt x="10" y="21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46"/>
            <p:cNvSpPr>
              <a:spLocks/>
            </p:cNvSpPr>
            <p:nvPr/>
          </p:nvSpPr>
          <p:spPr bwMode="auto">
            <a:xfrm>
              <a:off x="-41648063" y="13108531"/>
              <a:ext cx="1462087" cy="633413"/>
            </a:xfrm>
            <a:custGeom>
              <a:avLst/>
              <a:gdLst>
                <a:gd name="T0" fmla="*/ 378 w 459"/>
                <a:gd name="T1" fmla="*/ 0 h 199"/>
                <a:gd name="T2" fmla="*/ 342 w 459"/>
                <a:gd name="T3" fmla="*/ 27 h 199"/>
                <a:gd name="T4" fmla="*/ 301 w 459"/>
                <a:gd name="T5" fmla="*/ 46 h 199"/>
                <a:gd name="T6" fmla="*/ 248 w 459"/>
                <a:gd name="T7" fmla="*/ 62 h 199"/>
                <a:gd name="T8" fmla="*/ 185 w 459"/>
                <a:gd name="T9" fmla="*/ 68 h 199"/>
                <a:gd name="T10" fmla="*/ 128 w 459"/>
                <a:gd name="T11" fmla="*/ 60 h 199"/>
                <a:gd name="T12" fmla="*/ 80 w 459"/>
                <a:gd name="T13" fmla="*/ 39 h 199"/>
                <a:gd name="T14" fmla="*/ 35 w 459"/>
                <a:gd name="T15" fmla="*/ 6 h 199"/>
                <a:gd name="T16" fmla="*/ 0 w 459"/>
                <a:gd name="T17" fmla="*/ 41 h 199"/>
                <a:gd name="T18" fmla="*/ 135 w 459"/>
                <a:gd name="T19" fmla="*/ 141 h 199"/>
                <a:gd name="T20" fmla="*/ 459 w 459"/>
                <a:gd name="T21" fmla="*/ 103 h 199"/>
                <a:gd name="T22" fmla="*/ 448 w 459"/>
                <a:gd name="T23" fmla="*/ 80 h 199"/>
                <a:gd name="T24" fmla="*/ 378 w 45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9" h="199">
                  <a:moveTo>
                    <a:pt x="378" y="0"/>
                  </a:moveTo>
                  <a:cubicBezTo>
                    <a:pt x="367" y="10"/>
                    <a:pt x="355" y="19"/>
                    <a:pt x="342" y="27"/>
                  </a:cubicBezTo>
                  <a:cubicBezTo>
                    <a:pt x="329" y="34"/>
                    <a:pt x="315" y="41"/>
                    <a:pt x="301" y="46"/>
                  </a:cubicBezTo>
                  <a:cubicBezTo>
                    <a:pt x="284" y="53"/>
                    <a:pt x="266" y="58"/>
                    <a:pt x="248" y="62"/>
                  </a:cubicBezTo>
                  <a:cubicBezTo>
                    <a:pt x="227" y="66"/>
                    <a:pt x="206" y="68"/>
                    <a:pt x="185" y="68"/>
                  </a:cubicBezTo>
                  <a:cubicBezTo>
                    <a:pt x="166" y="69"/>
                    <a:pt x="146" y="66"/>
                    <a:pt x="128" y="60"/>
                  </a:cubicBezTo>
                  <a:cubicBezTo>
                    <a:pt x="111" y="55"/>
                    <a:pt x="95" y="48"/>
                    <a:pt x="80" y="39"/>
                  </a:cubicBezTo>
                  <a:cubicBezTo>
                    <a:pt x="64" y="30"/>
                    <a:pt x="49" y="19"/>
                    <a:pt x="35" y="6"/>
                  </a:cubicBezTo>
                  <a:cubicBezTo>
                    <a:pt x="22" y="16"/>
                    <a:pt x="10" y="28"/>
                    <a:pt x="0" y="41"/>
                  </a:cubicBezTo>
                  <a:cubicBezTo>
                    <a:pt x="38" y="82"/>
                    <a:pt x="85" y="117"/>
                    <a:pt x="135" y="141"/>
                  </a:cubicBezTo>
                  <a:cubicBezTo>
                    <a:pt x="258" y="199"/>
                    <a:pt x="373" y="184"/>
                    <a:pt x="459" y="103"/>
                  </a:cubicBezTo>
                  <a:cubicBezTo>
                    <a:pt x="456" y="96"/>
                    <a:pt x="452" y="88"/>
                    <a:pt x="448" y="80"/>
                  </a:cubicBezTo>
                  <a:cubicBezTo>
                    <a:pt x="431" y="48"/>
                    <a:pt x="408" y="21"/>
                    <a:pt x="378" y="0"/>
                  </a:cubicBezTo>
                  <a:close/>
                </a:path>
              </a:pathLst>
            </a:custGeom>
            <a:solidFill>
              <a:srgbClr val="F6B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47"/>
            <p:cNvSpPr>
              <a:spLocks/>
            </p:cNvSpPr>
            <p:nvPr/>
          </p:nvSpPr>
          <p:spPr bwMode="auto">
            <a:xfrm>
              <a:off x="-40444738" y="13083131"/>
              <a:ext cx="284162" cy="354013"/>
            </a:xfrm>
            <a:custGeom>
              <a:avLst/>
              <a:gdLst>
                <a:gd name="T0" fmla="*/ 76 w 89"/>
                <a:gd name="T1" fmla="*/ 77 h 111"/>
                <a:gd name="T2" fmla="*/ 8 w 89"/>
                <a:gd name="T3" fmla="*/ 0 h 111"/>
                <a:gd name="T4" fmla="*/ 0 w 89"/>
                <a:gd name="T5" fmla="*/ 8 h 111"/>
                <a:gd name="T6" fmla="*/ 70 w 89"/>
                <a:gd name="T7" fmla="*/ 88 h 111"/>
                <a:gd name="T8" fmla="*/ 81 w 89"/>
                <a:gd name="T9" fmla="*/ 111 h 111"/>
                <a:gd name="T10" fmla="*/ 89 w 89"/>
                <a:gd name="T11" fmla="*/ 103 h 111"/>
                <a:gd name="T12" fmla="*/ 79 w 89"/>
                <a:gd name="T13" fmla="*/ 82 h 111"/>
                <a:gd name="T14" fmla="*/ 76 w 89"/>
                <a:gd name="T15" fmla="*/ 7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11">
                  <a:moveTo>
                    <a:pt x="76" y="77"/>
                  </a:moveTo>
                  <a:cubicBezTo>
                    <a:pt x="59" y="47"/>
                    <a:pt x="36" y="20"/>
                    <a:pt x="8" y="0"/>
                  </a:cubicBezTo>
                  <a:cubicBezTo>
                    <a:pt x="5" y="3"/>
                    <a:pt x="3" y="5"/>
                    <a:pt x="0" y="8"/>
                  </a:cubicBezTo>
                  <a:cubicBezTo>
                    <a:pt x="30" y="29"/>
                    <a:pt x="53" y="56"/>
                    <a:pt x="70" y="88"/>
                  </a:cubicBezTo>
                  <a:cubicBezTo>
                    <a:pt x="74" y="96"/>
                    <a:pt x="78" y="104"/>
                    <a:pt x="81" y="111"/>
                  </a:cubicBezTo>
                  <a:cubicBezTo>
                    <a:pt x="84" y="109"/>
                    <a:pt x="87" y="106"/>
                    <a:pt x="89" y="103"/>
                  </a:cubicBezTo>
                  <a:cubicBezTo>
                    <a:pt x="86" y="96"/>
                    <a:pt x="83" y="89"/>
                    <a:pt x="79" y="82"/>
                  </a:cubicBezTo>
                  <a:cubicBezTo>
                    <a:pt x="78" y="80"/>
                    <a:pt x="77" y="78"/>
                    <a:pt x="76" y="77"/>
                  </a:cubicBezTo>
                  <a:close/>
                </a:path>
              </a:pathLst>
            </a:custGeom>
            <a:solidFill>
              <a:srgbClr val="F2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248"/>
            <p:cNvSpPr>
              <a:spLocks/>
            </p:cNvSpPr>
            <p:nvPr/>
          </p:nvSpPr>
          <p:spPr bwMode="auto">
            <a:xfrm>
              <a:off x="-41670288" y="13102181"/>
              <a:ext cx="133350" cy="138113"/>
            </a:xfrm>
            <a:custGeom>
              <a:avLst/>
              <a:gdLst>
                <a:gd name="T0" fmla="*/ 42 w 42"/>
                <a:gd name="T1" fmla="*/ 8 h 43"/>
                <a:gd name="T2" fmla="*/ 41 w 42"/>
                <a:gd name="T3" fmla="*/ 6 h 43"/>
                <a:gd name="T4" fmla="*/ 35 w 42"/>
                <a:gd name="T5" fmla="*/ 0 h 43"/>
                <a:gd name="T6" fmla="*/ 0 w 42"/>
                <a:gd name="T7" fmla="*/ 35 h 43"/>
                <a:gd name="T8" fmla="*/ 7 w 42"/>
                <a:gd name="T9" fmla="*/ 43 h 43"/>
                <a:gd name="T10" fmla="*/ 42 w 42"/>
                <a:gd name="T11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42" y="8"/>
                  </a:moveTo>
                  <a:cubicBezTo>
                    <a:pt x="42" y="7"/>
                    <a:pt x="41" y="7"/>
                    <a:pt x="41" y="6"/>
                  </a:cubicBezTo>
                  <a:cubicBezTo>
                    <a:pt x="39" y="4"/>
                    <a:pt x="37" y="2"/>
                    <a:pt x="35" y="0"/>
                  </a:cubicBezTo>
                  <a:cubicBezTo>
                    <a:pt x="22" y="11"/>
                    <a:pt x="10" y="22"/>
                    <a:pt x="0" y="35"/>
                  </a:cubicBezTo>
                  <a:cubicBezTo>
                    <a:pt x="2" y="38"/>
                    <a:pt x="5" y="40"/>
                    <a:pt x="7" y="43"/>
                  </a:cubicBezTo>
                  <a:cubicBezTo>
                    <a:pt x="17" y="30"/>
                    <a:pt x="29" y="18"/>
                    <a:pt x="42" y="8"/>
                  </a:cubicBezTo>
                  <a:close/>
                </a:path>
              </a:pathLst>
            </a:custGeom>
            <a:solidFill>
              <a:srgbClr val="F2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249"/>
            <p:cNvSpPr>
              <a:spLocks noEditPoints="1"/>
            </p:cNvSpPr>
            <p:nvPr/>
          </p:nvSpPr>
          <p:spPr bwMode="auto">
            <a:xfrm>
              <a:off x="-41736963" y="11730581"/>
              <a:ext cx="1595437" cy="1560513"/>
            </a:xfrm>
            <a:custGeom>
              <a:avLst/>
              <a:gdLst>
                <a:gd name="T0" fmla="*/ 272 w 501"/>
                <a:gd name="T1" fmla="*/ 483 h 490"/>
                <a:gd name="T2" fmla="*/ 413 w 501"/>
                <a:gd name="T3" fmla="*/ 408 h 490"/>
                <a:gd name="T4" fmla="*/ 447 w 501"/>
                <a:gd name="T5" fmla="*/ 299 h 490"/>
                <a:gd name="T6" fmla="*/ 426 w 501"/>
                <a:gd name="T7" fmla="*/ 213 h 490"/>
                <a:gd name="T8" fmla="*/ 394 w 501"/>
                <a:gd name="T9" fmla="*/ 189 h 490"/>
                <a:gd name="T10" fmla="*/ 410 w 501"/>
                <a:gd name="T11" fmla="*/ 170 h 490"/>
                <a:gd name="T12" fmla="*/ 501 w 501"/>
                <a:gd name="T13" fmla="*/ 125 h 490"/>
                <a:gd name="T14" fmla="*/ 429 w 501"/>
                <a:gd name="T15" fmla="*/ 0 h 490"/>
                <a:gd name="T16" fmla="*/ 222 w 501"/>
                <a:gd name="T17" fmla="*/ 36 h 490"/>
                <a:gd name="T18" fmla="*/ 211 w 501"/>
                <a:gd name="T19" fmla="*/ 40 h 490"/>
                <a:gd name="T20" fmla="*/ 180 w 501"/>
                <a:gd name="T21" fmla="*/ 52 h 490"/>
                <a:gd name="T22" fmla="*/ 167 w 501"/>
                <a:gd name="T23" fmla="*/ 54 h 490"/>
                <a:gd name="T24" fmla="*/ 147 w 501"/>
                <a:gd name="T25" fmla="*/ 62 h 490"/>
                <a:gd name="T26" fmla="*/ 138 w 501"/>
                <a:gd name="T27" fmla="*/ 66 h 490"/>
                <a:gd name="T28" fmla="*/ 124 w 501"/>
                <a:gd name="T29" fmla="*/ 73 h 490"/>
                <a:gd name="T30" fmla="*/ 117 w 501"/>
                <a:gd name="T31" fmla="*/ 77 h 490"/>
                <a:gd name="T32" fmla="*/ 109 w 501"/>
                <a:gd name="T33" fmla="*/ 81 h 490"/>
                <a:gd name="T34" fmla="*/ 100 w 501"/>
                <a:gd name="T35" fmla="*/ 87 h 490"/>
                <a:gd name="T36" fmla="*/ 80 w 501"/>
                <a:gd name="T37" fmla="*/ 115 h 490"/>
                <a:gd name="T38" fmla="*/ 21 w 501"/>
                <a:gd name="T39" fmla="*/ 187 h 490"/>
                <a:gd name="T40" fmla="*/ 42 w 501"/>
                <a:gd name="T41" fmla="*/ 395 h 490"/>
                <a:gd name="T42" fmla="*/ 159 w 501"/>
                <a:gd name="T43" fmla="*/ 481 h 490"/>
                <a:gd name="T44" fmla="*/ 392 w 501"/>
                <a:gd name="T45" fmla="*/ 294 h 490"/>
                <a:gd name="T46" fmla="*/ 259 w 501"/>
                <a:gd name="T47" fmla="*/ 330 h 490"/>
                <a:gd name="T48" fmla="*/ 332 w 501"/>
                <a:gd name="T49" fmla="*/ 344 h 490"/>
                <a:gd name="T50" fmla="*/ 267 w 501"/>
                <a:gd name="T51" fmla="*/ 56 h 490"/>
                <a:gd name="T52" fmla="*/ 285 w 501"/>
                <a:gd name="T53" fmla="*/ 57 h 490"/>
                <a:gd name="T54" fmla="*/ 290 w 501"/>
                <a:gd name="T55" fmla="*/ 47 h 490"/>
                <a:gd name="T56" fmla="*/ 306 w 501"/>
                <a:gd name="T57" fmla="*/ 58 h 490"/>
                <a:gd name="T58" fmla="*/ 318 w 501"/>
                <a:gd name="T59" fmla="*/ 37 h 490"/>
                <a:gd name="T60" fmla="*/ 330 w 501"/>
                <a:gd name="T61" fmla="*/ 107 h 490"/>
                <a:gd name="T62" fmla="*/ 341 w 501"/>
                <a:gd name="T63" fmla="*/ 113 h 490"/>
                <a:gd name="T64" fmla="*/ 333 w 501"/>
                <a:gd name="T65" fmla="*/ 113 h 490"/>
                <a:gd name="T66" fmla="*/ 330 w 501"/>
                <a:gd name="T67" fmla="*/ 111 h 490"/>
                <a:gd name="T68" fmla="*/ 321 w 501"/>
                <a:gd name="T69" fmla="*/ 127 h 490"/>
                <a:gd name="T70" fmla="*/ 317 w 501"/>
                <a:gd name="T71" fmla="*/ 129 h 490"/>
                <a:gd name="T72" fmla="*/ 314 w 501"/>
                <a:gd name="T73" fmla="*/ 126 h 490"/>
                <a:gd name="T74" fmla="*/ 298 w 501"/>
                <a:gd name="T75" fmla="*/ 131 h 490"/>
                <a:gd name="T76" fmla="*/ 293 w 501"/>
                <a:gd name="T77" fmla="*/ 130 h 490"/>
                <a:gd name="T78" fmla="*/ 293 w 501"/>
                <a:gd name="T79" fmla="*/ 126 h 490"/>
                <a:gd name="T80" fmla="*/ 268 w 501"/>
                <a:gd name="T81" fmla="*/ 68 h 490"/>
                <a:gd name="T82" fmla="*/ 146 w 501"/>
                <a:gd name="T83" fmla="*/ 116 h 490"/>
                <a:gd name="T84" fmla="*/ 177 w 501"/>
                <a:gd name="T85" fmla="*/ 121 h 490"/>
                <a:gd name="T86" fmla="*/ 176 w 501"/>
                <a:gd name="T87" fmla="*/ 100 h 490"/>
                <a:gd name="T88" fmla="*/ 185 w 501"/>
                <a:gd name="T89" fmla="*/ 121 h 490"/>
                <a:gd name="T90" fmla="*/ 201 w 501"/>
                <a:gd name="T91" fmla="*/ 102 h 490"/>
                <a:gd name="T92" fmla="*/ 201 w 501"/>
                <a:gd name="T93" fmla="*/ 125 h 490"/>
                <a:gd name="T94" fmla="*/ 223 w 501"/>
                <a:gd name="T95" fmla="*/ 171 h 490"/>
                <a:gd name="T96" fmla="*/ 233 w 501"/>
                <a:gd name="T97" fmla="*/ 178 h 490"/>
                <a:gd name="T98" fmla="*/ 221 w 501"/>
                <a:gd name="T99" fmla="*/ 175 h 490"/>
                <a:gd name="T100" fmla="*/ 213 w 501"/>
                <a:gd name="T101" fmla="*/ 187 h 490"/>
                <a:gd name="T102" fmla="*/ 209 w 501"/>
                <a:gd name="T103" fmla="*/ 189 h 490"/>
                <a:gd name="T104" fmla="*/ 207 w 501"/>
                <a:gd name="T105" fmla="*/ 185 h 490"/>
                <a:gd name="T106" fmla="*/ 191 w 501"/>
                <a:gd name="T107" fmla="*/ 193 h 490"/>
                <a:gd name="T108" fmla="*/ 186 w 501"/>
                <a:gd name="T109" fmla="*/ 195 h 490"/>
                <a:gd name="T110" fmla="*/ 186 w 501"/>
                <a:gd name="T111" fmla="*/ 187 h 490"/>
                <a:gd name="T112" fmla="*/ 156 w 501"/>
                <a:gd name="T113" fmla="*/ 137 h 490"/>
                <a:gd name="T114" fmla="*/ 146 w 501"/>
                <a:gd name="T115" fmla="*/ 116 h 490"/>
                <a:gd name="T116" fmla="*/ 153 w 501"/>
                <a:gd name="T117" fmla="*/ 259 h 490"/>
                <a:gd name="T118" fmla="*/ 122 w 501"/>
                <a:gd name="T119" fmla="*/ 28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1" h="490">
                  <a:moveTo>
                    <a:pt x="159" y="481"/>
                  </a:moveTo>
                  <a:cubicBezTo>
                    <a:pt x="176" y="487"/>
                    <a:pt x="195" y="489"/>
                    <a:pt x="214" y="489"/>
                  </a:cubicBezTo>
                  <a:cubicBezTo>
                    <a:pt x="233" y="490"/>
                    <a:pt x="253" y="487"/>
                    <a:pt x="272" y="483"/>
                  </a:cubicBezTo>
                  <a:cubicBezTo>
                    <a:pt x="290" y="479"/>
                    <a:pt x="308" y="474"/>
                    <a:pt x="324" y="468"/>
                  </a:cubicBezTo>
                  <a:cubicBezTo>
                    <a:pt x="339" y="462"/>
                    <a:pt x="353" y="455"/>
                    <a:pt x="367" y="447"/>
                  </a:cubicBezTo>
                  <a:cubicBezTo>
                    <a:pt x="385" y="436"/>
                    <a:pt x="400" y="423"/>
                    <a:pt x="413" y="408"/>
                  </a:cubicBezTo>
                  <a:cubicBezTo>
                    <a:pt x="424" y="394"/>
                    <a:pt x="433" y="378"/>
                    <a:pt x="439" y="360"/>
                  </a:cubicBezTo>
                  <a:cubicBezTo>
                    <a:pt x="441" y="352"/>
                    <a:pt x="443" y="344"/>
                    <a:pt x="445" y="336"/>
                  </a:cubicBezTo>
                  <a:cubicBezTo>
                    <a:pt x="447" y="324"/>
                    <a:pt x="447" y="311"/>
                    <a:pt x="447" y="299"/>
                  </a:cubicBezTo>
                  <a:cubicBezTo>
                    <a:pt x="447" y="286"/>
                    <a:pt x="445" y="273"/>
                    <a:pt x="442" y="260"/>
                  </a:cubicBezTo>
                  <a:cubicBezTo>
                    <a:pt x="441" y="252"/>
                    <a:pt x="438" y="245"/>
                    <a:pt x="436" y="237"/>
                  </a:cubicBezTo>
                  <a:cubicBezTo>
                    <a:pt x="433" y="229"/>
                    <a:pt x="430" y="221"/>
                    <a:pt x="426" y="213"/>
                  </a:cubicBezTo>
                  <a:cubicBezTo>
                    <a:pt x="423" y="207"/>
                    <a:pt x="420" y="201"/>
                    <a:pt x="417" y="196"/>
                  </a:cubicBezTo>
                  <a:cubicBezTo>
                    <a:pt x="415" y="192"/>
                    <a:pt x="412" y="189"/>
                    <a:pt x="410" y="185"/>
                  </a:cubicBezTo>
                  <a:cubicBezTo>
                    <a:pt x="405" y="187"/>
                    <a:pt x="400" y="188"/>
                    <a:pt x="394" y="189"/>
                  </a:cubicBezTo>
                  <a:cubicBezTo>
                    <a:pt x="389" y="190"/>
                    <a:pt x="385" y="181"/>
                    <a:pt x="391" y="179"/>
                  </a:cubicBezTo>
                  <a:cubicBezTo>
                    <a:pt x="395" y="178"/>
                    <a:pt x="399" y="176"/>
                    <a:pt x="403" y="175"/>
                  </a:cubicBezTo>
                  <a:cubicBezTo>
                    <a:pt x="400" y="171"/>
                    <a:pt x="406" y="165"/>
                    <a:pt x="410" y="170"/>
                  </a:cubicBezTo>
                  <a:cubicBezTo>
                    <a:pt x="410" y="171"/>
                    <a:pt x="411" y="171"/>
                    <a:pt x="412" y="172"/>
                  </a:cubicBezTo>
                  <a:cubicBezTo>
                    <a:pt x="425" y="169"/>
                    <a:pt x="438" y="165"/>
                    <a:pt x="451" y="160"/>
                  </a:cubicBezTo>
                  <a:cubicBezTo>
                    <a:pt x="470" y="151"/>
                    <a:pt x="487" y="139"/>
                    <a:pt x="501" y="125"/>
                  </a:cubicBezTo>
                  <a:cubicBezTo>
                    <a:pt x="494" y="126"/>
                    <a:pt x="486" y="125"/>
                    <a:pt x="478" y="121"/>
                  </a:cubicBezTo>
                  <a:cubicBezTo>
                    <a:pt x="442" y="104"/>
                    <a:pt x="415" y="53"/>
                    <a:pt x="422" y="15"/>
                  </a:cubicBezTo>
                  <a:cubicBezTo>
                    <a:pt x="423" y="9"/>
                    <a:pt x="426" y="4"/>
                    <a:pt x="429" y="0"/>
                  </a:cubicBezTo>
                  <a:cubicBezTo>
                    <a:pt x="362" y="8"/>
                    <a:pt x="322" y="15"/>
                    <a:pt x="281" y="23"/>
                  </a:cubicBezTo>
                  <a:cubicBezTo>
                    <a:pt x="279" y="23"/>
                    <a:pt x="278" y="24"/>
                    <a:pt x="276" y="24"/>
                  </a:cubicBezTo>
                  <a:cubicBezTo>
                    <a:pt x="253" y="28"/>
                    <a:pt x="238" y="32"/>
                    <a:pt x="222" y="36"/>
                  </a:cubicBezTo>
                  <a:cubicBezTo>
                    <a:pt x="221" y="41"/>
                    <a:pt x="219" y="45"/>
                    <a:pt x="217" y="49"/>
                  </a:cubicBezTo>
                  <a:cubicBezTo>
                    <a:pt x="214" y="54"/>
                    <a:pt x="207" y="51"/>
                    <a:pt x="209" y="46"/>
                  </a:cubicBezTo>
                  <a:cubicBezTo>
                    <a:pt x="209" y="44"/>
                    <a:pt x="210" y="42"/>
                    <a:pt x="211" y="40"/>
                  </a:cubicBezTo>
                  <a:cubicBezTo>
                    <a:pt x="206" y="41"/>
                    <a:pt x="200" y="43"/>
                    <a:pt x="195" y="44"/>
                  </a:cubicBezTo>
                  <a:cubicBezTo>
                    <a:pt x="190" y="46"/>
                    <a:pt x="184" y="48"/>
                    <a:pt x="179" y="49"/>
                  </a:cubicBezTo>
                  <a:cubicBezTo>
                    <a:pt x="180" y="50"/>
                    <a:pt x="180" y="51"/>
                    <a:pt x="180" y="52"/>
                  </a:cubicBezTo>
                  <a:cubicBezTo>
                    <a:pt x="182" y="55"/>
                    <a:pt x="183" y="57"/>
                    <a:pt x="184" y="60"/>
                  </a:cubicBezTo>
                  <a:cubicBezTo>
                    <a:pt x="186" y="67"/>
                    <a:pt x="178" y="72"/>
                    <a:pt x="174" y="66"/>
                  </a:cubicBezTo>
                  <a:cubicBezTo>
                    <a:pt x="171" y="63"/>
                    <a:pt x="169" y="58"/>
                    <a:pt x="167" y="54"/>
                  </a:cubicBezTo>
                  <a:cubicBezTo>
                    <a:pt x="166" y="54"/>
                    <a:pt x="165" y="55"/>
                    <a:pt x="164" y="55"/>
                  </a:cubicBezTo>
                  <a:cubicBezTo>
                    <a:pt x="160" y="57"/>
                    <a:pt x="157" y="58"/>
                    <a:pt x="153" y="59"/>
                  </a:cubicBezTo>
                  <a:cubicBezTo>
                    <a:pt x="151" y="60"/>
                    <a:pt x="149" y="61"/>
                    <a:pt x="147" y="62"/>
                  </a:cubicBezTo>
                  <a:cubicBezTo>
                    <a:pt x="146" y="62"/>
                    <a:pt x="145" y="63"/>
                    <a:pt x="145" y="63"/>
                  </a:cubicBezTo>
                  <a:cubicBezTo>
                    <a:pt x="143" y="64"/>
                    <a:pt x="141" y="64"/>
                    <a:pt x="140" y="65"/>
                  </a:cubicBezTo>
                  <a:cubicBezTo>
                    <a:pt x="139" y="66"/>
                    <a:pt x="138" y="66"/>
                    <a:pt x="138" y="66"/>
                  </a:cubicBezTo>
                  <a:cubicBezTo>
                    <a:pt x="136" y="67"/>
                    <a:pt x="134" y="68"/>
                    <a:pt x="132" y="69"/>
                  </a:cubicBezTo>
                  <a:cubicBezTo>
                    <a:pt x="132" y="69"/>
                    <a:pt x="131" y="69"/>
                    <a:pt x="131" y="69"/>
                  </a:cubicBezTo>
                  <a:cubicBezTo>
                    <a:pt x="129" y="70"/>
                    <a:pt x="127" y="71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2" y="74"/>
                    <a:pt x="120" y="75"/>
                    <a:pt x="118" y="76"/>
                  </a:cubicBezTo>
                  <a:cubicBezTo>
                    <a:pt x="118" y="76"/>
                    <a:pt x="117" y="76"/>
                    <a:pt x="117" y="77"/>
                  </a:cubicBezTo>
                  <a:cubicBezTo>
                    <a:pt x="115" y="78"/>
                    <a:pt x="113" y="79"/>
                    <a:pt x="111" y="80"/>
                  </a:cubicBezTo>
                  <a:cubicBezTo>
                    <a:pt x="111" y="80"/>
                    <a:pt x="111" y="80"/>
                    <a:pt x="110" y="80"/>
                  </a:cubicBezTo>
                  <a:cubicBezTo>
                    <a:pt x="110" y="80"/>
                    <a:pt x="110" y="81"/>
                    <a:pt x="109" y="81"/>
                  </a:cubicBezTo>
                  <a:cubicBezTo>
                    <a:pt x="110" y="86"/>
                    <a:pt x="110" y="91"/>
                    <a:pt x="110" y="96"/>
                  </a:cubicBezTo>
                  <a:cubicBezTo>
                    <a:pt x="110" y="102"/>
                    <a:pt x="103" y="102"/>
                    <a:pt x="102" y="96"/>
                  </a:cubicBezTo>
                  <a:cubicBezTo>
                    <a:pt x="101" y="93"/>
                    <a:pt x="101" y="90"/>
                    <a:pt x="100" y="87"/>
                  </a:cubicBezTo>
                  <a:cubicBezTo>
                    <a:pt x="94" y="91"/>
                    <a:pt x="87" y="95"/>
                    <a:pt x="82" y="100"/>
                  </a:cubicBezTo>
                  <a:cubicBezTo>
                    <a:pt x="83" y="102"/>
                    <a:pt x="85" y="103"/>
                    <a:pt x="87" y="105"/>
                  </a:cubicBezTo>
                  <a:cubicBezTo>
                    <a:pt x="91" y="110"/>
                    <a:pt x="87" y="118"/>
                    <a:pt x="80" y="115"/>
                  </a:cubicBezTo>
                  <a:cubicBezTo>
                    <a:pt x="77" y="113"/>
                    <a:pt x="74" y="111"/>
                    <a:pt x="71" y="109"/>
                  </a:cubicBezTo>
                  <a:cubicBezTo>
                    <a:pt x="65" y="114"/>
                    <a:pt x="60" y="120"/>
                    <a:pt x="54" y="127"/>
                  </a:cubicBezTo>
                  <a:cubicBezTo>
                    <a:pt x="40" y="144"/>
                    <a:pt x="29" y="163"/>
                    <a:pt x="21" y="187"/>
                  </a:cubicBezTo>
                  <a:cubicBezTo>
                    <a:pt x="4" y="235"/>
                    <a:pt x="0" y="287"/>
                    <a:pt x="14" y="336"/>
                  </a:cubicBezTo>
                  <a:cubicBezTo>
                    <a:pt x="16" y="344"/>
                    <a:pt x="19" y="353"/>
                    <a:pt x="23" y="361"/>
                  </a:cubicBezTo>
                  <a:cubicBezTo>
                    <a:pt x="28" y="373"/>
                    <a:pt x="35" y="385"/>
                    <a:pt x="42" y="395"/>
                  </a:cubicBezTo>
                  <a:cubicBezTo>
                    <a:pt x="50" y="407"/>
                    <a:pt x="60" y="419"/>
                    <a:pt x="70" y="429"/>
                  </a:cubicBezTo>
                  <a:cubicBezTo>
                    <a:pt x="83" y="441"/>
                    <a:pt x="98" y="452"/>
                    <a:pt x="113" y="461"/>
                  </a:cubicBezTo>
                  <a:cubicBezTo>
                    <a:pt x="128" y="469"/>
                    <a:pt x="143" y="476"/>
                    <a:pt x="159" y="481"/>
                  </a:cubicBezTo>
                  <a:close/>
                  <a:moveTo>
                    <a:pt x="381" y="294"/>
                  </a:moveTo>
                  <a:cubicBezTo>
                    <a:pt x="381" y="291"/>
                    <a:pt x="384" y="289"/>
                    <a:pt x="387" y="289"/>
                  </a:cubicBezTo>
                  <a:cubicBezTo>
                    <a:pt x="390" y="289"/>
                    <a:pt x="392" y="291"/>
                    <a:pt x="392" y="294"/>
                  </a:cubicBezTo>
                  <a:cubicBezTo>
                    <a:pt x="392" y="294"/>
                    <a:pt x="392" y="295"/>
                    <a:pt x="392" y="295"/>
                  </a:cubicBezTo>
                  <a:cubicBezTo>
                    <a:pt x="389" y="325"/>
                    <a:pt x="369" y="348"/>
                    <a:pt x="336" y="355"/>
                  </a:cubicBezTo>
                  <a:cubicBezTo>
                    <a:pt x="308" y="361"/>
                    <a:pt x="276" y="352"/>
                    <a:pt x="259" y="330"/>
                  </a:cubicBezTo>
                  <a:cubicBezTo>
                    <a:pt x="257" y="327"/>
                    <a:pt x="258" y="324"/>
                    <a:pt x="260" y="322"/>
                  </a:cubicBezTo>
                  <a:cubicBezTo>
                    <a:pt x="263" y="320"/>
                    <a:pt x="267" y="320"/>
                    <a:pt x="270" y="323"/>
                  </a:cubicBezTo>
                  <a:cubicBezTo>
                    <a:pt x="284" y="342"/>
                    <a:pt x="310" y="347"/>
                    <a:pt x="332" y="344"/>
                  </a:cubicBezTo>
                  <a:cubicBezTo>
                    <a:pt x="360" y="339"/>
                    <a:pt x="379" y="320"/>
                    <a:pt x="381" y="294"/>
                  </a:cubicBezTo>
                  <a:close/>
                  <a:moveTo>
                    <a:pt x="258" y="49"/>
                  </a:moveTo>
                  <a:cubicBezTo>
                    <a:pt x="261" y="51"/>
                    <a:pt x="264" y="54"/>
                    <a:pt x="267" y="56"/>
                  </a:cubicBezTo>
                  <a:cubicBezTo>
                    <a:pt x="269" y="59"/>
                    <a:pt x="270" y="62"/>
                    <a:pt x="272" y="65"/>
                  </a:cubicBezTo>
                  <a:cubicBezTo>
                    <a:pt x="276" y="62"/>
                    <a:pt x="280" y="60"/>
                    <a:pt x="285" y="59"/>
                  </a:cubicBezTo>
                  <a:cubicBezTo>
                    <a:pt x="285" y="58"/>
                    <a:pt x="285" y="58"/>
                    <a:pt x="285" y="57"/>
                  </a:cubicBezTo>
                  <a:cubicBezTo>
                    <a:pt x="287" y="50"/>
                    <a:pt x="283" y="44"/>
                    <a:pt x="283" y="37"/>
                  </a:cubicBezTo>
                  <a:cubicBezTo>
                    <a:pt x="282" y="35"/>
                    <a:pt x="286" y="34"/>
                    <a:pt x="287" y="36"/>
                  </a:cubicBezTo>
                  <a:cubicBezTo>
                    <a:pt x="289" y="39"/>
                    <a:pt x="289" y="43"/>
                    <a:pt x="290" y="47"/>
                  </a:cubicBezTo>
                  <a:cubicBezTo>
                    <a:pt x="290" y="50"/>
                    <a:pt x="291" y="54"/>
                    <a:pt x="290" y="57"/>
                  </a:cubicBezTo>
                  <a:cubicBezTo>
                    <a:pt x="294" y="57"/>
                    <a:pt x="298" y="57"/>
                    <a:pt x="303" y="57"/>
                  </a:cubicBezTo>
                  <a:cubicBezTo>
                    <a:pt x="304" y="58"/>
                    <a:pt x="305" y="58"/>
                    <a:pt x="306" y="58"/>
                  </a:cubicBezTo>
                  <a:cubicBezTo>
                    <a:pt x="306" y="58"/>
                    <a:pt x="306" y="58"/>
                    <a:pt x="307" y="58"/>
                  </a:cubicBezTo>
                  <a:cubicBezTo>
                    <a:pt x="311" y="51"/>
                    <a:pt x="312" y="44"/>
                    <a:pt x="313" y="36"/>
                  </a:cubicBezTo>
                  <a:cubicBezTo>
                    <a:pt x="314" y="34"/>
                    <a:pt x="318" y="34"/>
                    <a:pt x="318" y="37"/>
                  </a:cubicBezTo>
                  <a:cubicBezTo>
                    <a:pt x="319" y="45"/>
                    <a:pt x="315" y="54"/>
                    <a:pt x="311" y="60"/>
                  </a:cubicBezTo>
                  <a:cubicBezTo>
                    <a:pt x="316" y="62"/>
                    <a:pt x="320" y="66"/>
                    <a:pt x="324" y="71"/>
                  </a:cubicBezTo>
                  <a:cubicBezTo>
                    <a:pt x="330" y="80"/>
                    <a:pt x="333" y="95"/>
                    <a:pt x="330" y="107"/>
                  </a:cubicBezTo>
                  <a:cubicBezTo>
                    <a:pt x="330" y="107"/>
                    <a:pt x="330" y="107"/>
                    <a:pt x="331" y="107"/>
                  </a:cubicBezTo>
                  <a:cubicBezTo>
                    <a:pt x="333" y="107"/>
                    <a:pt x="334" y="108"/>
                    <a:pt x="336" y="109"/>
                  </a:cubicBezTo>
                  <a:cubicBezTo>
                    <a:pt x="337" y="110"/>
                    <a:pt x="339" y="111"/>
                    <a:pt x="341" y="113"/>
                  </a:cubicBezTo>
                  <a:cubicBezTo>
                    <a:pt x="342" y="115"/>
                    <a:pt x="340" y="118"/>
                    <a:pt x="338" y="117"/>
                  </a:cubicBezTo>
                  <a:cubicBezTo>
                    <a:pt x="336" y="116"/>
                    <a:pt x="335" y="114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3"/>
                    <a:pt x="332" y="113"/>
                    <a:pt x="332" y="112"/>
                  </a:cubicBezTo>
                  <a:cubicBezTo>
                    <a:pt x="331" y="112"/>
                    <a:pt x="331" y="112"/>
                    <a:pt x="330" y="111"/>
                  </a:cubicBezTo>
                  <a:cubicBezTo>
                    <a:pt x="329" y="111"/>
                    <a:pt x="329" y="111"/>
                    <a:pt x="329" y="110"/>
                  </a:cubicBezTo>
                  <a:cubicBezTo>
                    <a:pt x="327" y="116"/>
                    <a:pt x="323" y="121"/>
                    <a:pt x="318" y="124"/>
                  </a:cubicBezTo>
                  <a:cubicBezTo>
                    <a:pt x="319" y="125"/>
                    <a:pt x="320" y="126"/>
                    <a:pt x="321" y="127"/>
                  </a:cubicBezTo>
                  <a:cubicBezTo>
                    <a:pt x="322" y="129"/>
                    <a:pt x="323" y="131"/>
                    <a:pt x="324" y="133"/>
                  </a:cubicBezTo>
                  <a:cubicBezTo>
                    <a:pt x="325" y="135"/>
                    <a:pt x="320" y="137"/>
                    <a:pt x="319" y="135"/>
                  </a:cubicBezTo>
                  <a:cubicBezTo>
                    <a:pt x="318" y="133"/>
                    <a:pt x="317" y="131"/>
                    <a:pt x="317" y="129"/>
                  </a:cubicBezTo>
                  <a:cubicBezTo>
                    <a:pt x="317" y="129"/>
                    <a:pt x="317" y="129"/>
                    <a:pt x="316" y="128"/>
                  </a:cubicBezTo>
                  <a:cubicBezTo>
                    <a:pt x="316" y="127"/>
                    <a:pt x="315" y="127"/>
                    <a:pt x="314" y="126"/>
                  </a:cubicBezTo>
                  <a:cubicBezTo>
                    <a:pt x="314" y="126"/>
                    <a:pt x="314" y="126"/>
                    <a:pt x="314" y="126"/>
                  </a:cubicBezTo>
                  <a:cubicBezTo>
                    <a:pt x="313" y="126"/>
                    <a:pt x="311" y="127"/>
                    <a:pt x="309" y="127"/>
                  </a:cubicBezTo>
                  <a:cubicBezTo>
                    <a:pt x="305" y="128"/>
                    <a:pt x="301" y="127"/>
                    <a:pt x="298" y="127"/>
                  </a:cubicBezTo>
                  <a:cubicBezTo>
                    <a:pt x="298" y="128"/>
                    <a:pt x="298" y="129"/>
                    <a:pt x="298" y="131"/>
                  </a:cubicBezTo>
                  <a:cubicBezTo>
                    <a:pt x="298" y="132"/>
                    <a:pt x="297" y="134"/>
                    <a:pt x="297" y="136"/>
                  </a:cubicBezTo>
                  <a:cubicBezTo>
                    <a:pt x="296" y="139"/>
                    <a:pt x="291" y="138"/>
                    <a:pt x="292" y="134"/>
                  </a:cubicBezTo>
                  <a:cubicBezTo>
                    <a:pt x="292" y="133"/>
                    <a:pt x="293" y="131"/>
                    <a:pt x="293" y="130"/>
                  </a:cubicBezTo>
                  <a:cubicBezTo>
                    <a:pt x="293" y="130"/>
                    <a:pt x="293" y="129"/>
                    <a:pt x="293" y="129"/>
                  </a:cubicBezTo>
                  <a:cubicBezTo>
                    <a:pt x="293" y="128"/>
                    <a:pt x="293" y="128"/>
                    <a:pt x="293" y="127"/>
                  </a:cubicBezTo>
                  <a:cubicBezTo>
                    <a:pt x="293" y="126"/>
                    <a:pt x="293" y="126"/>
                    <a:pt x="293" y="126"/>
                  </a:cubicBezTo>
                  <a:cubicBezTo>
                    <a:pt x="277" y="121"/>
                    <a:pt x="263" y="107"/>
                    <a:pt x="261" y="92"/>
                  </a:cubicBezTo>
                  <a:cubicBezTo>
                    <a:pt x="260" y="83"/>
                    <a:pt x="263" y="75"/>
                    <a:pt x="268" y="69"/>
                  </a:cubicBezTo>
                  <a:cubicBezTo>
                    <a:pt x="268" y="69"/>
                    <a:pt x="268" y="68"/>
                    <a:pt x="268" y="68"/>
                  </a:cubicBezTo>
                  <a:cubicBezTo>
                    <a:pt x="266" y="62"/>
                    <a:pt x="261" y="57"/>
                    <a:pt x="256" y="54"/>
                  </a:cubicBezTo>
                  <a:cubicBezTo>
                    <a:pt x="253" y="52"/>
                    <a:pt x="255" y="47"/>
                    <a:pt x="258" y="49"/>
                  </a:cubicBezTo>
                  <a:close/>
                  <a:moveTo>
                    <a:pt x="146" y="116"/>
                  </a:moveTo>
                  <a:cubicBezTo>
                    <a:pt x="149" y="118"/>
                    <a:pt x="152" y="121"/>
                    <a:pt x="154" y="124"/>
                  </a:cubicBezTo>
                  <a:cubicBezTo>
                    <a:pt x="156" y="126"/>
                    <a:pt x="158" y="129"/>
                    <a:pt x="159" y="132"/>
                  </a:cubicBezTo>
                  <a:cubicBezTo>
                    <a:pt x="163" y="126"/>
                    <a:pt x="170" y="122"/>
                    <a:pt x="177" y="121"/>
                  </a:cubicBezTo>
                  <a:cubicBezTo>
                    <a:pt x="177" y="121"/>
                    <a:pt x="177" y="121"/>
                    <a:pt x="176" y="121"/>
                  </a:cubicBezTo>
                  <a:cubicBezTo>
                    <a:pt x="176" y="114"/>
                    <a:pt x="174" y="109"/>
                    <a:pt x="172" y="103"/>
                  </a:cubicBezTo>
                  <a:cubicBezTo>
                    <a:pt x="171" y="100"/>
                    <a:pt x="174" y="98"/>
                    <a:pt x="176" y="100"/>
                  </a:cubicBezTo>
                  <a:cubicBezTo>
                    <a:pt x="180" y="105"/>
                    <a:pt x="181" y="114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3" y="121"/>
                    <a:pt x="184" y="121"/>
                    <a:pt x="185" y="121"/>
                  </a:cubicBezTo>
                  <a:cubicBezTo>
                    <a:pt x="189" y="121"/>
                    <a:pt x="193" y="122"/>
                    <a:pt x="196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201" y="116"/>
                    <a:pt x="200" y="110"/>
                    <a:pt x="201" y="102"/>
                  </a:cubicBezTo>
                  <a:cubicBezTo>
                    <a:pt x="201" y="100"/>
                    <a:pt x="205" y="98"/>
                    <a:pt x="205" y="101"/>
                  </a:cubicBezTo>
                  <a:cubicBezTo>
                    <a:pt x="207" y="109"/>
                    <a:pt x="205" y="119"/>
                    <a:pt x="201" y="125"/>
                  </a:cubicBezTo>
                  <a:cubicBezTo>
                    <a:pt x="201" y="125"/>
                    <a:pt x="201" y="125"/>
                    <a:pt x="201" y="125"/>
                  </a:cubicBezTo>
                  <a:cubicBezTo>
                    <a:pt x="205" y="128"/>
                    <a:pt x="209" y="131"/>
                    <a:pt x="213" y="134"/>
                  </a:cubicBezTo>
                  <a:cubicBezTo>
                    <a:pt x="219" y="141"/>
                    <a:pt x="223" y="147"/>
                    <a:pt x="225" y="156"/>
                  </a:cubicBezTo>
                  <a:cubicBezTo>
                    <a:pt x="225" y="162"/>
                    <a:pt x="225" y="16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5" y="172"/>
                    <a:pt x="227" y="172"/>
                    <a:pt x="228" y="173"/>
                  </a:cubicBezTo>
                  <a:cubicBezTo>
                    <a:pt x="230" y="175"/>
                    <a:pt x="232" y="176"/>
                    <a:pt x="233" y="178"/>
                  </a:cubicBezTo>
                  <a:cubicBezTo>
                    <a:pt x="234" y="180"/>
                    <a:pt x="232" y="182"/>
                    <a:pt x="230" y="181"/>
                  </a:cubicBezTo>
                  <a:cubicBezTo>
                    <a:pt x="228" y="180"/>
                    <a:pt x="227" y="179"/>
                    <a:pt x="225" y="177"/>
                  </a:cubicBezTo>
                  <a:cubicBezTo>
                    <a:pt x="225" y="177"/>
                    <a:pt x="223" y="176"/>
                    <a:pt x="221" y="175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18" y="178"/>
                    <a:pt x="215" y="181"/>
                    <a:pt x="211" y="183"/>
                  </a:cubicBezTo>
                  <a:cubicBezTo>
                    <a:pt x="212" y="184"/>
                    <a:pt x="213" y="185"/>
                    <a:pt x="213" y="187"/>
                  </a:cubicBezTo>
                  <a:cubicBezTo>
                    <a:pt x="214" y="189"/>
                    <a:pt x="215" y="190"/>
                    <a:pt x="216" y="192"/>
                  </a:cubicBezTo>
                  <a:cubicBezTo>
                    <a:pt x="217" y="195"/>
                    <a:pt x="213" y="197"/>
                    <a:pt x="212" y="194"/>
                  </a:cubicBezTo>
                  <a:cubicBezTo>
                    <a:pt x="211" y="193"/>
                    <a:pt x="210" y="191"/>
                    <a:pt x="209" y="189"/>
                  </a:cubicBezTo>
                  <a:cubicBezTo>
                    <a:pt x="209" y="189"/>
                    <a:pt x="209" y="189"/>
                    <a:pt x="209" y="188"/>
                  </a:cubicBezTo>
                  <a:cubicBezTo>
                    <a:pt x="208" y="187"/>
                    <a:pt x="207" y="186"/>
                    <a:pt x="207" y="185"/>
                  </a:cubicBezTo>
                  <a:cubicBezTo>
                    <a:pt x="207" y="185"/>
                    <a:pt x="207" y="185"/>
                    <a:pt x="207" y="185"/>
                  </a:cubicBezTo>
                  <a:cubicBezTo>
                    <a:pt x="202" y="187"/>
                    <a:pt x="196" y="187"/>
                    <a:pt x="191" y="187"/>
                  </a:cubicBezTo>
                  <a:cubicBezTo>
                    <a:pt x="191" y="187"/>
                    <a:pt x="191" y="187"/>
                    <a:pt x="191" y="187"/>
                  </a:cubicBezTo>
                  <a:cubicBezTo>
                    <a:pt x="191" y="189"/>
                    <a:pt x="192" y="191"/>
                    <a:pt x="191" y="193"/>
                  </a:cubicBezTo>
                  <a:cubicBezTo>
                    <a:pt x="191" y="195"/>
                    <a:pt x="191" y="197"/>
                    <a:pt x="190" y="199"/>
                  </a:cubicBezTo>
                  <a:cubicBezTo>
                    <a:pt x="189" y="200"/>
                    <a:pt x="186" y="200"/>
                    <a:pt x="186" y="198"/>
                  </a:cubicBezTo>
                  <a:cubicBezTo>
                    <a:pt x="186" y="197"/>
                    <a:pt x="186" y="196"/>
                    <a:pt x="186" y="195"/>
                  </a:cubicBezTo>
                  <a:cubicBezTo>
                    <a:pt x="186" y="195"/>
                    <a:pt x="186" y="194"/>
                    <a:pt x="186" y="194"/>
                  </a:cubicBezTo>
                  <a:cubicBezTo>
                    <a:pt x="186" y="194"/>
                    <a:pt x="186" y="194"/>
                    <a:pt x="186" y="193"/>
                  </a:cubicBezTo>
                  <a:cubicBezTo>
                    <a:pt x="187" y="191"/>
                    <a:pt x="186" y="189"/>
                    <a:pt x="186" y="187"/>
                  </a:cubicBezTo>
                  <a:cubicBezTo>
                    <a:pt x="186" y="187"/>
                    <a:pt x="186" y="186"/>
                    <a:pt x="186" y="186"/>
                  </a:cubicBezTo>
                  <a:cubicBezTo>
                    <a:pt x="167" y="183"/>
                    <a:pt x="153" y="171"/>
                    <a:pt x="154" y="150"/>
                  </a:cubicBezTo>
                  <a:cubicBezTo>
                    <a:pt x="154" y="145"/>
                    <a:pt x="155" y="140"/>
                    <a:pt x="156" y="137"/>
                  </a:cubicBezTo>
                  <a:cubicBezTo>
                    <a:pt x="156" y="136"/>
                    <a:pt x="156" y="136"/>
                    <a:pt x="155" y="135"/>
                  </a:cubicBezTo>
                  <a:cubicBezTo>
                    <a:pt x="153" y="129"/>
                    <a:pt x="148" y="124"/>
                    <a:pt x="143" y="121"/>
                  </a:cubicBezTo>
                  <a:cubicBezTo>
                    <a:pt x="140" y="119"/>
                    <a:pt x="143" y="115"/>
                    <a:pt x="146" y="116"/>
                  </a:cubicBezTo>
                  <a:close/>
                  <a:moveTo>
                    <a:pt x="122" y="284"/>
                  </a:moveTo>
                  <a:cubicBezTo>
                    <a:pt x="123" y="282"/>
                    <a:pt x="124" y="280"/>
                    <a:pt x="125" y="278"/>
                  </a:cubicBezTo>
                  <a:cubicBezTo>
                    <a:pt x="132" y="267"/>
                    <a:pt x="140" y="260"/>
                    <a:pt x="153" y="259"/>
                  </a:cubicBezTo>
                  <a:cubicBezTo>
                    <a:pt x="189" y="255"/>
                    <a:pt x="220" y="292"/>
                    <a:pt x="206" y="325"/>
                  </a:cubicBezTo>
                  <a:cubicBezTo>
                    <a:pt x="194" y="351"/>
                    <a:pt x="166" y="357"/>
                    <a:pt x="142" y="340"/>
                  </a:cubicBezTo>
                  <a:cubicBezTo>
                    <a:pt x="125" y="327"/>
                    <a:pt x="114" y="304"/>
                    <a:pt x="122" y="284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250"/>
            <p:cNvSpPr>
              <a:spLocks noEditPoints="1"/>
            </p:cNvSpPr>
            <p:nvPr/>
          </p:nvSpPr>
          <p:spPr bwMode="auto">
            <a:xfrm>
              <a:off x="-40363775" y="11635331"/>
              <a:ext cx="304800" cy="496888"/>
            </a:xfrm>
            <a:custGeom>
              <a:avLst/>
              <a:gdLst>
                <a:gd name="T0" fmla="*/ 52 w 96"/>
                <a:gd name="T1" fmla="*/ 143 h 156"/>
                <a:gd name="T2" fmla="*/ 94 w 96"/>
                <a:gd name="T3" fmla="*/ 108 h 156"/>
                <a:gd name="T4" fmla="*/ 92 w 96"/>
                <a:gd name="T5" fmla="*/ 71 h 156"/>
                <a:gd name="T6" fmla="*/ 1 w 96"/>
                <a:gd name="T7" fmla="*/ 55 h 156"/>
                <a:gd name="T8" fmla="*/ 52 w 96"/>
                <a:gd name="T9" fmla="*/ 143 h 156"/>
                <a:gd name="T10" fmla="*/ 69 w 96"/>
                <a:gd name="T11" fmla="*/ 64 h 156"/>
                <a:gd name="T12" fmla="*/ 65 w 96"/>
                <a:gd name="T13" fmla="*/ 91 h 156"/>
                <a:gd name="T14" fmla="*/ 69 w 96"/>
                <a:gd name="T15" fmla="*/ 64 h 156"/>
                <a:gd name="T16" fmla="*/ 23 w 96"/>
                <a:gd name="T17" fmla="*/ 99 h 156"/>
                <a:gd name="T18" fmla="*/ 27 w 96"/>
                <a:gd name="T19" fmla="*/ 72 h 156"/>
                <a:gd name="T20" fmla="*/ 23 w 96"/>
                <a:gd name="T21" fmla="*/ 9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6">
                  <a:moveTo>
                    <a:pt x="52" y="143"/>
                  </a:moveTo>
                  <a:cubicBezTo>
                    <a:pt x="77" y="156"/>
                    <a:pt x="91" y="126"/>
                    <a:pt x="94" y="108"/>
                  </a:cubicBezTo>
                  <a:cubicBezTo>
                    <a:pt x="96" y="95"/>
                    <a:pt x="95" y="83"/>
                    <a:pt x="92" y="71"/>
                  </a:cubicBezTo>
                  <a:cubicBezTo>
                    <a:pt x="82" y="39"/>
                    <a:pt x="2" y="0"/>
                    <a:pt x="1" y="55"/>
                  </a:cubicBezTo>
                  <a:cubicBezTo>
                    <a:pt x="0" y="89"/>
                    <a:pt x="22" y="126"/>
                    <a:pt x="52" y="143"/>
                  </a:cubicBezTo>
                  <a:close/>
                  <a:moveTo>
                    <a:pt x="69" y="64"/>
                  </a:moveTo>
                  <a:cubicBezTo>
                    <a:pt x="88" y="63"/>
                    <a:pt x="86" y="98"/>
                    <a:pt x="65" y="91"/>
                  </a:cubicBezTo>
                  <a:cubicBezTo>
                    <a:pt x="51" y="87"/>
                    <a:pt x="55" y="65"/>
                    <a:pt x="69" y="64"/>
                  </a:cubicBezTo>
                  <a:close/>
                  <a:moveTo>
                    <a:pt x="23" y="99"/>
                  </a:moveTo>
                  <a:cubicBezTo>
                    <a:pt x="9" y="95"/>
                    <a:pt x="13" y="73"/>
                    <a:pt x="27" y="72"/>
                  </a:cubicBezTo>
                  <a:cubicBezTo>
                    <a:pt x="47" y="71"/>
                    <a:pt x="45" y="106"/>
                    <a:pt x="23" y="99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251"/>
            <p:cNvSpPr>
              <a:spLocks/>
            </p:cNvSpPr>
            <p:nvPr/>
          </p:nvSpPr>
          <p:spPr bwMode="auto">
            <a:xfrm>
              <a:off x="-41373425" y="12541793"/>
              <a:ext cx="336550" cy="325438"/>
            </a:xfrm>
            <a:custGeom>
              <a:avLst/>
              <a:gdLst>
                <a:gd name="T0" fmla="*/ 28 w 106"/>
                <a:gd name="T1" fmla="*/ 85 h 102"/>
                <a:gd name="T2" fmla="*/ 92 w 106"/>
                <a:gd name="T3" fmla="*/ 70 h 102"/>
                <a:gd name="T4" fmla="*/ 39 w 106"/>
                <a:gd name="T5" fmla="*/ 4 h 102"/>
                <a:gd name="T6" fmla="*/ 11 w 106"/>
                <a:gd name="T7" fmla="*/ 23 h 102"/>
                <a:gd name="T8" fmla="*/ 8 w 106"/>
                <a:gd name="T9" fmla="*/ 29 h 102"/>
                <a:gd name="T10" fmla="*/ 28 w 106"/>
                <a:gd name="T11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02">
                  <a:moveTo>
                    <a:pt x="28" y="85"/>
                  </a:moveTo>
                  <a:cubicBezTo>
                    <a:pt x="52" y="102"/>
                    <a:pt x="80" y="96"/>
                    <a:pt x="92" y="70"/>
                  </a:cubicBezTo>
                  <a:cubicBezTo>
                    <a:pt x="106" y="37"/>
                    <a:pt x="75" y="0"/>
                    <a:pt x="39" y="4"/>
                  </a:cubicBezTo>
                  <a:cubicBezTo>
                    <a:pt x="26" y="5"/>
                    <a:pt x="18" y="12"/>
                    <a:pt x="11" y="23"/>
                  </a:cubicBezTo>
                  <a:cubicBezTo>
                    <a:pt x="10" y="25"/>
                    <a:pt x="9" y="27"/>
                    <a:pt x="8" y="29"/>
                  </a:cubicBezTo>
                  <a:cubicBezTo>
                    <a:pt x="0" y="49"/>
                    <a:pt x="11" y="72"/>
                    <a:pt x="28" y="85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252"/>
            <p:cNvSpPr>
              <a:spLocks/>
            </p:cNvSpPr>
            <p:nvPr/>
          </p:nvSpPr>
          <p:spPr bwMode="auto">
            <a:xfrm>
              <a:off x="-40335200" y="11860756"/>
              <a:ext cx="120650" cy="112713"/>
            </a:xfrm>
            <a:custGeom>
              <a:avLst/>
              <a:gdLst>
                <a:gd name="T0" fmla="*/ 18 w 38"/>
                <a:gd name="T1" fmla="*/ 1 h 35"/>
                <a:gd name="T2" fmla="*/ 14 w 38"/>
                <a:gd name="T3" fmla="*/ 28 h 35"/>
                <a:gd name="T4" fmla="*/ 18 w 38"/>
                <a:gd name="T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5">
                  <a:moveTo>
                    <a:pt x="18" y="1"/>
                  </a:moveTo>
                  <a:cubicBezTo>
                    <a:pt x="4" y="2"/>
                    <a:pt x="0" y="24"/>
                    <a:pt x="14" y="28"/>
                  </a:cubicBezTo>
                  <a:cubicBezTo>
                    <a:pt x="36" y="35"/>
                    <a:pt x="38" y="0"/>
                    <a:pt x="18" y="1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253"/>
            <p:cNvSpPr>
              <a:spLocks/>
            </p:cNvSpPr>
            <p:nvPr/>
          </p:nvSpPr>
          <p:spPr bwMode="auto">
            <a:xfrm>
              <a:off x="-40201850" y="11835356"/>
              <a:ext cx="117475" cy="112713"/>
            </a:xfrm>
            <a:custGeom>
              <a:avLst/>
              <a:gdLst>
                <a:gd name="T0" fmla="*/ 14 w 37"/>
                <a:gd name="T1" fmla="*/ 28 h 35"/>
                <a:gd name="T2" fmla="*/ 18 w 37"/>
                <a:gd name="T3" fmla="*/ 1 h 35"/>
                <a:gd name="T4" fmla="*/ 14 w 37"/>
                <a:gd name="T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5">
                  <a:moveTo>
                    <a:pt x="14" y="28"/>
                  </a:moveTo>
                  <a:cubicBezTo>
                    <a:pt x="35" y="35"/>
                    <a:pt x="37" y="0"/>
                    <a:pt x="18" y="1"/>
                  </a:cubicBezTo>
                  <a:cubicBezTo>
                    <a:pt x="4" y="2"/>
                    <a:pt x="0" y="24"/>
                    <a:pt x="14" y="28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254"/>
            <p:cNvSpPr>
              <a:spLocks noEditPoints="1"/>
            </p:cNvSpPr>
            <p:nvPr/>
          </p:nvSpPr>
          <p:spPr bwMode="auto">
            <a:xfrm>
              <a:off x="-41768713" y="11609931"/>
              <a:ext cx="1738312" cy="1719263"/>
            </a:xfrm>
            <a:custGeom>
              <a:avLst/>
              <a:gdLst>
                <a:gd name="T0" fmla="*/ 286 w 546"/>
                <a:gd name="T1" fmla="*/ 533 h 540"/>
                <a:gd name="T2" fmla="*/ 416 w 546"/>
                <a:gd name="T3" fmla="*/ 471 h 540"/>
                <a:gd name="T4" fmla="*/ 460 w 546"/>
                <a:gd name="T5" fmla="*/ 399 h 540"/>
                <a:gd name="T6" fmla="*/ 463 w 546"/>
                <a:gd name="T7" fmla="*/ 299 h 540"/>
                <a:gd name="T8" fmla="*/ 436 w 546"/>
                <a:gd name="T9" fmla="*/ 231 h 540"/>
                <a:gd name="T10" fmla="*/ 531 w 546"/>
                <a:gd name="T11" fmla="*/ 150 h 540"/>
                <a:gd name="T12" fmla="*/ 488 w 546"/>
                <a:gd name="T13" fmla="*/ 26 h 540"/>
                <a:gd name="T14" fmla="*/ 289 w 546"/>
                <a:gd name="T15" fmla="*/ 50 h 540"/>
                <a:gd name="T16" fmla="*/ 278 w 546"/>
                <a:gd name="T17" fmla="*/ 52 h 540"/>
                <a:gd name="T18" fmla="*/ 270 w 546"/>
                <a:gd name="T19" fmla="*/ 54 h 540"/>
                <a:gd name="T20" fmla="*/ 247 w 546"/>
                <a:gd name="T21" fmla="*/ 60 h 540"/>
                <a:gd name="T22" fmla="*/ 240 w 546"/>
                <a:gd name="T23" fmla="*/ 61 h 540"/>
                <a:gd name="T24" fmla="*/ 236 w 546"/>
                <a:gd name="T25" fmla="*/ 46 h 540"/>
                <a:gd name="T26" fmla="*/ 164 w 546"/>
                <a:gd name="T27" fmla="*/ 36 h 540"/>
                <a:gd name="T28" fmla="*/ 168 w 546"/>
                <a:gd name="T29" fmla="*/ 83 h 540"/>
                <a:gd name="T30" fmla="*/ 41 w 546"/>
                <a:gd name="T31" fmla="*/ 76 h 540"/>
                <a:gd name="T32" fmla="*/ 71 w 546"/>
                <a:gd name="T33" fmla="*/ 137 h 540"/>
                <a:gd name="T34" fmla="*/ 62 w 546"/>
                <a:gd name="T35" fmla="*/ 146 h 540"/>
                <a:gd name="T36" fmla="*/ 53 w 546"/>
                <a:gd name="T37" fmla="*/ 158 h 540"/>
                <a:gd name="T38" fmla="*/ 12 w 546"/>
                <a:gd name="T39" fmla="*/ 377 h 540"/>
                <a:gd name="T40" fmla="*/ 66 w 546"/>
                <a:gd name="T41" fmla="*/ 469 h 540"/>
                <a:gd name="T42" fmla="*/ 118 w 546"/>
                <a:gd name="T43" fmla="*/ 510 h 540"/>
                <a:gd name="T44" fmla="*/ 535 w 546"/>
                <a:gd name="T45" fmla="*/ 116 h 540"/>
                <a:gd name="T46" fmla="*/ 533 w 546"/>
                <a:gd name="T47" fmla="*/ 79 h 540"/>
                <a:gd name="T48" fmla="*/ 197 w 546"/>
                <a:gd name="T49" fmla="*/ 15 h 540"/>
                <a:gd name="T50" fmla="*/ 200 w 546"/>
                <a:gd name="T51" fmla="*/ 72 h 540"/>
                <a:gd name="T52" fmla="*/ 69 w 546"/>
                <a:gd name="T53" fmla="*/ 117 h 540"/>
                <a:gd name="T54" fmla="*/ 53 w 546"/>
                <a:gd name="T55" fmla="*/ 84 h 540"/>
                <a:gd name="T56" fmla="*/ 54 w 546"/>
                <a:gd name="T57" fmla="*/ 77 h 540"/>
                <a:gd name="T58" fmla="*/ 55 w 546"/>
                <a:gd name="T59" fmla="*/ 75 h 540"/>
                <a:gd name="T60" fmla="*/ 57 w 546"/>
                <a:gd name="T61" fmla="*/ 72 h 540"/>
                <a:gd name="T62" fmla="*/ 60 w 546"/>
                <a:gd name="T63" fmla="*/ 70 h 540"/>
                <a:gd name="T64" fmla="*/ 65 w 546"/>
                <a:gd name="T65" fmla="*/ 69 h 540"/>
                <a:gd name="T66" fmla="*/ 69 w 546"/>
                <a:gd name="T67" fmla="*/ 69 h 540"/>
                <a:gd name="T68" fmla="*/ 95 w 546"/>
                <a:gd name="T69" fmla="*/ 87 h 540"/>
                <a:gd name="T70" fmla="*/ 69 w 546"/>
                <a:gd name="T71" fmla="*/ 117 h 540"/>
                <a:gd name="T72" fmla="*/ 24 w 546"/>
                <a:gd name="T73" fmla="*/ 374 h 540"/>
                <a:gd name="T74" fmla="*/ 81 w 546"/>
                <a:gd name="T75" fmla="*/ 147 h 540"/>
                <a:gd name="T76" fmla="*/ 92 w 546"/>
                <a:gd name="T77" fmla="*/ 138 h 540"/>
                <a:gd name="T78" fmla="*/ 120 w 546"/>
                <a:gd name="T79" fmla="*/ 134 h 540"/>
                <a:gd name="T80" fmla="*/ 121 w 546"/>
                <a:gd name="T81" fmla="*/ 118 h 540"/>
                <a:gd name="T82" fmla="*/ 134 w 546"/>
                <a:gd name="T83" fmla="*/ 111 h 540"/>
                <a:gd name="T84" fmla="*/ 142 w 546"/>
                <a:gd name="T85" fmla="*/ 107 h 540"/>
                <a:gd name="T86" fmla="*/ 155 w 546"/>
                <a:gd name="T87" fmla="*/ 101 h 540"/>
                <a:gd name="T88" fmla="*/ 174 w 546"/>
                <a:gd name="T89" fmla="*/ 93 h 540"/>
                <a:gd name="T90" fmla="*/ 194 w 546"/>
                <a:gd name="T91" fmla="*/ 98 h 540"/>
                <a:gd name="T92" fmla="*/ 205 w 546"/>
                <a:gd name="T93" fmla="*/ 82 h 540"/>
                <a:gd name="T94" fmla="*/ 227 w 546"/>
                <a:gd name="T95" fmla="*/ 87 h 540"/>
                <a:gd name="T96" fmla="*/ 291 w 546"/>
                <a:gd name="T97" fmla="*/ 61 h 540"/>
                <a:gd name="T98" fmla="*/ 488 w 546"/>
                <a:gd name="T99" fmla="*/ 159 h 540"/>
                <a:gd name="T100" fmla="*/ 422 w 546"/>
                <a:gd name="T101" fmla="*/ 210 h 540"/>
                <a:gd name="T102" fmla="*/ 401 w 546"/>
                <a:gd name="T103" fmla="*/ 217 h 540"/>
                <a:gd name="T104" fmla="*/ 427 w 546"/>
                <a:gd name="T105" fmla="*/ 234 h 540"/>
                <a:gd name="T106" fmla="*/ 452 w 546"/>
                <a:gd name="T107" fmla="*/ 298 h 540"/>
                <a:gd name="T108" fmla="*/ 449 w 546"/>
                <a:gd name="T109" fmla="*/ 398 h 540"/>
                <a:gd name="T110" fmla="*/ 334 w 546"/>
                <a:gd name="T111" fmla="*/ 506 h 540"/>
                <a:gd name="T112" fmla="*/ 169 w 546"/>
                <a:gd name="T113" fmla="*/ 519 h 540"/>
                <a:gd name="T114" fmla="*/ 52 w 546"/>
                <a:gd name="T115" fmla="*/ 43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6" h="540">
                  <a:moveTo>
                    <a:pt x="166" y="531"/>
                  </a:moveTo>
                  <a:cubicBezTo>
                    <a:pt x="184" y="537"/>
                    <a:pt x="204" y="540"/>
                    <a:pt x="223" y="539"/>
                  </a:cubicBezTo>
                  <a:cubicBezTo>
                    <a:pt x="244" y="539"/>
                    <a:pt x="265" y="537"/>
                    <a:pt x="286" y="533"/>
                  </a:cubicBezTo>
                  <a:cubicBezTo>
                    <a:pt x="304" y="529"/>
                    <a:pt x="322" y="524"/>
                    <a:pt x="339" y="517"/>
                  </a:cubicBezTo>
                  <a:cubicBezTo>
                    <a:pt x="353" y="512"/>
                    <a:pt x="367" y="505"/>
                    <a:pt x="380" y="498"/>
                  </a:cubicBezTo>
                  <a:cubicBezTo>
                    <a:pt x="393" y="490"/>
                    <a:pt x="405" y="481"/>
                    <a:pt x="416" y="471"/>
                  </a:cubicBezTo>
                  <a:cubicBezTo>
                    <a:pt x="419" y="468"/>
                    <a:pt x="421" y="466"/>
                    <a:pt x="424" y="463"/>
                  </a:cubicBezTo>
                  <a:cubicBezTo>
                    <a:pt x="427" y="460"/>
                    <a:pt x="430" y="456"/>
                    <a:pt x="433" y="452"/>
                  </a:cubicBezTo>
                  <a:cubicBezTo>
                    <a:pt x="446" y="436"/>
                    <a:pt x="455" y="419"/>
                    <a:pt x="460" y="399"/>
                  </a:cubicBezTo>
                  <a:cubicBezTo>
                    <a:pt x="463" y="391"/>
                    <a:pt x="464" y="383"/>
                    <a:pt x="465" y="375"/>
                  </a:cubicBezTo>
                  <a:cubicBezTo>
                    <a:pt x="467" y="363"/>
                    <a:pt x="468" y="350"/>
                    <a:pt x="467" y="337"/>
                  </a:cubicBezTo>
                  <a:cubicBezTo>
                    <a:pt x="467" y="324"/>
                    <a:pt x="465" y="312"/>
                    <a:pt x="463" y="299"/>
                  </a:cubicBezTo>
                  <a:cubicBezTo>
                    <a:pt x="461" y="290"/>
                    <a:pt x="459" y="281"/>
                    <a:pt x="456" y="272"/>
                  </a:cubicBezTo>
                  <a:cubicBezTo>
                    <a:pt x="453" y="264"/>
                    <a:pt x="450" y="257"/>
                    <a:pt x="446" y="249"/>
                  </a:cubicBezTo>
                  <a:cubicBezTo>
                    <a:pt x="443" y="243"/>
                    <a:pt x="440" y="237"/>
                    <a:pt x="436" y="231"/>
                  </a:cubicBezTo>
                  <a:cubicBezTo>
                    <a:pt x="434" y="227"/>
                    <a:pt x="432" y="224"/>
                    <a:pt x="430" y="221"/>
                  </a:cubicBezTo>
                  <a:cubicBezTo>
                    <a:pt x="470" y="209"/>
                    <a:pt x="507" y="188"/>
                    <a:pt x="530" y="152"/>
                  </a:cubicBezTo>
                  <a:cubicBezTo>
                    <a:pt x="531" y="152"/>
                    <a:pt x="531" y="151"/>
                    <a:pt x="531" y="150"/>
                  </a:cubicBezTo>
                  <a:cubicBezTo>
                    <a:pt x="537" y="143"/>
                    <a:pt x="541" y="134"/>
                    <a:pt x="543" y="124"/>
                  </a:cubicBezTo>
                  <a:cubicBezTo>
                    <a:pt x="546" y="110"/>
                    <a:pt x="546" y="95"/>
                    <a:pt x="543" y="80"/>
                  </a:cubicBezTo>
                  <a:cubicBezTo>
                    <a:pt x="536" y="54"/>
                    <a:pt x="515" y="33"/>
                    <a:pt x="488" y="26"/>
                  </a:cubicBezTo>
                  <a:cubicBezTo>
                    <a:pt x="478" y="24"/>
                    <a:pt x="467" y="24"/>
                    <a:pt x="457" y="27"/>
                  </a:cubicBezTo>
                  <a:cubicBezTo>
                    <a:pt x="385" y="33"/>
                    <a:pt x="375" y="34"/>
                    <a:pt x="314" y="45"/>
                  </a:cubicBezTo>
                  <a:cubicBezTo>
                    <a:pt x="306" y="46"/>
                    <a:pt x="298" y="48"/>
                    <a:pt x="289" y="50"/>
                  </a:cubicBezTo>
                  <a:cubicBezTo>
                    <a:pt x="289" y="50"/>
                    <a:pt x="289" y="50"/>
                    <a:pt x="289" y="50"/>
                  </a:cubicBezTo>
                  <a:cubicBezTo>
                    <a:pt x="289" y="50"/>
                    <a:pt x="288" y="50"/>
                    <a:pt x="288" y="50"/>
                  </a:cubicBezTo>
                  <a:cubicBezTo>
                    <a:pt x="285" y="51"/>
                    <a:pt x="281" y="52"/>
                    <a:pt x="278" y="52"/>
                  </a:cubicBezTo>
                  <a:cubicBezTo>
                    <a:pt x="278" y="52"/>
                    <a:pt x="277" y="52"/>
                    <a:pt x="277" y="53"/>
                  </a:cubicBezTo>
                  <a:cubicBezTo>
                    <a:pt x="275" y="53"/>
                    <a:pt x="273" y="53"/>
                    <a:pt x="272" y="54"/>
                  </a:cubicBezTo>
                  <a:cubicBezTo>
                    <a:pt x="271" y="54"/>
                    <a:pt x="271" y="54"/>
                    <a:pt x="270" y="54"/>
                  </a:cubicBezTo>
                  <a:cubicBezTo>
                    <a:pt x="268" y="54"/>
                    <a:pt x="267" y="55"/>
                    <a:pt x="265" y="55"/>
                  </a:cubicBezTo>
                  <a:cubicBezTo>
                    <a:pt x="265" y="55"/>
                    <a:pt x="264" y="55"/>
                    <a:pt x="263" y="56"/>
                  </a:cubicBezTo>
                  <a:cubicBezTo>
                    <a:pt x="258" y="57"/>
                    <a:pt x="252" y="58"/>
                    <a:pt x="247" y="60"/>
                  </a:cubicBezTo>
                  <a:cubicBezTo>
                    <a:pt x="247" y="60"/>
                    <a:pt x="246" y="60"/>
                    <a:pt x="246" y="60"/>
                  </a:cubicBezTo>
                  <a:cubicBezTo>
                    <a:pt x="245" y="60"/>
                    <a:pt x="243" y="61"/>
                    <a:pt x="242" y="61"/>
                  </a:cubicBezTo>
                  <a:cubicBezTo>
                    <a:pt x="241" y="61"/>
                    <a:pt x="240" y="61"/>
                    <a:pt x="240" y="61"/>
                  </a:cubicBezTo>
                  <a:cubicBezTo>
                    <a:pt x="238" y="62"/>
                    <a:pt x="237" y="62"/>
                    <a:pt x="236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6" y="57"/>
                    <a:pt x="237" y="52"/>
                    <a:pt x="236" y="46"/>
                  </a:cubicBezTo>
                  <a:cubicBezTo>
                    <a:pt x="235" y="33"/>
                    <a:pt x="229" y="18"/>
                    <a:pt x="217" y="10"/>
                  </a:cubicBezTo>
                  <a:cubicBezTo>
                    <a:pt x="208" y="3"/>
                    <a:pt x="195" y="0"/>
                    <a:pt x="184" y="5"/>
                  </a:cubicBezTo>
                  <a:cubicBezTo>
                    <a:pt x="172" y="10"/>
                    <a:pt x="165" y="23"/>
                    <a:pt x="164" y="36"/>
                  </a:cubicBezTo>
                  <a:cubicBezTo>
                    <a:pt x="164" y="46"/>
                    <a:pt x="165" y="56"/>
                    <a:pt x="168" y="66"/>
                  </a:cubicBezTo>
                  <a:cubicBezTo>
                    <a:pt x="169" y="71"/>
                    <a:pt x="171" y="76"/>
                    <a:pt x="173" y="81"/>
                  </a:cubicBezTo>
                  <a:cubicBezTo>
                    <a:pt x="171" y="82"/>
                    <a:pt x="169" y="83"/>
                    <a:pt x="168" y="83"/>
                  </a:cubicBezTo>
                  <a:cubicBezTo>
                    <a:pt x="150" y="89"/>
                    <a:pt x="133" y="97"/>
                    <a:pt x="116" y="105"/>
                  </a:cubicBezTo>
                  <a:cubicBezTo>
                    <a:pt x="111" y="87"/>
                    <a:pt x="102" y="71"/>
                    <a:pt x="86" y="61"/>
                  </a:cubicBezTo>
                  <a:cubicBezTo>
                    <a:pt x="69" y="52"/>
                    <a:pt x="45" y="55"/>
                    <a:pt x="41" y="76"/>
                  </a:cubicBezTo>
                  <a:cubicBezTo>
                    <a:pt x="38" y="88"/>
                    <a:pt x="43" y="100"/>
                    <a:pt x="49" y="110"/>
                  </a:cubicBezTo>
                  <a:cubicBezTo>
                    <a:pt x="53" y="118"/>
                    <a:pt x="58" y="124"/>
                    <a:pt x="64" y="131"/>
                  </a:cubicBezTo>
                  <a:cubicBezTo>
                    <a:pt x="66" y="133"/>
                    <a:pt x="69" y="135"/>
                    <a:pt x="71" y="137"/>
                  </a:cubicBezTo>
                  <a:cubicBezTo>
                    <a:pt x="70" y="138"/>
                    <a:pt x="70" y="138"/>
                    <a:pt x="69" y="139"/>
                  </a:cubicBezTo>
                  <a:cubicBezTo>
                    <a:pt x="67" y="141"/>
                    <a:pt x="66" y="142"/>
                    <a:pt x="64" y="144"/>
                  </a:cubicBezTo>
                  <a:cubicBezTo>
                    <a:pt x="63" y="145"/>
                    <a:pt x="63" y="146"/>
                    <a:pt x="62" y="146"/>
                  </a:cubicBezTo>
                  <a:cubicBezTo>
                    <a:pt x="61" y="147"/>
                    <a:pt x="60" y="149"/>
                    <a:pt x="59" y="150"/>
                  </a:cubicBezTo>
                  <a:cubicBezTo>
                    <a:pt x="58" y="151"/>
                    <a:pt x="58" y="152"/>
                    <a:pt x="57" y="152"/>
                  </a:cubicBezTo>
                  <a:cubicBezTo>
                    <a:pt x="56" y="154"/>
                    <a:pt x="54" y="156"/>
                    <a:pt x="53" y="158"/>
                  </a:cubicBezTo>
                  <a:cubicBezTo>
                    <a:pt x="53" y="158"/>
                    <a:pt x="53" y="158"/>
                    <a:pt x="53" y="158"/>
                  </a:cubicBezTo>
                  <a:cubicBezTo>
                    <a:pt x="30" y="187"/>
                    <a:pt x="16" y="223"/>
                    <a:pt x="10" y="259"/>
                  </a:cubicBezTo>
                  <a:cubicBezTo>
                    <a:pt x="2" y="298"/>
                    <a:pt x="0" y="338"/>
                    <a:pt x="12" y="377"/>
                  </a:cubicBezTo>
                  <a:cubicBezTo>
                    <a:pt x="15" y="387"/>
                    <a:pt x="19" y="398"/>
                    <a:pt x="24" y="408"/>
                  </a:cubicBezTo>
                  <a:cubicBezTo>
                    <a:pt x="30" y="420"/>
                    <a:pt x="37" y="432"/>
                    <a:pt x="45" y="444"/>
                  </a:cubicBezTo>
                  <a:cubicBezTo>
                    <a:pt x="51" y="453"/>
                    <a:pt x="58" y="461"/>
                    <a:pt x="66" y="469"/>
                  </a:cubicBezTo>
                  <a:cubicBezTo>
                    <a:pt x="68" y="471"/>
                    <a:pt x="70" y="473"/>
                    <a:pt x="72" y="475"/>
                  </a:cubicBezTo>
                  <a:cubicBezTo>
                    <a:pt x="72" y="476"/>
                    <a:pt x="73" y="476"/>
                    <a:pt x="73" y="477"/>
                  </a:cubicBezTo>
                  <a:cubicBezTo>
                    <a:pt x="87" y="490"/>
                    <a:pt x="102" y="501"/>
                    <a:pt x="118" y="510"/>
                  </a:cubicBezTo>
                  <a:cubicBezTo>
                    <a:pt x="133" y="519"/>
                    <a:pt x="149" y="526"/>
                    <a:pt x="166" y="531"/>
                  </a:cubicBezTo>
                  <a:close/>
                  <a:moveTo>
                    <a:pt x="533" y="79"/>
                  </a:moveTo>
                  <a:cubicBezTo>
                    <a:pt x="536" y="91"/>
                    <a:pt x="537" y="103"/>
                    <a:pt x="535" y="116"/>
                  </a:cubicBezTo>
                  <a:cubicBezTo>
                    <a:pt x="532" y="134"/>
                    <a:pt x="518" y="164"/>
                    <a:pt x="493" y="151"/>
                  </a:cubicBezTo>
                  <a:cubicBezTo>
                    <a:pt x="463" y="134"/>
                    <a:pt x="441" y="97"/>
                    <a:pt x="442" y="63"/>
                  </a:cubicBezTo>
                  <a:cubicBezTo>
                    <a:pt x="443" y="8"/>
                    <a:pt x="523" y="47"/>
                    <a:pt x="533" y="79"/>
                  </a:cubicBezTo>
                  <a:close/>
                  <a:moveTo>
                    <a:pt x="178" y="29"/>
                  </a:moveTo>
                  <a:cubicBezTo>
                    <a:pt x="180" y="25"/>
                    <a:pt x="182" y="20"/>
                    <a:pt x="186" y="18"/>
                  </a:cubicBezTo>
                  <a:cubicBezTo>
                    <a:pt x="189" y="16"/>
                    <a:pt x="194" y="15"/>
                    <a:pt x="197" y="15"/>
                  </a:cubicBezTo>
                  <a:cubicBezTo>
                    <a:pt x="207" y="16"/>
                    <a:pt x="216" y="23"/>
                    <a:pt x="221" y="33"/>
                  </a:cubicBezTo>
                  <a:cubicBezTo>
                    <a:pt x="225" y="44"/>
                    <a:pt x="225" y="55"/>
                    <a:pt x="224" y="66"/>
                  </a:cubicBezTo>
                  <a:cubicBezTo>
                    <a:pt x="215" y="68"/>
                    <a:pt x="207" y="70"/>
                    <a:pt x="200" y="72"/>
                  </a:cubicBezTo>
                  <a:cubicBezTo>
                    <a:pt x="195" y="74"/>
                    <a:pt x="190" y="76"/>
                    <a:pt x="185" y="77"/>
                  </a:cubicBezTo>
                  <a:cubicBezTo>
                    <a:pt x="179" y="62"/>
                    <a:pt x="174" y="45"/>
                    <a:pt x="178" y="29"/>
                  </a:cubicBezTo>
                  <a:close/>
                  <a:moveTo>
                    <a:pt x="69" y="117"/>
                  </a:moveTo>
                  <a:cubicBezTo>
                    <a:pt x="63" y="110"/>
                    <a:pt x="58" y="103"/>
                    <a:pt x="55" y="95"/>
                  </a:cubicBezTo>
                  <a:cubicBezTo>
                    <a:pt x="54" y="93"/>
                    <a:pt x="53" y="89"/>
                    <a:pt x="53" y="88"/>
                  </a:cubicBezTo>
                  <a:cubicBezTo>
                    <a:pt x="53" y="87"/>
                    <a:pt x="53" y="85"/>
                    <a:pt x="53" y="84"/>
                  </a:cubicBezTo>
                  <a:cubicBezTo>
                    <a:pt x="53" y="84"/>
                    <a:pt x="53" y="81"/>
                    <a:pt x="53" y="82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6"/>
                    <a:pt x="54" y="75"/>
                    <a:pt x="55" y="7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5" y="74"/>
                    <a:pt x="56" y="74"/>
                  </a:cubicBezTo>
                  <a:cubicBezTo>
                    <a:pt x="56" y="73"/>
                    <a:pt x="57" y="72"/>
                    <a:pt x="57" y="72"/>
                  </a:cubicBezTo>
                  <a:cubicBezTo>
                    <a:pt x="58" y="71"/>
                    <a:pt x="58" y="71"/>
                    <a:pt x="59" y="71"/>
                  </a:cubicBezTo>
                  <a:cubicBezTo>
                    <a:pt x="59" y="70"/>
                    <a:pt x="60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70"/>
                    <a:pt x="62" y="69"/>
                    <a:pt x="63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4" y="69"/>
                    <a:pt x="64" y="69"/>
                    <a:pt x="65" y="69"/>
                  </a:cubicBezTo>
                  <a:cubicBezTo>
                    <a:pt x="66" y="69"/>
                    <a:pt x="67" y="69"/>
                    <a:pt x="67" y="69"/>
                  </a:cubicBezTo>
                  <a:cubicBezTo>
                    <a:pt x="68" y="69"/>
                    <a:pt x="68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0" y="69"/>
                    <a:pt x="71" y="69"/>
                    <a:pt x="72" y="69"/>
                  </a:cubicBezTo>
                  <a:cubicBezTo>
                    <a:pt x="76" y="70"/>
                    <a:pt x="81" y="72"/>
                    <a:pt x="84" y="75"/>
                  </a:cubicBezTo>
                  <a:cubicBezTo>
                    <a:pt x="88" y="78"/>
                    <a:pt x="92" y="82"/>
                    <a:pt x="95" y="87"/>
                  </a:cubicBezTo>
                  <a:cubicBezTo>
                    <a:pt x="100" y="94"/>
                    <a:pt x="104" y="102"/>
                    <a:pt x="106" y="111"/>
                  </a:cubicBezTo>
                  <a:cubicBezTo>
                    <a:pt x="97" y="116"/>
                    <a:pt x="88" y="122"/>
                    <a:pt x="80" y="129"/>
                  </a:cubicBezTo>
                  <a:cubicBezTo>
                    <a:pt x="76" y="125"/>
                    <a:pt x="72" y="121"/>
                    <a:pt x="69" y="117"/>
                  </a:cubicBezTo>
                  <a:close/>
                  <a:moveTo>
                    <a:pt x="52" y="433"/>
                  </a:moveTo>
                  <a:cubicBezTo>
                    <a:pt x="45" y="423"/>
                    <a:pt x="38" y="411"/>
                    <a:pt x="33" y="399"/>
                  </a:cubicBezTo>
                  <a:cubicBezTo>
                    <a:pt x="29" y="391"/>
                    <a:pt x="26" y="382"/>
                    <a:pt x="24" y="374"/>
                  </a:cubicBezTo>
                  <a:cubicBezTo>
                    <a:pt x="10" y="325"/>
                    <a:pt x="14" y="273"/>
                    <a:pt x="31" y="225"/>
                  </a:cubicBezTo>
                  <a:cubicBezTo>
                    <a:pt x="39" y="201"/>
                    <a:pt x="50" y="182"/>
                    <a:pt x="64" y="165"/>
                  </a:cubicBezTo>
                  <a:cubicBezTo>
                    <a:pt x="70" y="158"/>
                    <a:pt x="75" y="152"/>
                    <a:pt x="81" y="147"/>
                  </a:cubicBezTo>
                  <a:cubicBezTo>
                    <a:pt x="84" y="149"/>
                    <a:pt x="87" y="151"/>
                    <a:pt x="90" y="153"/>
                  </a:cubicBezTo>
                  <a:cubicBezTo>
                    <a:pt x="97" y="156"/>
                    <a:pt x="101" y="148"/>
                    <a:pt x="97" y="143"/>
                  </a:cubicBezTo>
                  <a:cubicBezTo>
                    <a:pt x="95" y="141"/>
                    <a:pt x="93" y="140"/>
                    <a:pt x="92" y="138"/>
                  </a:cubicBezTo>
                  <a:cubicBezTo>
                    <a:pt x="97" y="133"/>
                    <a:pt x="104" y="129"/>
                    <a:pt x="110" y="125"/>
                  </a:cubicBezTo>
                  <a:cubicBezTo>
                    <a:pt x="111" y="128"/>
                    <a:pt x="111" y="131"/>
                    <a:pt x="112" y="134"/>
                  </a:cubicBezTo>
                  <a:cubicBezTo>
                    <a:pt x="113" y="140"/>
                    <a:pt x="120" y="140"/>
                    <a:pt x="120" y="134"/>
                  </a:cubicBezTo>
                  <a:cubicBezTo>
                    <a:pt x="120" y="129"/>
                    <a:pt x="120" y="124"/>
                    <a:pt x="119" y="119"/>
                  </a:cubicBezTo>
                  <a:cubicBezTo>
                    <a:pt x="120" y="119"/>
                    <a:pt x="120" y="118"/>
                    <a:pt x="120" y="118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3" y="117"/>
                    <a:pt x="125" y="116"/>
                    <a:pt x="127" y="115"/>
                  </a:cubicBezTo>
                  <a:cubicBezTo>
                    <a:pt x="127" y="114"/>
                    <a:pt x="128" y="114"/>
                    <a:pt x="128" y="114"/>
                  </a:cubicBezTo>
                  <a:cubicBezTo>
                    <a:pt x="130" y="113"/>
                    <a:pt x="132" y="112"/>
                    <a:pt x="134" y="111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7" y="109"/>
                    <a:pt x="139" y="108"/>
                    <a:pt x="141" y="107"/>
                  </a:cubicBezTo>
                  <a:cubicBezTo>
                    <a:pt x="141" y="107"/>
                    <a:pt x="142" y="107"/>
                    <a:pt x="142" y="107"/>
                  </a:cubicBezTo>
                  <a:cubicBezTo>
                    <a:pt x="144" y="106"/>
                    <a:pt x="146" y="105"/>
                    <a:pt x="148" y="104"/>
                  </a:cubicBezTo>
                  <a:cubicBezTo>
                    <a:pt x="148" y="104"/>
                    <a:pt x="149" y="104"/>
                    <a:pt x="150" y="103"/>
                  </a:cubicBezTo>
                  <a:cubicBezTo>
                    <a:pt x="151" y="102"/>
                    <a:pt x="153" y="102"/>
                    <a:pt x="155" y="101"/>
                  </a:cubicBezTo>
                  <a:cubicBezTo>
                    <a:pt x="155" y="101"/>
                    <a:pt x="156" y="100"/>
                    <a:pt x="157" y="100"/>
                  </a:cubicBezTo>
                  <a:cubicBezTo>
                    <a:pt x="159" y="99"/>
                    <a:pt x="161" y="98"/>
                    <a:pt x="163" y="97"/>
                  </a:cubicBezTo>
                  <a:cubicBezTo>
                    <a:pt x="167" y="96"/>
                    <a:pt x="170" y="95"/>
                    <a:pt x="174" y="93"/>
                  </a:cubicBezTo>
                  <a:cubicBezTo>
                    <a:pt x="175" y="93"/>
                    <a:pt x="176" y="92"/>
                    <a:pt x="177" y="92"/>
                  </a:cubicBezTo>
                  <a:cubicBezTo>
                    <a:pt x="179" y="96"/>
                    <a:pt x="181" y="101"/>
                    <a:pt x="184" y="104"/>
                  </a:cubicBezTo>
                  <a:cubicBezTo>
                    <a:pt x="188" y="110"/>
                    <a:pt x="196" y="105"/>
                    <a:pt x="194" y="98"/>
                  </a:cubicBezTo>
                  <a:cubicBezTo>
                    <a:pt x="193" y="95"/>
                    <a:pt x="192" y="93"/>
                    <a:pt x="190" y="90"/>
                  </a:cubicBezTo>
                  <a:cubicBezTo>
                    <a:pt x="190" y="89"/>
                    <a:pt x="190" y="88"/>
                    <a:pt x="189" y="87"/>
                  </a:cubicBezTo>
                  <a:cubicBezTo>
                    <a:pt x="194" y="86"/>
                    <a:pt x="200" y="84"/>
                    <a:pt x="205" y="82"/>
                  </a:cubicBezTo>
                  <a:cubicBezTo>
                    <a:pt x="210" y="81"/>
                    <a:pt x="216" y="79"/>
                    <a:pt x="221" y="78"/>
                  </a:cubicBezTo>
                  <a:cubicBezTo>
                    <a:pt x="220" y="80"/>
                    <a:pt x="219" y="82"/>
                    <a:pt x="219" y="84"/>
                  </a:cubicBezTo>
                  <a:cubicBezTo>
                    <a:pt x="217" y="89"/>
                    <a:pt x="224" y="92"/>
                    <a:pt x="227" y="87"/>
                  </a:cubicBezTo>
                  <a:cubicBezTo>
                    <a:pt x="229" y="83"/>
                    <a:pt x="231" y="79"/>
                    <a:pt x="232" y="74"/>
                  </a:cubicBezTo>
                  <a:cubicBezTo>
                    <a:pt x="248" y="70"/>
                    <a:pt x="263" y="66"/>
                    <a:pt x="286" y="62"/>
                  </a:cubicBezTo>
                  <a:cubicBezTo>
                    <a:pt x="288" y="62"/>
                    <a:pt x="289" y="61"/>
                    <a:pt x="291" y="61"/>
                  </a:cubicBezTo>
                  <a:cubicBezTo>
                    <a:pt x="332" y="53"/>
                    <a:pt x="372" y="46"/>
                    <a:pt x="439" y="38"/>
                  </a:cubicBezTo>
                  <a:cubicBezTo>
                    <a:pt x="436" y="42"/>
                    <a:pt x="433" y="47"/>
                    <a:pt x="432" y="53"/>
                  </a:cubicBezTo>
                  <a:cubicBezTo>
                    <a:pt x="425" y="91"/>
                    <a:pt x="452" y="142"/>
                    <a:pt x="488" y="159"/>
                  </a:cubicBezTo>
                  <a:cubicBezTo>
                    <a:pt x="496" y="163"/>
                    <a:pt x="504" y="164"/>
                    <a:pt x="511" y="163"/>
                  </a:cubicBezTo>
                  <a:cubicBezTo>
                    <a:pt x="497" y="177"/>
                    <a:pt x="480" y="189"/>
                    <a:pt x="461" y="198"/>
                  </a:cubicBezTo>
                  <a:cubicBezTo>
                    <a:pt x="448" y="203"/>
                    <a:pt x="435" y="207"/>
                    <a:pt x="422" y="210"/>
                  </a:cubicBezTo>
                  <a:cubicBezTo>
                    <a:pt x="421" y="209"/>
                    <a:pt x="420" y="209"/>
                    <a:pt x="420" y="208"/>
                  </a:cubicBezTo>
                  <a:cubicBezTo>
                    <a:pt x="416" y="203"/>
                    <a:pt x="410" y="209"/>
                    <a:pt x="413" y="213"/>
                  </a:cubicBezTo>
                  <a:cubicBezTo>
                    <a:pt x="409" y="214"/>
                    <a:pt x="405" y="216"/>
                    <a:pt x="401" y="217"/>
                  </a:cubicBezTo>
                  <a:cubicBezTo>
                    <a:pt x="395" y="219"/>
                    <a:pt x="399" y="228"/>
                    <a:pt x="404" y="227"/>
                  </a:cubicBezTo>
                  <a:cubicBezTo>
                    <a:pt x="410" y="226"/>
                    <a:pt x="415" y="225"/>
                    <a:pt x="420" y="223"/>
                  </a:cubicBezTo>
                  <a:cubicBezTo>
                    <a:pt x="422" y="227"/>
                    <a:pt x="425" y="230"/>
                    <a:pt x="427" y="234"/>
                  </a:cubicBezTo>
                  <a:cubicBezTo>
                    <a:pt x="430" y="239"/>
                    <a:pt x="433" y="245"/>
                    <a:pt x="436" y="251"/>
                  </a:cubicBezTo>
                  <a:cubicBezTo>
                    <a:pt x="440" y="259"/>
                    <a:pt x="443" y="267"/>
                    <a:pt x="446" y="275"/>
                  </a:cubicBezTo>
                  <a:cubicBezTo>
                    <a:pt x="448" y="283"/>
                    <a:pt x="451" y="290"/>
                    <a:pt x="452" y="298"/>
                  </a:cubicBezTo>
                  <a:cubicBezTo>
                    <a:pt x="455" y="311"/>
                    <a:pt x="457" y="324"/>
                    <a:pt x="457" y="337"/>
                  </a:cubicBezTo>
                  <a:cubicBezTo>
                    <a:pt x="457" y="349"/>
                    <a:pt x="457" y="362"/>
                    <a:pt x="455" y="374"/>
                  </a:cubicBezTo>
                  <a:cubicBezTo>
                    <a:pt x="453" y="382"/>
                    <a:pt x="451" y="390"/>
                    <a:pt x="449" y="398"/>
                  </a:cubicBezTo>
                  <a:cubicBezTo>
                    <a:pt x="443" y="416"/>
                    <a:pt x="434" y="432"/>
                    <a:pt x="423" y="446"/>
                  </a:cubicBezTo>
                  <a:cubicBezTo>
                    <a:pt x="410" y="461"/>
                    <a:pt x="395" y="474"/>
                    <a:pt x="377" y="485"/>
                  </a:cubicBezTo>
                  <a:cubicBezTo>
                    <a:pt x="363" y="493"/>
                    <a:pt x="349" y="500"/>
                    <a:pt x="334" y="506"/>
                  </a:cubicBezTo>
                  <a:cubicBezTo>
                    <a:pt x="318" y="512"/>
                    <a:pt x="300" y="517"/>
                    <a:pt x="282" y="521"/>
                  </a:cubicBezTo>
                  <a:cubicBezTo>
                    <a:pt x="263" y="525"/>
                    <a:pt x="243" y="528"/>
                    <a:pt x="224" y="527"/>
                  </a:cubicBezTo>
                  <a:cubicBezTo>
                    <a:pt x="205" y="527"/>
                    <a:pt x="186" y="525"/>
                    <a:pt x="169" y="519"/>
                  </a:cubicBezTo>
                  <a:cubicBezTo>
                    <a:pt x="153" y="514"/>
                    <a:pt x="138" y="507"/>
                    <a:pt x="123" y="499"/>
                  </a:cubicBezTo>
                  <a:cubicBezTo>
                    <a:pt x="108" y="490"/>
                    <a:pt x="93" y="479"/>
                    <a:pt x="80" y="467"/>
                  </a:cubicBezTo>
                  <a:cubicBezTo>
                    <a:pt x="70" y="457"/>
                    <a:pt x="60" y="445"/>
                    <a:pt x="52" y="433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255"/>
            <p:cNvSpPr>
              <a:spLocks noEditPoints="1"/>
            </p:cNvSpPr>
            <p:nvPr/>
          </p:nvSpPr>
          <p:spPr bwMode="auto">
            <a:xfrm>
              <a:off x="-40870188" y="11944893"/>
              <a:ext cx="155575" cy="161925"/>
            </a:xfrm>
            <a:custGeom>
              <a:avLst/>
              <a:gdLst>
                <a:gd name="T0" fmla="*/ 37 w 49"/>
                <a:gd name="T1" fmla="*/ 49 h 51"/>
                <a:gd name="T2" fmla="*/ 48 w 49"/>
                <a:gd name="T3" fmla="*/ 25 h 51"/>
                <a:gd name="T4" fmla="*/ 26 w 49"/>
                <a:gd name="T5" fmla="*/ 1 h 51"/>
                <a:gd name="T6" fmla="*/ 2 w 49"/>
                <a:gd name="T7" fmla="*/ 24 h 51"/>
                <a:gd name="T8" fmla="*/ 37 w 49"/>
                <a:gd name="T9" fmla="*/ 49 h 51"/>
                <a:gd name="T10" fmla="*/ 41 w 49"/>
                <a:gd name="T11" fmla="*/ 18 h 51"/>
                <a:gd name="T12" fmla="*/ 37 w 49"/>
                <a:gd name="T13" fmla="*/ 33 h 51"/>
                <a:gd name="T14" fmla="*/ 26 w 49"/>
                <a:gd name="T15" fmla="*/ 23 h 51"/>
                <a:gd name="T16" fmla="*/ 41 w 49"/>
                <a:gd name="T17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1">
                  <a:moveTo>
                    <a:pt x="37" y="49"/>
                  </a:moveTo>
                  <a:cubicBezTo>
                    <a:pt x="47" y="47"/>
                    <a:pt x="49" y="33"/>
                    <a:pt x="48" y="25"/>
                  </a:cubicBezTo>
                  <a:cubicBezTo>
                    <a:pt x="47" y="13"/>
                    <a:pt x="40" y="0"/>
                    <a:pt x="26" y="1"/>
                  </a:cubicBezTo>
                  <a:cubicBezTo>
                    <a:pt x="13" y="2"/>
                    <a:pt x="0" y="10"/>
                    <a:pt x="2" y="24"/>
                  </a:cubicBezTo>
                  <a:cubicBezTo>
                    <a:pt x="3" y="38"/>
                    <a:pt x="23" y="51"/>
                    <a:pt x="37" y="49"/>
                  </a:cubicBezTo>
                  <a:close/>
                  <a:moveTo>
                    <a:pt x="41" y="18"/>
                  </a:moveTo>
                  <a:cubicBezTo>
                    <a:pt x="46" y="23"/>
                    <a:pt x="45" y="31"/>
                    <a:pt x="37" y="33"/>
                  </a:cubicBezTo>
                  <a:cubicBezTo>
                    <a:pt x="32" y="35"/>
                    <a:pt x="25" y="29"/>
                    <a:pt x="26" y="23"/>
                  </a:cubicBezTo>
                  <a:cubicBezTo>
                    <a:pt x="26" y="16"/>
                    <a:pt x="36" y="14"/>
                    <a:pt x="4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256"/>
            <p:cNvSpPr>
              <a:spLocks noEditPoints="1"/>
            </p:cNvSpPr>
            <p:nvPr/>
          </p:nvSpPr>
          <p:spPr bwMode="auto">
            <a:xfrm>
              <a:off x="-41214675" y="12100468"/>
              <a:ext cx="165100" cy="190500"/>
            </a:xfrm>
            <a:custGeom>
              <a:avLst/>
              <a:gdLst>
                <a:gd name="T0" fmla="*/ 27 w 52"/>
                <a:gd name="T1" fmla="*/ 59 h 60"/>
                <a:gd name="T2" fmla="*/ 50 w 52"/>
                <a:gd name="T3" fmla="*/ 41 h 60"/>
                <a:gd name="T4" fmla="*/ 2 w 52"/>
                <a:gd name="T5" fmla="*/ 33 h 60"/>
                <a:gd name="T6" fmla="*/ 27 w 52"/>
                <a:gd name="T7" fmla="*/ 59 h 60"/>
                <a:gd name="T8" fmla="*/ 40 w 52"/>
                <a:gd name="T9" fmla="*/ 30 h 60"/>
                <a:gd name="T10" fmla="*/ 36 w 52"/>
                <a:gd name="T11" fmla="*/ 45 h 60"/>
                <a:gd name="T12" fmla="*/ 24 w 52"/>
                <a:gd name="T13" fmla="*/ 35 h 60"/>
                <a:gd name="T14" fmla="*/ 40 w 52"/>
                <a:gd name="T1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60">
                  <a:moveTo>
                    <a:pt x="27" y="59"/>
                  </a:moveTo>
                  <a:cubicBezTo>
                    <a:pt x="40" y="60"/>
                    <a:pt x="52" y="57"/>
                    <a:pt x="50" y="41"/>
                  </a:cubicBezTo>
                  <a:cubicBezTo>
                    <a:pt x="47" y="15"/>
                    <a:pt x="7" y="0"/>
                    <a:pt x="2" y="33"/>
                  </a:cubicBezTo>
                  <a:cubicBezTo>
                    <a:pt x="0" y="49"/>
                    <a:pt x="12" y="58"/>
                    <a:pt x="27" y="59"/>
                  </a:cubicBezTo>
                  <a:close/>
                  <a:moveTo>
                    <a:pt x="40" y="30"/>
                  </a:moveTo>
                  <a:cubicBezTo>
                    <a:pt x="45" y="35"/>
                    <a:pt x="43" y="43"/>
                    <a:pt x="36" y="45"/>
                  </a:cubicBezTo>
                  <a:cubicBezTo>
                    <a:pt x="31" y="47"/>
                    <a:pt x="24" y="41"/>
                    <a:pt x="24" y="35"/>
                  </a:cubicBezTo>
                  <a:cubicBezTo>
                    <a:pt x="25" y="28"/>
                    <a:pt x="35" y="26"/>
                    <a:pt x="4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257"/>
            <p:cNvSpPr>
              <a:spLocks/>
            </p:cNvSpPr>
            <p:nvPr/>
          </p:nvSpPr>
          <p:spPr bwMode="auto">
            <a:xfrm>
              <a:off x="-41138475" y="12183018"/>
              <a:ext cx="66675" cy="66675"/>
            </a:xfrm>
            <a:custGeom>
              <a:avLst/>
              <a:gdLst>
                <a:gd name="T0" fmla="*/ 12 w 21"/>
                <a:gd name="T1" fmla="*/ 19 h 21"/>
                <a:gd name="T2" fmla="*/ 16 w 21"/>
                <a:gd name="T3" fmla="*/ 4 h 21"/>
                <a:gd name="T4" fmla="*/ 0 w 21"/>
                <a:gd name="T5" fmla="*/ 9 h 21"/>
                <a:gd name="T6" fmla="*/ 12 w 21"/>
                <a:gd name="T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12" y="19"/>
                  </a:moveTo>
                  <a:cubicBezTo>
                    <a:pt x="19" y="17"/>
                    <a:pt x="21" y="9"/>
                    <a:pt x="16" y="4"/>
                  </a:cubicBezTo>
                  <a:cubicBezTo>
                    <a:pt x="11" y="0"/>
                    <a:pt x="1" y="2"/>
                    <a:pt x="0" y="9"/>
                  </a:cubicBezTo>
                  <a:cubicBezTo>
                    <a:pt x="0" y="15"/>
                    <a:pt x="7" y="21"/>
                    <a:pt x="12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258"/>
            <p:cNvSpPr>
              <a:spLocks/>
            </p:cNvSpPr>
            <p:nvPr/>
          </p:nvSpPr>
          <p:spPr bwMode="auto">
            <a:xfrm>
              <a:off x="-40790813" y="11989343"/>
              <a:ext cx="66675" cy="66675"/>
            </a:xfrm>
            <a:custGeom>
              <a:avLst/>
              <a:gdLst>
                <a:gd name="T0" fmla="*/ 12 w 21"/>
                <a:gd name="T1" fmla="*/ 19 h 21"/>
                <a:gd name="T2" fmla="*/ 16 w 21"/>
                <a:gd name="T3" fmla="*/ 4 h 21"/>
                <a:gd name="T4" fmla="*/ 1 w 21"/>
                <a:gd name="T5" fmla="*/ 9 h 21"/>
                <a:gd name="T6" fmla="*/ 12 w 21"/>
                <a:gd name="T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12" y="19"/>
                  </a:moveTo>
                  <a:cubicBezTo>
                    <a:pt x="20" y="17"/>
                    <a:pt x="21" y="9"/>
                    <a:pt x="16" y="4"/>
                  </a:cubicBezTo>
                  <a:cubicBezTo>
                    <a:pt x="11" y="0"/>
                    <a:pt x="1" y="2"/>
                    <a:pt x="1" y="9"/>
                  </a:cubicBezTo>
                  <a:cubicBezTo>
                    <a:pt x="0" y="15"/>
                    <a:pt x="7" y="21"/>
                    <a:pt x="12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259"/>
            <p:cNvSpPr>
              <a:spLocks noEditPoints="1"/>
            </p:cNvSpPr>
            <p:nvPr/>
          </p:nvSpPr>
          <p:spPr bwMode="auto">
            <a:xfrm>
              <a:off x="-40909875" y="11911556"/>
              <a:ext cx="233362" cy="227013"/>
            </a:xfrm>
            <a:custGeom>
              <a:avLst/>
              <a:gdLst>
                <a:gd name="T0" fmla="*/ 8 w 73"/>
                <a:gd name="T1" fmla="*/ 12 h 71"/>
                <a:gd name="T2" fmla="*/ 1 w 73"/>
                <a:gd name="T3" fmla="*/ 35 h 71"/>
                <a:gd name="T4" fmla="*/ 33 w 73"/>
                <a:gd name="T5" fmla="*/ 69 h 71"/>
                <a:gd name="T6" fmla="*/ 38 w 73"/>
                <a:gd name="T7" fmla="*/ 70 h 71"/>
                <a:gd name="T8" fmla="*/ 38 w 73"/>
                <a:gd name="T9" fmla="*/ 70 h 71"/>
                <a:gd name="T10" fmla="*/ 49 w 73"/>
                <a:gd name="T11" fmla="*/ 70 h 71"/>
                <a:gd name="T12" fmla="*/ 54 w 73"/>
                <a:gd name="T13" fmla="*/ 69 h 71"/>
                <a:gd name="T14" fmla="*/ 58 w 73"/>
                <a:gd name="T15" fmla="*/ 66 h 71"/>
                <a:gd name="T16" fmla="*/ 58 w 73"/>
                <a:gd name="T17" fmla="*/ 67 h 71"/>
                <a:gd name="T18" fmla="*/ 69 w 73"/>
                <a:gd name="T19" fmla="*/ 53 h 71"/>
                <a:gd name="T20" fmla="*/ 70 w 73"/>
                <a:gd name="T21" fmla="*/ 50 h 71"/>
                <a:gd name="T22" fmla="*/ 64 w 73"/>
                <a:gd name="T23" fmla="*/ 14 h 71"/>
                <a:gd name="T24" fmla="*/ 51 w 73"/>
                <a:gd name="T25" fmla="*/ 3 h 71"/>
                <a:gd name="T26" fmla="*/ 50 w 73"/>
                <a:gd name="T27" fmla="*/ 3 h 71"/>
                <a:gd name="T28" fmla="*/ 46 w 73"/>
                <a:gd name="T29" fmla="*/ 1 h 71"/>
                <a:gd name="T30" fmla="*/ 43 w 73"/>
                <a:gd name="T31" fmla="*/ 0 h 71"/>
                <a:gd name="T32" fmla="*/ 30 w 73"/>
                <a:gd name="T33" fmla="*/ 0 h 71"/>
                <a:gd name="T34" fmla="*/ 29 w 73"/>
                <a:gd name="T35" fmla="*/ 2 h 71"/>
                <a:gd name="T36" fmla="*/ 25 w 73"/>
                <a:gd name="T37" fmla="*/ 2 h 71"/>
                <a:gd name="T38" fmla="*/ 12 w 73"/>
                <a:gd name="T39" fmla="*/ 8 h 71"/>
                <a:gd name="T40" fmla="*/ 13 w 73"/>
                <a:gd name="T41" fmla="*/ 9 h 71"/>
                <a:gd name="T42" fmla="*/ 8 w 73"/>
                <a:gd name="T43" fmla="*/ 12 h 71"/>
                <a:gd name="T44" fmla="*/ 38 w 73"/>
                <a:gd name="T45" fmla="*/ 11 h 71"/>
                <a:gd name="T46" fmla="*/ 60 w 73"/>
                <a:gd name="T47" fmla="*/ 35 h 71"/>
                <a:gd name="T48" fmla="*/ 49 w 73"/>
                <a:gd name="T49" fmla="*/ 59 h 71"/>
                <a:gd name="T50" fmla="*/ 14 w 73"/>
                <a:gd name="T51" fmla="*/ 34 h 71"/>
                <a:gd name="T52" fmla="*/ 38 w 73"/>
                <a:gd name="T53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71">
                  <a:moveTo>
                    <a:pt x="8" y="12"/>
                  </a:moveTo>
                  <a:cubicBezTo>
                    <a:pt x="3" y="18"/>
                    <a:pt x="0" y="26"/>
                    <a:pt x="1" y="35"/>
                  </a:cubicBezTo>
                  <a:cubicBezTo>
                    <a:pt x="3" y="50"/>
                    <a:pt x="17" y="64"/>
                    <a:pt x="33" y="69"/>
                  </a:cubicBezTo>
                  <a:cubicBezTo>
                    <a:pt x="34" y="67"/>
                    <a:pt x="37" y="67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41" y="70"/>
                    <a:pt x="45" y="71"/>
                    <a:pt x="49" y="70"/>
                  </a:cubicBezTo>
                  <a:cubicBezTo>
                    <a:pt x="51" y="70"/>
                    <a:pt x="53" y="69"/>
                    <a:pt x="54" y="69"/>
                  </a:cubicBezTo>
                  <a:cubicBezTo>
                    <a:pt x="53" y="67"/>
                    <a:pt x="56" y="64"/>
                    <a:pt x="58" y="66"/>
                  </a:cubicBezTo>
                  <a:cubicBezTo>
                    <a:pt x="58" y="66"/>
                    <a:pt x="58" y="66"/>
                    <a:pt x="58" y="67"/>
                  </a:cubicBezTo>
                  <a:cubicBezTo>
                    <a:pt x="63" y="64"/>
                    <a:pt x="67" y="59"/>
                    <a:pt x="69" y="53"/>
                  </a:cubicBezTo>
                  <a:cubicBezTo>
                    <a:pt x="68" y="52"/>
                    <a:pt x="68" y="50"/>
                    <a:pt x="70" y="50"/>
                  </a:cubicBezTo>
                  <a:cubicBezTo>
                    <a:pt x="73" y="38"/>
                    <a:pt x="70" y="23"/>
                    <a:pt x="64" y="14"/>
                  </a:cubicBezTo>
                  <a:cubicBezTo>
                    <a:pt x="60" y="9"/>
                    <a:pt x="56" y="5"/>
                    <a:pt x="51" y="3"/>
                  </a:cubicBezTo>
                  <a:cubicBezTo>
                    <a:pt x="51" y="3"/>
                    <a:pt x="50" y="3"/>
                    <a:pt x="50" y="3"/>
                  </a:cubicBezTo>
                  <a:cubicBezTo>
                    <a:pt x="49" y="5"/>
                    <a:pt x="46" y="3"/>
                    <a:pt x="46" y="1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0" y="1"/>
                    <a:pt x="30" y="1"/>
                    <a:pt x="29" y="2"/>
                  </a:cubicBezTo>
                  <a:cubicBezTo>
                    <a:pt x="29" y="4"/>
                    <a:pt x="25" y="4"/>
                    <a:pt x="25" y="2"/>
                  </a:cubicBezTo>
                  <a:cubicBezTo>
                    <a:pt x="20" y="3"/>
                    <a:pt x="16" y="5"/>
                    <a:pt x="12" y="8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4" y="11"/>
                    <a:pt x="10" y="14"/>
                    <a:pt x="8" y="12"/>
                  </a:cubicBezTo>
                  <a:close/>
                  <a:moveTo>
                    <a:pt x="38" y="11"/>
                  </a:moveTo>
                  <a:cubicBezTo>
                    <a:pt x="52" y="10"/>
                    <a:pt x="59" y="23"/>
                    <a:pt x="60" y="35"/>
                  </a:cubicBezTo>
                  <a:cubicBezTo>
                    <a:pt x="61" y="43"/>
                    <a:pt x="59" y="57"/>
                    <a:pt x="49" y="59"/>
                  </a:cubicBezTo>
                  <a:cubicBezTo>
                    <a:pt x="35" y="61"/>
                    <a:pt x="15" y="48"/>
                    <a:pt x="14" y="34"/>
                  </a:cubicBezTo>
                  <a:cubicBezTo>
                    <a:pt x="12" y="20"/>
                    <a:pt x="25" y="12"/>
                    <a:pt x="38" y="11"/>
                  </a:cubicBezTo>
                  <a:close/>
                </a:path>
              </a:pathLst>
            </a:custGeom>
            <a:solidFill>
              <a:srgbClr val="C3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260"/>
            <p:cNvSpPr>
              <a:spLocks noEditPoints="1"/>
            </p:cNvSpPr>
            <p:nvPr/>
          </p:nvSpPr>
          <p:spPr bwMode="auto">
            <a:xfrm>
              <a:off x="-41249600" y="12100468"/>
              <a:ext cx="228600" cy="225425"/>
            </a:xfrm>
            <a:custGeom>
              <a:avLst/>
              <a:gdLst>
                <a:gd name="T0" fmla="*/ 3 w 72"/>
                <a:gd name="T1" fmla="*/ 21 h 71"/>
                <a:gd name="T2" fmla="*/ 1 w 72"/>
                <a:gd name="T3" fmla="*/ 34 h 71"/>
                <a:gd name="T4" fmla="*/ 33 w 72"/>
                <a:gd name="T5" fmla="*/ 70 h 71"/>
                <a:gd name="T6" fmla="*/ 38 w 72"/>
                <a:gd name="T7" fmla="*/ 71 h 71"/>
                <a:gd name="T8" fmla="*/ 54 w 72"/>
                <a:gd name="T9" fmla="*/ 69 h 71"/>
                <a:gd name="T10" fmla="*/ 57 w 72"/>
                <a:gd name="T11" fmla="*/ 67 h 71"/>
                <a:gd name="T12" fmla="*/ 58 w 72"/>
                <a:gd name="T13" fmla="*/ 67 h 71"/>
                <a:gd name="T14" fmla="*/ 68 w 72"/>
                <a:gd name="T15" fmla="*/ 59 h 71"/>
                <a:gd name="T16" fmla="*/ 70 w 72"/>
                <a:gd name="T17" fmla="*/ 55 h 71"/>
                <a:gd name="T18" fmla="*/ 72 w 72"/>
                <a:gd name="T19" fmla="*/ 40 h 71"/>
                <a:gd name="T20" fmla="*/ 60 w 72"/>
                <a:gd name="T21" fmla="*/ 18 h 71"/>
                <a:gd name="T22" fmla="*/ 48 w 72"/>
                <a:gd name="T23" fmla="*/ 9 h 71"/>
                <a:gd name="T24" fmla="*/ 43 w 72"/>
                <a:gd name="T25" fmla="*/ 8 h 71"/>
                <a:gd name="T26" fmla="*/ 32 w 72"/>
                <a:gd name="T27" fmla="*/ 5 h 71"/>
                <a:gd name="T28" fmla="*/ 28 w 72"/>
                <a:gd name="T29" fmla="*/ 5 h 71"/>
                <a:gd name="T30" fmla="*/ 24 w 72"/>
                <a:gd name="T31" fmla="*/ 5 h 71"/>
                <a:gd name="T32" fmla="*/ 6 w 72"/>
                <a:gd name="T33" fmla="*/ 16 h 71"/>
                <a:gd name="T34" fmla="*/ 7 w 72"/>
                <a:gd name="T35" fmla="*/ 17 h 71"/>
                <a:gd name="T36" fmla="*/ 3 w 72"/>
                <a:gd name="T37" fmla="*/ 21 h 71"/>
                <a:gd name="T38" fmla="*/ 13 w 72"/>
                <a:gd name="T39" fmla="*/ 33 h 71"/>
                <a:gd name="T40" fmla="*/ 61 w 72"/>
                <a:gd name="T41" fmla="*/ 41 h 71"/>
                <a:gd name="T42" fmla="*/ 38 w 72"/>
                <a:gd name="T43" fmla="*/ 59 h 71"/>
                <a:gd name="T44" fmla="*/ 13 w 72"/>
                <a:gd name="T45" fmla="*/ 3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1">
                  <a:moveTo>
                    <a:pt x="3" y="21"/>
                  </a:moveTo>
                  <a:cubicBezTo>
                    <a:pt x="2" y="24"/>
                    <a:pt x="1" y="29"/>
                    <a:pt x="1" y="34"/>
                  </a:cubicBezTo>
                  <a:cubicBezTo>
                    <a:pt x="0" y="55"/>
                    <a:pt x="14" y="67"/>
                    <a:pt x="33" y="70"/>
                  </a:cubicBezTo>
                  <a:cubicBezTo>
                    <a:pt x="34" y="68"/>
                    <a:pt x="37" y="68"/>
                    <a:pt x="38" y="71"/>
                  </a:cubicBezTo>
                  <a:cubicBezTo>
                    <a:pt x="43" y="71"/>
                    <a:pt x="49" y="71"/>
                    <a:pt x="54" y="69"/>
                  </a:cubicBezTo>
                  <a:cubicBezTo>
                    <a:pt x="53" y="67"/>
                    <a:pt x="56" y="65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62" y="65"/>
                    <a:pt x="65" y="62"/>
                    <a:pt x="68" y="59"/>
                  </a:cubicBezTo>
                  <a:cubicBezTo>
                    <a:pt x="66" y="57"/>
                    <a:pt x="68" y="54"/>
                    <a:pt x="70" y="55"/>
                  </a:cubicBezTo>
                  <a:cubicBezTo>
                    <a:pt x="72" y="51"/>
                    <a:pt x="72" y="46"/>
                    <a:pt x="72" y="40"/>
                  </a:cubicBezTo>
                  <a:cubicBezTo>
                    <a:pt x="70" y="31"/>
                    <a:pt x="66" y="25"/>
                    <a:pt x="60" y="18"/>
                  </a:cubicBezTo>
                  <a:cubicBezTo>
                    <a:pt x="56" y="15"/>
                    <a:pt x="52" y="12"/>
                    <a:pt x="48" y="9"/>
                  </a:cubicBezTo>
                  <a:cubicBezTo>
                    <a:pt x="46" y="12"/>
                    <a:pt x="42" y="10"/>
                    <a:pt x="43" y="8"/>
                  </a:cubicBezTo>
                  <a:cubicBezTo>
                    <a:pt x="40" y="6"/>
                    <a:pt x="36" y="5"/>
                    <a:pt x="32" y="5"/>
                  </a:cubicBezTo>
                  <a:cubicBezTo>
                    <a:pt x="31" y="5"/>
                    <a:pt x="30" y="5"/>
                    <a:pt x="28" y="5"/>
                  </a:cubicBezTo>
                  <a:cubicBezTo>
                    <a:pt x="28" y="8"/>
                    <a:pt x="24" y="8"/>
                    <a:pt x="24" y="5"/>
                  </a:cubicBezTo>
                  <a:cubicBezTo>
                    <a:pt x="17" y="6"/>
                    <a:pt x="10" y="10"/>
                    <a:pt x="6" y="16"/>
                  </a:cubicBezTo>
                  <a:cubicBezTo>
                    <a:pt x="6" y="16"/>
                    <a:pt x="7" y="16"/>
                    <a:pt x="7" y="17"/>
                  </a:cubicBezTo>
                  <a:cubicBezTo>
                    <a:pt x="9" y="19"/>
                    <a:pt x="6" y="22"/>
                    <a:pt x="3" y="21"/>
                  </a:cubicBezTo>
                  <a:close/>
                  <a:moveTo>
                    <a:pt x="13" y="33"/>
                  </a:moveTo>
                  <a:cubicBezTo>
                    <a:pt x="18" y="0"/>
                    <a:pt x="58" y="15"/>
                    <a:pt x="61" y="41"/>
                  </a:cubicBezTo>
                  <a:cubicBezTo>
                    <a:pt x="63" y="57"/>
                    <a:pt x="51" y="60"/>
                    <a:pt x="38" y="59"/>
                  </a:cubicBezTo>
                  <a:cubicBezTo>
                    <a:pt x="23" y="58"/>
                    <a:pt x="11" y="49"/>
                    <a:pt x="13" y="33"/>
                  </a:cubicBezTo>
                  <a:close/>
                </a:path>
              </a:pathLst>
            </a:custGeom>
            <a:solidFill>
              <a:srgbClr val="C3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261"/>
            <p:cNvSpPr>
              <a:spLocks/>
            </p:cNvSpPr>
            <p:nvPr/>
          </p:nvSpPr>
          <p:spPr bwMode="auto">
            <a:xfrm>
              <a:off x="-40692388" y="12071893"/>
              <a:ext cx="44450" cy="34925"/>
            </a:xfrm>
            <a:custGeom>
              <a:avLst/>
              <a:gdLst>
                <a:gd name="T0" fmla="*/ 1 w 14"/>
                <a:gd name="T1" fmla="*/ 3 h 11"/>
                <a:gd name="T2" fmla="*/ 2 w 14"/>
                <a:gd name="T3" fmla="*/ 4 h 11"/>
                <a:gd name="T4" fmla="*/ 4 w 14"/>
                <a:gd name="T5" fmla="*/ 5 h 11"/>
                <a:gd name="T6" fmla="*/ 5 w 14"/>
                <a:gd name="T7" fmla="*/ 6 h 11"/>
                <a:gd name="T8" fmla="*/ 5 w 14"/>
                <a:gd name="T9" fmla="*/ 6 h 11"/>
                <a:gd name="T10" fmla="*/ 5 w 14"/>
                <a:gd name="T11" fmla="*/ 6 h 11"/>
                <a:gd name="T12" fmla="*/ 10 w 14"/>
                <a:gd name="T13" fmla="*/ 10 h 11"/>
                <a:gd name="T14" fmla="*/ 13 w 14"/>
                <a:gd name="T15" fmla="*/ 6 h 11"/>
                <a:gd name="T16" fmla="*/ 8 w 14"/>
                <a:gd name="T17" fmla="*/ 2 h 11"/>
                <a:gd name="T18" fmla="*/ 3 w 14"/>
                <a:gd name="T19" fmla="*/ 0 h 11"/>
                <a:gd name="T20" fmla="*/ 2 w 14"/>
                <a:gd name="T21" fmla="*/ 0 h 11"/>
                <a:gd name="T22" fmla="*/ 1 w 14"/>
                <a:gd name="T2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7"/>
                    <a:pt x="8" y="9"/>
                    <a:pt x="10" y="10"/>
                  </a:cubicBezTo>
                  <a:cubicBezTo>
                    <a:pt x="12" y="11"/>
                    <a:pt x="14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262"/>
            <p:cNvSpPr>
              <a:spLocks/>
            </p:cNvSpPr>
            <p:nvPr/>
          </p:nvSpPr>
          <p:spPr bwMode="auto">
            <a:xfrm>
              <a:off x="-41040050" y="12271918"/>
              <a:ext cx="47625" cy="38100"/>
            </a:xfrm>
            <a:custGeom>
              <a:avLst/>
              <a:gdLst>
                <a:gd name="T0" fmla="*/ 2 w 15"/>
                <a:gd name="T1" fmla="*/ 5 h 12"/>
                <a:gd name="T2" fmla="*/ 2 w 15"/>
                <a:gd name="T3" fmla="*/ 5 h 12"/>
                <a:gd name="T4" fmla="*/ 6 w 15"/>
                <a:gd name="T5" fmla="*/ 7 h 12"/>
                <a:gd name="T6" fmla="*/ 11 w 15"/>
                <a:gd name="T7" fmla="*/ 11 h 12"/>
                <a:gd name="T8" fmla="*/ 14 w 15"/>
                <a:gd name="T9" fmla="*/ 8 h 12"/>
                <a:gd name="T10" fmla="*/ 9 w 15"/>
                <a:gd name="T11" fmla="*/ 3 h 12"/>
                <a:gd name="T12" fmla="*/ 4 w 15"/>
                <a:gd name="T13" fmla="*/ 1 h 12"/>
                <a:gd name="T14" fmla="*/ 4 w 15"/>
                <a:gd name="T15" fmla="*/ 1 h 12"/>
                <a:gd name="T16" fmla="*/ 2 w 15"/>
                <a:gd name="T1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2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4" y="6"/>
                    <a:pt x="6" y="7"/>
                    <a:pt x="6" y="7"/>
                  </a:cubicBezTo>
                  <a:cubicBezTo>
                    <a:pt x="8" y="9"/>
                    <a:pt x="9" y="10"/>
                    <a:pt x="11" y="11"/>
                  </a:cubicBezTo>
                  <a:cubicBezTo>
                    <a:pt x="13" y="12"/>
                    <a:pt x="15" y="10"/>
                    <a:pt x="14" y="8"/>
                  </a:cubicBezTo>
                  <a:cubicBezTo>
                    <a:pt x="13" y="6"/>
                    <a:pt x="11" y="5"/>
                    <a:pt x="9" y="3"/>
                  </a:cubicBezTo>
                  <a:cubicBezTo>
                    <a:pt x="8" y="2"/>
                    <a:pt x="6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263"/>
            <p:cNvSpPr>
              <a:spLocks/>
            </p:cNvSpPr>
            <p:nvPr/>
          </p:nvSpPr>
          <p:spPr bwMode="auto">
            <a:xfrm>
              <a:off x="-40740013" y="12116343"/>
              <a:ext cx="38100" cy="50800"/>
            </a:xfrm>
            <a:custGeom>
              <a:avLst/>
              <a:gdLst>
                <a:gd name="T0" fmla="*/ 1 w 12"/>
                <a:gd name="T1" fmla="*/ 5 h 16"/>
                <a:gd name="T2" fmla="*/ 1 w 12"/>
                <a:gd name="T3" fmla="*/ 5 h 16"/>
                <a:gd name="T4" fmla="*/ 3 w 12"/>
                <a:gd name="T5" fmla="*/ 7 h 16"/>
                <a:gd name="T6" fmla="*/ 4 w 12"/>
                <a:gd name="T7" fmla="*/ 8 h 16"/>
                <a:gd name="T8" fmla="*/ 6 w 12"/>
                <a:gd name="T9" fmla="*/ 14 h 16"/>
                <a:gd name="T10" fmla="*/ 11 w 12"/>
                <a:gd name="T11" fmla="*/ 12 h 16"/>
                <a:gd name="T12" fmla="*/ 8 w 12"/>
                <a:gd name="T13" fmla="*/ 6 h 16"/>
                <a:gd name="T14" fmla="*/ 5 w 12"/>
                <a:gd name="T15" fmla="*/ 3 h 16"/>
                <a:gd name="T16" fmla="*/ 5 w 12"/>
                <a:gd name="T17" fmla="*/ 2 h 16"/>
                <a:gd name="T18" fmla="*/ 1 w 12"/>
                <a:gd name="T1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4"/>
                  </a:cubicBezTo>
                  <a:cubicBezTo>
                    <a:pt x="7" y="16"/>
                    <a:pt x="12" y="14"/>
                    <a:pt x="11" y="12"/>
                  </a:cubicBezTo>
                  <a:cubicBezTo>
                    <a:pt x="10" y="10"/>
                    <a:pt x="9" y="8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264"/>
            <p:cNvSpPr>
              <a:spLocks/>
            </p:cNvSpPr>
            <p:nvPr/>
          </p:nvSpPr>
          <p:spPr bwMode="auto">
            <a:xfrm>
              <a:off x="-41081325" y="12306843"/>
              <a:ext cx="34925" cy="50800"/>
            </a:xfrm>
            <a:custGeom>
              <a:avLst/>
              <a:gdLst>
                <a:gd name="T0" fmla="*/ 1 w 11"/>
                <a:gd name="T1" fmla="*/ 4 h 16"/>
                <a:gd name="T2" fmla="*/ 1 w 11"/>
                <a:gd name="T3" fmla="*/ 4 h 16"/>
                <a:gd name="T4" fmla="*/ 3 w 11"/>
                <a:gd name="T5" fmla="*/ 7 h 16"/>
                <a:gd name="T6" fmla="*/ 3 w 11"/>
                <a:gd name="T7" fmla="*/ 8 h 16"/>
                <a:gd name="T8" fmla="*/ 6 w 11"/>
                <a:gd name="T9" fmla="*/ 13 h 16"/>
                <a:gd name="T10" fmla="*/ 10 w 11"/>
                <a:gd name="T11" fmla="*/ 11 h 16"/>
                <a:gd name="T12" fmla="*/ 7 w 11"/>
                <a:gd name="T13" fmla="*/ 6 h 16"/>
                <a:gd name="T14" fmla="*/ 5 w 11"/>
                <a:gd name="T15" fmla="*/ 2 h 16"/>
                <a:gd name="T16" fmla="*/ 4 w 11"/>
                <a:gd name="T17" fmla="*/ 2 h 16"/>
                <a:gd name="T18" fmla="*/ 1 w 11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0"/>
                    <a:pt x="5" y="12"/>
                    <a:pt x="6" y="13"/>
                  </a:cubicBezTo>
                  <a:cubicBezTo>
                    <a:pt x="7" y="16"/>
                    <a:pt x="11" y="14"/>
                    <a:pt x="10" y="11"/>
                  </a:cubicBezTo>
                  <a:cubicBezTo>
                    <a:pt x="9" y="9"/>
                    <a:pt x="8" y="8"/>
                    <a:pt x="7" y="6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265"/>
            <p:cNvSpPr>
              <a:spLocks/>
            </p:cNvSpPr>
            <p:nvPr/>
          </p:nvSpPr>
          <p:spPr bwMode="auto">
            <a:xfrm>
              <a:off x="-40809863" y="12125868"/>
              <a:ext cx="22225" cy="47625"/>
            </a:xfrm>
            <a:custGeom>
              <a:avLst/>
              <a:gdLst>
                <a:gd name="T0" fmla="*/ 2 w 7"/>
                <a:gd name="T1" fmla="*/ 2 h 15"/>
                <a:gd name="T2" fmla="*/ 2 w 7"/>
                <a:gd name="T3" fmla="*/ 3 h 15"/>
                <a:gd name="T4" fmla="*/ 2 w 7"/>
                <a:gd name="T5" fmla="*/ 5 h 15"/>
                <a:gd name="T6" fmla="*/ 2 w 7"/>
                <a:gd name="T7" fmla="*/ 6 h 15"/>
                <a:gd name="T8" fmla="*/ 1 w 7"/>
                <a:gd name="T9" fmla="*/ 10 h 15"/>
                <a:gd name="T10" fmla="*/ 6 w 7"/>
                <a:gd name="T11" fmla="*/ 12 h 15"/>
                <a:gd name="T12" fmla="*/ 7 w 7"/>
                <a:gd name="T13" fmla="*/ 7 h 15"/>
                <a:gd name="T14" fmla="*/ 7 w 7"/>
                <a:gd name="T15" fmla="*/ 3 h 15"/>
                <a:gd name="T16" fmla="*/ 7 w 7"/>
                <a:gd name="T17" fmla="*/ 3 h 15"/>
                <a:gd name="T18" fmla="*/ 2 w 7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2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1" y="9"/>
                    <a:pt x="1" y="10"/>
                  </a:cubicBezTo>
                  <a:cubicBezTo>
                    <a:pt x="0" y="14"/>
                    <a:pt x="5" y="15"/>
                    <a:pt x="6" y="12"/>
                  </a:cubicBezTo>
                  <a:cubicBezTo>
                    <a:pt x="6" y="10"/>
                    <a:pt x="7" y="8"/>
                    <a:pt x="7" y="7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266"/>
            <p:cNvSpPr>
              <a:spLocks/>
            </p:cNvSpPr>
            <p:nvPr/>
          </p:nvSpPr>
          <p:spPr bwMode="auto">
            <a:xfrm>
              <a:off x="-40838438" y="11838531"/>
              <a:ext cx="28575" cy="87313"/>
            </a:xfrm>
            <a:custGeom>
              <a:avLst/>
              <a:gdLst>
                <a:gd name="T0" fmla="*/ 7 w 9"/>
                <a:gd name="T1" fmla="*/ 25 h 27"/>
                <a:gd name="T2" fmla="*/ 8 w 9"/>
                <a:gd name="T3" fmla="*/ 23 h 27"/>
                <a:gd name="T4" fmla="*/ 8 w 9"/>
                <a:gd name="T5" fmla="*/ 13 h 27"/>
                <a:gd name="T6" fmla="*/ 5 w 9"/>
                <a:gd name="T7" fmla="*/ 2 h 27"/>
                <a:gd name="T8" fmla="*/ 1 w 9"/>
                <a:gd name="T9" fmla="*/ 3 h 27"/>
                <a:gd name="T10" fmla="*/ 3 w 9"/>
                <a:gd name="T11" fmla="*/ 23 h 27"/>
                <a:gd name="T12" fmla="*/ 3 w 9"/>
                <a:gd name="T13" fmla="*/ 25 h 27"/>
                <a:gd name="T14" fmla="*/ 7 w 9"/>
                <a:gd name="T1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7">
                  <a:moveTo>
                    <a:pt x="7" y="25"/>
                  </a:moveTo>
                  <a:cubicBezTo>
                    <a:pt x="8" y="24"/>
                    <a:pt x="8" y="24"/>
                    <a:pt x="8" y="23"/>
                  </a:cubicBezTo>
                  <a:cubicBezTo>
                    <a:pt x="9" y="20"/>
                    <a:pt x="8" y="16"/>
                    <a:pt x="8" y="13"/>
                  </a:cubicBezTo>
                  <a:cubicBezTo>
                    <a:pt x="7" y="9"/>
                    <a:pt x="7" y="5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10"/>
                    <a:pt x="5" y="16"/>
                    <a:pt x="3" y="23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3" y="27"/>
                    <a:pt x="7" y="27"/>
                    <a:pt x="7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267"/>
            <p:cNvSpPr>
              <a:spLocks/>
            </p:cNvSpPr>
            <p:nvPr/>
          </p:nvSpPr>
          <p:spPr bwMode="auto">
            <a:xfrm>
              <a:off x="-41116250" y="12043318"/>
              <a:ext cx="38100" cy="95250"/>
            </a:xfrm>
            <a:custGeom>
              <a:avLst/>
              <a:gdLst>
                <a:gd name="T0" fmla="*/ 6 w 12"/>
                <a:gd name="T1" fmla="*/ 27 h 30"/>
                <a:gd name="T2" fmla="*/ 6 w 12"/>
                <a:gd name="T3" fmla="*/ 27 h 30"/>
                <a:gd name="T4" fmla="*/ 10 w 12"/>
                <a:gd name="T5" fmla="*/ 3 h 30"/>
                <a:gd name="T6" fmla="*/ 6 w 12"/>
                <a:gd name="T7" fmla="*/ 4 h 30"/>
                <a:gd name="T8" fmla="*/ 2 w 12"/>
                <a:gd name="T9" fmla="*/ 25 h 30"/>
                <a:gd name="T10" fmla="*/ 1 w 12"/>
                <a:gd name="T11" fmla="*/ 26 h 30"/>
                <a:gd name="T12" fmla="*/ 6 w 12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10" y="21"/>
                    <a:pt x="12" y="11"/>
                    <a:pt x="10" y="3"/>
                  </a:cubicBezTo>
                  <a:cubicBezTo>
                    <a:pt x="10" y="0"/>
                    <a:pt x="6" y="2"/>
                    <a:pt x="6" y="4"/>
                  </a:cubicBezTo>
                  <a:cubicBezTo>
                    <a:pt x="5" y="12"/>
                    <a:pt x="6" y="18"/>
                    <a:pt x="2" y="25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0" y="28"/>
                    <a:pt x="4" y="30"/>
                    <a:pt x="6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268"/>
            <p:cNvSpPr>
              <a:spLocks/>
            </p:cNvSpPr>
            <p:nvPr/>
          </p:nvSpPr>
          <p:spPr bwMode="auto">
            <a:xfrm>
              <a:off x="-40762238" y="11838531"/>
              <a:ext cx="41275" cy="90488"/>
            </a:xfrm>
            <a:custGeom>
              <a:avLst/>
              <a:gdLst>
                <a:gd name="T0" fmla="*/ 4 w 13"/>
                <a:gd name="T1" fmla="*/ 26 h 28"/>
                <a:gd name="T2" fmla="*/ 5 w 13"/>
                <a:gd name="T3" fmla="*/ 26 h 28"/>
                <a:gd name="T4" fmla="*/ 12 w 13"/>
                <a:gd name="T5" fmla="*/ 3 h 28"/>
                <a:gd name="T6" fmla="*/ 7 w 13"/>
                <a:gd name="T7" fmla="*/ 2 h 28"/>
                <a:gd name="T8" fmla="*/ 1 w 13"/>
                <a:gd name="T9" fmla="*/ 24 h 28"/>
                <a:gd name="T10" fmla="*/ 0 w 13"/>
                <a:gd name="T11" fmla="*/ 24 h 28"/>
                <a:gd name="T12" fmla="*/ 4 w 13"/>
                <a:gd name="T1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8">
                  <a:moveTo>
                    <a:pt x="4" y="26"/>
                  </a:moveTo>
                  <a:cubicBezTo>
                    <a:pt x="4" y="26"/>
                    <a:pt x="5" y="26"/>
                    <a:pt x="5" y="26"/>
                  </a:cubicBezTo>
                  <a:cubicBezTo>
                    <a:pt x="9" y="20"/>
                    <a:pt x="13" y="11"/>
                    <a:pt x="12" y="3"/>
                  </a:cubicBezTo>
                  <a:cubicBezTo>
                    <a:pt x="12" y="0"/>
                    <a:pt x="8" y="0"/>
                    <a:pt x="7" y="2"/>
                  </a:cubicBezTo>
                  <a:cubicBezTo>
                    <a:pt x="6" y="10"/>
                    <a:pt x="5" y="17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3" y="28"/>
                    <a:pt x="4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269"/>
            <p:cNvSpPr>
              <a:spLocks/>
            </p:cNvSpPr>
            <p:nvPr/>
          </p:nvSpPr>
          <p:spPr bwMode="auto">
            <a:xfrm>
              <a:off x="-41192450" y="12043318"/>
              <a:ext cx="31750" cy="82550"/>
            </a:xfrm>
            <a:custGeom>
              <a:avLst/>
              <a:gdLst>
                <a:gd name="T0" fmla="*/ 10 w 10"/>
                <a:gd name="T1" fmla="*/ 23 h 26"/>
                <a:gd name="T2" fmla="*/ 10 w 10"/>
                <a:gd name="T3" fmla="*/ 23 h 26"/>
                <a:gd name="T4" fmla="*/ 5 w 10"/>
                <a:gd name="T5" fmla="*/ 2 h 26"/>
                <a:gd name="T6" fmla="*/ 1 w 10"/>
                <a:gd name="T7" fmla="*/ 5 h 26"/>
                <a:gd name="T8" fmla="*/ 5 w 10"/>
                <a:gd name="T9" fmla="*/ 23 h 26"/>
                <a:gd name="T10" fmla="*/ 6 w 10"/>
                <a:gd name="T11" fmla="*/ 23 h 26"/>
                <a:gd name="T12" fmla="*/ 10 w 10"/>
                <a:gd name="T1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16"/>
                    <a:pt x="9" y="7"/>
                    <a:pt x="5" y="2"/>
                  </a:cubicBezTo>
                  <a:cubicBezTo>
                    <a:pt x="3" y="0"/>
                    <a:pt x="0" y="2"/>
                    <a:pt x="1" y="5"/>
                  </a:cubicBezTo>
                  <a:cubicBezTo>
                    <a:pt x="3" y="11"/>
                    <a:pt x="5" y="16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6"/>
                    <a:pt x="10" y="26"/>
                    <a:pt x="10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270"/>
            <p:cNvSpPr>
              <a:spLocks/>
            </p:cNvSpPr>
            <p:nvPr/>
          </p:nvSpPr>
          <p:spPr bwMode="auto">
            <a:xfrm>
              <a:off x="-41290875" y="12097293"/>
              <a:ext cx="69850" cy="73025"/>
            </a:xfrm>
            <a:custGeom>
              <a:avLst/>
              <a:gdLst>
                <a:gd name="T0" fmla="*/ 3 w 22"/>
                <a:gd name="T1" fmla="*/ 6 h 23"/>
                <a:gd name="T2" fmla="*/ 15 w 22"/>
                <a:gd name="T3" fmla="*/ 20 h 23"/>
                <a:gd name="T4" fmla="*/ 16 w 22"/>
                <a:gd name="T5" fmla="*/ 22 h 23"/>
                <a:gd name="T6" fmla="*/ 20 w 22"/>
                <a:gd name="T7" fmla="*/ 18 h 23"/>
                <a:gd name="T8" fmla="*/ 19 w 22"/>
                <a:gd name="T9" fmla="*/ 17 h 23"/>
                <a:gd name="T10" fmla="*/ 14 w 22"/>
                <a:gd name="T11" fmla="*/ 9 h 23"/>
                <a:gd name="T12" fmla="*/ 6 w 22"/>
                <a:gd name="T13" fmla="*/ 1 h 23"/>
                <a:gd name="T14" fmla="*/ 3 w 22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3">
                  <a:moveTo>
                    <a:pt x="3" y="6"/>
                  </a:moveTo>
                  <a:cubicBezTo>
                    <a:pt x="8" y="9"/>
                    <a:pt x="13" y="14"/>
                    <a:pt x="15" y="20"/>
                  </a:cubicBezTo>
                  <a:cubicBezTo>
                    <a:pt x="16" y="21"/>
                    <a:pt x="16" y="21"/>
                    <a:pt x="16" y="22"/>
                  </a:cubicBezTo>
                  <a:cubicBezTo>
                    <a:pt x="19" y="23"/>
                    <a:pt x="22" y="20"/>
                    <a:pt x="20" y="18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18" y="14"/>
                    <a:pt x="16" y="11"/>
                    <a:pt x="14" y="9"/>
                  </a:cubicBezTo>
                  <a:cubicBezTo>
                    <a:pt x="12" y="6"/>
                    <a:pt x="9" y="3"/>
                    <a:pt x="6" y="1"/>
                  </a:cubicBezTo>
                  <a:cubicBezTo>
                    <a:pt x="3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271"/>
            <p:cNvSpPr>
              <a:spLocks/>
            </p:cNvSpPr>
            <p:nvPr/>
          </p:nvSpPr>
          <p:spPr bwMode="auto">
            <a:xfrm>
              <a:off x="-40932100" y="11879806"/>
              <a:ext cx="68262" cy="77788"/>
            </a:xfrm>
            <a:custGeom>
              <a:avLst/>
              <a:gdLst>
                <a:gd name="T0" fmla="*/ 3 w 21"/>
                <a:gd name="T1" fmla="*/ 7 h 24"/>
                <a:gd name="T2" fmla="*/ 15 w 21"/>
                <a:gd name="T3" fmla="*/ 21 h 24"/>
                <a:gd name="T4" fmla="*/ 15 w 21"/>
                <a:gd name="T5" fmla="*/ 22 h 24"/>
                <a:gd name="T6" fmla="*/ 20 w 21"/>
                <a:gd name="T7" fmla="*/ 19 h 24"/>
                <a:gd name="T8" fmla="*/ 19 w 21"/>
                <a:gd name="T9" fmla="*/ 18 h 24"/>
                <a:gd name="T10" fmla="*/ 14 w 21"/>
                <a:gd name="T11" fmla="*/ 9 h 24"/>
                <a:gd name="T12" fmla="*/ 5 w 21"/>
                <a:gd name="T13" fmla="*/ 2 h 24"/>
                <a:gd name="T14" fmla="*/ 3 w 21"/>
                <a:gd name="T1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4">
                  <a:moveTo>
                    <a:pt x="3" y="7"/>
                  </a:moveTo>
                  <a:cubicBezTo>
                    <a:pt x="8" y="10"/>
                    <a:pt x="13" y="15"/>
                    <a:pt x="15" y="21"/>
                  </a:cubicBezTo>
                  <a:cubicBezTo>
                    <a:pt x="15" y="21"/>
                    <a:pt x="15" y="22"/>
                    <a:pt x="15" y="22"/>
                  </a:cubicBezTo>
                  <a:cubicBezTo>
                    <a:pt x="17" y="24"/>
                    <a:pt x="21" y="21"/>
                    <a:pt x="20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7" y="15"/>
                    <a:pt x="16" y="12"/>
                    <a:pt x="14" y="9"/>
                  </a:cubicBezTo>
                  <a:cubicBezTo>
                    <a:pt x="11" y="7"/>
                    <a:pt x="8" y="4"/>
                    <a:pt x="5" y="2"/>
                  </a:cubicBezTo>
                  <a:cubicBezTo>
                    <a:pt x="2" y="0"/>
                    <a:pt x="0" y="5"/>
                    <a:pt x="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272"/>
            <p:cNvSpPr>
              <a:spLocks/>
            </p:cNvSpPr>
            <p:nvPr/>
          </p:nvSpPr>
          <p:spPr bwMode="auto">
            <a:xfrm>
              <a:off x="-41144825" y="12316368"/>
              <a:ext cx="19050" cy="50800"/>
            </a:xfrm>
            <a:custGeom>
              <a:avLst/>
              <a:gdLst>
                <a:gd name="T0" fmla="*/ 0 w 6"/>
                <a:gd name="T1" fmla="*/ 2 h 16"/>
                <a:gd name="T2" fmla="*/ 0 w 6"/>
                <a:gd name="T3" fmla="*/ 3 h 16"/>
                <a:gd name="T4" fmla="*/ 0 w 6"/>
                <a:gd name="T5" fmla="*/ 9 h 16"/>
                <a:gd name="T6" fmla="*/ 0 w 6"/>
                <a:gd name="T7" fmla="*/ 10 h 16"/>
                <a:gd name="T8" fmla="*/ 0 w 6"/>
                <a:gd name="T9" fmla="*/ 9 h 16"/>
                <a:gd name="T10" fmla="*/ 0 w 6"/>
                <a:gd name="T11" fmla="*/ 10 h 16"/>
                <a:gd name="T12" fmla="*/ 0 w 6"/>
                <a:gd name="T13" fmla="*/ 11 h 16"/>
                <a:gd name="T14" fmla="*/ 0 w 6"/>
                <a:gd name="T15" fmla="*/ 14 h 16"/>
                <a:gd name="T16" fmla="*/ 4 w 6"/>
                <a:gd name="T17" fmla="*/ 15 h 16"/>
                <a:gd name="T18" fmla="*/ 5 w 6"/>
                <a:gd name="T19" fmla="*/ 9 h 16"/>
                <a:gd name="T20" fmla="*/ 5 w 6"/>
                <a:gd name="T21" fmla="*/ 3 h 16"/>
                <a:gd name="T22" fmla="*/ 5 w 6"/>
                <a:gd name="T23" fmla="*/ 3 h 16"/>
                <a:gd name="T24" fmla="*/ 0 w 6"/>
                <a:gd name="T2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6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1" y="7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3" y="16"/>
                    <a:pt x="4" y="15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6" y="7"/>
                    <a:pt x="5" y="5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273"/>
            <p:cNvSpPr>
              <a:spLocks/>
            </p:cNvSpPr>
            <p:nvPr/>
          </p:nvSpPr>
          <p:spPr bwMode="auto">
            <a:xfrm>
              <a:off x="-41144825" y="1234494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274"/>
            <p:cNvSpPr>
              <a:spLocks/>
            </p:cNvSpPr>
            <p:nvPr/>
          </p:nvSpPr>
          <p:spPr bwMode="auto">
            <a:xfrm>
              <a:off x="-40919400" y="12651331"/>
              <a:ext cx="430212" cy="228600"/>
            </a:xfrm>
            <a:custGeom>
              <a:avLst/>
              <a:gdLst>
                <a:gd name="T0" fmla="*/ 13 w 135"/>
                <a:gd name="T1" fmla="*/ 34 h 72"/>
                <a:gd name="T2" fmla="*/ 3 w 135"/>
                <a:gd name="T3" fmla="*/ 33 h 72"/>
                <a:gd name="T4" fmla="*/ 2 w 135"/>
                <a:gd name="T5" fmla="*/ 41 h 72"/>
                <a:gd name="T6" fmla="*/ 79 w 135"/>
                <a:gd name="T7" fmla="*/ 66 h 72"/>
                <a:gd name="T8" fmla="*/ 135 w 135"/>
                <a:gd name="T9" fmla="*/ 6 h 72"/>
                <a:gd name="T10" fmla="*/ 135 w 135"/>
                <a:gd name="T11" fmla="*/ 5 h 72"/>
                <a:gd name="T12" fmla="*/ 130 w 135"/>
                <a:gd name="T13" fmla="*/ 0 h 72"/>
                <a:gd name="T14" fmla="*/ 124 w 135"/>
                <a:gd name="T15" fmla="*/ 5 h 72"/>
                <a:gd name="T16" fmla="*/ 75 w 135"/>
                <a:gd name="T17" fmla="*/ 55 h 72"/>
                <a:gd name="T18" fmla="*/ 13 w 135"/>
                <a:gd name="T1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72">
                  <a:moveTo>
                    <a:pt x="13" y="34"/>
                  </a:moveTo>
                  <a:cubicBezTo>
                    <a:pt x="10" y="31"/>
                    <a:pt x="6" y="31"/>
                    <a:pt x="3" y="33"/>
                  </a:cubicBezTo>
                  <a:cubicBezTo>
                    <a:pt x="1" y="35"/>
                    <a:pt x="0" y="38"/>
                    <a:pt x="2" y="41"/>
                  </a:cubicBezTo>
                  <a:cubicBezTo>
                    <a:pt x="19" y="63"/>
                    <a:pt x="51" y="72"/>
                    <a:pt x="79" y="66"/>
                  </a:cubicBezTo>
                  <a:cubicBezTo>
                    <a:pt x="112" y="59"/>
                    <a:pt x="132" y="36"/>
                    <a:pt x="135" y="6"/>
                  </a:cubicBezTo>
                  <a:cubicBezTo>
                    <a:pt x="135" y="6"/>
                    <a:pt x="135" y="5"/>
                    <a:pt x="135" y="5"/>
                  </a:cubicBezTo>
                  <a:cubicBezTo>
                    <a:pt x="135" y="2"/>
                    <a:pt x="133" y="0"/>
                    <a:pt x="130" y="0"/>
                  </a:cubicBezTo>
                  <a:cubicBezTo>
                    <a:pt x="127" y="0"/>
                    <a:pt x="124" y="2"/>
                    <a:pt x="124" y="5"/>
                  </a:cubicBezTo>
                  <a:cubicBezTo>
                    <a:pt x="122" y="31"/>
                    <a:pt x="103" y="50"/>
                    <a:pt x="75" y="55"/>
                  </a:cubicBezTo>
                  <a:cubicBezTo>
                    <a:pt x="53" y="58"/>
                    <a:pt x="27" y="53"/>
                    <a:pt x="13" y="34"/>
                  </a:cubicBezTo>
                  <a:close/>
                </a:path>
              </a:pathLst>
            </a:custGeom>
            <a:solidFill>
              <a:srgbClr val="E8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275"/>
            <p:cNvSpPr>
              <a:spLocks/>
            </p:cNvSpPr>
            <p:nvPr/>
          </p:nvSpPr>
          <p:spPr bwMode="auto">
            <a:xfrm>
              <a:off x="-41214675" y="11657556"/>
              <a:ext cx="161925" cy="196850"/>
            </a:xfrm>
            <a:custGeom>
              <a:avLst/>
              <a:gdLst>
                <a:gd name="T0" fmla="*/ 26 w 51"/>
                <a:gd name="T1" fmla="*/ 57 h 62"/>
                <a:gd name="T2" fmla="*/ 50 w 51"/>
                <a:gd name="T3" fmla="*/ 51 h 62"/>
                <a:gd name="T4" fmla="*/ 47 w 51"/>
                <a:gd name="T5" fmla="*/ 18 h 62"/>
                <a:gd name="T6" fmla="*/ 23 w 51"/>
                <a:gd name="T7" fmla="*/ 0 h 62"/>
                <a:gd name="T8" fmla="*/ 12 w 51"/>
                <a:gd name="T9" fmla="*/ 3 h 62"/>
                <a:gd name="T10" fmla="*/ 4 w 51"/>
                <a:gd name="T11" fmla="*/ 14 h 62"/>
                <a:gd name="T12" fmla="*/ 11 w 51"/>
                <a:gd name="T13" fmla="*/ 62 h 62"/>
                <a:gd name="T14" fmla="*/ 26 w 51"/>
                <a:gd name="T15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2">
                  <a:moveTo>
                    <a:pt x="26" y="57"/>
                  </a:moveTo>
                  <a:cubicBezTo>
                    <a:pt x="33" y="55"/>
                    <a:pt x="41" y="53"/>
                    <a:pt x="50" y="51"/>
                  </a:cubicBezTo>
                  <a:cubicBezTo>
                    <a:pt x="51" y="40"/>
                    <a:pt x="51" y="29"/>
                    <a:pt x="47" y="18"/>
                  </a:cubicBezTo>
                  <a:cubicBezTo>
                    <a:pt x="42" y="8"/>
                    <a:pt x="33" y="1"/>
                    <a:pt x="23" y="0"/>
                  </a:cubicBezTo>
                  <a:cubicBezTo>
                    <a:pt x="20" y="0"/>
                    <a:pt x="15" y="1"/>
                    <a:pt x="12" y="3"/>
                  </a:cubicBezTo>
                  <a:cubicBezTo>
                    <a:pt x="8" y="5"/>
                    <a:pt x="6" y="10"/>
                    <a:pt x="4" y="14"/>
                  </a:cubicBezTo>
                  <a:cubicBezTo>
                    <a:pt x="0" y="30"/>
                    <a:pt x="5" y="47"/>
                    <a:pt x="11" y="62"/>
                  </a:cubicBezTo>
                  <a:cubicBezTo>
                    <a:pt x="16" y="61"/>
                    <a:pt x="21" y="59"/>
                    <a:pt x="26" y="57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276"/>
            <p:cNvSpPr>
              <a:spLocks/>
            </p:cNvSpPr>
            <p:nvPr/>
          </p:nvSpPr>
          <p:spPr bwMode="auto">
            <a:xfrm>
              <a:off x="-41600438" y="11829006"/>
              <a:ext cx="168275" cy="192088"/>
            </a:xfrm>
            <a:custGeom>
              <a:avLst/>
              <a:gdLst>
                <a:gd name="T0" fmla="*/ 27 w 53"/>
                <a:gd name="T1" fmla="*/ 60 h 60"/>
                <a:gd name="T2" fmla="*/ 53 w 53"/>
                <a:gd name="T3" fmla="*/ 42 h 60"/>
                <a:gd name="T4" fmla="*/ 42 w 53"/>
                <a:gd name="T5" fmla="*/ 18 h 60"/>
                <a:gd name="T6" fmla="*/ 31 w 53"/>
                <a:gd name="T7" fmla="*/ 6 h 60"/>
                <a:gd name="T8" fmla="*/ 19 w 53"/>
                <a:gd name="T9" fmla="*/ 0 h 60"/>
                <a:gd name="T10" fmla="*/ 16 w 53"/>
                <a:gd name="T11" fmla="*/ 0 h 60"/>
                <a:gd name="T12" fmla="*/ 16 w 53"/>
                <a:gd name="T13" fmla="*/ 0 h 60"/>
                <a:gd name="T14" fmla="*/ 14 w 53"/>
                <a:gd name="T15" fmla="*/ 0 h 60"/>
                <a:gd name="T16" fmla="*/ 12 w 53"/>
                <a:gd name="T17" fmla="*/ 0 h 60"/>
                <a:gd name="T18" fmla="*/ 11 w 53"/>
                <a:gd name="T19" fmla="*/ 0 h 60"/>
                <a:gd name="T20" fmla="*/ 10 w 53"/>
                <a:gd name="T21" fmla="*/ 0 h 60"/>
                <a:gd name="T22" fmla="*/ 7 w 53"/>
                <a:gd name="T23" fmla="*/ 1 h 60"/>
                <a:gd name="T24" fmla="*/ 7 w 53"/>
                <a:gd name="T25" fmla="*/ 1 h 60"/>
                <a:gd name="T26" fmla="*/ 6 w 53"/>
                <a:gd name="T27" fmla="*/ 2 h 60"/>
                <a:gd name="T28" fmla="*/ 4 w 53"/>
                <a:gd name="T29" fmla="*/ 3 h 60"/>
                <a:gd name="T30" fmla="*/ 3 w 53"/>
                <a:gd name="T31" fmla="*/ 5 h 60"/>
                <a:gd name="T32" fmla="*/ 2 w 53"/>
                <a:gd name="T33" fmla="*/ 5 h 60"/>
                <a:gd name="T34" fmla="*/ 2 w 53"/>
                <a:gd name="T35" fmla="*/ 6 h 60"/>
                <a:gd name="T36" fmla="*/ 1 w 53"/>
                <a:gd name="T37" fmla="*/ 8 h 60"/>
                <a:gd name="T38" fmla="*/ 1 w 53"/>
                <a:gd name="T39" fmla="*/ 8 h 60"/>
                <a:gd name="T40" fmla="*/ 1 w 53"/>
                <a:gd name="T41" fmla="*/ 8 h 60"/>
                <a:gd name="T42" fmla="*/ 0 w 53"/>
                <a:gd name="T43" fmla="*/ 10 h 60"/>
                <a:gd name="T44" fmla="*/ 0 w 53"/>
                <a:gd name="T45" fmla="*/ 13 h 60"/>
                <a:gd name="T46" fmla="*/ 0 w 53"/>
                <a:gd name="T47" fmla="*/ 15 h 60"/>
                <a:gd name="T48" fmla="*/ 0 w 53"/>
                <a:gd name="T49" fmla="*/ 19 h 60"/>
                <a:gd name="T50" fmla="*/ 2 w 53"/>
                <a:gd name="T51" fmla="*/ 26 h 60"/>
                <a:gd name="T52" fmla="*/ 16 w 53"/>
                <a:gd name="T53" fmla="*/ 48 h 60"/>
                <a:gd name="T54" fmla="*/ 27 w 53"/>
                <a:gd name="T5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60">
                  <a:moveTo>
                    <a:pt x="27" y="60"/>
                  </a:moveTo>
                  <a:cubicBezTo>
                    <a:pt x="35" y="53"/>
                    <a:pt x="44" y="47"/>
                    <a:pt x="53" y="42"/>
                  </a:cubicBezTo>
                  <a:cubicBezTo>
                    <a:pt x="51" y="33"/>
                    <a:pt x="47" y="25"/>
                    <a:pt x="42" y="18"/>
                  </a:cubicBezTo>
                  <a:cubicBezTo>
                    <a:pt x="39" y="13"/>
                    <a:pt x="35" y="9"/>
                    <a:pt x="31" y="6"/>
                  </a:cubicBezTo>
                  <a:cubicBezTo>
                    <a:pt x="28" y="3"/>
                    <a:pt x="23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2"/>
                    <a:pt x="0" y="15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0"/>
                    <a:pt x="1" y="24"/>
                    <a:pt x="2" y="26"/>
                  </a:cubicBezTo>
                  <a:cubicBezTo>
                    <a:pt x="5" y="34"/>
                    <a:pt x="10" y="41"/>
                    <a:pt x="16" y="48"/>
                  </a:cubicBezTo>
                  <a:cubicBezTo>
                    <a:pt x="19" y="52"/>
                    <a:pt x="23" y="56"/>
                    <a:pt x="27" y="6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826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58947" t="30284" r="1418" b="30284"/>
          <a:stretch>
            <a:fillRect/>
          </a:stretch>
        </p:blipFill>
        <p:spPr>
          <a:xfrm>
            <a:off x="-35695" y="-2493"/>
            <a:ext cx="12263391" cy="6862987"/>
          </a:xfrm>
          <a:custGeom>
            <a:avLst/>
            <a:gdLst>
              <a:gd name="connsiteX0" fmla="*/ 0 w 4832291"/>
              <a:gd name="connsiteY0" fmla="*/ 0 h 2704305"/>
              <a:gd name="connsiteX1" fmla="*/ 4832291 w 4832291"/>
              <a:gd name="connsiteY1" fmla="*/ 0 h 2704305"/>
              <a:gd name="connsiteX2" fmla="*/ 4832291 w 4832291"/>
              <a:gd name="connsiteY2" fmla="*/ 2704305 h 2704305"/>
              <a:gd name="connsiteX3" fmla="*/ 0 w 4832291"/>
              <a:gd name="connsiteY3" fmla="*/ 2704305 h 2704305"/>
              <a:gd name="connsiteX4" fmla="*/ 0 w 4832291"/>
              <a:gd name="connsiteY4" fmla="*/ 0 h 270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291" h="2704305">
                <a:moveTo>
                  <a:pt x="0" y="0"/>
                </a:moveTo>
                <a:lnTo>
                  <a:pt x="4832291" y="0"/>
                </a:lnTo>
                <a:lnTo>
                  <a:pt x="4832291" y="2704305"/>
                </a:lnTo>
                <a:lnTo>
                  <a:pt x="0" y="270430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306092" y="222729"/>
            <a:ext cx="10389854" cy="5907718"/>
            <a:chOff x="306092" y="497335"/>
            <a:chExt cx="10389854" cy="5907718"/>
          </a:xfrm>
        </p:grpSpPr>
        <p:grpSp>
          <p:nvGrpSpPr>
            <p:cNvPr id="5" name="组合 4"/>
            <p:cNvGrpSpPr/>
            <p:nvPr/>
          </p:nvGrpSpPr>
          <p:grpSpPr>
            <a:xfrm>
              <a:off x="1455236" y="497335"/>
              <a:ext cx="9240710" cy="5907718"/>
              <a:chOff x="1992313" y="411163"/>
              <a:chExt cx="9537700" cy="6097588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1992313" y="411163"/>
                <a:ext cx="9421812" cy="5888038"/>
              </a:xfrm>
              <a:custGeom>
                <a:avLst/>
                <a:gdLst>
                  <a:gd name="T0" fmla="*/ 2737 w 2923"/>
                  <a:gd name="T1" fmla="*/ 108 h 1828"/>
                  <a:gd name="T2" fmla="*/ 186 w 2923"/>
                  <a:gd name="T3" fmla="*/ 127 h 1828"/>
                  <a:gd name="T4" fmla="*/ 240 w 2923"/>
                  <a:gd name="T5" fmla="*/ 1632 h 1828"/>
                  <a:gd name="T6" fmla="*/ 2745 w 2923"/>
                  <a:gd name="T7" fmla="*/ 1632 h 1828"/>
                  <a:gd name="T8" fmla="*/ 2737 w 2923"/>
                  <a:gd name="T9" fmla="*/ 108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3" h="1828">
                    <a:moveTo>
                      <a:pt x="2737" y="108"/>
                    </a:moveTo>
                    <a:cubicBezTo>
                      <a:pt x="2737" y="108"/>
                      <a:pt x="1176" y="0"/>
                      <a:pt x="186" y="127"/>
                    </a:cubicBezTo>
                    <a:cubicBezTo>
                      <a:pt x="186" y="127"/>
                      <a:pt x="0" y="1265"/>
                      <a:pt x="240" y="1632"/>
                    </a:cubicBezTo>
                    <a:cubicBezTo>
                      <a:pt x="240" y="1632"/>
                      <a:pt x="1740" y="1828"/>
                      <a:pt x="2745" y="1632"/>
                    </a:cubicBezTo>
                    <a:cubicBezTo>
                      <a:pt x="2745" y="1632"/>
                      <a:pt x="2923" y="329"/>
                      <a:pt x="2737" y="108"/>
                    </a:cubicBezTo>
                    <a:close/>
                  </a:path>
                </a:pathLst>
              </a:custGeom>
              <a:solidFill>
                <a:srgbClr val="FFE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108201" y="620713"/>
                <a:ext cx="9421812" cy="5888038"/>
              </a:xfrm>
              <a:custGeom>
                <a:avLst/>
                <a:gdLst>
                  <a:gd name="T0" fmla="*/ 186 w 2923"/>
                  <a:gd name="T1" fmla="*/ 127 h 1828"/>
                  <a:gd name="T2" fmla="*/ 240 w 2923"/>
                  <a:gd name="T3" fmla="*/ 1632 h 1828"/>
                  <a:gd name="T4" fmla="*/ 2745 w 2923"/>
                  <a:gd name="T5" fmla="*/ 1632 h 1828"/>
                  <a:gd name="T6" fmla="*/ 2737 w 2923"/>
                  <a:gd name="T7" fmla="*/ 108 h 1828"/>
                  <a:gd name="T8" fmla="*/ 186 w 2923"/>
                  <a:gd name="T9" fmla="*/ 127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3" h="1828">
                    <a:moveTo>
                      <a:pt x="186" y="127"/>
                    </a:moveTo>
                    <a:cubicBezTo>
                      <a:pt x="186" y="127"/>
                      <a:pt x="0" y="1265"/>
                      <a:pt x="240" y="1632"/>
                    </a:cubicBezTo>
                    <a:cubicBezTo>
                      <a:pt x="240" y="1632"/>
                      <a:pt x="1740" y="1828"/>
                      <a:pt x="2745" y="1632"/>
                    </a:cubicBezTo>
                    <a:cubicBezTo>
                      <a:pt x="2745" y="1632"/>
                      <a:pt x="2923" y="329"/>
                      <a:pt x="2737" y="108"/>
                    </a:cubicBezTo>
                    <a:cubicBezTo>
                      <a:pt x="2737" y="108"/>
                      <a:pt x="1176" y="0"/>
                      <a:pt x="186" y="127"/>
                    </a:cubicBez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2620963" y="1017588"/>
                <a:ext cx="8402637" cy="5075237"/>
              </a:xfrm>
              <a:custGeom>
                <a:avLst/>
                <a:gdLst>
                  <a:gd name="T0" fmla="*/ 166 w 2607"/>
                  <a:gd name="T1" fmla="*/ 109 h 1576"/>
                  <a:gd name="T2" fmla="*/ 214 w 2607"/>
                  <a:gd name="T3" fmla="*/ 1407 h 1576"/>
                  <a:gd name="T4" fmla="*/ 2448 w 2607"/>
                  <a:gd name="T5" fmla="*/ 1407 h 1576"/>
                  <a:gd name="T6" fmla="*/ 2441 w 2607"/>
                  <a:gd name="T7" fmla="*/ 93 h 1576"/>
                  <a:gd name="T8" fmla="*/ 166 w 2607"/>
                  <a:gd name="T9" fmla="*/ 109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7" h="1576">
                    <a:moveTo>
                      <a:pt x="166" y="109"/>
                    </a:moveTo>
                    <a:cubicBezTo>
                      <a:pt x="166" y="109"/>
                      <a:pt x="0" y="1090"/>
                      <a:pt x="214" y="1407"/>
                    </a:cubicBezTo>
                    <a:cubicBezTo>
                      <a:pt x="214" y="1407"/>
                      <a:pt x="1552" y="1576"/>
                      <a:pt x="2448" y="1407"/>
                    </a:cubicBezTo>
                    <a:cubicBezTo>
                      <a:pt x="2448" y="1407"/>
                      <a:pt x="2607" y="283"/>
                      <a:pt x="2441" y="93"/>
                    </a:cubicBezTo>
                    <a:cubicBezTo>
                      <a:pt x="2441" y="93"/>
                      <a:pt x="1048" y="0"/>
                      <a:pt x="166" y="10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2792413" y="1174751"/>
                <a:ext cx="8064500" cy="4754563"/>
              </a:xfrm>
              <a:custGeom>
                <a:avLst/>
                <a:gdLst>
                  <a:gd name="T0" fmla="*/ 159 w 2502"/>
                  <a:gd name="T1" fmla="*/ 102 h 1476"/>
                  <a:gd name="T2" fmla="*/ 205 w 2502"/>
                  <a:gd name="T3" fmla="*/ 1317 h 1476"/>
                  <a:gd name="T4" fmla="*/ 2349 w 2502"/>
                  <a:gd name="T5" fmla="*/ 1317 h 1476"/>
                  <a:gd name="T6" fmla="*/ 2343 w 2502"/>
                  <a:gd name="T7" fmla="*/ 87 h 1476"/>
                  <a:gd name="T8" fmla="*/ 159 w 2502"/>
                  <a:gd name="T9" fmla="*/ 102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1476">
                    <a:moveTo>
                      <a:pt x="159" y="102"/>
                    </a:moveTo>
                    <a:cubicBezTo>
                      <a:pt x="159" y="102"/>
                      <a:pt x="0" y="1021"/>
                      <a:pt x="205" y="1317"/>
                    </a:cubicBezTo>
                    <a:cubicBezTo>
                      <a:pt x="205" y="1317"/>
                      <a:pt x="1489" y="1476"/>
                      <a:pt x="2349" y="1317"/>
                    </a:cubicBezTo>
                    <a:cubicBezTo>
                      <a:pt x="2349" y="1317"/>
                      <a:pt x="2502" y="265"/>
                      <a:pt x="2343" y="87"/>
                    </a:cubicBezTo>
                    <a:cubicBezTo>
                      <a:pt x="2343" y="87"/>
                      <a:pt x="1006" y="0"/>
                      <a:pt x="159" y="102"/>
                    </a:cubicBezTo>
                    <a:close/>
                  </a:path>
                </a:pathLst>
              </a:custGeom>
              <a:solidFill>
                <a:srgbClr val="696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90" r="11412" b="5303"/>
            <a:stretch/>
          </p:blipFill>
          <p:spPr>
            <a:xfrm>
              <a:off x="306092" y="2619991"/>
              <a:ext cx="3059551" cy="374822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3365643" y="2557090"/>
            <a:ext cx="55585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</p:txBody>
      </p:sp>
      <p:sp>
        <p:nvSpPr>
          <p:cNvPr id="11" name="矩形 10"/>
          <p:cNvSpPr/>
          <p:nvPr/>
        </p:nvSpPr>
        <p:spPr>
          <a:xfrm>
            <a:off x="4791799" y="1435574"/>
            <a:ext cx="33794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Title text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6015" r="15034" b="6601"/>
          <a:stretch/>
        </p:blipFill>
        <p:spPr>
          <a:xfrm>
            <a:off x="8710874" y="3433850"/>
            <a:ext cx="1985072" cy="244589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0215314" y="4445040"/>
            <a:ext cx="1293485" cy="1494907"/>
            <a:chOff x="-11156950" y="7866063"/>
            <a:chExt cx="1498600" cy="1731962"/>
          </a:xfrm>
        </p:grpSpPr>
        <p:sp>
          <p:nvSpPr>
            <p:cNvPr id="14" name="Freeform 2069"/>
            <p:cNvSpPr>
              <a:spLocks noEditPoints="1"/>
            </p:cNvSpPr>
            <p:nvPr/>
          </p:nvSpPr>
          <p:spPr bwMode="auto">
            <a:xfrm>
              <a:off x="-10001250" y="9244013"/>
              <a:ext cx="342900" cy="184150"/>
            </a:xfrm>
            <a:custGeom>
              <a:avLst/>
              <a:gdLst>
                <a:gd name="T0" fmla="*/ 103 w 107"/>
                <a:gd name="T1" fmla="*/ 30 h 58"/>
                <a:gd name="T2" fmla="*/ 91 w 107"/>
                <a:gd name="T3" fmla="*/ 30 h 58"/>
                <a:gd name="T4" fmla="*/ 68 w 107"/>
                <a:gd name="T5" fmla="*/ 39 h 58"/>
                <a:gd name="T6" fmla="*/ 78 w 107"/>
                <a:gd name="T7" fmla="*/ 15 h 58"/>
                <a:gd name="T8" fmla="*/ 76 w 107"/>
                <a:gd name="T9" fmla="*/ 7 h 58"/>
                <a:gd name="T10" fmla="*/ 59 w 107"/>
                <a:gd name="T11" fmla="*/ 0 h 58"/>
                <a:gd name="T12" fmla="*/ 41 w 107"/>
                <a:gd name="T13" fmla="*/ 11 h 58"/>
                <a:gd name="T14" fmla="*/ 38 w 107"/>
                <a:gd name="T15" fmla="*/ 22 h 58"/>
                <a:gd name="T16" fmla="*/ 41 w 107"/>
                <a:gd name="T17" fmla="*/ 35 h 58"/>
                <a:gd name="T18" fmla="*/ 10 w 107"/>
                <a:gd name="T19" fmla="*/ 12 h 58"/>
                <a:gd name="T20" fmla="*/ 0 w 107"/>
                <a:gd name="T21" fmla="*/ 23 h 58"/>
                <a:gd name="T22" fmla="*/ 25 w 107"/>
                <a:gd name="T23" fmla="*/ 46 h 58"/>
                <a:gd name="T24" fmla="*/ 53 w 107"/>
                <a:gd name="T25" fmla="*/ 50 h 58"/>
                <a:gd name="T26" fmla="*/ 76 w 107"/>
                <a:gd name="T27" fmla="*/ 57 h 58"/>
                <a:gd name="T28" fmla="*/ 104 w 107"/>
                <a:gd name="T29" fmla="*/ 41 h 58"/>
                <a:gd name="T30" fmla="*/ 103 w 107"/>
                <a:gd name="T31" fmla="*/ 30 h 58"/>
                <a:gd name="T32" fmla="*/ 61 w 107"/>
                <a:gd name="T33" fmla="*/ 24 h 58"/>
                <a:gd name="T34" fmla="*/ 59 w 107"/>
                <a:gd name="T35" fmla="*/ 26 h 58"/>
                <a:gd name="T36" fmla="*/ 56 w 107"/>
                <a:gd name="T37" fmla="*/ 30 h 58"/>
                <a:gd name="T38" fmla="*/ 52 w 107"/>
                <a:gd name="T39" fmla="*/ 21 h 58"/>
                <a:gd name="T40" fmla="*/ 53 w 107"/>
                <a:gd name="T41" fmla="*/ 18 h 58"/>
                <a:gd name="T42" fmla="*/ 58 w 107"/>
                <a:gd name="T43" fmla="*/ 14 h 58"/>
                <a:gd name="T44" fmla="*/ 63 w 107"/>
                <a:gd name="T45" fmla="*/ 16 h 58"/>
                <a:gd name="T46" fmla="*/ 64 w 107"/>
                <a:gd name="T47" fmla="*/ 18 h 58"/>
                <a:gd name="T48" fmla="*/ 61 w 107"/>
                <a:gd name="T49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58">
                  <a:moveTo>
                    <a:pt x="103" y="30"/>
                  </a:moveTo>
                  <a:cubicBezTo>
                    <a:pt x="100" y="27"/>
                    <a:pt x="95" y="26"/>
                    <a:pt x="91" y="30"/>
                  </a:cubicBezTo>
                  <a:cubicBezTo>
                    <a:pt x="84" y="36"/>
                    <a:pt x="77" y="43"/>
                    <a:pt x="68" y="39"/>
                  </a:cubicBezTo>
                  <a:cubicBezTo>
                    <a:pt x="73" y="32"/>
                    <a:pt x="78" y="22"/>
                    <a:pt x="78" y="15"/>
                  </a:cubicBezTo>
                  <a:cubicBezTo>
                    <a:pt x="77" y="12"/>
                    <a:pt x="77" y="9"/>
                    <a:pt x="76" y="7"/>
                  </a:cubicBezTo>
                  <a:cubicBezTo>
                    <a:pt x="74" y="4"/>
                    <a:pt x="70" y="0"/>
                    <a:pt x="59" y="0"/>
                  </a:cubicBezTo>
                  <a:cubicBezTo>
                    <a:pt x="49" y="1"/>
                    <a:pt x="44" y="6"/>
                    <a:pt x="41" y="11"/>
                  </a:cubicBezTo>
                  <a:cubicBezTo>
                    <a:pt x="39" y="14"/>
                    <a:pt x="38" y="18"/>
                    <a:pt x="38" y="22"/>
                  </a:cubicBezTo>
                  <a:cubicBezTo>
                    <a:pt x="38" y="26"/>
                    <a:pt x="40" y="30"/>
                    <a:pt x="41" y="35"/>
                  </a:cubicBezTo>
                  <a:cubicBezTo>
                    <a:pt x="28" y="34"/>
                    <a:pt x="16" y="22"/>
                    <a:pt x="10" y="12"/>
                  </a:cubicBezTo>
                  <a:cubicBezTo>
                    <a:pt x="7" y="16"/>
                    <a:pt x="4" y="19"/>
                    <a:pt x="0" y="23"/>
                  </a:cubicBezTo>
                  <a:cubicBezTo>
                    <a:pt x="6" y="32"/>
                    <a:pt x="15" y="41"/>
                    <a:pt x="25" y="46"/>
                  </a:cubicBezTo>
                  <a:cubicBezTo>
                    <a:pt x="35" y="51"/>
                    <a:pt x="44" y="52"/>
                    <a:pt x="53" y="50"/>
                  </a:cubicBezTo>
                  <a:cubicBezTo>
                    <a:pt x="59" y="55"/>
                    <a:pt x="67" y="58"/>
                    <a:pt x="76" y="57"/>
                  </a:cubicBezTo>
                  <a:cubicBezTo>
                    <a:pt x="86" y="56"/>
                    <a:pt x="96" y="51"/>
                    <a:pt x="104" y="41"/>
                  </a:cubicBezTo>
                  <a:cubicBezTo>
                    <a:pt x="107" y="37"/>
                    <a:pt x="106" y="33"/>
                    <a:pt x="103" y="30"/>
                  </a:cubicBezTo>
                  <a:close/>
                  <a:moveTo>
                    <a:pt x="61" y="24"/>
                  </a:moveTo>
                  <a:cubicBezTo>
                    <a:pt x="61" y="24"/>
                    <a:pt x="59" y="26"/>
                    <a:pt x="59" y="26"/>
                  </a:cubicBezTo>
                  <a:cubicBezTo>
                    <a:pt x="59" y="26"/>
                    <a:pt x="57" y="28"/>
                    <a:pt x="56" y="30"/>
                  </a:cubicBezTo>
                  <a:cubicBezTo>
                    <a:pt x="54" y="27"/>
                    <a:pt x="52" y="24"/>
                    <a:pt x="52" y="21"/>
                  </a:cubicBezTo>
                  <a:cubicBezTo>
                    <a:pt x="52" y="20"/>
                    <a:pt x="53" y="19"/>
                    <a:pt x="53" y="18"/>
                  </a:cubicBezTo>
                  <a:cubicBezTo>
                    <a:pt x="54" y="16"/>
                    <a:pt x="56" y="14"/>
                    <a:pt x="58" y="14"/>
                  </a:cubicBezTo>
                  <a:cubicBezTo>
                    <a:pt x="60" y="14"/>
                    <a:pt x="62" y="15"/>
                    <a:pt x="63" y="16"/>
                  </a:cubicBezTo>
                  <a:cubicBezTo>
                    <a:pt x="63" y="17"/>
                    <a:pt x="64" y="17"/>
                    <a:pt x="64" y="18"/>
                  </a:cubicBezTo>
                  <a:cubicBezTo>
                    <a:pt x="64" y="20"/>
                    <a:pt x="63" y="21"/>
                    <a:pt x="61" y="24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070"/>
            <p:cNvSpPr>
              <a:spLocks/>
            </p:cNvSpPr>
            <p:nvPr/>
          </p:nvSpPr>
          <p:spPr bwMode="auto">
            <a:xfrm>
              <a:off x="-11156950" y="8843963"/>
              <a:ext cx="295275" cy="207962"/>
            </a:xfrm>
            <a:custGeom>
              <a:avLst/>
              <a:gdLst>
                <a:gd name="T0" fmla="*/ 73 w 92"/>
                <a:gd name="T1" fmla="*/ 35 h 65"/>
                <a:gd name="T2" fmla="*/ 73 w 92"/>
                <a:gd name="T3" fmla="*/ 35 h 65"/>
                <a:gd name="T4" fmla="*/ 73 w 92"/>
                <a:gd name="T5" fmla="*/ 34 h 65"/>
                <a:gd name="T6" fmla="*/ 72 w 92"/>
                <a:gd name="T7" fmla="*/ 34 h 65"/>
                <a:gd name="T8" fmla="*/ 44 w 92"/>
                <a:gd name="T9" fmla="*/ 27 h 65"/>
                <a:gd name="T10" fmla="*/ 31 w 92"/>
                <a:gd name="T11" fmla="*/ 4 h 65"/>
                <a:gd name="T12" fmla="*/ 22 w 92"/>
                <a:gd name="T13" fmla="*/ 3 h 65"/>
                <a:gd name="T14" fmla="*/ 19 w 92"/>
                <a:gd name="T15" fmla="*/ 13 h 65"/>
                <a:gd name="T16" fmla="*/ 23 w 92"/>
                <a:gd name="T17" fmla="*/ 21 h 65"/>
                <a:gd name="T18" fmla="*/ 25 w 92"/>
                <a:gd name="T19" fmla="*/ 25 h 65"/>
                <a:gd name="T20" fmla="*/ 24 w 92"/>
                <a:gd name="T21" fmla="*/ 25 h 65"/>
                <a:gd name="T22" fmla="*/ 24 w 92"/>
                <a:gd name="T23" fmla="*/ 25 h 65"/>
                <a:gd name="T24" fmla="*/ 11 w 92"/>
                <a:gd name="T25" fmla="*/ 19 h 65"/>
                <a:gd name="T26" fmla="*/ 2 w 92"/>
                <a:gd name="T27" fmla="*/ 22 h 65"/>
                <a:gd name="T28" fmla="*/ 4 w 92"/>
                <a:gd name="T29" fmla="*/ 33 h 65"/>
                <a:gd name="T30" fmla="*/ 16 w 92"/>
                <a:gd name="T31" fmla="*/ 39 h 65"/>
                <a:gd name="T32" fmla="*/ 14 w 92"/>
                <a:gd name="T33" fmla="*/ 41 h 65"/>
                <a:gd name="T34" fmla="*/ 7 w 92"/>
                <a:gd name="T35" fmla="*/ 53 h 65"/>
                <a:gd name="T36" fmla="*/ 11 w 92"/>
                <a:gd name="T37" fmla="*/ 64 h 65"/>
                <a:gd name="T38" fmla="*/ 21 w 92"/>
                <a:gd name="T39" fmla="*/ 61 h 65"/>
                <a:gd name="T40" fmla="*/ 25 w 92"/>
                <a:gd name="T41" fmla="*/ 56 h 65"/>
                <a:gd name="T42" fmla="*/ 30 w 92"/>
                <a:gd name="T43" fmla="*/ 48 h 65"/>
                <a:gd name="T44" fmla="*/ 30 w 92"/>
                <a:gd name="T45" fmla="*/ 48 h 65"/>
                <a:gd name="T46" fmla="*/ 36 w 92"/>
                <a:gd name="T47" fmla="*/ 44 h 65"/>
                <a:gd name="T48" fmla="*/ 37 w 92"/>
                <a:gd name="T49" fmla="*/ 43 h 65"/>
                <a:gd name="T50" fmla="*/ 68 w 92"/>
                <a:gd name="T51" fmla="*/ 51 h 65"/>
                <a:gd name="T52" fmla="*/ 68 w 92"/>
                <a:gd name="T53" fmla="*/ 51 h 65"/>
                <a:gd name="T54" fmla="*/ 90 w 92"/>
                <a:gd name="T55" fmla="*/ 56 h 65"/>
                <a:gd name="T56" fmla="*/ 92 w 92"/>
                <a:gd name="T57" fmla="*/ 40 h 65"/>
                <a:gd name="T58" fmla="*/ 73 w 92"/>
                <a:gd name="T5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65">
                  <a:moveTo>
                    <a:pt x="73" y="35"/>
                  </a:moveTo>
                  <a:cubicBezTo>
                    <a:pt x="73" y="35"/>
                    <a:pt x="73" y="35"/>
                    <a:pt x="73" y="3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3" y="34"/>
                    <a:pt x="72" y="34"/>
                  </a:cubicBezTo>
                  <a:cubicBezTo>
                    <a:pt x="61" y="31"/>
                    <a:pt x="52" y="29"/>
                    <a:pt x="44" y="27"/>
                  </a:cubicBezTo>
                  <a:cubicBezTo>
                    <a:pt x="42" y="19"/>
                    <a:pt x="36" y="9"/>
                    <a:pt x="31" y="4"/>
                  </a:cubicBezTo>
                  <a:cubicBezTo>
                    <a:pt x="29" y="1"/>
                    <a:pt x="25" y="0"/>
                    <a:pt x="22" y="3"/>
                  </a:cubicBezTo>
                  <a:cubicBezTo>
                    <a:pt x="19" y="5"/>
                    <a:pt x="17" y="9"/>
                    <a:pt x="19" y="1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18"/>
                    <a:pt x="4" y="19"/>
                    <a:pt x="2" y="22"/>
                  </a:cubicBezTo>
                  <a:cubicBezTo>
                    <a:pt x="0" y="25"/>
                    <a:pt x="1" y="31"/>
                    <a:pt x="4" y="33"/>
                  </a:cubicBezTo>
                  <a:cubicBezTo>
                    <a:pt x="8" y="36"/>
                    <a:pt x="12" y="37"/>
                    <a:pt x="16" y="39"/>
                  </a:cubicBezTo>
                  <a:cubicBezTo>
                    <a:pt x="15" y="40"/>
                    <a:pt x="14" y="41"/>
                    <a:pt x="14" y="41"/>
                  </a:cubicBezTo>
                  <a:cubicBezTo>
                    <a:pt x="11" y="45"/>
                    <a:pt x="9" y="49"/>
                    <a:pt x="7" y="53"/>
                  </a:cubicBezTo>
                  <a:cubicBezTo>
                    <a:pt x="5" y="58"/>
                    <a:pt x="7" y="62"/>
                    <a:pt x="11" y="64"/>
                  </a:cubicBezTo>
                  <a:cubicBezTo>
                    <a:pt x="14" y="65"/>
                    <a:pt x="18" y="65"/>
                    <a:pt x="21" y="61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3"/>
                    <a:pt x="28" y="50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6"/>
                    <a:pt x="34" y="44"/>
                    <a:pt x="36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7" y="46"/>
                    <a:pt x="57" y="48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6" y="53"/>
                    <a:pt x="83" y="54"/>
                    <a:pt x="90" y="56"/>
                  </a:cubicBezTo>
                  <a:cubicBezTo>
                    <a:pt x="90" y="51"/>
                    <a:pt x="91" y="45"/>
                    <a:pt x="92" y="40"/>
                  </a:cubicBezTo>
                  <a:lnTo>
                    <a:pt x="73" y="35"/>
                  </a:ln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071"/>
            <p:cNvSpPr>
              <a:spLocks/>
            </p:cNvSpPr>
            <p:nvPr/>
          </p:nvSpPr>
          <p:spPr bwMode="auto">
            <a:xfrm>
              <a:off x="-10618788" y="9428163"/>
              <a:ext cx="60325" cy="103187"/>
            </a:xfrm>
            <a:custGeom>
              <a:avLst/>
              <a:gdLst>
                <a:gd name="T0" fmla="*/ 0 w 19"/>
                <a:gd name="T1" fmla="*/ 0 h 32"/>
                <a:gd name="T2" fmla="*/ 1 w 19"/>
                <a:gd name="T3" fmla="*/ 4 h 32"/>
                <a:gd name="T4" fmla="*/ 1 w 19"/>
                <a:gd name="T5" fmla="*/ 4 h 32"/>
                <a:gd name="T6" fmla="*/ 2 w 19"/>
                <a:gd name="T7" fmla="*/ 28 h 32"/>
                <a:gd name="T8" fmla="*/ 18 w 19"/>
                <a:gd name="T9" fmla="*/ 32 h 32"/>
                <a:gd name="T10" fmla="*/ 19 w 19"/>
                <a:gd name="T11" fmla="*/ 32 h 32"/>
                <a:gd name="T12" fmla="*/ 19 w 19"/>
                <a:gd name="T13" fmla="*/ 5 h 32"/>
                <a:gd name="T14" fmla="*/ 0 w 1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0" y="0"/>
                  </a:moveTo>
                  <a:cubicBezTo>
                    <a:pt x="0" y="1"/>
                    <a:pt x="0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1"/>
                    <a:pt x="1" y="20"/>
                    <a:pt x="2" y="28"/>
                  </a:cubicBezTo>
                  <a:cubicBezTo>
                    <a:pt x="7" y="29"/>
                    <a:pt x="13" y="30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23"/>
                    <a:pt x="19" y="14"/>
                    <a:pt x="19" y="5"/>
                  </a:cubicBezTo>
                  <a:cubicBezTo>
                    <a:pt x="12" y="4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072"/>
            <p:cNvSpPr>
              <a:spLocks/>
            </p:cNvSpPr>
            <p:nvPr/>
          </p:nvSpPr>
          <p:spPr bwMode="auto">
            <a:xfrm>
              <a:off x="-10779125" y="9499600"/>
              <a:ext cx="236538" cy="98425"/>
            </a:xfrm>
            <a:custGeom>
              <a:avLst/>
              <a:gdLst>
                <a:gd name="T0" fmla="*/ 52 w 74"/>
                <a:gd name="T1" fmla="*/ 6 h 31"/>
                <a:gd name="T2" fmla="*/ 35 w 74"/>
                <a:gd name="T3" fmla="*/ 4 h 31"/>
                <a:gd name="T4" fmla="*/ 5 w 74"/>
                <a:gd name="T5" fmla="*/ 6 h 31"/>
                <a:gd name="T6" fmla="*/ 5 w 74"/>
                <a:gd name="T7" fmla="*/ 24 h 31"/>
                <a:gd name="T8" fmla="*/ 35 w 74"/>
                <a:gd name="T9" fmla="*/ 28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2 w 7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2" y="6"/>
                  </a:moveTo>
                  <a:cubicBezTo>
                    <a:pt x="46" y="5"/>
                    <a:pt x="41" y="4"/>
                    <a:pt x="35" y="4"/>
                  </a:cubicBezTo>
                  <a:cubicBezTo>
                    <a:pt x="26" y="2"/>
                    <a:pt x="13" y="0"/>
                    <a:pt x="5" y="6"/>
                  </a:cubicBezTo>
                  <a:cubicBezTo>
                    <a:pt x="0" y="10"/>
                    <a:pt x="0" y="20"/>
                    <a:pt x="5" y="24"/>
                  </a:cubicBezTo>
                  <a:cubicBezTo>
                    <a:pt x="13" y="31"/>
                    <a:pt x="26" y="29"/>
                    <a:pt x="35" y="28"/>
                  </a:cubicBezTo>
                  <a:cubicBezTo>
                    <a:pt x="46" y="28"/>
                    <a:pt x="57" y="27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9" y="10"/>
                    <a:pt x="69" y="10"/>
                    <a:pt x="68" y="10"/>
                  </a:cubicBezTo>
                  <a:cubicBezTo>
                    <a:pt x="63" y="8"/>
                    <a:pt x="57" y="7"/>
                    <a:pt x="5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73"/>
            <p:cNvSpPr>
              <a:spLocks/>
            </p:cNvSpPr>
            <p:nvPr/>
          </p:nvSpPr>
          <p:spPr bwMode="auto">
            <a:xfrm>
              <a:off x="-10855325" y="8875713"/>
              <a:ext cx="904875" cy="546100"/>
            </a:xfrm>
            <a:custGeom>
              <a:avLst/>
              <a:gdLst>
                <a:gd name="T0" fmla="*/ 252 w 283"/>
                <a:gd name="T1" fmla="*/ 43 h 171"/>
                <a:gd name="T2" fmla="*/ 257 w 283"/>
                <a:gd name="T3" fmla="*/ 34 h 171"/>
                <a:gd name="T4" fmla="*/ 266 w 283"/>
                <a:gd name="T5" fmla="*/ 31 h 171"/>
                <a:gd name="T6" fmla="*/ 244 w 283"/>
                <a:gd name="T7" fmla="*/ 1 h 171"/>
                <a:gd name="T8" fmla="*/ 243 w 283"/>
                <a:gd name="T9" fmla="*/ 0 h 171"/>
                <a:gd name="T10" fmla="*/ 197 w 283"/>
                <a:gd name="T11" fmla="*/ 36 h 171"/>
                <a:gd name="T12" fmla="*/ 171 w 283"/>
                <a:gd name="T13" fmla="*/ 47 h 171"/>
                <a:gd name="T14" fmla="*/ 157 w 283"/>
                <a:gd name="T15" fmla="*/ 50 h 171"/>
                <a:gd name="T16" fmla="*/ 144 w 283"/>
                <a:gd name="T17" fmla="*/ 52 h 171"/>
                <a:gd name="T18" fmla="*/ 120 w 283"/>
                <a:gd name="T19" fmla="*/ 53 h 171"/>
                <a:gd name="T20" fmla="*/ 73 w 283"/>
                <a:gd name="T21" fmla="*/ 47 h 171"/>
                <a:gd name="T22" fmla="*/ 37 w 283"/>
                <a:gd name="T23" fmla="*/ 34 h 171"/>
                <a:gd name="T24" fmla="*/ 15 w 283"/>
                <a:gd name="T25" fmla="*/ 19 h 171"/>
                <a:gd name="T26" fmla="*/ 61 w 283"/>
                <a:gd name="T27" fmla="*/ 153 h 171"/>
                <a:gd name="T28" fmla="*/ 164 w 283"/>
                <a:gd name="T29" fmla="*/ 166 h 171"/>
                <a:gd name="T30" fmla="*/ 189 w 283"/>
                <a:gd name="T31" fmla="*/ 161 h 171"/>
                <a:gd name="T32" fmla="*/ 190 w 283"/>
                <a:gd name="T33" fmla="*/ 140 h 171"/>
                <a:gd name="T34" fmla="*/ 196 w 283"/>
                <a:gd name="T35" fmla="*/ 134 h 171"/>
                <a:gd name="T36" fmla="*/ 203 w 283"/>
                <a:gd name="T37" fmla="*/ 139 h 171"/>
                <a:gd name="T38" fmla="*/ 203 w 283"/>
                <a:gd name="T39" fmla="*/ 139 h 171"/>
                <a:gd name="T40" fmla="*/ 206 w 283"/>
                <a:gd name="T41" fmla="*/ 156 h 171"/>
                <a:gd name="T42" fmla="*/ 256 w 283"/>
                <a:gd name="T43" fmla="*/ 128 h 171"/>
                <a:gd name="T44" fmla="*/ 272 w 283"/>
                <a:gd name="T45" fmla="*/ 45 h 171"/>
                <a:gd name="T46" fmla="*/ 261 w 283"/>
                <a:gd name="T47" fmla="*/ 48 h 171"/>
                <a:gd name="T48" fmla="*/ 252 w 283"/>
                <a:gd name="T49" fmla="*/ 4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" h="171">
                  <a:moveTo>
                    <a:pt x="252" y="43"/>
                  </a:moveTo>
                  <a:cubicBezTo>
                    <a:pt x="252" y="40"/>
                    <a:pt x="253" y="36"/>
                    <a:pt x="257" y="34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60" y="20"/>
                    <a:pt x="252" y="10"/>
                    <a:pt x="244" y="1"/>
                  </a:cubicBezTo>
                  <a:cubicBezTo>
                    <a:pt x="244" y="1"/>
                    <a:pt x="243" y="1"/>
                    <a:pt x="243" y="0"/>
                  </a:cubicBezTo>
                  <a:cubicBezTo>
                    <a:pt x="231" y="12"/>
                    <a:pt x="214" y="27"/>
                    <a:pt x="197" y="36"/>
                  </a:cubicBezTo>
                  <a:cubicBezTo>
                    <a:pt x="189" y="40"/>
                    <a:pt x="180" y="44"/>
                    <a:pt x="171" y="47"/>
                  </a:cubicBezTo>
                  <a:cubicBezTo>
                    <a:pt x="166" y="48"/>
                    <a:pt x="162" y="49"/>
                    <a:pt x="157" y="50"/>
                  </a:cubicBezTo>
                  <a:cubicBezTo>
                    <a:pt x="153" y="51"/>
                    <a:pt x="148" y="52"/>
                    <a:pt x="144" y="52"/>
                  </a:cubicBezTo>
                  <a:cubicBezTo>
                    <a:pt x="136" y="53"/>
                    <a:pt x="128" y="54"/>
                    <a:pt x="120" y="53"/>
                  </a:cubicBezTo>
                  <a:cubicBezTo>
                    <a:pt x="104" y="53"/>
                    <a:pt x="88" y="51"/>
                    <a:pt x="73" y="47"/>
                  </a:cubicBezTo>
                  <a:cubicBezTo>
                    <a:pt x="60" y="44"/>
                    <a:pt x="48" y="39"/>
                    <a:pt x="37" y="34"/>
                  </a:cubicBezTo>
                  <a:cubicBezTo>
                    <a:pt x="29" y="30"/>
                    <a:pt x="22" y="25"/>
                    <a:pt x="15" y="19"/>
                  </a:cubicBezTo>
                  <a:cubicBezTo>
                    <a:pt x="0" y="70"/>
                    <a:pt x="9" y="128"/>
                    <a:pt x="61" y="153"/>
                  </a:cubicBezTo>
                  <a:cubicBezTo>
                    <a:pt x="93" y="168"/>
                    <a:pt x="130" y="171"/>
                    <a:pt x="164" y="166"/>
                  </a:cubicBezTo>
                  <a:cubicBezTo>
                    <a:pt x="172" y="164"/>
                    <a:pt x="181" y="163"/>
                    <a:pt x="189" y="161"/>
                  </a:cubicBezTo>
                  <a:cubicBezTo>
                    <a:pt x="189" y="153"/>
                    <a:pt x="189" y="146"/>
                    <a:pt x="190" y="140"/>
                  </a:cubicBezTo>
                  <a:cubicBezTo>
                    <a:pt x="190" y="136"/>
                    <a:pt x="193" y="134"/>
                    <a:pt x="196" y="134"/>
                  </a:cubicBezTo>
                  <a:cubicBezTo>
                    <a:pt x="199" y="134"/>
                    <a:pt x="203" y="136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4" y="145"/>
                    <a:pt x="205" y="150"/>
                    <a:pt x="206" y="156"/>
                  </a:cubicBezTo>
                  <a:cubicBezTo>
                    <a:pt x="224" y="150"/>
                    <a:pt x="242" y="141"/>
                    <a:pt x="256" y="128"/>
                  </a:cubicBezTo>
                  <a:cubicBezTo>
                    <a:pt x="282" y="104"/>
                    <a:pt x="283" y="73"/>
                    <a:pt x="272" y="45"/>
                  </a:cubicBezTo>
                  <a:cubicBezTo>
                    <a:pt x="268" y="46"/>
                    <a:pt x="264" y="47"/>
                    <a:pt x="261" y="48"/>
                  </a:cubicBezTo>
                  <a:cubicBezTo>
                    <a:pt x="256" y="49"/>
                    <a:pt x="253" y="46"/>
                    <a:pt x="252" y="43"/>
                  </a:cubicBezTo>
                  <a:close/>
                </a:path>
              </a:pathLst>
            </a:custGeom>
            <a:solidFill>
              <a:srgbClr val="539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74"/>
            <p:cNvSpPr>
              <a:spLocks/>
            </p:cNvSpPr>
            <p:nvPr/>
          </p:nvSpPr>
          <p:spPr bwMode="auto">
            <a:xfrm>
              <a:off x="-10871200" y="8904288"/>
              <a:ext cx="620713" cy="558800"/>
            </a:xfrm>
            <a:custGeom>
              <a:avLst/>
              <a:gdLst>
                <a:gd name="T0" fmla="*/ 194 w 194"/>
                <a:gd name="T1" fmla="*/ 167 h 175"/>
                <a:gd name="T2" fmla="*/ 194 w 194"/>
                <a:gd name="T3" fmla="*/ 152 h 175"/>
                <a:gd name="T4" fmla="*/ 169 w 194"/>
                <a:gd name="T5" fmla="*/ 157 h 175"/>
                <a:gd name="T6" fmla="*/ 66 w 194"/>
                <a:gd name="T7" fmla="*/ 144 h 175"/>
                <a:gd name="T8" fmla="*/ 20 w 194"/>
                <a:gd name="T9" fmla="*/ 10 h 175"/>
                <a:gd name="T10" fmla="*/ 9 w 194"/>
                <a:gd name="T11" fmla="*/ 0 h 175"/>
                <a:gd name="T12" fmla="*/ 3 w 194"/>
                <a:gd name="T13" fmla="*/ 21 h 175"/>
                <a:gd name="T14" fmla="*/ 1 w 194"/>
                <a:gd name="T15" fmla="*/ 37 h 175"/>
                <a:gd name="T16" fmla="*/ 0 w 194"/>
                <a:gd name="T17" fmla="*/ 64 h 175"/>
                <a:gd name="T18" fmla="*/ 79 w 194"/>
                <a:gd name="T19" fmla="*/ 164 h 175"/>
                <a:gd name="T20" fmla="*/ 98 w 194"/>
                <a:gd name="T21" fmla="*/ 169 h 175"/>
                <a:gd name="T22" fmla="*/ 128 w 194"/>
                <a:gd name="T23" fmla="*/ 174 h 175"/>
                <a:gd name="T24" fmla="*/ 194 w 194"/>
                <a:gd name="T25" fmla="*/ 168 h 175"/>
                <a:gd name="T26" fmla="*/ 194 w 194"/>
                <a:gd name="T27" fmla="*/ 167 h 175"/>
                <a:gd name="T28" fmla="*/ 194 w 194"/>
                <a:gd name="T29" fmla="*/ 1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75">
                  <a:moveTo>
                    <a:pt x="194" y="167"/>
                  </a:moveTo>
                  <a:cubicBezTo>
                    <a:pt x="194" y="162"/>
                    <a:pt x="194" y="156"/>
                    <a:pt x="194" y="152"/>
                  </a:cubicBezTo>
                  <a:cubicBezTo>
                    <a:pt x="186" y="154"/>
                    <a:pt x="177" y="155"/>
                    <a:pt x="169" y="157"/>
                  </a:cubicBezTo>
                  <a:cubicBezTo>
                    <a:pt x="135" y="162"/>
                    <a:pt x="98" y="159"/>
                    <a:pt x="66" y="144"/>
                  </a:cubicBezTo>
                  <a:cubicBezTo>
                    <a:pt x="14" y="119"/>
                    <a:pt x="5" y="61"/>
                    <a:pt x="20" y="10"/>
                  </a:cubicBezTo>
                  <a:cubicBezTo>
                    <a:pt x="16" y="7"/>
                    <a:pt x="12" y="4"/>
                    <a:pt x="9" y="0"/>
                  </a:cubicBezTo>
                  <a:cubicBezTo>
                    <a:pt x="7" y="7"/>
                    <a:pt x="5" y="14"/>
                    <a:pt x="3" y="21"/>
                  </a:cubicBezTo>
                  <a:cubicBezTo>
                    <a:pt x="2" y="26"/>
                    <a:pt x="1" y="32"/>
                    <a:pt x="1" y="37"/>
                  </a:cubicBezTo>
                  <a:cubicBezTo>
                    <a:pt x="0" y="46"/>
                    <a:pt x="0" y="55"/>
                    <a:pt x="0" y="64"/>
                  </a:cubicBezTo>
                  <a:cubicBezTo>
                    <a:pt x="4" y="116"/>
                    <a:pt x="36" y="149"/>
                    <a:pt x="79" y="164"/>
                  </a:cubicBezTo>
                  <a:cubicBezTo>
                    <a:pt x="85" y="166"/>
                    <a:pt x="91" y="168"/>
                    <a:pt x="98" y="169"/>
                  </a:cubicBezTo>
                  <a:cubicBezTo>
                    <a:pt x="107" y="172"/>
                    <a:pt x="117" y="173"/>
                    <a:pt x="128" y="174"/>
                  </a:cubicBezTo>
                  <a:cubicBezTo>
                    <a:pt x="148" y="175"/>
                    <a:pt x="171" y="173"/>
                    <a:pt x="194" y="168"/>
                  </a:cubicBezTo>
                  <a:cubicBezTo>
                    <a:pt x="194" y="168"/>
                    <a:pt x="194" y="167"/>
                    <a:pt x="194" y="167"/>
                  </a:cubicBezTo>
                  <a:cubicBezTo>
                    <a:pt x="194" y="167"/>
                    <a:pt x="194" y="167"/>
                    <a:pt x="194" y="167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75"/>
            <p:cNvSpPr>
              <a:spLocks/>
            </p:cNvSpPr>
            <p:nvPr/>
          </p:nvSpPr>
          <p:spPr bwMode="auto">
            <a:xfrm>
              <a:off x="-10196513" y="9007475"/>
              <a:ext cx="298450" cy="417512"/>
            </a:xfrm>
            <a:custGeom>
              <a:avLst/>
              <a:gdLst>
                <a:gd name="T0" fmla="*/ 71 w 93"/>
                <a:gd name="T1" fmla="*/ 86 h 131"/>
                <a:gd name="T2" fmla="*/ 76 w 93"/>
                <a:gd name="T3" fmla="*/ 79 h 131"/>
                <a:gd name="T4" fmla="*/ 81 w 93"/>
                <a:gd name="T5" fmla="*/ 0 h 131"/>
                <a:gd name="T6" fmla="*/ 66 w 93"/>
                <a:gd name="T7" fmla="*/ 4 h 131"/>
                <a:gd name="T8" fmla="*/ 50 w 93"/>
                <a:gd name="T9" fmla="*/ 87 h 131"/>
                <a:gd name="T10" fmla="*/ 0 w 93"/>
                <a:gd name="T11" fmla="*/ 115 h 131"/>
                <a:gd name="T12" fmla="*/ 1 w 93"/>
                <a:gd name="T13" fmla="*/ 131 h 131"/>
                <a:gd name="T14" fmla="*/ 61 w 93"/>
                <a:gd name="T15" fmla="*/ 97 h 131"/>
                <a:gd name="T16" fmla="*/ 71 w 93"/>
                <a:gd name="T1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31">
                  <a:moveTo>
                    <a:pt x="71" y="86"/>
                  </a:moveTo>
                  <a:cubicBezTo>
                    <a:pt x="73" y="84"/>
                    <a:pt x="75" y="81"/>
                    <a:pt x="76" y="79"/>
                  </a:cubicBezTo>
                  <a:cubicBezTo>
                    <a:pt x="93" y="54"/>
                    <a:pt x="91" y="26"/>
                    <a:pt x="81" y="0"/>
                  </a:cubicBezTo>
                  <a:cubicBezTo>
                    <a:pt x="76" y="2"/>
                    <a:pt x="71" y="3"/>
                    <a:pt x="66" y="4"/>
                  </a:cubicBezTo>
                  <a:cubicBezTo>
                    <a:pt x="77" y="32"/>
                    <a:pt x="76" y="63"/>
                    <a:pt x="50" y="87"/>
                  </a:cubicBezTo>
                  <a:cubicBezTo>
                    <a:pt x="36" y="100"/>
                    <a:pt x="18" y="109"/>
                    <a:pt x="0" y="115"/>
                  </a:cubicBezTo>
                  <a:cubicBezTo>
                    <a:pt x="0" y="120"/>
                    <a:pt x="1" y="125"/>
                    <a:pt x="1" y="131"/>
                  </a:cubicBezTo>
                  <a:cubicBezTo>
                    <a:pt x="24" y="124"/>
                    <a:pt x="45" y="112"/>
                    <a:pt x="61" y="97"/>
                  </a:cubicBezTo>
                  <a:cubicBezTo>
                    <a:pt x="65" y="93"/>
                    <a:pt x="68" y="90"/>
                    <a:pt x="71" y="86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6"/>
            <p:cNvSpPr>
              <a:spLocks/>
            </p:cNvSpPr>
            <p:nvPr/>
          </p:nvSpPr>
          <p:spPr bwMode="auto">
            <a:xfrm>
              <a:off x="-10077450" y="8840788"/>
              <a:ext cx="117475" cy="133350"/>
            </a:xfrm>
            <a:custGeom>
              <a:avLst/>
              <a:gdLst>
                <a:gd name="T0" fmla="*/ 2 w 37"/>
                <a:gd name="T1" fmla="*/ 9 h 42"/>
                <a:gd name="T2" fmla="*/ 0 w 37"/>
                <a:gd name="T3" fmla="*/ 11 h 42"/>
                <a:gd name="T4" fmla="*/ 1 w 37"/>
                <a:gd name="T5" fmla="*/ 12 h 42"/>
                <a:gd name="T6" fmla="*/ 23 w 37"/>
                <a:gd name="T7" fmla="*/ 42 h 42"/>
                <a:gd name="T8" fmla="*/ 29 w 37"/>
                <a:gd name="T9" fmla="*/ 40 h 42"/>
                <a:gd name="T10" fmla="*/ 37 w 37"/>
                <a:gd name="T11" fmla="*/ 37 h 42"/>
                <a:gd name="T12" fmla="*/ 18 w 37"/>
                <a:gd name="T13" fmla="*/ 9 h 42"/>
                <a:gd name="T14" fmla="*/ 10 w 37"/>
                <a:gd name="T15" fmla="*/ 0 h 42"/>
                <a:gd name="T16" fmla="*/ 2 w 37"/>
                <a:gd name="T1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2">
                  <a:moveTo>
                    <a:pt x="2" y="9"/>
                  </a:move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9" y="21"/>
                    <a:pt x="17" y="31"/>
                    <a:pt x="23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2" y="39"/>
                    <a:pt x="37" y="37"/>
                  </a:cubicBezTo>
                  <a:cubicBezTo>
                    <a:pt x="31" y="27"/>
                    <a:pt x="25" y="18"/>
                    <a:pt x="18" y="9"/>
                  </a:cubicBezTo>
                  <a:cubicBezTo>
                    <a:pt x="15" y="6"/>
                    <a:pt x="12" y="3"/>
                    <a:pt x="10" y="0"/>
                  </a:cubicBezTo>
                  <a:cubicBezTo>
                    <a:pt x="7" y="3"/>
                    <a:pt x="4" y="6"/>
                    <a:pt x="2" y="9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77"/>
            <p:cNvSpPr>
              <a:spLocks/>
            </p:cNvSpPr>
            <p:nvPr/>
          </p:nvSpPr>
          <p:spPr bwMode="auto">
            <a:xfrm>
              <a:off x="-10250488" y="9304338"/>
              <a:ext cx="60325" cy="223837"/>
            </a:xfrm>
            <a:custGeom>
              <a:avLst/>
              <a:gdLst>
                <a:gd name="T0" fmla="*/ 17 w 19"/>
                <a:gd name="T1" fmla="*/ 22 h 70"/>
                <a:gd name="T2" fmla="*/ 14 w 19"/>
                <a:gd name="T3" fmla="*/ 5 h 70"/>
                <a:gd name="T4" fmla="*/ 14 w 19"/>
                <a:gd name="T5" fmla="*/ 5 h 70"/>
                <a:gd name="T6" fmla="*/ 7 w 19"/>
                <a:gd name="T7" fmla="*/ 0 h 70"/>
                <a:gd name="T8" fmla="*/ 1 w 19"/>
                <a:gd name="T9" fmla="*/ 6 h 70"/>
                <a:gd name="T10" fmla="*/ 0 w 19"/>
                <a:gd name="T11" fmla="*/ 27 h 70"/>
                <a:gd name="T12" fmla="*/ 0 w 19"/>
                <a:gd name="T13" fmla="*/ 42 h 70"/>
                <a:gd name="T14" fmla="*/ 0 w 19"/>
                <a:gd name="T15" fmla="*/ 42 h 70"/>
                <a:gd name="T16" fmla="*/ 0 w 19"/>
                <a:gd name="T17" fmla="*/ 43 h 70"/>
                <a:gd name="T18" fmla="*/ 1 w 19"/>
                <a:gd name="T19" fmla="*/ 67 h 70"/>
                <a:gd name="T20" fmla="*/ 18 w 19"/>
                <a:gd name="T21" fmla="*/ 70 h 70"/>
                <a:gd name="T22" fmla="*/ 19 w 19"/>
                <a:gd name="T23" fmla="*/ 70 h 70"/>
                <a:gd name="T24" fmla="*/ 18 w 19"/>
                <a:gd name="T25" fmla="*/ 42 h 70"/>
                <a:gd name="T26" fmla="*/ 18 w 19"/>
                <a:gd name="T27" fmla="*/ 42 h 70"/>
                <a:gd name="T28" fmla="*/ 18 w 19"/>
                <a:gd name="T29" fmla="*/ 38 h 70"/>
                <a:gd name="T30" fmla="*/ 17 w 19"/>
                <a:gd name="T3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70">
                  <a:moveTo>
                    <a:pt x="17" y="22"/>
                  </a:moveTo>
                  <a:cubicBezTo>
                    <a:pt x="16" y="16"/>
                    <a:pt x="15" y="11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0" y="12"/>
                    <a:pt x="0" y="19"/>
                    <a:pt x="0" y="27"/>
                  </a:cubicBezTo>
                  <a:cubicBezTo>
                    <a:pt x="0" y="31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0" y="50"/>
                    <a:pt x="1" y="59"/>
                    <a:pt x="1" y="67"/>
                  </a:cubicBezTo>
                  <a:cubicBezTo>
                    <a:pt x="7" y="68"/>
                    <a:pt x="12" y="69"/>
                    <a:pt x="18" y="70"/>
                  </a:cubicBezTo>
                  <a:cubicBezTo>
                    <a:pt x="18" y="70"/>
                    <a:pt x="18" y="70"/>
                    <a:pt x="19" y="70"/>
                  </a:cubicBezTo>
                  <a:cubicBezTo>
                    <a:pt x="19" y="61"/>
                    <a:pt x="19" y="51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0"/>
                    <a:pt x="18" y="39"/>
                    <a:pt x="18" y="38"/>
                  </a:cubicBezTo>
                  <a:cubicBezTo>
                    <a:pt x="18" y="32"/>
                    <a:pt x="17" y="27"/>
                    <a:pt x="17" y="2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78"/>
            <p:cNvSpPr>
              <a:spLocks/>
            </p:cNvSpPr>
            <p:nvPr/>
          </p:nvSpPr>
          <p:spPr bwMode="auto">
            <a:xfrm>
              <a:off x="-10410825" y="9496425"/>
              <a:ext cx="236538" cy="98425"/>
            </a:xfrm>
            <a:custGeom>
              <a:avLst/>
              <a:gdLst>
                <a:gd name="T0" fmla="*/ 51 w 74"/>
                <a:gd name="T1" fmla="*/ 7 h 31"/>
                <a:gd name="T2" fmla="*/ 35 w 74"/>
                <a:gd name="T3" fmla="*/ 4 h 31"/>
                <a:gd name="T4" fmla="*/ 5 w 74"/>
                <a:gd name="T5" fmla="*/ 7 h 31"/>
                <a:gd name="T6" fmla="*/ 5 w 74"/>
                <a:gd name="T7" fmla="*/ 25 h 31"/>
                <a:gd name="T8" fmla="*/ 34 w 74"/>
                <a:gd name="T9" fmla="*/ 29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1 w 74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1" y="7"/>
                  </a:moveTo>
                  <a:cubicBezTo>
                    <a:pt x="46" y="6"/>
                    <a:pt x="40" y="5"/>
                    <a:pt x="35" y="4"/>
                  </a:cubicBezTo>
                  <a:cubicBezTo>
                    <a:pt x="26" y="3"/>
                    <a:pt x="13" y="0"/>
                    <a:pt x="5" y="7"/>
                  </a:cubicBezTo>
                  <a:cubicBezTo>
                    <a:pt x="0" y="11"/>
                    <a:pt x="0" y="21"/>
                    <a:pt x="5" y="25"/>
                  </a:cubicBezTo>
                  <a:cubicBezTo>
                    <a:pt x="13" y="31"/>
                    <a:pt x="25" y="30"/>
                    <a:pt x="34" y="29"/>
                  </a:cubicBezTo>
                  <a:cubicBezTo>
                    <a:pt x="46" y="28"/>
                    <a:pt x="57" y="28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2" y="9"/>
                    <a:pt x="57" y="8"/>
                    <a:pt x="5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79"/>
            <p:cNvSpPr>
              <a:spLocks noEditPoints="1"/>
            </p:cNvSpPr>
            <p:nvPr/>
          </p:nvSpPr>
          <p:spPr bwMode="auto">
            <a:xfrm>
              <a:off x="-10983913" y="7932738"/>
              <a:ext cx="384175" cy="355600"/>
            </a:xfrm>
            <a:custGeom>
              <a:avLst/>
              <a:gdLst>
                <a:gd name="T0" fmla="*/ 6 w 120"/>
                <a:gd name="T1" fmla="*/ 55 h 111"/>
                <a:gd name="T2" fmla="*/ 19 w 120"/>
                <a:gd name="T3" fmla="*/ 105 h 111"/>
                <a:gd name="T4" fmla="*/ 53 w 120"/>
                <a:gd name="T5" fmla="*/ 106 h 111"/>
                <a:gd name="T6" fmla="*/ 75 w 120"/>
                <a:gd name="T7" fmla="*/ 1 h 111"/>
                <a:gd name="T8" fmla="*/ 74 w 120"/>
                <a:gd name="T9" fmla="*/ 0 h 111"/>
                <a:gd name="T10" fmla="*/ 6 w 120"/>
                <a:gd name="T11" fmla="*/ 55 h 111"/>
                <a:gd name="T12" fmla="*/ 68 w 120"/>
                <a:gd name="T13" fmla="*/ 49 h 111"/>
                <a:gd name="T14" fmla="*/ 66 w 120"/>
                <a:gd name="T15" fmla="*/ 73 h 111"/>
                <a:gd name="T16" fmla="*/ 68 w 120"/>
                <a:gd name="T17" fmla="*/ 49 h 111"/>
                <a:gd name="T18" fmla="*/ 36 w 120"/>
                <a:gd name="T19" fmla="*/ 35 h 111"/>
                <a:gd name="T20" fmla="*/ 34 w 120"/>
                <a:gd name="T21" fmla="*/ 59 h 111"/>
                <a:gd name="T22" fmla="*/ 36 w 120"/>
                <a:gd name="T23" fmla="*/ 3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11">
                  <a:moveTo>
                    <a:pt x="6" y="55"/>
                  </a:moveTo>
                  <a:cubicBezTo>
                    <a:pt x="1" y="71"/>
                    <a:pt x="0" y="96"/>
                    <a:pt x="19" y="105"/>
                  </a:cubicBezTo>
                  <a:cubicBezTo>
                    <a:pt x="30" y="110"/>
                    <a:pt x="41" y="111"/>
                    <a:pt x="53" y="106"/>
                  </a:cubicBezTo>
                  <a:cubicBezTo>
                    <a:pt x="91" y="89"/>
                    <a:pt x="120" y="26"/>
                    <a:pt x="75" y="1"/>
                  </a:cubicBezTo>
                  <a:cubicBezTo>
                    <a:pt x="74" y="1"/>
                    <a:pt x="74" y="0"/>
                    <a:pt x="74" y="0"/>
                  </a:cubicBezTo>
                  <a:cubicBezTo>
                    <a:pt x="43" y="3"/>
                    <a:pt x="16" y="26"/>
                    <a:pt x="6" y="55"/>
                  </a:cubicBezTo>
                  <a:close/>
                  <a:moveTo>
                    <a:pt x="68" y="49"/>
                  </a:moveTo>
                  <a:cubicBezTo>
                    <a:pt x="80" y="53"/>
                    <a:pt x="78" y="72"/>
                    <a:pt x="66" y="73"/>
                  </a:cubicBezTo>
                  <a:cubicBezTo>
                    <a:pt x="47" y="75"/>
                    <a:pt x="53" y="45"/>
                    <a:pt x="68" y="49"/>
                  </a:cubicBezTo>
                  <a:close/>
                  <a:moveTo>
                    <a:pt x="36" y="35"/>
                  </a:moveTo>
                  <a:cubicBezTo>
                    <a:pt x="47" y="38"/>
                    <a:pt x="46" y="58"/>
                    <a:pt x="34" y="59"/>
                  </a:cubicBezTo>
                  <a:cubicBezTo>
                    <a:pt x="15" y="60"/>
                    <a:pt x="20" y="30"/>
                    <a:pt x="36" y="3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80"/>
            <p:cNvSpPr>
              <a:spLocks noEditPoints="1"/>
            </p:cNvSpPr>
            <p:nvPr/>
          </p:nvSpPr>
          <p:spPr bwMode="auto">
            <a:xfrm>
              <a:off x="-10958513" y="7920038"/>
              <a:ext cx="1008063" cy="1081087"/>
            </a:xfrm>
            <a:custGeom>
              <a:avLst/>
              <a:gdLst>
                <a:gd name="T0" fmla="*/ 72 w 315"/>
                <a:gd name="T1" fmla="*/ 316 h 338"/>
                <a:gd name="T2" fmla="*/ 108 w 315"/>
                <a:gd name="T3" fmla="*/ 331 h 338"/>
                <a:gd name="T4" fmla="*/ 152 w 315"/>
                <a:gd name="T5" fmla="*/ 338 h 338"/>
                <a:gd name="T6" fmla="*/ 189 w 315"/>
                <a:gd name="T7" fmla="*/ 334 h 338"/>
                <a:gd name="T8" fmla="*/ 222 w 315"/>
                <a:gd name="T9" fmla="*/ 323 h 338"/>
                <a:gd name="T10" fmla="*/ 283 w 315"/>
                <a:gd name="T11" fmla="*/ 267 h 338"/>
                <a:gd name="T12" fmla="*/ 307 w 315"/>
                <a:gd name="T13" fmla="*/ 170 h 338"/>
                <a:gd name="T14" fmla="*/ 290 w 315"/>
                <a:gd name="T15" fmla="*/ 130 h 338"/>
                <a:gd name="T16" fmla="*/ 285 w 315"/>
                <a:gd name="T17" fmla="*/ 124 h 338"/>
                <a:gd name="T18" fmla="*/ 283 w 315"/>
                <a:gd name="T19" fmla="*/ 120 h 338"/>
                <a:gd name="T20" fmla="*/ 270 w 315"/>
                <a:gd name="T21" fmla="*/ 111 h 338"/>
                <a:gd name="T22" fmla="*/ 262 w 315"/>
                <a:gd name="T23" fmla="*/ 98 h 338"/>
                <a:gd name="T24" fmla="*/ 252 w 315"/>
                <a:gd name="T25" fmla="*/ 96 h 338"/>
                <a:gd name="T26" fmla="*/ 252 w 315"/>
                <a:gd name="T27" fmla="*/ 90 h 338"/>
                <a:gd name="T28" fmla="*/ 239 w 315"/>
                <a:gd name="T29" fmla="*/ 80 h 338"/>
                <a:gd name="T30" fmla="*/ 235 w 315"/>
                <a:gd name="T31" fmla="*/ 78 h 338"/>
                <a:gd name="T32" fmla="*/ 220 w 315"/>
                <a:gd name="T33" fmla="*/ 75 h 338"/>
                <a:gd name="T34" fmla="*/ 211 w 315"/>
                <a:gd name="T35" fmla="*/ 63 h 338"/>
                <a:gd name="T36" fmla="*/ 200 w 315"/>
                <a:gd name="T37" fmla="*/ 63 h 338"/>
                <a:gd name="T38" fmla="*/ 197 w 315"/>
                <a:gd name="T39" fmla="*/ 55 h 338"/>
                <a:gd name="T40" fmla="*/ 176 w 315"/>
                <a:gd name="T41" fmla="*/ 44 h 338"/>
                <a:gd name="T42" fmla="*/ 147 w 315"/>
                <a:gd name="T43" fmla="*/ 32 h 338"/>
                <a:gd name="T44" fmla="*/ 108 w 315"/>
                <a:gd name="T45" fmla="*/ 16 h 338"/>
                <a:gd name="T46" fmla="*/ 86 w 315"/>
                <a:gd name="T47" fmla="*/ 0 h 338"/>
                <a:gd name="T48" fmla="*/ 14 w 315"/>
                <a:gd name="T49" fmla="*/ 125 h 338"/>
                <a:gd name="T50" fmla="*/ 6 w 315"/>
                <a:gd name="T51" fmla="*/ 127 h 338"/>
                <a:gd name="T52" fmla="*/ 38 w 315"/>
                <a:gd name="T53" fmla="*/ 149 h 338"/>
                <a:gd name="T54" fmla="*/ 53 w 315"/>
                <a:gd name="T55" fmla="*/ 162 h 338"/>
                <a:gd name="T56" fmla="*/ 63 w 315"/>
                <a:gd name="T57" fmla="*/ 182 h 338"/>
                <a:gd name="T58" fmla="*/ 36 w 315"/>
                <a:gd name="T59" fmla="*/ 209 h 338"/>
                <a:gd name="T60" fmla="*/ 27 w 315"/>
                <a:gd name="T61" fmla="*/ 233 h 338"/>
                <a:gd name="T62" fmla="*/ 27 w 315"/>
                <a:gd name="T63" fmla="*/ 263 h 338"/>
                <a:gd name="T64" fmla="*/ 40 w 315"/>
                <a:gd name="T65" fmla="*/ 290 h 338"/>
                <a:gd name="T66" fmla="*/ 119 w 315"/>
                <a:gd name="T67" fmla="*/ 65 h 338"/>
                <a:gd name="T68" fmla="*/ 169 w 315"/>
                <a:gd name="T69" fmla="*/ 49 h 338"/>
                <a:gd name="T70" fmla="*/ 126 w 315"/>
                <a:gd name="T71" fmla="*/ 101 h 338"/>
                <a:gd name="T72" fmla="*/ 238 w 315"/>
                <a:gd name="T73" fmla="*/ 128 h 338"/>
                <a:gd name="T74" fmla="*/ 177 w 315"/>
                <a:gd name="T75" fmla="*/ 119 h 338"/>
                <a:gd name="T76" fmla="*/ 222 w 315"/>
                <a:gd name="T77" fmla="*/ 96 h 338"/>
                <a:gd name="T78" fmla="*/ 268 w 315"/>
                <a:gd name="T79" fmla="*/ 198 h 338"/>
                <a:gd name="T80" fmla="*/ 203 w 315"/>
                <a:gd name="T81" fmla="*/ 258 h 338"/>
                <a:gd name="T82" fmla="*/ 216 w 315"/>
                <a:gd name="T83" fmla="*/ 191 h 338"/>
                <a:gd name="T84" fmla="*/ 59 w 315"/>
                <a:gd name="T85" fmla="*/ 198 h 338"/>
                <a:gd name="T86" fmla="*/ 128 w 315"/>
                <a:gd name="T87" fmla="*/ 200 h 338"/>
                <a:gd name="T88" fmla="*/ 96 w 315"/>
                <a:gd name="T89" fmla="*/ 274 h 338"/>
                <a:gd name="T90" fmla="*/ 59 w 315"/>
                <a:gd name="T91" fmla="*/ 19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338">
                  <a:moveTo>
                    <a:pt x="45" y="296"/>
                  </a:moveTo>
                  <a:cubicBezTo>
                    <a:pt x="53" y="304"/>
                    <a:pt x="62" y="311"/>
                    <a:pt x="72" y="316"/>
                  </a:cubicBezTo>
                  <a:cubicBezTo>
                    <a:pt x="73" y="317"/>
                    <a:pt x="75" y="318"/>
                    <a:pt x="77" y="319"/>
                  </a:cubicBezTo>
                  <a:cubicBezTo>
                    <a:pt x="87" y="324"/>
                    <a:pt x="97" y="328"/>
                    <a:pt x="108" y="331"/>
                  </a:cubicBezTo>
                  <a:cubicBezTo>
                    <a:pt x="109" y="331"/>
                    <a:pt x="110" y="332"/>
                    <a:pt x="111" y="332"/>
                  </a:cubicBezTo>
                  <a:cubicBezTo>
                    <a:pt x="124" y="335"/>
                    <a:pt x="138" y="337"/>
                    <a:pt x="152" y="338"/>
                  </a:cubicBezTo>
                  <a:cubicBezTo>
                    <a:pt x="163" y="338"/>
                    <a:pt x="173" y="337"/>
                    <a:pt x="184" y="335"/>
                  </a:cubicBezTo>
                  <a:cubicBezTo>
                    <a:pt x="186" y="335"/>
                    <a:pt x="187" y="334"/>
                    <a:pt x="189" y="334"/>
                  </a:cubicBezTo>
                  <a:cubicBezTo>
                    <a:pt x="198" y="332"/>
                    <a:pt x="206" y="330"/>
                    <a:pt x="214" y="326"/>
                  </a:cubicBezTo>
                  <a:cubicBezTo>
                    <a:pt x="217" y="325"/>
                    <a:pt x="219" y="324"/>
                    <a:pt x="222" y="323"/>
                  </a:cubicBezTo>
                  <a:cubicBezTo>
                    <a:pt x="232" y="317"/>
                    <a:pt x="242" y="310"/>
                    <a:pt x="250" y="303"/>
                  </a:cubicBezTo>
                  <a:cubicBezTo>
                    <a:pt x="265" y="291"/>
                    <a:pt x="277" y="275"/>
                    <a:pt x="283" y="267"/>
                  </a:cubicBezTo>
                  <a:cubicBezTo>
                    <a:pt x="284" y="266"/>
                    <a:pt x="285" y="265"/>
                    <a:pt x="285" y="263"/>
                  </a:cubicBezTo>
                  <a:cubicBezTo>
                    <a:pt x="305" y="237"/>
                    <a:pt x="315" y="203"/>
                    <a:pt x="307" y="170"/>
                  </a:cubicBezTo>
                  <a:cubicBezTo>
                    <a:pt x="305" y="158"/>
                    <a:pt x="300" y="147"/>
                    <a:pt x="294" y="136"/>
                  </a:cubicBezTo>
                  <a:cubicBezTo>
                    <a:pt x="293" y="134"/>
                    <a:pt x="292" y="132"/>
                    <a:pt x="290" y="130"/>
                  </a:cubicBezTo>
                  <a:cubicBezTo>
                    <a:pt x="290" y="130"/>
                    <a:pt x="290" y="130"/>
                    <a:pt x="290" y="129"/>
                  </a:cubicBezTo>
                  <a:cubicBezTo>
                    <a:pt x="288" y="127"/>
                    <a:pt x="287" y="125"/>
                    <a:pt x="285" y="124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4" y="122"/>
                    <a:pt x="284" y="121"/>
                    <a:pt x="283" y="120"/>
                  </a:cubicBezTo>
                  <a:cubicBezTo>
                    <a:pt x="280" y="122"/>
                    <a:pt x="277" y="123"/>
                    <a:pt x="274" y="123"/>
                  </a:cubicBezTo>
                  <a:cubicBezTo>
                    <a:pt x="268" y="124"/>
                    <a:pt x="264" y="114"/>
                    <a:pt x="270" y="111"/>
                  </a:cubicBezTo>
                  <a:cubicBezTo>
                    <a:pt x="271" y="111"/>
                    <a:pt x="272" y="110"/>
                    <a:pt x="273" y="109"/>
                  </a:cubicBezTo>
                  <a:cubicBezTo>
                    <a:pt x="269" y="106"/>
                    <a:pt x="266" y="102"/>
                    <a:pt x="262" y="98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59" y="104"/>
                    <a:pt x="251" y="101"/>
                    <a:pt x="252" y="96"/>
                  </a:cubicBezTo>
                  <a:cubicBezTo>
                    <a:pt x="252" y="94"/>
                    <a:pt x="253" y="93"/>
                    <a:pt x="253" y="91"/>
                  </a:cubicBezTo>
                  <a:cubicBezTo>
                    <a:pt x="253" y="91"/>
                    <a:pt x="252" y="90"/>
                    <a:pt x="252" y="90"/>
                  </a:cubicBezTo>
                  <a:cubicBezTo>
                    <a:pt x="251" y="90"/>
                    <a:pt x="251" y="89"/>
                    <a:pt x="251" y="89"/>
                  </a:cubicBezTo>
                  <a:cubicBezTo>
                    <a:pt x="247" y="86"/>
                    <a:pt x="243" y="83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79"/>
                    <a:pt x="236" y="78"/>
                    <a:pt x="235" y="78"/>
                  </a:cubicBezTo>
                  <a:cubicBezTo>
                    <a:pt x="234" y="80"/>
                    <a:pt x="232" y="82"/>
                    <a:pt x="230" y="83"/>
                  </a:cubicBezTo>
                  <a:cubicBezTo>
                    <a:pt x="225" y="88"/>
                    <a:pt x="218" y="81"/>
                    <a:pt x="220" y="75"/>
                  </a:cubicBezTo>
                  <a:cubicBezTo>
                    <a:pt x="221" y="73"/>
                    <a:pt x="222" y="72"/>
                    <a:pt x="223" y="70"/>
                  </a:cubicBezTo>
                  <a:cubicBezTo>
                    <a:pt x="219" y="68"/>
                    <a:pt x="215" y="65"/>
                    <a:pt x="211" y="63"/>
                  </a:cubicBezTo>
                  <a:cubicBezTo>
                    <a:pt x="211" y="64"/>
                    <a:pt x="211" y="64"/>
                    <a:pt x="210" y="65"/>
                  </a:cubicBezTo>
                  <a:cubicBezTo>
                    <a:pt x="209" y="72"/>
                    <a:pt x="199" y="70"/>
                    <a:pt x="200" y="63"/>
                  </a:cubicBezTo>
                  <a:cubicBezTo>
                    <a:pt x="200" y="61"/>
                    <a:pt x="201" y="59"/>
                    <a:pt x="201" y="57"/>
                  </a:cubicBezTo>
                  <a:cubicBezTo>
                    <a:pt x="200" y="57"/>
                    <a:pt x="199" y="56"/>
                    <a:pt x="197" y="55"/>
                  </a:cubicBezTo>
                  <a:cubicBezTo>
                    <a:pt x="194" y="53"/>
                    <a:pt x="190" y="52"/>
                    <a:pt x="187" y="50"/>
                  </a:cubicBezTo>
                  <a:cubicBezTo>
                    <a:pt x="183" y="48"/>
                    <a:pt x="179" y="46"/>
                    <a:pt x="176" y="44"/>
                  </a:cubicBezTo>
                  <a:cubicBezTo>
                    <a:pt x="176" y="44"/>
                    <a:pt x="176" y="44"/>
                    <a:pt x="175" y="44"/>
                  </a:cubicBezTo>
                  <a:cubicBezTo>
                    <a:pt x="166" y="40"/>
                    <a:pt x="157" y="36"/>
                    <a:pt x="147" y="32"/>
                  </a:cubicBezTo>
                  <a:cubicBezTo>
                    <a:pt x="145" y="32"/>
                    <a:pt x="143" y="31"/>
                    <a:pt x="142" y="28"/>
                  </a:cubicBezTo>
                  <a:cubicBezTo>
                    <a:pt x="133" y="14"/>
                    <a:pt x="119" y="27"/>
                    <a:pt x="108" y="16"/>
                  </a:cubicBezTo>
                  <a:cubicBezTo>
                    <a:pt x="102" y="10"/>
                    <a:pt x="99" y="2"/>
                    <a:pt x="88" y="0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132" y="33"/>
                    <a:pt x="87" y="120"/>
                    <a:pt x="37" y="126"/>
                  </a:cubicBezTo>
                  <a:cubicBezTo>
                    <a:pt x="28" y="128"/>
                    <a:pt x="21" y="127"/>
                    <a:pt x="14" y="125"/>
                  </a:cubicBezTo>
                  <a:cubicBezTo>
                    <a:pt x="14" y="125"/>
                    <a:pt x="7" y="121"/>
                    <a:pt x="0" y="116"/>
                  </a:cubicBezTo>
                  <a:cubicBezTo>
                    <a:pt x="1" y="121"/>
                    <a:pt x="3" y="125"/>
                    <a:pt x="6" y="127"/>
                  </a:cubicBezTo>
                  <a:cubicBezTo>
                    <a:pt x="11" y="129"/>
                    <a:pt x="16" y="130"/>
                    <a:pt x="21" y="133"/>
                  </a:cubicBezTo>
                  <a:cubicBezTo>
                    <a:pt x="29" y="137"/>
                    <a:pt x="34" y="142"/>
                    <a:pt x="38" y="149"/>
                  </a:cubicBezTo>
                  <a:cubicBezTo>
                    <a:pt x="42" y="157"/>
                    <a:pt x="46" y="161"/>
                    <a:pt x="51" y="164"/>
                  </a:cubicBezTo>
                  <a:cubicBezTo>
                    <a:pt x="52" y="163"/>
                    <a:pt x="52" y="163"/>
                    <a:pt x="53" y="162"/>
                  </a:cubicBezTo>
                  <a:cubicBezTo>
                    <a:pt x="57" y="155"/>
                    <a:pt x="67" y="161"/>
                    <a:pt x="66" y="168"/>
                  </a:cubicBezTo>
                  <a:cubicBezTo>
                    <a:pt x="73" y="171"/>
                    <a:pt x="71" y="184"/>
                    <a:pt x="63" y="182"/>
                  </a:cubicBezTo>
                  <a:cubicBezTo>
                    <a:pt x="61" y="182"/>
                    <a:pt x="59" y="182"/>
                    <a:pt x="57" y="181"/>
                  </a:cubicBezTo>
                  <a:cubicBezTo>
                    <a:pt x="50" y="188"/>
                    <a:pt x="41" y="198"/>
                    <a:pt x="36" y="209"/>
                  </a:cubicBezTo>
                  <a:cubicBezTo>
                    <a:pt x="34" y="213"/>
                    <a:pt x="32" y="217"/>
                    <a:pt x="30" y="221"/>
                  </a:cubicBezTo>
                  <a:cubicBezTo>
                    <a:pt x="29" y="225"/>
                    <a:pt x="28" y="229"/>
                    <a:pt x="27" y="233"/>
                  </a:cubicBezTo>
                  <a:cubicBezTo>
                    <a:pt x="26" y="237"/>
                    <a:pt x="26" y="241"/>
                    <a:pt x="25" y="245"/>
                  </a:cubicBezTo>
                  <a:cubicBezTo>
                    <a:pt x="25" y="251"/>
                    <a:pt x="25" y="257"/>
                    <a:pt x="27" y="263"/>
                  </a:cubicBezTo>
                  <a:cubicBezTo>
                    <a:pt x="28" y="266"/>
                    <a:pt x="29" y="269"/>
                    <a:pt x="30" y="272"/>
                  </a:cubicBezTo>
                  <a:cubicBezTo>
                    <a:pt x="33" y="279"/>
                    <a:pt x="36" y="284"/>
                    <a:pt x="40" y="290"/>
                  </a:cubicBezTo>
                  <a:cubicBezTo>
                    <a:pt x="42" y="292"/>
                    <a:pt x="44" y="294"/>
                    <a:pt x="45" y="296"/>
                  </a:cubicBezTo>
                  <a:close/>
                  <a:moveTo>
                    <a:pt x="119" y="65"/>
                  </a:moveTo>
                  <a:cubicBezTo>
                    <a:pt x="127" y="50"/>
                    <a:pt x="150" y="38"/>
                    <a:pt x="167" y="47"/>
                  </a:cubicBezTo>
                  <a:cubicBezTo>
                    <a:pt x="168" y="48"/>
                    <a:pt x="168" y="48"/>
                    <a:pt x="169" y="49"/>
                  </a:cubicBezTo>
                  <a:cubicBezTo>
                    <a:pt x="183" y="58"/>
                    <a:pt x="184" y="78"/>
                    <a:pt x="174" y="92"/>
                  </a:cubicBezTo>
                  <a:cubicBezTo>
                    <a:pt x="163" y="106"/>
                    <a:pt x="142" y="112"/>
                    <a:pt x="126" y="101"/>
                  </a:cubicBezTo>
                  <a:cubicBezTo>
                    <a:pt x="115" y="93"/>
                    <a:pt x="113" y="77"/>
                    <a:pt x="119" y="65"/>
                  </a:cubicBezTo>
                  <a:close/>
                  <a:moveTo>
                    <a:pt x="238" y="128"/>
                  </a:moveTo>
                  <a:cubicBezTo>
                    <a:pt x="235" y="148"/>
                    <a:pt x="213" y="158"/>
                    <a:pt x="194" y="154"/>
                  </a:cubicBezTo>
                  <a:cubicBezTo>
                    <a:pt x="176" y="151"/>
                    <a:pt x="171" y="134"/>
                    <a:pt x="177" y="119"/>
                  </a:cubicBezTo>
                  <a:cubicBezTo>
                    <a:pt x="182" y="105"/>
                    <a:pt x="195" y="90"/>
                    <a:pt x="211" y="93"/>
                  </a:cubicBezTo>
                  <a:cubicBezTo>
                    <a:pt x="215" y="93"/>
                    <a:pt x="218" y="95"/>
                    <a:pt x="222" y="96"/>
                  </a:cubicBezTo>
                  <a:cubicBezTo>
                    <a:pt x="233" y="102"/>
                    <a:pt x="241" y="115"/>
                    <a:pt x="238" y="128"/>
                  </a:cubicBezTo>
                  <a:close/>
                  <a:moveTo>
                    <a:pt x="268" y="198"/>
                  </a:moveTo>
                  <a:cubicBezTo>
                    <a:pt x="274" y="204"/>
                    <a:pt x="278" y="211"/>
                    <a:pt x="279" y="218"/>
                  </a:cubicBezTo>
                  <a:cubicBezTo>
                    <a:pt x="286" y="255"/>
                    <a:pt x="229" y="294"/>
                    <a:pt x="203" y="258"/>
                  </a:cubicBezTo>
                  <a:cubicBezTo>
                    <a:pt x="199" y="253"/>
                    <a:pt x="196" y="246"/>
                    <a:pt x="195" y="239"/>
                  </a:cubicBezTo>
                  <a:cubicBezTo>
                    <a:pt x="192" y="220"/>
                    <a:pt x="199" y="201"/>
                    <a:pt x="216" y="191"/>
                  </a:cubicBezTo>
                  <a:cubicBezTo>
                    <a:pt x="234" y="182"/>
                    <a:pt x="254" y="184"/>
                    <a:pt x="268" y="198"/>
                  </a:cubicBezTo>
                  <a:close/>
                  <a:moveTo>
                    <a:pt x="59" y="198"/>
                  </a:moveTo>
                  <a:cubicBezTo>
                    <a:pt x="69" y="188"/>
                    <a:pt x="83" y="182"/>
                    <a:pt x="97" y="184"/>
                  </a:cubicBezTo>
                  <a:cubicBezTo>
                    <a:pt x="109" y="185"/>
                    <a:pt x="120" y="192"/>
                    <a:pt x="128" y="200"/>
                  </a:cubicBezTo>
                  <a:cubicBezTo>
                    <a:pt x="137" y="209"/>
                    <a:pt x="142" y="220"/>
                    <a:pt x="140" y="233"/>
                  </a:cubicBezTo>
                  <a:cubicBezTo>
                    <a:pt x="136" y="254"/>
                    <a:pt x="118" y="274"/>
                    <a:pt x="96" y="274"/>
                  </a:cubicBezTo>
                  <a:cubicBezTo>
                    <a:pt x="71" y="275"/>
                    <a:pt x="47" y="258"/>
                    <a:pt x="47" y="231"/>
                  </a:cubicBezTo>
                  <a:cubicBezTo>
                    <a:pt x="47" y="219"/>
                    <a:pt x="51" y="207"/>
                    <a:pt x="59" y="198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81"/>
            <p:cNvSpPr>
              <a:spLocks noEditPoints="1"/>
            </p:cNvSpPr>
            <p:nvPr/>
          </p:nvSpPr>
          <p:spPr bwMode="auto">
            <a:xfrm>
              <a:off x="-11022013" y="7866063"/>
              <a:ext cx="1133475" cy="1182687"/>
            </a:xfrm>
            <a:custGeom>
              <a:avLst/>
              <a:gdLst>
                <a:gd name="T0" fmla="*/ 125 w 354"/>
                <a:gd name="T1" fmla="*/ 363 h 370"/>
                <a:gd name="T2" fmla="*/ 209 w 354"/>
                <a:gd name="T3" fmla="*/ 366 h 370"/>
                <a:gd name="T4" fmla="*/ 295 w 354"/>
                <a:gd name="T5" fmla="*/ 316 h 370"/>
                <a:gd name="T6" fmla="*/ 321 w 354"/>
                <a:gd name="T7" fmla="*/ 283 h 370"/>
                <a:gd name="T8" fmla="*/ 332 w 354"/>
                <a:gd name="T9" fmla="*/ 111 h 370"/>
                <a:gd name="T10" fmla="*/ 279 w 354"/>
                <a:gd name="T11" fmla="*/ 95 h 370"/>
                <a:gd name="T12" fmla="*/ 275 w 354"/>
                <a:gd name="T13" fmla="*/ 51 h 370"/>
                <a:gd name="T14" fmla="*/ 224 w 354"/>
                <a:gd name="T15" fmla="*/ 60 h 370"/>
                <a:gd name="T16" fmla="*/ 175 w 354"/>
                <a:gd name="T17" fmla="*/ 36 h 370"/>
                <a:gd name="T18" fmla="*/ 130 w 354"/>
                <a:gd name="T19" fmla="*/ 12 h 370"/>
                <a:gd name="T20" fmla="*/ 5 w 354"/>
                <a:gd name="T21" fmla="*/ 75 h 370"/>
                <a:gd name="T22" fmla="*/ 26 w 354"/>
                <a:gd name="T23" fmla="*/ 159 h 370"/>
                <a:gd name="T24" fmla="*/ 42 w 354"/>
                <a:gd name="T25" fmla="*/ 221 h 370"/>
                <a:gd name="T26" fmla="*/ 31 w 354"/>
                <a:gd name="T27" fmla="*/ 260 h 370"/>
                <a:gd name="T28" fmla="*/ 52 w 354"/>
                <a:gd name="T29" fmla="*/ 321 h 370"/>
                <a:gd name="T30" fmla="*/ 50 w 354"/>
                <a:gd name="T31" fmla="*/ 289 h 370"/>
                <a:gd name="T32" fmla="*/ 47 w 354"/>
                <a:gd name="T33" fmla="*/ 250 h 370"/>
                <a:gd name="T34" fmla="*/ 77 w 354"/>
                <a:gd name="T35" fmla="*/ 198 h 370"/>
                <a:gd name="T36" fmla="*/ 73 w 354"/>
                <a:gd name="T37" fmla="*/ 179 h 370"/>
                <a:gd name="T38" fmla="*/ 41 w 354"/>
                <a:gd name="T39" fmla="*/ 150 h 370"/>
                <a:gd name="T40" fmla="*/ 34 w 354"/>
                <a:gd name="T41" fmla="*/ 142 h 370"/>
                <a:gd name="T42" fmla="*/ 108 w 354"/>
                <a:gd name="T43" fmla="*/ 17 h 370"/>
                <a:gd name="T44" fmla="*/ 167 w 354"/>
                <a:gd name="T45" fmla="*/ 49 h 370"/>
                <a:gd name="T46" fmla="*/ 207 w 354"/>
                <a:gd name="T47" fmla="*/ 67 h 370"/>
                <a:gd name="T48" fmla="*/ 220 w 354"/>
                <a:gd name="T49" fmla="*/ 80 h 370"/>
                <a:gd name="T50" fmla="*/ 243 w 354"/>
                <a:gd name="T51" fmla="*/ 87 h 370"/>
                <a:gd name="T52" fmla="*/ 255 w 354"/>
                <a:gd name="T53" fmla="*/ 95 h 370"/>
                <a:gd name="T54" fmla="*/ 271 w 354"/>
                <a:gd name="T55" fmla="*/ 106 h 370"/>
                <a:gd name="T56" fmla="*/ 272 w 354"/>
                <a:gd name="T57" fmla="*/ 113 h 370"/>
                <a:gd name="T58" fmla="*/ 293 w 354"/>
                <a:gd name="T59" fmla="*/ 126 h 370"/>
                <a:gd name="T60" fmla="*/ 303 w 354"/>
                <a:gd name="T61" fmla="*/ 137 h 370"/>
                <a:gd name="T62" fmla="*/ 310 w 354"/>
                <a:gd name="T63" fmla="*/ 146 h 370"/>
                <a:gd name="T64" fmla="*/ 327 w 354"/>
                <a:gd name="T65" fmla="*/ 187 h 370"/>
                <a:gd name="T66" fmla="*/ 270 w 354"/>
                <a:gd name="T67" fmla="*/ 320 h 370"/>
                <a:gd name="T68" fmla="*/ 209 w 354"/>
                <a:gd name="T69" fmla="*/ 351 h 370"/>
                <a:gd name="T70" fmla="*/ 131 w 354"/>
                <a:gd name="T71" fmla="*/ 349 h 370"/>
                <a:gd name="T72" fmla="*/ 92 w 354"/>
                <a:gd name="T73" fmla="*/ 333 h 370"/>
                <a:gd name="T74" fmla="*/ 50 w 354"/>
                <a:gd name="T75" fmla="*/ 289 h 370"/>
                <a:gd name="T76" fmla="*/ 65 w 354"/>
                <a:gd name="T77" fmla="*/ 127 h 370"/>
                <a:gd name="T78" fmla="*/ 86 w 354"/>
                <a:gd name="T79" fmla="*/ 21 h 370"/>
                <a:gd name="T80" fmla="*/ 251 w 354"/>
                <a:gd name="T81" fmla="*/ 37 h 370"/>
                <a:gd name="T82" fmla="*/ 254 w 354"/>
                <a:gd name="T83" fmla="*/ 34 h 370"/>
                <a:gd name="T84" fmla="*/ 258 w 354"/>
                <a:gd name="T85" fmla="*/ 34 h 370"/>
                <a:gd name="T86" fmla="*/ 260 w 354"/>
                <a:gd name="T87" fmla="*/ 35 h 370"/>
                <a:gd name="T88" fmla="*/ 261 w 354"/>
                <a:gd name="T89" fmla="*/ 38 h 370"/>
                <a:gd name="T90" fmla="*/ 261 w 354"/>
                <a:gd name="T91" fmla="*/ 51 h 370"/>
                <a:gd name="T92" fmla="*/ 234 w 354"/>
                <a:gd name="T93" fmla="*/ 66 h 370"/>
                <a:gd name="T94" fmla="*/ 250 w 354"/>
                <a:gd name="T95" fmla="*/ 37 h 370"/>
                <a:gd name="T96" fmla="*/ 289 w 354"/>
                <a:gd name="T97" fmla="*/ 10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370">
                  <a:moveTo>
                    <a:pt x="67" y="335"/>
                  </a:moveTo>
                  <a:cubicBezTo>
                    <a:pt x="74" y="341"/>
                    <a:pt x="81" y="346"/>
                    <a:pt x="89" y="350"/>
                  </a:cubicBezTo>
                  <a:cubicBezTo>
                    <a:pt x="100" y="355"/>
                    <a:pt x="112" y="360"/>
                    <a:pt x="125" y="363"/>
                  </a:cubicBezTo>
                  <a:cubicBezTo>
                    <a:pt x="140" y="367"/>
                    <a:pt x="156" y="369"/>
                    <a:pt x="172" y="369"/>
                  </a:cubicBezTo>
                  <a:cubicBezTo>
                    <a:pt x="180" y="370"/>
                    <a:pt x="188" y="369"/>
                    <a:pt x="196" y="368"/>
                  </a:cubicBezTo>
                  <a:cubicBezTo>
                    <a:pt x="200" y="368"/>
                    <a:pt x="205" y="367"/>
                    <a:pt x="209" y="366"/>
                  </a:cubicBezTo>
                  <a:cubicBezTo>
                    <a:pt x="214" y="365"/>
                    <a:pt x="218" y="364"/>
                    <a:pt x="223" y="363"/>
                  </a:cubicBezTo>
                  <a:cubicBezTo>
                    <a:pt x="232" y="360"/>
                    <a:pt x="241" y="356"/>
                    <a:pt x="249" y="352"/>
                  </a:cubicBezTo>
                  <a:cubicBezTo>
                    <a:pt x="266" y="343"/>
                    <a:pt x="283" y="328"/>
                    <a:pt x="295" y="316"/>
                  </a:cubicBezTo>
                  <a:cubicBezTo>
                    <a:pt x="295" y="315"/>
                    <a:pt x="296" y="315"/>
                    <a:pt x="297" y="314"/>
                  </a:cubicBezTo>
                  <a:cubicBezTo>
                    <a:pt x="299" y="311"/>
                    <a:pt x="302" y="308"/>
                    <a:pt x="305" y="305"/>
                  </a:cubicBezTo>
                  <a:cubicBezTo>
                    <a:pt x="312" y="296"/>
                    <a:pt x="318" y="288"/>
                    <a:pt x="321" y="283"/>
                  </a:cubicBezTo>
                  <a:cubicBezTo>
                    <a:pt x="347" y="242"/>
                    <a:pt x="351" y="190"/>
                    <a:pt x="326" y="147"/>
                  </a:cubicBezTo>
                  <a:cubicBezTo>
                    <a:pt x="323" y="141"/>
                    <a:pt x="319" y="135"/>
                    <a:pt x="314" y="129"/>
                  </a:cubicBezTo>
                  <a:cubicBezTo>
                    <a:pt x="321" y="124"/>
                    <a:pt x="327" y="117"/>
                    <a:pt x="332" y="111"/>
                  </a:cubicBezTo>
                  <a:cubicBezTo>
                    <a:pt x="341" y="101"/>
                    <a:pt x="354" y="84"/>
                    <a:pt x="349" y="69"/>
                  </a:cubicBezTo>
                  <a:cubicBezTo>
                    <a:pt x="345" y="53"/>
                    <a:pt x="322" y="55"/>
                    <a:pt x="311" y="61"/>
                  </a:cubicBezTo>
                  <a:cubicBezTo>
                    <a:pt x="299" y="69"/>
                    <a:pt x="287" y="81"/>
                    <a:pt x="279" y="95"/>
                  </a:cubicBezTo>
                  <a:cubicBezTo>
                    <a:pt x="274" y="91"/>
                    <a:pt x="268" y="87"/>
                    <a:pt x="262" y="83"/>
                  </a:cubicBezTo>
                  <a:cubicBezTo>
                    <a:pt x="264" y="80"/>
                    <a:pt x="266" y="76"/>
                    <a:pt x="268" y="73"/>
                  </a:cubicBezTo>
                  <a:cubicBezTo>
                    <a:pt x="271" y="66"/>
                    <a:pt x="273" y="58"/>
                    <a:pt x="275" y="51"/>
                  </a:cubicBezTo>
                  <a:cubicBezTo>
                    <a:pt x="276" y="40"/>
                    <a:pt x="274" y="28"/>
                    <a:pt x="265" y="22"/>
                  </a:cubicBezTo>
                  <a:cubicBezTo>
                    <a:pt x="255" y="16"/>
                    <a:pt x="244" y="24"/>
                    <a:pt x="238" y="31"/>
                  </a:cubicBezTo>
                  <a:cubicBezTo>
                    <a:pt x="231" y="39"/>
                    <a:pt x="227" y="50"/>
                    <a:pt x="224" y="60"/>
                  </a:cubicBezTo>
                  <a:cubicBezTo>
                    <a:pt x="219" y="58"/>
                    <a:pt x="215" y="56"/>
                    <a:pt x="211" y="54"/>
                  </a:cubicBezTo>
                  <a:cubicBezTo>
                    <a:pt x="199" y="48"/>
                    <a:pt x="187" y="43"/>
                    <a:pt x="175" y="38"/>
                  </a:cubicBezTo>
                  <a:cubicBezTo>
                    <a:pt x="175" y="37"/>
                    <a:pt x="175" y="37"/>
                    <a:pt x="175" y="36"/>
                  </a:cubicBezTo>
                  <a:cubicBezTo>
                    <a:pt x="170" y="28"/>
                    <a:pt x="164" y="22"/>
                    <a:pt x="154" y="22"/>
                  </a:cubicBezTo>
                  <a:cubicBezTo>
                    <a:pt x="150" y="21"/>
                    <a:pt x="146" y="22"/>
                    <a:pt x="142" y="23"/>
                  </a:cubicBezTo>
                  <a:cubicBezTo>
                    <a:pt x="136" y="24"/>
                    <a:pt x="134" y="14"/>
                    <a:pt x="130" y="12"/>
                  </a:cubicBezTo>
                  <a:cubicBezTo>
                    <a:pt x="115" y="0"/>
                    <a:pt x="92" y="0"/>
                    <a:pt x="76" y="9"/>
                  </a:cubicBezTo>
                  <a:cubicBezTo>
                    <a:pt x="76" y="9"/>
                    <a:pt x="75" y="10"/>
                    <a:pt x="75" y="10"/>
                  </a:cubicBezTo>
                  <a:cubicBezTo>
                    <a:pt x="42" y="15"/>
                    <a:pt x="15" y="43"/>
                    <a:pt x="5" y="75"/>
                  </a:cubicBezTo>
                  <a:cubicBezTo>
                    <a:pt x="0" y="90"/>
                    <a:pt x="1" y="104"/>
                    <a:pt x="6" y="117"/>
                  </a:cubicBezTo>
                  <a:cubicBezTo>
                    <a:pt x="6" y="117"/>
                    <a:pt x="6" y="118"/>
                    <a:pt x="6" y="119"/>
                  </a:cubicBezTo>
                  <a:cubicBezTo>
                    <a:pt x="7" y="136"/>
                    <a:pt x="9" y="152"/>
                    <a:pt x="26" y="159"/>
                  </a:cubicBezTo>
                  <a:cubicBezTo>
                    <a:pt x="38" y="164"/>
                    <a:pt x="44" y="171"/>
                    <a:pt x="50" y="182"/>
                  </a:cubicBezTo>
                  <a:cubicBezTo>
                    <a:pt x="53" y="187"/>
                    <a:pt x="57" y="191"/>
                    <a:pt x="61" y="193"/>
                  </a:cubicBezTo>
                  <a:cubicBezTo>
                    <a:pt x="55" y="201"/>
                    <a:pt x="47" y="210"/>
                    <a:pt x="42" y="221"/>
                  </a:cubicBezTo>
                  <a:cubicBezTo>
                    <a:pt x="40" y="224"/>
                    <a:pt x="38" y="228"/>
                    <a:pt x="37" y="232"/>
                  </a:cubicBezTo>
                  <a:cubicBezTo>
                    <a:pt x="34" y="238"/>
                    <a:pt x="32" y="245"/>
                    <a:pt x="31" y="252"/>
                  </a:cubicBezTo>
                  <a:cubicBezTo>
                    <a:pt x="31" y="254"/>
                    <a:pt x="31" y="257"/>
                    <a:pt x="31" y="260"/>
                  </a:cubicBezTo>
                  <a:cubicBezTo>
                    <a:pt x="30" y="269"/>
                    <a:pt x="31" y="277"/>
                    <a:pt x="33" y="286"/>
                  </a:cubicBezTo>
                  <a:cubicBezTo>
                    <a:pt x="33" y="287"/>
                    <a:pt x="34" y="289"/>
                    <a:pt x="34" y="290"/>
                  </a:cubicBezTo>
                  <a:cubicBezTo>
                    <a:pt x="38" y="301"/>
                    <a:pt x="43" y="311"/>
                    <a:pt x="52" y="321"/>
                  </a:cubicBezTo>
                  <a:cubicBezTo>
                    <a:pt x="53" y="322"/>
                    <a:pt x="54" y="324"/>
                    <a:pt x="56" y="325"/>
                  </a:cubicBezTo>
                  <a:cubicBezTo>
                    <a:pt x="59" y="329"/>
                    <a:pt x="63" y="332"/>
                    <a:pt x="67" y="335"/>
                  </a:cubicBezTo>
                  <a:close/>
                  <a:moveTo>
                    <a:pt x="50" y="289"/>
                  </a:moveTo>
                  <a:cubicBezTo>
                    <a:pt x="49" y="286"/>
                    <a:pt x="48" y="283"/>
                    <a:pt x="47" y="280"/>
                  </a:cubicBezTo>
                  <a:cubicBezTo>
                    <a:pt x="45" y="274"/>
                    <a:pt x="45" y="268"/>
                    <a:pt x="45" y="262"/>
                  </a:cubicBezTo>
                  <a:cubicBezTo>
                    <a:pt x="46" y="258"/>
                    <a:pt x="46" y="254"/>
                    <a:pt x="47" y="250"/>
                  </a:cubicBezTo>
                  <a:cubicBezTo>
                    <a:pt x="48" y="246"/>
                    <a:pt x="49" y="242"/>
                    <a:pt x="50" y="238"/>
                  </a:cubicBezTo>
                  <a:cubicBezTo>
                    <a:pt x="52" y="234"/>
                    <a:pt x="54" y="230"/>
                    <a:pt x="56" y="226"/>
                  </a:cubicBezTo>
                  <a:cubicBezTo>
                    <a:pt x="61" y="215"/>
                    <a:pt x="70" y="205"/>
                    <a:pt x="77" y="198"/>
                  </a:cubicBezTo>
                  <a:cubicBezTo>
                    <a:pt x="79" y="199"/>
                    <a:pt x="81" y="199"/>
                    <a:pt x="83" y="199"/>
                  </a:cubicBezTo>
                  <a:cubicBezTo>
                    <a:pt x="91" y="201"/>
                    <a:pt x="93" y="188"/>
                    <a:pt x="86" y="185"/>
                  </a:cubicBezTo>
                  <a:cubicBezTo>
                    <a:pt x="87" y="178"/>
                    <a:pt x="77" y="172"/>
                    <a:pt x="73" y="179"/>
                  </a:cubicBezTo>
                  <a:cubicBezTo>
                    <a:pt x="72" y="180"/>
                    <a:pt x="72" y="180"/>
                    <a:pt x="71" y="181"/>
                  </a:cubicBezTo>
                  <a:cubicBezTo>
                    <a:pt x="66" y="178"/>
                    <a:pt x="62" y="174"/>
                    <a:pt x="58" y="166"/>
                  </a:cubicBezTo>
                  <a:cubicBezTo>
                    <a:pt x="54" y="159"/>
                    <a:pt x="49" y="154"/>
                    <a:pt x="41" y="150"/>
                  </a:cubicBezTo>
                  <a:cubicBezTo>
                    <a:pt x="36" y="147"/>
                    <a:pt x="31" y="146"/>
                    <a:pt x="26" y="144"/>
                  </a:cubicBezTo>
                  <a:cubicBezTo>
                    <a:pt x="23" y="142"/>
                    <a:pt x="21" y="138"/>
                    <a:pt x="20" y="133"/>
                  </a:cubicBezTo>
                  <a:cubicBezTo>
                    <a:pt x="27" y="138"/>
                    <a:pt x="34" y="142"/>
                    <a:pt x="34" y="142"/>
                  </a:cubicBezTo>
                  <a:cubicBezTo>
                    <a:pt x="41" y="144"/>
                    <a:pt x="48" y="145"/>
                    <a:pt x="57" y="143"/>
                  </a:cubicBezTo>
                  <a:cubicBezTo>
                    <a:pt x="107" y="137"/>
                    <a:pt x="152" y="50"/>
                    <a:pt x="106" y="17"/>
                  </a:cubicBezTo>
                  <a:cubicBezTo>
                    <a:pt x="107" y="17"/>
                    <a:pt x="108" y="17"/>
                    <a:pt x="108" y="17"/>
                  </a:cubicBezTo>
                  <a:cubicBezTo>
                    <a:pt x="119" y="19"/>
                    <a:pt x="122" y="27"/>
                    <a:pt x="128" y="33"/>
                  </a:cubicBezTo>
                  <a:cubicBezTo>
                    <a:pt x="139" y="44"/>
                    <a:pt x="153" y="31"/>
                    <a:pt x="162" y="45"/>
                  </a:cubicBezTo>
                  <a:cubicBezTo>
                    <a:pt x="163" y="48"/>
                    <a:pt x="165" y="49"/>
                    <a:pt x="167" y="49"/>
                  </a:cubicBezTo>
                  <a:cubicBezTo>
                    <a:pt x="177" y="53"/>
                    <a:pt x="186" y="57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9" y="63"/>
                    <a:pt x="203" y="65"/>
                    <a:pt x="207" y="67"/>
                  </a:cubicBezTo>
                  <a:cubicBezTo>
                    <a:pt x="210" y="69"/>
                    <a:pt x="214" y="70"/>
                    <a:pt x="217" y="72"/>
                  </a:cubicBezTo>
                  <a:cubicBezTo>
                    <a:pt x="219" y="73"/>
                    <a:pt x="220" y="74"/>
                    <a:pt x="221" y="74"/>
                  </a:cubicBezTo>
                  <a:cubicBezTo>
                    <a:pt x="221" y="76"/>
                    <a:pt x="220" y="78"/>
                    <a:pt x="220" y="80"/>
                  </a:cubicBezTo>
                  <a:cubicBezTo>
                    <a:pt x="219" y="87"/>
                    <a:pt x="229" y="89"/>
                    <a:pt x="230" y="82"/>
                  </a:cubicBezTo>
                  <a:cubicBezTo>
                    <a:pt x="231" y="81"/>
                    <a:pt x="231" y="81"/>
                    <a:pt x="231" y="80"/>
                  </a:cubicBezTo>
                  <a:cubicBezTo>
                    <a:pt x="235" y="82"/>
                    <a:pt x="239" y="85"/>
                    <a:pt x="243" y="87"/>
                  </a:cubicBezTo>
                  <a:cubicBezTo>
                    <a:pt x="242" y="89"/>
                    <a:pt x="241" y="90"/>
                    <a:pt x="240" y="92"/>
                  </a:cubicBezTo>
                  <a:cubicBezTo>
                    <a:pt x="238" y="98"/>
                    <a:pt x="245" y="105"/>
                    <a:pt x="250" y="100"/>
                  </a:cubicBezTo>
                  <a:cubicBezTo>
                    <a:pt x="252" y="99"/>
                    <a:pt x="254" y="97"/>
                    <a:pt x="255" y="95"/>
                  </a:cubicBezTo>
                  <a:cubicBezTo>
                    <a:pt x="256" y="95"/>
                    <a:pt x="257" y="96"/>
                    <a:pt x="258" y="97"/>
                  </a:cubicBezTo>
                  <a:cubicBezTo>
                    <a:pt x="258" y="97"/>
                    <a:pt x="258" y="97"/>
                    <a:pt x="259" y="97"/>
                  </a:cubicBezTo>
                  <a:cubicBezTo>
                    <a:pt x="263" y="100"/>
                    <a:pt x="267" y="103"/>
                    <a:pt x="271" y="106"/>
                  </a:cubicBezTo>
                  <a:cubicBezTo>
                    <a:pt x="271" y="106"/>
                    <a:pt x="271" y="107"/>
                    <a:pt x="272" y="107"/>
                  </a:cubicBezTo>
                  <a:cubicBezTo>
                    <a:pt x="272" y="107"/>
                    <a:pt x="273" y="108"/>
                    <a:pt x="273" y="108"/>
                  </a:cubicBezTo>
                  <a:cubicBezTo>
                    <a:pt x="273" y="110"/>
                    <a:pt x="272" y="111"/>
                    <a:pt x="272" y="113"/>
                  </a:cubicBezTo>
                  <a:cubicBezTo>
                    <a:pt x="271" y="118"/>
                    <a:pt x="279" y="121"/>
                    <a:pt x="282" y="116"/>
                  </a:cubicBezTo>
                  <a:cubicBezTo>
                    <a:pt x="282" y="116"/>
                    <a:pt x="282" y="116"/>
                    <a:pt x="282" y="115"/>
                  </a:cubicBezTo>
                  <a:cubicBezTo>
                    <a:pt x="286" y="119"/>
                    <a:pt x="289" y="123"/>
                    <a:pt x="293" y="126"/>
                  </a:cubicBezTo>
                  <a:cubicBezTo>
                    <a:pt x="292" y="127"/>
                    <a:pt x="291" y="128"/>
                    <a:pt x="290" y="128"/>
                  </a:cubicBezTo>
                  <a:cubicBezTo>
                    <a:pt x="284" y="131"/>
                    <a:pt x="288" y="141"/>
                    <a:pt x="294" y="140"/>
                  </a:cubicBezTo>
                  <a:cubicBezTo>
                    <a:pt x="297" y="140"/>
                    <a:pt x="300" y="139"/>
                    <a:pt x="303" y="137"/>
                  </a:cubicBezTo>
                  <a:cubicBezTo>
                    <a:pt x="304" y="138"/>
                    <a:pt x="304" y="139"/>
                    <a:pt x="305" y="140"/>
                  </a:cubicBezTo>
                  <a:cubicBezTo>
                    <a:pt x="305" y="140"/>
                    <a:pt x="305" y="140"/>
                    <a:pt x="305" y="141"/>
                  </a:cubicBezTo>
                  <a:cubicBezTo>
                    <a:pt x="307" y="142"/>
                    <a:pt x="308" y="144"/>
                    <a:pt x="310" y="146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2" y="149"/>
                    <a:pt x="313" y="151"/>
                    <a:pt x="314" y="153"/>
                  </a:cubicBezTo>
                  <a:cubicBezTo>
                    <a:pt x="320" y="164"/>
                    <a:pt x="325" y="175"/>
                    <a:pt x="327" y="187"/>
                  </a:cubicBezTo>
                  <a:cubicBezTo>
                    <a:pt x="335" y="220"/>
                    <a:pt x="325" y="254"/>
                    <a:pt x="305" y="280"/>
                  </a:cubicBezTo>
                  <a:cubicBezTo>
                    <a:pt x="305" y="282"/>
                    <a:pt x="304" y="283"/>
                    <a:pt x="303" y="284"/>
                  </a:cubicBezTo>
                  <a:cubicBezTo>
                    <a:pt x="297" y="292"/>
                    <a:pt x="285" y="308"/>
                    <a:pt x="270" y="320"/>
                  </a:cubicBezTo>
                  <a:cubicBezTo>
                    <a:pt x="262" y="327"/>
                    <a:pt x="252" y="334"/>
                    <a:pt x="242" y="340"/>
                  </a:cubicBezTo>
                  <a:cubicBezTo>
                    <a:pt x="239" y="341"/>
                    <a:pt x="237" y="342"/>
                    <a:pt x="234" y="343"/>
                  </a:cubicBezTo>
                  <a:cubicBezTo>
                    <a:pt x="226" y="347"/>
                    <a:pt x="218" y="349"/>
                    <a:pt x="209" y="351"/>
                  </a:cubicBezTo>
                  <a:cubicBezTo>
                    <a:pt x="207" y="351"/>
                    <a:pt x="206" y="352"/>
                    <a:pt x="204" y="352"/>
                  </a:cubicBezTo>
                  <a:cubicBezTo>
                    <a:pt x="193" y="354"/>
                    <a:pt x="183" y="355"/>
                    <a:pt x="172" y="355"/>
                  </a:cubicBezTo>
                  <a:cubicBezTo>
                    <a:pt x="158" y="354"/>
                    <a:pt x="144" y="352"/>
                    <a:pt x="131" y="349"/>
                  </a:cubicBezTo>
                  <a:cubicBezTo>
                    <a:pt x="130" y="349"/>
                    <a:pt x="129" y="348"/>
                    <a:pt x="128" y="348"/>
                  </a:cubicBezTo>
                  <a:cubicBezTo>
                    <a:pt x="117" y="345"/>
                    <a:pt x="107" y="341"/>
                    <a:pt x="97" y="336"/>
                  </a:cubicBezTo>
                  <a:cubicBezTo>
                    <a:pt x="95" y="335"/>
                    <a:pt x="93" y="334"/>
                    <a:pt x="92" y="333"/>
                  </a:cubicBezTo>
                  <a:cubicBezTo>
                    <a:pt x="82" y="328"/>
                    <a:pt x="73" y="321"/>
                    <a:pt x="65" y="313"/>
                  </a:cubicBezTo>
                  <a:cubicBezTo>
                    <a:pt x="64" y="311"/>
                    <a:pt x="62" y="309"/>
                    <a:pt x="60" y="307"/>
                  </a:cubicBezTo>
                  <a:cubicBezTo>
                    <a:pt x="56" y="301"/>
                    <a:pt x="53" y="296"/>
                    <a:pt x="50" y="289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2"/>
                    <a:pt x="87" y="22"/>
                  </a:cubicBezTo>
                  <a:cubicBezTo>
                    <a:pt x="132" y="47"/>
                    <a:pt x="103" y="110"/>
                    <a:pt x="65" y="127"/>
                  </a:cubicBezTo>
                  <a:cubicBezTo>
                    <a:pt x="53" y="132"/>
                    <a:pt x="42" y="131"/>
                    <a:pt x="31" y="126"/>
                  </a:cubicBezTo>
                  <a:cubicBezTo>
                    <a:pt x="12" y="117"/>
                    <a:pt x="13" y="92"/>
                    <a:pt x="18" y="76"/>
                  </a:cubicBezTo>
                  <a:cubicBezTo>
                    <a:pt x="28" y="47"/>
                    <a:pt x="55" y="24"/>
                    <a:pt x="86" y="21"/>
                  </a:cubicBezTo>
                  <a:close/>
                  <a:moveTo>
                    <a:pt x="250" y="37"/>
                  </a:moveTo>
                  <a:cubicBezTo>
                    <a:pt x="250" y="37"/>
                    <a:pt x="250" y="37"/>
                    <a:pt x="250" y="37"/>
                  </a:cubicBezTo>
                  <a:cubicBezTo>
                    <a:pt x="250" y="37"/>
                    <a:pt x="251" y="37"/>
                    <a:pt x="251" y="37"/>
                  </a:cubicBezTo>
                  <a:cubicBezTo>
                    <a:pt x="252" y="36"/>
                    <a:pt x="252" y="35"/>
                    <a:pt x="253" y="35"/>
                  </a:cubicBezTo>
                  <a:cubicBezTo>
                    <a:pt x="254" y="35"/>
                    <a:pt x="254" y="34"/>
                    <a:pt x="254" y="34"/>
                  </a:cubicBezTo>
                  <a:cubicBezTo>
                    <a:pt x="254" y="34"/>
                    <a:pt x="254" y="34"/>
                    <a:pt x="254" y="34"/>
                  </a:cubicBezTo>
                  <a:cubicBezTo>
                    <a:pt x="255" y="34"/>
                    <a:pt x="256" y="34"/>
                    <a:pt x="256" y="34"/>
                  </a:cubicBezTo>
                  <a:cubicBezTo>
                    <a:pt x="256" y="34"/>
                    <a:pt x="257" y="34"/>
                    <a:pt x="257" y="34"/>
                  </a:cubicBezTo>
                  <a:cubicBezTo>
                    <a:pt x="257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9" y="34"/>
                  </a:cubicBezTo>
                  <a:cubicBezTo>
                    <a:pt x="259" y="35"/>
                    <a:pt x="259" y="35"/>
                    <a:pt x="260" y="35"/>
                  </a:cubicBezTo>
                  <a:cubicBezTo>
                    <a:pt x="260" y="35"/>
                    <a:pt x="260" y="36"/>
                    <a:pt x="260" y="3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37"/>
                    <a:pt x="261" y="38"/>
                    <a:pt x="261" y="38"/>
                  </a:cubicBezTo>
                  <a:cubicBezTo>
                    <a:pt x="261" y="38"/>
                    <a:pt x="261" y="40"/>
                    <a:pt x="261" y="40"/>
                  </a:cubicBezTo>
                  <a:cubicBezTo>
                    <a:pt x="261" y="41"/>
                    <a:pt x="261" y="42"/>
                    <a:pt x="261" y="44"/>
                  </a:cubicBezTo>
                  <a:cubicBezTo>
                    <a:pt x="261" y="45"/>
                    <a:pt x="261" y="48"/>
                    <a:pt x="261" y="51"/>
                  </a:cubicBezTo>
                  <a:cubicBezTo>
                    <a:pt x="260" y="57"/>
                    <a:pt x="257" y="63"/>
                    <a:pt x="255" y="68"/>
                  </a:cubicBezTo>
                  <a:cubicBezTo>
                    <a:pt x="253" y="71"/>
                    <a:pt x="252" y="73"/>
                    <a:pt x="251" y="76"/>
                  </a:cubicBezTo>
                  <a:cubicBezTo>
                    <a:pt x="245" y="72"/>
                    <a:pt x="240" y="69"/>
                    <a:pt x="234" y="66"/>
                  </a:cubicBezTo>
                  <a:cubicBezTo>
                    <a:pt x="237" y="57"/>
                    <a:pt x="241" y="48"/>
                    <a:pt x="247" y="41"/>
                  </a:cubicBezTo>
                  <a:cubicBezTo>
                    <a:pt x="248" y="40"/>
                    <a:pt x="248" y="39"/>
                    <a:pt x="249" y="38"/>
                  </a:cubicBezTo>
                  <a:cubicBezTo>
                    <a:pt x="250" y="38"/>
                    <a:pt x="250" y="37"/>
                    <a:pt x="250" y="37"/>
                  </a:cubicBezTo>
                  <a:close/>
                  <a:moveTo>
                    <a:pt x="337" y="79"/>
                  </a:moveTo>
                  <a:cubicBezTo>
                    <a:pt x="333" y="94"/>
                    <a:pt x="319" y="108"/>
                    <a:pt x="305" y="118"/>
                  </a:cubicBezTo>
                  <a:cubicBezTo>
                    <a:pt x="300" y="113"/>
                    <a:pt x="294" y="108"/>
                    <a:pt x="289" y="103"/>
                  </a:cubicBezTo>
                  <a:cubicBezTo>
                    <a:pt x="293" y="95"/>
                    <a:pt x="299" y="88"/>
                    <a:pt x="306" y="81"/>
                  </a:cubicBezTo>
                  <a:cubicBezTo>
                    <a:pt x="312" y="76"/>
                    <a:pt x="340" y="60"/>
                    <a:pt x="337" y="7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2"/>
            <p:cNvSpPr>
              <a:spLocks/>
            </p:cNvSpPr>
            <p:nvPr/>
          </p:nvSpPr>
          <p:spPr bwMode="auto">
            <a:xfrm>
              <a:off x="-10833100" y="8077200"/>
              <a:ext cx="104775" cy="95250"/>
            </a:xfrm>
            <a:custGeom>
              <a:avLst/>
              <a:gdLst>
                <a:gd name="T0" fmla="*/ 19 w 33"/>
                <a:gd name="T1" fmla="*/ 28 h 30"/>
                <a:gd name="T2" fmla="*/ 21 w 33"/>
                <a:gd name="T3" fmla="*/ 4 h 30"/>
                <a:gd name="T4" fmla="*/ 19 w 33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0">
                  <a:moveTo>
                    <a:pt x="19" y="28"/>
                  </a:moveTo>
                  <a:cubicBezTo>
                    <a:pt x="31" y="27"/>
                    <a:pt x="33" y="8"/>
                    <a:pt x="21" y="4"/>
                  </a:cubicBezTo>
                  <a:cubicBezTo>
                    <a:pt x="6" y="0"/>
                    <a:pt x="0" y="30"/>
                    <a:pt x="19" y="28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83"/>
            <p:cNvSpPr>
              <a:spLocks/>
            </p:cNvSpPr>
            <p:nvPr/>
          </p:nvSpPr>
          <p:spPr bwMode="auto">
            <a:xfrm>
              <a:off x="-10936288" y="8029575"/>
              <a:ext cx="103188" cy="95250"/>
            </a:xfrm>
            <a:custGeom>
              <a:avLst/>
              <a:gdLst>
                <a:gd name="T0" fmla="*/ 19 w 32"/>
                <a:gd name="T1" fmla="*/ 29 h 30"/>
                <a:gd name="T2" fmla="*/ 21 w 32"/>
                <a:gd name="T3" fmla="*/ 5 h 30"/>
                <a:gd name="T4" fmla="*/ 19 w 32"/>
                <a:gd name="T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0">
                  <a:moveTo>
                    <a:pt x="19" y="29"/>
                  </a:moveTo>
                  <a:cubicBezTo>
                    <a:pt x="31" y="28"/>
                    <a:pt x="32" y="8"/>
                    <a:pt x="21" y="5"/>
                  </a:cubicBezTo>
                  <a:cubicBezTo>
                    <a:pt x="5" y="0"/>
                    <a:pt x="0" y="30"/>
                    <a:pt x="19" y="29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84"/>
            <p:cNvSpPr>
              <a:spLocks/>
            </p:cNvSpPr>
            <p:nvPr/>
          </p:nvSpPr>
          <p:spPr bwMode="auto">
            <a:xfrm>
              <a:off x="-10344150" y="8502650"/>
              <a:ext cx="301625" cy="357187"/>
            </a:xfrm>
            <a:custGeom>
              <a:avLst/>
              <a:gdLst>
                <a:gd name="T0" fmla="*/ 24 w 94"/>
                <a:gd name="T1" fmla="*/ 9 h 112"/>
                <a:gd name="T2" fmla="*/ 3 w 94"/>
                <a:gd name="T3" fmla="*/ 57 h 112"/>
                <a:gd name="T4" fmla="*/ 11 w 94"/>
                <a:gd name="T5" fmla="*/ 76 h 112"/>
                <a:gd name="T6" fmla="*/ 87 w 94"/>
                <a:gd name="T7" fmla="*/ 36 h 112"/>
                <a:gd name="T8" fmla="*/ 76 w 94"/>
                <a:gd name="T9" fmla="*/ 16 h 112"/>
                <a:gd name="T10" fmla="*/ 24 w 94"/>
                <a:gd name="T11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2">
                  <a:moveTo>
                    <a:pt x="24" y="9"/>
                  </a:moveTo>
                  <a:cubicBezTo>
                    <a:pt x="7" y="19"/>
                    <a:pt x="0" y="38"/>
                    <a:pt x="3" y="57"/>
                  </a:cubicBezTo>
                  <a:cubicBezTo>
                    <a:pt x="4" y="64"/>
                    <a:pt x="7" y="71"/>
                    <a:pt x="11" y="76"/>
                  </a:cubicBezTo>
                  <a:cubicBezTo>
                    <a:pt x="37" y="112"/>
                    <a:pt x="94" y="73"/>
                    <a:pt x="87" y="36"/>
                  </a:cubicBezTo>
                  <a:cubicBezTo>
                    <a:pt x="86" y="29"/>
                    <a:pt x="82" y="22"/>
                    <a:pt x="76" y="16"/>
                  </a:cubicBezTo>
                  <a:cubicBezTo>
                    <a:pt x="62" y="2"/>
                    <a:pt x="42" y="0"/>
                    <a:pt x="24" y="9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85"/>
            <p:cNvSpPr>
              <a:spLocks noEditPoints="1"/>
            </p:cNvSpPr>
            <p:nvPr/>
          </p:nvSpPr>
          <p:spPr bwMode="auto">
            <a:xfrm>
              <a:off x="-10369550" y="8253413"/>
              <a:ext cx="134938" cy="123825"/>
            </a:xfrm>
            <a:custGeom>
              <a:avLst/>
              <a:gdLst>
                <a:gd name="T0" fmla="*/ 10 w 42"/>
                <a:gd name="T1" fmla="*/ 37 h 39"/>
                <a:gd name="T2" fmla="*/ 41 w 42"/>
                <a:gd name="T3" fmla="*/ 22 h 39"/>
                <a:gd name="T4" fmla="*/ 23 w 42"/>
                <a:gd name="T5" fmla="*/ 2 h 39"/>
                <a:gd name="T6" fmla="*/ 6 w 42"/>
                <a:gd name="T7" fmla="*/ 15 h 39"/>
                <a:gd name="T8" fmla="*/ 10 w 42"/>
                <a:gd name="T9" fmla="*/ 37 h 39"/>
                <a:gd name="T10" fmla="*/ 20 w 42"/>
                <a:gd name="T11" fmla="*/ 11 h 39"/>
                <a:gd name="T12" fmla="*/ 39 w 42"/>
                <a:gd name="T13" fmla="*/ 19 h 39"/>
                <a:gd name="T14" fmla="*/ 23 w 42"/>
                <a:gd name="T15" fmla="*/ 30 h 39"/>
                <a:gd name="T16" fmla="*/ 20 w 4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10" y="37"/>
                  </a:moveTo>
                  <a:cubicBezTo>
                    <a:pt x="21" y="39"/>
                    <a:pt x="40" y="35"/>
                    <a:pt x="41" y="22"/>
                  </a:cubicBezTo>
                  <a:cubicBezTo>
                    <a:pt x="42" y="10"/>
                    <a:pt x="33" y="5"/>
                    <a:pt x="23" y="2"/>
                  </a:cubicBezTo>
                  <a:cubicBezTo>
                    <a:pt x="15" y="0"/>
                    <a:pt x="9" y="8"/>
                    <a:pt x="6" y="15"/>
                  </a:cubicBezTo>
                  <a:cubicBezTo>
                    <a:pt x="3" y="22"/>
                    <a:pt x="0" y="35"/>
                    <a:pt x="10" y="37"/>
                  </a:cubicBezTo>
                  <a:close/>
                  <a:moveTo>
                    <a:pt x="20" y="11"/>
                  </a:moveTo>
                  <a:cubicBezTo>
                    <a:pt x="27" y="6"/>
                    <a:pt x="39" y="10"/>
                    <a:pt x="39" y="19"/>
                  </a:cubicBezTo>
                  <a:cubicBezTo>
                    <a:pt x="39" y="26"/>
                    <a:pt x="30" y="33"/>
                    <a:pt x="23" y="30"/>
                  </a:cubicBezTo>
                  <a:cubicBezTo>
                    <a:pt x="14" y="27"/>
                    <a:pt x="14" y="17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086"/>
            <p:cNvSpPr>
              <a:spLocks noEditPoints="1"/>
            </p:cNvSpPr>
            <p:nvPr/>
          </p:nvSpPr>
          <p:spPr bwMode="auto">
            <a:xfrm>
              <a:off x="-10555288" y="8096250"/>
              <a:ext cx="138113" cy="133350"/>
            </a:xfrm>
            <a:custGeom>
              <a:avLst/>
              <a:gdLst>
                <a:gd name="T0" fmla="*/ 38 w 43"/>
                <a:gd name="T1" fmla="*/ 28 h 42"/>
                <a:gd name="T2" fmla="*/ 28 w 43"/>
                <a:gd name="T3" fmla="*/ 0 h 42"/>
                <a:gd name="T4" fmla="*/ 5 w 43"/>
                <a:gd name="T5" fmla="*/ 14 h 42"/>
                <a:gd name="T6" fmla="*/ 6 w 43"/>
                <a:gd name="T7" fmla="*/ 34 h 42"/>
                <a:gd name="T8" fmla="*/ 38 w 43"/>
                <a:gd name="T9" fmla="*/ 28 h 42"/>
                <a:gd name="T10" fmla="*/ 19 w 43"/>
                <a:gd name="T11" fmla="*/ 14 h 42"/>
                <a:gd name="T12" fmla="*/ 38 w 43"/>
                <a:gd name="T13" fmla="*/ 22 h 42"/>
                <a:gd name="T14" fmla="*/ 22 w 43"/>
                <a:gd name="T15" fmla="*/ 33 h 42"/>
                <a:gd name="T16" fmla="*/ 19 w 43"/>
                <a:gd name="T1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2">
                  <a:moveTo>
                    <a:pt x="38" y="28"/>
                  </a:moveTo>
                  <a:cubicBezTo>
                    <a:pt x="43" y="18"/>
                    <a:pt x="42" y="0"/>
                    <a:pt x="28" y="0"/>
                  </a:cubicBezTo>
                  <a:cubicBezTo>
                    <a:pt x="20" y="0"/>
                    <a:pt x="8" y="7"/>
                    <a:pt x="5" y="14"/>
                  </a:cubicBezTo>
                  <a:cubicBezTo>
                    <a:pt x="2" y="20"/>
                    <a:pt x="0" y="29"/>
                    <a:pt x="6" y="34"/>
                  </a:cubicBezTo>
                  <a:cubicBezTo>
                    <a:pt x="16" y="42"/>
                    <a:pt x="33" y="38"/>
                    <a:pt x="38" y="28"/>
                  </a:cubicBezTo>
                  <a:close/>
                  <a:moveTo>
                    <a:pt x="19" y="14"/>
                  </a:moveTo>
                  <a:cubicBezTo>
                    <a:pt x="26" y="9"/>
                    <a:pt x="38" y="13"/>
                    <a:pt x="38" y="22"/>
                  </a:cubicBezTo>
                  <a:cubicBezTo>
                    <a:pt x="38" y="29"/>
                    <a:pt x="29" y="36"/>
                    <a:pt x="22" y="33"/>
                  </a:cubicBezTo>
                  <a:cubicBezTo>
                    <a:pt x="13" y="30"/>
                    <a:pt x="12" y="20"/>
                    <a:pt x="1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087"/>
            <p:cNvSpPr>
              <a:spLocks/>
            </p:cNvSpPr>
            <p:nvPr/>
          </p:nvSpPr>
          <p:spPr bwMode="auto">
            <a:xfrm>
              <a:off x="-10359232" y="8272256"/>
              <a:ext cx="80963" cy="85725"/>
            </a:xfrm>
            <a:custGeom>
              <a:avLst/>
              <a:gdLst>
                <a:gd name="T0" fmla="*/ 9 w 25"/>
                <a:gd name="T1" fmla="*/ 24 h 27"/>
                <a:gd name="T2" fmla="*/ 25 w 25"/>
                <a:gd name="T3" fmla="*/ 13 h 27"/>
                <a:gd name="T4" fmla="*/ 6 w 25"/>
                <a:gd name="T5" fmla="*/ 5 h 27"/>
                <a:gd name="T6" fmla="*/ 9 w 25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9" y="24"/>
                  </a:moveTo>
                  <a:cubicBezTo>
                    <a:pt x="16" y="27"/>
                    <a:pt x="25" y="20"/>
                    <a:pt x="25" y="13"/>
                  </a:cubicBezTo>
                  <a:cubicBezTo>
                    <a:pt x="25" y="4"/>
                    <a:pt x="13" y="0"/>
                    <a:pt x="6" y="5"/>
                  </a:cubicBezTo>
                  <a:cubicBezTo>
                    <a:pt x="0" y="11"/>
                    <a:pt x="0" y="21"/>
                    <a:pt x="9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088"/>
            <p:cNvSpPr>
              <a:spLocks/>
            </p:cNvSpPr>
            <p:nvPr/>
          </p:nvSpPr>
          <p:spPr bwMode="auto">
            <a:xfrm>
              <a:off x="-10551318" y="8123238"/>
              <a:ext cx="84138" cy="85725"/>
            </a:xfrm>
            <a:custGeom>
              <a:avLst/>
              <a:gdLst>
                <a:gd name="T0" fmla="*/ 10 w 26"/>
                <a:gd name="T1" fmla="*/ 24 h 27"/>
                <a:gd name="T2" fmla="*/ 26 w 26"/>
                <a:gd name="T3" fmla="*/ 13 h 27"/>
                <a:gd name="T4" fmla="*/ 7 w 26"/>
                <a:gd name="T5" fmla="*/ 5 h 27"/>
                <a:gd name="T6" fmla="*/ 10 w 26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4"/>
                  </a:moveTo>
                  <a:cubicBezTo>
                    <a:pt x="17" y="27"/>
                    <a:pt x="26" y="20"/>
                    <a:pt x="26" y="13"/>
                  </a:cubicBezTo>
                  <a:cubicBezTo>
                    <a:pt x="26" y="4"/>
                    <a:pt x="14" y="0"/>
                    <a:pt x="7" y="5"/>
                  </a:cubicBezTo>
                  <a:cubicBezTo>
                    <a:pt x="0" y="11"/>
                    <a:pt x="1" y="21"/>
                    <a:pt x="1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089"/>
            <p:cNvSpPr>
              <a:spLocks noEditPoints="1"/>
            </p:cNvSpPr>
            <p:nvPr/>
          </p:nvSpPr>
          <p:spPr bwMode="auto">
            <a:xfrm>
              <a:off x="-10596565" y="8042274"/>
              <a:ext cx="227013" cy="236537"/>
            </a:xfrm>
            <a:custGeom>
              <a:avLst/>
              <a:gdLst>
                <a:gd name="T0" fmla="*/ 13 w 71"/>
                <a:gd name="T1" fmla="*/ 63 h 74"/>
                <a:gd name="T2" fmla="*/ 61 w 71"/>
                <a:gd name="T3" fmla="*/ 54 h 74"/>
                <a:gd name="T4" fmla="*/ 56 w 71"/>
                <a:gd name="T5" fmla="*/ 11 h 74"/>
                <a:gd name="T6" fmla="*/ 54 w 71"/>
                <a:gd name="T7" fmla="*/ 9 h 74"/>
                <a:gd name="T8" fmla="*/ 6 w 71"/>
                <a:gd name="T9" fmla="*/ 27 h 74"/>
                <a:gd name="T10" fmla="*/ 13 w 71"/>
                <a:gd name="T11" fmla="*/ 63 h 74"/>
                <a:gd name="T12" fmla="*/ 18 w 71"/>
                <a:gd name="T13" fmla="*/ 31 h 74"/>
                <a:gd name="T14" fmla="*/ 41 w 71"/>
                <a:gd name="T15" fmla="*/ 17 h 74"/>
                <a:gd name="T16" fmla="*/ 51 w 71"/>
                <a:gd name="T17" fmla="*/ 45 h 74"/>
                <a:gd name="T18" fmla="*/ 19 w 71"/>
                <a:gd name="T19" fmla="*/ 51 h 74"/>
                <a:gd name="T20" fmla="*/ 18 w 71"/>
                <a:gd name="T2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4">
                  <a:moveTo>
                    <a:pt x="13" y="63"/>
                  </a:moveTo>
                  <a:cubicBezTo>
                    <a:pt x="29" y="74"/>
                    <a:pt x="50" y="68"/>
                    <a:pt x="61" y="54"/>
                  </a:cubicBezTo>
                  <a:cubicBezTo>
                    <a:pt x="71" y="40"/>
                    <a:pt x="70" y="20"/>
                    <a:pt x="56" y="11"/>
                  </a:cubicBezTo>
                  <a:cubicBezTo>
                    <a:pt x="55" y="10"/>
                    <a:pt x="55" y="10"/>
                    <a:pt x="54" y="9"/>
                  </a:cubicBezTo>
                  <a:cubicBezTo>
                    <a:pt x="37" y="0"/>
                    <a:pt x="14" y="12"/>
                    <a:pt x="6" y="27"/>
                  </a:cubicBezTo>
                  <a:cubicBezTo>
                    <a:pt x="0" y="39"/>
                    <a:pt x="2" y="55"/>
                    <a:pt x="13" y="63"/>
                  </a:cubicBezTo>
                  <a:close/>
                  <a:moveTo>
                    <a:pt x="18" y="31"/>
                  </a:moveTo>
                  <a:cubicBezTo>
                    <a:pt x="21" y="24"/>
                    <a:pt x="33" y="17"/>
                    <a:pt x="41" y="17"/>
                  </a:cubicBezTo>
                  <a:cubicBezTo>
                    <a:pt x="55" y="17"/>
                    <a:pt x="56" y="35"/>
                    <a:pt x="51" y="45"/>
                  </a:cubicBezTo>
                  <a:cubicBezTo>
                    <a:pt x="46" y="55"/>
                    <a:pt x="29" y="59"/>
                    <a:pt x="19" y="51"/>
                  </a:cubicBezTo>
                  <a:cubicBezTo>
                    <a:pt x="13" y="46"/>
                    <a:pt x="15" y="37"/>
                    <a:pt x="18" y="31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90"/>
            <p:cNvSpPr>
              <a:spLocks noEditPoints="1"/>
            </p:cNvSpPr>
            <p:nvPr/>
          </p:nvSpPr>
          <p:spPr bwMode="auto">
            <a:xfrm>
              <a:off x="-10410825" y="8207375"/>
              <a:ext cx="223838" cy="217487"/>
            </a:xfrm>
            <a:custGeom>
              <a:avLst/>
              <a:gdLst>
                <a:gd name="T0" fmla="*/ 51 w 70"/>
                <a:gd name="T1" fmla="*/ 6 h 68"/>
                <a:gd name="T2" fmla="*/ 40 w 70"/>
                <a:gd name="T3" fmla="*/ 3 h 68"/>
                <a:gd name="T4" fmla="*/ 6 w 70"/>
                <a:gd name="T5" fmla="*/ 29 h 68"/>
                <a:gd name="T6" fmla="*/ 23 w 70"/>
                <a:gd name="T7" fmla="*/ 64 h 68"/>
                <a:gd name="T8" fmla="*/ 67 w 70"/>
                <a:gd name="T9" fmla="*/ 38 h 68"/>
                <a:gd name="T10" fmla="*/ 51 w 70"/>
                <a:gd name="T11" fmla="*/ 6 h 68"/>
                <a:gd name="T12" fmla="*/ 19 w 70"/>
                <a:gd name="T13" fmla="*/ 29 h 68"/>
                <a:gd name="T14" fmla="*/ 36 w 70"/>
                <a:gd name="T15" fmla="*/ 16 h 68"/>
                <a:gd name="T16" fmla="*/ 54 w 70"/>
                <a:gd name="T17" fmla="*/ 36 h 68"/>
                <a:gd name="T18" fmla="*/ 23 w 70"/>
                <a:gd name="T19" fmla="*/ 51 h 68"/>
                <a:gd name="T20" fmla="*/ 19 w 70"/>
                <a:gd name="T21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1" y="6"/>
                  </a:moveTo>
                  <a:cubicBezTo>
                    <a:pt x="47" y="5"/>
                    <a:pt x="44" y="3"/>
                    <a:pt x="40" y="3"/>
                  </a:cubicBezTo>
                  <a:cubicBezTo>
                    <a:pt x="24" y="0"/>
                    <a:pt x="11" y="15"/>
                    <a:pt x="6" y="29"/>
                  </a:cubicBezTo>
                  <a:cubicBezTo>
                    <a:pt x="0" y="44"/>
                    <a:pt x="5" y="61"/>
                    <a:pt x="23" y="64"/>
                  </a:cubicBezTo>
                  <a:cubicBezTo>
                    <a:pt x="42" y="68"/>
                    <a:pt x="64" y="58"/>
                    <a:pt x="67" y="38"/>
                  </a:cubicBezTo>
                  <a:cubicBezTo>
                    <a:pt x="70" y="25"/>
                    <a:pt x="62" y="12"/>
                    <a:pt x="51" y="6"/>
                  </a:cubicBezTo>
                  <a:close/>
                  <a:moveTo>
                    <a:pt x="19" y="29"/>
                  </a:moveTo>
                  <a:cubicBezTo>
                    <a:pt x="22" y="22"/>
                    <a:pt x="28" y="14"/>
                    <a:pt x="36" y="16"/>
                  </a:cubicBezTo>
                  <a:cubicBezTo>
                    <a:pt x="46" y="19"/>
                    <a:pt x="55" y="24"/>
                    <a:pt x="54" y="36"/>
                  </a:cubicBezTo>
                  <a:cubicBezTo>
                    <a:pt x="53" y="49"/>
                    <a:pt x="34" y="53"/>
                    <a:pt x="23" y="51"/>
                  </a:cubicBezTo>
                  <a:cubicBezTo>
                    <a:pt x="13" y="49"/>
                    <a:pt x="16" y="36"/>
                    <a:pt x="19" y="2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091"/>
            <p:cNvSpPr>
              <a:spLocks/>
            </p:cNvSpPr>
            <p:nvPr/>
          </p:nvSpPr>
          <p:spPr bwMode="auto">
            <a:xfrm>
              <a:off x="-10760075" y="8550275"/>
              <a:ext cx="201813" cy="207962"/>
            </a:xfrm>
            <a:custGeom>
              <a:avLst/>
              <a:gdLst>
                <a:gd name="T0" fmla="*/ 36 w 63"/>
                <a:gd name="T1" fmla="*/ 62 h 65"/>
                <a:gd name="T2" fmla="*/ 59 w 63"/>
                <a:gd name="T3" fmla="*/ 45 h 65"/>
                <a:gd name="T4" fmla="*/ 61 w 63"/>
                <a:gd name="T5" fmla="*/ 24 h 65"/>
                <a:gd name="T6" fmla="*/ 54 w 63"/>
                <a:gd name="T7" fmla="*/ 11 h 65"/>
                <a:gd name="T8" fmla="*/ 41 w 63"/>
                <a:gd name="T9" fmla="*/ 3 h 65"/>
                <a:gd name="T10" fmla="*/ 20 w 63"/>
                <a:gd name="T11" fmla="*/ 2 h 65"/>
                <a:gd name="T12" fmla="*/ 10 w 63"/>
                <a:gd name="T13" fmla="*/ 8 h 65"/>
                <a:gd name="T14" fmla="*/ 4 w 63"/>
                <a:gd name="T15" fmla="*/ 16 h 65"/>
                <a:gd name="T16" fmla="*/ 0 w 63"/>
                <a:gd name="T17" fmla="*/ 32 h 65"/>
                <a:gd name="T18" fmla="*/ 36 w 63"/>
                <a:gd name="T1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5">
                  <a:moveTo>
                    <a:pt x="36" y="62"/>
                  </a:moveTo>
                  <a:cubicBezTo>
                    <a:pt x="46" y="60"/>
                    <a:pt x="54" y="55"/>
                    <a:pt x="59" y="45"/>
                  </a:cubicBezTo>
                  <a:cubicBezTo>
                    <a:pt x="63" y="38"/>
                    <a:pt x="62" y="31"/>
                    <a:pt x="61" y="24"/>
                  </a:cubicBezTo>
                  <a:cubicBezTo>
                    <a:pt x="59" y="19"/>
                    <a:pt x="57" y="15"/>
                    <a:pt x="54" y="11"/>
                  </a:cubicBezTo>
                  <a:cubicBezTo>
                    <a:pt x="51" y="7"/>
                    <a:pt x="46" y="4"/>
                    <a:pt x="41" y="3"/>
                  </a:cubicBezTo>
                  <a:cubicBezTo>
                    <a:pt x="34" y="1"/>
                    <a:pt x="27" y="0"/>
                    <a:pt x="20" y="2"/>
                  </a:cubicBezTo>
                  <a:cubicBezTo>
                    <a:pt x="16" y="3"/>
                    <a:pt x="13" y="5"/>
                    <a:pt x="10" y="8"/>
                  </a:cubicBezTo>
                  <a:cubicBezTo>
                    <a:pt x="8" y="10"/>
                    <a:pt x="6" y="13"/>
                    <a:pt x="4" y="16"/>
                  </a:cubicBezTo>
                  <a:cubicBezTo>
                    <a:pt x="1" y="21"/>
                    <a:pt x="0" y="26"/>
                    <a:pt x="0" y="32"/>
                  </a:cubicBezTo>
                  <a:cubicBezTo>
                    <a:pt x="0" y="50"/>
                    <a:pt x="15" y="65"/>
                    <a:pt x="36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092"/>
            <p:cNvSpPr>
              <a:spLocks noEditPoints="1"/>
            </p:cNvSpPr>
            <p:nvPr/>
          </p:nvSpPr>
          <p:spPr bwMode="auto">
            <a:xfrm>
              <a:off x="-10807700" y="8502650"/>
              <a:ext cx="304800" cy="296862"/>
            </a:xfrm>
            <a:custGeom>
              <a:avLst/>
              <a:gdLst>
                <a:gd name="T0" fmla="*/ 49 w 95"/>
                <a:gd name="T1" fmla="*/ 92 h 93"/>
                <a:gd name="T2" fmla="*/ 93 w 95"/>
                <a:gd name="T3" fmla="*/ 51 h 93"/>
                <a:gd name="T4" fmla="*/ 81 w 95"/>
                <a:gd name="T5" fmla="*/ 18 h 93"/>
                <a:gd name="T6" fmla="*/ 50 w 95"/>
                <a:gd name="T7" fmla="*/ 2 h 93"/>
                <a:gd name="T8" fmla="*/ 12 w 95"/>
                <a:gd name="T9" fmla="*/ 16 h 93"/>
                <a:gd name="T10" fmla="*/ 0 w 95"/>
                <a:gd name="T11" fmla="*/ 49 h 93"/>
                <a:gd name="T12" fmla="*/ 49 w 95"/>
                <a:gd name="T13" fmla="*/ 92 h 93"/>
                <a:gd name="T14" fmla="*/ 19 w 95"/>
                <a:gd name="T15" fmla="*/ 31 h 93"/>
                <a:gd name="T16" fmla="*/ 25 w 95"/>
                <a:gd name="T17" fmla="*/ 23 h 93"/>
                <a:gd name="T18" fmla="*/ 35 w 95"/>
                <a:gd name="T19" fmla="*/ 17 h 93"/>
                <a:gd name="T20" fmla="*/ 56 w 95"/>
                <a:gd name="T21" fmla="*/ 18 h 93"/>
                <a:gd name="T22" fmla="*/ 69 w 95"/>
                <a:gd name="T23" fmla="*/ 26 h 93"/>
                <a:gd name="T24" fmla="*/ 76 w 95"/>
                <a:gd name="T25" fmla="*/ 39 h 93"/>
                <a:gd name="T26" fmla="*/ 74 w 95"/>
                <a:gd name="T27" fmla="*/ 60 h 93"/>
                <a:gd name="T28" fmla="*/ 51 w 95"/>
                <a:gd name="T29" fmla="*/ 77 h 93"/>
                <a:gd name="T30" fmla="*/ 15 w 95"/>
                <a:gd name="T31" fmla="*/ 47 h 93"/>
                <a:gd name="T32" fmla="*/ 19 w 95"/>
                <a:gd name="T3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3">
                  <a:moveTo>
                    <a:pt x="49" y="92"/>
                  </a:moveTo>
                  <a:cubicBezTo>
                    <a:pt x="71" y="92"/>
                    <a:pt x="89" y="72"/>
                    <a:pt x="93" y="51"/>
                  </a:cubicBezTo>
                  <a:cubicBezTo>
                    <a:pt x="95" y="38"/>
                    <a:pt x="90" y="27"/>
                    <a:pt x="81" y="18"/>
                  </a:cubicBezTo>
                  <a:cubicBezTo>
                    <a:pt x="73" y="10"/>
                    <a:pt x="62" y="3"/>
                    <a:pt x="50" y="2"/>
                  </a:cubicBezTo>
                  <a:cubicBezTo>
                    <a:pt x="36" y="0"/>
                    <a:pt x="22" y="6"/>
                    <a:pt x="12" y="16"/>
                  </a:cubicBezTo>
                  <a:cubicBezTo>
                    <a:pt x="4" y="25"/>
                    <a:pt x="0" y="37"/>
                    <a:pt x="0" y="49"/>
                  </a:cubicBezTo>
                  <a:cubicBezTo>
                    <a:pt x="0" y="76"/>
                    <a:pt x="24" y="93"/>
                    <a:pt x="49" y="92"/>
                  </a:cubicBezTo>
                  <a:close/>
                  <a:moveTo>
                    <a:pt x="19" y="31"/>
                  </a:moveTo>
                  <a:cubicBezTo>
                    <a:pt x="21" y="28"/>
                    <a:pt x="23" y="25"/>
                    <a:pt x="25" y="23"/>
                  </a:cubicBezTo>
                  <a:cubicBezTo>
                    <a:pt x="28" y="20"/>
                    <a:pt x="31" y="18"/>
                    <a:pt x="35" y="17"/>
                  </a:cubicBezTo>
                  <a:cubicBezTo>
                    <a:pt x="42" y="15"/>
                    <a:pt x="49" y="16"/>
                    <a:pt x="56" y="18"/>
                  </a:cubicBezTo>
                  <a:cubicBezTo>
                    <a:pt x="61" y="19"/>
                    <a:pt x="66" y="22"/>
                    <a:pt x="69" y="26"/>
                  </a:cubicBezTo>
                  <a:cubicBezTo>
                    <a:pt x="72" y="30"/>
                    <a:pt x="74" y="34"/>
                    <a:pt x="76" y="39"/>
                  </a:cubicBezTo>
                  <a:cubicBezTo>
                    <a:pt x="77" y="46"/>
                    <a:pt x="78" y="53"/>
                    <a:pt x="74" y="60"/>
                  </a:cubicBezTo>
                  <a:cubicBezTo>
                    <a:pt x="69" y="70"/>
                    <a:pt x="61" y="75"/>
                    <a:pt x="51" y="77"/>
                  </a:cubicBezTo>
                  <a:cubicBezTo>
                    <a:pt x="30" y="80"/>
                    <a:pt x="15" y="65"/>
                    <a:pt x="15" y="47"/>
                  </a:cubicBezTo>
                  <a:cubicBezTo>
                    <a:pt x="15" y="41"/>
                    <a:pt x="16" y="36"/>
                    <a:pt x="19" y="31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093"/>
            <p:cNvSpPr>
              <a:spLocks/>
            </p:cNvSpPr>
            <p:nvPr/>
          </p:nvSpPr>
          <p:spPr bwMode="auto">
            <a:xfrm>
              <a:off x="-10272713" y="7974013"/>
              <a:ext cx="85725" cy="134937"/>
            </a:xfrm>
            <a:custGeom>
              <a:avLst/>
              <a:gdLst>
                <a:gd name="T0" fmla="*/ 0 w 27"/>
                <a:gd name="T1" fmla="*/ 32 h 42"/>
                <a:gd name="T2" fmla="*/ 17 w 27"/>
                <a:gd name="T3" fmla="*/ 42 h 42"/>
                <a:gd name="T4" fmla="*/ 21 w 27"/>
                <a:gd name="T5" fmla="*/ 34 h 42"/>
                <a:gd name="T6" fmla="*/ 27 w 27"/>
                <a:gd name="T7" fmla="*/ 17 h 42"/>
                <a:gd name="T8" fmla="*/ 27 w 27"/>
                <a:gd name="T9" fmla="*/ 10 h 42"/>
                <a:gd name="T10" fmla="*/ 27 w 27"/>
                <a:gd name="T11" fmla="*/ 6 h 42"/>
                <a:gd name="T12" fmla="*/ 27 w 27"/>
                <a:gd name="T13" fmla="*/ 4 h 42"/>
                <a:gd name="T14" fmla="*/ 26 w 27"/>
                <a:gd name="T15" fmla="*/ 2 h 42"/>
                <a:gd name="T16" fmla="*/ 26 w 27"/>
                <a:gd name="T17" fmla="*/ 2 h 42"/>
                <a:gd name="T18" fmla="*/ 26 w 27"/>
                <a:gd name="T19" fmla="*/ 1 h 42"/>
                <a:gd name="T20" fmla="*/ 25 w 27"/>
                <a:gd name="T21" fmla="*/ 0 h 42"/>
                <a:gd name="T22" fmla="*/ 24 w 27"/>
                <a:gd name="T23" fmla="*/ 0 h 42"/>
                <a:gd name="T24" fmla="*/ 24 w 27"/>
                <a:gd name="T25" fmla="*/ 0 h 42"/>
                <a:gd name="T26" fmla="*/ 23 w 27"/>
                <a:gd name="T27" fmla="*/ 0 h 42"/>
                <a:gd name="T28" fmla="*/ 22 w 27"/>
                <a:gd name="T29" fmla="*/ 0 h 42"/>
                <a:gd name="T30" fmla="*/ 20 w 27"/>
                <a:gd name="T31" fmla="*/ 0 h 42"/>
                <a:gd name="T32" fmla="*/ 20 w 27"/>
                <a:gd name="T33" fmla="*/ 0 h 42"/>
                <a:gd name="T34" fmla="*/ 19 w 27"/>
                <a:gd name="T35" fmla="*/ 1 h 42"/>
                <a:gd name="T36" fmla="*/ 17 w 27"/>
                <a:gd name="T37" fmla="*/ 3 h 42"/>
                <a:gd name="T38" fmla="*/ 16 w 27"/>
                <a:gd name="T39" fmla="*/ 3 h 42"/>
                <a:gd name="T40" fmla="*/ 16 w 27"/>
                <a:gd name="T41" fmla="*/ 3 h 42"/>
                <a:gd name="T42" fmla="*/ 15 w 27"/>
                <a:gd name="T43" fmla="*/ 4 h 42"/>
                <a:gd name="T44" fmla="*/ 13 w 27"/>
                <a:gd name="T45" fmla="*/ 7 h 42"/>
                <a:gd name="T46" fmla="*/ 0 w 27"/>
                <a:gd name="T4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42">
                  <a:moveTo>
                    <a:pt x="0" y="32"/>
                  </a:moveTo>
                  <a:cubicBezTo>
                    <a:pt x="6" y="35"/>
                    <a:pt x="11" y="38"/>
                    <a:pt x="17" y="42"/>
                  </a:cubicBezTo>
                  <a:cubicBezTo>
                    <a:pt x="18" y="39"/>
                    <a:pt x="19" y="37"/>
                    <a:pt x="21" y="34"/>
                  </a:cubicBezTo>
                  <a:cubicBezTo>
                    <a:pt x="23" y="29"/>
                    <a:pt x="26" y="23"/>
                    <a:pt x="27" y="17"/>
                  </a:cubicBezTo>
                  <a:cubicBezTo>
                    <a:pt x="27" y="14"/>
                    <a:pt x="27" y="11"/>
                    <a:pt x="27" y="10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4"/>
                    <a:pt x="27" y="4"/>
                  </a:cubicBezTo>
                  <a:cubicBezTo>
                    <a:pt x="27" y="4"/>
                    <a:pt x="26" y="3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5" y="1"/>
                    <a:pt x="25" y="1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8" y="1"/>
                    <a:pt x="18" y="2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4" y="5"/>
                    <a:pt x="14" y="6"/>
                    <a:pt x="13" y="7"/>
                  </a:cubicBezTo>
                  <a:cubicBezTo>
                    <a:pt x="7" y="14"/>
                    <a:pt x="3" y="23"/>
                    <a:pt x="0" y="3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094"/>
            <p:cNvSpPr>
              <a:spLocks/>
            </p:cNvSpPr>
            <p:nvPr/>
          </p:nvSpPr>
          <p:spPr bwMode="auto">
            <a:xfrm>
              <a:off x="-10096500" y="8058150"/>
              <a:ext cx="163513" cy="184150"/>
            </a:xfrm>
            <a:custGeom>
              <a:avLst/>
              <a:gdLst>
                <a:gd name="T0" fmla="*/ 0 w 51"/>
                <a:gd name="T1" fmla="*/ 43 h 58"/>
                <a:gd name="T2" fmla="*/ 16 w 51"/>
                <a:gd name="T3" fmla="*/ 58 h 58"/>
                <a:gd name="T4" fmla="*/ 48 w 51"/>
                <a:gd name="T5" fmla="*/ 19 h 58"/>
                <a:gd name="T6" fmla="*/ 17 w 51"/>
                <a:gd name="T7" fmla="*/ 21 h 58"/>
                <a:gd name="T8" fmla="*/ 0 w 51"/>
                <a:gd name="T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43"/>
                  </a:moveTo>
                  <a:cubicBezTo>
                    <a:pt x="5" y="48"/>
                    <a:pt x="11" y="53"/>
                    <a:pt x="16" y="58"/>
                  </a:cubicBezTo>
                  <a:cubicBezTo>
                    <a:pt x="30" y="48"/>
                    <a:pt x="44" y="34"/>
                    <a:pt x="48" y="19"/>
                  </a:cubicBezTo>
                  <a:cubicBezTo>
                    <a:pt x="51" y="0"/>
                    <a:pt x="23" y="16"/>
                    <a:pt x="17" y="21"/>
                  </a:cubicBezTo>
                  <a:cubicBezTo>
                    <a:pt x="10" y="28"/>
                    <a:pt x="4" y="35"/>
                    <a:pt x="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095"/>
            <p:cNvSpPr>
              <a:spLocks/>
            </p:cNvSpPr>
            <p:nvPr/>
          </p:nvSpPr>
          <p:spPr bwMode="auto">
            <a:xfrm>
              <a:off x="-10048875" y="8831263"/>
              <a:ext cx="365125" cy="204787"/>
            </a:xfrm>
            <a:custGeom>
              <a:avLst/>
              <a:gdLst>
                <a:gd name="T0" fmla="*/ 20 w 114"/>
                <a:gd name="T1" fmla="*/ 43 h 64"/>
                <a:gd name="T2" fmla="*/ 14 w 114"/>
                <a:gd name="T3" fmla="*/ 45 h 64"/>
                <a:gd name="T4" fmla="*/ 5 w 114"/>
                <a:gd name="T5" fmla="*/ 48 h 64"/>
                <a:gd name="T6" fmla="*/ 0 w 114"/>
                <a:gd name="T7" fmla="*/ 57 h 64"/>
                <a:gd name="T8" fmla="*/ 9 w 114"/>
                <a:gd name="T9" fmla="*/ 62 h 64"/>
                <a:gd name="T10" fmla="*/ 20 w 114"/>
                <a:gd name="T11" fmla="*/ 59 h 64"/>
                <a:gd name="T12" fmla="*/ 35 w 114"/>
                <a:gd name="T13" fmla="*/ 55 h 64"/>
                <a:gd name="T14" fmla="*/ 47 w 114"/>
                <a:gd name="T15" fmla="*/ 52 h 64"/>
                <a:gd name="T16" fmla="*/ 47 w 114"/>
                <a:gd name="T17" fmla="*/ 52 h 64"/>
                <a:gd name="T18" fmla="*/ 78 w 114"/>
                <a:gd name="T19" fmla="*/ 43 h 64"/>
                <a:gd name="T20" fmla="*/ 79 w 114"/>
                <a:gd name="T21" fmla="*/ 43 h 64"/>
                <a:gd name="T22" fmla="*/ 85 w 114"/>
                <a:gd name="T23" fmla="*/ 47 h 64"/>
                <a:gd name="T24" fmla="*/ 85 w 114"/>
                <a:gd name="T25" fmla="*/ 48 h 64"/>
                <a:gd name="T26" fmla="*/ 91 w 114"/>
                <a:gd name="T27" fmla="*/ 55 h 64"/>
                <a:gd name="T28" fmla="*/ 94 w 114"/>
                <a:gd name="T29" fmla="*/ 60 h 64"/>
                <a:gd name="T30" fmla="*/ 105 w 114"/>
                <a:gd name="T31" fmla="*/ 62 h 64"/>
                <a:gd name="T32" fmla="*/ 108 w 114"/>
                <a:gd name="T33" fmla="*/ 52 h 64"/>
                <a:gd name="T34" fmla="*/ 101 w 114"/>
                <a:gd name="T35" fmla="*/ 40 h 64"/>
                <a:gd name="T36" fmla="*/ 99 w 114"/>
                <a:gd name="T37" fmla="*/ 38 h 64"/>
                <a:gd name="T38" fmla="*/ 110 w 114"/>
                <a:gd name="T39" fmla="*/ 32 h 64"/>
                <a:gd name="T40" fmla="*/ 112 w 114"/>
                <a:gd name="T41" fmla="*/ 20 h 64"/>
                <a:gd name="T42" fmla="*/ 104 w 114"/>
                <a:gd name="T43" fmla="*/ 18 h 64"/>
                <a:gd name="T44" fmla="*/ 91 w 114"/>
                <a:gd name="T45" fmla="*/ 24 h 64"/>
                <a:gd name="T46" fmla="*/ 89 w 114"/>
                <a:gd name="T47" fmla="*/ 25 h 64"/>
                <a:gd name="T48" fmla="*/ 91 w 114"/>
                <a:gd name="T49" fmla="*/ 21 h 64"/>
                <a:gd name="T50" fmla="*/ 95 w 114"/>
                <a:gd name="T51" fmla="*/ 13 h 64"/>
                <a:gd name="T52" fmla="*/ 92 w 114"/>
                <a:gd name="T53" fmla="*/ 2 h 64"/>
                <a:gd name="T54" fmla="*/ 82 w 114"/>
                <a:gd name="T55" fmla="*/ 4 h 64"/>
                <a:gd name="T56" fmla="*/ 71 w 114"/>
                <a:gd name="T57" fmla="*/ 27 h 64"/>
                <a:gd name="T58" fmla="*/ 42 w 114"/>
                <a:gd name="T59" fmla="*/ 36 h 64"/>
                <a:gd name="T60" fmla="*/ 42 w 114"/>
                <a:gd name="T61" fmla="*/ 36 h 64"/>
                <a:gd name="T62" fmla="*/ 28 w 114"/>
                <a:gd name="T63" fmla="*/ 40 h 64"/>
                <a:gd name="T64" fmla="*/ 20 w 114"/>
                <a:gd name="T6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64">
                  <a:moveTo>
                    <a:pt x="20" y="43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" y="50"/>
                    <a:pt x="0" y="54"/>
                    <a:pt x="0" y="57"/>
                  </a:cubicBezTo>
                  <a:cubicBezTo>
                    <a:pt x="1" y="60"/>
                    <a:pt x="4" y="63"/>
                    <a:pt x="9" y="62"/>
                  </a:cubicBezTo>
                  <a:cubicBezTo>
                    <a:pt x="12" y="61"/>
                    <a:pt x="16" y="60"/>
                    <a:pt x="20" y="59"/>
                  </a:cubicBezTo>
                  <a:cubicBezTo>
                    <a:pt x="25" y="58"/>
                    <a:pt x="30" y="57"/>
                    <a:pt x="35" y="55"/>
                  </a:cubicBezTo>
                  <a:cubicBezTo>
                    <a:pt x="39" y="54"/>
                    <a:pt x="43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9" y="49"/>
                    <a:pt x="69" y="46"/>
                    <a:pt x="78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1" y="44"/>
                    <a:pt x="83" y="46"/>
                    <a:pt x="85" y="47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8" y="50"/>
                    <a:pt x="89" y="52"/>
                    <a:pt x="91" y="55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8" y="64"/>
                    <a:pt x="102" y="64"/>
                    <a:pt x="105" y="62"/>
                  </a:cubicBezTo>
                  <a:cubicBezTo>
                    <a:pt x="108" y="61"/>
                    <a:pt x="111" y="56"/>
                    <a:pt x="108" y="52"/>
                  </a:cubicBezTo>
                  <a:cubicBezTo>
                    <a:pt x="107" y="48"/>
                    <a:pt x="104" y="44"/>
                    <a:pt x="101" y="40"/>
                  </a:cubicBezTo>
                  <a:cubicBezTo>
                    <a:pt x="101" y="40"/>
                    <a:pt x="100" y="39"/>
                    <a:pt x="99" y="38"/>
                  </a:cubicBezTo>
                  <a:cubicBezTo>
                    <a:pt x="103" y="36"/>
                    <a:pt x="107" y="35"/>
                    <a:pt x="110" y="32"/>
                  </a:cubicBezTo>
                  <a:cubicBezTo>
                    <a:pt x="114" y="29"/>
                    <a:pt x="114" y="24"/>
                    <a:pt x="112" y="20"/>
                  </a:cubicBezTo>
                  <a:cubicBezTo>
                    <a:pt x="111" y="17"/>
                    <a:pt x="107" y="16"/>
                    <a:pt x="104" y="18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0" y="24"/>
                    <a:pt x="90" y="24"/>
                    <a:pt x="89" y="25"/>
                  </a:cubicBezTo>
                  <a:cubicBezTo>
                    <a:pt x="90" y="23"/>
                    <a:pt x="91" y="21"/>
                    <a:pt x="91" y="21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7" y="8"/>
                    <a:pt x="95" y="4"/>
                    <a:pt x="92" y="2"/>
                  </a:cubicBezTo>
                  <a:cubicBezTo>
                    <a:pt x="88" y="0"/>
                    <a:pt x="85" y="1"/>
                    <a:pt x="82" y="4"/>
                  </a:cubicBezTo>
                  <a:cubicBezTo>
                    <a:pt x="78" y="9"/>
                    <a:pt x="73" y="19"/>
                    <a:pt x="71" y="27"/>
                  </a:cubicBezTo>
                  <a:cubicBezTo>
                    <a:pt x="63" y="29"/>
                    <a:pt x="54" y="32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34" y="38"/>
                    <a:pt x="28" y="40"/>
                  </a:cubicBezTo>
                  <a:cubicBezTo>
                    <a:pt x="23" y="42"/>
                    <a:pt x="20" y="43"/>
                    <a:pt x="2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210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矩形 209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A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0" name="任意多边形: 形状 2099"/>
          <p:cNvSpPr/>
          <p:nvPr/>
        </p:nvSpPr>
        <p:spPr>
          <a:xfrm>
            <a:off x="0" y="4978400"/>
            <a:ext cx="12192000" cy="1879600"/>
          </a:xfrm>
          <a:custGeom>
            <a:avLst/>
            <a:gdLst>
              <a:gd name="connsiteX0" fmla="*/ 6096000 w 12192000"/>
              <a:gd name="connsiteY0" fmla="*/ 0 h 2852737"/>
              <a:gd name="connsiteX1" fmla="*/ 11992618 w 12192000"/>
              <a:gd name="connsiteY1" fmla="*/ 1027215 h 2852737"/>
              <a:gd name="connsiteX2" fmla="*/ 12192000 w 12192000"/>
              <a:gd name="connsiteY2" fmla="*/ 1112925 h 2852737"/>
              <a:gd name="connsiteX3" fmla="*/ 12192000 w 12192000"/>
              <a:gd name="connsiteY3" fmla="*/ 2852737 h 2852737"/>
              <a:gd name="connsiteX4" fmla="*/ 0 w 12192000"/>
              <a:gd name="connsiteY4" fmla="*/ 2852737 h 2852737"/>
              <a:gd name="connsiteX5" fmla="*/ 0 w 12192000"/>
              <a:gd name="connsiteY5" fmla="*/ 1112925 h 2852737"/>
              <a:gd name="connsiteX6" fmla="*/ 199382 w 12192000"/>
              <a:gd name="connsiteY6" fmla="*/ 1027215 h 2852737"/>
              <a:gd name="connsiteX7" fmla="*/ 6096000 w 12192000"/>
              <a:gd name="connsiteY7" fmla="*/ 0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852737">
                <a:moveTo>
                  <a:pt x="6096000" y="0"/>
                </a:moveTo>
                <a:cubicBezTo>
                  <a:pt x="8366358" y="0"/>
                  <a:pt x="10435214" y="388989"/>
                  <a:pt x="11992618" y="1027215"/>
                </a:cubicBezTo>
                <a:lnTo>
                  <a:pt x="12192000" y="1112925"/>
                </a:lnTo>
                <a:lnTo>
                  <a:pt x="12192000" y="2852737"/>
                </a:lnTo>
                <a:lnTo>
                  <a:pt x="0" y="2852737"/>
                </a:lnTo>
                <a:lnTo>
                  <a:pt x="0" y="1112925"/>
                </a:lnTo>
                <a:lnTo>
                  <a:pt x="199382" y="1027215"/>
                </a:lnTo>
                <a:cubicBezTo>
                  <a:pt x="1756786" y="388989"/>
                  <a:pt x="3825643" y="0"/>
                  <a:pt x="6096000" y="0"/>
                </a:cubicBezTo>
                <a:close/>
              </a:path>
            </a:pathLst>
          </a:custGeom>
          <a:solidFill>
            <a:srgbClr val="85C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01" name="组合 2100"/>
          <p:cNvGrpSpPr/>
          <p:nvPr/>
        </p:nvGrpSpPr>
        <p:grpSpPr>
          <a:xfrm>
            <a:off x="306092" y="139570"/>
            <a:ext cx="10389854" cy="5907718"/>
            <a:chOff x="306092" y="497335"/>
            <a:chExt cx="10389854" cy="5907718"/>
          </a:xfrm>
        </p:grpSpPr>
        <p:grpSp>
          <p:nvGrpSpPr>
            <p:cNvPr id="2077" name="组合 2076"/>
            <p:cNvGrpSpPr/>
            <p:nvPr/>
          </p:nvGrpSpPr>
          <p:grpSpPr>
            <a:xfrm>
              <a:off x="1455236" y="497335"/>
              <a:ext cx="9240710" cy="5907718"/>
              <a:chOff x="1992313" y="411163"/>
              <a:chExt cx="9537700" cy="6097588"/>
            </a:xfrm>
          </p:grpSpPr>
          <p:sp>
            <p:nvSpPr>
              <p:cNvPr id="2078" name="Freeform 5"/>
              <p:cNvSpPr>
                <a:spLocks/>
              </p:cNvSpPr>
              <p:nvPr/>
            </p:nvSpPr>
            <p:spPr bwMode="auto">
              <a:xfrm>
                <a:off x="1992313" y="411163"/>
                <a:ext cx="9421812" cy="5888038"/>
              </a:xfrm>
              <a:custGeom>
                <a:avLst/>
                <a:gdLst>
                  <a:gd name="T0" fmla="*/ 2737 w 2923"/>
                  <a:gd name="T1" fmla="*/ 108 h 1828"/>
                  <a:gd name="T2" fmla="*/ 186 w 2923"/>
                  <a:gd name="T3" fmla="*/ 127 h 1828"/>
                  <a:gd name="T4" fmla="*/ 240 w 2923"/>
                  <a:gd name="T5" fmla="*/ 1632 h 1828"/>
                  <a:gd name="T6" fmla="*/ 2745 w 2923"/>
                  <a:gd name="T7" fmla="*/ 1632 h 1828"/>
                  <a:gd name="T8" fmla="*/ 2737 w 2923"/>
                  <a:gd name="T9" fmla="*/ 108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3" h="1828">
                    <a:moveTo>
                      <a:pt x="2737" y="108"/>
                    </a:moveTo>
                    <a:cubicBezTo>
                      <a:pt x="2737" y="108"/>
                      <a:pt x="1176" y="0"/>
                      <a:pt x="186" y="127"/>
                    </a:cubicBezTo>
                    <a:cubicBezTo>
                      <a:pt x="186" y="127"/>
                      <a:pt x="0" y="1265"/>
                      <a:pt x="240" y="1632"/>
                    </a:cubicBezTo>
                    <a:cubicBezTo>
                      <a:pt x="240" y="1632"/>
                      <a:pt x="1740" y="1828"/>
                      <a:pt x="2745" y="1632"/>
                    </a:cubicBezTo>
                    <a:cubicBezTo>
                      <a:pt x="2745" y="1632"/>
                      <a:pt x="2923" y="329"/>
                      <a:pt x="2737" y="108"/>
                    </a:cubicBezTo>
                    <a:close/>
                  </a:path>
                </a:pathLst>
              </a:custGeom>
              <a:solidFill>
                <a:srgbClr val="FFE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9" name="Freeform 6"/>
              <p:cNvSpPr>
                <a:spLocks/>
              </p:cNvSpPr>
              <p:nvPr/>
            </p:nvSpPr>
            <p:spPr bwMode="auto">
              <a:xfrm>
                <a:off x="2108201" y="620713"/>
                <a:ext cx="9421812" cy="5888038"/>
              </a:xfrm>
              <a:custGeom>
                <a:avLst/>
                <a:gdLst>
                  <a:gd name="T0" fmla="*/ 186 w 2923"/>
                  <a:gd name="T1" fmla="*/ 127 h 1828"/>
                  <a:gd name="T2" fmla="*/ 240 w 2923"/>
                  <a:gd name="T3" fmla="*/ 1632 h 1828"/>
                  <a:gd name="T4" fmla="*/ 2745 w 2923"/>
                  <a:gd name="T5" fmla="*/ 1632 h 1828"/>
                  <a:gd name="T6" fmla="*/ 2737 w 2923"/>
                  <a:gd name="T7" fmla="*/ 108 h 1828"/>
                  <a:gd name="T8" fmla="*/ 186 w 2923"/>
                  <a:gd name="T9" fmla="*/ 127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3" h="1828">
                    <a:moveTo>
                      <a:pt x="186" y="127"/>
                    </a:moveTo>
                    <a:cubicBezTo>
                      <a:pt x="186" y="127"/>
                      <a:pt x="0" y="1265"/>
                      <a:pt x="240" y="1632"/>
                    </a:cubicBezTo>
                    <a:cubicBezTo>
                      <a:pt x="240" y="1632"/>
                      <a:pt x="1740" y="1828"/>
                      <a:pt x="2745" y="1632"/>
                    </a:cubicBezTo>
                    <a:cubicBezTo>
                      <a:pt x="2745" y="1632"/>
                      <a:pt x="2923" y="329"/>
                      <a:pt x="2737" y="108"/>
                    </a:cubicBezTo>
                    <a:cubicBezTo>
                      <a:pt x="2737" y="108"/>
                      <a:pt x="1176" y="0"/>
                      <a:pt x="186" y="127"/>
                    </a:cubicBez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0" name="Freeform 7"/>
              <p:cNvSpPr>
                <a:spLocks/>
              </p:cNvSpPr>
              <p:nvPr/>
            </p:nvSpPr>
            <p:spPr bwMode="auto">
              <a:xfrm>
                <a:off x="2620963" y="1017588"/>
                <a:ext cx="8402637" cy="5075238"/>
              </a:xfrm>
              <a:custGeom>
                <a:avLst/>
                <a:gdLst>
                  <a:gd name="T0" fmla="*/ 166 w 2607"/>
                  <a:gd name="T1" fmla="*/ 109 h 1576"/>
                  <a:gd name="T2" fmla="*/ 214 w 2607"/>
                  <a:gd name="T3" fmla="*/ 1407 h 1576"/>
                  <a:gd name="T4" fmla="*/ 2448 w 2607"/>
                  <a:gd name="T5" fmla="*/ 1407 h 1576"/>
                  <a:gd name="T6" fmla="*/ 2441 w 2607"/>
                  <a:gd name="T7" fmla="*/ 93 h 1576"/>
                  <a:gd name="T8" fmla="*/ 166 w 2607"/>
                  <a:gd name="T9" fmla="*/ 109 h 1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7" h="1576">
                    <a:moveTo>
                      <a:pt x="166" y="109"/>
                    </a:moveTo>
                    <a:cubicBezTo>
                      <a:pt x="166" y="109"/>
                      <a:pt x="0" y="1090"/>
                      <a:pt x="214" y="1407"/>
                    </a:cubicBezTo>
                    <a:cubicBezTo>
                      <a:pt x="214" y="1407"/>
                      <a:pt x="1552" y="1576"/>
                      <a:pt x="2448" y="1407"/>
                    </a:cubicBezTo>
                    <a:cubicBezTo>
                      <a:pt x="2448" y="1407"/>
                      <a:pt x="2607" y="283"/>
                      <a:pt x="2441" y="93"/>
                    </a:cubicBezTo>
                    <a:cubicBezTo>
                      <a:pt x="2441" y="93"/>
                      <a:pt x="1048" y="0"/>
                      <a:pt x="166" y="10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1" name="Freeform 8"/>
              <p:cNvSpPr>
                <a:spLocks/>
              </p:cNvSpPr>
              <p:nvPr/>
            </p:nvSpPr>
            <p:spPr bwMode="auto">
              <a:xfrm>
                <a:off x="2792413" y="1174751"/>
                <a:ext cx="8064500" cy="4754563"/>
              </a:xfrm>
              <a:custGeom>
                <a:avLst/>
                <a:gdLst>
                  <a:gd name="T0" fmla="*/ 159 w 2502"/>
                  <a:gd name="T1" fmla="*/ 102 h 1476"/>
                  <a:gd name="T2" fmla="*/ 205 w 2502"/>
                  <a:gd name="T3" fmla="*/ 1317 h 1476"/>
                  <a:gd name="T4" fmla="*/ 2349 w 2502"/>
                  <a:gd name="T5" fmla="*/ 1317 h 1476"/>
                  <a:gd name="T6" fmla="*/ 2343 w 2502"/>
                  <a:gd name="T7" fmla="*/ 87 h 1476"/>
                  <a:gd name="T8" fmla="*/ 159 w 2502"/>
                  <a:gd name="T9" fmla="*/ 102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2" h="1476">
                    <a:moveTo>
                      <a:pt x="159" y="102"/>
                    </a:moveTo>
                    <a:cubicBezTo>
                      <a:pt x="159" y="102"/>
                      <a:pt x="0" y="1021"/>
                      <a:pt x="205" y="1317"/>
                    </a:cubicBezTo>
                    <a:cubicBezTo>
                      <a:pt x="205" y="1317"/>
                      <a:pt x="1489" y="1476"/>
                      <a:pt x="2349" y="1317"/>
                    </a:cubicBezTo>
                    <a:cubicBezTo>
                      <a:pt x="2349" y="1317"/>
                      <a:pt x="2502" y="265"/>
                      <a:pt x="2343" y="87"/>
                    </a:cubicBezTo>
                    <a:cubicBezTo>
                      <a:pt x="2343" y="87"/>
                      <a:pt x="1006" y="0"/>
                      <a:pt x="159" y="102"/>
                    </a:cubicBezTo>
                    <a:close/>
                  </a:path>
                </a:pathLst>
              </a:custGeom>
              <a:solidFill>
                <a:srgbClr val="696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082" name="图片 208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90" r="11412" b="5303"/>
            <a:stretch/>
          </p:blipFill>
          <p:spPr>
            <a:xfrm>
              <a:off x="306092" y="2619991"/>
              <a:ext cx="3059551" cy="3748223"/>
            </a:xfrm>
            <a:prstGeom prst="rect">
              <a:avLst/>
            </a:prstGeom>
          </p:spPr>
        </p:pic>
      </p:grpSp>
      <p:sp>
        <p:nvSpPr>
          <p:cNvPr id="2095" name="动作按钮: 声音 2094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7766499" y="4271796"/>
            <a:ext cx="476609" cy="476609"/>
          </a:xfrm>
          <a:prstGeom prst="actionButtonSound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7" t="16000" b="21407"/>
          <a:stretch/>
        </p:blipFill>
        <p:spPr>
          <a:xfrm flipH="1">
            <a:off x="8129911" y="3818200"/>
            <a:ext cx="1989095" cy="2523701"/>
          </a:xfrm>
          <a:custGeom>
            <a:avLst/>
            <a:gdLst>
              <a:gd name="connsiteX0" fmla="*/ 355601 w 3383281"/>
              <a:gd name="connsiteY0" fmla="*/ 0 h 4292600"/>
              <a:gd name="connsiteX1" fmla="*/ 3383281 w 3383281"/>
              <a:gd name="connsiteY1" fmla="*/ 0 h 4292600"/>
              <a:gd name="connsiteX2" fmla="*/ 3383281 w 3383281"/>
              <a:gd name="connsiteY2" fmla="*/ 4292600 h 4292600"/>
              <a:gd name="connsiteX3" fmla="*/ 0 w 3383281"/>
              <a:gd name="connsiteY3" fmla="*/ 4292600 h 4292600"/>
              <a:gd name="connsiteX4" fmla="*/ 0 w 3383281"/>
              <a:gd name="connsiteY4" fmla="*/ 2495262 h 4292600"/>
              <a:gd name="connsiteX5" fmla="*/ 309882 w 3383281"/>
              <a:gd name="connsiteY5" fmla="*/ 1958531 h 4292600"/>
              <a:gd name="connsiteX6" fmla="*/ 309882 w 3383281"/>
              <a:gd name="connsiteY6" fmla="*/ 2033269 h 4292600"/>
              <a:gd name="connsiteX7" fmla="*/ 355601 w 3383281"/>
              <a:gd name="connsiteY7" fmla="*/ 2033270 h 4292600"/>
              <a:gd name="connsiteX8" fmla="*/ 355601 w 3383281"/>
              <a:gd name="connsiteY8" fmla="*/ 1879344 h 4292600"/>
              <a:gd name="connsiteX9" fmla="*/ 450032 w 3383281"/>
              <a:gd name="connsiteY9" fmla="*/ 1715784 h 4292600"/>
              <a:gd name="connsiteX10" fmla="*/ 384041 w 3383281"/>
              <a:gd name="connsiteY10" fmla="*/ 1677684 h 4292600"/>
              <a:gd name="connsiteX11" fmla="*/ 355601 w 3383281"/>
              <a:gd name="connsiteY11" fmla="*/ 1726944 h 4292600"/>
              <a:gd name="connsiteX12" fmla="*/ 355601 w 3383281"/>
              <a:gd name="connsiteY12" fmla="*/ 0 h 42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3281" h="4292600">
                <a:moveTo>
                  <a:pt x="355601" y="0"/>
                </a:moveTo>
                <a:lnTo>
                  <a:pt x="3383281" y="0"/>
                </a:lnTo>
                <a:lnTo>
                  <a:pt x="3383281" y="4292600"/>
                </a:lnTo>
                <a:lnTo>
                  <a:pt x="0" y="4292600"/>
                </a:lnTo>
                <a:lnTo>
                  <a:pt x="0" y="2495262"/>
                </a:lnTo>
                <a:lnTo>
                  <a:pt x="309882" y="1958531"/>
                </a:lnTo>
                <a:lnTo>
                  <a:pt x="309882" y="2033269"/>
                </a:lnTo>
                <a:lnTo>
                  <a:pt x="355601" y="2033270"/>
                </a:lnTo>
                <a:lnTo>
                  <a:pt x="355601" y="1879344"/>
                </a:lnTo>
                <a:lnTo>
                  <a:pt x="450032" y="1715784"/>
                </a:lnTo>
                <a:lnTo>
                  <a:pt x="384041" y="1677684"/>
                </a:lnTo>
                <a:lnTo>
                  <a:pt x="355601" y="1726944"/>
                </a:lnTo>
                <a:lnTo>
                  <a:pt x="355601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r="44815" b="21407"/>
          <a:stretch/>
        </p:blipFill>
        <p:spPr>
          <a:xfrm>
            <a:off x="9982427" y="3552707"/>
            <a:ext cx="2183092" cy="2476124"/>
          </a:xfrm>
          <a:custGeom>
            <a:avLst/>
            <a:gdLst>
              <a:gd name="connsiteX0" fmla="*/ 0 w 3784601"/>
              <a:gd name="connsiteY0" fmla="*/ 0 h 4292600"/>
              <a:gd name="connsiteX1" fmla="*/ 3784601 w 3784601"/>
              <a:gd name="connsiteY1" fmla="*/ 0 h 4292600"/>
              <a:gd name="connsiteX2" fmla="*/ 3784601 w 3784601"/>
              <a:gd name="connsiteY2" fmla="*/ 1806132 h 4292600"/>
              <a:gd name="connsiteX3" fmla="*/ 3453289 w 3784601"/>
              <a:gd name="connsiteY3" fmla="*/ 2379980 h 4292600"/>
              <a:gd name="connsiteX4" fmla="*/ 3429000 w 3784601"/>
              <a:gd name="connsiteY4" fmla="*/ 2379980 h 4292600"/>
              <a:gd name="connsiteX5" fmla="*/ 3429000 w 3784601"/>
              <a:gd name="connsiteY5" fmla="*/ 2422050 h 4292600"/>
              <a:gd name="connsiteX6" fmla="*/ 3339647 w 3784601"/>
              <a:gd name="connsiteY6" fmla="*/ 2576814 h 4292600"/>
              <a:gd name="connsiteX7" fmla="*/ 3405638 w 3784601"/>
              <a:gd name="connsiteY7" fmla="*/ 2614914 h 4292600"/>
              <a:gd name="connsiteX8" fmla="*/ 3429000 w 3784601"/>
              <a:gd name="connsiteY8" fmla="*/ 2574450 h 4292600"/>
              <a:gd name="connsiteX9" fmla="*/ 3429000 w 3784601"/>
              <a:gd name="connsiteY9" fmla="*/ 4292600 h 4292600"/>
              <a:gd name="connsiteX10" fmla="*/ 0 w 3784601"/>
              <a:gd name="connsiteY10" fmla="*/ 4292600 h 4292600"/>
              <a:gd name="connsiteX11" fmla="*/ 0 w 3784601"/>
              <a:gd name="connsiteY11" fmla="*/ 0 h 429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84601" h="4292600">
                <a:moveTo>
                  <a:pt x="0" y="0"/>
                </a:moveTo>
                <a:lnTo>
                  <a:pt x="3784601" y="0"/>
                </a:lnTo>
                <a:lnTo>
                  <a:pt x="3784601" y="1806132"/>
                </a:lnTo>
                <a:lnTo>
                  <a:pt x="3453289" y="2379980"/>
                </a:lnTo>
                <a:lnTo>
                  <a:pt x="3429000" y="2379980"/>
                </a:lnTo>
                <a:lnTo>
                  <a:pt x="3429000" y="2422050"/>
                </a:lnTo>
                <a:lnTo>
                  <a:pt x="3339647" y="2576814"/>
                </a:lnTo>
                <a:lnTo>
                  <a:pt x="3405638" y="2614914"/>
                </a:lnTo>
                <a:lnTo>
                  <a:pt x="3429000" y="2574450"/>
                </a:lnTo>
                <a:lnTo>
                  <a:pt x="3429000" y="4292600"/>
                </a:lnTo>
                <a:lnTo>
                  <a:pt x="0" y="42926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65477CFE-7AA2-449D-A6F2-8B034501099C}"/>
              </a:ext>
            </a:extLst>
          </p:cNvPr>
          <p:cNvSpPr txBox="1"/>
          <p:nvPr/>
        </p:nvSpPr>
        <p:spPr>
          <a:xfrm>
            <a:off x="3477922" y="1906115"/>
            <a:ext cx="6098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</a:rPr>
              <a:t>Please enter the appropriate text content here,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2512056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图片 232"/>
          <p:cNvPicPr>
            <a:picLocks noChangeAspect="1"/>
          </p:cNvPicPr>
          <p:nvPr/>
        </p:nvPicPr>
        <p:blipFill rotWithShape="1">
          <a:blip r:embed="rId2"/>
          <a:srcRect r="-1622"/>
          <a:stretch/>
        </p:blipFill>
        <p:spPr>
          <a:xfrm>
            <a:off x="9245857" y="3742072"/>
            <a:ext cx="2257486" cy="2497750"/>
          </a:xfrm>
          <a:custGeom>
            <a:avLst/>
            <a:gdLst>
              <a:gd name="connsiteX0" fmla="*/ 0 w 2257486"/>
              <a:gd name="connsiteY0" fmla="*/ 0 h 2497750"/>
              <a:gd name="connsiteX1" fmla="*/ 2257486 w 2257486"/>
              <a:gd name="connsiteY1" fmla="*/ 0 h 2497750"/>
              <a:gd name="connsiteX2" fmla="*/ 2257486 w 2257486"/>
              <a:gd name="connsiteY2" fmla="*/ 2497750 h 2497750"/>
              <a:gd name="connsiteX3" fmla="*/ 0 w 2257486"/>
              <a:gd name="connsiteY3" fmla="*/ 2497750 h 2497750"/>
              <a:gd name="connsiteX4" fmla="*/ 0 w 2257486"/>
              <a:gd name="connsiteY4" fmla="*/ 0 h 2497750"/>
              <a:gd name="connsiteX5" fmla="*/ 1957447 w 2257486"/>
              <a:gd name="connsiteY5" fmla="*/ 1802497 h 2497750"/>
              <a:gd name="connsiteX6" fmla="*/ 1957447 w 2257486"/>
              <a:gd name="connsiteY6" fmla="*/ 2075934 h 2497750"/>
              <a:gd name="connsiteX7" fmla="*/ 2221454 w 2257486"/>
              <a:gd name="connsiteY7" fmla="*/ 2075934 h 2497750"/>
              <a:gd name="connsiteX8" fmla="*/ 2221454 w 2257486"/>
              <a:gd name="connsiteY8" fmla="*/ 1802497 h 2497750"/>
              <a:gd name="connsiteX9" fmla="*/ 1957447 w 2257486"/>
              <a:gd name="connsiteY9" fmla="*/ 1802497 h 249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7486" h="2497750">
                <a:moveTo>
                  <a:pt x="0" y="0"/>
                </a:moveTo>
                <a:lnTo>
                  <a:pt x="2257486" y="0"/>
                </a:lnTo>
                <a:lnTo>
                  <a:pt x="2257486" y="2497750"/>
                </a:lnTo>
                <a:lnTo>
                  <a:pt x="0" y="2497750"/>
                </a:lnTo>
                <a:lnTo>
                  <a:pt x="0" y="0"/>
                </a:lnTo>
                <a:close/>
                <a:moveTo>
                  <a:pt x="1957447" y="1802497"/>
                </a:moveTo>
                <a:lnTo>
                  <a:pt x="1957447" y="2075934"/>
                </a:lnTo>
                <a:lnTo>
                  <a:pt x="2221454" y="2075934"/>
                </a:lnTo>
                <a:lnTo>
                  <a:pt x="2221454" y="1802497"/>
                </a:lnTo>
                <a:lnTo>
                  <a:pt x="1957447" y="1802497"/>
                </a:ln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4" name="墨迹 223"/>
              <p14:cNvContentPartPr/>
              <p14:nvPr/>
            </p14:nvContentPartPr>
            <p14:xfrm>
              <a:off x="2252363" y="567244"/>
              <a:ext cx="9030789" cy="5715764"/>
            </p14:xfrm>
          </p:contentPart>
        </mc:Choice>
        <mc:Fallback xmlns:a14="http://schemas.microsoft.com/office/drawing/2010/main" xmlns="">
          <p:pic>
            <p:nvPicPr>
              <p:cNvPr id="224" name="墨迹 2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6362" y="495248"/>
                <a:ext cx="9102430" cy="5859396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组合 152"/>
          <p:cNvGrpSpPr/>
          <p:nvPr/>
        </p:nvGrpSpPr>
        <p:grpSpPr>
          <a:xfrm>
            <a:off x="1706971" y="2023166"/>
            <a:ext cx="1201141" cy="4038597"/>
            <a:chOff x="881926" y="-328210"/>
            <a:chExt cx="1638252" cy="5508296"/>
          </a:xfrm>
        </p:grpSpPr>
        <p:pic>
          <p:nvPicPr>
            <p:cNvPr id="154" name="图片 15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2" t="42745" r="79549" b="33964"/>
            <a:stretch/>
          </p:blipFill>
          <p:spPr>
            <a:xfrm>
              <a:off x="881926" y="-128180"/>
              <a:ext cx="1638252" cy="4968780"/>
            </a:xfrm>
            <a:prstGeom prst="rect">
              <a:avLst/>
            </a:prstGeom>
          </p:spPr>
        </p:pic>
        <p:pic>
          <p:nvPicPr>
            <p:cNvPr id="155" name="图片 15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82" t="42745" r="44469" b="50878"/>
            <a:stretch/>
          </p:blipFill>
          <p:spPr>
            <a:xfrm>
              <a:off x="1473729" y="-96810"/>
              <a:ext cx="776741" cy="1360399"/>
            </a:xfrm>
            <a:custGeom>
              <a:avLst/>
              <a:gdLst>
                <a:gd name="connsiteX0" fmla="*/ 0 w 776741"/>
                <a:gd name="connsiteY0" fmla="*/ 0 h 1360399"/>
                <a:gd name="connsiteX1" fmla="*/ 776741 w 776741"/>
                <a:gd name="connsiteY1" fmla="*/ 0 h 1360399"/>
                <a:gd name="connsiteX2" fmla="*/ 776741 w 776741"/>
                <a:gd name="connsiteY2" fmla="*/ 1360399 h 1360399"/>
                <a:gd name="connsiteX3" fmla="*/ 0 w 776741"/>
                <a:gd name="connsiteY3" fmla="*/ 1360399 h 1360399"/>
                <a:gd name="connsiteX4" fmla="*/ 0 w 776741"/>
                <a:gd name="connsiteY4" fmla="*/ 0 h 136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741" h="1360399">
                  <a:moveTo>
                    <a:pt x="0" y="0"/>
                  </a:moveTo>
                  <a:lnTo>
                    <a:pt x="776741" y="0"/>
                  </a:lnTo>
                  <a:lnTo>
                    <a:pt x="776741" y="1360399"/>
                  </a:lnTo>
                  <a:lnTo>
                    <a:pt x="0" y="1360399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6" name="图片 15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15" t="43599" r="22926" b="46040"/>
            <a:stretch/>
          </p:blipFill>
          <p:spPr>
            <a:xfrm>
              <a:off x="2014381" y="-154551"/>
              <a:ext cx="491661" cy="2210300"/>
            </a:xfrm>
            <a:custGeom>
              <a:avLst/>
              <a:gdLst>
                <a:gd name="connsiteX0" fmla="*/ 0 w 491661"/>
                <a:gd name="connsiteY0" fmla="*/ 0 h 2210300"/>
                <a:gd name="connsiteX1" fmla="*/ 491661 w 491661"/>
                <a:gd name="connsiteY1" fmla="*/ 0 h 2210300"/>
                <a:gd name="connsiteX2" fmla="*/ 491661 w 491661"/>
                <a:gd name="connsiteY2" fmla="*/ 2210300 h 2210300"/>
                <a:gd name="connsiteX3" fmla="*/ 0 w 491661"/>
                <a:gd name="connsiteY3" fmla="*/ 2210300 h 2210300"/>
                <a:gd name="connsiteX4" fmla="*/ 0 w 491661"/>
                <a:gd name="connsiteY4" fmla="*/ 0 h 221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661" h="2210300">
                  <a:moveTo>
                    <a:pt x="0" y="0"/>
                  </a:moveTo>
                  <a:lnTo>
                    <a:pt x="491661" y="0"/>
                  </a:lnTo>
                  <a:lnTo>
                    <a:pt x="491661" y="2210300"/>
                  </a:lnTo>
                  <a:lnTo>
                    <a:pt x="0" y="221030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157" name="文本框 156"/>
            <p:cNvSpPr txBox="1"/>
            <p:nvPr/>
          </p:nvSpPr>
          <p:spPr>
            <a:xfrm>
              <a:off x="1484661" y="3039206"/>
              <a:ext cx="556140" cy="214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dirty="0">
                  <a:solidFill>
                    <a:srgbClr val="E05599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9600" dirty="0">
                <a:solidFill>
                  <a:srgbClr val="E0559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 rot="855675">
              <a:off x="1073441" y="1204548"/>
              <a:ext cx="558059" cy="2140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600" dirty="0"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9600" dirty="0"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 rot="21142401">
              <a:off x="1270898" y="-328210"/>
              <a:ext cx="1154835" cy="19729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800" dirty="0">
                  <a:solidFill>
                    <a:srgbClr val="4180C5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8800" dirty="0">
                <a:solidFill>
                  <a:srgbClr val="4180C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306830" y="-21981"/>
            <a:ext cx="3275755" cy="4332995"/>
            <a:chOff x="397820" y="-280382"/>
            <a:chExt cx="4184596" cy="5535161"/>
          </a:xfrm>
        </p:grpSpPr>
        <p:grpSp>
          <p:nvGrpSpPr>
            <p:cNvPr id="145" name="组合 144"/>
            <p:cNvGrpSpPr/>
            <p:nvPr/>
          </p:nvGrpSpPr>
          <p:grpSpPr>
            <a:xfrm>
              <a:off x="397820" y="1856797"/>
              <a:ext cx="1966009" cy="3397982"/>
              <a:chOff x="397820" y="1856797"/>
              <a:chExt cx="1966009" cy="3397982"/>
            </a:xfrm>
          </p:grpSpPr>
          <p:sp>
            <p:nvSpPr>
              <p:cNvPr id="132" name="Freeform 127"/>
              <p:cNvSpPr>
                <a:spLocks/>
              </p:cNvSpPr>
              <p:nvPr/>
            </p:nvSpPr>
            <p:spPr bwMode="auto">
              <a:xfrm rot="461340">
                <a:off x="397820" y="1856797"/>
                <a:ext cx="1966009" cy="3397982"/>
              </a:xfrm>
              <a:custGeom>
                <a:avLst/>
                <a:gdLst>
                  <a:gd name="T0" fmla="*/ 6 w 119"/>
                  <a:gd name="T1" fmla="*/ 159 h 179"/>
                  <a:gd name="T2" fmla="*/ 23 w 119"/>
                  <a:gd name="T3" fmla="*/ 168 h 179"/>
                  <a:gd name="T4" fmla="*/ 43 w 119"/>
                  <a:gd name="T5" fmla="*/ 135 h 179"/>
                  <a:gd name="T6" fmla="*/ 107 w 119"/>
                  <a:gd name="T7" fmla="*/ 30 h 179"/>
                  <a:gd name="T8" fmla="*/ 116 w 119"/>
                  <a:gd name="T9" fmla="*/ 14 h 179"/>
                  <a:gd name="T10" fmla="*/ 115 w 119"/>
                  <a:gd name="T11" fmla="*/ 3 h 179"/>
                  <a:gd name="T12" fmla="*/ 112 w 119"/>
                  <a:gd name="T13" fmla="*/ 11 h 179"/>
                  <a:gd name="T14" fmla="*/ 111 w 119"/>
                  <a:gd name="T15" fmla="*/ 12 h 179"/>
                  <a:gd name="T16" fmla="*/ 108 w 119"/>
                  <a:gd name="T17" fmla="*/ 17 h 179"/>
                  <a:gd name="T18" fmla="*/ 98 w 119"/>
                  <a:gd name="T19" fmla="*/ 35 h 179"/>
                  <a:gd name="T20" fmla="*/ 66 w 119"/>
                  <a:gd name="T21" fmla="*/ 87 h 179"/>
                  <a:gd name="T22" fmla="*/ 18 w 119"/>
                  <a:gd name="T23" fmla="*/ 166 h 179"/>
                  <a:gd name="T24" fmla="*/ 12 w 119"/>
                  <a:gd name="T25" fmla="*/ 161 h 179"/>
                  <a:gd name="T26" fmla="*/ 14 w 119"/>
                  <a:gd name="T27" fmla="*/ 157 h 179"/>
                  <a:gd name="T28" fmla="*/ 25 w 119"/>
                  <a:gd name="T29" fmla="*/ 139 h 179"/>
                  <a:gd name="T30" fmla="*/ 57 w 119"/>
                  <a:gd name="T31" fmla="*/ 86 h 179"/>
                  <a:gd name="T32" fmla="*/ 105 w 119"/>
                  <a:gd name="T33" fmla="*/ 7 h 179"/>
                  <a:gd name="T34" fmla="*/ 112 w 119"/>
                  <a:gd name="T35" fmla="*/ 1 h 179"/>
                  <a:gd name="T36" fmla="*/ 101 w 119"/>
                  <a:gd name="T37" fmla="*/ 3 h 179"/>
                  <a:gd name="T38" fmla="*/ 100 w 119"/>
                  <a:gd name="T39" fmla="*/ 4 h 179"/>
                  <a:gd name="T40" fmla="*/ 6 w 119"/>
                  <a:gd name="T41" fmla="*/ 15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79">
                    <a:moveTo>
                      <a:pt x="6" y="159"/>
                    </a:moveTo>
                    <a:cubicBezTo>
                      <a:pt x="0" y="171"/>
                      <a:pt x="17" y="179"/>
                      <a:pt x="23" y="168"/>
                    </a:cubicBezTo>
                    <a:cubicBezTo>
                      <a:pt x="30" y="157"/>
                      <a:pt x="37" y="146"/>
                      <a:pt x="43" y="135"/>
                    </a:cubicBezTo>
                    <a:cubicBezTo>
                      <a:pt x="65" y="100"/>
                      <a:pt x="86" y="65"/>
                      <a:pt x="107" y="30"/>
                    </a:cubicBezTo>
                    <a:cubicBezTo>
                      <a:pt x="110" y="25"/>
                      <a:pt x="113" y="19"/>
                      <a:pt x="116" y="14"/>
                    </a:cubicBezTo>
                    <a:cubicBezTo>
                      <a:pt x="119" y="9"/>
                      <a:pt x="118" y="5"/>
                      <a:pt x="115" y="3"/>
                    </a:cubicBezTo>
                    <a:cubicBezTo>
                      <a:pt x="115" y="5"/>
                      <a:pt x="112" y="10"/>
                      <a:pt x="112" y="11"/>
                    </a:cubicBezTo>
                    <a:cubicBezTo>
                      <a:pt x="111" y="11"/>
                      <a:pt x="111" y="12"/>
                      <a:pt x="111" y="12"/>
                    </a:cubicBezTo>
                    <a:cubicBezTo>
                      <a:pt x="110" y="14"/>
                      <a:pt x="109" y="15"/>
                      <a:pt x="108" y="17"/>
                    </a:cubicBezTo>
                    <a:cubicBezTo>
                      <a:pt x="105" y="23"/>
                      <a:pt x="101" y="29"/>
                      <a:pt x="98" y="35"/>
                    </a:cubicBezTo>
                    <a:cubicBezTo>
                      <a:pt x="87" y="52"/>
                      <a:pt x="76" y="70"/>
                      <a:pt x="66" y="87"/>
                    </a:cubicBezTo>
                    <a:cubicBezTo>
                      <a:pt x="50" y="114"/>
                      <a:pt x="34" y="140"/>
                      <a:pt x="18" y="166"/>
                    </a:cubicBezTo>
                    <a:cubicBezTo>
                      <a:pt x="15" y="172"/>
                      <a:pt x="10" y="164"/>
                      <a:pt x="12" y="161"/>
                    </a:cubicBezTo>
                    <a:cubicBezTo>
                      <a:pt x="12" y="160"/>
                      <a:pt x="13" y="158"/>
                      <a:pt x="14" y="157"/>
                    </a:cubicBezTo>
                    <a:cubicBezTo>
                      <a:pt x="18" y="151"/>
                      <a:pt x="21" y="145"/>
                      <a:pt x="25" y="139"/>
                    </a:cubicBezTo>
                    <a:cubicBezTo>
                      <a:pt x="36" y="121"/>
                      <a:pt x="46" y="103"/>
                      <a:pt x="57" y="86"/>
                    </a:cubicBezTo>
                    <a:cubicBezTo>
                      <a:pt x="73" y="60"/>
                      <a:pt x="89" y="33"/>
                      <a:pt x="105" y="7"/>
                    </a:cubicBezTo>
                    <a:cubicBezTo>
                      <a:pt x="108" y="4"/>
                      <a:pt x="111" y="2"/>
                      <a:pt x="112" y="1"/>
                    </a:cubicBezTo>
                    <a:cubicBezTo>
                      <a:pt x="109" y="0"/>
                      <a:pt x="105" y="0"/>
                      <a:pt x="101" y="3"/>
                    </a:cubicBezTo>
                    <a:cubicBezTo>
                      <a:pt x="101" y="3"/>
                      <a:pt x="101" y="3"/>
                      <a:pt x="100" y="4"/>
                    </a:cubicBezTo>
                    <a:cubicBezTo>
                      <a:pt x="69" y="56"/>
                      <a:pt x="38" y="107"/>
                      <a:pt x="6" y="159"/>
                    </a:cubicBezTo>
                    <a:close/>
                  </a:path>
                </a:pathLst>
              </a:custGeom>
              <a:solidFill>
                <a:srgbClr val="0060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29"/>
              <p:cNvSpPr>
                <a:spLocks/>
              </p:cNvSpPr>
              <p:nvPr/>
            </p:nvSpPr>
            <p:spPr bwMode="auto">
              <a:xfrm rot="461340">
                <a:off x="525274" y="1877997"/>
                <a:ext cx="1801014" cy="3246554"/>
              </a:xfrm>
              <a:custGeom>
                <a:avLst/>
                <a:gdLst>
                  <a:gd name="T0" fmla="*/ 95 w 109"/>
                  <a:gd name="T1" fmla="*/ 4 h 171"/>
                  <a:gd name="T2" fmla="*/ 105 w 109"/>
                  <a:gd name="T3" fmla="*/ 2 h 171"/>
                  <a:gd name="T4" fmla="*/ 107 w 109"/>
                  <a:gd name="T5" fmla="*/ 11 h 171"/>
                  <a:gd name="T6" fmla="*/ 13 w 109"/>
                  <a:gd name="T7" fmla="*/ 167 h 171"/>
                  <a:gd name="T8" fmla="*/ 4 w 109"/>
                  <a:gd name="T9" fmla="*/ 169 h 171"/>
                  <a:gd name="T10" fmla="*/ 1 w 109"/>
                  <a:gd name="T11" fmla="*/ 160 h 171"/>
                  <a:gd name="T12" fmla="*/ 95 w 109"/>
                  <a:gd name="T13" fmla="*/ 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171">
                    <a:moveTo>
                      <a:pt x="95" y="4"/>
                    </a:moveTo>
                    <a:cubicBezTo>
                      <a:pt x="97" y="1"/>
                      <a:pt x="101" y="0"/>
                      <a:pt x="105" y="2"/>
                    </a:cubicBezTo>
                    <a:cubicBezTo>
                      <a:pt x="108" y="4"/>
                      <a:pt x="109" y="8"/>
                      <a:pt x="107" y="11"/>
                    </a:cubicBezTo>
                    <a:cubicBezTo>
                      <a:pt x="13" y="167"/>
                      <a:pt x="13" y="167"/>
                      <a:pt x="13" y="167"/>
                    </a:cubicBezTo>
                    <a:cubicBezTo>
                      <a:pt x="11" y="170"/>
                      <a:pt x="7" y="171"/>
                      <a:pt x="4" y="169"/>
                    </a:cubicBezTo>
                    <a:cubicBezTo>
                      <a:pt x="1" y="167"/>
                      <a:pt x="0" y="163"/>
                      <a:pt x="1" y="160"/>
                    </a:cubicBezTo>
                    <a:cubicBezTo>
                      <a:pt x="95" y="4"/>
                      <a:pt x="95" y="4"/>
                      <a:pt x="95" y="4"/>
                    </a:cubicBezTo>
                    <a:close/>
                  </a:path>
                </a:pathLst>
              </a:custGeom>
              <a:solidFill>
                <a:srgbClr val="8BC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46" name="组合 145"/>
            <p:cNvGrpSpPr/>
            <p:nvPr/>
          </p:nvGrpSpPr>
          <p:grpSpPr>
            <a:xfrm>
              <a:off x="1264844" y="-280382"/>
              <a:ext cx="3317572" cy="3322162"/>
              <a:chOff x="1422314" y="-122694"/>
              <a:chExt cx="3002632" cy="3006785"/>
            </a:xfrm>
          </p:grpSpPr>
          <p:sp>
            <p:nvSpPr>
              <p:cNvPr id="137" name="Freeform 132"/>
              <p:cNvSpPr>
                <a:spLocks noEditPoints="1"/>
              </p:cNvSpPr>
              <p:nvPr/>
            </p:nvSpPr>
            <p:spPr bwMode="auto">
              <a:xfrm rot="357645">
                <a:off x="1422314" y="-122694"/>
                <a:ext cx="3002632" cy="3006785"/>
              </a:xfrm>
              <a:custGeom>
                <a:avLst/>
                <a:gdLst>
                  <a:gd name="T0" fmla="*/ 127 w 174"/>
                  <a:gd name="T1" fmla="*/ 22 h 175"/>
                  <a:gd name="T2" fmla="*/ 22 w 174"/>
                  <a:gd name="T3" fmla="*/ 48 h 175"/>
                  <a:gd name="T4" fmla="*/ 48 w 174"/>
                  <a:gd name="T5" fmla="*/ 153 h 175"/>
                  <a:gd name="T6" fmla="*/ 153 w 174"/>
                  <a:gd name="T7" fmla="*/ 127 h 175"/>
                  <a:gd name="T8" fmla="*/ 127 w 174"/>
                  <a:gd name="T9" fmla="*/ 22 h 175"/>
                  <a:gd name="T10" fmla="*/ 105 w 174"/>
                  <a:gd name="T11" fmla="*/ 158 h 175"/>
                  <a:gd name="T12" fmla="*/ 49 w 174"/>
                  <a:gd name="T13" fmla="*/ 150 h 175"/>
                  <a:gd name="T14" fmla="*/ 16 w 174"/>
                  <a:gd name="T15" fmla="*/ 105 h 175"/>
                  <a:gd name="T16" fmla="*/ 25 w 174"/>
                  <a:gd name="T17" fmla="*/ 50 h 175"/>
                  <a:gd name="T18" fmla="*/ 70 w 174"/>
                  <a:gd name="T19" fmla="*/ 17 h 175"/>
                  <a:gd name="T20" fmla="*/ 125 w 174"/>
                  <a:gd name="T21" fmla="*/ 25 h 175"/>
                  <a:gd name="T22" fmla="*/ 158 w 174"/>
                  <a:gd name="T23" fmla="*/ 70 h 175"/>
                  <a:gd name="T24" fmla="*/ 149 w 174"/>
                  <a:gd name="T25" fmla="*/ 125 h 175"/>
                  <a:gd name="T26" fmla="*/ 105 w 174"/>
                  <a:gd name="T27" fmla="*/ 15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175">
                    <a:moveTo>
                      <a:pt x="127" y="22"/>
                    </a:moveTo>
                    <a:cubicBezTo>
                      <a:pt x="90" y="0"/>
                      <a:pt x="43" y="12"/>
                      <a:pt x="22" y="48"/>
                    </a:cubicBezTo>
                    <a:cubicBezTo>
                      <a:pt x="0" y="84"/>
                      <a:pt x="11" y="131"/>
                      <a:pt x="48" y="153"/>
                    </a:cubicBezTo>
                    <a:cubicBezTo>
                      <a:pt x="84" y="175"/>
                      <a:pt x="131" y="163"/>
                      <a:pt x="153" y="127"/>
                    </a:cubicBezTo>
                    <a:cubicBezTo>
                      <a:pt x="174" y="91"/>
                      <a:pt x="163" y="44"/>
                      <a:pt x="127" y="22"/>
                    </a:cubicBezTo>
                    <a:close/>
                    <a:moveTo>
                      <a:pt x="105" y="158"/>
                    </a:moveTo>
                    <a:cubicBezTo>
                      <a:pt x="86" y="162"/>
                      <a:pt x="67" y="160"/>
                      <a:pt x="49" y="150"/>
                    </a:cubicBezTo>
                    <a:cubicBezTo>
                      <a:pt x="32" y="139"/>
                      <a:pt x="21" y="123"/>
                      <a:pt x="16" y="105"/>
                    </a:cubicBezTo>
                    <a:cubicBezTo>
                      <a:pt x="12" y="87"/>
                      <a:pt x="14" y="67"/>
                      <a:pt x="25" y="50"/>
                    </a:cubicBezTo>
                    <a:cubicBezTo>
                      <a:pt x="35" y="32"/>
                      <a:pt x="52" y="21"/>
                      <a:pt x="70" y="17"/>
                    </a:cubicBezTo>
                    <a:cubicBezTo>
                      <a:pt x="88" y="12"/>
                      <a:pt x="108" y="15"/>
                      <a:pt x="125" y="25"/>
                    </a:cubicBezTo>
                    <a:cubicBezTo>
                      <a:pt x="142" y="35"/>
                      <a:pt x="153" y="52"/>
                      <a:pt x="158" y="70"/>
                    </a:cubicBezTo>
                    <a:cubicBezTo>
                      <a:pt x="162" y="88"/>
                      <a:pt x="160" y="108"/>
                      <a:pt x="149" y="125"/>
                    </a:cubicBezTo>
                    <a:cubicBezTo>
                      <a:pt x="139" y="142"/>
                      <a:pt x="123" y="154"/>
                      <a:pt x="105" y="158"/>
                    </a:cubicBezTo>
                    <a:close/>
                  </a:path>
                </a:pathLst>
              </a:custGeom>
              <a:solidFill>
                <a:srgbClr val="812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44" name="组合 143"/>
              <p:cNvGrpSpPr/>
              <p:nvPr/>
            </p:nvGrpSpPr>
            <p:grpSpPr>
              <a:xfrm>
                <a:off x="1595635" y="47630"/>
                <a:ext cx="2657932" cy="2647549"/>
                <a:chOff x="1595635" y="47630"/>
                <a:chExt cx="2657932" cy="2647549"/>
              </a:xfrm>
            </p:grpSpPr>
            <p:sp>
              <p:nvSpPr>
                <p:cNvPr id="133" name="Freeform 128"/>
                <p:cNvSpPr>
                  <a:spLocks/>
                </p:cNvSpPr>
                <p:nvPr/>
              </p:nvSpPr>
              <p:spPr bwMode="auto">
                <a:xfrm rot="357645">
                  <a:off x="2512835" y="1971172"/>
                  <a:ext cx="51913" cy="5191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1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1"/>
                        <a:pt x="2" y="0"/>
                        <a:pt x="0" y="1"/>
                      </a:cubicBezTo>
                      <a:cubicBezTo>
                        <a:pt x="1" y="2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EBA7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Freeform 130"/>
                <p:cNvSpPr>
                  <a:spLocks/>
                </p:cNvSpPr>
                <p:nvPr/>
              </p:nvSpPr>
              <p:spPr bwMode="auto">
                <a:xfrm rot="357645">
                  <a:off x="1595635" y="47630"/>
                  <a:ext cx="2657932" cy="2647549"/>
                </a:xfrm>
                <a:custGeom>
                  <a:avLst/>
                  <a:gdLst>
                    <a:gd name="T0" fmla="*/ 150 w 154"/>
                    <a:gd name="T1" fmla="*/ 59 h 154"/>
                    <a:gd name="T2" fmla="*/ 116 w 154"/>
                    <a:gd name="T3" fmla="*/ 13 h 154"/>
                    <a:gd name="T4" fmla="*/ 59 w 154"/>
                    <a:gd name="T5" fmla="*/ 5 h 154"/>
                    <a:gd name="T6" fmla="*/ 13 w 154"/>
                    <a:gd name="T7" fmla="*/ 39 h 154"/>
                    <a:gd name="T8" fmla="*/ 5 w 154"/>
                    <a:gd name="T9" fmla="*/ 95 h 154"/>
                    <a:gd name="T10" fmla="*/ 39 w 154"/>
                    <a:gd name="T11" fmla="*/ 141 h 154"/>
                    <a:gd name="T12" fmla="*/ 95 w 154"/>
                    <a:gd name="T13" fmla="*/ 150 h 154"/>
                    <a:gd name="T14" fmla="*/ 141 w 154"/>
                    <a:gd name="T15" fmla="*/ 116 h 154"/>
                    <a:gd name="T16" fmla="*/ 150 w 154"/>
                    <a:gd name="T17" fmla="*/ 59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4">
                      <a:moveTo>
                        <a:pt x="150" y="59"/>
                      </a:moveTo>
                      <a:cubicBezTo>
                        <a:pt x="145" y="41"/>
                        <a:pt x="133" y="24"/>
                        <a:pt x="116" y="13"/>
                      </a:cubicBezTo>
                      <a:cubicBezTo>
                        <a:pt x="98" y="3"/>
                        <a:pt x="78" y="0"/>
                        <a:pt x="59" y="5"/>
                      </a:cubicBezTo>
                      <a:cubicBezTo>
                        <a:pt x="41" y="9"/>
                        <a:pt x="24" y="21"/>
                        <a:pt x="13" y="39"/>
                      </a:cubicBezTo>
                      <a:cubicBezTo>
                        <a:pt x="3" y="56"/>
                        <a:pt x="0" y="77"/>
                        <a:pt x="5" y="95"/>
                      </a:cubicBezTo>
                      <a:cubicBezTo>
                        <a:pt x="9" y="114"/>
                        <a:pt x="21" y="131"/>
                        <a:pt x="39" y="141"/>
                      </a:cubicBezTo>
                      <a:cubicBezTo>
                        <a:pt x="56" y="152"/>
                        <a:pt x="76" y="154"/>
                        <a:pt x="95" y="150"/>
                      </a:cubicBezTo>
                      <a:cubicBezTo>
                        <a:pt x="114" y="145"/>
                        <a:pt x="130" y="134"/>
                        <a:pt x="141" y="116"/>
                      </a:cubicBezTo>
                      <a:cubicBezTo>
                        <a:pt x="152" y="98"/>
                        <a:pt x="154" y="78"/>
                        <a:pt x="150" y="59"/>
                      </a:cubicBezTo>
                      <a:close/>
                    </a:path>
                  </a:pathLst>
                </a:custGeom>
                <a:solidFill>
                  <a:srgbClr val="FFFF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136" name="Freeform 131"/>
                <p:cNvSpPr>
                  <a:spLocks/>
                </p:cNvSpPr>
                <p:nvPr/>
              </p:nvSpPr>
              <p:spPr bwMode="auto">
                <a:xfrm rot="357645">
                  <a:off x="1635457" y="279876"/>
                  <a:ext cx="2400445" cy="2406674"/>
                </a:xfrm>
                <a:custGeom>
                  <a:avLst/>
                  <a:gdLst>
                    <a:gd name="T0" fmla="*/ 130 w 139"/>
                    <a:gd name="T1" fmla="*/ 113 h 140"/>
                    <a:gd name="T2" fmla="*/ 128 w 139"/>
                    <a:gd name="T3" fmla="*/ 114 h 140"/>
                    <a:gd name="T4" fmla="*/ 134 w 139"/>
                    <a:gd name="T5" fmla="*/ 109 h 140"/>
                    <a:gd name="T6" fmla="*/ 136 w 139"/>
                    <a:gd name="T7" fmla="*/ 107 h 140"/>
                    <a:gd name="T8" fmla="*/ 137 w 139"/>
                    <a:gd name="T9" fmla="*/ 105 h 140"/>
                    <a:gd name="T10" fmla="*/ 138 w 139"/>
                    <a:gd name="T11" fmla="*/ 100 h 140"/>
                    <a:gd name="T12" fmla="*/ 139 w 139"/>
                    <a:gd name="T13" fmla="*/ 98 h 140"/>
                    <a:gd name="T14" fmla="*/ 136 w 139"/>
                    <a:gd name="T15" fmla="*/ 101 h 140"/>
                    <a:gd name="T16" fmla="*/ 129 w 139"/>
                    <a:gd name="T17" fmla="*/ 108 h 140"/>
                    <a:gd name="T18" fmla="*/ 111 w 139"/>
                    <a:gd name="T19" fmla="*/ 120 h 140"/>
                    <a:gd name="T20" fmla="*/ 89 w 139"/>
                    <a:gd name="T21" fmla="*/ 126 h 140"/>
                    <a:gd name="T22" fmla="*/ 48 w 139"/>
                    <a:gd name="T23" fmla="*/ 114 h 140"/>
                    <a:gd name="T24" fmla="*/ 27 w 139"/>
                    <a:gd name="T25" fmla="*/ 76 h 140"/>
                    <a:gd name="T26" fmla="*/ 36 w 139"/>
                    <a:gd name="T27" fmla="*/ 43 h 140"/>
                    <a:gd name="T28" fmla="*/ 67 w 139"/>
                    <a:gd name="T29" fmla="*/ 26 h 140"/>
                    <a:gd name="T30" fmla="*/ 93 w 139"/>
                    <a:gd name="T31" fmla="*/ 34 h 140"/>
                    <a:gd name="T32" fmla="*/ 106 w 139"/>
                    <a:gd name="T33" fmla="*/ 58 h 140"/>
                    <a:gd name="T34" fmla="*/ 100 w 139"/>
                    <a:gd name="T35" fmla="*/ 78 h 140"/>
                    <a:gd name="T36" fmla="*/ 81 w 139"/>
                    <a:gd name="T37" fmla="*/ 89 h 140"/>
                    <a:gd name="T38" fmla="*/ 65 w 139"/>
                    <a:gd name="T39" fmla="*/ 84 h 140"/>
                    <a:gd name="T40" fmla="*/ 57 w 139"/>
                    <a:gd name="T41" fmla="*/ 69 h 140"/>
                    <a:gd name="T42" fmla="*/ 60 w 139"/>
                    <a:gd name="T43" fmla="*/ 56 h 140"/>
                    <a:gd name="T44" fmla="*/ 72 w 139"/>
                    <a:gd name="T45" fmla="*/ 50 h 140"/>
                    <a:gd name="T46" fmla="*/ 82 w 139"/>
                    <a:gd name="T47" fmla="*/ 53 h 140"/>
                    <a:gd name="T48" fmla="*/ 87 w 139"/>
                    <a:gd name="T49" fmla="*/ 62 h 140"/>
                    <a:gd name="T50" fmla="*/ 85 w 139"/>
                    <a:gd name="T51" fmla="*/ 70 h 140"/>
                    <a:gd name="T52" fmla="*/ 78 w 139"/>
                    <a:gd name="T53" fmla="*/ 74 h 140"/>
                    <a:gd name="T54" fmla="*/ 72 w 139"/>
                    <a:gd name="T55" fmla="*/ 72 h 140"/>
                    <a:gd name="T56" fmla="*/ 70 w 139"/>
                    <a:gd name="T57" fmla="*/ 62 h 140"/>
                    <a:gd name="T58" fmla="*/ 74 w 139"/>
                    <a:gd name="T59" fmla="*/ 60 h 140"/>
                    <a:gd name="T60" fmla="*/ 75 w 139"/>
                    <a:gd name="T61" fmla="*/ 59 h 140"/>
                    <a:gd name="T62" fmla="*/ 75 w 139"/>
                    <a:gd name="T63" fmla="*/ 56 h 140"/>
                    <a:gd name="T64" fmla="*/ 74 w 139"/>
                    <a:gd name="T65" fmla="*/ 56 h 140"/>
                    <a:gd name="T66" fmla="*/ 73 w 139"/>
                    <a:gd name="T67" fmla="*/ 56 h 140"/>
                    <a:gd name="T68" fmla="*/ 65 w 139"/>
                    <a:gd name="T69" fmla="*/ 67 h 140"/>
                    <a:gd name="T70" fmla="*/ 79 w 139"/>
                    <a:gd name="T71" fmla="*/ 81 h 140"/>
                    <a:gd name="T72" fmla="*/ 92 w 139"/>
                    <a:gd name="T73" fmla="*/ 77 h 140"/>
                    <a:gd name="T74" fmla="*/ 99 w 139"/>
                    <a:gd name="T75" fmla="*/ 64 h 140"/>
                    <a:gd name="T76" fmla="*/ 78 w 139"/>
                    <a:gd name="T77" fmla="*/ 38 h 140"/>
                    <a:gd name="T78" fmla="*/ 45 w 139"/>
                    <a:gd name="T79" fmla="*/ 63 h 140"/>
                    <a:gd name="T80" fmla="*/ 76 w 139"/>
                    <a:gd name="T81" fmla="*/ 104 h 140"/>
                    <a:gd name="T82" fmla="*/ 127 w 139"/>
                    <a:gd name="T83" fmla="*/ 65 h 140"/>
                    <a:gd name="T84" fmla="*/ 78 w 139"/>
                    <a:gd name="T85" fmla="*/ 2 h 140"/>
                    <a:gd name="T86" fmla="*/ 27 w 139"/>
                    <a:gd name="T87" fmla="*/ 16 h 140"/>
                    <a:gd name="T88" fmla="*/ 0 w 139"/>
                    <a:gd name="T89" fmla="*/ 63 h 140"/>
                    <a:gd name="T90" fmla="*/ 1 w 139"/>
                    <a:gd name="T91" fmla="*/ 85 h 140"/>
                    <a:gd name="T92" fmla="*/ 1 w 139"/>
                    <a:gd name="T93" fmla="*/ 87 h 140"/>
                    <a:gd name="T94" fmla="*/ 3 w 139"/>
                    <a:gd name="T95" fmla="*/ 87 h 140"/>
                    <a:gd name="T96" fmla="*/ 36 w 139"/>
                    <a:gd name="T97" fmla="*/ 127 h 140"/>
                    <a:gd name="T98" fmla="*/ 92 w 139"/>
                    <a:gd name="T99" fmla="*/ 136 h 140"/>
                    <a:gd name="T100" fmla="*/ 130 w 139"/>
                    <a:gd name="T101" fmla="*/ 1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39" h="140">
                      <a:moveTo>
                        <a:pt x="130" y="113"/>
                      </a:moveTo>
                      <a:cubicBezTo>
                        <a:pt x="129" y="113"/>
                        <a:pt x="129" y="113"/>
                        <a:pt x="128" y="114"/>
                      </a:cubicBezTo>
                      <a:cubicBezTo>
                        <a:pt x="130" y="112"/>
                        <a:pt x="132" y="111"/>
                        <a:pt x="134" y="109"/>
                      </a:cubicBezTo>
                      <a:cubicBezTo>
                        <a:pt x="135" y="108"/>
                        <a:pt x="135" y="107"/>
                        <a:pt x="136" y="107"/>
                      </a:cubicBezTo>
                      <a:cubicBezTo>
                        <a:pt x="137" y="106"/>
                        <a:pt x="137" y="106"/>
                        <a:pt x="137" y="105"/>
                      </a:cubicBezTo>
                      <a:cubicBezTo>
                        <a:pt x="138" y="104"/>
                        <a:pt x="138" y="102"/>
                        <a:pt x="138" y="100"/>
                      </a:cubicBezTo>
                      <a:cubicBezTo>
                        <a:pt x="138" y="100"/>
                        <a:pt x="139" y="99"/>
                        <a:pt x="139" y="98"/>
                      </a:cubicBezTo>
                      <a:cubicBezTo>
                        <a:pt x="138" y="99"/>
                        <a:pt x="137" y="100"/>
                        <a:pt x="136" y="101"/>
                      </a:cubicBezTo>
                      <a:cubicBezTo>
                        <a:pt x="134" y="104"/>
                        <a:pt x="131" y="106"/>
                        <a:pt x="129" y="108"/>
                      </a:cubicBezTo>
                      <a:cubicBezTo>
                        <a:pt x="123" y="113"/>
                        <a:pt x="117" y="117"/>
                        <a:pt x="111" y="120"/>
                      </a:cubicBezTo>
                      <a:cubicBezTo>
                        <a:pt x="104" y="123"/>
                        <a:pt x="97" y="125"/>
                        <a:pt x="89" y="126"/>
                      </a:cubicBezTo>
                      <a:cubicBezTo>
                        <a:pt x="74" y="128"/>
                        <a:pt x="59" y="123"/>
                        <a:pt x="48" y="114"/>
                      </a:cubicBezTo>
                      <a:cubicBezTo>
                        <a:pt x="36" y="105"/>
                        <a:pt x="28" y="91"/>
                        <a:pt x="27" y="76"/>
                      </a:cubicBezTo>
                      <a:cubicBezTo>
                        <a:pt x="25" y="63"/>
                        <a:pt x="29" y="52"/>
                        <a:pt x="36" y="43"/>
                      </a:cubicBezTo>
                      <a:cubicBezTo>
                        <a:pt x="44" y="34"/>
                        <a:pt x="54" y="28"/>
                        <a:pt x="67" y="26"/>
                      </a:cubicBezTo>
                      <a:cubicBezTo>
                        <a:pt x="76" y="25"/>
                        <a:pt x="86" y="28"/>
                        <a:pt x="93" y="34"/>
                      </a:cubicBezTo>
                      <a:cubicBezTo>
                        <a:pt x="100" y="40"/>
                        <a:pt x="105" y="48"/>
                        <a:pt x="106" y="58"/>
                      </a:cubicBezTo>
                      <a:cubicBezTo>
                        <a:pt x="107" y="66"/>
                        <a:pt x="104" y="73"/>
                        <a:pt x="100" y="78"/>
                      </a:cubicBezTo>
                      <a:cubicBezTo>
                        <a:pt x="95" y="84"/>
                        <a:pt x="89" y="88"/>
                        <a:pt x="81" y="89"/>
                      </a:cubicBezTo>
                      <a:cubicBezTo>
                        <a:pt x="75" y="89"/>
                        <a:pt x="69" y="88"/>
                        <a:pt x="65" y="84"/>
                      </a:cubicBezTo>
                      <a:cubicBezTo>
                        <a:pt x="60" y="80"/>
                        <a:pt x="57" y="75"/>
                        <a:pt x="57" y="69"/>
                      </a:cubicBezTo>
                      <a:cubicBezTo>
                        <a:pt x="56" y="64"/>
                        <a:pt x="57" y="60"/>
                        <a:pt x="60" y="56"/>
                      </a:cubicBezTo>
                      <a:cubicBezTo>
                        <a:pt x="63" y="53"/>
                        <a:pt x="67" y="51"/>
                        <a:pt x="72" y="50"/>
                      </a:cubicBezTo>
                      <a:cubicBezTo>
                        <a:pt x="76" y="50"/>
                        <a:pt x="79" y="51"/>
                        <a:pt x="82" y="53"/>
                      </a:cubicBezTo>
                      <a:cubicBezTo>
                        <a:pt x="85" y="55"/>
                        <a:pt x="86" y="58"/>
                        <a:pt x="87" y="62"/>
                      </a:cubicBezTo>
                      <a:cubicBezTo>
                        <a:pt x="87" y="65"/>
                        <a:pt x="86" y="68"/>
                        <a:pt x="85" y="70"/>
                      </a:cubicBezTo>
                      <a:cubicBezTo>
                        <a:pt x="83" y="72"/>
                        <a:pt x="80" y="73"/>
                        <a:pt x="78" y="74"/>
                      </a:cubicBezTo>
                      <a:cubicBezTo>
                        <a:pt x="75" y="74"/>
                        <a:pt x="73" y="73"/>
                        <a:pt x="72" y="72"/>
                      </a:cubicBezTo>
                      <a:cubicBezTo>
                        <a:pt x="66" y="67"/>
                        <a:pt x="70" y="63"/>
                        <a:pt x="70" y="62"/>
                      </a:cubicBezTo>
                      <a:cubicBezTo>
                        <a:pt x="71" y="61"/>
                        <a:pt x="72" y="60"/>
                        <a:pt x="74" y="60"/>
                      </a:cubicBezTo>
                      <a:cubicBezTo>
                        <a:pt x="75" y="60"/>
                        <a:pt x="75" y="59"/>
                        <a:pt x="75" y="59"/>
                      </a:cubicBezTo>
                      <a:cubicBezTo>
                        <a:pt x="76" y="58"/>
                        <a:pt x="76" y="57"/>
                        <a:pt x="75" y="56"/>
                      </a:cubicBezTo>
                      <a:cubicBezTo>
                        <a:pt x="74" y="56"/>
                        <a:pt x="74" y="56"/>
                        <a:pt x="74" y="56"/>
                      </a:cubicBezTo>
                      <a:cubicBezTo>
                        <a:pt x="74" y="56"/>
                        <a:pt x="74" y="56"/>
                        <a:pt x="73" y="56"/>
                      </a:cubicBezTo>
                      <a:cubicBezTo>
                        <a:pt x="68" y="57"/>
                        <a:pt x="64" y="62"/>
                        <a:pt x="65" y="67"/>
                      </a:cubicBezTo>
                      <a:cubicBezTo>
                        <a:pt x="65" y="68"/>
                        <a:pt x="66" y="78"/>
                        <a:pt x="79" y="81"/>
                      </a:cubicBezTo>
                      <a:cubicBezTo>
                        <a:pt x="84" y="81"/>
                        <a:pt x="89" y="80"/>
                        <a:pt x="92" y="77"/>
                      </a:cubicBezTo>
                      <a:cubicBezTo>
                        <a:pt x="96" y="74"/>
                        <a:pt x="98" y="70"/>
                        <a:pt x="99" y="64"/>
                      </a:cubicBezTo>
                      <a:cubicBezTo>
                        <a:pt x="100" y="51"/>
                        <a:pt x="91" y="39"/>
                        <a:pt x="78" y="38"/>
                      </a:cubicBezTo>
                      <a:cubicBezTo>
                        <a:pt x="62" y="36"/>
                        <a:pt x="47" y="47"/>
                        <a:pt x="45" y="63"/>
                      </a:cubicBezTo>
                      <a:cubicBezTo>
                        <a:pt x="42" y="83"/>
                        <a:pt x="56" y="101"/>
                        <a:pt x="76" y="104"/>
                      </a:cubicBezTo>
                      <a:cubicBezTo>
                        <a:pt x="101" y="107"/>
                        <a:pt x="124" y="90"/>
                        <a:pt x="127" y="65"/>
                      </a:cubicBezTo>
                      <a:cubicBezTo>
                        <a:pt x="131" y="34"/>
                        <a:pt x="109" y="6"/>
                        <a:pt x="78" y="2"/>
                      </a:cubicBezTo>
                      <a:cubicBezTo>
                        <a:pt x="59" y="0"/>
                        <a:pt x="41" y="5"/>
                        <a:pt x="27" y="16"/>
                      </a:cubicBezTo>
                      <a:cubicBezTo>
                        <a:pt x="13" y="27"/>
                        <a:pt x="3" y="43"/>
                        <a:pt x="0" y="63"/>
                      </a:cubicBezTo>
                      <a:cubicBezTo>
                        <a:pt x="0" y="70"/>
                        <a:pt x="0" y="78"/>
                        <a:pt x="1" y="85"/>
                      </a:cubicBezTo>
                      <a:cubicBezTo>
                        <a:pt x="1" y="86"/>
                        <a:pt x="1" y="86"/>
                        <a:pt x="1" y="87"/>
                      </a:cubicBezTo>
                      <a:cubicBezTo>
                        <a:pt x="2" y="87"/>
                        <a:pt x="3" y="87"/>
                        <a:pt x="3" y="87"/>
                      </a:cubicBezTo>
                      <a:cubicBezTo>
                        <a:pt x="9" y="103"/>
                        <a:pt x="20" y="118"/>
                        <a:pt x="36" y="127"/>
                      </a:cubicBezTo>
                      <a:cubicBezTo>
                        <a:pt x="53" y="138"/>
                        <a:pt x="73" y="140"/>
                        <a:pt x="92" y="136"/>
                      </a:cubicBezTo>
                      <a:cubicBezTo>
                        <a:pt x="106" y="132"/>
                        <a:pt x="120" y="124"/>
                        <a:pt x="130" y="113"/>
                      </a:cubicBezTo>
                      <a:close/>
                    </a:path>
                  </a:pathLst>
                </a:custGeom>
                <a:solidFill>
                  <a:srgbClr val="B15B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/>
                <p:nvPr/>
              </p:nvSpPr>
              <p:spPr>
                <a:xfrm rot="357645">
                  <a:off x="1772655" y="238613"/>
                  <a:ext cx="2282100" cy="2282100"/>
                </a:xfrm>
                <a:prstGeom prst="ellipse">
                  <a:avLst/>
                </a:prstGeom>
                <a:solidFill>
                  <a:schemeClr val="bg1">
                    <a:alpha val="9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142" name="矩形 141"/>
          <p:cNvSpPr/>
          <p:nvPr/>
        </p:nvSpPr>
        <p:spPr>
          <a:xfrm>
            <a:off x="1509021" y="769498"/>
            <a:ext cx="1839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b="1" dirty="0">
                <a:solidFill>
                  <a:srgbClr val="E0559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Text</a:t>
            </a:r>
          </a:p>
        </p:txBody>
      </p:sp>
      <p:sp>
        <p:nvSpPr>
          <p:cNvPr id="162" name="任意多边形: 形状 161"/>
          <p:cNvSpPr/>
          <p:nvPr/>
        </p:nvSpPr>
        <p:spPr>
          <a:xfrm rot="10800000">
            <a:off x="2053955" y="-43209"/>
            <a:ext cx="478477" cy="440625"/>
          </a:xfrm>
          <a:custGeom>
            <a:avLst/>
            <a:gdLst>
              <a:gd name="connsiteX0" fmla="*/ 478477 w 478477"/>
              <a:gd name="connsiteY0" fmla="*/ 383327 h 383327"/>
              <a:gd name="connsiteX1" fmla="*/ 0 w 478477"/>
              <a:gd name="connsiteY1" fmla="*/ 383327 h 383327"/>
              <a:gd name="connsiteX2" fmla="*/ 0 w 478477"/>
              <a:gd name="connsiteY2" fmla="*/ 238219 h 383327"/>
              <a:gd name="connsiteX3" fmla="*/ 0 w 478477"/>
              <a:gd name="connsiteY3" fmla="*/ 237750 h 383327"/>
              <a:gd name="connsiteX4" fmla="*/ 471 w 478477"/>
              <a:gd name="connsiteY4" fmla="*/ 237750 h 383327"/>
              <a:gd name="connsiteX5" fmla="*/ 239239 w 478477"/>
              <a:gd name="connsiteY5" fmla="*/ 0 h 383327"/>
              <a:gd name="connsiteX6" fmla="*/ 478006 w 478477"/>
              <a:gd name="connsiteY6" fmla="*/ 237750 h 383327"/>
              <a:gd name="connsiteX7" fmla="*/ 478477 w 478477"/>
              <a:gd name="connsiteY7" fmla="*/ 237750 h 383327"/>
              <a:gd name="connsiteX8" fmla="*/ 478477 w 478477"/>
              <a:gd name="connsiteY8" fmla="*/ 238219 h 38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477" h="383327">
                <a:moveTo>
                  <a:pt x="478477" y="383327"/>
                </a:moveTo>
                <a:lnTo>
                  <a:pt x="0" y="383327"/>
                </a:lnTo>
                <a:lnTo>
                  <a:pt x="0" y="238219"/>
                </a:lnTo>
                <a:lnTo>
                  <a:pt x="0" y="237750"/>
                </a:lnTo>
                <a:lnTo>
                  <a:pt x="471" y="237750"/>
                </a:lnTo>
                <a:lnTo>
                  <a:pt x="239239" y="0"/>
                </a:lnTo>
                <a:lnTo>
                  <a:pt x="478006" y="237750"/>
                </a:lnTo>
                <a:lnTo>
                  <a:pt x="478477" y="237750"/>
                </a:lnTo>
                <a:lnTo>
                  <a:pt x="478477" y="238219"/>
                </a:lnTo>
                <a:close/>
              </a:path>
            </a:pathLst>
          </a:custGeom>
          <a:solidFill>
            <a:srgbClr val="8BC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4" name="图片 233"/>
          <p:cNvPicPr>
            <a:picLocks noChangeAspect="1"/>
          </p:cNvPicPr>
          <p:nvPr/>
        </p:nvPicPr>
        <p:blipFill rotWithShape="1">
          <a:blip r:embed="rId2"/>
          <a:srcRect l="88116" t="72165" b="16888"/>
          <a:stretch/>
        </p:blipFill>
        <p:spPr>
          <a:xfrm>
            <a:off x="11203305" y="5544570"/>
            <a:ext cx="264007" cy="273437"/>
          </a:xfrm>
          <a:custGeom>
            <a:avLst/>
            <a:gdLst>
              <a:gd name="connsiteX0" fmla="*/ 0 w 264007"/>
              <a:gd name="connsiteY0" fmla="*/ 0 h 273437"/>
              <a:gd name="connsiteX1" fmla="*/ 264007 w 264007"/>
              <a:gd name="connsiteY1" fmla="*/ 0 h 273437"/>
              <a:gd name="connsiteX2" fmla="*/ 264007 w 264007"/>
              <a:gd name="connsiteY2" fmla="*/ 273437 h 273437"/>
              <a:gd name="connsiteX3" fmla="*/ 0 w 264007"/>
              <a:gd name="connsiteY3" fmla="*/ 273437 h 273437"/>
              <a:gd name="connsiteX4" fmla="*/ 0 w 264007"/>
              <a:gd name="connsiteY4" fmla="*/ 0 h 27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07" h="273437">
                <a:moveTo>
                  <a:pt x="0" y="0"/>
                </a:moveTo>
                <a:lnTo>
                  <a:pt x="264007" y="0"/>
                </a:lnTo>
                <a:lnTo>
                  <a:pt x="264007" y="273437"/>
                </a:lnTo>
                <a:lnTo>
                  <a:pt x="0" y="27343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35" name="矩形 234"/>
          <p:cNvSpPr/>
          <p:nvPr/>
        </p:nvSpPr>
        <p:spPr>
          <a:xfrm>
            <a:off x="4019173" y="2868199"/>
            <a:ext cx="6235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4180C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TEXT</a:t>
            </a:r>
            <a:r>
              <a:rPr lang="zh-CN" altLang="en-US" sz="2800" b="1" dirty="0">
                <a:solidFill>
                  <a:srgbClr val="4180C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 </a:t>
            </a:r>
            <a:r>
              <a:rPr lang="zh-CN" altLang="en-US" dirty="0">
                <a:solidFill>
                  <a:srgbClr val="333333"/>
                </a:solidFill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  <a:p>
            <a:endParaRPr lang="zh-CN" altLang="en-US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236" name="矩形 235"/>
          <p:cNvSpPr/>
          <p:nvPr/>
        </p:nvSpPr>
        <p:spPr>
          <a:xfrm>
            <a:off x="3992744" y="1405335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rgbClr val="E0559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TEXT </a:t>
            </a:r>
            <a:r>
              <a:rPr lang="zh-CN" altLang="en-US" dirty="0">
                <a:solidFill>
                  <a:srgbClr val="33333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</p:txBody>
      </p:sp>
      <p:sp>
        <p:nvSpPr>
          <p:cNvPr id="237" name="矩形 236"/>
          <p:cNvSpPr/>
          <p:nvPr/>
        </p:nvSpPr>
        <p:spPr>
          <a:xfrm>
            <a:off x="4019173" y="4608062"/>
            <a:ext cx="4872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E0559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TEXT </a:t>
            </a:r>
            <a:r>
              <a:rPr lang="zh-CN" altLang="en-US" dirty="0">
                <a:solidFill>
                  <a:srgbClr val="333333"/>
                </a:solidFill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  <a:p>
            <a:endParaRPr lang="zh-CN" altLang="en-US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1022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矩形 342"/>
          <p:cNvSpPr/>
          <p:nvPr/>
        </p:nvSpPr>
        <p:spPr>
          <a:xfrm>
            <a:off x="0" y="6384364"/>
            <a:ext cx="12192000" cy="473636"/>
          </a:xfrm>
          <a:prstGeom prst="rect">
            <a:avLst/>
          </a:prstGeom>
          <a:solidFill>
            <a:srgbClr val="89D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2" name="矩形 341"/>
          <p:cNvSpPr/>
          <p:nvPr/>
        </p:nvSpPr>
        <p:spPr>
          <a:xfrm>
            <a:off x="0" y="-17298"/>
            <a:ext cx="12192000" cy="5793984"/>
          </a:xfrm>
          <a:prstGeom prst="rect">
            <a:avLst/>
          </a:prstGeom>
          <a:solidFill>
            <a:srgbClr val="B7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7" name="任意多边形: 形状 336"/>
          <p:cNvSpPr/>
          <p:nvPr/>
        </p:nvSpPr>
        <p:spPr>
          <a:xfrm>
            <a:off x="2" y="1905000"/>
            <a:ext cx="3295468" cy="4267201"/>
          </a:xfrm>
          <a:custGeom>
            <a:avLst/>
            <a:gdLst>
              <a:gd name="connsiteX0" fmla="*/ 229050 w 2439847"/>
              <a:gd name="connsiteY0" fmla="*/ 0 h 3588262"/>
              <a:gd name="connsiteX1" fmla="*/ 2439847 w 2439847"/>
              <a:gd name="connsiteY1" fmla="*/ 2705100 h 3588262"/>
              <a:gd name="connsiteX2" fmla="*/ 2340454 w 2439847"/>
              <a:gd name="connsiteY2" fmla="*/ 3509514 h 3588262"/>
              <a:gd name="connsiteX3" fmla="*/ 2316899 w 2439847"/>
              <a:gd name="connsiteY3" fmla="*/ 3588262 h 3588262"/>
              <a:gd name="connsiteX4" fmla="*/ 0 w 2439847"/>
              <a:gd name="connsiteY4" fmla="*/ 3588262 h 3588262"/>
              <a:gd name="connsiteX5" fmla="*/ 0 w 2439847"/>
              <a:gd name="connsiteY5" fmla="*/ 14528 h 3588262"/>
              <a:gd name="connsiteX6" fmla="*/ 3009 w 2439847"/>
              <a:gd name="connsiteY6" fmla="*/ 13966 h 3588262"/>
              <a:gd name="connsiteX7" fmla="*/ 229050 w 2439847"/>
              <a:gd name="connsiteY7" fmla="*/ 0 h 358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9847" h="3588262">
                <a:moveTo>
                  <a:pt x="229050" y="0"/>
                </a:moveTo>
                <a:cubicBezTo>
                  <a:pt x="1450039" y="0"/>
                  <a:pt x="2439847" y="1211115"/>
                  <a:pt x="2439847" y="2705100"/>
                </a:cubicBezTo>
                <a:cubicBezTo>
                  <a:pt x="2439847" y="2985222"/>
                  <a:pt x="2405049" y="3255400"/>
                  <a:pt x="2340454" y="3509514"/>
                </a:cubicBezTo>
                <a:lnTo>
                  <a:pt x="2316899" y="3588262"/>
                </a:lnTo>
                <a:lnTo>
                  <a:pt x="0" y="3588262"/>
                </a:lnTo>
                <a:lnTo>
                  <a:pt x="0" y="14528"/>
                </a:lnTo>
                <a:lnTo>
                  <a:pt x="3009" y="13966"/>
                </a:lnTo>
                <a:cubicBezTo>
                  <a:pt x="77330" y="4731"/>
                  <a:pt x="152738" y="0"/>
                  <a:pt x="229050" y="0"/>
                </a:cubicBezTo>
                <a:close/>
              </a:path>
            </a:pathLst>
          </a:custGeom>
          <a:solidFill>
            <a:srgbClr val="89D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7" name="任意多边形: 形状 356"/>
          <p:cNvSpPr/>
          <p:nvPr/>
        </p:nvSpPr>
        <p:spPr>
          <a:xfrm>
            <a:off x="1138335" y="2379306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任意多边形: 形状 357"/>
          <p:cNvSpPr/>
          <p:nvPr/>
        </p:nvSpPr>
        <p:spPr>
          <a:xfrm rot="2117308">
            <a:off x="717370" y="2906218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1" name="任意多边形: 形状 360"/>
          <p:cNvSpPr/>
          <p:nvPr/>
        </p:nvSpPr>
        <p:spPr>
          <a:xfrm rot="2117308">
            <a:off x="1253348" y="3154794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2" name="任意多边形: 形状 361"/>
          <p:cNvSpPr/>
          <p:nvPr/>
        </p:nvSpPr>
        <p:spPr>
          <a:xfrm rot="2117308">
            <a:off x="412274" y="2309327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3" name="任意多边形: 形状 362"/>
          <p:cNvSpPr/>
          <p:nvPr/>
        </p:nvSpPr>
        <p:spPr>
          <a:xfrm rot="2117308">
            <a:off x="431846" y="4294131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4" name="任意多边形: 形状 363"/>
          <p:cNvSpPr/>
          <p:nvPr/>
        </p:nvSpPr>
        <p:spPr>
          <a:xfrm rot="2117308">
            <a:off x="2147642" y="3025244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5" name="任意多边形: 形状 364"/>
          <p:cNvSpPr/>
          <p:nvPr/>
        </p:nvSpPr>
        <p:spPr>
          <a:xfrm rot="2117308">
            <a:off x="326202" y="4854101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0" name="任意多边形: 形状 369"/>
          <p:cNvSpPr/>
          <p:nvPr/>
        </p:nvSpPr>
        <p:spPr>
          <a:xfrm>
            <a:off x="2957583" y="721469"/>
            <a:ext cx="8039009" cy="2687449"/>
          </a:xfrm>
          <a:custGeom>
            <a:avLst/>
            <a:gdLst>
              <a:gd name="connsiteX0" fmla="*/ 0 w 2307772"/>
              <a:gd name="connsiteY0" fmla="*/ 928914 h 1175657"/>
              <a:gd name="connsiteX1" fmla="*/ 0 w 2307772"/>
              <a:gd name="connsiteY1" fmla="*/ 667657 h 1175657"/>
              <a:gd name="connsiteX2" fmla="*/ 87086 w 2307772"/>
              <a:gd name="connsiteY2" fmla="*/ 566057 h 1175657"/>
              <a:gd name="connsiteX3" fmla="*/ 14514 w 2307772"/>
              <a:gd name="connsiteY3" fmla="*/ 232229 h 1175657"/>
              <a:gd name="connsiteX4" fmla="*/ 406400 w 2307772"/>
              <a:gd name="connsiteY4" fmla="*/ 72572 h 1175657"/>
              <a:gd name="connsiteX5" fmla="*/ 682172 w 2307772"/>
              <a:gd name="connsiteY5" fmla="*/ 203200 h 1175657"/>
              <a:gd name="connsiteX6" fmla="*/ 1030514 w 2307772"/>
              <a:gd name="connsiteY6" fmla="*/ 29029 h 1175657"/>
              <a:gd name="connsiteX7" fmla="*/ 1306286 w 2307772"/>
              <a:gd name="connsiteY7" fmla="*/ 130629 h 1175657"/>
              <a:gd name="connsiteX8" fmla="*/ 1669143 w 2307772"/>
              <a:gd name="connsiteY8" fmla="*/ 0 h 1175657"/>
              <a:gd name="connsiteX9" fmla="*/ 1959429 w 2307772"/>
              <a:gd name="connsiteY9" fmla="*/ 203200 h 1175657"/>
              <a:gd name="connsiteX10" fmla="*/ 2162629 w 2307772"/>
              <a:gd name="connsiteY10" fmla="*/ 203200 h 1175657"/>
              <a:gd name="connsiteX11" fmla="*/ 2307772 w 2307772"/>
              <a:gd name="connsiteY11" fmla="*/ 333829 h 1175657"/>
              <a:gd name="connsiteX12" fmla="*/ 2206172 w 2307772"/>
              <a:gd name="connsiteY12" fmla="*/ 493486 h 1175657"/>
              <a:gd name="connsiteX13" fmla="*/ 2249714 w 2307772"/>
              <a:gd name="connsiteY13" fmla="*/ 827314 h 1175657"/>
              <a:gd name="connsiteX14" fmla="*/ 2075543 w 2307772"/>
              <a:gd name="connsiteY14" fmla="*/ 1103086 h 1175657"/>
              <a:gd name="connsiteX15" fmla="*/ 1640114 w 2307772"/>
              <a:gd name="connsiteY15" fmla="*/ 1001486 h 1175657"/>
              <a:gd name="connsiteX16" fmla="*/ 1277257 w 2307772"/>
              <a:gd name="connsiteY16" fmla="*/ 1175657 h 1175657"/>
              <a:gd name="connsiteX17" fmla="*/ 943429 w 2307772"/>
              <a:gd name="connsiteY17" fmla="*/ 1074057 h 1175657"/>
              <a:gd name="connsiteX18" fmla="*/ 595086 w 2307772"/>
              <a:gd name="connsiteY18" fmla="*/ 1132114 h 1175657"/>
              <a:gd name="connsiteX19" fmla="*/ 362857 w 2307772"/>
              <a:gd name="connsiteY19" fmla="*/ 899886 h 1175657"/>
              <a:gd name="connsiteX20" fmla="*/ 0 w 2307772"/>
              <a:gd name="connsiteY20" fmla="*/ 928914 h 1175657"/>
              <a:gd name="connsiteX0" fmla="*/ 0 w 2307772"/>
              <a:gd name="connsiteY0" fmla="*/ 928914 h 1175657"/>
              <a:gd name="connsiteX1" fmla="*/ 0 w 2307772"/>
              <a:gd name="connsiteY1" fmla="*/ 667657 h 1175657"/>
              <a:gd name="connsiteX2" fmla="*/ 87086 w 2307772"/>
              <a:gd name="connsiteY2" fmla="*/ 566057 h 1175657"/>
              <a:gd name="connsiteX3" fmla="*/ 14514 w 2307772"/>
              <a:gd name="connsiteY3" fmla="*/ 232229 h 1175657"/>
              <a:gd name="connsiteX4" fmla="*/ 406400 w 2307772"/>
              <a:gd name="connsiteY4" fmla="*/ 72572 h 1175657"/>
              <a:gd name="connsiteX5" fmla="*/ 682172 w 2307772"/>
              <a:gd name="connsiteY5" fmla="*/ 203200 h 1175657"/>
              <a:gd name="connsiteX6" fmla="*/ 1030514 w 2307772"/>
              <a:gd name="connsiteY6" fmla="*/ 29029 h 1175657"/>
              <a:gd name="connsiteX7" fmla="*/ 1306286 w 2307772"/>
              <a:gd name="connsiteY7" fmla="*/ 130629 h 1175657"/>
              <a:gd name="connsiteX8" fmla="*/ 1669143 w 2307772"/>
              <a:gd name="connsiteY8" fmla="*/ 0 h 1175657"/>
              <a:gd name="connsiteX9" fmla="*/ 1959429 w 2307772"/>
              <a:gd name="connsiteY9" fmla="*/ 203200 h 1175657"/>
              <a:gd name="connsiteX10" fmla="*/ 2162629 w 2307772"/>
              <a:gd name="connsiteY10" fmla="*/ 203200 h 1175657"/>
              <a:gd name="connsiteX11" fmla="*/ 2307772 w 2307772"/>
              <a:gd name="connsiteY11" fmla="*/ 333829 h 1175657"/>
              <a:gd name="connsiteX12" fmla="*/ 2206172 w 2307772"/>
              <a:gd name="connsiteY12" fmla="*/ 493486 h 1175657"/>
              <a:gd name="connsiteX13" fmla="*/ 2249714 w 2307772"/>
              <a:gd name="connsiteY13" fmla="*/ 827314 h 1175657"/>
              <a:gd name="connsiteX14" fmla="*/ 2075543 w 2307772"/>
              <a:gd name="connsiteY14" fmla="*/ 1103086 h 1175657"/>
              <a:gd name="connsiteX15" fmla="*/ 1640114 w 2307772"/>
              <a:gd name="connsiteY15" fmla="*/ 1001486 h 1175657"/>
              <a:gd name="connsiteX16" fmla="*/ 1277257 w 2307772"/>
              <a:gd name="connsiteY16" fmla="*/ 1175657 h 1175657"/>
              <a:gd name="connsiteX17" fmla="*/ 943429 w 2307772"/>
              <a:gd name="connsiteY17" fmla="*/ 1074057 h 1175657"/>
              <a:gd name="connsiteX18" fmla="*/ 595086 w 2307772"/>
              <a:gd name="connsiteY18" fmla="*/ 1132114 h 1175657"/>
              <a:gd name="connsiteX19" fmla="*/ 362857 w 2307772"/>
              <a:gd name="connsiteY19" fmla="*/ 899886 h 1175657"/>
              <a:gd name="connsiteX20" fmla="*/ 0 w 2307772"/>
              <a:gd name="connsiteY20" fmla="*/ 928914 h 1175657"/>
              <a:gd name="connsiteX0" fmla="*/ 0 w 2307772"/>
              <a:gd name="connsiteY0" fmla="*/ 928914 h 1175657"/>
              <a:gd name="connsiteX1" fmla="*/ 0 w 2307772"/>
              <a:gd name="connsiteY1" fmla="*/ 667657 h 1175657"/>
              <a:gd name="connsiteX2" fmla="*/ 87086 w 2307772"/>
              <a:gd name="connsiteY2" fmla="*/ 566057 h 1175657"/>
              <a:gd name="connsiteX3" fmla="*/ 14514 w 2307772"/>
              <a:gd name="connsiteY3" fmla="*/ 232229 h 1175657"/>
              <a:gd name="connsiteX4" fmla="*/ 406400 w 2307772"/>
              <a:gd name="connsiteY4" fmla="*/ 72572 h 1175657"/>
              <a:gd name="connsiteX5" fmla="*/ 682172 w 2307772"/>
              <a:gd name="connsiteY5" fmla="*/ 203200 h 1175657"/>
              <a:gd name="connsiteX6" fmla="*/ 1030514 w 2307772"/>
              <a:gd name="connsiteY6" fmla="*/ 29029 h 1175657"/>
              <a:gd name="connsiteX7" fmla="*/ 1306286 w 2307772"/>
              <a:gd name="connsiteY7" fmla="*/ 130629 h 1175657"/>
              <a:gd name="connsiteX8" fmla="*/ 1669143 w 2307772"/>
              <a:gd name="connsiteY8" fmla="*/ 0 h 1175657"/>
              <a:gd name="connsiteX9" fmla="*/ 1959429 w 2307772"/>
              <a:gd name="connsiteY9" fmla="*/ 203200 h 1175657"/>
              <a:gd name="connsiteX10" fmla="*/ 2162629 w 2307772"/>
              <a:gd name="connsiteY10" fmla="*/ 203200 h 1175657"/>
              <a:gd name="connsiteX11" fmla="*/ 2307772 w 2307772"/>
              <a:gd name="connsiteY11" fmla="*/ 333829 h 1175657"/>
              <a:gd name="connsiteX12" fmla="*/ 2206172 w 2307772"/>
              <a:gd name="connsiteY12" fmla="*/ 493486 h 1175657"/>
              <a:gd name="connsiteX13" fmla="*/ 2249714 w 2307772"/>
              <a:gd name="connsiteY13" fmla="*/ 827314 h 1175657"/>
              <a:gd name="connsiteX14" fmla="*/ 2075543 w 2307772"/>
              <a:gd name="connsiteY14" fmla="*/ 1103086 h 1175657"/>
              <a:gd name="connsiteX15" fmla="*/ 1640114 w 2307772"/>
              <a:gd name="connsiteY15" fmla="*/ 1001486 h 1175657"/>
              <a:gd name="connsiteX16" fmla="*/ 1277257 w 2307772"/>
              <a:gd name="connsiteY16" fmla="*/ 1175657 h 1175657"/>
              <a:gd name="connsiteX17" fmla="*/ 943429 w 2307772"/>
              <a:gd name="connsiteY17" fmla="*/ 1074057 h 1175657"/>
              <a:gd name="connsiteX18" fmla="*/ 595086 w 2307772"/>
              <a:gd name="connsiteY18" fmla="*/ 1132114 h 1175657"/>
              <a:gd name="connsiteX19" fmla="*/ 362857 w 2307772"/>
              <a:gd name="connsiteY19" fmla="*/ 899886 h 1175657"/>
              <a:gd name="connsiteX20" fmla="*/ 0 w 2307772"/>
              <a:gd name="connsiteY20" fmla="*/ 928914 h 1175657"/>
              <a:gd name="connsiteX0" fmla="*/ 0 w 2307772"/>
              <a:gd name="connsiteY0" fmla="*/ 928914 h 1175657"/>
              <a:gd name="connsiteX1" fmla="*/ 0 w 2307772"/>
              <a:gd name="connsiteY1" fmla="*/ 667657 h 1175657"/>
              <a:gd name="connsiteX2" fmla="*/ 87086 w 2307772"/>
              <a:gd name="connsiteY2" fmla="*/ 566057 h 1175657"/>
              <a:gd name="connsiteX3" fmla="*/ 14514 w 2307772"/>
              <a:gd name="connsiteY3" fmla="*/ 232229 h 1175657"/>
              <a:gd name="connsiteX4" fmla="*/ 406400 w 2307772"/>
              <a:gd name="connsiteY4" fmla="*/ 72572 h 1175657"/>
              <a:gd name="connsiteX5" fmla="*/ 682172 w 2307772"/>
              <a:gd name="connsiteY5" fmla="*/ 203200 h 1175657"/>
              <a:gd name="connsiteX6" fmla="*/ 1030514 w 2307772"/>
              <a:gd name="connsiteY6" fmla="*/ 29029 h 1175657"/>
              <a:gd name="connsiteX7" fmla="*/ 1306286 w 2307772"/>
              <a:gd name="connsiteY7" fmla="*/ 130629 h 1175657"/>
              <a:gd name="connsiteX8" fmla="*/ 1669143 w 2307772"/>
              <a:gd name="connsiteY8" fmla="*/ 0 h 1175657"/>
              <a:gd name="connsiteX9" fmla="*/ 1959429 w 2307772"/>
              <a:gd name="connsiteY9" fmla="*/ 203200 h 1175657"/>
              <a:gd name="connsiteX10" fmla="*/ 2162629 w 2307772"/>
              <a:gd name="connsiteY10" fmla="*/ 203200 h 1175657"/>
              <a:gd name="connsiteX11" fmla="*/ 2307772 w 2307772"/>
              <a:gd name="connsiteY11" fmla="*/ 333829 h 1175657"/>
              <a:gd name="connsiteX12" fmla="*/ 2206172 w 2307772"/>
              <a:gd name="connsiteY12" fmla="*/ 493486 h 1175657"/>
              <a:gd name="connsiteX13" fmla="*/ 2249714 w 2307772"/>
              <a:gd name="connsiteY13" fmla="*/ 827314 h 1175657"/>
              <a:gd name="connsiteX14" fmla="*/ 2075543 w 2307772"/>
              <a:gd name="connsiteY14" fmla="*/ 1103086 h 1175657"/>
              <a:gd name="connsiteX15" fmla="*/ 1640114 w 2307772"/>
              <a:gd name="connsiteY15" fmla="*/ 1001486 h 1175657"/>
              <a:gd name="connsiteX16" fmla="*/ 1277257 w 2307772"/>
              <a:gd name="connsiteY16" fmla="*/ 1175657 h 1175657"/>
              <a:gd name="connsiteX17" fmla="*/ 943429 w 2307772"/>
              <a:gd name="connsiteY17" fmla="*/ 1074057 h 1175657"/>
              <a:gd name="connsiteX18" fmla="*/ 595086 w 2307772"/>
              <a:gd name="connsiteY18" fmla="*/ 1132114 h 1175657"/>
              <a:gd name="connsiteX19" fmla="*/ 362857 w 2307772"/>
              <a:gd name="connsiteY19" fmla="*/ 899886 h 1175657"/>
              <a:gd name="connsiteX20" fmla="*/ 0 w 2307772"/>
              <a:gd name="connsiteY20" fmla="*/ 928914 h 1175657"/>
              <a:gd name="connsiteX0" fmla="*/ 0 w 2307772"/>
              <a:gd name="connsiteY0" fmla="*/ 928914 h 1175657"/>
              <a:gd name="connsiteX1" fmla="*/ 0 w 2307772"/>
              <a:gd name="connsiteY1" fmla="*/ 667657 h 1175657"/>
              <a:gd name="connsiteX2" fmla="*/ 87086 w 2307772"/>
              <a:gd name="connsiteY2" fmla="*/ 566057 h 1175657"/>
              <a:gd name="connsiteX3" fmla="*/ 14514 w 2307772"/>
              <a:gd name="connsiteY3" fmla="*/ 232229 h 1175657"/>
              <a:gd name="connsiteX4" fmla="*/ 406400 w 2307772"/>
              <a:gd name="connsiteY4" fmla="*/ 72572 h 1175657"/>
              <a:gd name="connsiteX5" fmla="*/ 682172 w 2307772"/>
              <a:gd name="connsiteY5" fmla="*/ 203200 h 1175657"/>
              <a:gd name="connsiteX6" fmla="*/ 1030514 w 2307772"/>
              <a:gd name="connsiteY6" fmla="*/ 29029 h 1175657"/>
              <a:gd name="connsiteX7" fmla="*/ 1306286 w 2307772"/>
              <a:gd name="connsiteY7" fmla="*/ 130629 h 1175657"/>
              <a:gd name="connsiteX8" fmla="*/ 1669143 w 2307772"/>
              <a:gd name="connsiteY8" fmla="*/ 0 h 1175657"/>
              <a:gd name="connsiteX9" fmla="*/ 1959429 w 2307772"/>
              <a:gd name="connsiteY9" fmla="*/ 203200 h 1175657"/>
              <a:gd name="connsiteX10" fmla="*/ 2162629 w 2307772"/>
              <a:gd name="connsiteY10" fmla="*/ 203200 h 1175657"/>
              <a:gd name="connsiteX11" fmla="*/ 2307772 w 2307772"/>
              <a:gd name="connsiteY11" fmla="*/ 333829 h 1175657"/>
              <a:gd name="connsiteX12" fmla="*/ 2206172 w 2307772"/>
              <a:gd name="connsiteY12" fmla="*/ 493486 h 1175657"/>
              <a:gd name="connsiteX13" fmla="*/ 2249714 w 2307772"/>
              <a:gd name="connsiteY13" fmla="*/ 827314 h 1175657"/>
              <a:gd name="connsiteX14" fmla="*/ 2075543 w 2307772"/>
              <a:gd name="connsiteY14" fmla="*/ 1103086 h 1175657"/>
              <a:gd name="connsiteX15" fmla="*/ 1640114 w 2307772"/>
              <a:gd name="connsiteY15" fmla="*/ 1001486 h 1175657"/>
              <a:gd name="connsiteX16" fmla="*/ 1277257 w 2307772"/>
              <a:gd name="connsiteY16" fmla="*/ 1175657 h 1175657"/>
              <a:gd name="connsiteX17" fmla="*/ 943429 w 2307772"/>
              <a:gd name="connsiteY17" fmla="*/ 1074057 h 1175657"/>
              <a:gd name="connsiteX18" fmla="*/ 595086 w 2307772"/>
              <a:gd name="connsiteY18" fmla="*/ 1132114 h 1175657"/>
              <a:gd name="connsiteX19" fmla="*/ 362857 w 2307772"/>
              <a:gd name="connsiteY19" fmla="*/ 899886 h 1175657"/>
              <a:gd name="connsiteX20" fmla="*/ 0 w 2307772"/>
              <a:gd name="connsiteY20" fmla="*/ 928914 h 1175657"/>
              <a:gd name="connsiteX0" fmla="*/ 0 w 2307772"/>
              <a:gd name="connsiteY0" fmla="*/ 928914 h 1175657"/>
              <a:gd name="connsiteX1" fmla="*/ 0 w 2307772"/>
              <a:gd name="connsiteY1" fmla="*/ 667657 h 1175657"/>
              <a:gd name="connsiteX2" fmla="*/ 87086 w 2307772"/>
              <a:gd name="connsiteY2" fmla="*/ 566057 h 1175657"/>
              <a:gd name="connsiteX3" fmla="*/ 14514 w 2307772"/>
              <a:gd name="connsiteY3" fmla="*/ 232229 h 1175657"/>
              <a:gd name="connsiteX4" fmla="*/ 406400 w 2307772"/>
              <a:gd name="connsiteY4" fmla="*/ 72572 h 1175657"/>
              <a:gd name="connsiteX5" fmla="*/ 682172 w 2307772"/>
              <a:gd name="connsiteY5" fmla="*/ 203200 h 1175657"/>
              <a:gd name="connsiteX6" fmla="*/ 1030514 w 2307772"/>
              <a:gd name="connsiteY6" fmla="*/ 29029 h 1175657"/>
              <a:gd name="connsiteX7" fmla="*/ 1306286 w 2307772"/>
              <a:gd name="connsiteY7" fmla="*/ 130629 h 1175657"/>
              <a:gd name="connsiteX8" fmla="*/ 1669143 w 2307772"/>
              <a:gd name="connsiteY8" fmla="*/ 0 h 1175657"/>
              <a:gd name="connsiteX9" fmla="*/ 1959429 w 2307772"/>
              <a:gd name="connsiteY9" fmla="*/ 203200 h 1175657"/>
              <a:gd name="connsiteX10" fmla="*/ 2162629 w 2307772"/>
              <a:gd name="connsiteY10" fmla="*/ 203200 h 1175657"/>
              <a:gd name="connsiteX11" fmla="*/ 2307772 w 2307772"/>
              <a:gd name="connsiteY11" fmla="*/ 333829 h 1175657"/>
              <a:gd name="connsiteX12" fmla="*/ 2206172 w 2307772"/>
              <a:gd name="connsiteY12" fmla="*/ 493486 h 1175657"/>
              <a:gd name="connsiteX13" fmla="*/ 2249714 w 2307772"/>
              <a:gd name="connsiteY13" fmla="*/ 827314 h 1175657"/>
              <a:gd name="connsiteX14" fmla="*/ 2075543 w 2307772"/>
              <a:gd name="connsiteY14" fmla="*/ 1103086 h 1175657"/>
              <a:gd name="connsiteX15" fmla="*/ 1640114 w 2307772"/>
              <a:gd name="connsiteY15" fmla="*/ 1001486 h 1175657"/>
              <a:gd name="connsiteX16" fmla="*/ 1277257 w 2307772"/>
              <a:gd name="connsiteY16" fmla="*/ 1175657 h 1175657"/>
              <a:gd name="connsiteX17" fmla="*/ 943429 w 2307772"/>
              <a:gd name="connsiteY17" fmla="*/ 1074057 h 1175657"/>
              <a:gd name="connsiteX18" fmla="*/ 595086 w 2307772"/>
              <a:gd name="connsiteY18" fmla="*/ 1132114 h 1175657"/>
              <a:gd name="connsiteX19" fmla="*/ 362857 w 2307772"/>
              <a:gd name="connsiteY19" fmla="*/ 899886 h 1175657"/>
              <a:gd name="connsiteX20" fmla="*/ 0 w 2307772"/>
              <a:gd name="connsiteY20" fmla="*/ 928914 h 1175657"/>
              <a:gd name="connsiteX0" fmla="*/ 0 w 2307772"/>
              <a:gd name="connsiteY0" fmla="*/ 928914 h 1175657"/>
              <a:gd name="connsiteX1" fmla="*/ 0 w 2307772"/>
              <a:gd name="connsiteY1" fmla="*/ 667657 h 1175657"/>
              <a:gd name="connsiteX2" fmla="*/ 87086 w 2307772"/>
              <a:gd name="connsiteY2" fmla="*/ 566057 h 1175657"/>
              <a:gd name="connsiteX3" fmla="*/ 14514 w 2307772"/>
              <a:gd name="connsiteY3" fmla="*/ 232229 h 1175657"/>
              <a:gd name="connsiteX4" fmla="*/ 406400 w 2307772"/>
              <a:gd name="connsiteY4" fmla="*/ 72572 h 1175657"/>
              <a:gd name="connsiteX5" fmla="*/ 682172 w 2307772"/>
              <a:gd name="connsiteY5" fmla="*/ 203200 h 1175657"/>
              <a:gd name="connsiteX6" fmla="*/ 1030514 w 2307772"/>
              <a:gd name="connsiteY6" fmla="*/ 29029 h 1175657"/>
              <a:gd name="connsiteX7" fmla="*/ 1306286 w 2307772"/>
              <a:gd name="connsiteY7" fmla="*/ 130629 h 1175657"/>
              <a:gd name="connsiteX8" fmla="*/ 1669143 w 2307772"/>
              <a:gd name="connsiteY8" fmla="*/ 0 h 1175657"/>
              <a:gd name="connsiteX9" fmla="*/ 1959429 w 2307772"/>
              <a:gd name="connsiteY9" fmla="*/ 203200 h 1175657"/>
              <a:gd name="connsiteX10" fmla="*/ 2162629 w 2307772"/>
              <a:gd name="connsiteY10" fmla="*/ 203200 h 1175657"/>
              <a:gd name="connsiteX11" fmla="*/ 2307772 w 2307772"/>
              <a:gd name="connsiteY11" fmla="*/ 333829 h 1175657"/>
              <a:gd name="connsiteX12" fmla="*/ 2206172 w 2307772"/>
              <a:gd name="connsiteY12" fmla="*/ 493486 h 1175657"/>
              <a:gd name="connsiteX13" fmla="*/ 2249714 w 2307772"/>
              <a:gd name="connsiteY13" fmla="*/ 827314 h 1175657"/>
              <a:gd name="connsiteX14" fmla="*/ 2075543 w 2307772"/>
              <a:gd name="connsiteY14" fmla="*/ 1103086 h 1175657"/>
              <a:gd name="connsiteX15" fmla="*/ 1640114 w 2307772"/>
              <a:gd name="connsiteY15" fmla="*/ 1001486 h 1175657"/>
              <a:gd name="connsiteX16" fmla="*/ 1277257 w 2307772"/>
              <a:gd name="connsiteY16" fmla="*/ 1175657 h 1175657"/>
              <a:gd name="connsiteX17" fmla="*/ 943429 w 2307772"/>
              <a:gd name="connsiteY17" fmla="*/ 1074057 h 1175657"/>
              <a:gd name="connsiteX18" fmla="*/ 595086 w 2307772"/>
              <a:gd name="connsiteY18" fmla="*/ 1132114 h 1175657"/>
              <a:gd name="connsiteX19" fmla="*/ 362857 w 2307772"/>
              <a:gd name="connsiteY19" fmla="*/ 899886 h 1175657"/>
              <a:gd name="connsiteX20" fmla="*/ 0 w 2307772"/>
              <a:gd name="connsiteY20" fmla="*/ 928914 h 1175657"/>
              <a:gd name="connsiteX0" fmla="*/ 0 w 2308282"/>
              <a:gd name="connsiteY0" fmla="*/ 928914 h 1175657"/>
              <a:gd name="connsiteX1" fmla="*/ 0 w 2308282"/>
              <a:gd name="connsiteY1" fmla="*/ 667657 h 1175657"/>
              <a:gd name="connsiteX2" fmla="*/ 87086 w 2308282"/>
              <a:gd name="connsiteY2" fmla="*/ 566057 h 1175657"/>
              <a:gd name="connsiteX3" fmla="*/ 14514 w 2308282"/>
              <a:gd name="connsiteY3" fmla="*/ 232229 h 1175657"/>
              <a:gd name="connsiteX4" fmla="*/ 406400 w 2308282"/>
              <a:gd name="connsiteY4" fmla="*/ 72572 h 1175657"/>
              <a:gd name="connsiteX5" fmla="*/ 682172 w 2308282"/>
              <a:gd name="connsiteY5" fmla="*/ 203200 h 1175657"/>
              <a:gd name="connsiteX6" fmla="*/ 1030514 w 2308282"/>
              <a:gd name="connsiteY6" fmla="*/ 29029 h 1175657"/>
              <a:gd name="connsiteX7" fmla="*/ 1306286 w 2308282"/>
              <a:gd name="connsiteY7" fmla="*/ 130629 h 1175657"/>
              <a:gd name="connsiteX8" fmla="*/ 1669143 w 2308282"/>
              <a:gd name="connsiteY8" fmla="*/ 0 h 1175657"/>
              <a:gd name="connsiteX9" fmla="*/ 1959429 w 2308282"/>
              <a:gd name="connsiteY9" fmla="*/ 203200 h 1175657"/>
              <a:gd name="connsiteX10" fmla="*/ 2162629 w 2308282"/>
              <a:gd name="connsiteY10" fmla="*/ 203200 h 1175657"/>
              <a:gd name="connsiteX11" fmla="*/ 2307772 w 2308282"/>
              <a:gd name="connsiteY11" fmla="*/ 333829 h 1175657"/>
              <a:gd name="connsiteX12" fmla="*/ 2206172 w 2308282"/>
              <a:gd name="connsiteY12" fmla="*/ 493486 h 1175657"/>
              <a:gd name="connsiteX13" fmla="*/ 2249714 w 2308282"/>
              <a:gd name="connsiteY13" fmla="*/ 827314 h 1175657"/>
              <a:gd name="connsiteX14" fmla="*/ 2075543 w 2308282"/>
              <a:gd name="connsiteY14" fmla="*/ 1103086 h 1175657"/>
              <a:gd name="connsiteX15" fmla="*/ 1640114 w 2308282"/>
              <a:gd name="connsiteY15" fmla="*/ 1001486 h 1175657"/>
              <a:gd name="connsiteX16" fmla="*/ 1277257 w 2308282"/>
              <a:gd name="connsiteY16" fmla="*/ 1175657 h 1175657"/>
              <a:gd name="connsiteX17" fmla="*/ 943429 w 2308282"/>
              <a:gd name="connsiteY17" fmla="*/ 1074057 h 1175657"/>
              <a:gd name="connsiteX18" fmla="*/ 595086 w 2308282"/>
              <a:gd name="connsiteY18" fmla="*/ 1132114 h 1175657"/>
              <a:gd name="connsiteX19" fmla="*/ 362857 w 2308282"/>
              <a:gd name="connsiteY19" fmla="*/ 899886 h 1175657"/>
              <a:gd name="connsiteX20" fmla="*/ 0 w 2308282"/>
              <a:gd name="connsiteY20" fmla="*/ 928914 h 1175657"/>
              <a:gd name="connsiteX0" fmla="*/ 0 w 2308282"/>
              <a:gd name="connsiteY0" fmla="*/ 928914 h 1175657"/>
              <a:gd name="connsiteX1" fmla="*/ 0 w 2308282"/>
              <a:gd name="connsiteY1" fmla="*/ 667657 h 1175657"/>
              <a:gd name="connsiteX2" fmla="*/ 87086 w 2308282"/>
              <a:gd name="connsiteY2" fmla="*/ 566057 h 1175657"/>
              <a:gd name="connsiteX3" fmla="*/ 14514 w 2308282"/>
              <a:gd name="connsiteY3" fmla="*/ 232229 h 1175657"/>
              <a:gd name="connsiteX4" fmla="*/ 406400 w 2308282"/>
              <a:gd name="connsiteY4" fmla="*/ 72572 h 1175657"/>
              <a:gd name="connsiteX5" fmla="*/ 682172 w 2308282"/>
              <a:gd name="connsiteY5" fmla="*/ 203200 h 1175657"/>
              <a:gd name="connsiteX6" fmla="*/ 1030514 w 2308282"/>
              <a:gd name="connsiteY6" fmla="*/ 29029 h 1175657"/>
              <a:gd name="connsiteX7" fmla="*/ 1306286 w 2308282"/>
              <a:gd name="connsiteY7" fmla="*/ 130629 h 1175657"/>
              <a:gd name="connsiteX8" fmla="*/ 1669143 w 2308282"/>
              <a:gd name="connsiteY8" fmla="*/ 0 h 1175657"/>
              <a:gd name="connsiteX9" fmla="*/ 1959429 w 2308282"/>
              <a:gd name="connsiteY9" fmla="*/ 203200 h 1175657"/>
              <a:gd name="connsiteX10" fmla="*/ 2162629 w 2308282"/>
              <a:gd name="connsiteY10" fmla="*/ 203200 h 1175657"/>
              <a:gd name="connsiteX11" fmla="*/ 2307772 w 2308282"/>
              <a:gd name="connsiteY11" fmla="*/ 333829 h 1175657"/>
              <a:gd name="connsiteX12" fmla="*/ 2206172 w 2308282"/>
              <a:gd name="connsiteY12" fmla="*/ 493486 h 1175657"/>
              <a:gd name="connsiteX13" fmla="*/ 2249714 w 2308282"/>
              <a:gd name="connsiteY13" fmla="*/ 827314 h 1175657"/>
              <a:gd name="connsiteX14" fmla="*/ 2075543 w 2308282"/>
              <a:gd name="connsiteY14" fmla="*/ 1103086 h 1175657"/>
              <a:gd name="connsiteX15" fmla="*/ 1640114 w 2308282"/>
              <a:gd name="connsiteY15" fmla="*/ 1001486 h 1175657"/>
              <a:gd name="connsiteX16" fmla="*/ 1277257 w 2308282"/>
              <a:gd name="connsiteY16" fmla="*/ 1175657 h 1175657"/>
              <a:gd name="connsiteX17" fmla="*/ 943429 w 2308282"/>
              <a:gd name="connsiteY17" fmla="*/ 1074057 h 1175657"/>
              <a:gd name="connsiteX18" fmla="*/ 595086 w 2308282"/>
              <a:gd name="connsiteY18" fmla="*/ 1132114 h 1175657"/>
              <a:gd name="connsiteX19" fmla="*/ 362857 w 2308282"/>
              <a:gd name="connsiteY19" fmla="*/ 899886 h 1175657"/>
              <a:gd name="connsiteX20" fmla="*/ 0 w 2308282"/>
              <a:gd name="connsiteY20" fmla="*/ 928914 h 1175657"/>
              <a:gd name="connsiteX0" fmla="*/ 0 w 2308282"/>
              <a:gd name="connsiteY0" fmla="*/ 928914 h 1175657"/>
              <a:gd name="connsiteX1" fmla="*/ 0 w 2308282"/>
              <a:gd name="connsiteY1" fmla="*/ 667657 h 1175657"/>
              <a:gd name="connsiteX2" fmla="*/ 87086 w 2308282"/>
              <a:gd name="connsiteY2" fmla="*/ 566057 h 1175657"/>
              <a:gd name="connsiteX3" fmla="*/ 14514 w 2308282"/>
              <a:gd name="connsiteY3" fmla="*/ 232229 h 1175657"/>
              <a:gd name="connsiteX4" fmla="*/ 406400 w 2308282"/>
              <a:gd name="connsiteY4" fmla="*/ 72572 h 1175657"/>
              <a:gd name="connsiteX5" fmla="*/ 682172 w 2308282"/>
              <a:gd name="connsiteY5" fmla="*/ 203200 h 1175657"/>
              <a:gd name="connsiteX6" fmla="*/ 1030514 w 2308282"/>
              <a:gd name="connsiteY6" fmla="*/ 29029 h 1175657"/>
              <a:gd name="connsiteX7" fmla="*/ 1306286 w 2308282"/>
              <a:gd name="connsiteY7" fmla="*/ 130629 h 1175657"/>
              <a:gd name="connsiteX8" fmla="*/ 1669143 w 2308282"/>
              <a:gd name="connsiteY8" fmla="*/ 0 h 1175657"/>
              <a:gd name="connsiteX9" fmla="*/ 1959429 w 2308282"/>
              <a:gd name="connsiteY9" fmla="*/ 203200 h 1175657"/>
              <a:gd name="connsiteX10" fmla="*/ 2162629 w 2308282"/>
              <a:gd name="connsiteY10" fmla="*/ 203200 h 1175657"/>
              <a:gd name="connsiteX11" fmla="*/ 2307772 w 2308282"/>
              <a:gd name="connsiteY11" fmla="*/ 333829 h 1175657"/>
              <a:gd name="connsiteX12" fmla="*/ 2206172 w 2308282"/>
              <a:gd name="connsiteY12" fmla="*/ 493486 h 1175657"/>
              <a:gd name="connsiteX13" fmla="*/ 2249714 w 2308282"/>
              <a:gd name="connsiteY13" fmla="*/ 827314 h 1175657"/>
              <a:gd name="connsiteX14" fmla="*/ 2075543 w 2308282"/>
              <a:gd name="connsiteY14" fmla="*/ 1103086 h 1175657"/>
              <a:gd name="connsiteX15" fmla="*/ 1640114 w 2308282"/>
              <a:gd name="connsiteY15" fmla="*/ 1001486 h 1175657"/>
              <a:gd name="connsiteX16" fmla="*/ 1277257 w 2308282"/>
              <a:gd name="connsiteY16" fmla="*/ 1175657 h 1175657"/>
              <a:gd name="connsiteX17" fmla="*/ 943429 w 2308282"/>
              <a:gd name="connsiteY17" fmla="*/ 1074057 h 1175657"/>
              <a:gd name="connsiteX18" fmla="*/ 595086 w 2308282"/>
              <a:gd name="connsiteY18" fmla="*/ 1132114 h 1175657"/>
              <a:gd name="connsiteX19" fmla="*/ 362857 w 2308282"/>
              <a:gd name="connsiteY19" fmla="*/ 899886 h 1175657"/>
              <a:gd name="connsiteX20" fmla="*/ 0 w 2308282"/>
              <a:gd name="connsiteY20" fmla="*/ 928914 h 1175657"/>
              <a:gd name="connsiteX0" fmla="*/ 0 w 2308282"/>
              <a:gd name="connsiteY0" fmla="*/ 928914 h 1175657"/>
              <a:gd name="connsiteX1" fmla="*/ 0 w 2308282"/>
              <a:gd name="connsiteY1" fmla="*/ 667657 h 1175657"/>
              <a:gd name="connsiteX2" fmla="*/ 87086 w 2308282"/>
              <a:gd name="connsiteY2" fmla="*/ 566057 h 1175657"/>
              <a:gd name="connsiteX3" fmla="*/ 14514 w 2308282"/>
              <a:gd name="connsiteY3" fmla="*/ 232229 h 1175657"/>
              <a:gd name="connsiteX4" fmla="*/ 406400 w 2308282"/>
              <a:gd name="connsiteY4" fmla="*/ 72572 h 1175657"/>
              <a:gd name="connsiteX5" fmla="*/ 682172 w 2308282"/>
              <a:gd name="connsiteY5" fmla="*/ 203200 h 1175657"/>
              <a:gd name="connsiteX6" fmla="*/ 1030514 w 2308282"/>
              <a:gd name="connsiteY6" fmla="*/ 29029 h 1175657"/>
              <a:gd name="connsiteX7" fmla="*/ 1306286 w 2308282"/>
              <a:gd name="connsiteY7" fmla="*/ 130629 h 1175657"/>
              <a:gd name="connsiteX8" fmla="*/ 1669143 w 2308282"/>
              <a:gd name="connsiteY8" fmla="*/ 0 h 1175657"/>
              <a:gd name="connsiteX9" fmla="*/ 1959429 w 2308282"/>
              <a:gd name="connsiteY9" fmla="*/ 203200 h 1175657"/>
              <a:gd name="connsiteX10" fmla="*/ 2162629 w 2308282"/>
              <a:gd name="connsiteY10" fmla="*/ 203200 h 1175657"/>
              <a:gd name="connsiteX11" fmla="*/ 2307772 w 2308282"/>
              <a:gd name="connsiteY11" fmla="*/ 333829 h 1175657"/>
              <a:gd name="connsiteX12" fmla="*/ 2206172 w 2308282"/>
              <a:gd name="connsiteY12" fmla="*/ 493486 h 1175657"/>
              <a:gd name="connsiteX13" fmla="*/ 2249714 w 2308282"/>
              <a:gd name="connsiteY13" fmla="*/ 827314 h 1175657"/>
              <a:gd name="connsiteX14" fmla="*/ 2075543 w 2308282"/>
              <a:gd name="connsiteY14" fmla="*/ 1103086 h 1175657"/>
              <a:gd name="connsiteX15" fmla="*/ 1640114 w 2308282"/>
              <a:gd name="connsiteY15" fmla="*/ 1001486 h 1175657"/>
              <a:gd name="connsiteX16" fmla="*/ 1277257 w 2308282"/>
              <a:gd name="connsiteY16" fmla="*/ 1175657 h 1175657"/>
              <a:gd name="connsiteX17" fmla="*/ 943429 w 2308282"/>
              <a:gd name="connsiteY17" fmla="*/ 1074057 h 1175657"/>
              <a:gd name="connsiteX18" fmla="*/ 595086 w 2308282"/>
              <a:gd name="connsiteY18" fmla="*/ 1132114 h 1175657"/>
              <a:gd name="connsiteX19" fmla="*/ 362857 w 2308282"/>
              <a:gd name="connsiteY19" fmla="*/ 899886 h 1175657"/>
              <a:gd name="connsiteX20" fmla="*/ 0 w 2308282"/>
              <a:gd name="connsiteY20" fmla="*/ 928914 h 1175657"/>
              <a:gd name="connsiteX0" fmla="*/ 0 w 2308282"/>
              <a:gd name="connsiteY0" fmla="*/ 928914 h 1175657"/>
              <a:gd name="connsiteX1" fmla="*/ 0 w 2308282"/>
              <a:gd name="connsiteY1" fmla="*/ 667657 h 1175657"/>
              <a:gd name="connsiteX2" fmla="*/ 87086 w 2308282"/>
              <a:gd name="connsiteY2" fmla="*/ 566057 h 1175657"/>
              <a:gd name="connsiteX3" fmla="*/ 14514 w 2308282"/>
              <a:gd name="connsiteY3" fmla="*/ 232229 h 1175657"/>
              <a:gd name="connsiteX4" fmla="*/ 406400 w 2308282"/>
              <a:gd name="connsiteY4" fmla="*/ 72572 h 1175657"/>
              <a:gd name="connsiteX5" fmla="*/ 682172 w 2308282"/>
              <a:gd name="connsiteY5" fmla="*/ 203200 h 1175657"/>
              <a:gd name="connsiteX6" fmla="*/ 1030514 w 2308282"/>
              <a:gd name="connsiteY6" fmla="*/ 29029 h 1175657"/>
              <a:gd name="connsiteX7" fmla="*/ 1306286 w 2308282"/>
              <a:gd name="connsiteY7" fmla="*/ 130629 h 1175657"/>
              <a:gd name="connsiteX8" fmla="*/ 1669143 w 2308282"/>
              <a:gd name="connsiteY8" fmla="*/ 0 h 1175657"/>
              <a:gd name="connsiteX9" fmla="*/ 1959429 w 2308282"/>
              <a:gd name="connsiteY9" fmla="*/ 203200 h 1175657"/>
              <a:gd name="connsiteX10" fmla="*/ 2162629 w 2308282"/>
              <a:gd name="connsiteY10" fmla="*/ 203200 h 1175657"/>
              <a:gd name="connsiteX11" fmla="*/ 2307772 w 2308282"/>
              <a:gd name="connsiteY11" fmla="*/ 333829 h 1175657"/>
              <a:gd name="connsiteX12" fmla="*/ 2206172 w 2308282"/>
              <a:gd name="connsiteY12" fmla="*/ 493486 h 1175657"/>
              <a:gd name="connsiteX13" fmla="*/ 2249714 w 2308282"/>
              <a:gd name="connsiteY13" fmla="*/ 827314 h 1175657"/>
              <a:gd name="connsiteX14" fmla="*/ 2075543 w 2308282"/>
              <a:gd name="connsiteY14" fmla="*/ 1103086 h 1175657"/>
              <a:gd name="connsiteX15" fmla="*/ 1640114 w 2308282"/>
              <a:gd name="connsiteY15" fmla="*/ 1001486 h 1175657"/>
              <a:gd name="connsiteX16" fmla="*/ 1277257 w 2308282"/>
              <a:gd name="connsiteY16" fmla="*/ 1175657 h 1175657"/>
              <a:gd name="connsiteX17" fmla="*/ 943429 w 2308282"/>
              <a:gd name="connsiteY17" fmla="*/ 1074057 h 1175657"/>
              <a:gd name="connsiteX18" fmla="*/ 595086 w 2308282"/>
              <a:gd name="connsiteY18" fmla="*/ 1132114 h 1175657"/>
              <a:gd name="connsiteX19" fmla="*/ 362857 w 2308282"/>
              <a:gd name="connsiteY19" fmla="*/ 899886 h 1175657"/>
              <a:gd name="connsiteX20" fmla="*/ 0 w 2308282"/>
              <a:gd name="connsiteY20" fmla="*/ 928914 h 1175657"/>
              <a:gd name="connsiteX0" fmla="*/ 0 w 2308282"/>
              <a:gd name="connsiteY0" fmla="*/ 928914 h 1175657"/>
              <a:gd name="connsiteX1" fmla="*/ 0 w 2308282"/>
              <a:gd name="connsiteY1" fmla="*/ 667657 h 1175657"/>
              <a:gd name="connsiteX2" fmla="*/ 87086 w 2308282"/>
              <a:gd name="connsiteY2" fmla="*/ 566057 h 1175657"/>
              <a:gd name="connsiteX3" fmla="*/ 14514 w 2308282"/>
              <a:gd name="connsiteY3" fmla="*/ 232229 h 1175657"/>
              <a:gd name="connsiteX4" fmla="*/ 406400 w 2308282"/>
              <a:gd name="connsiteY4" fmla="*/ 72572 h 1175657"/>
              <a:gd name="connsiteX5" fmla="*/ 682172 w 2308282"/>
              <a:gd name="connsiteY5" fmla="*/ 203200 h 1175657"/>
              <a:gd name="connsiteX6" fmla="*/ 1030514 w 2308282"/>
              <a:gd name="connsiteY6" fmla="*/ 29029 h 1175657"/>
              <a:gd name="connsiteX7" fmla="*/ 1306286 w 2308282"/>
              <a:gd name="connsiteY7" fmla="*/ 130629 h 1175657"/>
              <a:gd name="connsiteX8" fmla="*/ 1669143 w 2308282"/>
              <a:gd name="connsiteY8" fmla="*/ 0 h 1175657"/>
              <a:gd name="connsiteX9" fmla="*/ 1959429 w 2308282"/>
              <a:gd name="connsiteY9" fmla="*/ 203200 h 1175657"/>
              <a:gd name="connsiteX10" fmla="*/ 2162629 w 2308282"/>
              <a:gd name="connsiteY10" fmla="*/ 203200 h 1175657"/>
              <a:gd name="connsiteX11" fmla="*/ 2307772 w 2308282"/>
              <a:gd name="connsiteY11" fmla="*/ 333829 h 1175657"/>
              <a:gd name="connsiteX12" fmla="*/ 2206172 w 2308282"/>
              <a:gd name="connsiteY12" fmla="*/ 493486 h 1175657"/>
              <a:gd name="connsiteX13" fmla="*/ 2249714 w 2308282"/>
              <a:gd name="connsiteY13" fmla="*/ 827314 h 1175657"/>
              <a:gd name="connsiteX14" fmla="*/ 2075543 w 2308282"/>
              <a:gd name="connsiteY14" fmla="*/ 1103086 h 1175657"/>
              <a:gd name="connsiteX15" fmla="*/ 1640114 w 2308282"/>
              <a:gd name="connsiteY15" fmla="*/ 1001486 h 1175657"/>
              <a:gd name="connsiteX16" fmla="*/ 1277257 w 2308282"/>
              <a:gd name="connsiteY16" fmla="*/ 1175657 h 1175657"/>
              <a:gd name="connsiteX17" fmla="*/ 943429 w 2308282"/>
              <a:gd name="connsiteY17" fmla="*/ 1074057 h 1175657"/>
              <a:gd name="connsiteX18" fmla="*/ 595086 w 2308282"/>
              <a:gd name="connsiteY18" fmla="*/ 1132114 h 1175657"/>
              <a:gd name="connsiteX19" fmla="*/ 362857 w 2308282"/>
              <a:gd name="connsiteY19" fmla="*/ 899886 h 1175657"/>
              <a:gd name="connsiteX20" fmla="*/ 0 w 2308282"/>
              <a:gd name="connsiteY20" fmla="*/ 928914 h 1175657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41268 w 2349550"/>
              <a:gd name="connsiteY0" fmla="*/ 930243 h 1176986"/>
              <a:gd name="connsiteX1" fmla="*/ 41268 w 2349550"/>
              <a:gd name="connsiteY1" fmla="*/ 668986 h 1176986"/>
              <a:gd name="connsiteX2" fmla="*/ 128354 w 2349550"/>
              <a:gd name="connsiteY2" fmla="*/ 567386 h 1176986"/>
              <a:gd name="connsiteX3" fmla="*/ 55782 w 2349550"/>
              <a:gd name="connsiteY3" fmla="*/ 233558 h 1176986"/>
              <a:gd name="connsiteX4" fmla="*/ 447668 w 2349550"/>
              <a:gd name="connsiteY4" fmla="*/ 73901 h 1176986"/>
              <a:gd name="connsiteX5" fmla="*/ 723440 w 2349550"/>
              <a:gd name="connsiteY5" fmla="*/ 204529 h 1176986"/>
              <a:gd name="connsiteX6" fmla="*/ 1071782 w 2349550"/>
              <a:gd name="connsiteY6" fmla="*/ 30358 h 1176986"/>
              <a:gd name="connsiteX7" fmla="*/ 1347554 w 2349550"/>
              <a:gd name="connsiteY7" fmla="*/ 131958 h 1176986"/>
              <a:gd name="connsiteX8" fmla="*/ 1710411 w 2349550"/>
              <a:gd name="connsiteY8" fmla="*/ 1329 h 1176986"/>
              <a:gd name="connsiteX9" fmla="*/ 2000697 w 2349550"/>
              <a:gd name="connsiteY9" fmla="*/ 204529 h 1176986"/>
              <a:gd name="connsiteX10" fmla="*/ 2203897 w 2349550"/>
              <a:gd name="connsiteY10" fmla="*/ 204529 h 1176986"/>
              <a:gd name="connsiteX11" fmla="*/ 2349040 w 2349550"/>
              <a:gd name="connsiteY11" fmla="*/ 335158 h 1176986"/>
              <a:gd name="connsiteX12" fmla="*/ 2247440 w 2349550"/>
              <a:gd name="connsiteY12" fmla="*/ 494815 h 1176986"/>
              <a:gd name="connsiteX13" fmla="*/ 2290982 w 2349550"/>
              <a:gd name="connsiteY13" fmla="*/ 828643 h 1176986"/>
              <a:gd name="connsiteX14" fmla="*/ 2116811 w 2349550"/>
              <a:gd name="connsiteY14" fmla="*/ 1104415 h 1176986"/>
              <a:gd name="connsiteX15" fmla="*/ 1681382 w 2349550"/>
              <a:gd name="connsiteY15" fmla="*/ 1002815 h 1176986"/>
              <a:gd name="connsiteX16" fmla="*/ 1318525 w 2349550"/>
              <a:gd name="connsiteY16" fmla="*/ 1176986 h 1176986"/>
              <a:gd name="connsiteX17" fmla="*/ 984697 w 2349550"/>
              <a:gd name="connsiteY17" fmla="*/ 1075386 h 1176986"/>
              <a:gd name="connsiteX18" fmla="*/ 636354 w 2349550"/>
              <a:gd name="connsiteY18" fmla="*/ 1133443 h 1176986"/>
              <a:gd name="connsiteX19" fmla="*/ 404125 w 2349550"/>
              <a:gd name="connsiteY19" fmla="*/ 901215 h 1176986"/>
              <a:gd name="connsiteX20" fmla="*/ 41268 w 2349550"/>
              <a:gd name="connsiteY20" fmla="*/ 930243 h 1176986"/>
              <a:gd name="connsiteX0" fmla="*/ 41268 w 2349550"/>
              <a:gd name="connsiteY0" fmla="*/ 930243 h 1176986"/>
              <a:gd name="connsiteX1" fmla="*/ 41268 w 2349550"/>
              <a:gd name="connsiteY1" fmla="*/ 668986 h 1176986"/>
              <a:gd name="connsiteX2" fmla="*/ 128354 w 2349550"/>
              <a:gd name="connsiteY2" fmla="*/ 567386 h 1176986"/>
              <a:gd name="connsiteX3" fmla="*/ 55782 w 2349550"/>
              <a:gd name="connsiteY3" fmla="*/ 233558 h 1176986"/>
              <a:gd name="connsiteX4" fmla="*/ 447668 w 2349550"/>
              <a:gd name="connsiteY4" fmla="*/ 73901 h 1176986"/>
              <a:gd name="connsiteX5" fmla="*/ 723440 w 2349550"/>
              <a:gd name="connsiteY5" fmla="*/ 204529 h 1176986"/>
              <a:gd name="connsiteX6" fmla="*/ 1071782 w 2349550"/>
              <a:gd name="connsiteY6" fmla="*/ 30358 h 1176986"/>
              <a:gd name="connsiteX7" fmla="*/ 1347554 w 2349550"/>
              <a:gd name="connsiteY7" fmla="*/ 131958 h 1176986"/>
              <a:gd name="connsiteX8" fmla="*/ 1710411 w 2349550"/>
              <a:gd name="connsiteY8" fmla="*/ 1329 h 1176986"/>
              <a:gd name="connsiteX9" fmla="*/ 2000697 w 2349550"/>
              <a:gd name="connsiteY9" fmla="*/ 204529 h 1176986"/>
              <a:gd name="connsiteX10" fmla="*/ 2203897 w 2349550"/>
              <a:gd name="connsiteY10" fmla="*/ 204529 h 1176986"/>
              <a:gd name="connsiteX11" fmla="*/ 2349040 w 2349550"/>
              <a:gd name="connsiteY11" fmla="*/ 335158 h 1176986"/>
              <a:gd name="connsiteX12" fmla="*/ 2247440 w 2349550"/>
              <a:gd name="connsiteY12" fmla="*/ 494815 h 1176986"/>
              <a:gd name="connsiteX13" fmla="*/ 2290982 w 2349550"/>
              <a:gd name="connsiteY13" fmla="*/ 828643 h 1176986"/>
              <a:gd name="connsiteX14" fmla="*/ 2116811 w 2349550"/>
              <a:gd name="connsiteY14" fmla="*/ 1104415 h 1176986"/>
              <a:gd name="connsiteX15" fmla="*/ 1681382 w 2349550"/>
              <a:gd name="connsiteY15" fmla="*/ 1002815 h 1176986"/>
              <a:gd name="connsiteX16" fmla="*/ 1318525 w 2349550"/>
              <a:gd name="connsiteY16" fmla="*/ 1176986 h 1176986"/>
              <a:gd name="connsiteX17" fmla="*/ 984697 w 2349550"/>
              <a:gd name="connsiteY17" fmla="*/ 1075386 h 1176986"/>
              <a:gd name="connsiteX18" fmla="*/ 636354 w 2349550"/>
              <a:gd name="connsiteY18" fmla="*/ 1133443 h 1176986"/>
              <a:gd name="connsiteX19" fmla="*/ 404125 w 2349550"/>
              <a:gd name="connsiteY19" fmla="*/ 901215 h 1176986"/>
              <a:gd name="connsiteX20" fmla="*/ 41268 w 2349550"/>
              <a:gd name="connsiteY20" fmla="*/ 930243 h 1176986"/>
              <a:gd name="connsiteX0" fmla="*/ 41268 w 2349550"/>
              <a:gd name="connsiteY0" fmla="*/ 930243 h 1176986"/>
              <a:gd name="connsiteX1" fmla="*/ 41268 w 2349550"/>
              <a:gd name="connsiteY1" fmla="*/ 668986 h 1176986"/>
              <a:gd name="connsiteX2" fmla="*/ 128354 w 2349550"/>
              <a:gd name="connsiteY2" fmla="*/ 567386 h 1176986"/>
              <a:gd name="connsiteX3" fmla="*/ 55782 w 2349550"/>
              <a:gd name="connsiteY3" fmla="*/ 233558 h 1176986"/>
              <a:gd name="connsiteX4" fmla="*/ 447668 w 2349550"/>
              <a:gd name="connsiteY4" fmla="*/ 73901 h 1176986"/>
              <a:gd name="connsiteX5" fmla="*/ 723440 w 2349550"/>
              <a:gd name="connsiteY5" fmla="*/ 204529 h 1176986"/>
              <a:gd name="connsiteX6" fmla="*/ 1071782 w 2349550"/>
              <a:gd name="connsiteY6" fmla="*/ 30358 h 1176986"/>
              <a:gd name="connsiteX7" fmla="*/ 1347554 w 2349550"/>
              <a:gd name="connsiteY7" fmla="*/ 131958 h 1176986"/>
              <a:gd name="connsiteX8" fmla="*/ 1710411 w 2349550"/>
              <a:gd name="connsiteY8" fmla="*/ 1329 h 1176986"/>
              <a:gd name="connsiteX9" fmla="*/ 2000697 w 2349550"/>
              <a:gd name="connsiteY9" fmla="*/ 204529 h 1176986"/>
              <a:gd name="connsiteX10" fmla="*/ 2203897 w 2349550"/>
              <a:gd name="connsiteY10" fmla="*/ 204529 h 1176986"/>
              <a:gd name="connsiteX11" fmla="*/ 2349040 w 2349550"/>
              <a:gd name="connsiteY11" fmla="*/ 335158 h 1176986"/>
              <a:gd name="connsiteX12" fmla="*/ 2247440 w 2349550"/>
              <a:gd name="connsiteY12" fmla="*/ 494815 h 1176986"/>
              <a:gd name="connsiteX13" fmla="*/ 2290982 w 2349550"/>
              <a:gd name="connsiteY13" fmla="*/ 828643 h 1176986"/>
              <a:gd name="connsiteX14" fmla="*/ 2116811 w 2349550"/>
              <a:gd name="connsiteY14" fmla="*/ 1104415 h 1176986"/>
              <a:gd name="connsiteX15" fmla="*/ 1681382 w 2349550"/>
              <a:gd name="connsiteY15" fmla="*/ 1002815 h 1176986"/>
              <a:gd name="connsiteX16" fmla="*/ 1318525 w 2349550"/>
              <a:gd name="connsiteY16" fmla="*/ 1176986 h 1176986"/>
              <a:gd name="connsiteX17" fmla="*/ 984697 w 2349550"/>
              <a:gd name="connsiteY17" fmla="*/ 1075386 h 1176986"/>
              <a:gd name="connsiteX18" fmla="*/ 636354 w 2349550"/>
              <a:gd name="connsiteY18" fmla="*/ 1133443 h 1176986"/>
              <a:gd name="connsiteX19" fmla="*/ 404125 w 2349550"/>
              <a:gd name="connsiteY19" fmla="*/ 901215 h 1176986"/>
              <a:gd name="connsiteX20" fmla="*/ 41268 w 2349550"/>
              <a:gd name="connsiteY20" fmla="*/ 930243 h 1176986"/>
              <a:gd name="connsiteX0" fmla="*/ 41268 w 2349550"/>
              <a:gd name="connsiteY0" fmla="*/ 930243 h 1176986"/>
              <a:gd name="connsiteX1" fmla="*/ 41268 w 2349550"/>
              <a:gd name="connsiteY1" fmla="*/ 668986 h 1176986"/>
              <a:gd name="connsiteX2" fmla="*/ 128354 w 2349550"/>
              <a:gd name="connsiteY2" fmla="*/ 567386 h 1176986"/>
              <a:gd name="connsiteX3" fmla="*/ 55782 w 2349550"/>
              <a:gd name="connsiteY3" fmla="*/ 233558 h 1176986"/>
              <a:gd name="connsiteX4" fmla="*/ 447668 w 2349550"/>
              <a:gd name="connsiteY4" fmla="*/ 73901 h 1176986"/>
              <a:gd name="connsiteX5" fmla="*/ 723440 w 2349550"/>
              <a:gd name="connsiteY5" fmla="*/ 204529 h 1176986"/>
              <a:gd name="connsiteX6" fmla="*/ 1071782 w 2349550"/>
              <a:gd name="connsiteY6" fmla="*/ 30358 h 1176986"/>
              <a:gd name="connsiteX7" fmla="*/ 1347554 w 2349550"/>
              <a:gd name="connsiteY7" fmla="*/ 131958 h 1176986"/>
              <a:gd name="connsiteX8" fmla="*/ 1710411 w 2349550"/>
              <a:gd name="connsiteY8" fmla="*/ 1329 h 1176986"/>
              <a:gd name="connsiteX9" fmla="*/ 2000697 w 2349550"/>
              <a:gd name="connsiteY9" fmla="*/ 204529 h 1176986"/>
              <a:gd name="connsiteX10" fmla="*/ 2203897 w 2349550"/>
              <a:gd name="connsiteY10" fmla="*/ 204529 h 1176986"/>
              <a:gd name="connsiteX11" fmla="*/ 2349040 w 2349550"/>
              <a:gd name="connsiteY11" fmla="*/ 335158 h 1176986"/>
              <a:gd name="connsiteX12" fmla="*/ 2247440 w 2349550"/>
              <a:gd name="connsiteY12" fmla="*/ 494815 h 1176986"/>
              <a:gd name="connsiteX13" fmla="*/ 2290982 w 2349550"/>
              <a:gd name="connsiteY13" fmla="*/ 828643 h 1176986"/>
              <a:gd name="connsiteX14" fmla="*/ 2116811 w 2349550"/>
              <a:gd name="connsiteY14" fmla="*/ 1104415 h 1176986"/>
              <a:gd name="connsiteX15" fmla="*/ 1681382 w 2349550"/>
              <a:gd name="connsiteY15" fmla="*/ 1002815 h 1176986"/>
              <a:gd name="connsiteX16" fmla="*/ 1318525 w 2349550"/>
              <a:gd name="connsiteY16" fmla="*/ 1176986 h 1176986"/>
              <a:gd name="connsiteX17" fmla="*/ 984697 w 2349550"/>
              <a:gd name="connsiteY17" fmla="*/ 1075386 h 1176986"/>
              <a:gd name="connsiteX18" fmla="*/ 636354 w 2349550"/>
              <a:gd name="connsiteY18" fmla="*/ 1133443 h 1176986"/>
              <a:gd name="connsiteX19" fmla="*/ 404125 w 2349550"/>
              <a:gd name="connsiteY19" fmla="*/ 901215 h 1176986"/>
              <a:gd name="connsiteX20" fmla="*/ 41268 w 2349550"/>
              <a:gd name="connsiteY20" fmla="*/ 930243 h 1176986"/>
              <a:gd name="connsiteX0" fmla="*/ 36995 w 2345277"/>
              <a:gd name="connsiteY0" fmla="*/ 930243 h 1176986"/>
              <a:gd name="connsiteX1" fmla="*/ 36995 w 2345277"/>
              <a:gd name="connsiteY1" fmla="*/ 668986 h 1176986"/>
              <a:gd name="connsiteX2" fmla="*/ 124081 w 2345277"/>
              <a:gd name="connsiteY2" fmla="*/ 567386 h 1176986"/>
              <a:gd name="connsiteX3" fmla="*/ 51509 w 2345277"/>
              <a:gd name="connsiteY3" fmla="*/ 233558 h 1176986"/>
              <a:gd name="connsiteX4" fmla="*/ 443395 w 2345277"/>
              <a:gd name="connsiteY4" fmla="*/ 73901 h 1176986"/>
              <a:gd name="connsiteX5" fmla="*/ 719167 w 2345277"/>
              <a:gd name="connsiteY5" fmla="*/ 204529 h 1176986"/>
              <a:gd name="connsiteX6" fmla="*/ 1067509 w 2345277"/>
              <a:gd name="connsiteY6" fmla="*/ 30358 h 1176986"/>
              <a:gd name="connsiteX7" fmla="*/ 1343281 w 2345277"/>
              <a:gd name="connsiteY7" fmla="*/ 131958 h 1176986"/>
              <a:gd name="connsiteX8" fmla="*/ 1706138 w 2345277"/>
              <a:gd name="connsiteY8" fmla="*/ 1329 h 1176986"/>
              <a:gd name="connsiteX9" fmla="*/ 1996424 w 2345277"/>
              <a:gd name="connsiteY9" fmla="*/ 204529 h 1176986"/>
              <a:gd name="connsiteX10" fmla="*/ 2199624 w 2345277"/>
              <a:gd name="connsiteY10" fmla="*/ 204529 h 1176986"/>
              <a:gd name="connsiteX11" fmla="*/ 2344767 w 2345277"/>
              <a:gd name="connsiteY11" fmla="*/ 335158 h 1176986"/>
              <a:gd name="connsiteX12" fmla="*/ 2243167 w 2345277"/>
              <a:gd name="connsiteY12" fmla="*/ 494815 h 1176986"/>
              <a:gd name="connsiteX13" fmla="*/ 2286709 w 2345277"/>
              <a:gd name="connsiteY13" fmla="*/ 828643 h 1176986"/>
              <a:gd name="connsiteX14" fmla="*/ 2112538 w 2345277"/>
              <a:gd name="connsiteY14" fmla="*/ 1104415 h 1176986"/>
              <a:gd name="connsiteX15" fmla="*/ 1677109 w 2345277"/>
              <a:gd name="connsiteY15" fmla="*/ 1002815 h 1176986"/>
              <a:gd name="connsiteX16" fmla="*/ 1314252 w 2345277"/>
              <a:gd name="connsiteY16" fmla="*/ 1176986 h 1176986"/>
              <a:gd name="connsiteX17" fmla="*/ 980424 w 2345277"/>
              <a:gd name="connsiteY17" fmla="*/ 1075386 h 1176986"/>
              <a:gd name="connsiteX18" fmla="*/ 632081 w 2345277"/>
              <a:gd name="connsiteY18" fmla="*/ 1133443 h 1176986"/>
              <a:gd name="connsiteX19" fmla="*/ 399852 w 2345277"/>
              <a:gd name="connsiteY19" fmla="*/ 901215 h 1176986"/>
              <a:gd name="connsiteX20" fmla="*/ 36995 w 2345277"/>
              <a:gd name="connsiteY20" fmla="*/ 930243 h 1176986"/>
              <a:gd name="connsiteX0" fmla="*/ 36995 w 2345277"/>
              <a:gd name="connsiteY0" fmla="*/ 930243 h 1176986"/>
              <a:gd name="connsiteX1" fmla="*/ 36995 w 2345277"/>
              <a:gd name="connsiteY1" fmla="*/ 668986 h 1176986"/>
              <a:gd name="connsiteX2" fmla="*/ 124081 w 2345277"/>
              <a:gd name="connsiteY2" fmla="*/ 567386 h 1176986"/>
              <a:gd name="connsiteX3" fmla="*/ 51509 w 2345277"/>
              <a:gd name="connsiteY3" fmla="*/ 233558 h 1176986"/>
              <a:gd name="connsiteX4" fmla="*/ 443395 w 2345277"/>
              <a:gd name="connsiteY4" fmla="*/ 73901 h 1176986"/>
              <a:gd name="connsiteX5" fmla="*/ 719167 w 2345277"/>
              <a:gd name="connsiteY5" fmla="*/ 204529 h 1176986"/>
              <a:gd name="connsiteX6" fmla="*/ 1067509 w 2345277"/>
              <a:gd name="connsiteY6" fmla="*/ 30358 h 1176986"/>
              <a:gd name="connsiteX7" fmla="*/ 1343281 w 2345277"/>
              <a:gd name="connsiteY7" fmla="*/ 131958 h 1176986"/>
              <a:gd name="connsiteX8" fmla="*/ 1706138 w 2345277"/>
              <a:gd name="connsiteY8" fmla="*/ 1329 h 1176986"/>
              <a:gd name="connsiteX9" fmla="*/ 1996424 w 2345277"/>
              <a:gd name="connsiteY9" fmla="*/ 204529 h 1176986"/>
              <a:gd name="connsiteX10" fmla="*/ 2199624 w 2345277"/>
              <a:gd name="connsiteY10" fmla="*/ 204529 h 1176986"/>
              <a:gd name="connsiteX11" fmla="*/ 2344767 w 2345277"/>
              <a:gd name="connsiteY11" fmla="*/ 335158 h 1176986"/>
              <a:gd name="connsiteX12" fmla="*/ 2243167 w 2345277"/>
              <a:gd name="connsiteY12" fmla="*/ 494815 h 1176986"/>
              <a:gd name="connsiteX13" fmla="*/ 2286709 w 2345277"/>
              <a:gd name="connsiteY13" fmla="*/ 828643 h 1176986"/>
              <a:gd name="connsiteX14" fmla="*/ 2112538 w 2345277"/>
              <a:gd name="connsiteY14" fmla="*/ 1104415 h 1176986"/>
              <a:gd name="connsiteX15" fmla="*/ 1677109 w 2345277"/>
              <a:gd name="connsiteY15" fmla="*/ 1002815 h 1176986"/>
              <a:gd name="connsiteX16" fmla="*/ 1314252 w 2345277"/>
              <a:gd name="connsiteY16" fmla="*/ 1176986 h 1176986"/>
              <a:gd name="connsiteX17" fmla="*/ 980424 w 2345277"/>
              <a:gd name="connsiteY17" fmla="*/ 1075386 h 1176986"/>
              <a:gd name="connsiteX18" fmla="*/ 632081 w 2345277"/>
              <a:gd name="connsiteY18" fmla="*/ 1133443 h 1176986"/>
              <a:gd name="connsiteX19" fmla="*/ 399852 w 2345277"/>
              <a:gd name="connsiteY19" fmla="*/ 901215 h 1176986"/>
              <a:gd name="connsiteX20" fmla="*/ 36995 w 2345277"/>
              <a:gd name="connsiteY20" fmla="*/ 930243 h 1176986"/>
              <a:gd name="connsiteX0" fmla="*/ 36995 w 2345277"/>
              <a:gd name="connsiteY0" fmla="*/ 930243 h 1176986"/>
              <a:gd name="connsiteX1" fmla="*/ 36995 w 2345277"/>
              <a:gd name="connsiteY1" fmla="*/ 668986 h 1176986"/>
              <a:gd name="connsiteX2" fmla="*/ 124081 w 2345277"/>
              <a:gd name="connsiteY2" fmla="*/ 567386 h 1176986"/>
              <a:gd name="connsiteX3" fmla="*/ 51509 w 2345277"/>
              <a:gd name="connsiteY3" fmla="*/ 233558 h 1176986"/>
              <a:gd name="connsiteX4" fmla="*/ 443395 w 2345277"/>
              <a:gd name="connsiteY4" fmla="*/ 73901 h 1176986"/>
              <a:gd name="connsiteX5" fmla="*/ 719167 w 2345277"/>
              <a:gd name="connsiteY5" fmla="*/ 204529 h 1176986"/>
              <a:gd name="connsiteX6" fmla="*/ 1067509 w 2345277"/>
              <a:gd name="connsiteY6" fmla="*/ 30358 h 1176986"/>
              <a:gd name="connsiteX7" fmla="*/ 1343281 w 2345277"/>
              <a:gd name="connsiteY7" fmla="*/ 131958 h 1176986"/>
              <a:gd name="connsiteX8" fmla="*/ 1706138 w 2345277"/>
              <a:gd name="connsiteY8" fmla="*/ 1329 h 1176986"/>
              <a:gd name="connsiteX9" fmla="*/ 1996424 w 2345277"/>
              <a:gd name="connsiteY9" fmla="*/ 204529 h 1176986"/>
              <a:gd name="connsiteX10" fmla="*/ 2199624 w 2345277"/>
              <a:gd name="connsiteY10" fmla="*/ 204529 h 1176986"/>
              <a:gd name="connsiteX11" fmla="*/ 2344767 w 2345277"/>
              <a:gd name="connsiteY11" fmla="*/ 335158 h 1176986"/>
              <a:gd name="connsiteX12" fmla="*/ 2243167 w 2345277"/>
              <a:gd name="connsiteY12" fmla="*/ 494815 h 1176986"/>
              <a:gd name="connsiteX13" fmla="*/ 2286709 w 2345277"/>
              <a:gd name="connsiteY13" fmla="*/ 828643 h 1176986"/>
              <a:gd name="connsiteX14" fmla="*/ 2112538 w 2345277"/>
              <a:gd name="connsiteY14" fmla="*/ 1104415 h 1176986"/>
              <a:gd name="connsiteX15" fmla="*/ 1677109 w 2345277"/>
              <a:gd name="connsiteY15" fmla="*/ 1002815 h 1176986"/>
              <a:gd name="connsiteX16" fmla="*/ 1314252 w 2345277"/>
              <a:gd name="connsiteY16" fmla="*/ 1176986 h 1176986"/>
              <a:gd name="connsiteX17" fmla="*/ 980424 w 2345277"/>
              <a:gd name="connsiteY17" fmla="*/ 1075386 h 1176986"/>
              <a:gd name="connsiteX18" fmla="*/ 632081 w 2345277"/>
              <a:gd name="connsiteY18" fmla="*/ 1133443 h 1176986"/>
              <a:gd name="connsiteX19" fmla="*/ 399852 w 2345277"/>
              <a:gd name="connsiteY19" fmla="*/ 901215 h 1176986"/>
              <a:gd name="connsiteX20" fmla="*/ 36995 w 2345277"/>
              <a:gd name="connsiteY20" fmla="*/ 930243 h 1176986"/>
              <a:gd name="connsiteX0" fmla="*/ 36995 w 2345277"/>
              <a:gd name="connsiteY0" fmla="*/ 930243 h 1176986"/>
              <a:gd name="connsiteX1" fmla="*/ 36995 w 2345277"/>
              <a:gd name="connsiteY1" fmla="*/ 668986 h 1176986"/>
              <a:gd name="connsiteX2" fmla="*/ 124081 w 2345277"/>
              <a:gd name="connsiteY2" fmla="*/ 567386 h 1176986"/>
              <a:gd name="connsiteX3" fmla="*/ 51509 w 2345277"/>
              <a:gd name="connsiteY3" fmla="*/ 233558 h 1176986"/>
              <a:gd name="connsiteX4" fmla="*/ 443395 w 2345277"/>
              <a:gd name="connsiteY4" fmla="*/ 73901 h 1176986"/>
              <a:gd name="connsiteX5" fmla="*/ 719167 w 2345277"/>
              <a:gd name="connsiteY5" fmla="*/ 204529 h 1176986"/>
              <a:gd name="connsiteX6" fmla="*/ 1067509 w 2345277"/>
              <a:gd name="connsiteY6" fmla="*/ 30358 h 1176986"/>
              <a:gd name="connsiteX7" fmla="*/ 1343281 w 2345277"/>
              <a:gd name="connsiteY7" fmla="*/ 131958 h 1176986"/>
              <a:gd name="connsiteX8" fmla="*/ 1706138 w 2345277"/>
              <a:gd name="connsiteY8" fmla="*/ 1329 h 1176986"/>
              <a:gd name="connsiteX9" fmla="*/ 1996424 w 2345277"/>
              <a:gd name="connsiteY9" fmla="*/ 204529 h 1176986"/>
              <a:gd name="connsiteX10" fmla="*/ 2199624 w 2345277"/>
              <a:gd name="connsiteY10" fmla="*/ 204529 h 1176986"/>
              <a:gd name="connsiteX11" fmla="*/ 2344767 w 2345277"/>
              <a:gd name="connsiteY11" fmla="*/ 335158 h 1176986"/>
              <a:gd name="connsiteX12" fmla="*/ 2243167 w 2345277"/>
              <a:gd name="connsiteY12" fmla="*/ 494815 h 1176986"/>
              <a:gd name="connsiteX13" fmla="*/ 2286709 w 2345277"/>
              <a:gd name="connsiteY13" fmla="*/ 828643 h 1176986"/>
              <a:gd name="connsiteX14" fmla="*/ 2112538 w 2345277"/>
              <a:gd name="connsiteY14" fmla="*/ 1104415 h 1176986"/>
              <a:gd name="connsiteX15" fmla="*/ 1677109 w 2345277"/>
              <a:gd name="connsiteY15" fmla="*/ 1002815 h 1176986"/>
              <a:gd name="connsiteX16" fmla="*/ 1314252 w 2345277"/>
              <a:gd name="connsiteY16" fmla="*/ 1176986 h 1176986"/>
              <a:gd name="connsiteX17" fmla="*/ 980424 w 2345277"/>
              <a:gd name="connsiteY17" fmla="*/ 1075386 h 1176986"/>
              <a:gd name="connsiteX18" fmla="*/ 632081 w 2345277"/>
              <a:gd name="connsiteY18" fmla="*/ 1133443 h 1176986"/>
              <a:gd name="connsiteX19" fmla="*/ 399852 w 2345277"/>
              <a:gd name="connsiteY19" fmla="*/ 901215 h 1176986"/>
              <a:gd name="connsiteX20" fmla="*/ 36995 w 2345277"/>
              <a:gd name="connsiteY20" fmla="*/ 930243 h 1176986"/>
              <a:gd name="connsiteX0" fmla="*/ 36995 w 2345277"/>
              <a:gd name="connsiteY0" fmla="*/ 930243 h 1176986"/>
              <a:gd name="connsiteX1" fmla="*/ 36995 w 2345277"/>
              <a:gd name="connsiteY1" fmla="*/ 668986 h 1176986"/>
              <a:gd name="connsiteX2" fmla="*/ 124081 w 2345277"/>
              <a:gd name="connsiteY2" fmla="*/ 567386 h 1176986"/>
              <a:gd name="connsiteX3" fmla="*/ 51509 w 2345277"/>
              <a:gd name="connsiteY3" fmla="*/ 233558 h 1176986"/>
              <a:gd name="connsiteX4" fmla="*/ 443395 w 2345277"/>
              <a:gd name="connsiteY4" fmla="*/ 73901 h 1176986"/>
              <a:gd name="connsiteX5" fmla="*/ 719167 w 2345277"/>
              <a:gd name="connsiteY5" fmla="*/ 204529 h 1176986"/>
              <a:gd name="connsiteX6" fmla="*/ 1067509 w 2345277"/>
              <a:gd name="connsiteY6" fmla="*/ 30358 h 1176986"/>
              <a:gd name="connsiteX7" fmla="*/ 1343281 w 2345277"/>
              <a:gd name="connsiteY7" fmla="*/ 131958 h 1176986"/>
              <a:gd name="connsiteX8" fmla="*/ 1706138 w 2345277"/>
              <a:gd name="connsiteY8" fmla="*/ 1329 h 1176986"/>
              <a:gd name="connsiteX9" fmla="*/ 1996424 w 2345277"/>
              <a:gd name="connsiteY9" fmla="*/ 204529 h 1176986"/>
              <a:gd name="connsiteX10" fmla="*/ 2199624 w 2345277"/>
              <a:gd name="connsiteY10" fmla="*/ 204529 h 1176986"/>
              <a:gd name="connsiteX11" fmla="*/ 2344767 w 2345277"/>
              <a:gd name="connsiteY11" fmla="*/ 335158 h 1176986"/>
              <a:gd name="connsiteX12" fmla="*/ 2243167 w 2345277"/>
              <a:gd name="connsiteY12" fmla="*/ 494815 h 1176986"/>
              <a:gd name="connsiteX13" fmla="*/ 2286709 w 2345277"/>
              <a:gd name="connsiteY13" fmla="*/ 828643 h 1176986"/>
              <a:gd name="connsiteX14" fmla="*/ 2112538 w 2345277"/>
              <a:gd name="connsiteY14" fmla="*/ 1104415 h 1176986"/>
              <a:gd name="connsiteX15" fmla="*/ 1677109 w 2345277"/>
              <a:gd name="connsiteY15" fmla="*/ 1002815 h 1176986"/>
              <a:gd name="connsiteX16" fmla="*/ 1314252 w 2345277"/>
              <a:gd name="connsiteY16" fmla="*/ 1176986 h 1176986"/>
              <a:gd name="connsiteX17" fmla="*/ 980424 w 2345277"/>
              <a:gd name="connsiteY17" fmla="*/ 1075386 h 1176986"/>
              <a:gd name="connsiteX18" fmla="*/ 632081 w 2345277"/>
              <a:gd name="connsiteY18" fmla="*/ 1133443 h 1176986"/>
              <a:gd name="connsiteX19" fmla="*/ 399852 w 2345277"/>
              <a:gd name="connsiteY19" fmla="*/ 901215 h 1176986"/>
              <a:gd name="connsiteX20" fmla="*/ 36995 w 2345277"/>
              <a:gd name="connsiteY20" fmla="*/ 930243 h 1176986"/>
              <a:gd name="connsiteX0" fmla="*/ 36995 w 2345277"/>
              <a:gd name="connsiteY0" fmla="*/ 930243 h 1176986"/>
              <a:gd name="connsiteX1" fmla="*/ 36995 w 2345277"/>
              <a:gd name="connsiteY1" fmla="*/ 668986 h 1176986"/>
              <a:gd name="connsiteX2" fmla="*/ 124081 w 2345277"/>
              <a:gd name="connsiteY2" fmla="*/ 567386 h 1176986"/>
              <a:gd name="connsiteX3" fmla="*/ 51509 w 2345277"/>
              <a:gd name="connsiteY3" fmla="*/ 233558 h 1176986"/>
              <a:gd name="connsiteX4" fmla="*/ 443395 w 2345277"/>
              <a:gd name="connsiteY4" fmla="*/ 73901 h 1176986"/>
              <a:gd name="connsiteX5" fmla="*/ 719167 w 2345277"/>
              <a:gd name="connsiteY5" fmla="*/ 204529 h 1176986"/>
              <a:gd name="connsiteX6" fmla="*/ 1067509 w 2345277"/>
              <a:gd name="connsiteY6" fmla="*/ 30358 h 1176986"/>
              <a:gd name="connsiteX7" fmla="*/ 1343281 w 2345277"/>
              <a:gd name="connsiteY7" fmla="*/ 131958 h 1176986"/>
              <a:gd name="connsiteX8" fmla="*/ 1706138 w 2345277"/>
              <a:gd name="connsiteY8" fmla="*/ 1329 h 1176986"/>
              <a:gd name="connsiteX9" fmla="*/ 1996424 w 2345277"/>
              <a:gd name="connsiteY9" fmla="*/ 204529 h 1176986"/>
              <a:gd name="connsiteX10" fmla="*/ 2199624 w 2345277"/>
              <a:gd name="connsiteY10" fmla="*/ 204529 h 1176986"/>
              <a:gd name="connsiteX11" fmla="*/ 2344767 w 2345277"/>
              <a:gd name="connsiteY11" fmla="*/ 335158 h 1176986"/>
              <a:gd name="connsiteX12" fmla="*/ 2243167 w 2345277"/>
              <a:gd name="connsiteY12" fmla="*/ 494815 h 1176986"/>
              <a:gd name="connsiteX13" fmla="*/ 2286709 w 2345277"/>
              <a:gd name="connsiteY13" fmla="*/ 828643 h 1176986"/>
              <a:gd name="connsiteX14" fmla="*/ 2112538 w 2345277"/>
              <a:gd name="connsiteY14" fmla="*/ 1104415 h 1176986"/>
              <a:gd name="connsiteX15" fmla="*/ 1677109 w 2345277"/>
              <a:gd name="connsiteY15" fmla="*/ 1002815 h 1176986"/>
              <a:gd name="connsiteX16" fmla="*/ 1314252 w 2345277"/>
              <a:gd name="connsiteY16" fmla="*/ 1176986 h 1176986"/>
              <a:gd name="connsiteX17" fmla="*/ 980424 w 2345277"/>
              <a:gd name="connsiteY17" fmla="*/ 1075386 h 1176986"/>
              <a:gd name="connsiteX18" fmla="*/ 632081 w 2345277"/>
              <a:gd name="connsiteY18" fmla="*/ 1133443 h 1176986"/>
              <a:gd name="connsiteX19" fmla="*/ 399852 w 2345277"/>
              <a:gd name="connsiteY19" fmla="*/ 901215 h 1176986"/>
              <a:gd name="connsiteX20" fmla="*/ 36995 w 2345277"/>
              <a:gd name="connsiteY20" fmla="*/ 930243 h 1176986"/>
              <a:gd name="connsiteX0" fmla="*/ 36995 w 2345277"/>
              <a:gd name="connsiteY0" fmla="*/ 930243 h 1176986"/>
              <a:gd name="connsiteX1" fmla="*/ 36995 w 2345277"/>
              <a:gd name="connsiteY1" fmla="*/ 668986 h 1176986"/>
              <a:gd name="connsiteX2" fmla="*/ 124081 w 2345277"/>
              <a:gd name="connsiteY2" fmla="*/ 567386 h 1176986"/>
              <a:gd name="connsiteX3" fmla="*/ 51509 w 2345277"/>
              <a:gd name="connsiteY3" fmla="*/ 233558 h 1176986"/>
              <a:gd name="connsiteX4" fmla="*/ 443395 w 2345277"/>
              <a:gd name="connsiteY4" fmla="*/ 73901 h 1176986"/>
              <a:gd name="connsiteX5" fmla="*/ 719167 w 2345277"/>
              <a:gd name="connsiteY5" fmla="*/ 204529 h 1176986"/>
              <a:gd name="connsiteX6" fmla="*/ 1067509 w 2345277"/>
              <a:gd name="connsiteY6" fmla="*/ 30358 h 1176986"/>
              <a:gd name="connsiteX7" fmla="*/ 1343281 w 2345277"/>
              <a:gd name="connsiteY7" fmla="*/ 131958 h 1176986"/>
              <a:gd name="connsiteX8" fmla="*/ 1706138 w 2345277"/>
              <a:gd name="connsiteY8" fmla="*/ 1329 h 1176986"/>
              <a:gd name="connsiteX9" fmla="*/ 1996424 w 2345277"/>
              <a:gd name="connsiteY9" fmla="*/ 204529 h 1176986"/>
              <a:gd name="connsiteX10" fmla="*/ 2199624 w 2345277"/>
              <a:gd name="connsiteY10" fmla="*/ 204529 h 1176986"/>
              <a:gd name="connsiteX11" fmla="*/ 2344767 w 2345277"/>
              <a:gd name="connsiteY11" fmla="*/ 335158 h 1176986"/>
              <a:gd name="connsiteX12" fmla="*/ 2243167 w 2345277"/>
              <a:gd name="connsiteY12" fmla="*/ 494815 h 1176986"/>
              <a:gd name="connsiteX13" fmla="*/ 2286709 w 2345277"/>
              <a:gd name="connsiteY13" fmla="*/ 828643 h 1176986"/>
              <a:gd name="connsiteX14" fmla="*/ 2112538 w 2345277"/>
              <a:gd name="connsiteY14" fmla="*/ 1104415 h 1176986"/>
              <a:gd name="connsiteX15" fmla="*/ 1677109 w 2345277"/>
              <a:gd name="connsiteY15" fmla="*/ 1002815 h 1176986"/>
              <a:gd name="connsiteX16" fmla="*/ 1314252 w 2345277"/>
              <a:gd name="connsiteY16" fmla="*/ 1176986 h 1176986"/>
              <a:gd name="connsiteX17" fmla="*/ 980424 w 2345277"/>
              <a:gd name="connsiteY17" fmla="*/ 1075386 h 1176986"/>
              <a:gd name="connsiteX18" fmla="*/ 632081 w 2345277"/>
              <a:gd name="connsiteY18" fmla="*/ 1133443 h 1176986"/>
              <a:gd name="connsiteX19" fmla="*/ 399852 w 2345277"/>
              <a:gd name="connsiteY19" fmla="*/ 901215 h 1176986"/>
              <a:gd name="connsiteX20" fmla="*/ 36995 w 2345277"/>
              <a:gd name="connsiteY20" fmla="*/ 930243 h 1176986"/>
              <a:gd name="connsiteX0" fmla="*/ 36995 w 2345277"/>
              <a:gd name="connsiteY0" fmla="*/ 930243 h 1176986"/>
              <a:gd name="connsiteX1" fmla="*/ 36995 w 2345277"/>
              <a:gd name="connsiteY1" fmla="*/ 668986 h 1176986"/>
              <a:gd name="connsiteX2" fmla="*/ 124081 w 2345277"/>
              <a:gd name="connsiteY2" fmla="*/ 567386 h 1176986"/>
              <a:gd name="connsiteX3" fmla="*/ 51509 w 2345277"/>
              <a:gd name="connsiteY3" fmla="*/ 233558 h 1176986"/>
              <a:gd name="connsiteX4" fmla="*/ 443395 w 2345277"/>
              <a:gd name="connsiteY4" fmla="*/ 73901 h 1176986"/>
              <a:gd name="connsiteX5" fmla="*/ 719167 w 2345277"/>
              <a:gd name="connsiteY5" fmla="*/ 204529 h 1176986"/>
              <a:gd name="connsiteX6" fmla="*/ 1067509 w 2345277"/>
              <a:gd name="connsiteY6" fmla="*/ 30358 h 1176986"/>
              <a:gd name="connsiteX7" fmla="*/ 1343281 w 2345277"/>
              <a:gd name="connsiteY7" fmla="*/ 131958 h 1176986"/>
              <a:gd name="connsiteX8" fmla="*/ 1706138 w 2345277"/>
              <a:gd name="connsiteY8" fmla="*/ 1329 h 1176986"/>
              <a:gd name="connsiteX9" fmla="*/ 1996424 w 2345277"/>
              <a:gd name="connsiteY9" fmla="*/ 204529 h 1176986"/>
              <a:gd name="connsiteX10" fmla="*/ 2199624 w 2345277"/>
              <a:gd name="connsiteY10" fmla="*/ 204529 h 1176986"/>
              <a:gd name="connsiteX11" fmla="*/ 2344767 w 2345277"/>
              <a:gd name="connsiteY11" fmla="*/ 335158 h 1176986"/>
              <a:gd name="connsiteX12" fmla="*/ 2243167 w 2345277"/>
              <a:gd name="connsiteY12" fmla="*/ 494815 h 1176986"/>
              <a:gd name="connsiteX13" fmla="*/ 2286709 w 2345277"/>
              <a:gd name="connsiteY13" fmla="*/ 828643 h 1176986"/>
              <a:gd name="connsiteX14" fmla="*/ 2112538 w 2345277"/>
              <a:gd name="connsiteY14" fmla="*/ 1104415 h 1176986"/>
              <a:gd name="connsiteX15" fmla="*/ 1677109 w 2345277"/>
              <a:gd name="connsiteY15" fmla="*/ 1002815 h 1176986"/>
              <a:gd name="connsiteX16" fmla="*/ 1314252 w 2345277"/>
              <a:gd name="connsiteY16" fmla="*/ 1176986 h 1176986"/>
              <a:gd name="connsiteX17" fmla="*/ 980424 w 2345277"/>
              <a:gd name="connsiteY17" fmla="*/ 1075386 h 1176986"/>
              <a:gd name="connsiteX18" fmla="*/ 632081 w 2345277"/>
              <a:gd name="connsiteY18" fmla="*/ 1133443 h 1176986"/>
              <a:gd name="connsiteX19" fmla="*/ 399852 w 2345277"/>
              <a:gd name="connsiteY19" fmla="*/ 901215 h 1176986"/>
              <a:gd name="connsiteX20" fmla="*/ 36995 w 2345277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0 w 2308282"/>
              <a:gd name="connsiteY0" fmla="*/ 930243 h 1176986"/>
              <a:gd name="connsiteX1" fmla="*/ 0 w 2308282"/>
              <a:gd name="connsiteY1" fmla="*/ 668986 h 1176986"/>
              <a:gd name="connsiteX2" fmla="*/ 87086 w 2308282"/>
              <a:gd name="connsiteY2" fmla="*/ 567386 h 1176986"/>
              <a:gd name="connsiteX3" fmla="*/ 14514 w 2308282"/>
              <a:gd name="connsiteY3" fmla="*/ 233558 h 1176986"/>
              <a:gd name="connsiteX4" fmla="*/ 406400 w 2308282"/>
              <a:gd name="connsiteY4" fmla="*/ 73901 h 1176986"/>
              <a:gd name="connsiteX5" fmla="*/ 682172 w 2308282"/>
              <a:gd name="connsiteY5" fmla="*/ 204529 h 1176986"/>
              <a:gd name="connsiteX6" fmla="*/ 1030514 w 2308282"/>
              <a:gd name="connsiteY6" fmla="*/ 30358 h 1176986"/>
              <a:gd name="connsiteX7" fmla="*/ 1306286 w 2308282"/>
              <a:gd name="connsiteY7" fmla="*/ 131958 h 1176986"/>
              <a:gd name="connsiteX8" fmla="*/ 1669143 w 2308282"/>
              <a:gd name="connsiteY8" fmla="*/ 1329 h 1176986"/>
              <a:gd name="connsiteX9" fmla="*/ 1959429 w 2308282"/>
              <a:gd name="connsiteY9" fmla="*/ 204529 h 1176986"/>
              <a:gd name="connsiteX10" fmla="*/ 2162629 w 2308282"/>
              <a:gd name="connsiteY10" fmla="*/ 204529 h 1176986"/>
              <a:gd name="connsiteX11" fmla="*/ 2307772 w 2308282"/>
              <a:gd name="connsiteY11" fmla="*/ 335158 h 1176986"/>
              <a:gd name="connsiteX12" fmla="*/ 2206172 w 2308282"/>
              <a:gd name="connsiteY12" fmla="*/ 494815 h 1176986"/>
              <a:gd name="connsiteX13" fmla="*/ 2249714 w 2308282"/>
              <a:gd name="connsiteY13" fmla="*/ 828643 h 1176986"/>
              <a:gd name="connsiteX14" fmla="*/ 2075543 w 2308282"/>
              <a:gd name="connsiteY14" fmla="*/ 1104415 h 1176986"/>
              <a:gd name="connsiteX15" fmla="*/ 1640114 w 2308282"/>
              <a:gd name="connsiteY15" fmla="*/ 1002815 h 1176986"/>
              <a:gd name="connsiteX16" fmla="*/ 1277257 w 2308282"/>
              <a:gd name="connsiteY16" fmla="*/ 1176986 h 1176986"/>
              <a:gd name="connsiteX17" fmla="*/ 943429 w 2308282"/>
              <a:gd name="connsiteY17" fmla="*/ 1075386 h 1176986"/>
              <a:gd name="connsiteX18" fmla="*/ 595086 w 2308282"/>
              <a:gd name="connsiteY18" fmla="*/ 1133443 h 1176986"/>
              <a:gd name="connsiteX19" fmla="*/ 362857 w 2308282"/>
              <a:gd name="connsiteY19" fmla="*/ 901215 h 1176986"/>
              <a:gd name="connsiteX20" fmla="*/ 0 w 2308282"/>
              <a:gd name="connsiteY20" fmla="*/ 930243 h 1176986"/>
              <a:gd name="connsiteX0" fmla="*/ 45155 w 2353437"/>
              <a:gd name="connsiteY0" fmla="*/ 930243 h 1176986"/>
              <a:gd name="connsiteX1" fmla="*/ 45155 w 2353437"/>
              <a:gd name="connsiteY1" fmla="*/ 668986 h 1176986"/>
              <a:gd name="connsiteX2" fmla="*/ 132241 w 2353437"/>
              <a:gd name="connsiteY2" fmla="*/ 567386 h 1176986"/>
              <a:gd name="connsiteX3" fmla="*/ 59669 w 2353437"/>
              <a:gd name="connsiteY3" fmla="*/ 233558 h 1176986"/>
              <a:gd name="connsiteX4" fmla="*/ 451555 w 2353437"/>
              <a:gd name="connsiteY4" fmla="*/ 73901 h 1176986"/>
              <a:gd name="connsiteX5" fmla="*/ 727327 w 2353437"/>
              <a:gd name="connsiteY5" fmla="*/ 204529 h 1176986"/>
              <a:gd name="connsiteX6" fmla="*/ 1075669 w 2353437"/>
              <a:gd name="connsiteY6" fmla="*/ 30358 h 1176986"/>
              <a:gd name="connsiteX7" fmla="*/ 1351441 w 2353437"/>
              <a:gd name="connsiteY7" fmla="*/ 131958 h 1176986"/>
              <a:gd name="connsiteX8" fmla="*/ 1714298 w 2353437"/>
              <a:gd name="connsiteY8" fmla="*/ 1329 h 1176986"/>
              <a:gd name="connsiteX9" fmla="*/ 2004584 w 2353437"/>
              <a:gd name="connsiteY9" fmla="*/ 204529 h 1176986"/>
              <a:gd name="connsiteX10" fmla="*/ 2207784 w 2353437"/>
              <a:gd name="connsiteY10" fmla="*/ 204529 h 1176986"/>
              <a:gd name="connsiteX11" fmla="*/ 2352927 w 2353437"/>
              <a:gd name="connsiteY11" fmla="*/ 335158 h 1176986"/>
              <a:gd name="connsiteX12" fmla="*/ 2251327 w 2353437"/>
              <a:gd name="connsiteY12" fmla="*/ 494815 h 1176986"/>
              <a:gd name="connsiteX13" fmla="*/ 2294869 w 2353437"/>
              <a:gd name="connsiteY13" fmla="*/ 828643 h 1176986"/>
              <a:gd name="connsiteX14" fmla="*/ 2120698 w 2353437"/>
              <a:gd name="connsiteY14" fmla="*/ 1104415 h 1176986"/>
              <a:gd name="connsiteX15" fmla="*/ 1685269 w 2353437"/>
              <a:gd name="connsiteY15" fmla="*/ 1002815 h 1176986"/>
              <a:gd name="connsiteX16" fmla="*/ 1322412 w 2353437"/>
              <a:gd name="connsiteY16" fmla="*/ 1176986 h 1176986"/>
              <a:gd name="connsiteX17" fmla="*/ 988584 w 2353437"/>
              <a:gd name="connsiteY17" fmla="*/ 1075386 h 1176986"/>
              <a:gd name="connsiteX18" fmla="*/ 640241 w 2353437"/>
              <a:gd name="connsiteY18" fmla="*/ 1133443 h 1176986"/>
              <a:gd name="connsiteX19" fmla="*/ 408012 w 2353437"/>
              <a:gd name="connsiteY19" fmla="*/ 901215 h 1176986"/>
              <a:gd name="connsiteX20" fmla="*/ 45155 w 2353437"/>
              <a:gd name="connsiteY20" fmla="*/ 930243 h 1176986"/>
              <a:gd name="connsiteX0" fmla="*/ 45155 w 2353437"/>
              <a:gd name="connsiteY0" fmla="*/ 930243 h 1176986"/>
              <a:gd name="connsiteX1" fmla="*/ 45155 w 2353437"/>
              <a:gd name="connsiteY1" fmla="*/ 668986 h 1176986"/>
              <a:gd name="connsiteX2" fmla="*/ 132241 w 2353437"/>
              <a:gd name="connsiteY2" fmla="*/ 567386 h 1176986"/>
              <a:gd name="connsiteX3" fmla="*/ 59669 w 2353437"/>
              <a:gd name="connsiteY3" fmla="*/ 233558 h 1176986"/>
              <a:gd name="connsiteX4" fmla="*/ 451555 w 2353437"/>
              <a:gd name="connsiteY4" fmla="*/ 73901 h 1176986"/>
              <a:gd name="connsiteX5" fmla="*/ 727327 w 2353437"/>
              <a:gd name="connsiteY5" fmla="*/ 204529 h 1176986"/>
              <a:gd name="connsiteX6" fmla="*/ 1075669 w 2353437"/>
              <a:gd name="connsiteY6" fmla="*/ 30358 h 1176986"/>
              <a:gd name="connsiteX7" fmla="*/ 1351441 w 2353437"/>
              <a:gd name="connsiteY7" fmla="*/ 131958 h 1176986"/>
              <a:gd name="connsiteX8" fmla="*/ 1714298 w 2353437"/>
              <a:gd name="connsiteY8" fmla="*/ 1329 h 1176986"/>
              <a:gd name="connsiteX9" fmla="*/ 2004584 w 2353437"/>
              <a:gd name="connsiteY9" fmla="*/ 204529 h 1176986"/>
              <a:gd name="connsiteX10" fmla="*/ 2207784 w 2353437"/>
              <a:gd name="connsiteY10" fmla="*/ 204529 h 1176986"/>
              <a:gd name="connsiteX11" fmla="*/ 2352927 w 2353437"/>
              <a:gd name="connsiteY11" fmla="*/ 335158 h 1176986"/>
              <a:gd name="connsiteX12" fmla="*/ 2251327 w 2353437"/>
              <a:gd name="connsiteY12" fmla="*/ 494815 h 1176986"/>
              <a:gd name="connsiteX13" fmla="*/ 2294869 w 2353437"/>
              <a:gd name="connsiteY13" fmla="*/ 828643 h 1176986"/>
              <a:gd name="connsiteX14" fmla="*/ 2120698 w 2353437"/>
              <a:gd name="connsiteY14" fmla="*/ 1104415 h 1176986"/>
              <a:gd name="connsiteX15" fmla="*/ 1685269 w 2353437"/>
              <a:gd name="connsiteY15" fmla="*/ 1002815 h 1176986"/>
              <a:gd name="connsiteX16" fmla="*/ 1322412 w 2353437"/>
              <a:gd name="connsiteY16" fmla="*/ 1176986 h 1176986"/>
              <a:gd name="connsiteX17" fmla="*/ 988584 w 2353437"/>
              <a:gd name="connsiteY17" fmla="*/ 1075386 h 1176986"/>
              <a:gd name="connsiteX18" fmla="*/ 640241 w 2353437"/>
              <a:gd name="connsiteY18" fmla="*/ 1133443 h 1176986"/>
              <a:gd name="connsiteX19" fmla="*/ 408012 w 2353437"/>
              <a:gd name="connsiteY19" fmla="*/ 901215 h 1176986"/>
              <a:gd name="connsiteX20" fmla="*/ 45155 w 2353437"/>
              <a:gd name="connsiteY20" fmla="*/ 930243 h 1176986"/>
              <a:gd name="connsiteX0" fmla="*/ 76200 w 2384482"/>
              <a:gd name="connsiteY0" fmla="*/ 930243 h 1176986"/>
              <a:gd name="connsiteX1" fmla="*/ 76200 w 2384482"/>
              <a:gd name="connsiteY1" fmla="*/ 668986 h 1176986"/>
              <a:gd name="connsiteX2" fmla="*/ 163286 w 2384482"/>
              <a:gd name="connsiteY2" fmla="*/ 567386 h 1176986"/>
              <a:gd name="connsiteX3" fmla="*/ 90714 w 2384482"/>
              <a:gd name="connsiteY3" fmla="*/ 233558 h 1176986"/>
              <a:gd name="connsiteX4" fmla="*/ 482600 w 2384482"/>
              <a:gd name="connsiteY4" fmla="*/ 73901 h 1176986"/>
              <a:gd name="connsiteX5" fmla="*/ 758372 w 2384482"/>
              <a:gd name="connsiteY5" fmla="*/ 204529 h 1176986"/>
              <a:gd name="connsiteX6" fmla="*/ 1106714 w 2384482"/>
              <a:gd name="connsiteY6" fmla="*/ 30358 h 1176986"/>
              <a:gd name="connsiteX7" fmla="*/ 1382486 w 2384482"/>
              <a:gd name="connsiteY7" fmla="*/ 131958 h 1176986"/>
              <a:gd name="connsiteX8" fmla="*/ 1745343 w 2384482"/>
              <a:gd name="connsiteY8" fmla="*/ 1329 h 1176986"/>
              <a:gd name="connsiteX9" fmla="*/ 2035629 w 2384482"/>
              <a:gd name="connsiteY9" fmla="*/ 204529 h 1176986"/>
              <a:gd name="connsiteX10" fmla="*/ 2238829 w 2384482"/>
              <a:gd name="connsiteY10" fmla="*/ 204529 h 1176986"/>
              <a:gd name="connsiteX11" fmla="*/ 2383972 w 2384482"/>
              <a:gd name="connsiteY11" fmla="*/ 335158 h 1176986"/>
              <a:gd name="connsiteX12" fmla="*/ 2282372 w 2384482"/>
              <a:gd name="connsiteY12" fmla="*/ 494815 h 1176986"/>
              <a:gd name="connsiteX13" fmla="*/ 2325914 w 2384482"/>
              <a:gd name="connsiteY13" fmla="*/ 828643 h 1176986"/>
              <a:gd name="connsiteX14" fmla="*/ 2151743 w 2384482"/>
              <a:gd name="connsiteY14" fmla="*/ 1104415 h 1176986"/>
              <a:gd name="connsiteX15" fmla="*/ 1716314 w 2384482"/>
              <a:gd name="connsiteY15" fmla="*/ 1002815 h 1176986"/>
              <a:gd name="connsiteX16" fmla="*/ 1353457 w 2384482"/>
              <a:gd name="connsiteY16" fmla="*/ 1176986 h 1176986"/>
              <a:gd name="connsiteX17" fmla="*/ 1019629 w 2384482"/>
              <a:gd name="connsiteY17" fmla="*/ 1075386 h 1176986"/>
              <a:gd name="connsiteX18" fmla="*/ 671286 w 2384482"/>
              <a:gd name="connsiteY18" fmla="*/ 1133443 h 1176986"/>
              <a:gd name="connsiteX19" fmla="*/ 439057 w 2384482"/>
              <a:gd name="connsiteY19" fmla="*/ 901215 h 1176986"/>
              <a:gd name="connsiteX20" fmla="*/ 76200 w 2384482"/>
              <a:gd name="connsiteY20" fmla="*/ 930243 h 1176986"/>
              <a:gd name="connsiteX0" fmla="*/ 76200 w 2384482"/>
              <a:gd name="connsiteY0" fmla="*/ 930243 h 1176986"/>
              <a:gd name="connsiteX1" fmla="*/ 76200 w 2384482"/>
              <a:gd name="connsiteY1" fmla="*/ 668986 h 1176986"/>
              <a:gd name="connsiteX2" fmla="*/ 163286 w 2384482"/>
              <a:gd name="connsiteY2" fmla="*/ 567386 h 1176986"/>
              <a:gd name="connsiteX3" fmla="*/ 90714 w 2384482"/>
              <a:gd name="connsiteY3" fmla="*/ 233558 h 1176986"/>
              <a:gd name="connsiteX4" fmla="*/ 482600 w 2384482"/>
              <a:gd name="connsiteY4" fmla="*/ 73901 h 1176986"/>
              <a:gd name="connsiteX5" fmla="*/ 758372 w 2384482"/>
              <a:gd name="connsiteY5" fmla="*/ 204529 h 1176986"/>
              <a:gd name="connsiteX6" fmla="*/ 1106714 w 2384482"/>
              <a:gd name="connsiteY6" fmla="*/ 30358 h 1176986"/>
              <a:gd name="connsiteX7" fmla="*/ 1382486 w 2384482"/>
              <a:gd name="connsiteY7" fmla="*/ 131958 h 1176986"/>
              <a:gd name="connsiteX8" fmla="*/ 1745343 w 2384482"/>
              <a:gd name="connsiteY8" fmla="*/ 1329 h 1176986"/>
              <a:gd name="connsiteX9" fmla="*/ 2035629 w 2384482"/>
              <a:gd name="connsiteY9" fmla="*/ 204529 h 1176986"/>
              <a:gd name="connsiteX10" fmla="*/ 2238829 w 2384482"/>
              <a:gd name="connsiteY10" fmla="*/ 204529 h 1176986"/>
              <a:gd name="connsiteX11" fmla="*/ 2383972 w 2384482"/>
              <a:gd name="connsiteY11" fmla="*/ 335158 h 1176986"/>
              <a:gd name="connsiteX12" fmla="*/ 2282372 w 2384482"/>
              <a:gd name="connsiteY12" fmla="*/ 494815 h 1176986"/>
              <a:gd name="connsiteX13" fmla="*/ 2325914 w 2384482"/>
              <a:gd name="connsiteY13" fmla="*/ 828643 h 1176986"/>
              <a:gd name="connsiteX14" fmla="*/ 2151743 w 2384482"/>
              <a:gd name="connsiteY14" fmla="*/ 1104415 h 1176986"/>
              <a:gd name="connsiteX15" fmla="*/ 1716314 w 2384482"/>
              <a:gd name="connsiteY15" fmla="*/ 1002815 h 1176986"/>
              <a:gd name="connsiteX16" fmla="*/ 1353457 w 2384482"/>
              <a:gd name="connsiteY16" fmla="*/ 1176986 h 1176986"/>
              <a:gd name="connsiteX17" fmla="*/ 1019629 w 2384482"/>
              <a:gd name="connsiteY17" fmla="*/ 1075386 h 1176986"/>
              <a:gd name="connsiteX18" fmla="*/ 671286 w 2384482"/>
              <a:gd name="connsiteY18" fmla="*/ 1133443 h 1176986"/>
              <a:gd name="connsiteX19" fmla="*/ 439057 w 2384482"/>
              <a:gd name="connsiteY19" fmla="*/ 901215 h 1176986"/>
              <a:gd name="connsiteX20" fmla="*/ 76200 w 2384482"/>
              <a:gd name="connsiteY20" fmla="*/ 930243 h 1176986"/>
              <a:gd name="connsiteX0" fmla="*/ 76200 w 2384482"/>
              <a:gd name="connsiteY0" fmla="*/ 930243 h 1176986"/>
              <a:gd name="connsiteX1" fmla="*/ 76200 w 2384482"/>
              <a:gd name="connsiteY1" fmla="*/ 668986 h 1176986"/>
              <a:gd name="connsiteX2" fmla="*/ 163286 w 2384482"/>
              <a:gd name="connsiteY2" fmla="*/ 567386 h 1176986"/>
              <a:gd name="connsiteX3" fmla="*/ 90714 w 2384482"/>
              <a:gd name="connsiteY3" fmla="*/ 233558 h 1176986"/>
              <a:gd name="connsiteX4" fmla="*/ 482600 w 2384482"/>
              <a:gd name="connsiteY4" fmla="*/ 73901 h 1176986"/>
              <a:gd name="connsiteX5" fmla="*/ 758372 w 2384482"/>
              <a:gd name="connsiteY5" fmla="*/ 204529 h 1176986"/>
              <a:gd name="connsiteX6" fmla="*/ 1106714 w 2384482"/>
              <a:gd name="connsiteY6" fmla="*/ 30358 h 1176986"/>
              <a:gd name="connsiteX7" fmla="*/ 1382486 w 2384482"/>
              <a:gd name="connsiteY7" fmla="*/ 131958 h 1176986"/>
              <a:gd name="connsiteX8" fmla="*/ 1745343 w 2384482"/>
              <a:gd name="connsiteY8" fmla="*/ 1329 h 1176986"/>
              <a:gd name="connsiteX9" fmla="*/ 2035629 w 2384482"/>
              <a:gd name="connsiteY9" fmla="*/ 204529 h 1176986"/>
              <a:gd name="connsiteX10" fmla="*/ 2238829 w 2384482"/>
              <a:gd name="connsiteY10" fmla="*/ 204529 h 1176986"/>
              <a:gd name="connsiteX11" fmla="*/ 2383972 w 2384482"/>
              <a:gd name="connsiteY11" fmla="*/ 335158 h 1176986"/>
              <a:gd name="connsiteX12" fmla="*/ 2282372 w 2384482"/>
              <a:gd name="connsiteY12" fmla="*/ 494815 h 1176986"/>
              <a:gd name="connsiteX13" fmla="*/ 2325914 w 2384482"/>
              <a:gd name="connsiteY13" fmla="*/ 828643 h 1176986"/>
              <a:gd name="connsiteX14" fmla="*/ 2151743 w 2384482"/>
              <a:gd name="connsiteY14" fmla="*/ 1104415 h 1176986"/>
              <a:gd name="connsiteX15" fmla="*/ 1716314 w 2384482"/>
              <a:gd name="connsiteY15" fmla="*/ 1002815 h 1176986"/>
              <a:gd name="connsiteX16" fmla="*/ 1353457 w 2384482"/>
              <a:gd name="connsiteY16" fmla="*/ 1176986 h 1176986"/>
              <a:gd name="connsiteX17" fmla="*/ 1019629 w 2384482"/>
              <a:gd name="connsiteY17" fmla="*/ 1075386 h 1176986"/>
              <a:gd name="connsiteX18" fmla="*/ 671286 w 2384482"/>
              <a:gd name="connsiteY18" fmla="*/ 1133443 h 1176986"/>
              <a:gd name="connsiteX19" fmla="*/ 439057 w 2384482"/>
              <a:gd name="connsiteY19" fmla="*/ 901215 h 1176986"/>
              <a:gd name="connsiteX20" fmla="*/ 76200 w 2384482"/>
              <a:gd name="connsiteY20" fmla="*/ 930243 h 1176986"/>
              <a:gd name="connsiteX0" fmla="*/ 76200 w 2384482"/>
              <a:gd name="connsiteY0" fmla="*/ 930243 h 1176986"/>
              <a:gd name="connsiteX1" fmla="*/ 76200 w 2384482"/>
              <a:gd name="connsiteY1" fmla="*/ 668986 h 1176986"/>
              <a:gd name="connsiteX2" fmla="*/ 163286 w 2384482"/>
              <a:gd name="connsiteY2" fmla="*/ 567386 h 1176986"/>
              <a:gd name="connsiteX3" fmla="*/ 90714 w 2384482"/>
              <a:gd name="connsiteY3" fmla="*/ 233558 h 1176986"/>
              <a:gd name="connsiteX4" fmla="*/ 482600 w 2384482"/>
              <a:gd name="connsiteY4" fmla="*/ 73901 h 1176986"/>
              <a:gd name="connsiteX5" fmla="*/ 758372 w 2384482"/>
              <a:gd name="connsiteY5" fmla="*/ 204529 h 1176986"/>
              <a:gd name="connsiteX6" fmla="*/ 1106714 w 2384482"/>
              <a:gd name="connsiteY6" fmla="*/ 30358 h 1176986"/>
              <a:gd name="connsiteX7" fmla="*/ 1382486 w 2384482"/>
              <a:gd name="connsiteY7" fmla="*/ 131958 h 1176986"/>
              <a:gd name="connsiteX8" fmla="*/ 1745343 w 2384482"/>
              <a:gd name="connsiteY8" fmla="*/ 1329 h 1176986"/>
              <a:gd name="connsiteX9" fmla="*/ 2035629 w 2384482"/>
              <a:gd name="connsiteY9" fmla="*/ 204529 h 1176986"/>
              <a:gd name="connsiteX10" fmla="*/ 2238829 w 2384482"/>
              <a:gd name="connsiteY10" fmla="*/ 204529 h 1176986"/>
              <a:gd name="connsiteX11" fmla="*/ 2383972 w 2384482"/>
              <a:gd name="connsiteY11" fmla="*/ 335158 h 1176986"/>
              <a:gd name="connsiteX12" fmla="*/ 2282372 w 2384482"/>
              <a:gd name="connsiteY12" fmla="*/ 494815 h 1176986"/>
              <a:gd name="connsiteX13" fmla="*/ 2325914 w 2384482"/>
              <a:gd name="connsiteY13" fmla="*/ 828643 h 1176986"/>
              <a:gd name="connsiteX14" fmla="*/ 2151743 w 2384482"/>
              <a:gd name="connsiteY14" fmla="*/ 1104415 h 1176986"/>
              <a:gd name="connsiteX15" fmla="*/ 1716314 w 2384482"/>
              <a:gd name="connsiteY15" fmla="*/ 1002815 h 1176986"/>
              <a:gd name="connsiteX16" fmla="*/ 1353457 w 2384482"/>
              <a:gd name="connsiteY16" fmla="*/ 1176986 h 1176986"/>
              <a:gd name="connsiteX17" fmla="*/ 1019629 w 2384482"/>
              <a:gd name="connsiteY17" fmla="*/ 1075386 h 1176986"/>
              <a:gd name="connsiteX18" fmla="*/ 671286 w 2384482"/>
              <a:gd name="connsiteY18" fmla="*/ 1133443 h 1176986"/>
              <a:gd name="connsiteX19" fmla="*/ 439057 w 2384482"/>
              <a:gd name="connsiteY19" fmla="*/ 901215 h 1176986"/>
              <a:gd name="connsiteX20" fmla="*/ 76200 w 2384482"/>
              <a:gd name="connsiteY20" fmla="*/ 930243 h 1176986"/>
              <a:gd name="connsiteX0" fmla="*/ 76200 w 2384482"/>
              <a:gd name="connsiteY0" fmla="*/ 930243 h 1176986"/>
              <a:gd name="connsiteX1" fmla="*/ 76200 w 2384482"/>
              <a:gd name="connsiteY1" fmla="*/ 668986 h 1176986"/>
              <a:gd name="connsiteX2" fmla="*/ 163286 w 2384482"/>
              <a:gd name="connsiteY2" fmla="*/ 567386 h 1176986"/>
              <a:gd name="connsiteX3" fmla="*/ 90714 w 2384482"/>
              <a:gd name="connsiteY3" fmla="*/ 233558 h 1176986"/>
              <a:gd name="connsiteX4" fmla="*/ 482600 w 2384482"/>
              <a:gd name="connsiteY4" fmla="*/ 73901 h 1176986"/>
              <a:gd name="connsiteX5" fmla="*/ 758372 w 2384482"/>
              <a:gd name="connsiteY5" fmla="*/ 204529 h 1176986"/>
              <a:gd name="connsiteX6" fmla="*/ 1106714 w 2384482"/>
              <a:gd name="connsiteY6" fmla="*/ 30358 h 1176986"/>
              <a:gd name="connsiteX7" fmla="*/ 1382486 w 2384482"/>
              <a:gd name="connsiteY7" fmla="*/ 131958 h 1176986"/>
              <a:gd name="connsiteX8" fmla="*/ 1745343 w 2384482"/>
              <a:gd name="connsiteY8" fmla="*/ 1329 h 1176986"/>
              <a:gd name="connsiteX9" fmla="*/ 2035629 w 2384482"/>
              <a:gd name="connsiteY9" fmla="*/ 204529 h 1176986"/>
              <a:gd name="connsiteX10" fmla="*/ 2238829 w 2384482"/>
              <a:gd name="connsiteY10" fmla="*/ 204529 h 1176986"/>
              <a:gd name="connsiteX11" fmla="*/ 2383972 w 2384482"/>
              <a:gd name="connsiteY11" fmla="*/ 335158 h 1176986"/>
              <a:gd name="connsiteX12" fmla="*/ 2282372 w 2384482"/>
              <a:gd name="connsiteY12" fmla="*/ 494815 h 1176986"/>
              <a:gd name="connsiteX13" fmla="*/ 2325914 w 2384482"/>
              <a:gd name="connsiteY13" fmla="*/ 828643 h 1176986"/>
              <a:gd name="connsiteX14" fmla="*/ 2151743 w 2384482"/>
              <a:gd name="connsiteY14" fmla="*/ 1104415 h 1176986"/>
              <a:gd name="connsiteX15" fmla="*/ 1716314 w 2384482"/>
              <a:gd name="connsiteY15" fmla="*/ 1002815 h 1176986"/>
              <a:gd name="connsiteX16" fmla="*/ 1353457 w 2384482"/>
              <a:gd name="connsiteY16" fmla="*/ 1176986 h 1176986"/>
              <a:gd name="connsiteX17" fmla="*/ 1019629 w 2384482"/>
              <a:gd name="connsiteY17" fmla="*/ 1075386 h 1176986"/>
              <a:gd name="connsiteX18" fmla="*/ 671286 w 2384482"/>
              <a:gd name="connsiteY18" fmla="*/ 1133443 h 1176986"/>
              <a:gd name="connsiteX19" fmla="*/ 439057 w 2384482"/>
              <a:gd name="connsiteY19" fmla="*/ 901215 h 1176986"/>
              <a:gd name="connsiteX20" fmla="*/ 76200 w 2384482"/>
              <a:gd name="connsiteY20" fmla="*/ 930243 h 1176986"/>
              <a:gd name="connsiteX0" fmla="*/ 76200 w 2384482"/>
              <a:gd name="connsiteY0" fmla="*/ 930243 h 1176986"/>
              <a:gd name="connsiteX1" fmla="*/ 76200 w 2384482"/>
              <a:gd name="connsiteY1" fmla="*/ 668986 h 1176986"/>
              <a:gd name="connsiteX2" fmla="*/ 163286 w 2384482"/>
              <a:gd name="connsiteY2" fmla="*/ 567386 h 1176986"/>
              <a:gd name="connsiteX3" fmla="*/ 90714 w 2384482"/>
              <a:gd name="connsiteY3" fmla="*/ 233558 h 1176986"/>
              <a:gd name="connsiteX4" fmla="*/ 482600 w 2384482"/>
              <a:gd name="connsiteY4" fmla="*/ 73901 h 1176986"/>
              <a:gd name="connsiteX5" fmla="*/ 758372 w 2384482"/>
              <a:gd name="connsiteY5" fmla="*/ 204529 h 1176986"/>
              <a:gd name="connsiteX6" fmla="*/ 1106714 w 2384482"/>
              <a:gd name="connsiteY6" fmla="*/ 30358 h 1176986"/>
              <a:gd name="connsiteX7" fmla="*/ 1382486 w 2384482"/>
              <a:gd name="connsiteY7" fmla="*/ 131958 h 1176986"/>
              <a:gd name="connsiteX8" fmla="*/ 1745343 w 2384482"/>
              <a:gd name="connsiteY8" fmla="*/ 1329 h 1176986"/>
              <a:gd name="connsiteX9" fmla="*/ 2035629 w 2384482"/>
              <a:gd name="connsiteY9" fmla="*/ 204529 h 1176986"/>
              <a:gd name="connsiteX10" fmla="*/ 2238829 w 2384482"/>
              <a:gd name="connsiteY10" fmla="*/ 204529 h 1176986"/>
              <a:gd name="connsiteX11" fmla="*/ 2383972 w 2384482"/>
              <a:gd name="connsiteY11" fmla="*/ 335158 h 1176986"/>
              <a:gd name="connsiteX12" fmla="*/ 2282372 w 2384482"/>
              <a:gd name="connsiteY12" fmla="*/ 494815 h 1176986"/>
              <a:gd name="connsiteX13" fmla="*/ 2325914 w 2384482"/>
              <a:gd name="connsiteY13" fmla="*/ 828643 h 1176986"/>
              <a:gd name="connsiteX14" fmla="*/ 2151743 w 2384482"/>
              <a:gd name="connsiteY14" fmla="*/ 1104415 h 1176986"/>
              <a:gd name="connsiteX15" fmla="*/ 1716314 w 2384482"/>
              <a:gd name="connsiteY15" fmla="*/ 1002815 h 1176986"/>
              <a:gd name="connsiteX16" fmla="*/ 1353457 w 2384482"/>
              <a:gd name="connsiteY16" fmla="*/ 1176986 h 1176986"/>
              <a:gd name="connsiteX17" fmla="*/ 1019629 w 2384482"/>
              <a:gd name="connsiteY17" fmla="*/ 1075386 h 1176986"/>
              <a:gd name="connsiteX18" fmla="*/ 671286 w 2384482"/>
              <a:gd name="connsiteY18" fmla="*/ 1133443 h 1176986"/>
              <a:gd name="connsiteX19" fmla="*/ 439057 w 2384482"/>
              <a:gd name="connsiteY19" fmla="*/ 901215 h 1176986"/>
              <a:gd name="connsiteX20" fmla="*/ 76200 w 2384482"/>
              <a:gd name="connsiteY20" fmla="*/ 930243 h 1176986"/>
              <a:gd name="connsiteX0" fmla="*/ 76200 w 2384482"/>
              <a:gd name="connsiteY0" fmla="*/ 930243 h 1176986"/>
              <a:gd name="connsiteX1" fmla="*/ 76200 w 2384482"/>
              <a:gd name="connsiteY1" fmla="*/ 668986 h 1176986"/>
              <a:gd name="connsiteX2" fmla="*/ 163286 w 2384482"/>
              <a:gd name="connsiteY2" fmla="*/ 567386 h 1176986"/>
              <a:gd name="connsiteX3" fmla="*/ 90714 w 2384482"/>
              <a:gd name="connsiteY3" fmla="*/ 233558 h 1176986"/>
              <a:gd name="connsiteX4" fmla="*/ 482600 w 2384482"/>
              <a:gd name="connsiteY4" fmla="*/ 73901 h 1176986"/>
              <a:gd name="connsiteX5" fmla="*/ 758372 w 2384482"/>
              <a:gd name="connsiteY5" fmla="*/ 204529 h 1176986"/>
              <a:gd name="connsiteX6" fmla="*/ 1106714 w 2384482"/>
              <a:gd name="connsiteY6" fmla="*/ 30358 h 1176986"/>
              <a:gd name="connsiteX7" fmla="*/ 1382486 w 2384482"/>
              <a:gd name="connsiteY7" fmla="*/ 131958 h 1176986"/>
              <a:gd name="connsiteX8" fmla="*/ 1745343 w 2384482"/>
              <a:gd name="connsiteY8" fmla="*/ 1329 h 1176986"/>
              <a:gd name="connsiteX9" fmla="*/ 2035629 w 2384482"/>
              <a:gd name="connsiteY9" fmla="*/ 204529 h 1176986"/>
              <a:gd name="connsiteX10" fmla="*/ 2238829 w 2384482"/>
              <a:gd name="connsiteY10" fmla="*/ 204529 h 1176986"/>
              <a:gd name="connsiteX11" fmla="*/ 2383972 w 2384482"/>
              <a:gd name="connsiteY11" fmla="*/ 335158 h 1176986"/>
              <a:gd name="connsiteX12" fmla="*/ 2282372 w 2384482"/>
              <a:gd name="connsiteY12" fmla="*/ 494815 h 1176986"/>
              <a:gd name="connsiteX13" fmla="*/ 2325914 w 2384482"/>
              <a:gd name="connsiteY13" fmla="*/ 828643 h 1176986"/>
              <a:gd name="connsiteX14" fmla="*/ 2151743 w 2384482"/>
              <a:gd name="connsiteY14" fmla="*/ 1104415 h 1176986"/>
              <a:gd name="connsiteX15" fmla="*/ 1716314 w 2384482"/>
              <a:gd name="connsiteY15" fmla="*/ 1002815 h 1176986"/>
              <a:gd name="connsiteX16" fmla="*/ 1353457 w 2384482"/>
              <a:gd name="connsiteY16" fmla="*/ 1176986 h 1176986"/>
              <a:gd name="connsiteX17" fmla="*/ 1019629 w 2384482"/>
              <a:gd name="connsiteY17" fmla="*/ 1075386 h 1176986"/>
              <a:gd name="connsiteX18" fmla="*/ 671286 w 2384482"/>
              <a:gd name="connsiteY18" fmla="*/ 1133443 h 1176986"/>
              <a:gd name="connsiteX19" fmla="*/ 439057 w 2384482"/>
              <a:gd name="connsiteY19" fmla="*/ 901215 h 1176986"/>
              <a:gd name="connsiteX20" fmla="*/ 76200 w 2384482"/>
              <a:gd name="connsiteY20" fmla="*/ 930243 h 1176986"/>
              <a:gd name="connsiteX0" fmla="*/ 76200 w 2384482"/>
              <a:gd name="connsiteY0" fmla="*/ 930243 h 1176986"/>
              <a:gd name="connsiteX1" fmla="*/ 76200 w 2384482"/>
              <a:gd name="connsiteY1" fmla="*/ 668986 h 1176986"/>
              <a:gd name="connsiteX2" fmla="*/ 163286 w 2384482"/>
              <a:gd name="connsiteY2" fmla="*/ 567386 h 1176986"/>
              <a:gd name="connsiteX3" fmla="*/ 90714 w 2384482"/>
              <a:gd name="connsiteY3" fmla="*/ 233558 h 1176986"/>
              <a:gd name="connsiteX4" fmla="*/ 482600 w 2384482"/>
              <a:gd name="connsiteY4" fmla="*/ 73901 h 1176986"/>
              <a:gd name="connsiteX5" fmla="*/ 758372 w 2384482"/>
              <a:gd name="connsiteY5" fmla="*/ 204529 h 1176986"/>
              <a:gd name="connsiteX6" fmla="*/ 1106714 w 2384482"/>
              <a:gd name="connsiteY6" fmla="*/ 30358 h 1176986"/>
              <a:gd name="connsiteX7" fmla="*/ 1382486 w 2384482"/>
              <a:gd name="connsiteY7" fmla="*/ 131958 h 1176986"/>
              <a:gd name="connsiteX8" fmla="*/ 1745343 w 2384482"/>
              <a:gd name="connsiteY8" fmla="*/ 1329 h 1176986"/>
              <a:gd name="connsiteX9" fmla="*/ 2035629 w 2384482"/>
              <a:gd name="connsiteY9" fmla="*/ 204529 h 1176986"/>
              <a:gd name="connsiteX10" fmla="*/ 2238829 w 2384482"/>
              <a:gd name="connsiteY10" fmla="*/ 204529 h 1176986"/>
              <a:gd name="connsiteX11" fmla="*/ 2383972 w 2384482"/>
              <a:gd name="connsiteY11" fmla="*/ 335158 h 1176986"/>
              <a:gd name="connsiteX12" fmla="*/ 2282372 w 2384482"/>
              <a:gd name="connsiteY12" fmla="*/ 494815 h 1176986"/>
              <a:gd name="connsiteX13" fmla="*/ 2325914 w 2384482"/>
              <a:gd name="connsiteY13" fmla="*/ 828643 h 1176986"/>
              <a:gd name="connsiteX14" fmla="*/ 2151743 w 2384482"/>
              <a:gd name="connsiteY14" fmla="*/ 1104415 h 1176986"/>
              <a:gd name="connsiteX15" fmla="*/ 1716314 w 2384482"/>
              <a:gd name="connsiteY15" fmla="*/ 1002815 h 1176986"/>
              <a:gd name="connsiteX16" fmla="*/ 1353457 w 2384482"/>
              <a:gd name="connsiteY16" fmla="*/ 1176986 h 1176986"/>
              <a:gd name="connsiteX17" fmla="*/ 1019629 w 2384482"/>
              <a:gd name="connsiteY17" fmla="*/ 1075386 h 1176986"/>
              <a:gd name="connsiteX18" fmla="*/ 671286 w 2384482"/>
              <a:gd name="connsiteY18" fmla="*/ 1133443 h 1176986"/>
              <a:gd name="connsiteX19" fmla="*/ 439057 w 2384482"/>
              <a:gd name="connsiteY19" fmla="*/ 901215 h 1176986"/>
              <a:gd name="connsiteX20" fmla="*/ 76200 w 2384482"/>
              <a:gd name="connsiteY20" fmla="*/ 930243 h 1176986"/>
              <a:gd name="connsiteX0" fmla="*/ 76200 w 2384482"/>
              <a:gd name="connsiteY0" fmla="*/ 930243 h 1177018"/>
              <a:gd name="connsiteX1" fmla="*/ 76200 w 2384482"/>
              <a:gd name="connsiteY1" fmla="*/ 668986 h 1177018"/>
              <a:gd name="connsiteX2" fmla="*/ 163286 w 2384482"/>
              <a:gd name="connsiteY2" fmla="*/ 567386 h 1177018"/>
              <a:gd name="connsiteX3" fmla="*/ 90714 w 2384482"/>
              <a:gd name="connsiteY3" fmla="*/ 233558 h 1177018"/>
              <a:gd name="connsiteX4" fmla="*/ 482600 w 2384482"/>
              <a:gd name="connsiteY4" fmla="*/ 73901 h 1177018"/>
              <a:gd name="connsiteX5" fmla="*/ 758372 w 2384482"/>
              <a:gd name="connsiteY5" fmla="*/ 204529 h 1177018"/>
              <a:gd name="connsiteX6" fmla="*/ 1106714 w 2384482"/>
              <a:gd name="connsiteY6" fmla="*/ 30358 h 1177018"/>
              <a:gd name="connsiteX7" fmla="*/ 1382486 w 2384482"/>
              <a:gd name="connsiteY7" fmla="*/ 131958 h 1177018"/>
              <a:gd name="connsiteX8" fmla="*/ 1745343 w 2384482"/>
              <a:gd name="connsiteY8" fmla="*/ 1329 h 1177018"/>
              <a:gd name="connsiteX9" fmla="*/ 2035629 w 2384482"/>
              <a:gd name="connsiteY9" fmla="*/ 204529 h 1177018"/>
              <a:gd name="connsiteX10" fmla="*/ 2238829 w 2384482"/>
              <a:gd name="connsiteY10" fmla="*/ 204529 h 1177018"/>
              <a:gd name="connsiteX11" fmla="*/ 2383972 w 2384482"/>
              <a:gd name="connsiteY11" fmla="*/ 335158 h 1177018"/>
              <a:gd name="connsiteX12" fmla="*/ 2282372 w 2384482"/>
              <a:gd name="connsiteY12" fmla="*/ 494815 h 1177018"/>
              <a:gd name="connsiteX13" fmla="*/ 2325914 w 2384482"/>
              <a:gd name="connsiteY13" fmla="*/ 828643 h 1177018"/>
              <a:gd name="connsiteX14" fmla="*/ 2151743 w 2384482"/>
              <a:gd name="connsiteY14" fmla="*/ 1104415 h 1177018"/>
              <a:gd name="connsiteX15" fmla="*/ 1716314 w 2384482"/>
              <a:gd name="connsiteY15" fmla="*/ 1002815 h 1177018"/>
              <a:gd name="connsiteX16" fmla="*/ 1353457 w 2384482"/>
              <a:gd name="connsiteY16" fmla="*/ 1176986 h 1177018"/>
              <a:gd name="connsiteX17" fmla="*/ 1019629 w 2384482"/>
              <a:gd name="connsiteY17" fmla="*/ 1075386 h 1177018"/>
              <a:gd name="connsiteX18" fmla="*/ 671286 w 2384482"/>
              <a:gd name="connsiteY18" fmla="*/ 1133443 h 1177018"/>
              <a:gd name="connsiteX19" fmla="*/ 439057 w 2384482"/>
              <a:gd name="connsiteY19" fmla="*/ 901215 h 1177018"/>
              <a:gd name="connsiteX20" fmla="*/ 76200 w 2384482"/>
              <a:gd name="connsiteY20" fmla="*/ 930243 h 1177018"/>
              <a:gd name="connsiteX0" fmla="*/ 76200 w 2384482"/>
              <a:gd name="connsiteY0" fmla="*/ 930243 h 1177018"/>
              <a:gd name="connsiteX1" fmla="*/ 76200 w 2384482"/>
              <a:gd name="connsiteY1" fmla="*/ 668986 h 1177018"/>
              <a:gd name="connsiteX2" fmla="*/ 163286 w 2384482"/>
              <a:gd name="connsiteY2" fmla="*/ 567386 h 1177018"/>
              <a:gd name="connsiteX3" fmla="*/ 90714 w 2384482"/>
              <a:gd name="connsiteY3" fmla="*/ 233558 h 1177018"/>
              <a:gd name="connsiteX4" fmla="*/ 482600 w 2384482"/>
              <a:gd name="connsiteY4" fmla="*/ 73901 h 1177018"/>
              <a:gd name="connsiteX5" fmla="*/ 758372 w 2384482"/>
              <a:gd name="connsiteY5" fmla="*/ 204529 h 1177018"/>
              <a:gd name="connsiteX6" fmla="*/ 1106714 w 2384482"/>
              <a:gd name="connsiteY6" fmla="*/ 30358 h 1177018"/>
              <a:gd name="connsiteX7" fmla="*/ 1382486 w 2384482"/>
              <a:gd name="connsiteY7" fmla="*/ 131958 h 1177018"/>
              <a:gd name="connsiteX8" fmla="*/ 1745343 w 2384482"/>
              <a:gd name="connsiteY8" fmla="*/ 1329 h 1177018"/>
              <a:gd name="connsiteX9" fmla="*/ 2035629 w 2384482"/>
              <a:gd name="connsiteY9" fmla="*/ 204529 h 1177018"/>
              <a:gd name="connsiteX10" fmla="*/ 2238829 w 2384482"/>
              <a:gd name="connsiteY10" fmla="*/ 204529 h 1177018"/>
              <a:gd name="connsiteX11" fmla="*/ 2383972 w 2384482"/>
              <a:gd name="connsiteY11" fmla="*/ 335158 h 1177018"/>
              <a:gd name="connsiteX12" fmla="*/ 2282372 w 2384482"/>
              <a:gd name="connsiteY12" fmla="*/ 494815 h 1177018"/>
              <a:gd name="connsiteX13" fmla="*/ 2325914 w 2384482"/>
              <a:gd name="connsiteY13" fmla="*/ 828643 h 1177018"/>
              <a:gd name="connsiteX14" fmla="*/ 2151743 w 2384482"/>
              <a:gd name="connsiteY14" fmla="*/ 1104415 h 1177018"/>
              <a:gd name="connsiteX15" fmla="*/ 1716314 w 2384482"/>
              <a:gd name="connsiteY15" fmla="*/ 1002815 h 1177018"/>
              <a:gd name="connsiteX16" fmla="*/ 1353457 w 2384482"/>
              <a:gd name="connsiteY16" fmla="*/ 1176986 h 1177018"/>
              <a:gd name="connsiteX17" fmla="*/ 1019629 w 2384482"/>
              <a:gd name="connsiteY17" fmla="*/ 1075386 h 1177018"/>
              <a:gd name="connsiteX18" fmla="*/ 671286 w 2384482"/>
              <a:gd name="connsiteY18" fmla="*/ 1133443 h 1177018"/>
              <a:gd name="connsiteX19" fmla="*/ 439057 w 2384482"/>
              <a:gd name="connsiteY19" fmla="*/ 901215 h 1177018"/>
              <a:gd name="connsiteX20" fmla="*/ 76200 w 2384482"/>
              <a:gd name="connsiteY20" fmla="*/ 930243 h 1177018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39057 w 2384482"/>
              <a:gd name="connsiteY19" fmla="*/ 901215 h 1177010"/>
              <a:gd name="connsiteX20" fmla="*/ 76200 w 2384482"/>
              <a:gd name="connsiteY20" fmla="*/ 930243 h 1177010"/>
              <a:gd name="connsiteX0" fmla="*/ 76200 w 2384482"/>
              <a:gd name="connsiteY0" fmla="*/ 930243 h 1177010"/>
              <a:gd name="connsiteX1" fmla="*/ 76200 w 2384482"/>
              <a:gd name="connsiteY1" fmla="*/ 668986 h 1177010"/>
              <a:gd name="connsiteX2" fmla="*/ 163286 w 2384482"/>
              <a:gd name="connsiteY2" fmla="*/ 567386 h 1177010"/>
              <a:gd name="connsiteX3" fmla="*/ 90714 w 2384482"/>
              <a:gd name="connsiteY3" fmla="*/ 233558 h 1177010"/>
              <a:gd name="connsiteX4" fmla="*/ 482600 w 2384482"/>
              <a:gd name="connsiteY4" fmla="*/ 73901 h 1177010"/>
              <a:gd name="connsiteX5" fmla="*/ 758372 w 2384482"/>
              <a:gd name="connsiteY5" fmla="*/ 204529 h 1177010"/>
              <a:gd name="connsiteX6" fmla="*/ 1106714 w 2384482"/>
              <a:gd name="connsiteY6" fmla="*/ 30358 h 1177010"/>
              <a:gd name="connsiteX7" fmla="*/ 1382486 w 2384482"/>
              <a:gd name="connsiteY7" fmla="*/ 131958 h 1177010"/>
              <a:gd name="connsiteX8" fmla="*/ 1745343 w 2384482"/>
              <a:gd name="connsiteY8" fmla="*/ 1329 h 1177010"/>
              <a:gd name="connsiteX9" fmla="*/ 2035629 w 2384482"/>
              <a:gd name="connsiteY9" fmla="*/ 204529 h 1177010"/>
              <a:gd name="connsiteX10" fmla="*/ 2238829 w 2384482"/>
              <a:gd name="connsiteY10" fmla="*/ 204529 h 1177010"/>
              <a:gd name="connsiteX11" fmla="*/ 2383972 w 2384482"/>
              <a:gd name="connsiteY11" fmla="*/ 335158 h 1177010"/>
              <a:gd name="connsiteX12" fmla="*/ 2282372 w 2384482"/>
              <a:gd name="connsiteY12" fmla="*/ 494815 h 1177010"/>
              <a:gd name="connsiteX13" fmla="*/ 2325914 w 2384482"/>
              <a:gd name="connsiteY13" fmla="*/ 828643 h 1177010"/>
              <a:gd name="connsiteX14" fmla="*/ 2151743 w 2384482"/>
              <a:gd name="connsiteY14" fmla="*/ 1104415 h 1177010"/>
              <a:gd name="connsiteX15" fmla="*/ 1716314 w 2384482"/>
              <a:gd name="connsiteY15" fmla="*/ 1002815 h 1177010"/>
              <a:gd name="connsiteX16" fmla="*/ 1353457 w 2384482"/>
              <a:gd name="connsiteY16" fmla="*/ 1176986 h 1177010"/>
              <a:gd name="connsiteX17" fmla="*/ 1019629 w 2384482"/>
              <a:gd name="connsiteY17" fmla="*/ 1075386 h 1177010"/>
              <a:gd name="connsiteX18" fmla="*/ 671286 w 2384482"/>
              <a:gd name="connsiteY18" fmla="*/ 1133443 h 1177010"/>
              <a:gd name="connsiteX19" fmla="*/ 417364 w 2384482"/>
              <a:gd name="connsiteY19" fmla="*/ 977496 h 1177010"/>
              <a:gd name="connsiteX20" fmla="*/ 76200 w 2384482"/>
              <a:gd name="connsiteY20" fmla="*/ 930243 h 117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84482" h="1177010">
                <a:moveTo>
                  <a:pt x="76200" y="930243"/>
                </a:moveTo>
                <a:cubicBezTo>
                  <a:pt x="-25400" y="852682"/>
                  <a:pt x="-25400" y="762422"/>
                  <a:pt x="76200" y="668986"/>
                </a:cubicBezTo>
                <a:cubicBezTo>
                  <a:pt x="105229" y="635119"/>
                  <a:pt x="177914" y="648084"/>
                  <a:pt x="163286" y="567386"/>
                </a:cubicBezTo>
                <a:cubicBezTo>
                  <a:pt x="86707" y="409279"/>
                  <a:pt x="605" y="348009"/>
                  <a:pt x="90714" y="233558"/>
                </a:cubicBezTo>
                <a:cubicBezTo>
                  <a:pt x="122918" y="170814"/>
                  <a:pt x="107496" y="57270"/>
                  <a:pt x="482600" y="73901"/>
                </a:cubicBezTo>
                <a:cubicBezTo>
                  <a:pt x="638024" y="85694"/>
                  <a:pt x="618823" y="164161"/>
                  <a:pt x="758372" y="204529"/>
                </a:cubicBezTo>
                <a:cubicBezTo>
                  <a:pt x="890361" y="232197"/>
                  <a:pt x="968375" y="37615"/>
                  <a:pt x="1106714" y="30358"/>
                </a:cubicBezTo>
                <a:cubicBezTo>
                  <a:pt x="1268488" y="35650"/>
                  <a:pt x="1265162" y="133016"/>
                  <a:pt x="1382486" y="131958"/>
                </a:cubicBezTo>
                <a:cubicBezTo>
                  <a:pt x="1579638" y="174140"/>
                  <a:pt x="1640266" y="422"/>
                  <a:pt x="1745343" y="1329"/>
                </a:cubicBezTo>
                <a:cubicBezTo>
                  <a:pt x="1854805" y="-10313"/>
                  <a:pt x="1929342" y="54246"/>
                  <a:pt x="2035629" y="204529"/>
                </a:cubicBezTo>
                <a:cubicBezTo>
                  <a:pt x="2122412" y="258504"/>
                  <a:pt x="2120296" y="290254"/>
                  <a:pt x="2238829" y="204529"/>
                </a:cubicBezTo>
                <a:cubicBezTo>
                  <a:pt x="2299910" y="216322"/>
                  <a:pt x="2351466" y="209065"/>
                  <a:pt x="2383972" y="335158"/>
                </a:cubicBezTo>
                <a:cubicBezTo>
                  <a:pt x="2391380" y="467752"/>
                  <a:pt x="2316239" y="441596"/>
                  <a:pt x="2282372" y="494815"/>
                </a:cubicBezTo>
                <a:cubicBezTo>
                  <a:pt x="2213542" y="626729"/>
                  <a:pt x="2226468" y="664979"/>
                  <a:pt x="2325914" y="828643"/>
                </a:cubicBezTo>
                <a:cubicBezTo>
                  <a:pt x="2365488" y="967398"/>
                  <a:pt x="2333625" y="1031541"/>
                  <a:pt x="2151743" y="1104415"/>
                </a:cubicBezTo>
                <a:cubicBezTo>
                  <a:pt x="1968500" y="1149923"/>
                  <a:pt x="1912257" y="1008107"/>
                  <a:pt x="1716314" y="1002815"/>
                </a:cubicBezTo>
                <a:cubicBezTo>
                  <a:pt x="1582662" y="1025947"/>
                  <a:pt x="1493459" y="1179254"/>
                  <a:pt x="1353457" y="1176986"/>
                </a:cubicBezTo>
                <a:cubicBezTo>
                  <a:pt x="1102481" y="1158994"/>
                  <a:pt x="1169005" y="1080678"/>
                  <a:pt x="1019629" y="1075386"/>
                </a:cubicBezTo>
                <a:cubicBezTo>
                  <a:pt x="903515" y="1094738"/>
                  <a:pt x="952500" y="1063291"/>
                  <a:pt x="671286" y="1133443"/>
                </a:cubicBezTo>
                <a:cubicBezTo>
                  <a:pt x="578001" y="1129059"/>
                  <a:pt x="478899" y="1200955"/>
                  <a:pt x="417364" y="977496"/>
                </a:cubicBezTo>
                <a:cubicBezTo>
                  <a:pt x="296412" y="987172"/>
                  <a:pt x="130477" y="1003117"/>
                  <a:pt x="76200" y="930243"/>
                </a:cubicBez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1" name="文本框 340"/>
          <p:cNvSpPr txBox="1"/>
          <p:nvPr/>
        </p:nvSpPr>
        <p:spPr>
          <a:xfrm>
            <a:off x="3474028" y="1554146"/>
            <a:ext cx="6955750" cy="830997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9A6DE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The title of the text</a:t>
            </a:r>
          </a:p>
        </p:txBody>
      </p:sp>
      <p:grpSp>
        <p:nvGrpSpPr>
          <p:cNvPr id="369" name="组合 368"/>
          <p:cNvGrpSpPr/>
          <p:nvPr/>
        </p:nvGrpSpPr>
        <p:grpSpPr>
          <a:xfrm>
            <a:off x="9019305" y="3108413"/>
            <a:ext cx="1932465" cy="668756"/>
            <a:chOff x="8772220" y="2579214"/>
            <a:chExt cx="1932465" cy="668756"/>
          </a:xfrm>
        </p:grpSpPr>
        <p:sp>
          <p:nvSpPr>
            <p:cNvPr id="366" name="文本框 365"/>
            <p:cNvSpPr txBox="1"/>
            <p:nvPr/>
          </p:nvSpPr>
          <p:spPr>
            <a:xfrm>
              <a:off x="8772220" y="2663195"/>
              <a:ext cx="19324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1E91D0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Text</a:t>
              </a:r>
              <a:endParaRPr lang="zh-CN" altLang="en-US" sz="3200" b="1" dirty="0">
                <a:solidFill>
                  <a:srgbClr val="1E91D0"/>
                </a:solidFill>
              </a:endParaRPr>
            </a:p>
          </p:txBody>
        </p:sp>
        <p:sp>
          <p:nvSpPr>
            <p:cNvPr id="368" name="任意多边形: 形状 367"/>
            <p:cNvSpPr/>
            <p:nvPr/>
          </p:nvSpPr>
          <p:spPr>
            <a:xfrm>
              <a:off x="8897257" y="2579214"/>
              <a:ext cx="1649868" cy="666678"/>
            </a:xfrm>
            <a:custGeom>
              <a:avLst/>
              <a:gdLst>
                <a:gd name="connsiteX0" fmla="*/ 45187 w 1546327"/>
                <a:gd name="connsiteY0" fmla="*/ 0 h 624840"/>
                <a:gd name="connsiteX1" fmla="*/ 45187 w 1546327"/>
                <a:gd name="connsiteY1" fmla="*/ 0 h 624840"/>
                <a:gd name="connsiteX2" fmla="*/ 113767 w 1546327"/>
                <a:gd name="connsiteY2" fmla="*/ 7620 h 624840"/>
                <a:gd name="connsiteX3" fmla="*/ 174727 w 1546327"/>
                <a:gd name="connsiteY3" fmla="*/ 30480 h 624840"/>
                <a:gd name="connsiteX4" fmla="*/ 212827 w 1546327"/>
                <a:gd name="connsiteY4" fmla="*/ 38100 h 624840"/>
                <a:gd name="connsiteX5" fmla="*/ 273787 w 1546327"/>
                <a:gd name="connsiteY5" fmla="*/ 53340 h 624840"/>
                <a:gd name="connsiteX6" fmla="*/ 1256767 w 1546327"/>
                <a:gd name="connsiteY6" fmla="*/ 45720 h 624840"/>
                <a:gd name="connsiteX7" fmla="*/ 1477747 w 1546327"/>
                <a:gd name="connsiteY7" fmla="*/ 30480 h 624840"/>
                <a:gd name="connsiteX8" fmla="*/ 1531087 w 1546327"/>
                <a:gd name="connsiteY8" fmla="*/ 83820 h 624840"/>
                <a:gd name="connsiteX9" fmla="*/ 1538707 w 1546327"/>
                <a:gd name="connsiteY9" fmla="*/ 106680 h 624840"/>
                <a:gd name="connsiteX10" fmla="*/ 1546327 w 1546327"/>
                <a:gd name="connsiteY10" fmla="*/ 129540 h 624840"/>
                <a:gd name="connsiteX11" fmla="*/ 1538707 w 1546327"/>
                <a:gd name="connsiteY11" fmla="*/ 198120 h 624840"/>
                <a:gd name="connsiteX12" fmla="*/ 1523467 w 1546327"/>
                <a:gd name="connsiteY12" fmla="*/ 320040 h 624840"/>
                <a:gd name="connsiteX13" fmla="*/ 1515847 w 1546327"/>
                <a:gd name="connsiteY13" fmla="*/ 350520 h 624840"/>
                <a:gd name="connsiteX14" fmla="*/ 1508227 w 1546327"/>
                <a:gd name="connsiteY14" fmla="*/ 434340 h 624840"/>
                <a:gd name="connsiteX15" fmla="*/ 1500607 w 1546327"/>
                <a:gd name="connsiteY15" fmla="*/ 586740 h 624840"/>
                <a:gd name="connsiteX16" fmla="*/ 1492987 w 1546327"/>
                <a:gd name="connsiteY16" fmla="*/ 617220 h 624840"/>
                <a:gd name="connsiteX17" fmla="*/ 1439647 w 1546327"/>
                <a:gd name="connsiteY17" fmla="*/ 624840 h 624840"/>
                <a:gd name="connsiteX18" fmla="*/ 1256767 w 1546327"/>
                <a:gd name="connsiteY18" fmla="*/ 609600 h 624840"/>
                <a:gd name="connsiteX19" fmla="*/ 1157707 w 1546327"/>
                <a:gd name="connsiteY19" fmla="*/ 594360 h 624840"/>
                <a:gd name="connsiteX20" fmla="*/ 144247 w 1546327"/>
                <a:gd name="connsiteY20" fmla="*/ 586740 h 624840"/>
                <a:gd name="connsiteX21" fmla="*/ 68047 w 1546327"/>
                <a:gd name="connsiteY21" fmla="*/ 563880 h 624840"/>
                <a:gd name="connsiteX22" fmla="*/ 45187 w 1546327"/>
                <a:gd name="connsiteY22" fmla="*/ 548640 h 624840"/>
                <a:gd name="connsiteX23" fmla="*/ 22327 w 1546327"/>
                <a:gd name="connsiteY23" fmla="*/ 495300 h 624840"/>
                <a:gd name="connsiteX24" fmla="*/ 14707 w 1546327"/>
                <a:gd name="connsiteY24" fmla="*/ 335280 h 624840"/>
                <a:gd name="connsiteX25" fmla="*/ 37567 w 1546327"/>
                <a:gd name="connsiteY25" fmla="*/ 22860 h 624840"/>
                <a:gd name="connsiteX26" fmla="*/ 45187 w 1546327"/>
                <a:gd name="connsiteY26" fmla="*/ 0 h 62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6327" h="624840">
                  <a:moveTo>
                    <a:pt x="45187" y="0"/>
                  </a:moveTo>
                  <a:lnTo>
                    <a:pt x="45187" y="0"/>
                  </a:lnTo>
                  <a:cubicBezTo>
                    <a:pt x="68047" y="2540"/>
                    <a:pt x="91079" y="3839"/>
                    <a:pt x="113767" y="7620"/>
                  </a:cubicBezTo>
                  <a:cubicBezTo>
                    <a:pt x="124872" y="9471"/>
                    <a:pt x="171285" y="29447"/>
                    <a:pt x="174727" y="30480"/>
                  </a:cubicBezTo>
                  <a:cubicBezTo>
                    <a:pt x="187132" y="34202"/>
                    <a:pt x="200207" y="35188"/>
                    <a:pt x="212827" y="38100"/>
                  </a:cubicBezTo>
                  <a:cubicBezTo>
                    <a:pt x="233236" y="42810"/>
                    <a:pt x="273787" y="53340"/>
                    <a:pt x="273787" y="53340"/>
                  </a:cubicBezTo>
                  <a:lnTo>
                    <a:pt x="1256767" y="45720"/>
                  </a:lnTo>
                  <a:cubicBezTo>
                    <a:pt x="1434827" y="43408"/>
                    <a:pt x="1389388" y="52570"/>
                    <a:pt x="1477747" y="30480"/>
                  </a:cubicBezTo>
                  <a:cubicBezTo>
                    <a:pt x="1531599" y="41250"/>
                    <a:pt x="1511751" y="25813"/>
                    <a:pt x="1531087" y="83820"/>
                  </a:cubicBezTo>
                  <a:lnTo>
                    <a:pt x="1538707" y="106680"/>
                  </a:lnTo>
                  <a:lnTo>
                    <a:pt x="1546327" y="129540"/>
                  </a:lnTo>
                  <a:cubicBezTo>
                    <a:pt x="1543787" y="152400"/>
                    <a:pt x="1541115" y="175246"/>
                    <a:pt x="1538707" y="198120"/>
                  </a:cubicBezTo>
                  <a:cubicBezTo>
                    <a:pt x="1532871" y="253565"/>
                    <a:pt x="1533273" y="271008"/>
                    <a:pt x="1523467" y="320040"/>
                  </a:cubicBezTo>
                  <a:cubicBezTo>
                    <a:pt x="1521413" y="330309"/>
                    <a:pt x="1518387" y="340360"/>
                    <a:pt x="1515847" y="350520"/>
                  </a:cubicBezTo>
                  <a:cubicBezTo>
                    <a:pt x="1513307" y="378460"/>
                    <a:pt x="1510033" y="406343"/>
                    <a:pt x="1508227" y="434340"/>
                  </a:cubicBezTo>
                  <a:cubicBezTo>
                    <a:pt x="1504952" y="485098"/>
                    <a:pt x="1504831" y="536052"/>
                    <a:pt x="1500607" y="586740"/>
                  </a:cubicBezTo>
                  <a:cubicBezTo>
                    <a:pt x="1499737" y="597177"/>
                    <a:pt x="1501868" y="611669"/>
                    <a:pt x="1492987" y="617220"/>
                  </a:cubicBezTo>
                  <a:cubicBezTo>
                    <a:pt x="1477757" y="626739"/>
                    <a:pt x="1457427" y="622300"/>
                    <a:pt x="1439647" y="624840"/>
                  </a:cubicBezTo>
                  <a:cubicBezTo>
                    <a:pt x="1342079" y="618742"/>
                    <a:pt x="1335606" y="620863"/>
                    <a:pt x="1256767" y="609600"/>
                  </a:cubicBezTo>
                  <a:cubicBezTo>
                    <a:pt x="1240625" y="607294"/>
                    <a:pt x="1171363" y="594555"/>
                    <a:pt x="1157707" y="594360"/>
                  </a:cubicBezTo>
                  <a:lnTo>
                    <a:pt x="144247" y="586740"/>
                  </a:lnTo>
                  <a:cubicBezTo>
                    <a:pt x="88592" y="568188"/>
                    <a:pt x="114112" y="575396"/>
                    <a:pt x="68047" y="563880"/>
                  </a:cubicBezTo>
                  <a:cubicBezTo>
                    <a:pt x="60427" y="558800"/>
                    <a:pt x="51050" y="555675"/>
                    <a:pt x="45187" y="548640"/>
                  </a:cubicBezTo>
                  <a:cubicBezTo>
                    <a:pt x="34725" y="536085"/>
                    <a:pt x="27621" y="511181"/>
                    <a:pt x="22327" y="495300"/>
                  </a:cubicBezTo>
                  <a:cubicBezTo>
                    <a:pt x="19787" y="441960"/>
                    <a:pt x="14707" y="388680"/>
                    <a:pt x="14707" y="335280"/>
                  </a:cubicBezTo>
                  <a:cubicBezTo>
                    <a:pt x="14707" y="167936"/>
                    <a:pt x="-30486" y="113597"/>
                    <a:pt x="37567" y="22860"/>
                  </a:cubicBezTo>
                  <a:cubicBezTo>
                    <a:pt x="39722" y="19986"/>
                    <a:pt x="43917" y="3810"/>
                    <a:pt x="45187" y="0"/>
                  </a:cubicBezTo>
                  <a:close/>
                </a:path>
              </a:pathLst>
            </a:custGeom>
            <a:noFill/>
            <a:ln w="38100">
              <a:solidFill>
                <a:srgbClr val="E055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3" name="任意多边形: 形状 702"/>
          <p:cNvSpPr/>
          <p:nvPr/>
        </p:nvSpPr>
        <p:spPr>
          <a:xfrm>
            <a:off x="7658100" y="4696650"/>
            <a:ext cx="4533901" cy="2161350"/>
          </a:xfrm>
          <a:custGeom>
            <a:avLst/>
            <a:gdLst>
              <a:gd name="connsiteX0" fmla="*/ 2388614 w 2898014"/>
              <a:gd name="connsiteY0" fmla="*/ 0 h 2322248"/>
              <a:gd name="connsiteX1" fmla="*/ 2870003 w 2898014"/>
              <a:gd name="connsiteY1" fmla="*/ 34803 h 2322248"/>
              <a:gd name="connsiteX2" fmla="*/ 2898014 w 2898014"/>
              <a:gd name="connsiteY2" fmla="*/ 39969 h 2322248"/>
              <a:gd name="connsiteX3" fmla="*/ 2898014 w 2898014"/>
              <a:gd name="connsiteY3" fmla="*/ 2322248 h 2322248"/>
              <a:gd name="connsiteX4" fmla="*/ 158312 w 2898014"/>
              <a:gd name="connsiteY4" fmla="*/ 2322248 h 2322248"/>
              <a:gd name="connsiteX5" fmla="*/ 107387 w 2898014"/>
              <a:gd name="connsiteY5" fmla="*/ 2222463 h 2322248"/>
              <a:gd name="connsiteX6" fmla="*/ 0 w 2898014"/>
              <a:gd name="connsiteY6" fmla="*/ 1713053 h 2322248"/>
              <a:gd name="connsiteX7" fmla="*/ 2388614 w 2898014"/>
              <a:gd name="connsiteY7" fmla="*/ 0 h 232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8014" h="2322248">
                <a:moveTo>
                  <a:pt x="2388614" y="0"/>
                </a:moveTo>
                <a:cubicBezTo>
                  <a:pt x="2553513" y="0"/>
                  <a:pt x="2714510" y="11984"/>
                  <a:pt x="2870003" y="34803"/>
                </a:cubicBezTo>
                <a:lnTo>
                  <a:pt x="2898014" y="39969"/>
                </a:lnTo>
                <a:lnTo>
                  <a:pt x="2898014" y="2322248"/>
                </a:lnTo>
                <a:lnTo>
                  <a:pt x="158312" y="2322248"/>
                </a:lnTo>
                <a:lnTo>
                  <a:pt x="107387" y="2222463"/>
                </a:lnTo>
                <a:cubicBezTo>
                  <a:pt x="37597" y="2061540"/>
                  <a:pt x="0" y="1890446"/>
                  <a:pt x="0" y="1713053"/>
                </a:cubicBezTo>
                <a:cubicBezTo>
                  <a:pt x="0" y="766960"/>
                  <a:pt x="1069419" y="0"/>
                  <a:pt x="2388614" y="0"/>
                </a:cubicBezTo>
                <a:close/>
              </a:path>
            </a:pathLst>
          </a:custGeom>
          <a:solidFill>
            <a:srgbClr val="89D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2" name="矩形 331"/>
          <p:cNvSpPr/>
          <p:nvPr/>
        </p:nvSpPr>
        <p:spPr>
          <a:xfrm>
            <a:off x="0" y="5126671"/>
            <a:ext cx="12192000" cy="1257693"/>
          </a:xfrm>
          <a:prstGeom prst="rect">
            <a:avLst/>
          </a:prstGeom>
          <a:solidFill>
            <a:srgbClr val="71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4" name="任意多边形: 形状 703"/>
          <p:cNvSpPr/>
          <p:nvPr/>
        </p:nvSpPr>
        <p:spPr>
          <a:xfrm>
            <a:off x="10794210" y="4931505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5" name="任意多边形: 形状 704"/>
          <p:cNvSpPr/>
          <p:nvPr/>
        </p:nvSpPr>
        <p:spPr>
          <a:xfrm rot="2117308">
            <a:off x="11463398" y="4922987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6" name="任意多边形: 形状 705"/>
          <p:cNvSpPr/>
          <p:nvPr/>
        </p:nvSpPr>
        <p:spPr>
          <a:xfrm rot="2117308">
            <a:off x="10068149" y="4861526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5823" y="3429000"/>
            <a:ext cx="3919027" cy="2227295"/>
            <a:chOff x="3763962" y="-3848100"/>
            <a:chExt cx="5413376" cy="3076575"/>
          </a:xfrm>
        </p:grpSpPr>
        <p:grpSp>
          <p:nvGrpSpPr>
            <p:cNvPr id="3" name="Group 1578"/>
            <p:cNvGrpSpPr>
              <a:grpSpLocks/>
            </p:cNvGrpSpPr>
            <p:nvPr/>
          </p:nvGrpSpPr>
          <p:grpSpPr bwMode="auto">
            <a:xfrm>
              <a:off x="4289425" y="-3813175"/>
              <a:ext cx="4594225" cy="3041650"/>
              <a:chOff x="327" y="5"/>
              <a:chExt cx="2894" cy="1916"/>
            </a:xfrm>
          </p:grpSpPr>
          <p:sp>
            <p:nvSpPr>
              <p:cNvPr id="130" name="Freeform 1378"/>
              <p:cNvSpPr>
                <a:spLocks/>
              </p:cNvSpPr>
              <p:nvPr/>
            </p:nvSpPr>
            <p:spPr bwMode="auto">
              <a:xfrm>
                <a:off x="2639" y="1385"/>
                <a:ext cx="582" cy="516"/>
              </a:xfrm>
              <a:custGeom>
                <a:avLst/>
                <a:gdLst>
                  <a:gd name="T0" fmla="*/ 139 w 290"/>
                  <a:gd name="T1" fmla="*/ 17 h 257"/>
                  <a:gd name="T2" fmla="*/ 166 w 290"/>
                  <a:gd name="T3" fmla="*/ 235 h 257"/>
                  <a:gd name="T4" fmla="*/ 139 w 290"/>
                  <a:gd name="T5" fmla="*/ 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0" h="257">
                    <a:moveTo>
                      <a:pt x="139" y="17"/>
                    </a:moveTo>
                    <a:cubicBezTo>
                      <a:pt x="3" y="37"/>
                      <a:pt x="0" y="257"/>
                      <a:pt x="166" y="235"/>
                    </a:cubicBezTo>
                    <a:cubicBezTo>
                      <a:pt x="290" y="218"/>
                      <a:pt x="260" y="0"/>
                      <a:pt x="139" y="17"/>
                    </a:cubicBezTo>
                    <a:close/>
                  </a:path>
                </a:pathLst>
              </a:custGeom>
              <a:solidFill>
                <a:srgbClr val="3C5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379"/>
              <p:cNvSpPr>
                <a:spLocks/>
              </p:cNvSpPr>
              <p:nvPr/>
            </p:nvSpPr>
            <p:spPr bwMode="auto">
              <a:xfrm>
                <a:off x="2691" y="1405"/>
                <a:ext cx="488" cy="470"/>
              </a:xfrm>
              <a:custGeom>
                <a:avLst/>
                <a:gdLst>
                  <a:gd name="T0" fmla="*/ 111 w 243"/>
                  <a:gd name="T1" fmla="*/ 1 h 234"/>
                  <a:gd name="T2" fmla="*/ 12 w 243"/>
                  <a:gd name="T3" fmla="*/ 89 h 234"/>
                  <a:gd name="T4" fmla="*/ 42 w 243"/>
                  <a:gd name="T5" fmla="*/ 208 h 234"/>
                  <a:gd name="T6" fmla="*/ 110 w 243"/>
                  <a:gd name="T7" fmla="*/ 232 h 234"/>
                  <a:gd name="T8" fmla="*/ 185 w 243"/>
                  <a:gd name="T9" fmla="*/ 213 h 234"/>
                  <a:gd name="T10" fmla="*/ 222 w 243"/>
                  <a:gd name="T11" fmla="*/ 88 h 234"/>
                  <a:gd name="T12" fmla="*/ 130 w 243"/>
                  <a:gd name="T13" fmla="*/ 0 h 234"/>
                  <a:gd name="T14" fmla="*/ 111 w 243"/>
                  <a:gd name="T15" fmla="*/ 1 h 234"/>
                  <a:gd name="T16" fmla="*/ 114 w 243"/>
                  <a:gd name="T17" fmla="*/ 13 h 234"/>
                  <a:gd name="T18" fmla="*/ 187 w 243"/>
                  <a:gd name="T19" fmla="*/ 195 h 234"/>
                  <a:gd name="T20" fmla="*/ 127 w 243"/>
                  <a:gd name="T21" fmla="*/ 220 h 234"/>
                  <a:gd name="T22" fmla="*/ 60 w 243"/>
                  <a:gd name="T23" fmla="*/ 205 h 234"/>
                  <a:gd name="T24" fmla="*/ 21 w 243"/>
                  <a:gd name="T25" fmla="*/ 105 h 234"/>
                  <a:gd name="T26" fmla="*/ 114 w 243"/>
                  <a:gd name="T27" fmla="*/ 13 h 234"/>
                  <a:gd name="T28" fmla="*/ 111 w 243"/>
                  <a:gd name="T29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3" h="234">
                    <a:moveTo>
                      <a:pt x="111" y="1"/>
                    </a:moveTo>
                    <a:cubicBezTo>
                      <a:pt x="63" y="8"/>
                      <a:pt x="25" y="43"/>
                      <a:pt x="12" y="89"/>
                    </a:cubicBezTo>
                    <a:cubicBezTo>
                      <a:pt x="0" y="130"/>
                      <a:pt x="9" y="179"/>
                      <a:pt x="42" y="208"/>
                    </a:cubicBezTo>
                    <a:cubicBezTo>
                      <a:pt x="61" y="224"/>
                      <a:pt x="85" y="231"/>
                      <a:pt x="110" y="232"/>
                    </a:cubicBezTo>
                    <a:cubicBezTo>
                      <a:pt x="136" y="234"/>
                      <a:pt x="164" y="229"/>
                      <a:pt x="185" y="213"/>
                    </a:cubicBezTo>
                    <a:cubicBezTo>
                      <a:pt x="223" y="185"/>
                      <a:pt x="232" y="132"/>
                      <a:pt x="222" y="88"/>
                    </a:cubicBezTo>
                    <a:cubicBezTo>
                      <a:pt x="211" y="43"/>
                      <a:pt x="178" y="2"/>
                      <a:pt x="130" y="0"/>
                    </a:cubicBezTo>
                    <a:cubicBezTo>
                      <a:pt x="123" y="0"/>
                      <a:pt x="117" y="0"/>
                      <a:pt x="111" y="1"/>
                    </a:cubicBezTo>
                    <a:cubicBezTo>
                      <a:pt x="103" y="2"/>
                      <a:pt x="106" y="14"/>
                      <a:pt x="114" y="13"/>
                    </a:cubicBezTo>
                    <a:cubicBezTo>
                      <a:pt x="206" y="1"/>
                      <a:pt x="243" y="137"/>
                      <a:pt x="187" y="195"/>
                    </a:cubicBezTo>
                    <a:cubicBezTo>
                      <a:pt x="171" y="212"/>
                      <a:pt x="150" y="218"/>
                      <a:pt x="127" y="220"/>
                    </a:cubicBezTo>
                    <a:cubicBezTo>
                      <a:pt x="104" y="221"/>
                      <a:pt x="80" y="218"/>
                      <a:pt x="60" y="205"/>
                    </a:cubicBezTo>
                    <a:cubicBezTo>
                      <a:pt x="27" y="184"/>
                      <a:pt x="14" y="143"/>
                      <a:pt x="21" y="105"/>
                    </a:cubicBezTo>
                    <a:cubicBezTo>
                      <a:pt x="29" y="57"/>
                      <a:pt x="66" y="21"/>
                      <a:pt x="114" y="13"/>
                    </a:cubicBezTo>
                    <a:cubicBezTo>
                      <a:pt x="122" y="12"/>
                      <a:pt x="119" y="0"/>
                      <a:pt x="111" y="1"/>
                    </a:cubicBezTo>
                    <a:close/>
                  </a:path>
                </a:pathLst>
              </a:custGeom>
              <a:solidFill>
                <a:srgbClr val="2F4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380"/>
              <p:cNvSpPr>
                <a:spLocks/>
              </p:cNvSpPr>
              <p:nvPr/>
            </p:nvSpPr>
            <p:spPr bwMode="auto">
              <a:xfrm>
                <a:off x="2780" y="1513"/>
                <a:ext cx="283" cy="259"/>
              </a:xfrm>
              <a:custGeom>
                <a:avLst/>
                <a:gdLst>
                  <a:gd name="T0" fmla="*/ 69 w 141"/>
                  <a:gd name="T1" fmla="*/ 129 h 129"/>
                  <a:gd name="T2" fmla="*/ 23 w 141"/>
                  <a:gd name="T3" fmla="*/ 44 h 129"/>
                  <a:gd name="T4" fmla="*/ 124 w 141"/>
                  <a:gd name="T5" fmla="*/ 79 h 129"/>
                  <a:gd name="T6" fmla="*/ 69 w 141"/>
                  <a:gd name="T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9">
                    <a:moveTo>
                      <a:pt x="69" y="129"/>
                    </a:moveTo>
                    <a:cubicBezTo>
                      <a:pt x="28" y="129"/>
                      <a:pt x="0" y="79"/>
                      <a:pt x="23" y="44"/>
                    </a:cubicBezTo>
                    <a:cubicBezTo>
                      <a:pt x="51" y="0"/>
                      <a:pt x="141" y="19"/>
                      <a:pt x="124" y="79"/>
                    </a:cubicBezTo>
                    <a:cubicBezTo>
                      <a:pt x="118" y="103"/>
                      <a:pt x="96" y="129"/>
                      <a:pt x="69" y="129"/>
                    </a:cubicBezTo>
                    <a:close/>
                  </a:path>
                </a:pathLst>
              </a:custGeom>
              <a:solidFill>
                <a:srgbClr val="75A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381"/>
              <p:cNvSpPr>
                <a:spLocks/>
              </p:cNvSpPr>
              <p:nvPr/>
            </p:nvSpPr>
            <p:spPr bwMode="auto">
              <a:xfrm>
                <a:off x="2784" y="1535"/>
                <a:ext cx="269" cy="251"/>
              </a:xfrm>
              <a:custGeom>
                <a:avLst/>
                <a:gdLst>
                  <a:gd name="T0" fmla="*/ 67 w 134"/>
                  <a:gd name="T1" fmla="*/ 112 h 125"/>
                  <a:gd name="T2" fmla="*/ 42 w 134"/>
                  <a:gd name="T3" fmla="*/ 22 h 125"/>
                  <a:gd name="T4" fmla="*/ 118 w 134"/>
                  <a:gd name="T5" fmla="*/ 53 h 125"/>
                  <a:gd name="T6" fmla="*/ 67 w 134"/>
                  <a:gd name="T7" fmla="*/ 112 h 125"/>
                  <a:gd name="T8" fmla="*/ 67 w 134"/>
                  <a:gd name="T9" fmla="*/ 125 h 125"/>
                  <a:gd name="T10" fmla="*/ 130 w 134"/>
                  <a:gd name="T11" fmla="*/ 64 h 125"/>
                  <a:gd name="T12" fmla="*/ 105 w 134"/>
                  <a:gd name="T13" fmla="*/ 11 h 125"/>
                  <a:gd name="T14" fmla="*/ 42 w 134"/>
                  <a:gd name="T15" fmla="*/ 8 h 125"/>
                  <a:gd name="T16" fmla="*/ 7 w 134"/>
                  <a:gd name="T17" fmla="*/ 67 h 125"/>
                  <a:gd name="T18" fmla="*/ 67 w 134"/>
                  <a:gd name="T19" fmla="*/ 125 h 125"/>
                  <a:gd name="T20" fmla="*/ 67 w 134"/>
                  <a:gd name="T21" fmla="*/ 1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5">
                    <a:moveTo>
                      <a:pt x="67" y="112"/>
                    </a:moveTo>
                    <a:cubicBezTo>
                      <a:pt x="22" y="111"/>
                      <a:pt x="0" y="45"/>
                      <a:pt x="42" y="22"/>
                    </a:cubicBezTo>
                    <a:cubicBezTo>
                      <a:pt x="68" y="7"/>
                      <a:pt x="118" y="17"/>
                      <a:pt x="118" y="53"/>
                    </a:cubicBezTo>
                    <a:cubicBezTo>
                      <a:pt x="118" y="80"/>
                      <a:pt x="95" y="112"/>
                      <a:pt x="67" y="112"/>
                    </a:cubicBezTo>
                    <a:cubicBezTo>
                      <a:pt x="59" y="112"/>
                      <a:pt x="59" y="125"/>
                      <a:pt x="67" y="125"/>
                    </a:cubicBezTo>
                    <a:cubicBezTo>
                      <a:pt x="99" y="124"/>
                      <a:pt x="124" y="94"/>
                      <a:pt x="130" y="64"/>
                    </a:cubicBezTo>
                    <a:cubicBezTo>
                      <a:pt x="134" y="43"/>
                      <a:pt x="124" y="22"/>
                      <a:pt x="105" y="11"/>
                    </a:cubicBezTo>
                    <a:cubicBezTo>
                      <a:pt x="86" y="1"/>
                      <a:pt x="61" y="0"/>
                      <a:pt x="42" y="8"/>
                    </a:cubicBezTo>
                    <a:cubicBezTo>
                      <a:pt x="18" y="18"/>
                      <a:pt x="4" y="42"/>
                      <a:pt x="7" y="67"/>
                    </a:cubicBezTo>
                    <a:cubicBezTo>
                      <a:pt x="10" y="98"/>
                      <a:pt x="36" y="124"/>
                      <a:pt x="67" y="125"/>
                    </a:cubicBezTo>
                    <a:cubicBezTo>
                      <a:pt x="75" y="125"/>
                      <a:pt x="75" y="112"/>
                      <a:pt x="67" y="112"/>
                    </a:cubicBezTo>
                    <a:close/>
                  </a:path>
                </a:pathLst>
              </a:custGeom>
              <a:solidFill>
                <a:srgbClr val="3F7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1382"/>
              <p:cNvSpPr>
                <a:spLocks/>
              </p:cNvSpPr>
              <p:nvPr/>
            </p:nvSpPr>
            <p:spPr bwMode="auto">
              <a:xfrm>
                <a:off x="2077" y="1435"/>
                <a:ext cx="582" cy="486"/>
              </a:xfrm>
              <a:custGeom>
                <a:avLst/>
                <a:gdLst>
                  <a:gd name="T0" fmla="*/ 139 w 290"/>
                  <a:gd name="T1" fmla="*/ 16 h 242"/>
                  <a:gd name="T2" fmla="*/ 166 w 290"/>
                  <a:gd name="T3" fmla="*/ 222 h 242"/>
                  <a:gd name="T4" fmla="*/ 139 w 290"/>
                  <a:gd name="T5" fmla="*/ 1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0" h="242">
                    <a:moveTo>
                      <a:pt x="139" y="16"/>
                    </a:moveTo>
                    <a:cubicBezTo>
                      <a:pt x="4" y="34"/>
                      <a:pt x="0" y="242"/>
                      <a:pt x="166" y="222"/>
                    </a:cubicBezTo>
                    <a:cubicBezTo>
                      <a:pt x="290" y="206"/>
                      <a:pt x="260" y="0"/>
                      <a:pt x="139" y="16"/>
                    </a:cubicBezTo>
                    <a:close/>
                  </a:path>
                </a:pathLst>
              </a:custGeom>
              <a:solidFill>
                <a:srgbClr val="3C5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1383"/>
              <p:cNvSpPr>
                <a:spLocks/>
              </p:cNvSpPr>
              <p:nvPr/>
            </p:nvSpPr>
            <p:spPr bwMode="auto">
              <a:xfrm>
                <a:off x="2129" y="1449"/>
                <a:ext cx="466" cy="450"/>
              </a:xfrm>
              <a:custGeom>
                <a:avLst/>
                <a:gdLst>
                  <a:gd name="T0" fmla="*/ 111 w 232"/>
                  <a:gd name="T1" fmla="*/ 3 h 224"/>
                  <a:gd name="T2" fmla="*/ 12 w 232"/>
                  <a:gd name="T3" fmla="*/ 86 h 224"/>
                  <a:gd name="T4" fmla="*/ 41 w 232"/>
                  <a:gd name="T5" fmla="*/ 197 h 224"/>
                  <a:gd name="T6" fmla="*/ 107 w 232"/>
                  <a:gd name="T7" fmla="*/ 222 h 224"/>
                  <a:gd name="T8" fmla="*/ 184 w 232"/>
                  <a:gd name="T9" fmla="*/ 205 h 224"/>
                  <a:gd name="T10" fmla="*/ 222 w 232"/>
                  <a:gd name="T11" fmla="*/ 87 h 224"/>
                  <a:gd name="T12" fmla="*/ 186 w 232"/>
                  <a:gd name="T13" fmla="*/ 24 h 224"/>
                  <a:gd name="T14" fmla="*/ 113 w 232"/>
                  <a:gd name="T15" fmla="*/ 3 h 224"/>
                  <a:gd name="T16" fmla="*/ 113 w 232"/>
                  <a:gd name="T17" fmla="*/ 16 h 224"/>
                  <a:gd name="T18" fmla="*/ 173 w 232"/>
                  <a:gd name="T19" fmla="*/ 30 h 224"/>
                  <a:gd name="T20" fmla="*/ 206 w 232"/>
                  <a:gd name="T21" fmla="*/ 76 h 224"/>
                  <a:gd name="T22" fmla="*/ 187 w 232"/>
                  <a:gd name="T23" fmla="*/ 186 h 224"/>
                  <a:gd name="T24" fmla="*/ 126 w 232"/>
                  <a:gd name="T25" fmla="*/ 210 h 224"/>
                  <a:gd name="T26" fmla="*/ 59 w 232"/>
                  <a:gd name="T27" fmla="*/ 195 h 224"/>
                  <a:gd name="T28" fmla="*/ 21 w 232"/>
                  <a:gd name="T29" fmla="*/ 101 h 224"/>
                  <a:gd name="T30" fmla="*/ 114 w 232"/>
                  <a:gd name="T31" fmla="*/ 15 h 224"/>
                  <a:gd name="T32" fmla="*/ 111 w 232"/>
                  <a:gd name="T33" fmla="*/ 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2" h="224">
                    <a:moveTo>
                      <a:pt x="111" y="3"/>
                    </a:moveTo>
                    <a:cubicBezTo>
                      <a:pt x="65" y="10"/>
                      <a:pt x="26" y="41"/>
                      <a:pt x="12" y="86"/>
                    </a:cubicBezTo>
                    <a:cubicBezTo>
                      <a:pt x="0" y="125"/>
                      <a:pt x="9" y="171"/>
                      <a:pt x="41" y="197"/>
                    </a:cubicBezTo>
                    <a:cubicBezTo>
                      <a:pt x="60" y="213"/>
                      <a:pt x="83" y="220"/>
                      <a:pt x="107" y="222"/>
                    </a:cubicBezTo>
                    <a:cubicBezTo>
                      <a:pt x="133" y="224"/>
                      <a:pt x="162" y="220"/>
                      <a:pt x="184" y="205"/>
                    </a:cubicBezTo>
                    <a:cubicBezTo>
                      <a:pt x="222" y="179"/>
                      <a:pt x="232" y="130"/>
                      <a:pt x="222" y="87"/>
                    </a:cubicBezTo>
                    <a:cubicBezTo>
                      <a:pt x="217" y="63"/>
                      <a:pt x="205" y="40"/>
                      <a:pt x="186" y="24"/>
                    </a:cubicBezTo>
                    <a:cubicBezTo>
                      <a:pt x="165" y="7"/>
                      <a:pt x="139" y="0"/>
                      <a:pt x="113" y="3"/>
                    </a:cubicBezTo>
                    <a:cubicBezTo>
                      <a:pt x="105" y="4"/>
                      <a:pt x="105" y="17"/>
                      <a:pt x="113" y="16"/>
                    </a:cubicBezTo>
                    <a:cubicBezTo>
                      <a:pt x="134" y="13"/>
                      <a:pt x="155" y="17"/>
                      <a:pt x="173" y="30"/>
                    </a:cubicBezTo>
                    <a:cubicBezTo>
                      <a:pt x="189" y="41"/>
                      <a:pt x="200" y="58"/>
                      <a:pt x="206" y="76"/>
                    </a:cubicBezTo>
                    <a:cubicBezTo>
                      <a:pt x="219" y="112"/>
                      <a:pt x="216" y="158"/>
                      <a:pt x="187" y="186"/>
                    </a:cubicBezTo>
                    <a:cubicBezTo>
                      <a:pt x="171" y="202"/>
                      <a:pt x="149" y="208"/>
                      <a:pt x="126" y="210"/>
                    </a:cubicBezTo>
                    <a:cubicBezTo>
                      <a:pt x="103" y="211"/>
                      <a:pt x="79" y="207"/>
                      <a:pt x="59" y="195"/>
                    </a:cubicBezTo>
                    <a:cubicBezTo>
                      <a:pt x="28" y="176"/>
                      <a:pt x="15" y="137"/>
                      <a:pt x="21" y="101"/>
                    </a:cubicBezTo>
                    <a:cubicBezTo>
                      <a:pt x="30" y="55"/>
                      <a:pt x="68" y="22"/>
                      <a:pt x="114" y="15"/>
                    </a:cubicBezTo>
                    <a:cubicBezTo>
                      <a:pt x="122" y="14"/>
                      <a:pt x="119" y="2"/>
                      <a:pt x="111" y="3"/>
                    </a:cubicBezTo>
                    <a:close/>
                  </a:path>
                </a:pathLst>
              </a:custGeom>
              <a:solidFill>
                <a:srgbClr val="2F4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1384"/>
              <p:cNvSpPr>
                <a:spLocks/>
              </p:cNvSpPr>
              <p:nvPr/>
            </p:nvSpPr>
            <p:spPr bwMode="auto">
              <a:xfrm>
                <a:off x="2202" y="1501"/>
                <a:ext cx="341" cy="283"/>
              </a:xfrm>
              <a:custGeom>
                <a:avLst/>
                <a:gdLst>
                  <a:gd name="T0" fmla="*/ 64 w 170"/>
                  <a:gd name="T1" fmla="*/ 39 h 141"/>
                  <a:gd name="T2" fmla="*/ 87 w 170"/>
                  <a:gd name="T3" fmla="*/ 139 h 141"/>
                  <a:gd name="T4" fmla="*/ 64 w 170"/>
                  <a:gd name="T5" fmla="*/ 3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141">
                    <a:moveTo>
                      <a:pt x="64" y="39"/>
                    </a:moveTo>
                    <a:cubicBezTo>
                      <a:pt x="141" y="0"/>
                      <a:pt x="170" y="136"/>
                      <a:pt x="87" y="139"/>
                    </a:cubicBezTo>
                    <a:cubicBezTo>
                      <a:pt x="26" y="141"/>
                      <a:pt x="0" y="61"/>
                      <a:pt x="64" y="39"/>
                    </a:cubicBezTo>
                    <a:close/>
                  </a:path>
                </a:pathLst>
              </a:custGeom>
              <a:solidFill>
                <a:srgbClr val="75A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1385"/>
              <p:cNvSpPr>
                <a:spLocks/>
              </p:cNvSpPr>
              <p:nvPr/>
            </p:nvSpPr>
            <p:spPr bwMode="auto">
              <a:xfrm>
                <a:off x="2234" y="1543"/>
                <a:ext cx="263" cy="251"/>
              </a:xfrm>
              <a:custGeom>
                <a:avLst/>
                <a:gdLst>
                  <a:gd name="T0" fmla="*/ 52 w 131"/>
                  <a:gd name="T1" fmla="*/ 23 h 125"/>
                  <a:gd name="T2" fmla="*/ 101 w 131"/>
                  <a:gd name="T3" fmla="*/ 29 h 125"/>
                  <a:gd name="T4" fmla="*/ 114 w 131"/>
                  <a:gd name="T5" fmla="*/ 75 h 125"/>
                  <a:gd name="T6" fmla="*/ 22 w 131"/>
                  <a:gd name="T7" fmla="*/ 84 h 125"/>
                  <a:gd name="T8" fmla="*/ 50 w 131"/>
                  <a:gd name="T9" fmla="*/ 24 h 125"/>
                  <a:gd name="T10" fmla="*/ 47 w 131"/>
                  <a:gd name="T11" fmla="*/ 12 h 125"/>
                  <a:gd name="T12" fmla="*/ 6 w 131"/>
                  <a:gd name="T13" fmla="*/ 77 h 125"/>
                  <a:gd name="T14" fmla="*/ 68 w 131"/>
                  <a:gd name="T15" fmla="*/ 124 h 125"/>
                  <a:gd name="T16" fmla="*/ 124 w 131"/>
                  <a:gd name="T17" fmla="*/ 88 h 125"/>
                  <a:gd name="T18" fmla="*/ 115 w 131"/>
                  <a:gd name="T19" fmla="*/ 26 h 125"/>
                  <a:gd name="T20" fmla="*/ 45 w 131"/>
                  <a:gd name="T21" fmla="*/ 12 h 125"/>
                  <a:gd name="T22" fmla="*/ 52 w 131"/>
                  <a:gd name="T23" fmla="*/ 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25">
                    <a:moveTo>
                      <a:pt x="52" y="23"/>
                    </a:moveTo>
                    <a:cubicBezTo>
                      <a:pt x="69" y="15"/>
                      <a:pt x="88" y="15"/>
                      <a:pt x="101" y="29"/>
                    </a:cubicBezTo>
                    <a:cubicBezTo>
                      <a:pt x="112" y="41"/>
                      <a:pt x="117" y="60"/>
                      <a:pt x="114" y="75"/>
                    </a:cubicBezTo>
                    <a:cubicBezTo>
                      <a:pt x="107" y="122"/>
                      <a:pt x="41" y="123"/>
                      <a:pt x="22" y="84"/>
                    </a:cubicBezTo>
                    <a:cubicBezTo>
                      <a:pt x="9" y="58"/>
                      <a:pt x="25" y="33"/>
                      <a:pt x="50" y="24"/>
                    </a:cubicBezTo>
                    <a:cubicBezTo>
                      <a:pt x="58" y="21"/>
                      <a:pt x="54" y="9"/>
                      <a:pt x="47" y="12"/>
                    </a:cubicBezTo>
                    <a:cubicBezTo>
                      <a:pt x="19" y="22"/>
                      <a:pt x="0" y="46"/>
                      <a:pt x="6" y="77"/>
                    </a:cubicBezTo>
                    <a:cubicBezTo>
                      <a:pt x="13" y="105"/>
                      <a:pt x="39" y="124"/>
                      <a:pt x="68" y="124"/>
                    </a:cubicBezTo>
                    <a:cubicBezTo>
                      <a:pt x="93" y="125"/>
                      <a:pt x="115" y="112"/>
                      <a:pt x="124" y="88"/>
                    </a:cubicBezTo>
                    <a:cubicBezTo>
                      <a:pt x="131" y="68"/>
                      <a:pt x="127" y="44"/>
                      <a:pt x="115" y="26"/>
                    </a:cubicBezTo>
                    <a:cubicBezTo>
                      <a:pt x="98" y="3"/>
                      <a:pt x="70" y="0"/>
                      <a:pt x="45" y="12"/>
                    </a:cubicBezTo>
                    <a:cubicBezTo>
                      <a:pt x="38" y="16"/>
                      <a:pt x="44" y="27"/>
                      <a:pt x="52" y="23"/>
                    </a:cubicBezTo>
                    <a:close/>
                  </a:path>
                </a:pathLst>
              </a:custGeom>
              <a:solidFill>
                <a:srgbClr val="3F7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1386"/>
              <p:cNvSpPr>
                <a:spLocks/>
              </p:cNvSpPr>
              <p:nvPr/>
            </p:nvSpPr>
            <p:spPr bwMode="auto">
              <a:xfrm>
                <a:off x="895" y="1385"/>
                <a:ext cx="582" cy="516"/>
              </a:xfrm>
              <a:custGeom>
                <a:avLst/>
                <a:gdLst>
                  <a:gd name="T0" fmla="*/ 138 w 290"/>
                  <a:gd name="T1" fmla="*/ 17 h 257"/>
                  <a:gd name="T2" fmla="*/ 165 w 290"/>
                  <a:gd name="T3" fmla="*/ 235 h 257"/>
                  <a:gd name="T4" fmla="*/ 138 w 290"/>
                  <a:gd name="T5" fmla="*/ 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0" h="257">
                    <a:moveTo>
                      <a:pt x="138" y="17"/>
                    </a:moveTo>
                    <a:cubicBezTo>
                      <a:pt x="3" y="37"/>
                      <a:pt x="0" y="257"/>
                      <a:pt x="165" y="235"/>
                    </a:cubicBezTo>
                    <a:cubicBezTo>
                      <a:pt x="290" y="218"/>
                      <a:pt x="260" y="0"/>
                      <a:pt x="138" y="17"/>
                    </a:cubicBezTo>
                    <a:close/>
                  </a:path>
                </a:pathLst>
              </a:custGeom>
              <a:solidFill>
                <a:srgbClr val="3C5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1387"/>
              <p:cNvSpPr>
                <a:spLocks/>
              </p:cNvSpPr>
              <p:nvPr/>
            </p:nvSpPr>
            <p:spPr bwMode="auto">
              <a:xfrm>
                <a:off x="947" y="1405"/>
                <a:ext cx="488" cy="470"/>
              </a:xfrm>
              <a:custGeom>
                <a:avLst/>
                <a:gdLst>
                  <a:gd name="T0" fmla="*/ 111 w 243"/>
                  <a:gd name="T1" fmla="*/ 1 h 234"/>
                  <a:gd name="T2" fmla="*/ 12 w 243"/>
                  <a:gd name="T3" fmla="*/ 89 h 234"/>
                  <a:gd name="T4" fmla="*/ 42 w 243"/>
                  <a:gd name="T5" fmla="*/ 208 h 234"/>
                  <a:gd name="T6" fmla="*/ 110 w 243"/>
                  <a:gd name="T7" fmla="*/ 232 h 234"/>
                  <a:gd name="T8" fmla="*/ 185 w 243"/>
                  <a:gd name="T9" fmla="*/ 213 h 234"/>
                  <a:gd name="T10" fmla="*/ 221 w 243"/>
                  <a:gd name="T11" fmla="*/ 88 h 234"/>
                  <a:gd name="T12" fmla="*/ 130 w 243"/>
                  <a:gd name="T13" fmla="*/ 0 h 234"/>
                  <a:gd name="T14" fmla="*/ 111 w 243"/>
                  <a:gd name="T15" fmla="*/ 1 h 234"/>
                  <a:gd name="T16" fmla="*/ 114 w 243"/>
                  <a:gd name="T17" fmla="*/ 13 h 234"/>
                  <a:gd name="T18" fmla="*/ 187 w 243"/>
                  <a:gd name="T19" fmla="*/ 195 h 234"/>
                  <a:gd name="T20" fmla="*/ 127 w 243"/>
                  <a:gd name="T21" fmla="*/ 220 h 234"/>
                  <a:gd name="T22" fmla="*/ 60 w 243"/>
                  <a:gd name="T23" fmla="*/ 205 h 234"/>
                  <a:gd name="T24" fmla="*/ 21 w 243"/>
                  <a:gd name="T25" fmla="*/ 105 h 234"/>
                  <a:gd name="T26" fmla="*/ 114 w 243"/>
                  <a:gd name="T27" fmla="*/ 13 h 234"/>
                  <a:gd name="T28" fmla="*/ 111 w 243"/>
                  <a:gd name="T29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3" h="234">
                    <a:moveTo>
                      <a:pt x="111" y="1"/>
                    </a:moveTo>
                    <a:cubicBezTo>
                      <a:pt x="63" y="8"/>
                      <a:pt x="25" y="43"/>
                      <a:pt x="12" y="89"/>
                    </a:cubicBezTo>
                    <a:cubicBezTo>
                      <a:pt x="0" y="130"/>
                      <a:pt x="8" y="179"/>
                      <a:pt x="42" y="208"/>
                    </a:cubicBezTo>
                    <a:cubicBezTo>
                      <a:pt x="61" y="224"/>
                      <a:pt x="85" y="231"/>
                      <a:pt x="110" y="232"/>
                    </a:cubicBezTo>
                    <a:cubicBezTo>
                      <a:pt x="136" y="234"/>
                      <a:pt x="164" y="229"/>
                      <a:pt x="185" y="213"/>
                    </a:cubicBezTo>
                    <a:cubicBezTo>
                      <a:pt x="223" y="185"/>
                      <a:pt x="232" y="132"/>
                      <a:pt x="221" y="88"/>
                    </a:cubicBezTo>
                    <a:cubicBezTo>
                      <a:pt x="211" y="43"/>
                      <a:pt x="178" y="2"/>
                      <a:pt x="130" y="0"/>
                    </a:cubicBezTo>
                    <a:cubicBezTo>
                      <a:pt x="123" y="0"/>
                      <a:pt x="117" y="0"/>
                      <a:pt x="111" y="1"/>
                    </a:cubicBezTo>
                    <a:cubicBezTo>
                      <a:pt x="103" y="2"/>
                      <a:pt x="106" y="14"/>
                      <a:pt x="114" y="13"/>
                    </a:cubicBezTo>
                    <a:cubicBezTo>
                      <a:pt x="206" y="1"/>
                      <a:pt x="243" y="137"/>
                      <a:pt x="187" y="195"/>
                    </a:cubicBezTo>
                    <a:cubicBezTo>
                      <a:pt x="171" y="212"/>
                      <a:pt x="149" y="218"/>
                      <a:pt x="127" y="220"/>
                    </a:cubicBezTo>
                    <a:cubicBezTo>
                      <a:pt x="104" y="221"/>
                      <a:pt x="80" y="218"/>
                      <a:pt x="60" y="205"/>
                    </a:cubicBezTo>
                    <a:cubicBezTo>
                      <a:pt x="27" y="184"/>
                      <a:pt x="14" y="143"/>
                      <a:pt x="21" y="105"/>
                    </a:cubicBezTo>
                    <a:cubicBezTo>
                      <a:pt x="29" y="57"/>
                      <a:pt x="65" y="21"/>
                      <a:pt x="114" y="13"/>
                    </a:cubicBezTo>
                    <a:cubicBezTo>
                      <a:pt x="122" y="12"/>
                      <a:pt x="119" y="0"/>
                      <a:pt x="111" y="1"/>
                    </a:cubicBezTo>
                    <a:close/>
                  </a:path>
                </a:pathLst>
              </a:custGeom>
              <a:solidFill>
                <a:srgbClr val="2F4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1388"/>
              <p:cNvSpPr>
                <a:spLocks/>
              </p:cNvSpPr>
              <p:nvPr/>
            </p:nvSpPr>
            <p:spPr bwMode="auto">
              <a:xfrm>
                <a:off x="1046" y="1547"/>
                <a:ext cx="244" cy="229"/>
              </a:xfrm>
              <a:custGeom>
                <a:avLst/>
                <a:gdLst>
                  <a:gd name="T0" fmla="*/ 51 w 122"/>
                  <a:gd name="T1" fmla="*/ 20 h 114"/>
                  <a:gd name="T2" fmla="*/ 116 w 122"/>
                  <a:gd name="T3" fmla="*/ 69 h 114"/>
                  <a:gd name="T4" fmla="*/ 75 w 122"/>
                  <a:gd name="T5" fmla="*/ 110 h 114"/>
                  <a:gd name="T6" fmla="*/ 51 w 122"/>
                  <a:gd name="T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14">
                    <a:moveTo>
                      <a:pt x="51" y="20"/>
                    </a:moveTo>
                    <a:cubicBezTo>
                      <a:pt x="90" y="0"/>
                      <a:pt x="122" y="27"/>
                      <a:pt x="116" y="69"/>
                    </a:cubicBezTo>
                    <a:cubicBezTo>
                      <a:pt x="112" y="92"/>
                      <a:pt x="100" y="108"/>
                      <a:pt x="75" y="110"/>
                    </a:cubicBezTo>
                    <a:cubicBezTo>
                      <a:pt x="16" y="114"/>
                      <a:pt x="0" y="45"/>
                      <a:pt x="51" y="20"/>
                    </a:cubicBezTo>
                    <a:close/>
                  </a:path>
                </a:pathLst>
              </a:custGeom>
              <a:solidFill>
                <a:srgbClr val="75A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1389"/>
              <p:cNvSpPr>
                <a:spLocks/>
              </p:cNvSpPr>
              <p:nvPr/>
            </p:nvSpPr>
            <p:spPr bwMode="auto">
              <a:xfrm>
                <a:off x="1072" y="1553"/>
                <a:ext cx="229" cy="235"/>
              </a:xfrm>
              <a:custGeom>
                <a:avLst/>
                <a:gdLst>
                  <a:gd name="T0" fmla="*/ 41 w 114"/>
                  <a:gd name="T1" fmla="*/ 22 h 117"/>
                  <a:gd name="T2" fmla="*/ 91 w 114"/>
                  <a:gd name="T3" fmla="*/ 31 h 117"/>
                  <a:gd name="T4" fmla="*/ 89 w 114"/>
                  <a:gd name="T5" fmla="*/ 87 h 117"/>
                  <a:gd name="T6" fmla="*/ 14 w 114"/>
                  <a:gd name="T7" fmla="*/ 65 h 117"/>
                  <a:gd name="T8" fmla="*/ 41 w 114"/>
                  <a:gd name="T9" fmla="*/ 22 h 117"/>
                  <a:gd name="T10" fmla="*/ 35 w 114"/>
                  <a:gd name="T11" fmla="*/ 11 h 117"/>
                  <a:gd name="T12" fmla="*/ 1 w 114"/>
                  <a:gd name="T13" fmla="*/ 61 h 117"/>
                  <a:gd name="T14" fmla="*/ 30 w 114"/>
                  <a:gd name="T15" fmla="*/ 108 h 117"/>
                  <a:gd name="T16" fmla="*/ 95 w 114"/>
                  <a:gd name="T17" fmla="*/ 98 h 117"/>
                  <a:gd name="T18" fmla="*/ 103 w 114"/>
                  <a:gd name="T19" fmla="*/ 28 h 117"/>
                  <a:gd name="T20" fmla="*/ 35 w 114"/>
                  <a:gd name="T21" fmla="*/ 11 h 117"/>
                  <a:gd name="T22" fmla="*/ 41 w 114"/>
                  <a:gd name="T23" fmla="*/ 2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17">
                    <a:moveTo>
                      <a:pt x="41" y="22"/>
                    </a:moveTo>
                    <a:cubicBezTo>
                      <a:pt x="58" y="14"/>
                      <a:pt x="80" y="14"/>
                      <a:pt x="91" y="31"/>
                    </a:cubicBezTo>
                    <a:cubicBezTo>
                      <a:pt x="101" y="47"/>
                      <a:pt x="99" y="71"/>
                      <a:pt x="89" y="87"/>
                    </a:cubicBezTo>
                    <a:cubicBezTo>
                      <a:pt x="68" y="116"/>
                      <a:pt x="16" y="100"/>
                      <a:pt x="14" y="65"/>
                    </a:cubicBezTo>
                    <a:cubicBezTo>
                      <a:pt x="12" y="46"/>
                      <a:pt x="25" y="31"/>
                      <a:pt x="41" y="22"/>
                    </a:cubicBezTo>
                    <a:cubicBezTo>
                      <a:pt x="48" y="18"/>
                      <a:pt x="42" y="8"/>
                      <a:pt x="35" y="11"/>
                    </a:cubicBezTo>
                    <a:cubicBezTo>
                      <a:pt x="16" y="21"/>
                      <a:pt x="2" y="39"/>
                      <a:pt x="1" y="61"/>
                    </a:cubicBezTo>
                    <a:cubicBezTo>
                      <a:pt x="0" y="81"/>
                      <a:pt x="12" y="99"/>
                      <a:pt x="30" y="108"/>
                    </a:cubicBezTo>
                    <a:cubicBezTo>
                      <a:pt x="50" y="117"/>
                      <a:pt x="79" y="116"/>
                      <a:pt x="95" y="98"/>
                    </a:cubicBezTo>
                    <a:cubicBezTo>
                      <a:pt x="111" y="80"/>
                      <a:pt x="114" y="49"/>
                      <a:pt x="103" y="28"/>
                    </a:cubicBezTo>
                    <a:cubicBezTo>
                      <a:pt x="90" y="2"/>
                      <a:pt x="59" y="0"/>
                      <a:pt x="35" y="11"/>
                    </a:cubicBezTo>
                    <a:cubicBezTo>
                      <a:pt x="28" y="15"/>
                      <a:pt x="34" y="26"/>
                      <a:pt x="41" y="22"/>
                    </a:cubicBezTo>
                    <a:close/>
                  </a:path>
                </a:pathLst>
              </a:custGeom>
              <a:solidFill>
                <a:srgbClr val="3F7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1390"/>
              <p:cNvSpPr>
                <a:spLocks/>
              </p:cNvSpPr>
              <p:nvPr/>
            </p:nvSpPr>
            <p:spPr bwMode="auto">
              <a:xfrm>
                <a:off x="327" y="1419"/>
                <a:ext cx="582" cy="488"/>
              </a:xfrm>
              <a:custGeom>
                <a:avLst/>
                <a:gdLst>
                  <a:gd name="T0" fmla="*/ 138 w 290"/>
                  <a:gd name="T1" fmla="*/ 16 h 243"/>
                  <a:gd name="T2" fmla="*/ 166 w 290"/>
                  <a:gd name="T3" fmla="*/ 222 h 243"/>
                  <a:gd name="T4" fmla="*/ 138 w 290"/>
                  <a:gd name="T5" fmla="*/ 1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0" h="243">
                    <a:moveTo>
                      <a:pt x="138" y="16"/>
                    </a:moveTo>
                    <a:cubicBezTo>
                      <a:pt x="3" y="35"/>
                      <a:pt x="0" y="243"/>
                      <a:pt x="166" y="222"/>
                    </a:cubicBezTo>
                    <a:cubicBezTo>
                      <a:pt x="290" y="206"/>
                      <a:pt x="260" y="0"/>
                      <a:pt x="138" y="16"/>
                    </a:cubicBezTo>
                    <a:close/>
                  </a:path>
                </a:pathLst>
              </a:custGeom>
              <a:solidFill>
                <a:srgbClr val="3C5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1391"/>
              <p:cNvSpPr>
                <a:spLocks/>
              </p:cNvSpPr>
              <p:nvPr/>
            </p:nvSpPr>
            <p:spPr bwMode="auto">
              <a:xfrm>
                <a:off x="379" y="1433"/>
                <a:ext cx="466" cy="450"/>
              </a:xfrm>
              <a:custGeom>
                <a:avLst/>
                <a:gdLst>
                  <a:gd name="T0" fmla="*/ 111 w 232"/>
                  <a:gd name="T1" fmla="*/ 3 h 224"/>
                  <a:gd name="T2" fmla="*/ 12 w 232"/>
                  <a:gd name="T3" fmla="*/ 86 h 224"/>
                  <a:gd name="T4" fmla="*/ 41 w 232"/>
                  <a:gd name="T5" fmla="*/ 198 h 224"/>
                  <a:gd name="T6" fmla="*/ 107 w 232"/>
                  <a:gd name="T7" fmla="*/ 222 h 224"/>
                  <a:gd name="T8" fmla="*/ 184 w 232"/>
                  <a:gd name="T9" fmla="*/ 205 h 224"/>
                  <a:gd name="T10" fmla="*/ 222 w 232"/>
                  <a:gd name="T11" fmla="*/ 87 h 224"/>
                  <a:gd name="T12" fmla="*/ 185 w 232"/>
                  <a:gd name="T13" fmla="*/ 24 h 224"/>
                  <a:gd name="T14" fmla="*/ 112 w 232"/>
                  <a:gd name="T15" fmla="*/ 3 h 224"/>
                  <a:gd name="T16" fmla="*/ 112 w 232"/>
                  <a:gd name="T17" fmla="*/ 16 h 224"/>
                  <a:gd name="T18" fmla="*/ 173 w 232"/>
                  <a:gd name="T19" fmla="*/ 30 h 224"/>
                  <a:gd name="T20" fmla="*/ 206 w 232"/>
                  <a:gd name="T21" fmla="*/ 76 h 224"/>
                  <a:gd name="T22" fmla="*/ 187 w 232"/>
                  <a:gd name="T23" fmla="*/ 186 h 224"/>
                  <a:gd name="T24" fmla="*/ 125 w 232"/>
                  <a:gd name="T25" fmla="*/ 210 h 224"/>
                  <a:gd name="T26" fmla="*/ 59 w 232"/>
                  <a:gd name="T27" fmla="*/ 195 h 224"/>
                  <a:gd name="T28" fmla="*/ 21 w 232"/>
                  <a:gd name="T29" fmla="*/ 102 h 224"/>
                  <a:gd name="T30" fmla="*/ 114 w 232"/>
                  <a:gd name="T31" fmla="*/ 16 h 224"/>
                  <a:gd name="T32" fmla="*/ 111 w 232"/>
                  <a:gd name="T33" fmla="*/ 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2" h="224">
                    <a:moveTo>
                      <a:pt x="111" y="3"/>
                    </a:moveTo>
                    <a:cubicBezTo>
                      <a:pt x="65" y="10"/>
                      <a:pt x="26" y="41"/>
                      <a:pt x="12" y="86"/>
                    </a:cubicBezTo>
                    <a:cubicBezTo>
                      <a:pt x="0" y="125"/>
                      <a:pt x="9" y="171"/>
                      <a:pt x="41" y="198"/>
                    </a:cubicBezTo>
                    <a:cubicBezTo>
                      <a:pt x="60" y="213"/>
                      <a:pt x="83" y="221"/>
                      <a:pt x="107" y="222"/>
                    </a:cubicBezTo>
                    <a:cubicBezTo>
                      <a:pt x="133" y="224"/>
                      <a:pt x="162" y="220"/>
                      <a:pt x="184" y="205"/>
                    </a:cubicBezTo>
                    <a:cubicBezTo>
                      <a:pt x="221" y="180"/>
                      <a:pt x="232" y="130"/>
                      <a:pt x="222" y="87"/>
                    </a:cubicBezTo>
                    <a:cubicBezTo>
                      <a:pt x="217" y="63"/>
                      <a:pt x="204" y="40"/>
                      <a:pt x="185" y="24"/>
                    </a:cubicBezTo>
                    <a:cubicBezTo>
                      <a:pt x="165" y="7"/>
                      <a:pt x="139" y="0"/>
                      <a:pt x="112" y="3"/>
                    </a:cubicBezTo>
                    <a:cubicBezTo>
                      <a:pt x="105" y="4"/>
                      <a:pt x="105" y="17"/>
                      <a:pt x="112" y="16"/>
                    </a:cubicBezTo>
                    <a:cubicBezTo>
                      <a:pt x="134" y="13"/>
                      <a:pt x="155" y="17"/>
                      <a:pt x="173" y="30"/>
                    </a:cubicBezTo>
                    <a:cubicBezTo>
                      <a:pt x="188" y="41"/>
                      <a:pt x="199" y="58"/>
                      <a:pt x="206" y="76"/>
                    </a:cubicBezTo>
                    <a:cubicBezTo>
                      <a:pt x="219" y="112"/>
                      <a:pt x="216" y="158"/>
                      <a:pt x="187" y="186"/>
                    </a:cubicBezTo>
                    <a:cubicBezTo>
                      <a:pt x="170" y="203"/>
                      <a:pt x="148" y="209"/>
                      <a:pt x="125" y="210"/>
                    </a:cubicBezTo>
                    <a:cubicBezTo>
                      <a:pt x="102" y="211"/>
                      <a:pt x="79" y="207"/>
                      <a:pt x="59" y="195"/>
                    </a:cubicBezTo>
                    <a:cubicBezTo>
                      <a:pt x="27" y="176"/>
                      <a:pt x="14" y="137"/>
                      <a:pt x="21" y="102"/>
                    </a:cubicBezTo>
                    <a:cubicBezTo>
                      <a:pt x="30" y="55"/>
                      <a:pt x="68" y="22"/>
                      <a:pt x="114" y="16"/>
                    </a:cubicBezTo>
                    <a:cubicBezTo>
                      <a:pt x="122" y="14"/>
                      <a:pt x="119" y="2"/>
                      <a:pt x="111" y="3"/>
                    </a:cubicBezTo>
                    <a:close/>
                  </a:path>
                </a:pathLst>
              </a:custGeom>
              <a:solidFill>
                <a:srgbClr val="2F4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1392"/>
              <p:cNvSpPr>
                <a:spLocks/>
              </p:cNvSpPr>
              <p:nvPr/>
            </p:nvSpPr>
            <p:spPr bwMode="auto">
              <a:xfrm>
                <a:off x="437" y="1547"/>
                <a:ext cx="340" cy="250"/>
              </a:xfrm>
              <a:custGeom>
                <a:avLst/>
                <a:gdLst>
                  <a:gd name="T0" fmla="*/ 68 w 169"/>
                  <a:gd name="T1" fmla="*/ 108 h 124"/>
                  <a:gd name="T2" fmla="*/ 84 w 169"/>
                  <a:gd name="T3" fmla="*/ 2 h 124"/>
                  <a:gd name="T4" fmla="*/ 68 w 169"/>
                  <a:gd name="T5" fmla="*/ 10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124">
                    <a:moveTo>
                      <a:pt x="68" y="108"/>
                    </a:moveTo>
                    <a:cubicBezTo>
                      <a:pt x="0" y="92"/>
                      <a:pt x="17" y="0"/>
                      <a:pt x="84" y="2"/>
                    </a:cubicBezTo>
                    <a:cubicBezTo>
                      <a:pt x="169" y="4"/>
                      <a:pt x="142" y="124"/>
                      <a:pt x="68" y="108"/>
                    </a:cubicBezTo>
                    <a:close/>
                  </a:path>
                </a:pathLst>
              </a:custGeom>
              <a:solidFill>
                <a:srgbClr val="75A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1393"/>
              <p:cNvSpPr>
                <a:spLocks/>
              </p:cNvSpPr>
              <p:nvPr/>
            </p:nvSpPr>
            <p:spPr bwMode="auto">
              <a:xfrm>
                <a:off x="466" y="1533"/>
                <a:ext cx="266" cy="253"/>
              </a:xfrm>
              <a:custGeom>
                <a:avLst/>
                <a:gdLst>
                  <a:gd name="T0" fmla="*/ 56 w 133"/>
                  <a:gd name="T1" fmla="*/ 109 h 126"/>
                  <a:gd name="T2" fmla="*/ 17 w 133"/>
                  <a:gd name="T3" fmla="*/ 63 h 126"/>
                  <a:gd name="T4" fmla="*/ 52 w 133"/>
                  <a:gd name="T5" fmla="*/ 17 h 126"/>
                  <a:gd name="T6" fmla="*/ 110 w 133"/>
                  <a:gd name="T7" fmla="*/ 34 h 126"/>
                  <a:gd name="T8" fmla="*/ 110 w 133"/>
                  <a:gd name="T9" fmla="*/ 84 h 126"/>
                  <a:gd name="T10" fmla="*/ 56 w 133"/>
                  <a:gd name="T11" fmla="*/ 109 h 126"/>
                  <a:gd name="T12" fmla="*/ 52 w 133"/>
                  <a:gd name="T13" fmla="*/ 121 h 126"/>
                  <a:gd name="T14" fmla="*/ 116 w 133"/>
                  <a:gd name="T15" fmla="*/ 97 h 126"/>
                  <a:gd name="T16" fmla="*/ 123 w 133"/>
                  <a:gd name="T17" fmla="*/ 33 h 126"/>
                  <a:gd name="T18" fmla="*/ 58 w 133"/>
                  <a:gd name="T19" fmla="*/ 3 h 126"/>
                  <a:gd name="T20" fmla="*/ 5 w 133"/>
                  <a:gd name="T21" fmla="*/ 54 h 126"/>
                  <a:gd name="T22" fmla="*/ 52 w 133"/>
                  <a:gd name="T23" fmla="*/ 121 h 126"/>
                  <a:gd name="T24" fmla="*/ 56 w 133"/>
                  <a:gd name="T25" fmla="*/ 10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26">
                    <a:moveTo>
                      <a:pt x="56" y="109"/>
                    </a:moveTo>
                    <a:cubicBezTo>
                      <a:pt x="33" y="103"/>
                      <a:pt x="16" y="87"/>
                      <a:pt x="17" y="63"/>
                    </a:cubicBezTo>
                    <a:cubicBezTo>
                      <a:pt x="17" y="42"/>
                      <a:pt x="32" y="23"/>
                      <a:pt x="52" y="17"/>
                    </a:cubicBezTo>
                    <a:cubicBezTo>
                      <a:pt x="72" y="12"/>
                      <a:pt x="98" y="16"/>
                      <a:pt x="110" y="34"/>
                    </a:cubicBezTo>
                    <a:cubicBezTo>
                      <a:pt x="119" y="49"/>
                      <a:pt x="118" y="69"/>
                      <a:pt x="110" y="84"/>
                    </a:cubicBezTo>
                    <a:cubicBezTo>
                      <a:pt x="99" y="104"/>
                      <a:pt x="78" y="113"/>
                      <a:pt x="56" y="109"/>
                    </a:cubicBezTo>
                    <a:cubicBezTo>
                      <a:pt x="48" y="107"/>
                      <a:pt x="44" y="119"/>
                      <a:pt x="52" y="121"/>
                    </a:cubicBezTo>
                    <a:cubicBezTo>
                      <a:pt x="77" y="126"/>
                      <a:pt x="102" y="118"/>
                      <a:pt x="116" y="97"/>
                    </a:cubicBezTo>
                    <a:cubicBezTo>
                      <a:pt x="129" y="79"/>
                      <a:pt x="133" y="53"/>
                      <a:pt x="123" y="33"/>
                    </a:cubicBezTo>
                    <a:cubicBezTo>
                      <a:pt x="112" y="9"/>
                      <a:pt x="83" y="0"/>
                      <a:pt x="58" y="3"/>
                    </a:cubicBezTo>
                    <a:cubicBezTo>
                      <a:pt x="31" y="7"/>
                      <a:pt x="9" y="28"/>
                      <a:pt x="5" y="54"/>
                    </a:cubicBezTo>
                    <a:cubicBezTo>
                      <a:pt x="0" y="87"/>
                      <a:pt x="21" y="113"/>
                      <a:pt x="52" y="121"/>
                    </a:cubicBezTo>
                    <a:cubicBezTo>
                      <a:pt x="60" y="123"/>
                      <a:pt x="63" y="111"/>
                      <a:pt x="56" y="109"/>
                    </a:cubicBezTo>
                    <a:close/>
                  </a:path>
                </a:pathLst>
              </a:custGeom>
              <a:solidFill>
                <a:srgbClr val="3F7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1394"/>
              <p:cNvSpPr>
                <a:spLocks/>
              </p:cNvSpPr>
              <p:nvPr/>
            </p:nvSpPr>
            <p:spPr bwMode="auto">
              <a:xfrm>
                <a:off x="399" y="722"/>
                <a:ext cx="807" cy="633"/>
              </a:xfrm>
              <a:custGeom>
                <a:avLst/>
                <a:gdLst>
                  <a:gd name="T0" fmla="*/ 26 w 402"/>
                  <a:gd name="T1" fmla="*/ 45 h 315"/>
                  <a:gd name="T2" fmla="*/ 46 w 402"/>
                  <a:gd name="T3" fmla="*/ 202 h 315"/>
                  <a:gd name="T4" fmla="*/ 67 w 402"/>
                  <a:gd name="T5" fmla="*/ 286 h 315"/>
                  <a:gd name="T6" fmla="*/ 113 w 402"/>
                  <a:gd name="T7" fmla="*/ 314 h 315"/>
                  <a:gd name="T8" fmla="*/ 220 w 402"/>
                  <a:gd name="T9" fmla="*/ 310 h 315"/>
                  <a:gd name="T10" fmla="*/ 402 w 402"/>
                  <a:gd name="T11" fmla="*/ 286 h 315"/>
                  <a:gd name="T12" fmla="*/ 362 w 402"/>
                  <a:gd name="T13" fmla="*/ 135 h 315"/>
                  <a:gd name="T14" fmla="*/ 299 w 402"/>
                  <a:gd name="T15" fmla="*/ 13 h 315"/>
                  <a:gd name="T16" fmla="*/ 248 w 402"/>
                  <a:gd name="T17" fmla="*/ 1 h 315"/>
                  <a:gd name="T18" fmla="*/ 126 w 402"/>
                  <a:gd name="T19" fmla="*/ 13 h 315"/>
                  <a:gd name="T20" fmla="*/ 26 w 402"/>
                  <a:gd name="T21" fmla="*/ 4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2" h="315">
                    <a:moveTo>
                      <a:pt x="26" y="45"/>
                    </a:moveTo>
                    <a:cubicBezTo>
                      <a:pt x="0" y="71"/>
                      <a:pt x="36" y="165"/>
                      <a:pt x="46" y="202"/>
                    </a:cubicBezTo>
                    <a:cubicBezTo>
                      <a:pt x="51" y="232"/>
                      <a:pt x="55" y="259"/>
                      <a:pt x="67" y="286"/>
                    </a:cubicBezTo>
                    <a:cubicBezTo>
                      <a:pt x="78" y="310"/>
                      <a:pt x="85" y="314"/>
                      <a:pt x="113" y="314"/>
                    </a:cubicBezTo>
                    <a:cubicBezTo>
                      <a:pt x="149" y="314"/>
                      <a:pt x="183" y="315"/>
                      <a:pt x="220" y="310"/>
                    </a:cubicBezTo>
                    <a:cubicBezTo>
                      <a:pt x="279" y="301"/>
                      <a:pt x="345" y="299"/>
                      <a:pt x="402" y="286"/>
                    </a:cubicBezTo>
                    <a:cubicBezTo>
                      <a:pt x="392" y="234"/>
                      <a:pt x="379" y="185"/>
                      <a:pt x="362" y="135"/>
                    </a:cubicBezTo>
                    <a:cubicBezTo>
                      <a:pt x="349" y="102"/>
                      <a:pt x="327" y="36"/>
                      <a:pt x="299" y="13"/>
                    </a:cubicBezTo>
                    <a:cubicBezTo>
                      <a:pt x="285" y="1"/>
                      <a:pt x="266" y="0"/>
                      <a:pt x="248" y="1"/>
                    </a:cubicBezTo>
                    <a:cubicBezTo>
                      <a:pt x="198" y="6"/>
                      <a:pt x="167" y="8"/>
                      <a:pt x="126" y="13"/>
                    </a:cubicBezTo>
                    <a:cubicBezTo>
                      <a:pt x="94" y="17"/>
                      <a:pt x="49" y="22"/>
                      <a:pt x="26" y="45"/>
                    </a:cubicBezTo>
                    <a:close/>
                  </a:path>
                </a:pathLst>
              </a:custGeom>
              <a:solidFill>
                <a:srgbClr val="BB6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1395"/>
              <p:cNvSpPr>
                <a:spLocks/>
              </p:cNvSpPr>
              <p:nvPr/>
            </p:nvSpPr>
            <p:spPr bwMode="auto">
              <a:xfrm>
                <a:off x="405" y="712"/>
                <a:ext cx="813" cy="653"/>
              </a:xfrm>
              <a:custGeom>
                <a:avLst/>
                <a:gdLst>
                  <a:gd name="T0" fmla="*/ 19 w 405"/>
                  <a:gd name="T1" fmla="*/ 47 h 325"/>
                  <a:gd name="T2" fmla="*/ 14 w 405"/>
                  <a:gd name="T3" fmla="*/ 127 h 325"/>
                  <a:gd name="T4" fmla="*/ 40 w 405"/>
                  <a:gd name="T5" fmla="*/ 224 h 325"/>
                  <a:gd name="T6" fmla="*/ 60 w 405"/>
                  <a:gd name="T7" fmla="*/ 294 h 325"/>
                  <a:gd name="T8" fmla="*/ 87 w 405"/>
                  <a:gd name="T9" fmla="*/ 323 h 325"/>
                  <a:gd name="T10" fmla="*/ 113 w 405"/>
                  <a:gd name="T11" fmla="*/ 325 h 325"/>
                  <a:gd name="T12" fmla="*/ 153 w 405"/>
                  <a:gd name="T13" fmla="*/ 325 h 325"/>
                  <a:gd name="T14" fmla="*/ 231 w 405"/>
                  <a:gd name="T15" fmla="*/ 318 h 325"/>
                  <a:gd name="T16" fmla="*/ 401 w 405"/>
                  <a:gd name="T17" fmla="*/ 296 h 325"/>
                  <a:gd name="T18" fmla="*/ 405 w 405"/>
                  <a:gd name="T19" fmla="*/ 289 h 325"/>
                  <a:gd name="T20" fmla="*/ 368 w 405"/>
                  <a:gd name="T21" fmla="*/ 149 h 325"/>
                  <a:gd name="T22" fmla="*/ 329 w 405"/>
                  <a:gd name="T23" fmla="*/ 53 h 325"/>
                  <a:gd name="T24" fmla="*/ 303 w 405"/>
                  <a:gd name="T25" fmla="*/ 16 h 325"/>
                  <a:gd name="T26" fmla="*/ 253 w 405"/>
                  <a:gd name="T27" fmla="*/ 0 h 325"/>
                  <a:gd name="T28" fmla="*/ 187 w 405"/>
                  <a:gd name="T29" fmla="*/ 6 h 325"/>
                  <a:gd name="T30" fmla="*/ 131 w 405"/>
                  <a:gd name="T31" fmla="*/ 12 h 325"/>
                  <a:gd name="T32" fmla="*/ 19 w 405"/>
                  <a:gd name="T33" fmla="*/ 47 h 325"/>
                  <a:gd name="T34" fmla="*/ 26 w 405"/>
                  <a:gd name="T35" fmla="*/ 54 h 325"/>
                  <a:gd name="T36" fmla="*/ 123 w 405"/>
                  <a:gd name="T37" fmla="*/ 23 h 325"/>
                  <a:gd name="T38" fmla="*/ 235 w 405"/>
                  <a:gd name="T39" fmla="*/ 13 h 325"/>
                  <a:gd name="T40" fmla="*/ 292 w 405"/>
                  <a:gd name="T41" fmla="*/ 22 h 325"/>
                  <a:gd name="T42" fmla="*/ 318 w 405"/>
                  <a:gd name="T43" fmla="*/ 57 h 325"/>
                  <a:gd name="T44" fmla="*/ 355 w 405"/>
                  <a:gd name="T45" fmla="*/ 145 h 325"/>
                  <a:gd name="T46" fmla="*/ 394 w 405"/>
                  <a:gd name="T47" fmla="*/ 292 h 325"/>
                  <a:gd name="T48" fmla="*/ 398 w 405"/>
                  <a:gd name="T49" fmla="*/ 285 h 325"/>
                  <a:gd name="T50" fmla="*/ 254 w 405"/>
                  <a:gd name="T51" fmla="*/ 305 h 325"/>
                  <a:gd name="T52" fmla="*/ 184 w 405"/>
                  <a:gd name="T53" fmla="*/ 312 h 325"/>
                  <a:gd name="T54" fmla="*/ 110 w 405"/>
                  <a:gd name="T55" fmla="*/ 314 h 325"/>
                  <a:gd name="T56" fmla="*/ 74 w 405"/>
                  <a:gd name="T57" fmla="*/ 299 h 325"/>
                  <a:gd name="T58" fmla="*/ 54 w 405"/>
                  <a:gd name="T59" fmla="*/ 239 h 325"/>
                  <a:gd name="T60" fmla="*/ 43 w 405"/>
                  <a:gd name="T61" fmla="*/ 188 h 325"/>
                  <a:gd name="T62" fmla="*/ 30 w 405"/>
                  <a:gd name="T63" fmla="*/ 145 h 325"/>
                  <a:gd name="T64" fmla="*/ 20 w 405"/>
                  <a:gd name="T65" fmla="*/ 92 h 325"/>
                  <a:gd name="T66" fmla="*/ 26 w 405"/>
                  <a:gd name="T67" fmla="*/ 54 h 325"/>
                  <a:gd name="T68" fmla="*/ 19 w 405"/>
                  <a:gd name="T69" fmla="*/ 4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5" h="325">
                    <a:moveTo>
                      <a:pt x="19" y="47"/>
                    </a:moveTo>
                    <a:cubicBezTo>
                      <a:pt x="0" y="67"/>
                      <a:pt x="9" y="104"/>
                      <a:pt x="14" y="127"/>
                    </a:cubicBezTo>
                    <a:cubicBezTo>
                      <a:pt x="22" y="160"/>
                      <a:pt x="34" y="191"/>
                      <a:pt x="40" y="224"/>
                    </a:cubicBezTo>
                    <a:cubicBezTo>
                      <a:pt x="45" y="248"/>
                      <a:pt x="49" y="272"/>
                      <a:pt x="60" y="294"/>
                    </a:cubicBezTo>
                    <a:cubicBezTo>
                      <a:pt x="65" y="307"/>
                      <a:pt x="73" y="319"/>
                      <a:pt x="87" y="323"/>
                    </a:cubicBezTo>
                    <a:cubicBezTo>
                      <a:pt x="95" y="325"/>
                      <a:pt x="104" y="325"/>
                      <a:pt x="113" y="325"/>
                    </a:cubicBezTo>
                    <a:cubicBezTo>
                      <a:pt x="126" y="325"/>
                      <a:pt x="139" y="325"/>
                      <a:pt x="153" y="325"/>
                    </a:cubicBezTo>
                    <a:cubicBezTo>
                      <a:pt x="179" y="324"/>
                      <a:pt x="205" y="321"/>
                      <a:pt x="231" y="318"/>
                    </a:cubicBezTo>
                    <a:cubicBezTo>
                      <a:pt x="287" y="311"/>
                      <a:pt x="345" y="309"/>
                      <a:pt x="401" y="296"/>
                    </a:cubicBezTo>
                    <a:cubicBezTo>
                      <a:pt x="404" y="295"/>
                      <a:pt x="405" y="292"/>
                      <a:pt x="405" y="289"/>
                    </a:cubicBezTo>
                    <a:cubicBezTo>
                      <a:pt x="395" y="242"/>
                      <a:pt x="383" y="195"/>
                      <a:pt x="368" y="149"/>
                    </a:cubicBezTo>
                    <a:cubicBezTo>
                      <a:pt x="358" y="117"/>
                      <a:pt x="345" y="84"/>
                      <a:pt x="329" y="53"/>
                    </a:cubicBezTo>
                    <a:cubicBezTo>
                      <a:pt x="322" y="40"/>
                      <a:pt x="314" y="26"/>
                      <a:pt x="303" y="16"/>
                    </a:cubicBezTo>
                    <a:cubicBezTo>
                      <a:pt x="289" y="3"/>
                      <a:pt x="271" y="0"/>
                      <a:pt x="253" y="0"/>
                    </a:cubicBezTo>
                    <a:cubicBezTo>
                      <a:pt x="231" y="1"/>
                      <a:pt x="209" y="4"/>
                      <a:pt x="187" y="6"/>
                    </a:cubicBezTo>
                    <a:cubicBezTo>
                      <a:pt x="168" y="7"/>
                      <a:pt x="149" y="9"/>
                      <a:pt x="131" y="12"/>
                    </a:cubicBezTo>
                    <a:cubicBezTo>
                      <a:pt x="93" y="16"/>
                      <a:pt x="47" y="19"/>
                      <a:pt x="19" y="47"/>
                    </a:cubicBezTo>
                    <a:cubicBezTo>
                      <a:pt x="14" y="52"/>
                      <a:pt x="21" y="59"/>
                      <a:pt x="26" y="54"/>
                    </a:cubicBezTo>
                    <a:cubicBezTo>
                      <a:pt x="51" y="30"/>
                      <a:pt x="91" y="28"/>
                      <a:pt x="123" y="23"/>
                    </a:cubicBezTo>
                    <a:cubicBezTo>
                      <a:pt x="160" y="19"/>
                      <a:pt x="198" y="16"/>
                      <a:pt x="235" y="13"/>
                    </a:cubicBezTo>
                    <a:cubicBezTo>
                      <a:pt x="254" y="11"/>
                      <a:pt x="276" y="8"/>
                      <a:pt x="292" y="22"/>
                    </a:cubicBezTo>
                    <a:cubicBezTo>
                      <a:pt x="304" y="31"/>
                      <a:pt x="311" y="44"/>
                      <a:pt x="318" y="57"/>
                    </a:cubicBezTo>
                    <a:cubicBezTo>
                      <a:pt x="333" y="85"/>
                      <a:pt x="345" y="115"/>
                      <a:pt x="355" y="145"/>
                    </a:cubicBezTo>
                    <a:cubicBezTo>
                      <a:pt x="371" y="193"/>
                      <a:pt x="384" y="242"/>
                      <a:pt x="394" y="292"/>
                    </a:cubicBezTo>
                    <a:cubicBezTo>
                      <a:pt x="395" y="290"/>
                      <a:pt x="397" y="288"/>
                      <a:pt x="398" y="285"/>
                    </a:cubicBezTo>
                    <a:cubicBezTo>
                      <a:pt x="351" y="296"/>
                      <a:pt x="302" y="299"/>
                      <a:pt x="254" y="305"/>
                    </a:cubicBezTo>
                    <a:cubicBezTo>
                      <a:pt x="230" y="307"/>
                      <a:pt x="207" y="311"/>
                      <a:pt x="184" y="312"/>
                    </a:cubicBezTo>
                    <a:cubicBezTo>
                      <a:pt x="159" y="314"/>
                      <a:pt x="134" y="314"/>
                      <a:pt x="110" y="314"/>
                    </a:cubicBezTo>
                    <a:cubicBezTo>
                      <a:pt x="95" y="314"/>
                      <a:pt x="82" y="313"/>
                      <a:pt x="74" y="299"/>
                    </a:cubicBezTo>
                    <a:cubicBezTo>
                      <a:pt x="64" y="281"/>
                      <a:pt x="58" y="260"/>
                      <a:pt x="54" y="239"/>
                    </a:cubicBezTo>
                    <a:cubicBezTo>
                      <a:pt x="51" y="222"/>
                      <a:pt x="48" y="205"/>
                      <a:pt x="43" y="188"/>
                    </a:cubicBezTo>
                    <a:cubicBezTo>
                      <a:pt x="38" y="174"/>
                      <a:pt x="34" y="160"/>
                      <a:pt x="30" y="145"/>
                    </a:cubicBezTo>
                    <a:cubicBezTo>
                      <a:pt x="25" y="128"/>
                      <a:pt x="21" y="110"/>
                      <a:pt x="20" y="92"/>
                    </a:cubicBezTo>
                    <a:cubicBezTo>
                      <a:pt x="19" y="80"/>
                      <a:pt x="18" y="64"/>
                      <a:pt x="26" y="54"/>
                    </a:cubicBezTo>
                    <a:cubicBezTo>
                      <a:pt x="31" y="49"/>
                      <a:pt x="23" y="41"/>
                      <a:pt x="19" y="47"/>
                    </a:cubicBezTo>
                    <a:close/>
                  </a:path>
                </a:pathLst>
              </a:custGeom>
              <a:solidFill>
                <a:srgbClr val="A54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1396"/>
              <p:cNvSpPr>
                <a:spLocks/>
              </p:cNvSpPr>
              <p:nvPr/>
            </p:nvSpPr>
            <p:spPr bwMode="auto">
              <a:xfrm>
                <a:off x="429" y="1262"/>
                <a:ext cx="950" cy="257"/>
              </a:xfrm>
              <a:custGeom>
                <a:avLst/>
                <a:gdLst>
                  <a:gd name="T0" fmla="*/ 4 w 473"/>
                  <a:gd name="T1" fmla="*/ 112 h 128"/>
                  <a:gd name="T2" fmla="*/ 36 w 473"/>
                  <a:gd name="T3" fmla="*/ 43 h 128"/>
                  <a:gd name="T4" fmla="*/ 389 w 473"/>
                  <a:gd name="T5" fmla="*/ 3 h 128"/>
                  <a:gd name="T6" fmla="*/ 469 w 473"/>
                  <a:gd name="T7" fmla="*/ 35 h 128"/>
                  <a:gd name="T8" fmla="*/ 468 w 473"/>
                  <a:gd name="T9" fmla="*/ 89 h 128"/>
                  <a:gd name="T10" fmla="*/ 367 w 473"/>
                  <a:gd name="T11" fmla="*/ 120 h 128"/>
                  <a:gd name="T12" fmla="*/ 205 w 473"/>
                  <a:gd name="T13" fmla="*/ 125 h 128"/>
                  <a:gd name="T14" fmla="*/ 22 w 473"/>
                  <a:gd name="T15" fmla="*/ 126 h 128"/>
                  <a:gd name="T16" fmla="*/ 4 w 473"/>
                  <a:gd name="T17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3" h="128">
                    <a:moveTo>
                      <a:pt x="4" y="112"/>
                    </a:moveTo>
                    <a:cubicBezTo>
                      <a:pt x="0" y="91"/>
                      <a:pt x="19" y="52"/>
                      <a:pt x="36" y="43"/>
                    </a:cubicBezTo>
                    <a:cubicBezTo>
                      <a:pt x="98" y="9"/>
                      <a:pt x="344" y="6"/>
                      <a:pt x="389" y="3"/>
                    </a:cubicBezTo>
                    <a:cubicBezTo>
                      <a:pt x="418" y="0"/>
                      <a:pt x="462" y="1"/>
                      <a:pt x="469" y="35"/>
                    </a:cubicBezTo>
                    <a:cubicBezTo>
                      <a:pt x="473" y="52"/>
                      <a:pt x="472" y="71"/>
                      <a:pt x="468" y="89"/>
                    </a:cubicBezTo>
                    <a:cubicBezTo>
                      <a:pt x="459" y="121"/>
                      <a:pt x="401" y="120"/>
                      <a:pt x="367" y="120"/>
                    </a:cubicBezTo>
                    <a:cubicBezTo>
                      <a:pt x="314" y="121"/>
                      <a:pt x="258" y="125"/>
                      <a:pt x="205" y="125"/>
                    </a:cubicBezTo>
                    <a:cubicBezTo>
                      <a:pt x="143" y="125"/>
                      <a:pt x="83" y="128"/>
                      <a:pt x="22" y="126"/>
                    </a:cubicBezTo>
                    <a:cubicBezTo>
                      <a:pt x="11" y="126"/>
                      <a:pt x="6" y="121"/>
                      <a:pt x="4" y="112"/>
                    </a:cubicBezTo>
                    <a:close/>
                  </a:path>
                </a:pathLst>
              </a:custGeom>
              <a:solidFill>
                <a:srgbClr val="BB6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1397"/>
              <p:cNvSpPr>
                <a:spLocks/>
              </p:cNvSpPr>
              <p:nvPr/>
            </p:nvSpPr>
            <p:spPr bwMode="auto">
              <a:xfrm>
                <a:off x="415" y="1248"/>
                <a:ext cx="978" cy="293"/>
              </a:xfrm>
              <a:custGeom>
                <a:avLst/>
                <a:gdLst>
                  <a:gd name="T0" fmla="*/ 17 w 487"/>
                  <a:gd name="T1" fmla="*/ 119 h 146"/>
                  <a:gd name="T2" fmla="*/ 32 w 487"/>
                  <a:gd name="T3" fmla="*/ 72 h 146"/>
                  <a:gd name="T4" fmla="*/ 57 w 487"/>
                  <a:gd name="T5" fmla="*/ 52 h 146"/>
                  <a:gd name="T6" fmla="*/ 128 w 487"/>
                  <a:gd name="T7" fmla="*/ 36 h 146"/>
                  <a:gd name="T8" fmla="*/ 312 w 487"/>
                  <a:gd name="T9" fmla="*/ 21 h 146"/>
                  <a:gd name="T10" fmla="*/ 380 w 487"/>
                  <a:gd name="T11" fmla="*/ 18 h 146"/>
                  <a:gd name="T12" fmla="*/ 451 w 487"/>
                  <a:gd name="T13" fmla="*/ 23 h 146"/>
                  <a:gd name="T14" fmla="*/ 471 w 487"/>
                  <a:gd name="T15" fmla="*/ 69 h 146"/>
                  <a:gd name="T16" fmla="*/ 451 w 487"/>
                  <a:gd name="T17" fmla="*/ 110 h 146"/>
                  <a:gd name="T18" fmla="*/ 405 w 487"/>
                  <a:gd name="T19" fmla="*/ 118 h 146"/>
                  <a:gd name="T20" fmla="*/ 350 w 487"/>
                  <a:gd name="T21" fmla="*/ 120 h 146"/>
                  <a:gd name="T22" fmla="*/ 196 w 487"/>
                  <a:gd name="T23" fmla="*/ 124 h 146"/>
                  <a:gd name="T24" fmla="*/ 41 w 487"/>
                  <a:gd name="T25" fmla="*/ 125 h 146"/>
                  <a:gd name="T26" fmla="*/ 19 w 487"/>
                  <a:gd name="T27" fmla="*/ 117 h 146"/>
                  <a:gd name="T28" fmla="*/ 3 w 487"/>
                  <a:gd name="T29" fmla="*/ 121 h 146"/>
                  <a:gd name="T30" fmla="*/ 57 w 487"/>
                  <a:gd name="T31" fmla="*/ 142 h 146"/>
                  <a:gd name="T32" fmla="*/ 140 w 487"/>
                  <a:gd name="T33" fmla="*/ 141 h 146"/>
                  <a:gd name="T34" fmla="*/ 308 w 487"/>
                  <a:gd name="T35" fmla="*/ 137 h 146"/>
                  <a:gd name="T36" fmla="*/ 384 w 487"/>
                  <a:gd name="T37" fmla="*/ 135 h 146"/>
                  <a:gd name="T38" fmla="*/ 437 w 487"/>
                  <a:gd name="T39" fmla="*/ 131 h 146"/>
                  <a:gd name="T40" fmla="*/ 477 w 487"/>
                  <a:gd name="T41" fmla="*/ 110 h 146"/>
                  <a:gd name="T42" fmla="*/ 485 w 487"/>
                  <a:gd name="T43" fmla="*/ 83 h 146"/>
                  <a:gd name="T44" fmla="*/ 485 w 487"/>
                  <a:gd name="T45" fmla="*/ 44 h 146"/>
                  <a:gd name="T46" fmla="*/ 403 w 487"/>
                  <a:gd name="T47" fmla="*/ 2 h 146"/>
                  <a:gd name="T48" fmla="*/ 342 w 487"/>
                  <a:gd name="T49" fmla="*/ 4 h 146"/>
                  <a:gd name="T50" fmla="*/ 145 w 487"/>
                  <a:gd name="T51" fmla="*/ 18 h 146"/>
                  <a:gd name="T52" fmla="*/ 61 w 487"/>
                  <a:gd name="T53" fmla="*/ 34 h 146"/>
                  <a:gd name="T54" fmla="*/ 32 w 487"/>
                  <a:gd name="T55" fmla="*/ 49 h 146"/>
                  <a:gd name="T56" fmla="*/ 6 w 487"/>
                  <a:gd name="T57" fmla="*/ 96 h 146"/>
                  <a:gd name="T58" fmla="*/ 5 w 487"/>
                  <a:gd name="T59" fmla="*/ 121 h 146"/>
                  <a:gd name="T60" fmla="*/ 17 w 487"/>
                  <a:gd name="T61" fmla="*/ 11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7" h="146">
                    <a:moveTo>
                      <a:pt x="17" y="119"/>
                    </a:moveTo>
                    <a:cubicBezTo>
                      <a:pt x="15" y="103"/>
                      <a:pt x="23" y="85"/>
                      <a:pt x="32" y="72"/>
                    </a:cubicBezTo>
                    <a:cubicBezTo>
                      <a:pt x="39" y="62"/>
                      <a:pt x="46" y="56"/>
                      <a:pt x="57" y="52"/>
                    </a:cubicBezTo>
                    <a:cubicBezTo>
                      <a:pt x="80" y="43"/>
                      <a:pt x="104" y="39"/>
                      <a:pt x="128" y="36"/>
                    </a:cubicBezTo>
                    <a:cubicBezTo>
                      <a:pt x="189" y="27"/>
                      <a:pt x="251" y="24"/>
                      <a:pt x="312" y="21"/>
                    </a:cubicBezTo>
                    <a:cubicBezTo>
                      <a:pt x="335" y="20"/>
                      <a:pt x="358" y="19"/>
                      <a:pt x="380" y="18"/>
                    </a:cubicBezTo>
                    <a:cubicBezTo>
                      <a:pt x="404" y="17"/>
                      <a:pt x="429" y="13"/>
                      <a:pt x="451" y="23"/>
                    </a:cubicBezTo>
                    <a:cubicBezTo>
                      <a:pt x="469" y="31"/>
                      <a:pt x="472" y="50"/>
                      <a:pt x="471" y="69"/>
                    </a:cubicBezTo>
                    <a:cubicBezTo>
                      <a:pt x="470" y="86"/>
                      <a:pt x="468" y="103"/>
                      <a:pt x="451" y="110"/>
                    </a:cubicBezTo>
                    <a:cubicBezTo>
                      <a:pt x="437" y="117"/>
                      <a:pt x="420" y="118"/>
                      <a:pt x="405" y="118"/>
                    </a:cubicBezTo>
                    <a:cubicBezTo>
                      <a:pt x="387" y="119"/>
                      <a:pt x="369" y="119"/>
                      <a:pt x="350" y="120"/>
                    </a:cubicBezTo>
                    <a:cubicBezTo>
                      <a:pt x="299" y="121"/>
                      <a:pt x="248" y="123"/>
                      <a:pt x="196" y="124"/>
                    </a:cubicBezTo>
                    <a:cubicBezTo>
                      <a:pt x="145" y="124"/>
                      <a:pt x="93" y="126"/>
                      <a:pt x="41" y="125"/>
                    </a:cubicBezTo>
                    <a:cubicBezTo>
                      <a:pt x="33" y="125"/>
                      <a:pt x="22" y="127"/>
                      <a:pt x="19" y="117"/>
                    </a:cubicBezTo>
                    <a:cubicBezTo>
                      <a:pt x="17" y="106"/>
                      <a:pt x="0" y="111"/>
                      <a:pt x="3" y="121"/>
                    </a:cubicBezTo>
                    <a:cubicBezTo>
                      <a:pt x="9" y="146"/>
                      <a:pt x="37" y="142"/>
                      <a:pt x="57" y="142"/>
                    </a:cubicBezTo>
                    <a:cubicBezTo>
                      <a:pt x="84" y="142"/>
                      <a:pt x="112" y="141"/>
                      <a:pt x="140" y="141"/>
                    </a:cubicBezTo>
                    <a:cubicBezTo>
                      <a:pt x="196" y="139"/>
                      <a:pt x="252" y="139"/>
                      <a:pt x="308" y="137"/>
                    </a:cubicBezTo>
                    <a:cubicBezTo>
                      <a:pt x="333" y="136"/>
                      <a:pt x="359" y="135"/>
                      <a:pt x="384" y="135"/>
                    </a:cubicBezTo>
                    <a:cubicBezTo>
                      <a:pt x="402" y="135"/>
                      <a:pt x="420" y="135"/>
                      <a:pt x="437" y="131"/>
                    </a:cubicBezTo>
                    <a:cubicBezTo>
                      <a:pt x="452" y="128"/>
                      <a:pt x="468" y="122"/>
                      <a:pt x="477" y="110"/>
                    </a:cubicBezTo>
                    <a:cubicBezTo>
                      <a:pt x="482" y="102"/>
                      <a:pt x="484" y="92"/>
                      <a:pt x="485" y="83"/>
                    </a:cubicBezTo>
                    <a:cubicBezTo>
                      <a:pt x="487" y="70"/>
                      <a:pt x="487" y="57"/>
                      <a:pt x="485" y="44"/>
                    </a:cubicBezTo>
                    <a:cubicBezTo>
                      <a:pt x="478" y="5"/>
                      <a:pt x="435" y="0"/>
                      <a:pt x="403" y="2"/>
                    </a:cubicBezTo>
                    <a:cubicBezTo>
                      <a:pt x="383" y="3"/>
                      <a:pt x="363" y="4"/>
                      <a:pt x="342" y="4"/>
                    </a:cubicBezTo>
                    <a:cubicBezTo>
                      <a:pt x="277" y="7"/>
                      <a:pt x="211" y="10"/>
                      <a:pt x="145" y="18"/>
                    </a:cubicBezTo>
                    <a:cubicBezTo>
                      <a:pt x="117" y="22"/>
                      <a:pt x="89" y="26"/>
                      <a:pt x="61" y="34"/>
                    </a:cubicBezTo>
                    <a:cubicBezTo>
                      <a:pt x="51" y="38"/>
                      <a:pt x="40" y="41"/>
                      <a:pt x="32" y="49"/>
                    </a:cubicBezTo>
                    <a:cubicBezTo>
                      <a:pt x="19" y="60"/>
                      <a:pt x="10" y="79"/>
                      <a:pt x="6" y="96"/>
                    </a:cubicBezTo>
                    <a:cubicBezTo>
                      <a:pt x="4" y="104"/>
                      <a:pt x="3" y="113"/>
                      <a:pt x="5" y="121"/>
                    </a:cubicBezTo>
                    <a:cubicBezTo>
                      <a:pt x="7" y="128"/>
                      <a:pt x="18" y="126"/>
                      <a:pt x="17" y="119"/>
                    </a:cubicBezTo>
                    <a:close/>
                  </a:path>
                </a:pathLst>
              </a:custGeom>
              <a:solidFill>
                <a:srgbClr val="A54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1398"/>
              <p:cNvSpPr>
                <a:spLocks/>
              </p:cNvSpPr>
              <p:nvPr/>
            </p:nvSpPr>
            <p:spPr bwMode="auto">
              <a:xfrm>
                <a:off x="791" y="658"/>
                <a:ext cx="369" cy="514"/>
              </a:xfrm>
              <a:custGeom>
                <a:avLst/>
                <a:gdLst>
                  <a:gd name="T0" fmla="*/ 4 w 184"/>
                  <a:gd name="T1" fmla="*/ 117 h 256"/>
                  <a:gd name="T2" fmla="*/ 20 w 184"/>
                  <a:gd name="T3" fmla="*/ 207 h 256"/>
                  <a:gd name="T4" fmla="*/ 71 w 184"/>
                  <a:gd name="T5" fmla="*/ 254 h 256"/>
                  <a:gd name="T6" fmla="*/ 139 w 184"/>
                  <a:gd name="T7" fmla="*/ 237 h 256"/>
                  <a:gd name="T8" fmla="*/ 173 w 184"/>
                  <a:gd name="T9" fmla="*/ 208 h 256"/>
                  <a:gd name="T10" fmla="*/ 181 w 184"/>
                  <a:gd name="T11" fmla="*/ 157 h 256"/>
                  <a:gd name="T12" fmla="*/ 161 w 184"/>
                  <a:gd name="T13" fmla="*/ 156 h 256"/>
                  <a:gd name="T14" fmla="*/ 49 w 184"/>
                  <a:gd name="T15" fmla="*/ 22 h 256"/>
                  <a:gd name="T16" fmla="*/ 4 w 184"/>
                  <a:gd name="T17" fmla="*/ 11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56">
                    <a:moveTo>
                      <a:pt x="4" y="117"/>
                    </a:moveTo>
                    <a:cubicBezTo>
                      <a:pt x="0" y="163"/>
                      <a:pt x="13" y="195"/>
                      <a:pt x="20" y="207"/>
                    </a:cubicBezTo>
                    <a:cubicBezTo>
                      <a:pt x="35" y="234"/>
                      <a:pt x="50" y="251"/>
                      <a:pt x="71" y="254"/>
                    </a:cubicBezTo>
                    <a:cubicBezTo>
                      <a:pt x="82" y="256"/>
                      <a:pt x="115" y="249"/>
                      <a:pt x="139" y="237"/>
                    </a:cubicBezTo>
                    <a:cubicBezTo>
                      <a:pt x="158" y="227"/>
                      <a:pt x="168" y="214"/>
                      <a:pt x="173" y="208"/>
                    </a:cubicBezTo>
                    <a:cubicBezTo>
                      <a:pt x="176" y="204"/>
                      <a:pt x="184" y="171"/>
                      <a:pt x="181" y="157"/>
                    </a:cubicBezTo>
                    <a:cubicBezTo>
                      <a:pt x="176" y="127"/>
                      <a:pt x="162" y="171"/>
                      <a:pt x="161" y="156"/>
                    </a:cubicBezTo>
                    <a:cubicBezTo>
                      <a:pt x="161" y="151"/>
                      <a:pt x="151" y="0"/>
                      <a:pt x="49" y="22"/>
                    </a:cubicBezTo>
                    <a:cubicBezTo>
                      <a:pt x="7" y="30"/>
                      <a:pt x="8" y="59"/>
                      <a:pt x="4" y="117"/>
                    </a:cubicBezTo>
                    <a:close/>
                  </a:path>
                </a:pathLst>
              </a:custGeom>
              <a:solidFill>
                <a:srgbClr val="846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1399"/>
              <p:cNvSpPr>
                <a:spLocks/>
              </p:cNvSpPr>
              <p:nvPr/>
            </p:nvSpPr>
            <p:spPr bwMode="auto">
              <a:xfrm>
                <a:off x="783" y="678"/>
                <a:ext cx="389" cy="508"/>
              </a:xfrm>
              <a:custGeom>
                <a:avLst/>
                <a:gdLst>
                  <a:gd name="T0" fmla="*/ 2 w 194"/>
                  <a:gd name="T1" fmla="*/ 107 h 253"/>
                  <a:gd name="T2" fmla="*/ 19 w 194"/>
                  <a:gd name="T3" fmla="*/ 200 h 253"/>
                  <a:gd name="T4" fmla="*/ 87 w 194"/>
                  <a:gd name="T5" fmla="*/ 249 h 253"/>
                  <a:gd name="T6" fmla="*/ 178 w 194"/>
                  <a:gd name="T7" fmla="*/ 205 h 253"/>
                  <a:gd name="T8" fmla="*/ 189 w 194"/>
                  <a:gd name="T9" fmla="*/ 176 h 253"/>
                  <a:gd name="T10" fmla="*/ 188 w 194"/>
                  <a:gd name="T11" fmla="*/ 137 h 253"/>
                  <a:gd name="T12" fmla="*/ 170 w 194"/>
                  <a:gd name="T13" fmla="*/ 137 h 253"/>
                  <a:gd name="T14" fmla="*/ 164 w 194"/>
                  <a:gd name="T15" fmla="*/ 144 h 253"/>
                  <a:gd name="T16" fmla="*/ 171 w 194"/>
                  <a:gd name="T17" fmla="*/ 145 h 253"/>
                  <a:gd name="T18" fmla="*/ 171 w 194"/>
                  <a:gd name="T19" fmla="*/ 144 h 253"/>
                  <a:gd name="T20" fmla="*/ 169 w 194"/>
                  <a:gd name="T21" fmla="*/ 130 h 253"/>
                  <a:gd name="T22" fmla="*/ 165 w 194"/>
                  <a:gd name="T23" fmla="*/ 107 h 253"/>
                  <a:gd name="T24" fmla="*/ 100 w 194"/>
                  <a:gd name="T25" fmla="*/ 9 h 253"/>
                  <a:gd name="T26" fmla="*/ 24 w 194"/>
                  <a:gd name="T27" fmla="*/ 19 h 253"/>
                  <a:gd name="T28" fmla="*/ 8 w 194"/>
                  <a:gd name="T29" fmla="*/ 52 h 253"/>
                  <a:gd name="T30" fmla="*/ 2 w 194"/>
                  <a:gd name="T31" fmla="*/ 107 h 253"/>
                  <a:gd name="T32" fmla="*/ 13 w 194"/>
                  <a:gd name="T33" fmla="*/ 107 h 253"/>
                  <a:gd name="T34" fmla="*/ 18 w 194"/>
                  <a:gd name="T35" fmla="*/ 60 h 253"/>
                  <a:gd name="T36" fmla="*/ 28 w 194"/>
                  <a:gd name="T37" fmla="*/ 31 h 253"/>
                  <a:gd name="T38" fmla="*/ 87 w 194"/>
                  <a:gd name="T39" fmla="*/ 16 h 253"/>
                  <a:gd name="T40" fmla="*/ 152 w 194"/>
                  <a:gd name="T41" fmla="*/ 99 h 253"/>
                  <a:gd name="T42" fmla="*/ 159 w 194"/>
                  <a:gd name="T43" fmla="*/ 139 h 253"/>
                  <a:gd name="T44" fmla="*/ 160 w 194"/>
                  <a:gd name="T45" fmla="*/ 147 h 253"/>
                  <a:gd name="T46" fmla="*/ 173 w 194"/>
                  <a:gd name="T47" fmla="*/ 151 h 253"/>
                  <a:gd name="T48" fmla="*/ 178 w 194"/>
                  <a:gd name="T49" fmla="*/ 144 h 253"/>
                  <a:gd name="T50" fmla="*/ 180 w 194"/>
                  <a:gd name="T51" fmla="*/ 142 h 253"/>
                  <a:gd name="T52" fmla="*/ 178 w 194"/>
                  <a:gd name="T53" fmla="*/ 141 h 253"/>
                  <a:gd name="T54" fmla="*/ 179 w 194"/>
                  <a:gd name="T55" fmla="*/ 146 h 253"/>
                  <a:gd name="T56" fmla="*/ 176 w 194"/>
                  <a:gd name="T57" fmla="*/ 184 h 253"/>
                  <a:gd name="T58" fmla="*/ 115 w 194"/>
                  <a:gd name="T59" fmla="*/ 232 h 253"/>
                  <a:gd name="T60" fmla="*/ 71 w 194"/>
                  <a:gd name="T61" fmla="*/ 238 h 253"/>
                  <a:gd name="T62" fmla="*/ 34 w 194"/>
                  <a:gd name="T63" fmla="*/ 203 h 253"/>
                  <a:gd name="T64" fmla="*/ 13 w 194"/>
                  <a:gd name="T65" fmla="*/ 107 h 253"/>
                  <a:gd name="T66" fmla="*/ 2 w 194"/>
                  <a:gd name="T67" fmla="*/ 1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4" h="253">
                    <a:moveTo>
                      <a:pt x="2" y="107"/>
                    </a:moveTo>
                    <a:cubicBezTo>
                      <a:pt x="0" y="138"/>
                      <a:pt x="4" y="172"/>
                      <a:pt x="19" y="200"/>
                    </a:cubicBezTo>
                    <a:cubicBezTo>
                      <a:pt x="33" y="226"/>
                      <a:pt x="54" y="253"/>
                      <a:pt x="87" y="249"/>
                    </a:cubicBezTo>
                    <a:cubicBezTo>
                      <a:pt x="121" y="245"/>
                      <a:pt x="155" y="232"/>
                      <a:pt x="178" y="205"/>
                    </a:cubicBezTo>
                    <a:cubicBezTo>
                      <a:pt x="185" y="197"/>
                      <a:pt x="187" y="187"/>
                      <a:pt x="189" y="176"/>
                    </a:cubicBezTo>
                    <a:cubicBezTo>
                      <a:pt x="191" y="164"/>
                      <a:pt x="194" y="148"/>
                      <a:pt x="188" y="137"/>
                    </a:cubicBezTo>
                    <a:cubicBezTo>
                      <a:pt x="183" y="128"/>
                      <a:pt x="175" y="131"/>
                      <a:pt x="170" y="137"/>
                    </a:cubicBezTo>
                    <a:cubicBezTo>
                      <a:pt x="169" y="138"/>
                      <a:pt x="164" y="143"/>
                      <a:pt x="164" y="144"/>
                    </a:cubicBezTo>
                    <a:cubicBezTo>
                      <a:pt x="164" y="143"/>
                      <a:pt x="170" y="147"/>
                      <a:pt x="171" y="145"/>
                    </a:cubicBezTo>
                    <a:cubicBezTo>
                      <a:pt x="171" y="145"/>
                      <a:pt x="171" y="145"/>
                      <a:pt x="171" y="144"/>
                    </a:cubicBezTo>
                    <a:cubicBezTo>
                      <a:pt x="171" y="140"/>
                      <a:pt x="170" y="134"/>
                      <a:pt x="169" y="130"/>
                    </a:cubicBezTo>
                    <a:cubicBezTo>
                      <a:pt x="168" y="122"/>
                      <a:pt x="167" y="114"/>
                      <a:pt x="165" y="107"/>
                    </a:cubicBezTo>
                    <a:cubicBezTo>
                      <a:pt x="156" y="69"/>
                      <a:pt x="139" y="24"/>
                      <a:pt x="100" y="9"/>
                    </a:cubicBezTo>
                    <a:cubicBezTo>
                      <a:pt x="77" y="0"/>
                      <a:pt x="43" y="2"/>
                      <a:pt x="24" y="19"/>
                    </a:cubicBezTo>
                    <a:cubicBezTo>
                      <a:pt x="15" y="27"/>
                      <a:pt x="10" y="40"/>
                      <a:pt x="8" y="52"/>
                    </a:cubicBezTo>
                    <a:cubicBezTo>
                      <a:pt x="4" y="70"/>
                      <a:pt x="4" y="89"/>
                      <a:pt x="2" y="107"/>
                    </a:cubicBezTo>
                    <a:cubicBezTo>
                      <a:pt x="2" y="114"/>
                      <a:pt x="13" y="114"/>
                      <a:pt x="13" y="107"/>
                    </a:cubicBezTo>
                    <a:cubicBezTo>
                      <a:pt x="15" y="92"/>
                      <a:pt x="15" y="76"/>
                      <a:pt x="18" y="60"/>
                    </a:cubicBezTo>
                    <a:cubicBezTo>
                      <a:pt x="19" y="50"/>
                      <a:pt x="21" y="39"/>
                      <a:pt x="28" y="31"/>
                    </a:cubicBezTo>
                    <a:cubicBezTo>
                      <a:pt x="40" y="15"/>
                      <a:pt x="68" y="12"/>
                      <a:pt x="87" y="16"/>
                    </a:cubicBezTo>
                    <a:cubicBezTo>
                      <a:pt x="125" y="25"/>
                      <a:pt x="143" y="65"/>
                      <a:pt x="152" y="99"/>
                    </a:cubicBezTo>
                    <a:cubicBezTo>
                      <a:pt x="155" y="112"/>
                      <a:pt x="158" y="125"/>
                      <a:pt x="159" y="139"/>
                    </a:cubicBezTo>
                    <a:cubicBezTo>
                      <a:pt x="160" y="141"/>
                      <a:pt x="160" y="144"/>
                      <a:pt x="160" y="147"/>
                    </a:cubicBezTo>
                    <a:cubicBezTo>
                      <a:pt x="161" y="154"/>
                      <a:pt x="167" y="157"/>
                      <a:pt x="173" y="151"/>
                    </a:cubicBezTo>
                    <a:cubicBezTo>
                      <a:pt x="175" y="149"/>
                      <a:pt x="176" y="146"/>
                      <a:pt x="178" y="144"/>
                    </a:cubicBezTo>
                    <a:cubicBezTo>
                      <a:pt x="179" y="143"/>
                      <a:pt x="180" y="142"/>
                      <a:pt x="180" y="142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178" y="142"/>
                      <a:pt x="179" y="145"/>
                      <a:pt x="179" y="146"/>
                    </a:cubicBezTo>
                    <a:cubicBezTo>
                      <a:pt x="182" y="158"/>
                      <a:pt x="179" y="172"/>
                      <a:pt x="176" y="184"/>
                    </a:cubicBezTo>
                    <a:cubicBezTo>
                      <a:pt x="169" y="211"/>
                      <a:pt x="139" y="225"/>
                      <a:pt x="115" y="232"/>
                    </a:cubicBezTo>
                    <a:cubicBezTo>
                      <a:pt x="102" y="236"/>
                      <a:pt x="85" y="241"/>
                      <a:pt x="71" y="238"/>
                    </a:cubicBezTo>
                    <a:cubicBezTo>
                      <a:pt x="54" y="233"/>
                      <a:pt x="42" y="218"/>
                      <a:pt x="34" y="203"/>
                    </a:cubicBezTo>
                    <a:cubicBezTo>
                      <a:pt x="16" y="174"/>
                      <a:pt x="11" y="141"/>
                      <a:pt x="13" y="107"/>
                    </a:cubicBezTo>
                    <a:cubicBezTo>
                      <a:pt x="14" y="100"/>
                      <a:pt x="3" y="100"/>
                      <a:pt x="2" y="107"/>
                    </a:cubicBezTo>
                    <a:close/>
                  </a:path>
                </a:pathLst>
              </a:custGeom>
              <a:solidFill>
                <a:srgbClr val="634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1400"/>
              <p:cNvSpPr>
                <a:spLocks/>
              </p:cNvSpPr>
              <p:nvPr/>
            </p:nvSpPr>
            <p:spPr bwMode="auto">
              <a:xfrm>
                <a:off x="803" y="1023"/>
                <a:ext cx="345" cy="115"/>
              </a:xfrm>
              <a:custGeom>
                <a:avLst/>
                <a:gdLst>
                  <a:gd name="T0" fmla="*/ 167 w 172"/>
                  <a:gd name="T1" fmla="*/ 19 h 57"/>
                  <a:gd name="T2" fmla="*/ 88 w 172"/>
                  <a:gd name="T3" fmla="*/ 5 h 57"/>
                  <a:gd name="T4" fmla="*/ 6 w 172"/>
                  <a:gd name="T5" fmla="*/ 44 h 57"/>
                  <a:gd name="T6" fmla="*/ 11 w 172"/>
                  <a:gd name="T7" fmla="*/ 53 h 57"/>
                  <a:gd name="T8" fmla="*/ 86 w 172"/>
                  <a:gd name="T9" fmla="*/ 17 h 57"/>
                  <a:gd name="T10" fmla="*/ 161 w 172"/>
                  <a:gd name="T11" fmla="*/ 28 h 57"/>
                  <a:gd name="T12" fmla="*/ 167 w 172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57">
                    <a:moveTo>
                      <a:pt x="167" y="19"/>
                    </a:moveTo>
                    <a:cubicBezTo>
                      <a:pt x="143" y="3"/>
                      <a:pt x="115" y="0"/>
                      <a:pt x="88" y="5"/>
                    </a:cubicBezTo>
                    <a:cubicBezTo>
                      <a:pt x="58" y="12"/>
                      <a:pt x="32" y="29"/>
                      <a:pt x="6" y="44"/>
                    </a:cubicBezTo>
                    <a:cubicBezTo>
                      <a:pt x="0" y="47"/>
                      <a:pt x="5" y="57"/>
                      <a:pt x="11" y="53"/>
                    </a:cubicBezTo>
                    <a:cubicBezTo>
                      <a:pt x="35" y="39"/>
                      <a:pt x="59" y="24"/>
                      <a:pt x="86" y="17"/>
                    </a:cubicBezTo>
                    <a:cubicBezTo>
                      <a:pt x="112" y="10"/>
                      <a:pt x="138" y="13"/>
                      <a:pt x="161" y="28"/>
                    </a:cubicBezTo>
                    <a:cubicBezTo>
                      <a:pt x="167" y="32"/>
                      <a:pt x="172" y="23"/>
                      <a:pt x="167" y="19"/>
                    </a:cubicBezTo>
                    <a:close/>
                  </a:path>
                </a:pathLst>
              </a:custGeom>
              <a:solidFill>
                <a:srgbClr val="634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1401"/>
              <p:cNvSpPr>
                <a:spLocks/>
              </p:cNvSpPr>
              <p:nvPr/>
            </p:nvSpPr>
            <p:spPr bwMode="auto">
              <a:xfrm>
                <a:off x="458" y="688"/>
                <a:ext cx="600" cy="606"/>
              </a:xfrm>
              <a:custGeom>
                <a:avLst/>
                <a:gdLst>
                  <a:gd name="T0" fmla="*/ 140 w 299"/>
                  <a:gd name="T1" fmla="*/ 26 h 302"/>
                  <a:gd name="T2" fmla="*/ 43 w 299"/>
                  <a:gd name="T3" fmla="*/ 39 h 302"/>
                  <a:gd name="T4" fmla="*/ 34 w 299"/>
                  <a:gd name="T5" fmla="*/ 222 h 302"/>
                  <a:gd name="T6" fmla="*/ 34 w 299"/>
                  <a:gd name="T7" fmla="*/ 256 h 302"/>
                  <a:gd name="T8" fmla="*/ 123 w 299"/>
                  <a:gd name="T9" fmla="*/ 301 h 302"/>
                  <a:gd name="T10" fmla="*/ 218 w 299"/>
                  <a:gd name="T11" fmla="*/ 278 h 302"/>
                  <a:gd name="T12" fmla="*/ 283 w 299"/>
                  <a:gd name="T13" fmla="*/ 237 h 302"/>
                  <a:gd name="T14" fmla="*/ 286 w 299"/>
                  <a:gd name="T15" fmla="*/ 172 h 302"/>
                  <a:gd name="T16" fmla="*/ 173 w 299"/>
                  <a:gd name="T17" fmla="*/ 161 h 302"/>
                  <a:gd name="T18" fmla="*/ 140 w 299"/>
                  <a:gd name="T19" fmla="*/ 2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302">
                    <a:moveTo>
                      <a:pt x="140" y="26"/>
                    </a:moveTo>
                    <a:cubicBezTo>
                      <a:pt x="103" y="0"/>
                      <a:pt x="59" y="12"/>
                      <a:pt x="43" y="39"/>
                    </a:cubicBezTo>
                    <a:cubicBezTo>
                      <a:pt x="0" y="112"/>
                      <a:pt x="24" y="197"/>
                      <a:pt x="34" y="222"/>
                    </a:cubicBezTo>
                    <a:cubicBezTo>
                      <a:pt x="41" y="240"/>
                      <a:pt x="30" y="250"/>
                      <a:pt x="34" y="256"/>
                    </a:cubicBezTo>
                    <a:cubicBezTo>
                      <a:pt x="59" y="287"/>
                      <a:pt x="91" y="298"/>
                      <a:pt x="123" y="301"/>
                    </a:cubicBezTo>
                    <a:cubicBezTo>
                      <a:pt x="138" y="302"/>
                      <a:pt x="183" y="291"/>
                      <a:pt x="218" y="278"/>
                    </a:cubicBezTo>
                    <a:cubicBezTo>
                      <a:pt x="251" y="266"/>
                      <a:pt x="275" y="245"/>
                      <a:pt x="283" y="237"/>
                    </a:cubicBezTo>
                    <a:cubicBezTo>
                      <a:pt x="288" y="232"/>
                      <a:pt x="299" y="194"/>
                      <a:pt x="286" y="172"/>
                    </a:cubicBezTo>
                    <a:cubicBezTo>
                      <a:pt x="273" y="150"/>
                      <a:pt x="174" y="171"/>
                      <a:pt x="173" y="161"/>
                    </a:cubicBezTo>
                    <a:cubicBezTo>
                      <a:pt x="170" y="91"/>
                      <a:pt x="165" y="44"/>
                      <a:pt x="140" y="26"/>
                    </a:cubicBezTo>
                    <a:close/>
                  </a:path>
                </a:pathLst>
              </a:custGeom>
              <a:solidFill>
                <a:srgbClr val="A86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1402"/>
              <p:cNvSpPr>
                <a:spLocks/>
              </p:cNvSpPr>
              <p:nvPr/>
            </p:nvSpPr>
            <p:spPr bwMode="auto">
              <a:xfrm>
                <a:off x="482" y="688"/>
                <a:ext cx="574" cy="616"/>
              </a:xfrm>
              <a:custGeom>
                <a:avLst/>
                <a:gdLst>
                  <a:gd name="T0" fmla="*/ 130 w 286"/>
                  <a:gd name="T1" fmla="*/ 22 h 307"/>
                  <a:gd name="T2" fmla="*/ 32 w 286"/>
                  <a:gd name="T3" fmla="*/ 28 h 307"/>
                  <a:gd name="T4" fmla="*/ 7 w 286"/>
                  <a:gd name="T5" fmla="*/ 83 h 307"/>
                  <a:gd name="T6" fmla="*/ 1 w 286"/>
                  <a:gd name="T7" fmla="*/ 142 h 307"/>
                  <a:gd name="T8" fmla="*/ 7 w 286"/>
                  <a:gd name="T9" fmla="*/ 193 h 307"/>
                  <a:gd name="T10" fmla="*/ 17 w 286"/>
                  <a:gd name="T11" fmla="*/ 227 h 307"/>
                  <a:gd name="T12" fmla="*/ 16 w 286"/>
                  <a:gd name="T13" fmla="*/ 249 h 307"/>
                  <a:gd name="T14" fmla="*/ 25 w 286"/>
                  <a:gd name="T15" fmla="*/ 268 h 307"/>
                  <a:gd name="T16" fmla="*/ 74 w 286"/>
                  <a:gd name="T17" fmla="*/ 299 h 307"/>
                  <a:gd name="T18" fmla="*/ 122 w 286"/>
                  <a:gd name="T19" fmla="*/ 305 h 307"/>
                  <a:gd name="T20" fmla="*/ 177 w 286"/>
                  <a:gd name="T21" fmla="*/ 293 h 307"/>
                  <a:gd name="T22" fmla="*/ 274 w 286"/>
                  <a:gd name="T23" fmla="*/ 242 h 307"/>
                  <a:gd name="T24" fmla="*/ 285 w 286"/>
                  <a:gd name="T25" fmla="*/ 207 h 307"/>
                  <a:gd name="T26" fmla="*/ 275 w 286"/>
                  <a:gd name="T27" fmla="*/ 165 h 307"/>
                  <a:gd name="T28" fmla="*/ 246 w 286"/>
                  <a:gd name="T29" fmla="*/ 157 h 307"/>
                  <a:gd name="T30" fmla="*/ 206 w 286"/>
                  <a:gd name="T31" fmla="*/ 157 h 307"/>
                  <a:gd name="T32" fmla="*/ 172 w 286"/>
                  <a:gd name="T33" fmla="*/ 158 h 307"/>
                  <a:gd name="T34" fmla="*/ 167 w 286"/>
                  <a:gd name="T35" fmla="*/ 158 h 307"/>
                  <a:gd name="T36" fmla="*/ 166 w 286"/>
                  <a:gd name="T37" fmla="*/ 159 h 307"/>
                  <a:gd name="T38" fmla="*/ 166 w 286"/>
                  <a:gd name="T39" fmla="*/ 158 h 307"/>
                  <a:gd name="T40" fmla="*/ 166 w 286"/>
                  <a:gd name="T41" fmla="*/ 153 h 307"/>
                  <a:gd name="T42" fmla="*/ 166 w 286"/>
                  <a:gd name="T43" fmla="*/ 145 h 307"/>
                  <a:gd name="T44" fmla="*/ 165 w 286"/>
                  <a:gd name="T45" fmla="*/ 128 h 307"/>
                  <a:gd name="T46" fmla="*/ 143 w 286"/>
                  <a:gd name="T47" fmla="*/ 34 h 307"/>
                  <a:gd name="T48" fmla="*/ 130 w 286"/>
                  <a:gd name="T49" fmla="*/ 22 h 307"/>
                  <a:gd name="T50" fmla="*/ 125 w 286"/>
                  <a:gd name="T51" fmla="*/ 31 h 307"/>
                  <a:gd name="T52" fmla="*/ 152 w 286"/>
                  <a:gd name="T53" fmla="*/ 106 h 307"/>
                  <a:gd name="T54" fmla="*/ 154 w 286"/>
                  <a:gd name="T55" fmla="*/ 133 h 307"/>
                  <a:gd name="T56" fmla="*/ 155 w 286"/>
                  <a:gd name="T57" fmla="*/ 148 h 307"/>
                  <a:gd name="T58" fmla="*/ 156 w 286"/>
                  <a:gd name="T59" fmla="*/ 162 h 307"/>
                  <a:gd name="T60" fmla="*/ 171 w 286"/>
                  <a:gd name="T61" fmla="*/ 169 h 307"/>
                  <a:gd name="T62" fmla="*/ 240 w 286"/>
                  <a:gd name="T63" fmla="*/ 167 h 307"/>
                  <a:gd name="T64" fmla="*/ 267 w 286"/>
                  <a:gd name="T65" fmla="*/ 173 h 307"/>
                  <a:gd name="T66" fmla="*/ 273 w 286"/>
                  <a:gd name="T67" fmla="*/ 212 h 307"/>
                  <a:gd name="T68" fmla="*/ 269 w 286"/>
                  <a:gd name="T69" fmla="*/ 230 h 307"/>
                  <a:gd name="T70" fmla="*/ 262 w 286"/>
                  <a:gd name="T71" fmla="*/ 239 h 307"/>
                  <a:gd name="T72" fmla="*/ 221 w 286"/>
                  <a:gd name="T73" fmla="*/ 266 h 307"/>
                  <a:gd name="T74" fmla="*/ 160 w 286"/>
                  <a:gd name="T75" fmla="*/ 287 h 307"/>
                  <a:gd name="T76" fmla="*/ 114 w 286"/>
                  <a:gd name="T77" fmla="*/ 295 h 307"/>
                  <a:gd name="T78" fmla="*/ 67 w 286"/>
                  <a:gd name="T79" fmla="*/ 284 h 307"/>
                  <a:gd name="T80" fmla="*/ 44 w 286"/>
                  <a:gd name="T81" fmla="*/ 270 h 307"/>
                  <a:gd name="T82" fmla="*/ 33 w 286"/>
                  <a:gd name="T83" fmla="*/ 260 h 307"/>
                  <a:gd name="T84" fmla="*/ 27 w 286"/>
                  <a:gd name="T85" fmla="*/ 251 h 307"/>
                  <a:gd name="T86" fmla="*/ 29 w 286"/>
                  <a:gd name="T87" fmla="*/ 242 h 307"/>
                  <a:gd name="T88" fmla="*/ 29 w 286"/>
                  <a:gd name="T89" fmla="*/ 234 h 307"/>
                  <a:gd name="T90" fmla="*/ 25 w 286"/>
                  <a:gd name="T91" fmla="*/ 215 h 307"/>
                  <a:gd name="T92" fmla="*/ 16 w 286"/>
                  <a:gd name="T93" fmla="*/ 180 h 307"/>
                  <a:gd name="T94" fmla="*/ 27 w 286"/>
                  <a:gd name="T95" fmla="*/ 59 h 307"/>
                  <a:gd name="T96" fmla="*/ 65 w 286"/>
                  <a:gd name="T97" fmla="*/ 20 h 307"/>
                  <a:gd name="T98" fmla="*/ 125 w 286"/>
                  <a:gd name="T99" fmla="*/ 31 h 307"/>
                  <a:gd name="T100" fmla="*/ 130 w 286"/>
                  <a:gd name="T101" fmla="*/ 22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6" h="307">
                    <a:moveTo>
                      <a:pt x="130" y="22"/>
                    </a:moveTo>
                    <a:cubicBezTo>
                      <a:pt x="101" y="2"/>
                      <a:pt x="57" y="0"/>
                      <a:pt x="32" y="28"/>
                    </a:cubicBezTo>
                    <a:cubicBezTo>
                      <a:pt x="19" y="42"/>
                      <a:pt x="12" y="64"/>
                      <a:pt x="7" y="83"/>
                    </a:cubicBezTo>
                    <a:cubicBezTo>
                      <a:pt x="2" y="102"/>
                      <a:pt x="0" y="122"/>
                      <a:pt x="1" y="142"/>
                    </a:cubicBezTo>
                    <a:cubicBezTo>
                      <a:pt x="1" y="159"/>
                      <a:pt x="4" y="176"/>
                      <a:pt x="7" y="193"/>
                    </a:cubicBezTo>
                    <a:cubicBezTo>
                      <a:pt x="10" y="205"/>
                      <a:pt x="14" y="216"/>
                      <a:pt x="17" y="227"/>
                    </a:cubicBezTo>
                    <a:cubicBezTo>
                      <a:pt x="20" y="235"/>
                      <a:pt x="17" y="242"/>
                      <a:pt x="16" y="249"/>
                    </a:cubicBezTo>
                    <a:cubicBezTo>
                      <a:pt x="15" y="257"/>
                      <a:pt x="20" y="262"/>
                      <a:pt x="25" y="268"/>
                    </a:cubicBezTo>
                    <a:cubicBezTo>
                      <a:pt x="39" y="282"/>
                      <a:pt x="55" y="293"/>
                      <a:pt x="74" y="299"/>
                    </a:cubicBezTo>
                    <a:cubicBezTo>
                      <a:pt x="89" y="304"/>
                      <a:pt x="106" y="307"/>
                      <a:pt x="122" y="305"/>
                    </a:cubicBezTo>
                    <a:cubicBezTo>
                      <a:pt x="140" y="303"/>
                      <a:pt x="159" y="299"/>
                      <a:pt x="177" y="293"/>
                    </a:cubicBezTo>
                    <a:cubicBezTo>
                      <a:pt x="211" y="283"/>
                      <a:pt x="249" y="269"/>
                      <a:pt x="274" y="242"/>
                    </a:cubicBezTo>
                    <a:cubicBezTo>
                      <a:pt x="282" y="233"/>
                      <a:pt x="284" y="218"/>
                      <a:pt x="285" y="207"/>
                    </a:cubicBezTo>
                    <a:cubicBezTo>
                      <a:pt x="286" y="194"/>
                      <a:pt x="285" y="175"/>
                      <a:pt x="275" y="165"/>
                    </a:cubicBezTo>
                    <a:cubicBezTo>
                      <a:pt x="267" y="159"/>
                      <a:pt x="256" y="157"/>
                      <a:pt x="246" y="157"/>
                    </a:cubicBezTo>
                    <a:cubicBezTo>
                      <a:pt x="233" y="156"/>
                      <a:pt x="220" y="156"/>
                      <a:pt x="206" y="157"/>
                    </a:cubicBezTo>
                    <a:cubicBezTo>
                      <a:pt x="195" y="158"/>
                      <a:pt x="183" y="159"/>
                      <a:pt x="172" y="158"/>
                    </a:cubicBezTo>
                    <a:cubicBezTo>
                      <a:pt x="170" y="158"/>
                      <a:pt x="169" y="158"/>
                      <a:pt x="167" y="158"/>
                    </a:cubicBezTo>
                    <a:cubicBezTo>
                      <a:pt x="164" y="158"/>
                      <a:pt x="166" y="157"/>
                      <a:pt x="166" y="159"/>
                    </a:cubicBezTo>
                    <a:cubicBezTo>
                      <a:pt x="165" y="160"/>
                      <a:pt x="166" y="158"/>
                      <a:pt x="166" y="158"/>
                    </a:cubicBezTo>
                    <a:cubicBezTo>
                      <a:pt x="167" y="157"/>
                      <a:pt x="166" y="155"/>
                      <a:pt x="166" y="153"/>
                    </a:cubicBezTo>
                    <a:cubicBezTo>
                      <a:pt x="166" y="151"/>
                      <a:pt x="166" y="148"/>
                      <a:pt x="166" y="145"/>
                    </a:cubicBezTo>
                    <a:cubicBezTo>
                      <a:pt x="165" y="139"/>
                      <a:pt x="165" y="133"/>
                      <a:pt x="165" y="128"/>
                    </a:cubicBezTo>
                    <a:cubicBezTo>
                      <a:pt x="163" y="97"/>
                      <a:pt x="161" y="60"/>
                      <a:pt x="143" y="34"/>
                    </a:cubicBezTo>
                    <a:cubicBezTo>
                      <a:pt x="139" y="29"/>
                      <a:pt x="135" y="25"/>
                      <a:pt x="130" y="22"/>
                    </a:cubicBezTo>
                    <a:cubicBezTo>
                      <a:pt x="125" y="17"/>
                      <a:pt x="119" y="27"/>
                      <a:pt x="125" y="31"/>
                    </a:cubicBezTo>
                    <a:cubicBezTo>
                      <a:pt x="146" y="47"/>
                      <a:pt x="149" y="81"/>
                      <a:pt x="152" y="106"/>
                    </a:cubicBezTo>
                    <a:cubicBezTo>
                      <a:pt x="153" y="115"/>
                      <a:pt x="154" y="124"/>
                      <a:pt x="154" y="133"/>
                    </a:cubicBezTo>
                    <a:cubicBezTo>
                      <a:pt x="154" y="138"/>
                      <a:pt x="155" y="143"/>
                      <a:pt x="155" y="148"/>
                    </a:cubicBezTo>
                    <a:cubicBezTo>
                      <a:pt x="155" y="152"/>
                      <a:pt x="154" y="158"/>
                      <a:pt x="156" y="162"/>
                    </a:cubicBezTo>
                    <a:cubicBezTo>
                      <a:pt x="158" y="169"/>
                      <a:pt x="165" y="169"/>
                      <a:pt x="171" y="169"/>
                    </a:cubicBezTo>
                    <a:cubicBezTo>
                      <a:pt x="194" y="170"/>
                      <a:pt x="217" y="166"/>
                      <a:pt x="240" y="167"/>
                    </a:cubicBezTo>
                    <a:cubicBezTo>
                      <a:pt x="248" y="168"/>
                      <a:pt x="260" y="167"/>
                      <a:pt x="267" y="173"/>
                    </a:cubicBezTo>
                    <a:cubicBezTo>
                      <a:pt x="277" y="181"/>
                      <a:pt x="275" y="201"/>
                      <a:pt x="273" y="212"/>
                    </a:cubicBezTo>
                    <a:cubicBezTo>
                      <a:pt x="273" y="218"/>
                      <a:pt x="271" y="224"/>
                      <a:pt x="269" y="230"/>
                    </a:cubicBezTo>
                    <a:cubicBezTo>
                      <a:pt x="267" y="234"/>
                      <a:pt x="265" y="236"/>
                      <a:pt x="262" y="239"/>
                    </a:cubicBezTo>
                    <a:cubicBezTo>
                      <a:pt x="249" y="250"/>
                      <a:pt x="235" y="259"/>
                      <a:pt x="221" y="266"/>
                    </a:cubicBezTo>
                    <a:cubicBezTo>
                      <a:pt x="202" y="275"/>
                      <a:pt x="181" y="281"/>
                      <a:pt x="160" y="287"/>
                    </a:cubicBezTo>
                    <a:cubicBezTo>
                      <a:pt x="145" y="290"/>
                      <a:pt x="130" y="295"/>
                      <a:pt x="114" y="295"/>
                    </a:cubicBezTo>
                    <a:cubicBezTo>
                      <a:pt x="98" y="295"/>
                      <a:pt x="81" y="291"/>
                      <a:pt x="67" y="284"/>
                    </a:cubicBezTo>
                    <a:cubicBezTo>
                      <a:pt x="59" y="281"/>
                      <a:pt x="51" y="276"/>
                      <a:pt x="44" y="270"/>
                    </a:cubicBezTo>
                    <a:cubicBezTo>
                      <a:pt x="40" y="267"/>
                      <a:pt x="36" y="264"/>
                      <a:pt x="33" y="260"/>
                    </a:cubicBezTo>
                    <a:cubicBezTo>
                      <a:pt x="31" y="258"/>
                      <a:pt x="27" y="254"/>
                      <a:pt x="27" y="251"/>
                    </a:cubicBezTo>
                    <a:cubicBezTo>
                      <a:pt x="26" y="249"/>
                      <a:pt x="28" y="245"/>
                      <a:pt x="29" y="242"/>
                    </a:cubicBezTo>
                    <a:cubicBezTo>
                      <a:pt x="29" y="240"/>
                      <a:pt x="29" y="237"/>
                      <a:pt x="29" y="234"/>
                    </a:cubicBezTo>
                    <a:cubicBezTo>
                      <a:pt x="29" y="227"/>
                      <a:pt x="27" y="221"/>
                      <a:pt x="25" y="215"/>
                    </a:cubicBezTo>
                    <a:cubicBezTo>
                      <a:pt x="21" y="204"/>
                      <a:pt x="18" y="192"/>
                      <a:pt x="16" y="180"/>
                    </a:cubicBezTo>
                    <a:cubicBezTo>
                      <a:pt x="8" y="140"/>
                      <a:pt x="10" y="96"/>
                      <a:pt x="27" y="59"/>
                    </a:cubicBezTo>
                    <a:cubicBezTo>
                      <a:pt x="35" y="41"/>
                      <a:pt x="45" y="26"/>
                      <a:pt x="65" y="20"/>
                    </a:cubicBezTo>
                    <a:cubicBezTo>
                      <a:pt x="86" y="14"/>
                      <a:pt x="107" y="19"/>
                      <a:pt x="125" y="31"/>
                    </a:cubicBezTo>
                    <a:cubicBezTo>
                      <a:pt x="131" y="35"/>
                      <a:pt x="136" y="26"/>
                      <a:pt x="130" y="22"/>
                    </a:cubicBezTo>
                    <a:close/>
                  </a:path>
                </a:pathLst>
              </a:custGeom>
              <a:solidFill>
                <a:srgbClr val="8C4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1403"/>
              <p:cNvSpPr>
                <a:spLocks/>
              </p:cNvSpPr>
              <p:nvPr/>
            </p:nvSpPr>
            <p:spPr bwMode="auto">
              <a:xfrm>
                <a:off x="514" y="1120"/>
                <a:ext cx="524" cy="144"/>
              </a:xfrm>
              <a:custGeom>
                <a:avLst/>
                <a:gdLst>
                  <a:gd name="T0" fmla="*/ 255 w 261"/>
                  <a:gd name="T1" fmla="*/ 18 h 72"/>
                  <a:gd name="T2" fmla="*/ 194 w 261"/>
                  <a:gd name="T3" fmla="*/ 1 h 72"/>
                  <a:gd name="T4" fmla="*/ 127 w 261"/>
                  <a:gd name="T5" fmla="*/ 3 h 72"/>
                  <a:gd name="T6" fmla="*/ 61 w 261"/>
                  <a:gd name="T7" fmla="*/ 22 h 72"/>
                  <a:gd name="T8" fmla="*/ 5 w 261"/>
                  <a:gd name="T9" fmla="*/ 59 h 72"/>
                  <a:gd name="T10" fmla="*/ 13 w 261"/>
                  <a:gd name="T11" fmla="*/ 67 h 72"/>
                  <a:gd name="T12" fmla="*/ 65 w 261"/>
                  <a:gd name="T13" fmla="*/ 33 h 72"/>
                  <a:gd name="T14" fmla="*/ 130 w 261"/>
                  <a:gd name="T15" fmla="*/ 14 h 72"/>
                  <a:gd name="T16" fmla="*/ 192 w 261"/>
                  <a:gd name="T17" fmla="*/ 12 h 72"/>
                  <a:gd name="T18" fmla="*/ 250 w 261"/>
                  <a:gd name="T19" fmla="*/ 27 h 72"/>
                  <a:gd name="T20" fmla="*/ 255 w 261"/>
                  <a:gd name="T2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1" h="72">
                    <a:moveTo>
                      <a:pt x="255" y="18"/>
                    </a:moveTo>
                    <a:cubicBezTo>
                      <a:pt x="237" y="6"/>
                      <a:pt x="215" y="2"/>
                      <a:pt x="194" y="1"/>
                    </a:cubicBezTo>
                    <a:cubicBezTo>
                      <a:pt x="172" y="0"/>
                      <a:pt x="149" y="0"/>
                      <a:pt x="127" y="3"/>
                    </a:cubicBezTo>
                    <a:cubicBezTo>
                      <a:pt x="104" y="6"/>
                      <a:pt x="82" y="13"/>
                      <a:pt x="61" y="22"/>
                    </a:cubicBezTo>
                    <a:cubicBezTo>
                      <a:pt x="41" y="32"/>
                      <a:pt x="21" y="43"/>
                      <a:pt x="5" y="59"/>
                    </a:cubicBezTo>
                    <a:cubicBezTo>
                      <a:pt x="0" y="64"/>
                      <a:pt x="8" y="72"/>
                      <a:pt x="13" y="67"/>
                    </a:cubicBezTo>
                    <a:cubicBezTo>
                      <a:pt x="27" y="52"/>
                      <a:pt x="46" y="42"/>
                      <a:pt x="65" y="33"/>
                    </a:cubicBezTo>
                    <a:cubicBezTo>
                      <a:pt x="85" y="23"/>
                      <a:pt x="107" y="16"/>
                      <a:pt x="130" y="14"/>
                    </a:cubicBezTo>
                    <a:cubicBezTo>
                      <a:pt x="150" y="11"/>
                      <a:pt x="171" y="11"/>
                      <a:pt x="192" y="12"/>
                    </a:cubicBezTo>
                    <a:cubicBezTo>
                      <a:pt x="212" y="12"/>
                      <a:pt x="233" y="16"/>
                      <a:pt x="250" y="27"/>
                    </a:cubicBezTo>
                    <a:cubicBezTo>
                      <a:pt x="256" y="31"/>
                      <a:pt x="261" y="22"/>
                      <a:pt x="255" y="18"/>
                    </a:cubicBezTo>
                    <a:close/>
                  </a:path>
                </a:pathLst>
              </a:custGeom>
              <a:solidFill>
                <a:srgbClr val="8C4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1404"/>
              <p:cNvSpPr>
                <a:spLocks/>
              </p:cNvSpPr>
              <p:nvPr/>
            </p:nvSpPr>
            <p:spPr bwMode="auto">
              <a:xfrm>
                <a:off x="929" y="666"/>
                <a:ext cx="269" cy="233"/>
              </a:xfrm>
              <a:custGeom>
                <a:avLst/>
                <a:gdLst>
                  <a:gd name="T0" fmla="*/ 201 w 269"/>
                  <a:gd name="T1" fmla="*/ 2 h 233"/>
                  <a:gd name="T2" fmla="*/ 157 w 269"/>
                  <a:gd name="T3" fmla="*/ 0 h 233"/>
                  <a:gd name="T4" fmla="*/ 113 w 269"/>
                  <a:gd name="T5" fmla="*/ 12 h 233"/>
                  <a:gd name="T6" fmla="*/ 78 w 269"/>
                  <a:gd name="T7" fmla="*/ 30 h 233"/>
                  <a:gd name="T8" fmla="*/ 36 w 269"/>
                  <a:gd name="T9" fmla="*/ 64 h 233"/>
                  <a:gd name="T10" fmla="*/ 10 w 269"/>
                  <a:gd name="T11" fmla="*/ 98 h 233"/>
                  <a:gd name="T12" fmla="*/ 0 w 269"/>
                  <a:gd name="T13" fmla="*/ 150 h 233"/>
                  <a:gd name="T14" fmla="*/ 24 w 269"/>
                  <a:gd name="T15" fmla="*/ 193 h 233"/>
                  <a:gd name="T16" fmla="*/ 62 w 269"/>
                  <a:gd name="T17" fmla="*/ 217 h 233"/>
                  <a:gd name="T18" fmla="*/ 127 w 269"/>
                  <a:gd name="T19" fmla="*/ 233 h 233"/>
                  <a:gd name="T20" fmla="*/ 189 w 269"/>
                  <a:gd name="T21" fmla="*/ 227 h 233"/>
                  <a:gd name="T22" fmla="*/ 237 w 269"/>
                  <a:gd name="T23" fmla="*/ 203 h 233"/>
                  <a:gd name="T24" fmla="*/ 261 w 269"/>
                  <a:gd name="T25" fmla="*/ 170 h 233"/>
                  <a:gd name="T26" fmla="*/ 269 w 269"/>
                  <a:gd name="T27" fmla="*/ 116 h 233"/>
                  <a:gd name="T28" fmla="*/ 255 w 269"/>
                  <a:gd name="T29" fmla="*/ 66 h 233"/>
                  <a:gd name="T30" fmla="*/ 229 w 269"/>
                  <a:gd name="T31" fmla="*/ 26 h 233"/>
                  <a:gd name="T32" fmla="*/ 201 w 269"/>
                  <a:gd name="T33" fmla="*/ 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233">
                    <a:moveTo>
                      <a:pt x="201" y="2"/>
                    </a:moveTo>
                    <a:lnTo>
                      <a:pt x="157" y="0"/>
                    </a:lnTo>
                    <a:lnTo>
                      <a:pt x="113" y="12"/>
                    </a:lnTo>
                    <a:lnTo>
                      <a:pt x="78" y="30"/>
                    </a:lnTo>
                    <a:lnTo>
                      <a:pt x="36" y="64"/>
                    </a:lnTo>
                    <a:lnTo>
                      <a:pt x="10" y="98"/>
                    </a:lnTo>
                    <a:lnTo>
                      <a:pt x="0" y="150"/>
                    </a:lnTo>
                    <a:lnTo>
                      <a:pt x="24" y="193"/>
                    </a:lnTo>
                    <a:lnTo>
                      <a:pt x="62" y="217"/>
                    </a:lnTo>
                    <a:lnTo>
                      <a:pt x="127" y="233"/>
                    </a:lnTo>
                    <a:lnTo>
                      <a:pt x="189" y="227"/>
                    </a:lnTo>
                    <a:lnTo>
                      <a:pt x="237" y="203"/>
                    </a:lnTo>
                    <a:lnTo>
                      <a:pt x="261" y="170"/>
                    </a:lnTo>
                    <a:lnTo>
                      <a:pt x="269" y="116"/>
                    </a:lnTo>
                    <a:lnTo>
                      <a:pt x="255" y="66"/>
                    </a:lnTo>
                    <a:lnTo>
                      <a:pt x="229" y="26"/>
                    </a:lnTo>
                    <a:lnTo>
                      <a:pt x="201" y="2"/>
                    </a:lnTo>
                    <a:close/>
                  </a:path>
                </a:pathLst>
              </a:custGeom>
              <a:solidFill>
                <a:srgbClr val="539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1405"/>
              <p:cNvSpPr>
                <a:spLocks noEditPoints="1"/>
              </p:cNvSpPr>
              <p:nvPr/>
            </p:nvSpPr>
            <p:spPr bwMode="auto">
              <a:xfrm>
                <a:off x="909" y="638"/>
                <a:ext cx="303" cy="271"/>
              </a:xfrm>
              <a:custGeom>
                <a:avLst/>
                <a:gdLst>
                  <a:gd name="T0" fmla="*/ 12 w 151"/>
                  <a:gd name="T1" fmla="*/ 104 h 135"/>
                  <a:gd name="T2" fmla="*/ 87 w 151"/>
                  <a:gd name="T3" fmla="*/ 133 h 135"/>
                  <a:gd name="T4" fmla="*/ 147 w 151"/>
                  <a:gd name="T5" fmla="*/ 82 h 135"/>
                  <a:gd name="T6" fmla="*/ 114 w 151"/>
                  <a:gd name="T7" fmla="*/ 14 h 135"/>
                  <a:gd name="T8" fmla="*/ 27 w 151"/>
                  <a:gd name="T9" fmla="*/ 41 h 135"/>
                  <a:gd name="T10" fmla="*/ 22 w 151"/>
                  <a:gd name="T11" fmla="*/ 47 h 135"/>
                  <a:gd name="T12" fmla="*/ 12 w 151"/>
                  <a:gd name="T13" fmla="*/ 104 h 135"/>
                  <a:gd name="T14" fmla="*/ 30 w 151"/>
                  <a:gd name="T15" fmla="*/ 48 h 135"/>
                  <a:gd name="T16" fmla="*/ 75 w 151"/>
                  <a:gd name="T17" fmla="*/ 21 h 135"/>
                  <a:gd name="T18" fmla="*/ 101 w 151"/>
                  <a:gd name="T19" fmla="*/ 17 h 135"/>
                  <a:gd name="T20" fmla="*/ 122 w 151"/>
                  <a:gd name="T21" fmla="*/ 28 h 135"/>
                  <a:gd name="T22" fmla="*/ 116 w 151"/>
                  <a:gd name="T23" fmla="*/ 119 h 135"/>
                  <a:gd name="T24" fmla="*/ 68 w 151"/>
                  <a:gd name="T25" fmla="*/ 125 h 135"/>
                  <a:gd name="T26" fmla="*/ 25 w 151"/>
                  <a:gd name="T27" fmla="*/ 108 h 135"/>
                  <a:gd name="T28" fmla="*/ 30 w 151"/>
                  <a:gd name="T29" fmla="*/ 4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135">
                    <a:moveTo>
                      <a:pt x="12" y="104"/>
                    </a:moveTo>
                    <a:cubicBezTo>
                      <a:pt x="27" y="127"/>
                      <a:pt x="62" y="135"/>
                      <a:pt x="87" y="133"/>
                    </a:cubicBezTo>
                    <a:cubicBezTo>
                      <a:pt x="118" y="131"/>
                      <a:pt x="145" y="114"/>
                      <a:pt x="147" y="82"/>
                    </a:cubicBezTo>
                    <a:cubicBezTo>
                      <a:pt x="148" y="57"/>
                      <a:pt x="136" y="26"/>
                      <a:pt x="114" y="14"/>
                    </a:cubicBezTo>
                    <a:cubicBezTo>
                      <a:pt x="86" y="0"/>
                      <a:pt x="46" y="22"/>
                      <a:pt x="27" y="41"/>
                    </a:cubicBezTo>
                    <a:cubicBezTo>
                      <a:pt x="25" y="43"/>
                      <a:pt x="24" y="45"/>
                      <a:pt x="22" y="47"/>
                    </a:cubicBezTo>
                    <a:cubicBezTo>
                      <a:pt x="10" y="62"/>
                      <a:pt x="0" y="85"/>
                      <a:pt x="12" y="104"/>
                    </a:cubicBezTo>
                    <a:close/>
                    <a:moveTo>
                      <a:pt x="30" y="48"/>
                    </a:moveTo>
                    <a:cubicBezTo>
                      <a:pt x="42" y="35"/>
                      <a:pt x="58" y="25"/>
                      <a:pt x="75" y="21"/>
                    </a:cubicBezTo>
                    <a:cubicBezTo>
                      <a:pt x="83" y="18"/>
                      <a:pt x="92" y="17"/>
                      <a:pt x="101" y="17"/>
                    </a:cubicBezTo>
                    <a:cubicBezTo>
                      <a:pt x="109" y="16"/>
                      <a:pt x="116" y="22"/>
                      <a:pt x="122" y="28"/>
                    </a:cubicBezTo>
                    <a:cubicBezTo>
                      <a:pt x="144" y="53"/>
                      <a:pt x="151" y="102"/>
                      <a:pt x="116" y="119"/>
                    </a:cubicBezTo>
                    <a:cubicBezTo>
                      <a:pt x="101" y="126"/>
                      <a:pt x="84" y="128"/>
                      <a:pt x="68" y="125"/>
                    </a:cubicBezTo>
                    <a:cubicBezTo>
                      <a:pt x="53" y="123"/>
                      <a:pt x="36" y="118"/>
                      <a:pt x="25" y="108"/>
                    </a:cubicBezTo>
                    <a:cubicBezTo>
                      <a:pt x="6" y="90"/>
                      <a:pt x="14" y="65"/>
                      <a:pt x="30" y="48"/>
                    </a:cubicBezTo>
                    <a:close/>
                  </a:path>
                </a:pathLst>
              </a:custGeom>
              <a:solidFill>
                <a:srgbClr val="007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1406"/>
              <p:cNvSpPr>
                <a:spLocks/>
              </p:cNvSpPr>
              <p:nvPr/>
            </p:nvSpPr>
            <p:spPr bwMode="auto">
              <a:xfrm>
                <a:off x="809" y="666"/>
                <a:ext cx="415" cy="289"/>
              </a:xfrm>
              <a:custGeom>
                <a:avLst/>
                <a:gdLst>
                  <a:gd name="T0" fmla="*/ 202 w 207"/>
                  <a:gd name="T1" fmla="*/ 122 h 144"/>
                  <a:gd name="T2" fmla="*/ 109 w 207"/>
                  <a:gd name="T3" fmla="*/ 54 h 144"/>
                  <a:gd name="T4" fmla="*/ 26 w 207"/>
                  <a:gd name="T5" fmla="*/ 8 h 144"/>
                  <a:gd name="T6" fmla="*/ 13 w 207"/>
                  <a:gd name="T7" fmla="*/ 28 h 144"/>
                  <a:gd name="T8" fmla="*/ 95 w 207"/>
                  <a:gd name="T9" fmla="*/ 74 h 144"/>
                  <a:gd name="T10" fmla="*/ 185 w 207"/>
                  <a:gd name="T11" fmla="*/ 139 h 144"/>
                  <a:gd name="T12" fmla="*/ 202 w 207"/>
                  <a:gd name="T13" fmla="*/ 139 h 144"/>
                  <a:gd name="T14" fmla="*/ 202 w 207"/>
                  <a:gd name="T15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7" h="144">
                    <a:moveTo>
                      <a:pt x="202" y="122"/>
                    </a:moveTo>
                    <a:cubicBezTo>
                      <a:pt x="172" y="97"/>
                      <a:pt x="142" y="74"/>
                      <a:pt x="109" y="54"/>
                    </a:cubicBezTo>
                    <a:cubicBezTo>
                      <a:pt x="82" y="37"/>
                      <a:pt x="54" y="22"/>
                      <a:pt x="26" y="8"/>
                    </a:cubicBezTo>
                    <a:cubicBezTo>
                      <a:pt x="12" y="0"/>
                      <a:pt x="0" y="21"/>
                      <a:pt x="13" y="28"/>
                    </a:cubicBezTo>
                    <a:cubicBezTo>
                      <a:pt x="41" y="43"/>
                      <a:pt x="68" y="57"/>
                      <a:pt x="95" y="74"/>
                    </a:cubicBezTo>
                    <a:cubicBezTo>
                      <a:pt x="127" y="93"/>
                      <a:pt x="156" y="115"/>
                      <a:pt x="185" y="139"/>
                    </a:cubicBezTo>
                    <a:cubicBezTo>
                      <a:pt x="190" y="143"/>
                      <a:pt x="197" y="144"/>
                      <a:pt x="202" y="139"/>
                    </a:cubicBezTo>
                    <a:cubicBezTo>
                      <a:pt x="206" y="135"/>
                      <a:pt x="207" y="126"/>
                      <a:pt x="202" y="122"/>
                    </a:cubicBezTo>
                    <a:close/>
                  </a:path>
                </a:pathLst>
              </a:custGeom>
              <a:solidFill>
                <a:srgbClr val="5E4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1407"/>
              <p:cNvSpPr>
                <a:spLocks/>
              </p:cNvSpPr>
              <p:nvPr/>
            </p:nvSpPr>
            <p:spPr bwMode="auto">
              <a:xfrm>
                <a:off x="1032" y="481"/>
                <a:ext cx="36" cy="70"/>
              </a:xfrm>
              <a:custGeom>
                <a:avLst/>
                <a:gdLst>
                  <a:gd name="T0" fmla="*/ 18 w 18"/>
                  <a:gd name="T1" fmla="*/ 29 h 35"/>
                  <a:gd name="T2" fmla="*/ 17 w 18"/>
                  <a:gd name="T3" fmla="*/ 20 h 35"/>
                  <a:gd name="T4" fmla="*/ 15 w 18"/>
                  <a:gd name="T5" fmla="*/ 9 h 35"/>
                  <a:gd name="T6" fmla="*/ 11 w 18"/>
                  <a:gd name="T7" fmla="*/ 3 h 35"/>
                  <a:gd name="T8" fmla="*/ 5 w 18"/>
                  <a:gd name="T9" fmla="*/ 0 h 35"/>
                  <a:gd name="T10" fmla="*/ 0 w 18"/>
                  <a:gd name="T11" fmla="*/ 6 h 35"/>
                  <a:gd name="T12" fmla="*/ 1 w 18"/>
                  <a:gd name="T13" fmla="*/ 14 h 35"/>
                  <a:gd name="T14" fmla="*/ 4 w 18"/>
                  <a:gd name="T15" fmla="*/ 25 h 35"/>
                  <a:gd name="T16" fmla="*/ 8 w 18"/>
                  <a:gd name="T17" fmla="*/ 34 h 35"/>
                  <a:gd name="T18" fmla="*/ 14 w 18"/>
                  <a:gd name="T19" fmla="*/ 34 h 35"/>
                  <a:gd name="T20" fmla="*/ 18 w 18"/>
                  <a:gd name="T2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5">
                    <a:moveTo>
                      <a:pt x="18" y="29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11" y="35"/>
                      <a:pt x="14" y="34"/>
                    </a:cubicBezTo>
                    <a:cubicBezTo>
                      <a:pt x="18" y="33"/>
                      <a:pt x="18" y="29"/>
                      <a:pt x="18" y="29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1408"/>
              <p:cNvSpPr>
                <a:spLocks/>
              </p:cNvSpPr>
              <p:nvPr/>
            </p:nvSpPr>
            <p:spPr bwMode="auto">
              <a:xfrm>
                <a:off x="1026" y="471"/>
                <a:ext cx="46" cy="84"/>
              </a:xfrm>
              <a:custGeom>
                <a:avLst/>
                <a:gdLst>
                  <a:gd name="T0" fmla="*/ 18 w 23"/>
                  <a:gd name="T1" fmla="*/ 32 h 42"/>
                  <a:gd name="T2" fmla="*/ 14 w 23"/>
                  <a:gd name="T3" fmla="*/ 12 h 42"/>
                  <a:gd name="T4" fmla="*/ 13 w 23"/>
                  <a:gd name="T5" fmla="*/ 10 h 42"/>
                  <a:gd name="T6" fmla="*/ 12 w 23"/>
                  <a:gd name="T7" fmla="*/ 10 h 42"/>
                  <a:gd name="T8" fmla="*/ 12 w 23"/>
                  <a:gd name="T9" fmla="*/ 10 h 42"/>
                  <a:gd name="T10" fmla="*/ 11 w 23"/>
                  <a:gd name="T11" fmla="*/ 9 h 42"/>
                  <a:gd name="T12" fmla="*/ 11 w 23"/>
                  <a:gd name="T13" fmla="*/ 8 h 42"/>
                  <a:gd name="T14" fmla="*/ 10 w 23"/>
                  <a:gd name="T15" fmla="*/ 8 h 42"/>
                  <a:gd name="T16" fmla="*/ 9 w 23"/>
                  <a:gd name="T17" fmla="*/ 8 h 42"/>
                  <a:gd name="T18" fmla="*/ 9 w 23"/>
                  <a:gd name="T19" fmla="*/ 8 h 42"/>
                  <a:gd name="T20" fmla="*/ 9 w 23"/>
                  <a:gd name="T21" fmla="*/ 8 h 42"/>
                  <a:gd name="T22" fmla="*/ 9 w 23"/>
                  <a:gd name="T23" fmla="*/ 8 h 42"/>
                  <a:gd name="T24" fmla="*/ 9 w 23"/>
                  <a:gd name="T25" fmla="*/ 8 h 42"/>
                  <a:gd name="T26" fmla="*/ 8 w 23"/>
                  <a:gd name="T27" fmla="*/ 8 h 42"/>
                  <a:gd name="T28" fmla="*/ 8 w 23"/>
                  <a:gd name="T29" fmla="*/ 9 h 42"/>
                  <a:gd name="T30" fmla="*/ 7 w 23"/>
                  <a:gd name="T31" fmla="*/ 10 h 42"/>
                  <a:gd name="T32" fmla="*/ 7 w 23"/>
                  <a:gd name="T33" fmla="*/ 11 h 42"/>
                  <a:gd name="T34" fmla="*/ 7 w 23"/>
                  <a:gd name="T35" fmla="*/ 12 h 42"/>
                  <a:gd name="T36" fmla="*/ 7 w 23"/>
                  <a:gd name="T37" fmla="*/ 15 h 42"/>
                  <a:gd name="T38" fmla="*/ 8 w 23"/>
                  <a:gd name="T39" fmla="*/ 24 h 42"/>
                  <a:gd name="T40" fmla="*/ 10 w 23"/>
                  <a:gd name="T41" fmla="*/ 29 h 42"/>
                  <a:gd name="T42" fmla="*/ 13 w 23"/>
                  <a:gd name="T43" fmla="*/ 36 h 42"/>
                  <a:gd name="T44" fmla="*/ 7 w 23"/>
                  <a:gd name="T45" fmla="*/ 39 h 42"/>
                  <a:gd name="T46" fmla="*/ 4 w 23"/>
                  <a:gd name="T47" fmla="*/ 32 h 42"/>
                  <a:gd name="T48" fmla="*/ 2 w 23"/>
                  <a:gd name="T49" fmla="*/ 25 h 42"/>
                  <a:gd name="T50" fmla="*/ 0 w 23"/>
                  <a:gd name="T51" fmla="*/ 14 h 42"/>
                  <a:gd name="T52" fmla="*/ 7 w 23"/>
                  <a:gd name="T53" fmla="*/ 2 h 42"/>
                  <a:gd name="T54" fmla="*/ 18 w 23"/>
                  <a:gd name="T55" fmla="*/ 8 h 42"/>
                  <a:gd name="T56" fmla="*/ 23 w 23"/>
                  <a:gd name="T57" fmla="*/ 32 h 42"/>
                  <a:gd name="T58" fmla="*/ 18 w 23"/>
                  <a:gd name="T59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42">
                    <a:moveTo>
                      <a:pt x="18" y="32"/>
                    </a:moveTo>
                    <a:cubicBezTo>
                      <a:pt x="18" y="26"/>
                      <a:pt x="17" y="18"/>
                      <a:pt x="14" y="12"/>
                    </a:cubicBezTo>
                    <a:cubicBezTo>
                      <a:pt x="13" y="11"/>
                      <a:pt x="13" y="11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3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1" y="9"/>
                      <a:pt x="11" y="8"/>
                    </a:cubicBezTo>
                    <a:cubicBezTo>
                      <a:pt x="11" y="8"/>
                      <a:pt x="9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8" y="8"/>
                      <a:pt x="10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8" y="9"/>
                      <a:pt x="7" y="10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8"/>
                      <a:pt x="7" y="21"/>
                      <a:pt x="8" y="24"/>
                    </a:cubicBezTo>
                    <a:cubicBezTo>
                      <a:pt x="8" y="26"/>
                      <a:pt x="9" y="28"/>
                      <a:pt x="10" y="29"/>
                    </a:cubicBezTo>
                    <a:cubicBezTo>
                      <a:pt x="11" y="32"/>
                      <a:pt x="12" y="34"/>
                      <a:pt x="13" y="36"/>
                    </a:cubicBezTo>
                    <a:cubicBezTo>
                      <a:pt x="13" y="39"/>
                      <a:pt x="9" y="42"/>
                      <a:pt x="7" y="39"/>
                    </a:cubicBezTo>
                    <a:cubicBezTo>
                      <a:pt x="6" y="37"/>
                      <a:pt x="5" y="34"/>
                      <a:pt x="4" y="32"/>
                    </a:cubicBezTo>
                    <a:cubicBezTo>
                      <a:pt x="3" y="30"/>
                      <a:pt x="2" y="27"/>
                      <a:pt x="2" y="25"/>
                    </a:cubicBezTo>
                    <a:cubicBezTo>
                      <a:pt x="1" y="22"/>
                      <a:pt x="0" y="18"/>
                      <a:pt x="0" y="14"/>
                    </a:cubicBezTo>
                    <a:cubicBezTo>
                      <a:pt x="0" y="9"/>
                      <a:pt x="2" y="4"/>
                      <a:pt x="7" y="2"/>
                    </a:cubicBezTo>
                    <a:cubicBezTo>
                      <a:pt x="12" y="0"/>
                      <a:pt x="16" y="4"/>
                      <a:pt x="18" y="8"/>
                    </a:cubicBezTo>
                    <a:cubicBezTo>
                      <a:pt x="23" y="15"/>
                      <a:pt x="23" y="24"/>
                      <a:pt x="23" y="32"/>
                    </a:cubicBezTo>
                    <a:cubicBezTo>
                      <a:pt x="23" y="35"/>
                      <a:pt x="18" y="35"/>
                      <a:pt x="18" y="32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1409"/>
              <p:cNvSpPr>
                <a:spLocks/>
              </p:cNvSpPr>
              <p:nvPr/>
            </p:nvSpPr>
            <p:spPr bwMode="auto">
              <a:xfrm>
                <a:off x="957" y="503"/>
                <a:ext cx="61" cy="74"/>
              </a:xfrm>
              <a:custGeom>
                <a:avLst/>
                <a:gdLst>
                  <a:gd name="T0" fmla="*/ 26 w 30"/>
                  <a:gd name="T1" fmla="*/ 34 h 37"/>
                  <a:gd name="T2" fmla="*/ 28 w 30"/>
                  <a:gd name="T3" fmla="*/ 28 h 37"/>
                  <a:gd name="T4" fmla="*/ 23 w 30"/>
                  <a:gd name="T5" fmla="*/ 12 h 37"/>
                  <a:gd name="T6" fmla="*/ 14 w 30"/>
                  <a:gd name="T7" fmla="*/ 3 h 37"/>
                  <a:gd name="T8" fmla="*/ 3 w 30"/>
                  <a:gd name="T9" fmla="*/ 0 h 37"/>
                  <a:gd name="T10" fmla="*/ 0 w 30"/>
                  <a:gd name="T11" fmla="*/ 9 h 37"/>
                  <a:gd name="T12" fmla="*/ 6 w 30"/>
                  <a:gd name="T13" fmla="*/ 20 h 37"/>
                  <a:gd name="T14" fmla="*/ 14 w 30"/>
                  <a:gd name="T15" fmla="*/ 30 h 37"/>
                  <a:gd name="T16" fmla="*/ 21 w 30"/>
                  <a:gd name="T17" fmla="*/ 35 h 37"/>
                  <a:gd name="T18" fmla="*/ 26 w 30"/>
                  <a:gd name="T1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7">
                    <a:moveTo>
                      <a:pt x="26" y="34"/>
                    </a:moveTo>
                    <a:cubicBezTo>
                      <a:pt x="30" y="31"/>
                      <a:pt x="28" y="28"/>
                      <a:pt x="28" y="2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2" y="37"/>
                      <a:pt x="26" y="34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1410"/>
              <p:cNvSpPr>
                <a:spLocks/>
              </p:cNvSpPr>
              <p:nvPr/>
            </p:nvSpPr>
            <p:spPr bwMode="auto">
              <a:xfrm>
                <a:off x="947" y="491"/>
                <a:ext cx="71" cy="90"/>
              </a:xfrm>
              <a:custGeom>
                <a:avLst/>
                <a:gdLst>
                  <a:gd name="T0" fmla="*/ 31 w 35"/>
                  <a:gd name="T1" fmla="*/ 34 h 45"/>
                  <a:gd name="T2" fmla="*/ 22 w 35"/>
                  <a:gd name="T3" fmla="*/ 16 h 45"/>
                  <a:gd name="T4" fmla="*/ 8 w 35"/>
                  <a:gd name="T5" fmla="*/ 12 h 45"/>
                  <a:gd name="T6" fmla="*/ 26 w 35"/>
                  <a:gd name="T7" fmla="*/ 39 h 45"/>
                  <a:gd name="T8" fmla="*/ 23 w 35"/>
                  <a:gd name="T9" fmla="*/ 44 h 45"/>
                  <a:gd name="T10" fmla="*/ 8 w 35"/>
                  <a:gd name="T11" fmla="*/ 28 h 45"/>
                  <a:gd name="T12" fmla="*/ 3 w 35"/>
                  <a:gd name="T13" fmla="*/ 7 h 45"/>
                  <a:gd name="T14" fmla="*/ 21 w 35"/>
                  <a:gd name="T15" fmla="*/ 6 h 45"/>
                  <a:gd name="T16" fmla="*/ 35 w 35"/>
                  <a:gd name="T17" fmla="*/ 33 h 45"/>
                  <a:gd name="T18" fmla="*/ 31 w 35"/>
                  <a:gd name="T19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5">
                    <a:moveTo>
                      <a:pt x="31" y="34"/>
                    </a:moveTo>
                    <a:cubicBezTo>
                      <a:pt x="29" y="27"/>
                      <a:pt x="26" y="21"/>
                      <a:pt x="22" y="16"/>
                    </a:cubicBezTo>
                    <a:cubicBezTo>
                      <a:pt x="20" y="13"/>
                      <a:pt x="8" y="3"/>
                      <a:pt x="8" y="12"/>
                    </a:cubicBezTo>
                    <a:cubicBezTo>
                      <a:pt x="8" y="22"/>
                      <a:pt x="19" y="33"/>
                      <a:pt x="26" y="39"/>
                    </a:cubicBezTo>
                    <a:cubicBezTo>
                      <a:pt x="28" y="41"/>
                      <a:pt x="26" y="45"/>
                      <a:pt x="23" y="44"/>
                    </a:cubicBezTo>
                    <a:cubicBezTo>
                      <a:pt x="16" y="42"/>
                      <a:pt x="11" y="33"/>
                      <a:pt x="8" y="28"/>
                    </a:cubicBezTo>
                    <a:cubicBezTo>
                      <a:pt x="4" y="22"/>
                      <a:pt x="0" y="13"/>
                      <a:pt x="3" y="7"/>
                    </a:cubicBezTo>
                    <a:cubicBezTo>
                      <a:pt x="7" y="0"/>
                      <a:pt x="17" y="2"/>
                      <a:pt x="21" y="6"/>
                    </a:cubicBezTo>
                    <a:cubicBezTo>
                      <a:pt x="29" y="13"/>
                      <a:pt x="35" y="23"/>
                      <a:pt x="35" y="33"/>
                    </a:cubicBezTo>
                    <a:cubicBezTo>
                      <a:pt x="35" y="36"/>
                      <a:pt x="31" y="36"/>
                      <a:pt x="31" y="34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1411"/>
              <p:cNvSpPr>
                <a:spLocks/>
              </p:cNvSpPr>
              <p:nvPr/>
            </p:nvSpPr>
            <p:spPr bwMode="auto">
              <a:xfrm>
                <a:off x="941" y="493"/>
                <a:ext cx="345" cy="289"/>
              </a:xfrm>
              <a:custGeom>
                <a:avLst/>
                <a:gdLst>
                  <a:gd name="T0" fmla="*/ 327 w 345"/>
                  <a:gd name="T1" fmla="*/ 127 h 289"/>
                  <a:gd name="T2" fmla="*/ 299 w 345"/>
                  <a:gd name="T3" fmla="*/ 153 h 289"/>
                  <a:gd name="T4" fmla="*/ 267 w 345"/>
                  <a:gd name="T5" fmla="*/ 161 h 289"/>
                  <a:gd name="T6" fmla="*/ 249 w 345"/>
                  <a:gd name="T7" fmla="*/ 167 h 289"/>
                  <a:gd name="T8" fmla="*/ 255 w 345"/>
                  <a:gd name="T9" fmla="*/ 211 h 289"/>
                  <a:gd name="T10" fmla="*/ 239 w 345"/>
                  <a:gd name="T11" fmla="*/ 253 h 289"/>
                  <a:gd name="T12" fmla="*/ 193 w 345"/>
                  <a:gd name="T13" fmla="*/ 283 h 289"/>
                  <a:gd name="T14" fmla="*/ 131 w 345"/>
                  <a:gd name="T15" fmla="*/ 289 h 289"/>
                  <a:gd name="T16" fmla="*/ 66 w 345"/>
                  <a:gd name="T17" fmla="*/ 275 h 289"/>
                  <a:gd name="T18" fmla="*/ 26 w 345"/>
                  <a:gd name="T19" fmla="*/ 239 h 289"/>
                  <a:gd name="T20" fmla="*/ 2 w 345"/>
                  <a:gd name="T21" fmla="*/ 183 h 289"/>
                  <a:gd name="T22" fmla="*/ 0 w 345"/>
                  <a:gd name="T23" fmla="*/ 147 h 289"/>
                  <a:gd name="T24" fmla="*/ 12 w 345"/>
                  <a:gd name="T25" fmla="*/ 113 h 289"/>
                  <a:gd name="T26" fmla="*/ 40 w 345"/>
                  <a:gd name="T27" fmla="*/ 76 h 289"/>
                  <a:gd name="T28" fmla="*/ 79 w 345"/>
                  <a:gd name="T29" fmla="*/ 52 h 289"/>
                  <a:gd name="T30" fmla="*/ 119 w 345"/>
                  <a:gd name="T31" fmla="*/ 34 h 289"/>
                  <a:gd name="T32" fmla="*/ 165 w 345"/>
                  <a:gd name="T33" fmla="*/ 18 h 289"/>
                  <a:gd name="T34" fmla="*/ 213 w 345"/>
                  <a:gd name="T35" fmla="*/ 8 h 289"/>
                  <a:gd name="T36" fmla="*/ 261 w 345"/>
                  <a:gd name="T37" fmla="*/ 0 h 289"/>
                  <a:gd name="T38" fmla="*/ 293 w 345"/>
                  <a:gd name="T39" fmla="*/ 4 h 289"/>
                  <a:gd name="T40" fmla="*/ 321 w 345"/>
                  <a:gd name="T41" fmla="*/ 16 h 289"/>
                  <a:gd name="T42" fmla="*/ 343 w 345"/>
                  <a:gd name="T43" fmla="*/ 50 h 289"/>
                  <a:gd name="T44" fmla="*/ 345 w 345"/>
                  <a:gd name="T45" fmla="*/ 84 h 289"/>
                  <a:gd name="T46" fmla="*/ 327 w 345"/>
                  <a:gd name="T47" fmla="*/ 12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5" h="289">
                    <a:moveTo>
                      <a:pt x="327" y="127"/>
                    </a:moveTo>
                    <a:lnTo>
                      <a:pt x="299" y="153"/>
                    </a:lnTo>
                    <a:lnTo>
                      <a:pt x="267" y="161"/>
                    </a:lnTo>
                    <a:lnTo>
                      <a:pt x="249" y="167"/>
                    </a:lnTo>
                    <a:lnTo>
                      <a:pt x="255" y="211"/>
                    </a:lnTo>
                    <a:lnTo>
                      <a:pt x="239" y="253"/>
                    </a:lnTo>
                    <a:lnTo>
                      <a:pt x="193" y="283"/>
                    </a:lnTo>
                    <a:lnTo>
                      <a:pt x="131" y="289"/>
                    </a:lnTo>
                    <a:lnTo>
                      <a:pt x="66" y="275"/>
                    </a:lnTo>
                    <a:lnTo>
                      <a:pt x="26" y="239"/>
                    </a:lnTo>
                    <a:lnTo>
                      <a:pt x="2" y="183"/>
                    </a:lnTo>
                    <a:lnTo>
                      <a:pt x="0" y="147"/>
                    </a:lnTo>
                    <a:lnTo>
                      <a:pt x="12" y="113"/>
                    </a:lnTo>
                    <a:lnTo>
                      <a:pt x="40" y="76"/>
                    </a:lnTo>
                    <a:lnTo>
                      <a:pt x="79" y="52"/>
                    </a:lnTo>
                    <a:lnTo>
                      <a:pt x="119" y="34"/>
                    </a:lnTo>
                    <a:lnTo>
                      <a:pt x="165" y="18"/>
                    </a:lnTo>
                    <a:lnTo>
                      <a:pt x="213" y="8"/>
                    </a:lnTo>
                    <a:lnTo>
                      <a:pt x="261" y="0"/>
                    </a:lnTo>
                    <a:lnTo>
                      <a:pt x="293" y="4"/>
                    </a:lnTo>
                    <a:lnTo>
                      <a:pt x="321" y="16"/>
                    </a:lnTo>
                    <a:lnTo>
                      <a:pt x="343" y="50"/>
                    </a:lnTo>
                    <a:lnTo>
                      <a:pt x="345" y="84"/>
                    </a:lnTo>
                    <a:lnTo>
                      <a:pt x="327" y="127"/>
                    </a:ln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1412"/>
              <p:cNvSpPr>
                <a:spLocks/>
              </p:cNvSpPr>
              <p:nvPr/>
            </p:nvSpPr>
            <p:spPr bwMode="auto">
              <a:xfrm>
                <a:off x="1018" y="559"/>
                <a:ext cx="74" cy="67"/>
              </a:xfrm>
              <a:custGeom>
                <a:avLst/>
                <a:gdLst>
                  <a:gd name="T0" fmla="*/ 33 w 37"/>
                  <a:gd name="T1" fmla="*/ 10 h 33"/>
                  <a:gd name="T2" fmla="*/ 12 w 37"/>
                  <a:gd name="T3" fmla="*/ 4 h 33"/>
                  <a:gd name="T4" fmla="*/ 7 w 37"/>
                  <a:gd name="T5" fmla="*/ 22 h 33"/>
                  <a:gd name="T6" fmla="*/ 30 w 37"/>
                  <a:gd name="T7" fmla="*/ 29 h 33"/>
                  <a:gd name="T8" fmla="*/ 33 w 37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33" y="10"/>
                    </a:moveTo>
                    <a:cubicBezTo>
                      <a:pt x="27" y="0"/>
                      <a:pt x="17" y="0"/>
                      <a:pt x="12" y="4"/>
                    </a:cubicBezTo>
                    <a:cubicBezTo>
                      <a:pt x="6" y="8"/>
                      <a:pt x="0" y="14"/>
                      <a:pt x="7" y="22"/>
                    </a:cubicBezTo>
                    <a:cubicBezTo>
                      <a:pt x="15" y="29"/>
                      <a:pt x="23" y="33"/>
                      <a:pt x="30" y="29"/>
                    </a:cubicBezTo>
                    <a:cubicBezTo>
                      <a:pt x="37" y="24"/>
                      <a:pt x="33" y="10"/>
                      <a:pt x="3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1413"/>
              <p:cNvSpPr>
                <a:spLocks/>
              </p:cNvSpPr>
              <p:nvPr/>
            </p:nvSpPr>
            <p:spPr bwMode="auto">
              <a:xfrm>
                <a:off x="1082" y="519"/>
                <a:ext cx="68" cy="62"/>
              </a:xfrm>
              <a:custGeom>
                <a:avLst/>
                <a:gdLst>
                  <a:gd name="T0" fmla="*/ 33 w 34"/>
                  <a:gd name="T1" fmla="*/ 15 h 31"/>
                  <a:gd name="T2" fmla="*/ 11 w 34"/>
                  <a:gd name="T3" fmla="*/ 8 h 31"/>
                  <a:gd name="T4" fmla="*/ 8 w 34"/>
                  <a:gd name="T5" fmla="*/ 25 h 31"/>
                  <a:gd name="T6" fmla="*/ 27 w 34"/>
                  <a:gd name="T7" fmla="*/ 27 h 31"/>
                  <a:gd name="T8" fmla="*/ 34 w 34"/>
                  <a:gd name="T9" fmla="*/ 16 h 31"/>
                  <a:gd name="T10" fmla="*/ 33 w 34"/>
                  <a:gd name="T11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1">
                    <a:moveTo>
                      <a:pt x="33" y="15"/>
                    </a:moveTo>
                    <a:cubicBezTo>
                      <a:pt x="33" y="15"/>
                      <a:pt x="28" y="0"/>
                      <a:pt x="11" y="8"/>
                    </a:cubicBezTo>
                    <a:cubicBezTo>
                      <a:pt x="1" y="13"/>
                      <a:pt x="0" y="20"/>
                      <a:pt x="8" y="25"/>
                    </a:cubicBezTo>
                    <a:cubicBezTo>
                      <a:pt x="14" y="29"/>
                      <a:pt x="20" y="31"/>
                      <a:pt x="27" y="27"/>
                    </a:cubicBezTo>
                    <a:cubicBezTo>
                      <a:pt x="34" y="24"/>
                      <a:pt x="34" y="16"/>
                      <a:pt x="34" y="16"/>
                    </a:cubicBez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1414"/>
              <p:cNvSpPr>
                <a:spLocks/>
              </p:cNvSpPr>
              <p:nvPr/>
            </p:nvSpPr>
            <p:spPr bwMode="auto">
              <a:xfrm>
                <a:off x="1214" y="545"/>
                <a:ext cx="28" cy="28"/>
              </a:xfrm>
              <a:custGeom>
                <a:avLst/>
                <a:gdLst>
                  <a:gd name="T0" fmla="*/ 5 w 14"/>
                  <a:gd name="T1" fmla="*/ 12 h 14"/>
                  <a:gd name="T2" fmla="*/ 6 w 14"/>
                  <a:gd name="T3" fmla="*/ 1 h 14"/>
                  <a:gd name="T4" fmla="*/ 5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5" y="12"/>
                    </a:moveTo>
                    <a:cubicBezTo>
                      <a:pt x="14" y="14"/>
                      <a:pt x="14" y="0"/>
                      <a:pt x="6" y="1"/>
                    </a:cubicBezTo>
                    <a:cubicBezTo>
                      <a:pt x="1" y="1"/>
                      <a:pt x="0" y="11"/>
                      <a:pt x="5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1415"/>
              <p:cNvSpPr>
                <a:spLocks/>
              </p:cNvSpPr>
              <p:nvPr/>
            </p:nvSpPr>
            <p:spPr bwMode="auto">
              <a:xfrm>
                <a:off x="1246" y="537"/>
                <a:ext cx="28" cy="28"/>
              </a:xfrm>
              <a:custGeom>
                <a:avLst/>
                <a:gdLst>
                  <a:gd name="T0" fmla="*/ 5 w 14"/>
                  <a:gd name="T1" fmla="*/ 12 h 14"/>
                  <a:gd name="T2" fmla="*/ 6 w 14"/>
                  <a:gd name="T3" fmla="*/ 1 h 14"/>
                  <a:gd name="T4" fmla="*/ 5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5" y="12"/>
                    </a:moveTo>
                    <a:cubicBezTo>
                      <a:pt x="14" y="14"/>
                      <a:pt x="14" y="0"/>
                      <a:pt x="6" y="1"/>
                    </a:cubicBezTo>
                    <a:cubicBezTo>
                      <a:pt x="1" y="1"/>
                      <a:pt x="0" y="10"/>
                      <a:pt x="5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1416"/>
              <p:cNvSpPr>
                <a:spLocks/>
              </p:cNvSpPr>
              <p:nvPr/>
            </p:nvSpPr>
            <p:spPr bwMode="auto">
              <a:xfrm>
                <a:off x="925" y="487"/>
                <a:ext cx="299" cy="303"/>
              </a:xfrm>
              <a:custGeom>
                <a:avLst/>
                <a:gdLst>
                  <a:gd name="T0" fmla="*/ 147 w 149"/>
                  <a:gd name="T1" fmla="*/ 6 h 151"/>
                  <a:gd name="T2" fmla="*/ 75 w 149"/>
                  <a:gd name="T3" fmla="*/ 21 h 151"/>
                  <a:gd name="T4" fmla="*/ 15 w 149"/>
                  <a:gd name="T5" fmla="*/ 65 h 151"/>
                  <a:gd name="T6" fmla="*/ 18 w 149"/>
                  <a:gd name="T7" fmla="*/ 111 h 151"/>
                  <a:gd name="T8" fmla="*/ 26 w 149"/>
                  <a:gd name="T9" fmla="*/ 122 h 151"/>
                  <a:gd name="T10" fmla="*/ 36 w 149"/>
                  <a:gd name="T11" fmla="*/ 132 h 151"/>
                  <a:gd name="T12" fmla="*/ 50 w 149"/>
                  <a:gd name="T13" fmla="*/ 139 h 151"/>
                  <a:gd name="T14" fmla="*/ 65 w 149"/>
                  <a:gd name="T15" fmla="*/ 142 h 151"/>
                  <a:gd name="T16" fmla="*/ 85 w 149"/>
                  <a:gd name="T17" fmla="*/ 143 h 151"/>
                  <a:gd name="T18" fmla="*/ 102 w 149"/>
                  <a:gd name="T19" fmla="*/ 140 h 151"/>
                  <a:gd name="T20" fmla="*/ 118 w 149"/>
                  <a:gd name="T21" fmla="*/ 131 h 151"/>
                  <a:gd name="T22" fmla="*/ 127 w 149"/>
                  <a:gd name="T23" fmla="*/ 121 h 151"/>
                  <a:gd name="T24" fmla="*/ 131 w 149"/>
                  <a:gd name="T25" fmla="*/ 108 h 151"/>
                  <a:gd name="T26" fmla="*/ 130 w 149"/>
                  <a:gd name="T27" fmla="*/ 97 h 151"/>
                  <a:gd name="T28" fmla="*/ 127 w 149"/>
                  <a:gd name="T29" fmla="*/ 85 h 151"/>
                  <a:gd name="T30" fmla="*/ 133 w 149"/>
                  <a:gd name="T31" fmla="*/ 82 h 151"/>
                  <a:gd name="T32" fmla="*/ 137 w 149"/>
                  <a:gd name="T33" fmla="*/ 95 h 151"/>
                  <a:gd name="T34" fmla="*/ 138 w 149"/>
                  <a:gd name="T35" fmla="*/ 109 h 151"/>
                  <a:gd name="T36" fmla="*/ 134 w 149"/>
                  <a:gd name="T37" fmla="*/ 123 h 151"/>
                  <a:gd name="T38" fmla="*/ 123 w 149"/>
                  <a:gd name="T39" fmla="*/ 136 h 151"/>
                  <a:gd name="T40" fmla="*/ 104 w 149"/>
                  <a:gd name="T41" fmla="*/ 147 h 151"/>
                  <a:gd name="T42" fmla="*/ 86 w 149"/>
                  <a:gd name="T43" fmla="*/ 150 h 151"/>
                  <a:gd name="T44" fmla="*/ 64 w 149"/>
                  <a:gd name="T45" fmla="*/ 149 h 151"/>
                  <a:gd name="T46" fmla="*/ 49 w 149"/>
                  <a:gd name="T47" fmla="*/ 146 h 151"/>
                  <a:gd name="T48" fmla="*/ 33 w 149"/>
                  <a:gd name="T49" fmla="*/ 138 h 151"/>
                  <a:gd name="T50" fmla="*/ 21 w 149"/>
                  <a:gd name="T51" fmla="*/ 128 h 151"/>
                  <a:gd name="T52" fmla="*/ 11 w 149"/>
                  <a:gd name="T53" fmla="*/ 114 h 151"/>
                  <a:gd name="T54" fmla="*/ 18 w 149"/>
                  <a:gd name="T55" fmla="*/ 47 h 151"/>
                  <a:gd name="T56" fmla="*/ 79 w 149"/>
                  <a:gd name="T57" fmla="*/ 13 h 151"/>
                  <a:gd name="T58" fmla="*/ 146 w 149"/>
                  <a:gd name="T59" fmla="*/ 1 h 151"/>
                  <a:gd name="T60" fmla="*/ 147 w 149"/>
                  <a:gd name="T61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9" h="151">
                    <a:moveTo>
                      <a:pt x="147" y="6"/>
                    </a:moveTo>
                    <a:cubicBezTo>
                      <a:pt x="122" y="9"/>
                      <a:pt x="98" y="13"/>
                      <a:pt x="75" y="21"/>
                    </a:cubicBezTo>
                    <a:cubicBezTo>
                      <a:pt x="52" y="28"/>
                      <a:pt x="25" y="41"/>
                      <a:pt x="15" y="65"/>
                    </a:cubicBezTo>
                    <a:cubicBezTo>
                      <a:pt x="9" y="80"/>
                      <a:pt x="10" y="97"/>
                      <a:pt x="18" y="111"/>
                    </a:cubicBezTo>
                    <a:cubicBezTo>
                      <a:pt x="20" y="115"/>
                      <a:pt x="23" y="119"/>
                      <a:pt x="26" y="122"/>
                    </a:cubicBezTo>
                    <a:cubicBezTo>
                      <a:pt x="29" y="126"/>
                      <a:pt x="32" y="129"/>
                      <a:pt x="36" y="132"/>
                    </a:cubicBezTo>
                    <a:cubicBezTo>
                      <a:pt x="41" y="134"/>
                      <a:pt x="45" y="137"/>
                      <a:pt x="50" y="139"/>
                    </a:cubicBezTo>
                    <a:cubicBezTo>
                      <a:pt x="55" y="140"/>
                      <a:pt x="60" y="142"/>
                      <a:pt x="65" y="142"/>
                    </a:cubicBezTo>
                    <a:cubicBezTo>
                      <a:pt x="71" y="143"/>
                      <a:pt x="78" y="144"/>
                      <a:pt x="85" y="143"/>
                    </a:cubicBezTo>
                    <a:cubicBezTo>
                      <a:pt x="91" y="142"/>
                      <a:pt x="96" y="141"/>
                      <a:pt x="102" y="140"/>
                    </a:cubicBezTo>
                    <a:cubicBezTo>
                      <a:pt x="108" y="138"/>
                      <a:pt x="114" y="135"/>
                      <a:pt x="118" y="131"/>
                    </a:cubicBezTo>
                    <a:cubicBezTo>
                      <a:pt x="122" y="128"/>
                      <a:pt x="125" y="125"/>
                      <a:pt x="127" y="121"/>
                    </a:cubicBezTo>
                    <a:cubicBezTo>
                      <a:pt x="130" y="117"/>
                      <a:pt x="131" y="113"/>
                      <a:pt x="131" y="108"/>
                    </a:cubicBezTo>
                    <a:cubicBezTo>
                      <a:pt x="132" y="104"/>
                      <a:pt x="131" y="101"/>
                      <a:pt x="130" y="97"/>
                    </a:cubicBezTo>
                    <a:cubicBezTo>
                      <a:pt x="130" y="93"/>
                      <a:pt x="128" y="89"/>
                      <a:pt x="127" y="85"/>
                    </a:cubicBezTo>
                    <a:cubicBezTo>
                      <a:pt x="125" y="81"/>
                      <a:pt x="131" y="77"/>
                      <a:pt x="133" y="82"/>
                    </a:cubicBezTo>
                    <a:cubicBezTo>
                      <a:pt x="135" y="86"/>
                      <a:pt x="136" y="91"/>
                      <a:pt x="137" y="95"/>
                    </a:cubicBezTo>
                    <a:cubicBezTo>
                      <a:pt x="138" y="100"/>
                      <a:pt x="138" y="105"/>
                      <a:pt x="138" y="109"/>
                    </a:cubicBezTo>
                    <a:cubicBezTo>
                      <a:pt x="138" y="114"/>
                      <a:pt x="136" y="119"/>
                      <a:pt x="134" y="123"/>
                    </a:cubicBezTo>
                    <a:cubicBezTo>
                      <a:pt x="132" y="128"/>
                      <a:pt x="128" y="132"/>
                      <a:pt x="123" y="136"/>
                    </a:cubicBezTo>
                    <a:cubicBezTo>
                      <a:pt x="118" y="141"/>
                      <a:pt x="111" y="144"/>
                      <a:pt x="104" y="147"/>
                    </a:cubicBezTo>
                    <a:cubicBezTo>
                      <a:pt x="98" y="148"/>
                      <a:pt x="92" y="150"/>
                      <a:pt x="86" y="150"/>
                    </a:cubicBezTo>
                    <a:cubicBezTo>
                      <a:pt x="79" y="151"/>
                      <a:pt x="71" y="150"/>
                      <a:pt x="64" y="149"/>
                    </a:cubicBezTo>
                    <a:cubicBezTo>
                      <a:pt x="59" y="148"/>
                      <a:pt x="54" y="147"/>
                      <a:pt x="49" y="146"/>
                    </a:cubicBezTo>
                    <a:cubicBezTo>
                      <a:pt x="43" y="144"/>
                      <a:pt x="38" y="141"/>
                      <a:pt x="33" y="138"/>
                    </a:cubicBezTo>
                    <a:cubicBezTo>
                      <a:pt x="29" y="135"/>
                      <a:pt x="25" y="132"/>
                      <a:pt x="21" y="128"/>
                    </a:cubicBezTo>
                    <a:cubicBezTo>
                      <a:pt x="17" y="124"/>
                      <a:pt x="14" y="119"/>
                      <a:pt x="11" y="114"/>
                    </a:cubicBezTo>
                    <a:cubicBezTo>
                      <a:pt x="0" y="92"/>
                      <a:pt x="3" y="65"/>
                      <a:pt x="18" y="47"/>
                    </a:cubicBezTo>
                    <a:cubicBezTo>
                      <a:pt x="33" y="29"/>
                      <a:pt x="57" y="19"/>
                      <a:pt x="79" y="13"/>
                    </a:cubicBezTo>
                    <a:cubicBezTo>
                      <a:pt x="101" y="7"/>
                      <a:pt x="123" y="3"/>
                      <a:pt x="146" y="1"/>
                    </a:cubicBezTo>
                    <a:cubicBezTo>
                      <a:pt x="149" y="0"/>
                      <a:pt x="149" y="5"/>
                      <a:pt x="147" y="6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1417"/>
              <p:cNvSpPr>
                <a:spLocks noEditPoints="1"/>
              </p:cNvSpPr>
              <p:nvPr/>
            </p:nvSpPr>
            <p:spPr bwMode="auto">
              <a:xfrm>
                <a:off x="1164" y="487"/>
                <a:ext cx="134" cy="183"/>
              </a:xfrm>
              <a:custGeom>
                <a:avLst/>
                <a:gdLst>
                  <a:gd name="T0" fmla="*/ 8 w 67"/>
                  <a:gd name="T1" fmla="*/ 90 h 91"/>
                  <a:gd name="T2" fmla="*/ 62 w 67"/>
                  <a:gd name="T3" fmla="*/ 58 h 91"/>
                  <a:gd name="T4" fmla="*/ 66 w 67"/>
                  <a:gd name="T5" fmla="*/ 38 h 91"/>
                  <a:gd name="T6" fmla="*/ 27 w 67"/>
                  <a:gd name="T7" fmla="*/ 1 h 91"/>
                  <a:gd name="T8" fmla="*/ 25 w 67"/>
                  <a:gd name="T9" fmla="*/ 3 h 91"/>
                  <a:gd name="T10" fmla="*/ 36 w 67"/>
                  <a:gd name="T11" fmla="*/ 66 h 91"/>
                  <a:gd name="T12" fmla="*/ 47 w 67"/>
                  <a:gd name="T13" fmla="*/ 67 h 91"/>
                  <a:gd name="T14" fmla="*/ 8 w 67"/>
                  <a:gd name="T15" fmla="*/ 83 h 91"/>
                  <a:gd name="T16" fmla="*/ 8 w 67"/>
                  <a:gd name="T17" fmla="*/ 90 h 91"/>
                  <a:gd name="T18" fmla="*/ 50 w 67"/>
                  <a:gd name="T19" fmla="*/ 60 h 91"/>
                  <a:gd name="T20" fmla="*/ 34 w 67"/>
                  <a:gd name="T21" fmla="*/ 57 h 91"/>
                  <a:gd name="T22" fmla="*/ 32 w 67"/>
                  <a:gd name="T23" fmla="*/ 7 h 91"/>
                  <a:gd name="T24" fmla="*/ 33 w 67"/>
                  <a:gd name="T25" fmla="*/ 7 h 91"/>
                  <a:gd name="T26" fmla="*/ 59 w 67"/>
                  <a:gd name="T27" fmla="*/ 38 h 91"/>
                  <a:gd name="T28" fmla="*/ 50 w 67"/>
                  <a:gd name="T29" fmla="*/ 6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91">
                    <a:moveTo>
                      <a:pt x="8" y="90"/>
                    </a:moveTo>
                    <a:cubicBezTo>
                      <a:pt x="30" y="87"/>
                      <a:pt x="51" y="77"/>
                      <a:pt x="62" y="58"/>
                    </a:cubicBezTo>
                    <a:cubicBezTo>
                      <a:pt x="65" y="52"/>
                      <a:pt x="67" y="45"/>
                      <a:pt x="66" y="38"/>
                    </a:cubicBezTo>
                    <a:cubicBezTo>
                      <a:pt x="63" y="19"/>
                      <a:pt x="48" y="0"/>
                      <a:pt x="27" y="1"/>
                    </a:cubicBezTo>
                    <a:cubicBezTo>
                      <a:pt x="26" y="1"/>
                      <a:pt x="25" y="2"/>
                      <a:pt x="25" y="3"/>
                    </a:cubicBezTo>
                    <a:cubicBezTo>
                      <a:pt x="0" y="13"/>
                      <a:pt x="13" y="58"/>
                      <a:pt x="36" y="66"/>
                    </a:cubicBezTo>
                    <a:cubicBezTo>
                      <a:pt x="40" y="67"/>
                      <a:pt x="43" y="67"/>
                      <a:pt x="47" y="67"/>
                    </a:cubicBezTo>
                    <a:cubicBezTo>
                      <a:pt x="36" y="76"/>
                      <a:pt x="23" y="82"/>
                      <a:pt x="8" y="83"/>
                    </a:cubicBezTo>
                    <a:cubicBezTo>
                      <a:pt x="4" y="84"/>
                      <a:pt x="4" y="91"/>
                      <a:pt x="8" y="90"/>
                    </a:cubicBezTo>
                    <a:close/>
                    <a:moveTo>
                      <a:pt x="50" y="60"/>
                    </a:moveTo>
                    <a:cubicBezTo>
                      <a:pt x="44" y="61"/>
                      <a:pt x="39" y="60"/>
                      <a:pt x="34" y="57"/>
                    </a:cubicBezTo>
                    <a:cubicBezTo>
                      <a:pt x="18" y="46"/>
                      <a:pt x="9" y="15"/>
                      <a:pt x="32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47" y="10"/>
                      <a:pt x="57" y="23"/>
                      <a:pt x="59" y="38"/>
                    </a:cubicBezTo>
                    <a:cubicBezTo>
                      <a:pt x="60" y="45"/>
                      <a:pt x="59" y="57"/>
                      <a:pt x="50" y="6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1418"/>
              <p:cNvSpPr>
                <a:spLocks/>
              </p:cNvSpPr>
              <p:nvPr/>
            </p:nvSpPr>
            <p:spPr bwMode="auto">
              <a:xfrm>
                <a:off x="961" y="640"/>
                <a:ext cx="93" cy="106"/>
              </a:xfrm>
              <a:custGeom>
                <a:avLst/>
                <a:gdLst>
                  <a:gd name="T0" fmla="*/ 6 w 46"/>
                  <a:gd name="T1" fmla="*/ 13 h 53"/>
                  <a:gd name="T2" fmla="*/ 38 w 46"/>
                  <a:gd name="T3" fmla="*/ 38 h 53"/>
                  <a:gd name="T4" fmla="*/ 43 w 46"/>
                  <a:gd name="T5" fmla="*/ 30 h 53"/>
                  <a:gd name="T6" fmla="*/ 37 w 46"/>
                  <a:gd name="T7" fmla="*/ 6 h 53"/>
                  <a:gd name="T8" fmla="*/ 13 w 46"/>
                  <a:gd name="T9" fmla="*/ 5 h 53"/>
                  <a:gd name="T10" fmla="*/ 6 w 46"/>
                  <a:gd name="T1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3">
                    <a:moveTo>
                      <a:pt x="6" y="13"/>
                    </a:moveTo>
                    <a:cubicBezTo>
                      <a:pt x="0" y="30"/>
                      <a:pt x="23" y="53"/>
                      <a:pt x="38" y="38"/>
                    </a:cubicBezTo>
                    <a:cubicBezTo>
                      <a:pt x="40" y="36"/>
                      <a:pt x="42" y="33"/>
                      <a:pt x="43" y="30"/>
                    </a:cubicBezTo>
                    <a:cubicBezTo>
                      <a:pt x="46" y="21"/>
                      <a:pt x="44" y="12"/>
                      <a:pt x="37" y="6"/>
                    </a:cubicBezTo>
                    <a:cubicBezTo>
                      <a:pt x="30" y="1"/>
                      <a:pt x="20" y="0"/>
                      <a:pt x="13" y="5"/>
                    </a:cubicBezTo>
                    <a:cubicBezTo>
                      <a:pt x="9" y="8"/>
                      <a:pt x="7" y="10"/>
                      <a:pt x="6" y="13"/>
                    </a:cubicBezTo>
                    <a:close/>
                  </a:path>
                </a:pathLst>
              </a:custGeom>
              <a:solidFill>
                <a:srgbClr val="F2A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1419"/>
              <p:cNvSpPr>
                <a:spLocks noEditPoints="1"/>
              </p:cNvSpPr>
              <p:nvPr/>
            </p:nvSpPr>
            <p:spPr bwMode="auto">
              <a:xfrm>
                <a:off x="1076" y="519"/>
                <a:ext cx="84" cy="72"/>
              </a:xfrm>
              <a:custGeom>
                <a:avLst/>
                <a:gdLst>
                  <a:gd name="T0" fmla="*/ 29 w 42"/>
                  <a:gd name="T1" fmla="*/ 34 h 36"/>
                  <a:gd name="T2" fmla="*/ 37 w 42"/>
                  <a:gd name="T3" fmla="*/ 10 h 36"/>
                  <a:gd name="T4" fmla="*/ 13 w 42"/>
                  <a:gd name="T5" fmla="*/ 3 h 36"/>
                  <a:gd name="T6" fmla="*/ 5 w 42"/>
                  <a:gd name="T7" fmla="*/ 24 h 36"/>
                  <a:gd name="T8" fmla="*/ 29 w 42"/>
                  <a:gd name="T9" fmla="*/ 34 h 36"/>
                  <a:gd name="T10" fmla="*/ 8 w 42"/>
                  <a:gd name="T11" fmla="*/ 23 h 36"/>
                  <a:gd name="T12" fmla="*/ 13 w 42"/>
                  <a:gd name="T13" fmla="*/ 4 h 36"/>
                  <a:gd name="T14" fmla="*/ 14 w 42"/>
                  <a:gd name="T15" fmla="*/ 4 h 36"/>
                  <a:gd name="T16" fmla="*/ 35 w 42"/>
                  <a:gd name="T17" fmla="*/ 16 h 36"/>
                  <a:gd name="T18" fmla="*/ 29 w 42"/>
                  <a:gd name="T19" fmla="*/ 32 h 36"/>
                  <a:gd name="T20" fmla="*/ 8 w 42"/>
                  <a:gd name="T21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6">
                    <a:moveTo>
                      <a:pt x="29" y="34"/>
                    </a:moveTo>
                    <a:cubicBezTo>
                      <a:pt x="42" y="28"/>
                      <a:pt x="37" y="10"/>
                      <a:pt x="37" y="10"/>
                    </a:cubicBezTo>
                    <a:cubicBezTo>
                      <a:pt x="34" y="5"/>
                      <a:pt x="20" y="0"/>
                      <a:pt x="13" y="3"/>
                    </a:cubicBezTo>
                    <a:cubicBezTo>
                      <a:pt x="7" y="5"/>
                      <a:pt x="0" y="15"/>
                      <a:pt x="5" y="24"/>
                    </a:cubicBezTo>
                    <a:cubicBezTo>
                      <a:pt x="10" y="34"/>
                      <a:pt x="24" y="36"/>
                      <a:pt x="29" y="34"/>
                    </a:cubicBezTo>
                    <a:close/>
                    <a:moveTo>
                      <a:pt x="8" y="23"/>
                    </a:moveTo>
                    <a:cubicBezTo>
                      <a:pt x="4" y="17"/>
                      <a:pt x="6" y="7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3" y="1"/>
                      <a:pt x="33" y="8"/>
                      <a:pt x="35" y="16"/>
                    </a:cubicBezTo>
                    <a:cubicBezTo>
                      <a:pt x="37" y="22"/>
                      <a:pt x="35" y="29"/>
                      <a:pt x="29" y="32"/>
                    </a:cubicBezTo>
                    <a:cubicBezTo>
                      <a:pt x="21" y="35"/>
                      <a:pt x="11" y="31"/>
                      <a:pt x="8" y="23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1420"/>
              <p:cNvSpPr>
                <a:spLocks noEditPoints="1"/>
              </p:cNvSpPr>
              <p:nvPr/>
            </p:nvSpPr>
            <p:spPr bwMode="auto">
              <a:xfrm>
                <a:off x="1011" y="545"/>
                <a:ext cx="83" cy="87"/>
              </a:xfrm>
              <a:custGeom>
                <a:avLst/>
                <a:gdLst>
                  <a:gd name="T0" fmla="*/ 4 w 41"/>
                  <a:gd name="T1" fmla="*/ 31 h 43"/>
                  <a:gd name="T2" fmla="*/ 33 w 41"/>
                  <a:gd name="T3" fmla="*/ 38 h 43"/>
                  <a:gd name="T4" fmla="*/ 37 w 41"/>
                  <a:gd name="T5" fmla="*/ 14 h 43"/>
                  <a:gd name="T6" fmla="*/ 13 w 41"/>
                  <a:gd name="T7" fmla="*/ 8 h 43"/>
                  <a:gd name="T8" fmla="*/ 4 w 41"/>
                  <a:gd name="T9" fmla="*/ 31 h 43"/>
                  <a:gd name="T10" fmla="*/ 7 w 41"/>
                  <a:gd name="T11" fmla="*/ 22 h 43"/>
                  <a:gd name="T12" fmla="*/ 17 w 41"/>
                  <a:gd name="T13" fmla="*/ 9 h 43"/>
                  <a:gd name="T14" fmla="*/ 22 w 41"/>
                  <a:gd name="T15" fmla="*/ 8 h 43"/>
                  <a:gd name="T16" fmla="*/ 36 w 41"/>
                  <a:gd name="T17" fmla="*/ 23 h 43"/>
                  <a:gd name="T18" fmla="*/ 26 w 41"/>
                  <a:gd name="T19" fmla="*/ 38 h 43"/>
                  <a:gd name="T20" fmla="*/ 7 w 41"/>
                  <a:gd name="T21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43">
                    <a:moveTo>
                      <a:pt x="4" y="31"/>
                    </a:moveTo>
                    <a:cubicBezTo>
                      <a:pt x="9" y="39"/>
                      <a:pt x="25" y="43"/>
                      <a:pt x="33" y="38"/>
                    </a:cubicBezTo>
                    <a:cubicBezTo>
                      <a:pt x="40" y="34"/>
                      <a:pt x="41" y="21"/>
                      <a:pt x="37" y="14"/>
                    </a:cubicBezTo>
                    <a:cubicBezTo>
                      <a:pt x="28" y="0"/>
                      <a:pt x="13" y="8"/>
                      <a:pt x="13" y="8"/>
                    </a:cubicBezTo>
                    <a:cubicBezTo>
                      <a:pt x="8" y="11"/>
                      <a:pt x="0" y="24"/>
                      <a:pt x="4" y="31"/>
                    </a:cubicBezTo>
                    <a:close/>
                    <a:moveTo>
                      <a:pt x="7" y="22"/>
                    </a:moveTo>
                    <a:cubicBezTo>
                      <a:pt x="7" y="16"/>
                      <a:pt x="12" y="11"/>
                      <a:pt x="17" y="9"/>
                    </a:cubicBezTo>
                    <a:cubicBezTo>
                      <a:pt x="19" y="8"/>
                      <a:pt x="21" y="8"/>
                      <a:pt x="22" y="8"/>
                    </a:cubicBezTo>
                    <a:cubicBezTo>
                      <a:pt x="30" y="8"/>
                      <a:pt x="35" y="16"/>
                      <a:pt x="36" y="23"/>
                    </a:cubicBezTo>
                    <a:cubicBezTo>
                      <a:pt x="38" y="31"/>
                      <a:pt x="34" y="38"/>
                      <a:pt x="26" y="38"/>
                    </a:cubicBezTo>
                    <a:cubicBezTo>
                      <a:pt x="17" y="38"/>
                      <a:pt x="7" y="32"/>
                      <a:pt x="7" y="22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1421"/>
              <p:cNvSpPr>
                <a:spLocks noEditPoints="1"/>
              </p:cNvSpPr>
              <p:nvPr/>
            </p:nvSpPr>
            <p:spPr bwMode="auto">
              <a:xfrm>
                <a:off x="1084" y="521"/>
                <a:ext cx="66" cy="68"/>
              </a:xfrm>
              <a:custGeom>
                <a:avLst/>
                <a:gdLst>
                  <a:gd name="T0" fmla="*/ 4 w 33"/>
                  <a:gd name="T1" fmla="*/ 22 h 34"/>
                  <a:gd name="T2" fmla="*/ 25 w 33"/>
                  <a:gd name="T3" fmla="*/ 31 h 34"/>
                  <a:gd name="T4" fmla="*/ 31 w 33"/>
                  <a:gd name="T5" fmla="*/ 15 h 34"/>
                  <a:gd name="T6" fmla="*/ 10 w 33"/>
                  <a:gd name="T7" fmla="*/ 3 h 34"/>
                  <a:gd name="T8" fmla="*/ 9 w 33"/>
                  <a:gd name="T9" fmla="*/ 3 h 34"/>
                  <a:gd name="T10" fmla="*/ 4 w 33"/>
                  <a:gd name="T11" fmla="*/ 22 h 34"/>
                  <a:gd name="T12" fmla="*/ 16 w 33"/>
                  <a:gd name="T13" fmla="*/ 7 h 34"/>
                  <a:gd name="T14" fmla="*/ 25 w 33"/>
                  <a:gd name="T15" fmla="*/ 16 h 34"/>
                  <a:gd name="T16" fmla="*/ 23 w 33"/>
                  <a:gd name="T17" fmla="*/ 25 h 34"/>
                  <a:gd name="T18" fmla="*/ 9 w 33"/>
                  <a:gd name="T19" fmla="*/ 19 h 34"/>
                  <a:gd name="T20" fmla="*/ 16 w 33"/>
                  <a:gd name="T21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4">
                    <a:moveTo>
                      <a:pt x="4" y="22"/>
                    </a:moveTo>
                    <a:cubicBezTo>
                      <a:pt x="7" y="30"/>
                      <a:pt x="17" y="34"/>
                      <a:pt x="25" y="31"/>
                    </a:cubicBezTo>
                    <a:cubicBezTo>
                      <a:pt x="31" y="28"/>
                      <a:pt x="33" y="21"/>
                      <a:pt x="31" y="15"/>
                    </a:cubicBezTo>
                    <a:cubicBezTo>
                      <a:pt x="29" y="7"/>
                      <a:pt x="19" y="0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2" y="6"/>
                      <a:pt x="0" y="16"/>
                      <a:pt x="4" y="22"/>
                    </a:cubicBezTo>
                    <a:close/>
                    <a:moveTo>
                      <a:pt x="16" y="7"/>
                    </a:moveTo>
                    <a:cubicBezTo>
                      <a:pt x="20" y="8"/>
                      <a:pt x="24" y="12"/>
                      <a:pt x="25" y="16"/>
                    </a:cubicBezTo>
                    <a:cubicBezTo>
                      <a:pt x="26" y="19"/>
                      <a:pt x="26" y="23"/>
                      <a:pt x="23" y="25"/>
                    </a:cubicBezTo>
                    <a:cubicBezTo>
                      <a:pt x="18" y="28"/>
                      <a:pt x="11" y="25"/>
                      <a:pt x="9" y="19"/>
                    </a:cubicBezTo>
                    <a:cubicBezTo>
                      <a:pt x="7" y="14"/>
                      <a:pt x="9" y="6"/>
                      <a:pt x="16" y="7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1422"/>
              <p:cNvSpPr>
                <a:spLocks noEditPoints="1"/>
              </p:cNvSpPr>
              <p:nvPr/>
            </p:nvSpPr>
            <p:spPr bwMode="auto">
              <a:xfrm>
                <a:off x="1026" y="561"/>
                <a:ext cx="62" cy="61"/>
              </a:xfrm>
              <a:custGeom>
                <a:avLst/>
                <a:gdLst>
                  <a:gd name="T0" fmla="*/ 0 w 31"/>
                  <a:gd name="T1" fmla="*/ 14 h 30"/>
                  <a:gd name="T2" fmla="*/ 19 w 31"/>
                  <a:gd name="T3" fmla="*/ 30 h 30"/>
                  <a:gd name="T4" fmla="*/ 29 w 31"/>
                  <a:gd name="T5" fmla="*/ 15 h 30"/>
                  <a:gd name="T6" fmla="*/ 15 w 31"/>
                  <a:gd name="T7" fmla="*/ 0 h 30"/>
                  <a:gd name="T8" fmla="*/ 10 w 31"/>
                  <a:gd name="T9" fmla="*/ 1 h 30"/>
                  <a:gd name="T10" fmla="*/ 0 w 31"/>
                  <a:gd name="T11" fmla="*/ 14 h 30"/>
                  <a:gd name="T12" fmla="*/ 6 w 31"/>
                  <a:gd name="T13" fmla="*/ 14 h 30"/>
                  <a:gd name="T14" fmla="*/ 16 w 31"/>
                  <a:gd name="T15" fmla="*/ 7 h 30"/>
                  <a:gd name="T16" fmla="*/ 23 w 31"/>
                  <a:gd name="T17" fmla="*/ 14 h 30"/>
                  <a:gd name="T18" fmla="*/ 19 w 31"/>
                  <a:gd name="T19" fmla="*/ 24 h 30"/>
                  <a:gd name="T20" fmla="*/ 6 w 31"/>
                  <a:gd name="T21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0">
                    <a:moveTo>
                      <a:pt x="0" y="14"/>
                    </a:moveTo>
                    <a:cubicBezTo>
                      <a:pt x="0" y="24"/>
                      <a:pt x="10" y="30"/>
                      <a:pt x="19" y="30"/>
                    </a:cubicBezTo>
                    <a:cubicBezTo>
                      <a:pt x="27" y="30"/>
                      <a:pt x="31" y="23"/>
                      <a:pt x="29" y="15"/>
                    </a:cubicBezTo>
                    <a:cubicBezTo>
                      <a:pt x="28" y="8"/>
                      <a:pt x="23" y="0"/>
                      <a:pt x="15" y="0"/>
                    </a:cubicBezTo>
                    <a:cubicBezTo>
                      <a:pt x="14" y="0"/>
                      <a:pt x="12" y="0"/>
                      <a:pt x="10" y="1"/>
                    </a:cubicBezTo>
                    <a:cubicBezTo>
                      <a:pt x="5" y="3"/>
                      <a:pt x="0" y="8"/>
                      <a:pt x="0" y="14"/>
                    </a:cubicBezTo>
                    <a:close/>
                    <a:moveTo>
                      <a:pt x="6" y="14"/>
                    </a:moveTo>
                    <a:cubicBezTo>
                      <a:pt x="7" y="9"/>
                      <a:pt x="11" y="7"/>
                      <a:pt x="16" y="7"/>
                    </a:cubicBezTo>
                    <a:cubicBezTo>
                      <a:pt x="20" y="6"/>
                      <a:pt x="22" y="10"/>
                      <a:pt x="23" y="14"/>
                    </a:cubicBezTo>
                    <a:cubicBezTo>
                      <a:pt x="24" y="17"/>
                      <a:pt x="24" y="24"/>
                      <a:pt x="19" y="24"/>
                    </a:cubicBezTo>
                    <a:cubicBezTo>
                      <a:pt x="14" y="24"/>
                      <a:pt x="6" y="21"/>
                      <a:pt x="6" y="14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1423"/>
              <p:cNvSpPr>
                <a:spLocks/>
              </p:cNvSpPr>
              <p:nvPr/>
            </p:nvSpPr>
            <p:spPr bwMode="auto">
              <a:xfrm>
                <a:off x="1090" y="678"/>
                <a:ext cx="82" cy="62"/>
              </a:xfrm>
              <a:custGeom>
                <a:avLst/>
                <a:gdLst>
                  <a:gd name="T0" fmla="*/ 41 w 41"/>
                  <a:gd name="T1" fmla="*/ 4 h 31"/>
                  <a:gd name="T2" fmla="*/ 3 w 41"/>
                  <a:gd name="T3" fmla="*/ 15 h 31"/>
                  <a:gd name="T4" fmla="*/ 7 w 41"/>
                  <a:gd name="T5" fmla="*/ 10 h 31"/>
                  <a:gd name="T6" fmla="*/ 24 w 41"/>
                  <a:gd name="T7" fmla="*/ 17 h 31"/>
                  <a:gd name="T8" fmla="*/ 36 w 41"/>
                  <a:gd name="T9" fmla="*/ 3 h 31"/>
                  <a:gd name="T10" fmla="*/ 41 w 41"/>
                  <a:gd name="T11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1">
                    <a:moveTo>
                      <a:pt x="41" y="4"/>
                    </a:moveTo>
                    <a:cubicBezTo>
                      <a:pt x="38" y="23"/>
                      <a:pt x="16" y="31"/>
                      <a:pt x="3" y="15"/>
                    </a:cubicBezTo>
                    <a:cubicBezTo>
                      <a:pt x="0" y="12"/>
                      <a:pt x="4" y="8"/>
                      <a:pt x="7" y="10"/>
                    </a:cubicBezTo>
                    <a:cubicBezTo>
                      <a:pt x="12" y="15"/>
                      <a:pt x="17" y="18"/>
                      <a:pt x="24" y="17"/>
                    </a:cubicBezTo>
                    <a:cubicBezTo>
                      <a:pt x="31" y="15"/>
                      <a:pt x="34" y="8"/>
                      <a:pt x="36" y="3"/>
                    </a:cubicBezTo>
                    <a:cubicBezTo>
                      <a:pt x="37" y="0"/>
                      <a:pt x="41" y="1"/>
                      <a:pt x="41" y="4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1424"/>
              <p:cNvSpPr>
                <a:spLocks/>
              </p:cNvSpPr>
              <p:nvPr/>
            </p:nvSpPr>
            <p:spPr bwMode="auto">
              <a:xfrm>
                <a:off x="953" y="507"/>
                <a:ext cx="161" cy="93"/>
              </a:xfrm>
              <a:custGeom>
                <a:avLst/>
                <a:gdLst>
                  <a:gd name="T0" fmla="*/ 4 w 80"/>
                  <a:gd name="T1" fmla="*/ 37 h 46"/>
                  <a:gd name="T2" fmla="*/ 65 w 80"/>
                  <a:gd name="T3" fmla="*/ 3 h 46"/>
                  <a:gd name="T4" fmla="*/ 70 w 80"/>
                  <a:gd name="T5" fmla="*/ 2 h 46"/>
                  <a:gd name="T6" fmla="*/ 72 w 80"/>
                  <a:gd name="T7" fmla="*/ 8 h 46"/>
                  <a:gd name="T8" fmla="*/ 61 w 80"/>
                  <a:gd name="T9" fmla="*/ 11 h 46"/>
                  <a:gd name="T10" fmla="*/ 10 w 80"/>
                  <a:gd name="T11" fmla="*/ 41 h 46"/>
                  <a:gd name="T12" fmla="*/ 4 w 80"/>
                  <a:gd name="T1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46">
                    <a:moveTo>
                      <a:pt x="4" y="37"/>
                    </a:moveTo>
                    <a:cubicBezTo>
                      <a:pt x="19" y="19"/>
                      <a:pt x="43" y="9"/>
                      <a:pt x="65" y="3"/>
                    </a:cubicBezTo>
                    <a:cubicBezTo>
                      <a:pt x="67" y="2"/>
                      <a:pt x="69" y="2"/>
                      <a:pt x="70" y="2"/>
                    </a:cubicBezTo>
                    <a:cubicBezTo>
                      <a:pt x="78" y="0"/>
                      <a:pt x="80" y="5"/>
                      <a:pt x="72" y="8"/>
                    </a:cubicBezTo>
                    <a:cubicBezTo>
                      <a:pt x="68" y="9"/>
                      <a:pt x="64" y="10"/>
                      <a:pt x="61" y="11"/>
                    </a:cubicBezTo>
                    <a:cubicBezTo>
                      <a:pt x="43" y="17"/>
                      <a:pt x="22" y="26"/>
                      <a:pt x="10" y="41"/>
                    </a:cubicBezTo>
                    <a:cubicBezTo>
                      <a:pt x="5" y="46"/>
                      <a:pt x="0" y="43"/>
                      <a:pt x="4" y="37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1425"/>
              <p:cNvSpPr>
                <a:spLocks/>
              </p:cNvSpPr>
              <p:nvPr/>
            </p:nvSpPr>
            <p:spPr bwMode="auto">
              <a:xfrm>
                <a:off x="941" y="493"/>
                <a:ext cx="345" cy="289"/>
              </a:xfrm>
              <a:custGeom>
                <a:avLst/>
                <a:gdLst>
                  <a:gd name="T0" fmla="*/ 327 w 345"/>
                  <a:gd name="T1" fmla="*/ 127 h 289"/>
                  <a:gd name="T2" fmla="*/ 299 w 345"/>
                  <a:gd name="T3" fmla="*/ 153 h 289"/>
                  <a:gd name="T4" fmla="*/ 267 w 345"/>
                  <a:gd name="T5" fmla="*/ 161 h 289"/>
                  <a:gd name="T6" fmla="*/ 249 w 345"/>
                  <a:gd name="T7" fmla="*/ 167 h 289"/>
                  <a:gd name="T8" fmla="*/ 255 w 345"/>
                  <a:gd name="T9" fmla="*/ 211 h 289"/>
                  <a:gd name="T10" fmla="*/ 239 w 345"/>
                  <a:gd name="T11" fmla="*/ 253 h 289"/>
                  <a:gd name="T12" fmla="*/ 193 w 345"/>
                  <a:gd name="T13" fmla="*/ 283 h 289"/>
                  <a:gd name="T14" fmla="*/ 131 w 345"/>
                  <a:gd name="T15" fmla="*/ 289 h 289"/>
                  <a:gd name="T16" fmla="*/ 66 w 345"/>
                  <a:gd name="T17" fmla="*/ 275 h 289"/>
                  <a:gd name="T18" fmla="*/ 26 w 345"/>
                  <a:gd name="T19" fmla="*/ 239 h 289"/>
                  <a:gd name="T20" fmla="*/ 2 w 345"/>
                  <a:gd name="T21" fmla="*/ 183 h 289"/>
                  <a:gd name="T22" fmla="*/ 0 w 345"/>
                  <a:gd name="T23" fmla="*/ 147 h 289"/>
                  <a:gd name="T24" fmla="*/ 12 w 345"/>
                  <a:gd name="T25" fmla="*/ 113 h 289"/>
                  <a:gd name="T26" fmla="*/ 40 w 345"/>
                  <a:gd name="T27" fmla="*/ 76 h 289"/>
                  <a:gd name="T28" fmla="*/ 79 w 345"/>
                  <a:gd name="T29" fmla="*/ 52 h 289"/>
                  <a:gd name="T30" fmla="*/ 119 w 345"/>
                  <a:gd name="T31" fmla="*/ 34 h 289"/>
                  <a:gd name="T32" fmla="*/ 165 w 345"/>
                  <a:gd name="T33" fmla="*/ 18 h 289"/>
                  <a:gd name="T34" fmla="*/ 213 w 345"/>
                  <a:gd name="T35" fmla="*/ 8 h 289"/>
                  <a:gd name="T36" fmla="*/ 261 w 345"/>
                  <a:gd name="T37" fmla="*/ 0 h 289"/>
                  <a:gd name="T38" fmla="*/ 293 w 345"/>
                  <a:gd name="T39" fmla="*/ 4 h 289"/>
                  <a:gd name="T40" fmla="*/ 321 w 345"/>
                  <a:gd name="T41" fmla="*/ 16 h 289"/>
                  <a:gd name="T42" fmla="*/ 343 w 345"/>
                  <a:gd name="T43" fmla="*/ 50 h 289"/>
                  <a:gd name="T44" fmla="*/ 345 w 345"/>
                  <a:gd name="T45" fmla="*/ 84 h 289"/>
                  <a:gd name="T46" fmla="*/ 327 w 345"/>
                  <a:gd name="T47" fmla="*/ 12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5" h="289">
                    <a:moveTo>
                      <a:pt x="327" y="127"/>
                    </a:moveTo>
                    <a:lnTo>
                      <a:pt x="299" y="153"/>
                    </a:lnTo>
                    <a:lnTo>
                      <a:pt x="267" y="161"/>
                    </a:lnTo>
                    <a:lnTo>
                      <a:pt x="249" y="167"/>
                    </a:lnTo>
                    <a:lnTo>
                      <a:pt x="255" y="211"/>
                    </a:lnTo>
                    <a:lnTo>
                      <a:pt x="239" y="253"/>
                    </a:lnTo>
                    <a:lnTo>
                      <a:pt x="193" y="283"/>
                    </a:lnTo>
                    <a:lnTo>
                      <a:pt x="131" y="289"/>
                    </a:lnTo>
                    <a:lnTo>
                      <a:pt x="66" y="275"/>
                    </a:lnTo>
                    <a:lnTo>
                      <a:pt x="26" y="239"/>
                    </a:lnTo>
                    <a:lnTo>
                      <a:pt x="2" y="183"/>
                    </a:lnTo>
                    <a:lnTo>
                      <a:pt x="0" y="147"/>
                    </a:lnTo>
                    <a:lnTo>
                      <a:pt x="12" y="113"/>
                    </a:lnTo>
                    <a:lnTo>
                      <a:pt x="40" y="76"/>
                    </a:lnTo>
                    <a:lnTo>
                      <a:pt x="79" y="52"/>
                    </a:lnTo>
                    <a:lnTo>
                      <a:pt x="119" y="34"/>
                    </a:lnTo>
                    <a:lnTo>
                      <a:pt x="165" y="18"/>
                    </a:lnTo>
                    <a:lnTo>
                      <a:pt x="213" y="8"/>
                    </a:lnTo>
                    <a:lnTo>
                      <a:pt x="261" y="0"/>
                    </a:lnTo>
                    <a:lnTo>
                      <a:pt x="293" y="4"/>
                    </a:lnTo>
                    <a:lnTo>
                      <a:pt x="321" y="16"/>
                    </a:lnTo>
                    <a:lnTo>
                      <a:pt x="343" y="50"/>
                    </a:lnTo>
                    <a:lnTo>
                      <a:pt x="345" y="84"/>
                    </a:lnTo>
                    <a:lnTo>
                      <a:pt x="327" y="127"/>
                    </a:ln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1426"/>
              <p:cNvSpPr>
                <a:spLocks/>
              </p:cNvSpPr>
              <p:nvPr/>
            </p:nvSpPr>
            <p:spPr bwMode="auto">
              <a:xfrm>
                <a:off x="1018" y="559"/>
                <a:ext cx="74" cy="67"/>
              </a:xfrm>
              <a:custGeom>
                <a:avLst/>
                <a:gdLst>
                  <a:gd name="T0" fmla="*/ 33 w 37"/>
                  <a:gd name="T1" fmla="*/ 10 h 33"/>
                  <a:gd name="T2" fmla="*/ 12 w 37"/>
                  <a:gd name="T3" fmla="*/ 4 h 33"/>
                  <a:gd name="T4" fmla="*/ 7 w 37"/>
                  <a:gd name="T5" fmla="*/ 22 h 33"/>
                  <a:gd name="T6" fmla="*/ 30 w 37"/>
                  <a:gd name="T7" fmla="*/ 29 h 33"/>
                  <a:gd name="T8" fmla="*/ 33 w 37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33" y="10"/>
                    </a:moveTo>
                    <a:cubicBezTo>
                      <a:pt x="27" y="0"/>
                      <a:pt x="17" y="0"/>
                      <a:pt x="12" y="4"/>
                    </a:cubicBezTo>
                    <a:cubicBezTo>
                      <a:pt x="6" y="8"/>
                      <a:pt x="0" y="14"/>
                      <a:pt x="7" y="22"/>
                    </a:cubicBezTo>
                    <a:cubicBezTo>
                      <a:pt x="15" y="29"/>
                      <a:pt x="23" y="33"/>
                      <a:pt x="30" y="29"/>
                    </a:cubicBezTo>
                    <a:cubicBezTo>
                      <a:pt x="37" y="24"/>
                      <a:pt x="33" y="10"/>
                      <a:pt x="3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1427"/>
              <p:cNvSpPr>
                <a:spLocks/>
              </p:cNvSpPr>
              <p:nvPr/>
            </p:nvSpPr>
            <p:spPr bwMode="auto">
              <a:xfrm>
                <a:off x="1082" y="519"/>
                <a:ext cx="68" cy="62"/>
              </a:xfrm>
              <a:custGeom>
                <a:avLst/>
                <a:gdLst>
                  <a:gd name="T0" fmla="*/ 33 w 34"/>
                  <a:gd name="T1" fmla="*/ 15 h 31"/>
                  <a:gd name="T2" fmla="*/ 11 w 34"/>
                  <a:gd name="T3" fmla="*/ 8 h 31"/>
                  <a:gd name="T4" fmla="*/ 8 w 34"/>
                  <a:gd name="T5" fmla="*/ 25 h 31"/>
                  <a:gd name="T6" fmla="*/ 27 w 34"/>
                  <a:gd name="T7" fmla="*/ 27 h 31"/>
                  <a:gd name="T8" fmla="*/ 34 w 34"/>
                  <a:gd name="T9" fmla="*/ 16 h 31"/>
                  <a:gd name="T10" fmla="*/ 33 w 34"/>
                  <a:gd name="T11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1">
                    <a:moveTo>
                      <a:pt x="33" y="15"/>
                    </a:moveTo>
                    <a:cubicBezTo>
                      <a:pt x="33" y="15"/>
                      <a:pt x="28" y="0"/>
                      <a:pt x="11" y="8"/>
                    </a:cubicBezTo>
                    <a:cubicBezTo>
                      <a:pt x="1" y="13"/>
                      <a:pt x="0" y="20"/>
                      <a:pt x="8" y="25"/>
                    </a:cubicBezTo>
                    <a:cubicBezTo>
                      <a:pt x="14" y="29"/>
                      <a:pt x="20" y="31"/>
                      <a:pt x="27" y="27"/>
                    </a:cubicBezTo>
                    <a:cubicBezTo>
                      <a:pt x="34" y="24"/>
                      <a:pt x="34" y="16"/>
                      <a:pt x="34" y="16"/>
                    </a:cubicBez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1428"/>
              <p:cNvSpPr>
                <a:spLocks/>
              </p:cNvSpPr>
              <p:nvPr/>
            </p:nvSpPr>
            <p:spPr bwMode="auto">
              <a:xfrm>
                <a:off x="1214" y="545"/>
                <a:ext cx="28" cy="28"/>
              </a:xfrm>
              <a:custGeom>
                <a:avLst/>
                <a:gdLst>
                  <a:gd name="T0" fmla="*/ 5 w 14"/>
                  <a:gd name="T1" fmla="*/ 12 h 14"/>
                  <a:gd name="T2" fmla="*/ 6 w 14"/>
                  <a:gd name="T3" fmla="*/ 1 h 14"/>
                  <a:gd name="T4" fmla="*/ 5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5" y="12"/>
                    </a:moveTo>
                    <a:cubicBezTo>
                      <a:pt x="14" y="14"/>
                      <a:pt x="14" y="0"/>
                      <a:pt x="6" y="1"/>
                    </a:cubicBezTo>
                    <a:cubicBezTo>
                      <a:pt x="1" y="1"/>
                      <a:pt x="0" y="11"/>
                      <a:pt x="5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1429"/>
              <p:cNvSpPr>
                <a:spLocks/>
              </p:cNvSpPr>
              <p:nvPr/>
            </p:nvSpPr>
            <p:spPr bwMode="auto">
              <a:xfrm>
                <a:off x="1246" y="537"/>
                <a:ext cx="28" cy="28"/>
              </a:xfrm>
              <a:custGeom>
                <a:avLst/>
                <a:gdLst>
                  <a:gd name="T0" fmla="*/ 5 w 14"/>
                  <a:gd name="T1" fmla="*/ 12 h 14"/>
                  <a:gd name="T2" fmla="*/ 6 w 14"/>
                  <a:gd name="T3" fmla="*/ 1 h 14"/>
                  <a:gd name="T4" fmla="*/ 5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5" y="12"/>
                    </a:moveTo>
                    <a:cubicBezTo>
                      <a:pt x="14" y="14"/>
                      <a:pt x="14" y="0"/>
                      <a:pt x="6" y="1"/>
                    </a:cubicBezTo>
                    <a:cubicBezTo>
                      <a:pt x="1" y="1"/>
                      <a:pt x="0" y="10"/>
                      <a:pt x="5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1430"/>
              <p:cNvSpPr>
                <a:spLocks/>
              </p:cNvSpPr>
              <p:nvPr/>
            </p:nvSpPr>
            <p:spPr bwMode="auto">
              <a:xfrm>
                <a:off x="925" y="487"/>
                <a:ext cx="299" cy="303"/>
              </a:xfrm>
              <a:custGeom>
                <a:avLst/>
                <a:gdLst>
                  <a:gd name="T0" fmla="*/ 147 w 149"/>
                  <a:gd name="T1" fmla="*/ 6 h 151"/>
                  <a:gd name="T2" fmla="*/ 75 w 149"/>
                  <a:gd name="T3" fmla="*/ 21 h 151"/>
                  <a:gd name="T4" fmla="*/ 15 w 149"/>
                  <a:gd name="T5" fmla="*/ 65 h 151"/>
                  <a:gd name="T6" fmla="*/ 18 w 149"/>
                  <a:gd name="T7" fmla="*/ 111 h 151"/>
                  <a:gd name="T8" fmla="*/ 26 w 149"/>
                  <a:gd name="T9" fmla="*/ 122 h 151"/>
                  <a:gd name="T10" fmla="*/ 36 w 149"/>
                  <a:gd name="T11" fmla="*/ 132 h 151"/>
                  <a:gd name="T12" fmla="*/ 50 w 149"/>
                  <a:gd name="T13" fmla="*/ 139 h 151"/>
                  <a:gd name="T14" fmla="*/ 65 w 149"/>
                  <a:gd name="T15" fmla="*/ 142 h 151"/>
                  <a:gd name="T16" fmla="*/ 85 w 149"/>
                  <a:gd name="T17" fmla="*/ 143 h 151"/>
                  <a:gd name="T18" fmla="*/ 102 w 149"/>
                  <a:gd name="T19" fmla="*/ 140 h 151"/>
                  <a:gd name="T20" fmla="*/ 118 w 149"/>
                  <a:gd name="T21" fmla="*/ 131 h 151"/>
                  <a:gd name="T22" fmla="*/ 127 w 149"/>
                  <a:gd name="T23" fmla="*/ 121 h 151"/>
                  <a:gd name="T24" fmla="*/ 131 w 149"/>
                  <a:gd name="T25" fmla="*/ 108 h 151"/>
                  <a:gd name="T26" fmla="*/ 130 w 149"/>
                  <a:gd name="T27" fmla="*/ 97 h 151"/>
                  <a:gd name="T28" fmla="*/ 127 w 149"/>
                  <a:gd name="T29" fmla="*/ 85 h 151"/>
                  <a:gd name="T30" fmla="*/ 133 w 149"/>
                  <a:gd name="T31" fmla="*/ 82 h 151"/>
                  <a:gd name="T32" fmla="*/ 137 w 149"/>
                  <a:gd name="T33" fmla="*/ 95 h 151"/>
                  <a:gd name="T34" fmla="*/ 138 w 149"/>
                  <a:gd name="T35" fmla="*/ 109 h 151"/>
                  <a:gd name="T36" fmla="*/ 134 w 149"/>
                  <a:gd name="T37" fmla="*/ 123 h 151"/>
                  <a:gd name="T38" fmla="*/ 123 w 149"/>
                  <a:gd name="T39" fmla="*/ 136 h 151"/>
                  <a:gd name="T40" fmla="*/ 104 w 149"/>
                  <a:gd name="T41" fmla="*/ 147 h 151"/>
                  <a:gd name="T42" fmla="*/ 86 w 149"/>
                  <a:gd name="T43" fmla="*/ 150 h 151"/>
                  <a:gd name="T44" fmla="*/ 64 w 149"/>
                  <a:gd name="T45" fmla="*/ 149 h 151"/>
                  <a:gd name="T46" fmla="*/ 49 w 149"/>
                  <a:gd name="T47" fmla="*/ 146 h 151"/>
                  <a:gd name="T48" fmla="*/ 33 w 149"/>
                  <a:gd name="T49" fmla="*/ 138 h 151"/>
                  <a:gd name="T50" fmla="*/ 21 w 149"/>
                  <a:gd name="T51" fmla="*/ 128 h 151"/>
                  <a:gd name="T52" fmla="*/ 11 w 149"/>
                  <a:gd name="T53" fmla="*/ 114 h 151"/>
                  <a:gd name="T54" fmla="*/ 18 w 149"/>
                  <a:gd name="T55" fmla="*/ 47 h 151"/>
                  <a:gd name="T56" fmla="*/ 79 w 149"/>
                  <a:gd name="T57" fmla="*/ 13 h 151"/>
                  <a:gd name="T58" fmla="*/ 146 w 149"/>
                  <a:gd name="T59" fmla="*/ 1 h 151"/>
                  <a:gd name="T60" fmla="*/ 147 w 149"/>
                  <a:gd name="T61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9" h="151">
                    <a:moveTo>
                      <a:pt x="147" y="6"/>
                    </a:moveTo>
                    <a:cubicBezTo>
                      <a:pt x="122" y="9"/>
                      <a:pt x="98" y="13"/>
                      <a:pt x="75" y="21"/>
                    </a:cubicBezTo>
                    <a:cubicBezTo>
                      <a:pt x="52" y="28"/>
                      <a:pt x="25" y="41"/>
                      <a:pt x="15" y="65"/>
                    </a:cubicBezTo>
                    <a:cubicBezTo>
                      <a:pt x="9" y="80"/>
                      <a:pt x="10" y="97"/>
                      <a:pt x="18" y="111"/>
                    </a:cubicBezTo>
                    <a:cubicBezTo>
                      <a:pt x="20" y="115"/>
                      <a:pt x="23" y="119"/>
                      <a:pt x="26" y="122"/>
                    </a:cubicBezTo>
                    <a:cubicBezTo>
                      <a:pt x="29" y="126"/>
                      <a:pt x="32" y="129"/>
                      <a:pt x="36" y="132"/>
                    </a:cubicBezTo>
                    <a:cubicBezTo>
                      <a:pt x="41" y="134"/>
                      <a:pt x="45" y="137"/>
                      <a:pt x="50" y="139"/>
                    </a:cubicBezTo>
                    <a:cubicBezTo>
                      <a:pt x="55" y="140"/>
                      <a:pt x="60" y="142"/>
                      <a:pt x="65" y="142"/>
                    </a:cubicBezTo>
                    <a:cubicBezTo>
                      <a:pt x="71" y="143"/>
                      <a:pt x="78" y="144"/>
                      <a:pt x="85" y="143"/>
                    </a:cubicBezTo>
                    <a:cubicBezTo>
                      <a:pt x="91" y="142"/>
                      <a:pt x="96" y="141"/>
                      <a:pt x="102" y="140"/>
                    </a:cubicBezTo>
                    <a:cubicBezTo>
                      <a:pt x="108" y="138"/>
                      <a:pt x="114" y="135"/>
                      <a:pt x="118" y="131"/>
                    </a:cubicBezTo>
                    <a:cubicBezTo>
                      <a:pt x="122" y="128"/>
                      <a:pt x="125" y="125"/>
                      <a:pt x="127" y="121"/>
                    </a:cubicBezTo>
                    <a:cubicBezTo>
                      <a:pt x="130" y="117"/>
                      <a:pt x="131" y="113"/>
                      <a:pt x="131" y="108"/>
                    </a:cubicBezTo>
                    <a:cubicBezTo>
                      <a:pt x="132" y="104"/>
                      <a:pt x="131" y="101"/>
                      <a:pt x="130" y="97"/>
                    </a:cubicBezTo>
                    <a:cubicBezTo>
                      <a:pt x="130" y="93"/>
                      <a:pt x="128" y="89"/>
                      <a:pt x="127" y="85"/>
                    </a:cubicBezTo>
                    <a:cubicBezTo>
                      <a:pt x="125" y="81"/>
                      <a:pt x="131" y="77"/>
                      <a:pt x="133" y="82"/>
                    </a:cubicBezTo>
                    <a:cubicBezTo>
                      <a:pt x="135" y="86"/>
                      <a:pt x="136" y="91"/>
                      <a:pt x="137" y="95"/>
                    </a:cubicBezTo>
                    <a:cubicBezTo>
                      <a:pt x="138" y="100"/>
                      <a:pt x="138" y="105"/>
                      <a:pt x="138" y="109"/>
                    </a:cubicBezTo>
                    <a:cubicBezTo>
                      <a:pt x="138" y="114"/>
                      <a:pt x="136" y="119"/>
                      <a:pt x="134" y="123"/>
                    </a:cubicBezTo>
                    <a:cubicBezTo>
                      <a:pt x="132" y="128"/>
                      <a:pt x="128" y="132"/>
                      <a:pt x="123" y="136"/>
                    </a:cubicBezTo>
                    <a:cubicBezTo>
                      <a:pt x="118" y="141"/>
                      <a:pt x="111" y="144"/>
                      <a:pt x="104" y="147"/>
                    </a:cubicBezTo>
                    <a:cubicBezTo>
                      <a:pt x="98" y="148"/>
                      <a:pt x="92" y="150"/>
                      <a:pt x="86" y="150"/>
                    </a:cubicBezTo>
                    <a:cubicBezTo>
                      <a:pt x="79" y="151"/>
                      <a:pt x="71" y="150"/>
                      <a:pt x="64" y="149"/>
                    </a:cubicBezTo>
                    <a:cubicBezTo>
                      <a:pt x="59" y="148"/>
                      <a:pt x="54" y="147"/>
                      <a:pt x="49" y="146"/>
                    </a:cubicBezTo>
                    <a:cubicBezTo>
                      <a:pt x="43" y="144"/>
                      <a:pt x="38" y="141"/>
                      <a:pt x="33" y="138"/>
                    </a:cubicBezTo>
                    <a:cubicBezTo>
                      <a:pt x="29" y="135"/>
                      <a:pt x="25" y="132"/>
                      <a:pt x="21" y="128"/>
                    </a:cubicBezTo>
                    <a:cubicBezTo>
                      <a:pt x="17" y="124"/>
                      <a:pt x="14" y="119"/>
                      <a:pt x="11" y="114"/>
                    </a:cubicBezTo>
                    <a:cubicBezTo>
                      <a:pt x="0" y="92"/>
                      <a:pt x="3" y="65"/>
                      <a:pt x="18" y="47"/>
                    </a:cubicBezTo>
                    <a:cubicBezTo>
                      <a:pt x="33" y="29"/>
                      <a:pt x="57" y="19"/>
                      <a:pt x="79" y="13"/>
                    </a:cubicBezTo>
                    <a:cubicBezTo>
                      <a:pt x="101" y="7"/>
                      <a:pt x="123" y="3"/>
                      <a:pt x="146" y="1"/>
                    </a:cubicBezTo>
                    <a:cubicBezTo>
                      <a:pt x="149" y="0"/>
                      <a:pt x="149" y="5"/>
                      <a:pt x="147" y="6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1431"/>
              <p:cNvSpPr>
                <a:spLocks noEditPoints="1"/>
              </p:cNvSpPr>
              <p:nvPr/>
            </p:nvSpPr>
            <p:spPr bwMode="auto">
              <a:xfrm>
                <a:off x="1164" y="487"/>
                <a:ext cx="134" cy="183"/>
              </a:xfrm>
              <a:custGeom>
                <a:avLst/>
                <a:gdLst>
                  <a:gd name="T0" fmla="*/ 8 w 67"/>
                  <a:gd name="T1" fmla="*/ 90 h 91"/>
                  <a:gd name="T2" fmla="*/ 62 w 67"/>
                  <a:gd name="T3" fmla="*/ 58 h 91"/>
                  <a:gd name="T4" fmla="*/ 66 w 67"/>
                  <a:gd name="T5" fmla="*/ 38 h 91"/>
                  <a:gd name="T6" fmla="*/ 27 w 67"/>
                  <a:gd name="T7" fmla="*/ 1 h 91"/>
                  <a:gd name="T8" fmla="*/ 25 w 67"/>
                  <a:gd name="T9" fmla="*/ 3 h 91"/>
                  <a:gd name="T10" fmla="*/ 36 w 67"/>
                  <a:gd name="T11" fmla="*/ 66 h 91"/>
                  <a:gd name="T12" fmla="*/ 47 w 67"/>
                  <a:gd name="T13" fmla="*/ 67 h 91"/>
                  <a:gd name="T14" fmla="*/ 8 w 67"/>
                  <a:gd name="T15" fmla="*/ 83 h 91"/>
                  <a:gd name="T16" fmla="*/ 8 w 67"/>
                  <a:gd name="T17" fmla="*/ 90 h 91"/>
                  <a:gd name="T18" fmla="*/ 50 w 67"/>
                  <a:gd name="T19" fmla="*/ 60 h 91"/>
                  <a:gd name="T20" fmla="*/ 34 w 67"/>
                  <a:gd name="T21" fmla="*/ 57 h 91"/>
                  <a:gd name="T22" fmla="*/ 32 w 67"/>
                  <a:gd name="T23" fmla="*/ 7 h 91"/>
                  <a:gd name="T24" fmla="*/ 33 w 67"/>
                  <a:gd name="T25" fmla="*/ 7 h 91"/>
                  <a:gd name="T26" fmla="*/ 59 w 67"/>
                  <a:gd name="T27" fmla="*/ 38 h 91"/>
                  <a:gd name="T28" fmla="*/ 50 w 67"/>
                  <a:gd name="T29" fmla="*/ 6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91">
                    <a:moveTo>
                      <a:pt x="8" y="90"/>
                    </a:moveTo>
                    <a:cubicBezTo>
                      <a:pt x="30" y="87"/>
                      <a:pt x="51" y="77"/>
                      <a:pt x="62" y="58"/>
                    </a:cubicBezTo>
                    <a:cubicBezTo>
                      <a:pt x="65" y="52"/>
                      <a:pt x="67" y="45"/>
                      <a:pt x="66" y="38"/>
                    </a:cubicBezTo>
                    <a:cubicBezTo>
                      <a:pt x="63" y="19"/>
                      <a:pt x="48" y="0"/>
                      <a:pt x="27" y="1"/>
                    </a:cubicBezTo>
                    <a:cubicBezTo>
                      <a:pt x="26" y="1"/>
                      <a:pt x="25" y="2"/>
                      <a:pt x="25" y="3"/>
                    </a:cubicBezTo>
                    <a:cubicBezTo>
                      <a:pt x="0" y="13"/>
                      <a:pt x="13" y="58"/>
                      <a:pt x="36" y="66"/>
                    </a:cubicBezTo>
                    <a:cubicBezTo>
                      <a:pt x="40" y="67"/>
                      <a:pt x="43" y="67"/>
                      <a:pt x="47" y="67"/>
                    </a:cubicBezTo>
                    <a:cubicBezTo>
                      <a:pt x="36" y="76"/>
                      <a:pt x="23" y="82"/>
                      <a:pt x="8" y="83"/>
                    </a:cubicBezTo>
                    <a:cubicBezTo>
                      <a:pt x="4" y="84"/>
                      <a:pt x="4" y="91"/>
                      <a:pt x="8" y="90"/>
                    </a:cubicBezTo>
                    <a:close/>
                    <a:moveTo>
                      <a:pt x="50" y="60"/>
                    </a:moveTo>
                    <a:cubicBezTo>
                      <a:pt x="44" y="61"/>
                      <a:pt x="39" y="60"/>
                      <a:pt x="34" y="57"/>
                    </a:cubicBezTo>
                    <a:cubicBezTo>
                      <a:pt x="18" y="46"/>
                      <a:pt x="9" y="15"/>
                      <a:pt x="32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47" y="10"/>
                      <a:pt x="57" y="23"/>
                      <a:pt x="59" y="38"/>
                    </a:cubicBezTo>
                    <a:cubicBezTo>
                      <a:pt x="60" y="45"/>
                      <a:pt x="59" y="57"/>
                      <a:pt x="50" y="6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Freeform 1432"/>
              <p:cNvSpPr>
                <a:spLocks/>
              </p:cNvSpPr>
              <p:nvPr/>
            </p:nvSpPr>
            <p:spPr bwMode="auto">
              <a:xfrm>
                <a:off x="961" y="640"/>
                <a:ext cx="93" cy="106"/>
              </a:xfrm>
              <a:custGeom>
                <a:avLst/>
                <a:gdLst>
                  <a:gd name="T0" fmla="*/ 6 w 46"/>
                  <a:gd name="T1" fmla="*/ 13 h 53"/>
                  <a:gd name="T2" fmla="*/ 38 w 46"/>
                  <a:gd name="T3" fmla="*/ 38 h 53"/>
                  <a:gd name="T4" fmla="*/ 43 w 46"/>
                  <a:gd name="T5" fmla="*/ 30 h 53"/>
                  <a:gd name="T6" fmla="*/ 37 w 46"/>
                  <a:gd name="T7" fmla="*/ 6 h 53"/>
                  <a:gd name="T8" fmla="*/ 13 w 46"/>
                  <a:gd name="T9" fmla="*/ 5 h 53"/>
                  <a:gd name="T10" fmla="*/ 6 w 46"/>
                  <a:gd name="T1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3">
                    <a:moveTo>
                      <a:pt x="6" y="13"/>
                    </a:moveTo>
                    <a:cubicBezTo>
                      <a:pt x="0" y="30"/>
                      <a:pt x="23" y="53"/>
                      <a:pt x="38" y="38"/>
                    </a:cubicBezTo>
                    <a:cubicBezTo>
                      <a:pt x="40" y="36"/>
                      <a:pt x="42" y="33"/>
                      <a:pt x="43" y="30"/>
                    </a:cubicBezTo>
                    <a:cubicBezTo>
                      <a:pt x="46" y="21"/>
                      <a:pt x="44" y="12"/>
                      <a:pt x="37" y="6"/>
                    </a:cubicBezTo>
                    <a:cubicBezTo>
                      <a:pt x="30" y="1"/>
                      <a:pt x="20" y="0"/>
                      <a:pt x="13" y="5"/>
                    </a:cubicBezTo>
                    <a:cubicBezTo>
                      <a:pt x="9" y="8"/>
                      <a:pt x="7" y="10"/>
                      <a:pt x="6" y="13"/>
                    </a:cubicBezTo>
                    <a:close/>
                  </a:path>
                </a:pathLst>
              </a:custGeom>
              <a:solidFill>
                <a:srgbClr val="F2A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1433"/>
              <p:cNvSpPr>
                <a:spLocks/>
              </p:cNvSpPr>
              <p:nvPr/>
            </p:nvSpPr>
            <p:spPr bwMode="auto">
              <a:xfrm>
                <a:off x="1050" y="575"/>
                <a:ext cx="24" cy="25"/>
              </a:xfrm>
              <a:custGeom>
                <a:avLst/>
                <a:gdLst>
                  <a:gd name="T0" fmla="*/ 9 w 12"/>
                  <a:gd name="T1" fmla="*/ 3 h 12"/>
                  <a:gd name="T2" fmla="*/ 0 w 12"/>
                  <a:gd name="T3" fmla="*/ 5 h 12"/>
                  <a:gd name="T4" fmla="*/ 7 w 12"/>
                  <a:gd name="T5" fmla="*/ 12 h 12"/>
                  <a:gd name="T6" fmla="*/ 9 w 12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9" y="3"/>
                    </a:moveTo>
                    <a:cubicBezTo>
                      <a:pt x="7" y="0"/>
                      <a:pt x="1" y="1"/>
                      <a:pt x="0" y="5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1" y="11"/>
                      <a:pt x="12" y="7"/>
                      <a:pt x="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1434"/>
              <p:cNvSpPr>
                <a:spLocks/>
              </p:cNvSpPr>
              <p:nvPr/>
            </p:nvSpPr>
            <p:spPr bwMode="auto">
              <a:xfrm>
                <a:off x="1112" y="539"/>
                <a:ext cx="24" cy="24"/>
              </a:xfrm>
              <a:custGeom>
                <a:avLst/>
                <a:gdLst>
                  <a:gd name="T0" fmla="*/ 9 w 12"/>
                  <a:gd name="T1" fmla="*/ 3 h 12"/>
                  <a:gd name="T2" fmla="*/ 0 w 12"/>
                  <a:gd name="T3" fmla="*/ 5 h 12"/>
                  <a:gd name="T4" fmla="*/ 7 w 12"/>
                  <a:gd name="T5" fmla="*/ 11 h 12"/>
                  <a:gd name="T6" fmla="*/ 9 w 12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9" y="3"/>
                    </a:moveTo>
                    <a:cubicBezTo>
                      <a:pt x="7" y="0"/>
                      <a:pt x="1" y="1"/>
                      <a:pt x="0" y="5"/>
                    </a:cubicBezTo>
                    <a:cubicBezTo>
                      <a:pt x="0" y="8"/>
                      <a:pt x="3" y="12"/>
                      <a:pt x="7" y="11"/>
                    </a:cubicBezTo>
                    <a:cubicBezTo>
                      <a:pt x="11" y="10"/>
                      <a:pt x="12" y="6"/>
                      <a:pt x="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1435"/>
              <p:cNvSpPr>
                <a:spLocks noEditPoints="1"/>
              </p:cNvSpPr>
              <p:nvPr/>
            </p:nvSpPr>
            <p:spPr bwMode="auto">
              <a:xfrm>
                <a:off x="1076" y="519"/>
                <a:ext cx="84" cy="72"/>
              </a:xfrm>
              <a:custGeom>
                <a:avLst/>
                <a:gdLst>
                  <a:gd name="T0" fmla="*/ 29 w 42"/>
                  <a:gd name="T1" fmla="*/ 34 h 36"/>
                  <a:gd name="T2" fmla="*/ 37 w 42"/>
                  <a:gd name="T3" fmla="*/ 10 h 36"/>
                  <a:gd name="T4" fmla="*/ 13 w 42"/>
                  <a:gd name="T5" fmla="*/ 3 h 36"/>
                  <a:gd name="T6" fmla="*/ 5 w 42"/>
                  <a:gd name="T7" fmla="*/ 24 h 36"/>
                  <a:gd name="T8" fmla="*/ 29 w 42"/>
                  <a:gd name="T9" fmla="*/ 34 h 36"/>
                  <a:gd name="T10" fmla="*/ 8 w 42"/>
                  <a:gd name="T11" fmla="*/ 23 h 36"/>
                  <a:gd name="T12" fmla="*/ 13 w 42"/>
                  <a:gd name="T13" fmla="*/ 4 h 36"/>
                  <a:gd name="T14" fmla="*/ 14 w 42"/>
                  <a:gd name="T15" fmla="*/ 4 h 36"/>
                  <a:gd name="T16" fmla="*/ 35 w 42"/>
                  <a:gd name="T17" fmla="*/ 16 h 36"/>
                  <a:gd name="T18" fmla="*/ 29 w 42"/>
                  <a:gd name="T19" fmla="*/ 32 h 36"/>
                  <a:gd name="T20" fmla="*/ 8 w 42"/>
                  <a:gd name="T21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6">
                    <a:moveTo>
                      <a:pt x="29" y="34"/>
                    </a:moveTo>
                    <a:cubicBezTo>
                      <a:pt x="42" y="28"/>
                      <a:pt x="37" y="10"/>
                      <a:pt x="37" y="10"/>
                    </a:cubicBezTo>
                    <a:cubicBezTo>
                      <a:pt x="34" y="5"/>
                      <a:pt x="20" y="0"/>
                      <a:pt x="13" y="3"/>
                    </a:cubicBezTo>
                    <a:cubicBezTo>
                      <a:pt x="7" y="5"/>
                      <a:pt x="0" y="15"/>
                      <a:pt x="5" y="24"/>
                    </a:cubicBezTo>
                    <a:cubicBezTo>
                      <a:pt x="10" y="34"/>
                      <a:pt x="24" y="36"/>
                      <a:pt x="29" y="34"/>
                    </a:cubicBezTo>
                    <a:close/>
                    <a:moveTo>
                      <a:pt x="8" y="23"/>
                    </a:moveTo>
                    <a:cubicBezTo>
                      <a:pt x="4" y="17"/>
                      <a:pt x="6" y="7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3" y="1"/>
                      <a:pt x="33" y="8"/>
                      <a:pt x="35" y="16"/>
                    </a:cubicBezTo>
                    <a:cubicBezTo>
                      <a:pt x="37" y="22"/>
                      <a:pt x="35" y="29"/>
                      <a:pt x="29" y="32"/>
                    </a:cubicBezTo>
                    <a:cubicBezTo>
                      <a:pt x="21" y="35"/>
                      <a:pt x="11" y="31"/>
                      <a:pt x="8" y="23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1436"/>
              <p:cNvSpPr>
                <a:spLocks noEditPoints="1"/>
              </p:cNvSpPr>
              <p:nvPr/>
            </p:nvSpPr>
            <p:spPr bwMode="auto">
              <a:xfrm>
                <a:off x="1011" y="545"/>
                <a:ext cx="83" cy="87"/>
              </a:xfrm>
              <a:custGeom>
                <a:avLst/>
                <a:gdLst>
                  <a:gd name="T0" fmla="*/ 4 w 41"/>
                  <a:gd name="T1" fmla="*/ 31 h 43"/>
                  <a:gd name="T2" fmla="*/ 33 w 41"/>
                  <a:gd name="T3" fmla="*/ 38 h 43"/>
                  <a:gd name="T4" fmla="*/ 37 w 41"/>
                  <a:gd name="T5" fmla="*/ 14 h 43"/>
                  <a:gd name="T6" fmla="*/ 13 w 41"/>
                  <a:gd name="T7" fmla="*/ 8 h 43"/>
                  <a:gd name="T8" fmla="*/ 4 w 41"/>
                  <a:gd name="T9" fmla="*/ 31 h 43"/>
                  <a:gd name="T10" fmla="*/ 7 w 41"/>
                  <a:gd name="T11" fmla="*/ 22 h 43"/>
                  <a:gd name="T12" fmla="*/ 17 w 41"/>
                  <a:gd name="T13" fmla="*/ 9 h 43"/>
                  <a:gd name="T14" fmla="*/ 22 w 41"/>
                  <a:gd name="T15" fmla="*/ 8 h 43"/>
                  <a:gd name="T16" fmla="*/ 36 w 41"/>
                  <a:gd name="T17" fmla="*/ 23 h 43"/>
                  <a:gd name="T18" fmla="*/ 26 w 41"/>
                  <a:gd name="T19" fmla="*/ 38 h 43"/>
                  <a:gd name="T20" fmla="*/ 7 w 41"/>
                  <a:gd name="T21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43">
                    <a:moveTo>
                      <a:pt x="4" y="31"/>
                    </a:moveTo>
                    <a:cubicBezTo>
                      <a:pt x="9" y="39"/>
                      <a:pt x="25" y="43"/>
                      <a:pt x="33" y="38"/>
                    </a:cubicBezTo>
                    <a:cubicBezTo>
                      <a:pt x="40" y="34"/>
                      <a:pt x="41" y="21"/>
                      <a:pt x="37" y="14"/>
                    </a:cubicBezTo>
                    <a:cubicBezTo>
                      <a:pt x="28" y="0"/>
                      <a:pt x="13" y="8"/>
                      <a:pt x="13" y="8"/>
                    </a:cubicBezTo>
                    <a:cubicBezTo>
                      <a:pt x="8" y="11"/>
                      <a:pt x="0" y="24"/>
                      <a:pt x="4" y="31"/>
                    </a:cubicBezTo>
                    <a:close/>
                    <a:moveTo>
                      <a:pt x="7" y="22"/>
                    </a:moveTo>
                    <a:cubicBezTo>
                      <a:pt x="7" y="16"/>
                      <a:pt x="12" y="11"/>
                      <a:pt x="17" y="9"/>
                    </a:cubicBezTo>
                    <a:cubicBezTo>
                      <a:pt x="19" y="8"/>
                      <a:pt x="21" y="8"/>
                      <a:pt x="22" y="8"/>
                    </a:cubicBezTo>
                    <a:cubicBezTo>
                      <a:pt x="30" y="8"/>
                      <a:pt x="35" y="16"/>
                      <a:pt x="36" y="23"/>
                    </a:cubicBezTo>
                    <a:cubicBezTo>
                      <a:pt x="38" y="31"/>
                      <a:pt x="34" y="38"/>
                      <a:pt x="26" y="38"/>
                    </a:cubicBezTo>
                    <a:cubicBezTo>
                      <a:pt x="17" y="38"/>
                      <a:pt x="7" y="32"/>
                      <a:pt x="7" y="22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1437"/>
              <p:cNvSpPr>
                <a:spLocks noEditPoints="1"/>
              </p:cNvSpPr>
              <p:nvPr/>
            </p:nvSpPr>
            <p:spPr bwMode="auto">
              <a:xfrm>
                <a:off x="1084" y="521"/>
                <a:ext cx="66" cy="68"/>
              </a:xfrm>
              <a:custGeom>
                <a:avLst/>
                <a:gdLst>
                  <a:gd name="T0" fmla="*/ 4 w 33"/>
                  <a:gd name="T1" fmla="*/ 22 h 34"/>
                  <a:gd name="T2" fmla="*/ 25 w 33"/>
                  <a:gd name="T3" fmla="*/ 31 h 34"/>
                  <a:gd name="T4" fmla="*/ 31 w 33"/>
                  <a:gd name="T5" fmla="*/ 15 h 34"/>
                  <a:gd name="T6" fmla="*/ 10 w 33"/>
                  <a:gd name="T7" fmla="*/ 3 h 34"/>
                  <a:gd name="T8" fmla="*/ 9 w 33"/>
                  <a:gd name="T9" fmla="*/ 3 h 34"/>
                  <a:gd name="T10" fmla="*/ 4 w 33"/>
                  <a:gd name="T11" fmla="*/ 22 h 34"/>
                  <a:gd name="T12" fmla="*/ 16 w 33"/>
                  <a:gd name="T13" fmla="*/ 7 h 34"/>
                  <a:gd name="T14" fmla="*/ 25 w 33"/>
                  <a:gd name="T15" fmla="*/ 16 h 34"/>
                  <a:gd name="T16" fmla="*/ 23 w 33"/>
                  <a:gd name="T17" fmla="*/ 25 h 34"/>
                  <a:gd name="T18" fmla="*/ 9 w 33"/>
                  <a:gd name="T19" fmla="*/ 19 h 34"/>
                  <a:gd name="T20" fmla="*/ 16 w 33"/>
                  <a:gd name="T21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4">
                    <a:moveTo>
                      <a:pt x="4" y="22"/>
                    </a:moveTo>
                    <a:cubicBezTo>
                      <a:pt x="7" y="30"/>
                      <a:pt x="17" y="34"/>
                      <a:pt x="25" y="31"/>
                    </a:cubicBezTo>
                    <a:cubicBezTo>
                      <a:pt x="31" y="28"/>
                      <a:pt x="33" y="21"/>
                      <a:pt x="31" y="15"/>
                    </a:cubicBezTo>
                    <a:cubicBezTo>
                      <a:pt x="29" y="7"/>
                      <a:pt x="19" y="0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2" y="6"/>
                      <a:pt x="0" y="16"/>
                      <a:pt x="4" y="22"/>
                    </a:cubicBezTo>
                    <a:close/>
                    <a:moveTo>
                      <a:pt x="16" y="7"/>
                    </a:moveTo>
                    <a:cubicBezTo>
                      <a:pt x="20" y="8"/>
                      <a:pt x="24" y="12"/>
                      <a:pt x="25" y="16"/>
                    </a:cubicBezTo>
                    <a:cubicBezTo>
                      <a:pt x="26" y="19"/>
                      <a:pt x="26" y="23"/>
                      <a:pt x="23" y="25"/>
                    </a:cubicBezTo>
                    <a:cubicBezTo>
                      <a:pt x="18" y="28"/>
                      <a:pt x="11" y="25"/>
                      <a:pt x="9" y="19"/>
                    </a:cubicBezTo>
                    <a:cubicBezTo>
                      <a:pt x="7" y="14"/>
                      <a:pt x="9" y="6"/>
                      <a:pt x="16" y="7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1438"/>
              <p:cNvSpPr>
                <a:spLocks noEditPoints="1"/>
              </p:cNvSpPr>
              <p:nvPr/>
            </p:nvSpPr>
            <p:spPr bwMode="auto">
              <a:xfrm>
                <a:off x="1026" y="561"/>
                <a:ext cx="62" cy="61"/>
              </a:xfrm>
              <a:custGeom>
                <a:avLst/>
                <a:gdLst>
                  <a:gd name="T0" fmla="*/ 0 w 31"/>
                  <a:gd name="T1" fmla="*/ 14 h 30"/>
                  <a:gd name="T2" fmla="*/ 19 w 31"/>
                  <a:gd name="T3" fmla="*/ 30 h 30"/>
                  <a:gd name="T4" fmla="*/ 29 w 31"/>
                  <a:gd name="T5" fmla="*/ 15 h 30"/>
                  <a:gd name="T6" fmla="*/ 15 w 31"/>
                  <a:gd name="T7" fmla="*/ 0 h 30"/>
                  <a:gd name="T8" fmla="*/ 10 w 31"/>
                  <a:gd name="T9" fmla="*/ 1 h 30"/>
                  <a:gd name="T10" fmla="*/ 0 w 31"/>
                  <a:gd name="T11" fmla="*/ 14 h 30"/>
                  <a:gd name="T12" fmla="*/ 6 w 31"/>
                  <a:gd name="T13" fmla="*/ 14 h 30"/>
                  <a:gd name="T14" fmla="*/ 16 w 31"/>
                  <a:gd name="T15" fmla="*/ 7 h 30"/>
                  <a:gd name="T16" fmla="*/ 23 w 31"/>
                  <a:gd name="T17" fmla="*/ 14 h 30"/>
                  <a:gd name="T18" fmla="*/ 19 w 31"/>
                  <a:gd name="T19" fmla="*/ 24 h 30"/>
                  <a:gd name="T20" fmla="*/ 6 w 31"/>
                  <a:gd name="T21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0">
                    <a:moveTo>
                      <a:pt x="0" y="14"/>
                    </a:moveTo>
                    <a:cubicBezTo>
                      <a:pt x="0" y="24"/>
                      <a:pt x="10" y="30"/>
                      <a:pt x="19" y="30"/>
                    </a:cubicBezTo>
                    <a:cubicBezTo>
                      <a:pt x="27" y="30"/>
                      <a:pt x="31" y="23"/>
                      <a:pt x="29" y="15"/>
                    </a:cubicBezTo>
                    <a:cubicBezTo>
                      <a:pt x="28" y="8"/>
                      <a:pt x="23" y="0"/>
                      <a:pt x="15" y="0"/>
                    </a:cubicBezTo>
                    <a:cubicBezTo>
                      <a:pt x="14" y="0"/>
                      <a:pt x="12" y="0"/>
                      <a:pt x="10" y="1"/>
                    </a:cubicBezTo>
                    <a:cubicBezTo>
                      <a:pt x="5" y="3"/>
                      <a:pt x="0" y="8"/>
                      <a:pt x="0" y="14"/>
                    </a:cubicBezTo>
                    <a:close/>
                    <a:moveTo>
                      <a:pt x="6" y="14"/>
                    </a:moveTo>
                    <a:cubicBezTo>
                      <a:pt x="7" y="9"/>
                      <a:pt x="11" y="7"/>
                      <a:pt x="16" y="7"/>
                    </a:cubicBezTo>
                    <a:cubicBezTo>
                      <a:pt x="20" y="6"/>
                      <a:pt x="22" y="10"/>
                      <a:pt x="23" y="14"/>
                    </a:cubicBezTo>
                    <a:cubicBezTo>
                      <a:pt x="24" y="17"/>
                      <a:pt x="24" y="24"/>
                      <a:pt x="19" y="24"/>
                    </a:cubicBezTo>
                    <a:cubicBezTo>
                      <a:pt x="14" y="24"/>
                      <a:pt x="6" y="21"/>
                      <a:pt x="6" y="14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1439"/>
              <p:cNvSpPr>
                <a:spLocks/>
              </p:cNvSpPr>
              <p:nvPr/>
            </p:nvSpPr>
            <p:spPr bwMode="auto">
              <a:xfrm>
                <a:off x="1090" y="678"/>
                <a:ext cx="82" cy="62"/>
              </a:xfrm>
              <a:custGeom>
                <a:avLst/>
                <a:gdLst>
                  <a:gd name="T0" fmla="*/ 41 w 41"/>
                  <a:gd name="T1" fmla="*/ 4 h 31"/>
                  <a:gd name="T2" fmla="*/ 3 w 41"/>
                  <a:gd name="T3" fmla="*/ 15 h 31"/>
                  <a:gd name="T4" fmla="*/ 7 w 41"/>
                  <a:gd name="T5" fmla="*/ 10 h 31"/>
                  <a:gd name="T6" fmla="*/ 24 w 41"/>
                  <a:gd name="T7" fmla="*/ 17 h 31"/>
                  <a:gd name="T8" fmla="*/ 36 w 41"/>
                  <a:gd name="T9" fmla="*/ 3 h 31"/>
                  <a:gd name="T10" fmla="*/ 41 w 41"/>
                  <a:gd name="T11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1">
                    <a:moveTo>
                      <a:pt x="41" y="4"/>
                    </a:moveTo>
                    <a:cubicBezTo>
                      <a:pt x="38" y="23"/>
                      <a:pt x="16" y="31"/>
                      <a:pt x="3" y="15"/>
                    </a:cubicBezTo>
                    <a:cubicBezTo>
                      <a:pt x="0" y="12"/>
                      <a:pt x="4" y="8"/>
                      <a:pt x="7" y="10"/>
                    </a:cubicBezTo>
                    <a:cubicBezTo>
                      <a:pt x="12" y="15"/>
                      <a:pt x="17" y="18"/>
                      <a:pt x="24" y="17"/>
                    </a:cubicBezTo>
                    <a:cubicBezTo>
                      <a:pt x="31" y="15"/>
                      <a:pt x="34" y="8"/>
                      <a:pt x="36" y="3"/>
                    </a:cubicBezTo>
                    <a:cubicBezTo>
                      <a:pt x="37" y="0"/>
                      <a:pt x="41" y="1"/>
                      <a:pt x="41" y="4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1440"/>
              <p:cNvSpPr>
                <a:spLocks/>
              </p:cNvSpPr>
              <p:nvPr/>
            </p:nvSpPr>
            <p:spPr bwMode="auto">
              <a:xfrm>
                <a:off x="1032" y="481"/>
                <a:ext cx="36" cy="70"/>
              </a:xfrm>
              <a:custGeom>
                <a:avLst/>
                <a:gdLst>
                  <a:gd name="T0" fmla="*/ 18 w 18"/>
                  <a:gd name="T1" fmla="*/ 29 h 35"/>
                  <a:gd name="T2" fmla="*/ 17 w 18"/>
                  <a:gd name="T3" fmla="*/ 20 h 35"/>
                  <a:gd name="T4" fmla="*/ 15 w 18"/>
                  <a:gd name="T5" fmla="*/ 9 h 35"/>
                  <a:gd name="T6" fmla="*/ 11 w 18"/>
                  <a:gd name="T7" fmla="*/ 3 h 35"/>
                  <a:gd name="T8" fmla="*/ 5 w 18"/>
                  <a:gd name="T9" fmla="*/ 0 h 35"/>
                  <a:gd name="T10" fmla="*/ 0 w 18"/>
                  <a:gd name="T11" fmla="*/ 6 h 35"/>
                  <a:gd name="T12" fmla="*/ 1 w 18"/>
                  <a:gd name="T13" fmla="*/ 14 h 35"/>
                  <a:gd name="T14" fmla="*/ 4 w 18"/>
                  <a:gd name="T15" fmla="*/ 25 h 35"/>
                  <a:gd name="T16" fmla="*/ 8 w 18"/>
                  <a:gd name="T17" fmla="*/ 34 h 35"/>
                  <a:gd name="T18" fmla="*/ 14 w 18"/>
                  <a:gd name="T19" fmla="*/ 34 h 35"/>
                  <a:gd name="T20" fmla="*/ 18 w 18"/>
                  <a:gd name="T2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5">
                    <a:moveTo>
                      <a:pt x="18" y="29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11" y="35"/>
                      <a:pt x="14" y="34"/>
                    </a:cubicBezTo>
                    <a:cubicBezTo>
                      <a:pt x="18" y="33"/>
                      <a:pt x="18" y="29"/>
                      <a:pt x="18" y="29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1441"/>
              <p:cNvSpPr>
                <a:spLocks/>
              </p:cNvSpPr>
              <p:nvPr/>
            </p:nvSpPr>
            <p:spPr bwMode="auto">
              <a:xfrm>
                <a:off x="1026" y="471"/>
                <a:ext cx="46" cy="84"/>
              </a:xfrm>
              <a:custGeom>
                <a:avLst/>
                <a:gdLst>
                  <a:gd name="T0" fmla="*/ 18 w 23"/>
                  <a:gd name="T1" fmla="*/ 32 h 42"/>
                  <a:gd name="T2" fmla="*/ 14 w 23"/>
                  <a:gd name="T3" fmla="*/ 12 h 42"/>
                  <a:gd name="T4" fmla="*/ 13 w 23"/>
                  <a:gd name="T5" fmla="*/ 10 h 42"/>
                  <a:gd name="T6" fmla="*/ 12 w 23"/>
                  <a:gd name="T7" fmla="*/ 10 h 42"/>
                  <a:gd name="T8" fmla="*/ 12 w 23"/>
                  <a:gd name="T9" fmla="*/ 10 h 42"/>
                  <a:gd name="T10" fmla="*/ 11 w 23"/>
                  <a:gd name="T11" fmla="*/ 9 h 42"/>
                  <a:gd name="T12" fmla="*/ 11 w 23"/>
                  <a:gd name="T13" fmla="*/ 8 h 42"/>
                  <a:gd name="T14" fmla="*/ 10 w 23"/>
                  <a:gd name="T15" fmla="*/ 8 h 42"/>
                  <a:gd name="T16" fmla="*/ 9 w 23"/>
                  <a:gd name="T17" fmla="*/ 8 h 42"/>
                  <a:gd name="T18" fmla="*/ 9 w 23"/>
                  <a:gd name="T19" fmla="*/ 8 h 42"/>
                  <a:gd name="T20" fmla="*/ 9 w 23"/>
                  <a:gd name="T21" fmla="*/ 8 h 42"/>
                  <a:gd name="T22" fmla="*/ 9 w 23"/>
                  <a:gd name="T23" fmla="*/ 8 h 42"/>
                  <a:gd name="T24" fmla="*/ 9 w 23"/>
                  <a:gd name="T25" fmla="*/ 8 h 42"/>
                  <a:gd name="T26" fmla="*/ 8 w 23"/>
                  <a:gd name="T27" fmla="*/ 8 h 42"/>
                  <a:gd name="T28" fmla="*/ 8 w 23"/>
                  <a:gd name="T29" fmla="*/ 9 h 42"/>
                  <a:gd name="T30" fmla="*/ 7 w 23"/>
                  <a:gd name="T31" fmla="*/ 10 h 42"/>
                  <a:gd name="T32" fmla="*/ 7 w 23"/>
                  <a:gd name="T33" fmla="*/ 11 h 42"/>
                  <a:gd name="T34" fmla="*/ 7 w 23"/>
                  <a:gd name="T35" fmla="*/ 12 h 42"/>
                  <a:gd name="T36" fmla="*/ 7 w 23"/>
                  <a:gd name="T37" fmla="*/ 15 h 42"/>
                  <a:gd name="T38" fmla="*/ 8 w 23"/>
                  <a:gd name="T39" fmla="*/ 24 h 42"/>
                  <a:gd name="T40" fmla="*/ 10 w 23"/>
                  <a:gd name="T41" fmla="*/ 29 h 42"/>
                  <a:gd name="T42" fmla="*/ 13 w 23"/>
                  <a:gd name="T43" fmla="*/ 36 h 42"/>
                  <a:gd name="T44" fmla="*/ 7 w 23"/>
                  <a:gd name="T45" fmla="*/ 39 h 42"/>
                  <a:gd name="T46" fmla="*/ 4 w 23"/>
                  <a:gd name="T47" fmla="*/ 32 h 42"/>
                  <a:gd name="T48" fmla="*/ 2 w 23"/>
                  <a:gd name="T49" fmla="*/ 25 h 42"/>
                  <a:gd name="T50" fmla="*/ 0 w 23"/>
                  <a:gd name="T51" fmla="*/ 14 h 42"/>
                  <a:gd name="T52" fmla="*/ 7 w 23"/>
                  <a:gd name="T53" fmla="*/ 2 h 42"/>
                  <a:gd name="T54" fmla="*/ 18 w 23"/>
                  <a:gd name="T55" fmla="*/ 8 h 42"/>
                  <a:gd name="T56" fmla="*/ 23 w 23"/>
                  <a:gd name="T57" fmla="*/ 32 h 42"/>
                  <a:gd name="T58" fmla="*/ 18 w 23"/>
                  <a:gd name="T59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42">
                    <a:moveTo>
                      <a:pt x="18" y="32"/>
                    </a:moveTo>
                    <a:cubicBezTo>
                      <a:pt x="18" y="26"/>
                      <a:pt x="17" y="18"/>
                      <a:pt x="14" y="12"/>
                    </a:cubicBezTo>
                    <a:cubicBezTo>
                      <a:pt x="13" y="11"/>
                      <a:pt x="13" y="11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3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1" y="9"/>
                      <a:pt x="11" y="8"/>
                    </a:cubicBezTo>
                    <a:cubicBezTo>
                      <a:pt x="11" y="8"/>
                      <a:pt x="9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8" y="8"/>
                      <a:pt x="10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8" y="9"/>
                      <a:pt x="7" y="10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8"/>
                      <a:pt x="7" y="21"/>
                      <a:pt x="8" y="24"/>
                    </a:cubicBezTo>
                    <a:cubicBezTo>
                      <a:pt x="8" y="26"/>
                      <a:pt x="9" y="28"/>
                      <a:pt x="10" y="29"/>
                    </a:cubicBezTo>
                    <a:cubicBezTo>
                      <a:pt x="11" y="32"/>
                      <a:pt x="12" y="34"/>
                      <a:pt x="13" y="36"/>
                    </a:cubicBezTo>
                    <a:cubicBezTo>
                      <a:pt x="13" y="39"/>
                      <a:pt x="9" y="42"/>
                      <a:pt x="7" y="39"/>
                    </a:cubicBezTo>
                    <a:cubicBezTo>
                      <a:pt x="6" y="37"/>
                      <a:pt x="5" y="34"/>
                      <a:pt x="4" y="32"/>
                    </a:cubicBezTo>
                    <a:cubicBezTo>
                      <a:pt x="3" y="30"/>
                      <a:pt x="2" y="27"/>
                      <a:pt x="2" y="25"/>
                    </a:cubicBezTo>
                    <a:cubicBezTo>
                      <a:pt x="1" y="22"/>
                      <a:pt x="0" y="18"/>
                      <a:pt x="0" y="14"/>
                    </a:cubicBezTo>
                    <a:cubicBezTo>
                      <a:pt x="0" y="9"/>
                      <a:pt x="2" y="4"/>
                      <a:pt x="7" y="2"/>
                    </a:cubicBezTo>
                    <a:cubicBezTo>
                      <a:pt x="12" y="0"/>
                      <a:pt x="16" y="4"/>
                      <a:pt x="18" y="8"/>
                    </a:cubicBezTo>
                    <a:cubicBezTo>
                      <a:pt x="23" y="15"/>
                      <a:pt x="23" y="24"/>
                      <a:pt x="23" y="32"/>
                    </a:cubicBezTo>
                    <a:cubicBezTo>
                      <a:pt x="23" y="35"/>
                      <a:pt x="18" y="35"/>
                      <a:pt x="18" y="32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1442"/>
              <p:cNvSpPr>
                <a:spLocks/>
              </p:cNvSpPr>
              <p:nvPr/>
            </p:nvSpPr>
            <p:spPr bwMode="auto">
              <a:xfrm>
                <a:off x="957" y="503"/>
                <a:ext cx="61" cy="74"/>
              </a:xfrm>
              <a:custGeom>
                <a:avLst/>
                <a:gdLst>
                  <a:gd name="T0" fmla="*/ 26 w 30"/>
                  <a:gd name="T1" fmla="*/ 34 h 37"/>
                  <a:gd name="T2" fmla="*/ 28 w 30"/>
                  <a:gd name="T3" fmla="*/ 28 h 37"/>
                  <a:gd name="T4" fmla="*/ 23 w 30"/>
                  <a:gd name="T5" fmla="*/ 12 h 37"/>
                  <a:gd name="T6" fmla="*/ 14 w 30"/>
                  <a:gd name="T7" fmla="*/ 3 h 37"/>
                  <a:gd name="T8" fmla="*/ 3 w 30"/>
                  <a:gd name="T9" fmla="*/ 0 h 37"/>
                  <a:gd name="T10" fmla="*/ 0 w 30"/>
                  <a:gd name="T11" fmla="*/ 9 h 37"/>
                  <a:gd name="T12" fmla="*/ 6 w 30"/>
                  <a:gd name="T13" fmla="*/ 20 h 37"/>
                  <a:gd name="T14" fmla="*/ 14 w 30"/>
                  <a:gd name="T15" fmla="*/ 30 h 37"/>
                  <a:gd name="T16" fmla="*/ 21 w 30"/>
                  <a:gd name="T17" fmla="*/ 35 h 37"/>
                  <a:gd name="T18" fmla="*/ 26 w 30"/>
                  <a:gd name="T1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7">
                    <a:moveTo>
                      <a:pt x="26" y="34"/>
                    </a:moveTo>
                    <a:cubicBezTo>
                      <a:pt x="30" y="31"/>
                      <a:pt x="28" y="28"/>
                      <a:pt x="28" y="2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2" y="37"/>
                      <a:pt x="26" y="34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1443"/>
              <p:cNvSpPr>
                <a:spLocks/>
              </p:cNvSpPr>
              <p:nvPr/>
            </p:nvSpPr>
            <p:spPr bwMode="auto">
              <a:xfrm>
                <a:off x="947" y="491"/>
                <a:ext cx="71" cy="90"/>
              </a:xfrm>
              <a:custGeom>
                <a:avLst/>
                <a:gdLst>
                  <a:gd name="T0" fmla="*/ 31 w 35"/>
                  <a:gd name="T1" fmla="*/ 34 h 45"/>
                  <a:gd name="T2" fmla="*/ 22 w 35"/>
                  <a:gd name="T3" fmla="*/ 16 h 45"/>
                  <a:gd name="T4" fmla="*/ 8 w 35"/>
                  <a:gd name="T5" fmla="*/ 12 h 45"/>
                  <a:gd name="T6" fmla="*/ 26 w 35"/>
                  <a:gd name="T7" fmla="*/ 39 h 45"/>
                  <a:gd name="T8" fmla="*/ 23 w 35"/>
                  <a:gd name="T9" fmla="*/ 44 h 45"/>
                  <a:gd name="T10" fmla="*/ 8 w 35"/>
                  <a:gd name="T11" fmla="*/ 28 h 45"/>
                  <a:gd name="T12" fmla="*/ 3 w 35"/>
                  <a:gd name="T13" fmla="*/ 7 h 45"/>
                  <a:gd name="T14" fmla="*/ 21 w 35"/>
                  <a:gd name="T15" fmla="*/ 6 h 45"/>
                  <a:gd name="T16" fmla="*/ 35 w 35"/>
                  <a:gd name="T17" fmla="*/ 33 h 45"/>
                  <a:gd name="T18" fmla="*/ 31 w 35"/>
                  <a:gd name="T19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5">
                    <a:moveTo>
                      <a:pt x="31" y="34"/>
                    </a:moveTo>
                    <a:cubicBezTo>
                      <a:pt x="29" y="27"/>
                      <a:pt x="26" y="21"/>
                      <a:pt x="22" y="16"/>
                    </a:cubicBezTo>
                    <a:cubicBezTo>
                      <a:pt x="20" y="13"/>
                      <a:pt x="8" y="3"/>
                      <a:pt x="8" y="12"/>
                    </a:cubicBezTo>
                    <a:cubicBezTo>
                      <a:pt x="8" y="22"/>
                      <a:pt x="19" y="33"/>
                      <a:pt x="26" y="39"/>
                    </a:cubicBezTo>
                    <a:cubicBezTo>
                      <a:pt x="28" y="41"/>
                      <a:pt x="26" y="45"/>
                      <a:pt x="23" y="44"/>
                    </a:cubicBezTo>
                    <a:cubicBezTo>
                      <a:pt x="16" y="42"/>
                      <a:pt x="11" y="33"/>
                      <a:pt x="8" y="28"/>
                    </a:cubicBezTo>
                    <a:cubicBezTo>
                      <a:pt x="4" y="22"/>
                      <a:pt x="0" y="13"/>
                      <a:pt x="3" y="7"/>
                    </a:cubicBezTo>
                    <a:cubicBezTo>
                      <a:pt x="7" y="0"/>
                      <a:pt x="17" y="2"/>
                      <a:pt x="21" y="6"/>
                    </a:cubicBezTo>
                    <a:cubicBezTo>
                      <a:pt x="29" y="13"/>
                      <a:pt x="35" y="23"/>
                      <a:pt x="35" y="33"/>
                    </a:cubicBezTo>
                    <a:cubicBezTo>
                      <a:pt x="35" y="36"/>
                      <a:pt x="31" y="36"/>
                      <a:pt x="31" y="34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1444"/>
              <p:cNvSpPr>
                <a:spLocks/>
              </p:cNvSpPr>
              <p:nvPr/>
            </p:nvSpPr>
            <p:spPr bwMode="auto">
              <a:xfrm>
                <a:off x="953" y="507"/>
                <a:ext cx="161" cy="93"/>
              </a:xfrm>
              <a:custGeom>
                <a:avLst/>
                <a:gdLst>
                  <a:gd name="T0" fmla="*/ 4 w 80"/>
                  <a:gd name="T1" fmla="*/ 37 h 46"/>
                  <a:gd name="T2" fmla="*/ 65 w 80"/>
                  <a:gd name="T3" fmla="*/ 3 h 46"/>
                  <a:gd name="T4" fmla="*/ 70 w 80"/>
                  <a:gd name="T5" fmla="*/ 2 h 46"/>
                  <a:gd name="T6" fmla="*/ 72 w 80"/>
                  <a:gd name="T7" fmla="*/ 8 h 46"/>
                  <a:gd name="T8" fmla="*/ 61 w 80"/>
                  <a:gd name="T9" fmla="*/ 11 h 46"/>
                  <a:gd name="T10" fmla="*/ 10 w 80"/>
                  <a:gd name="T11" fmla="*/ 41 h 46"/>
                  <a:gd name="T12" fmla="*/ 4 w 80"/>
                  <a:gd name="T1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46">
                    <a:moveTo>
                      <a:pt x="4" y="37"/>
                    </a:moveTo>
                    <a:cubicBezTo>
                      <a:pt x="19" y="19"/>
                      <a:pt x="43" y="9"/>
                      <a:pt x="65" y="3"/>
                    </a:cubicBezTo>
                    <a:cubicBezTo>
                      <a:pt x="67" y="2"/>
                      <a:pt x="69" y="2"/>
                      <a:pt x="70" y="2"/>
                    </a:cubicBezTo>
                    <a:cubicBezTo>
                      <a:pt x="78" y="0"/>
                      <a:pt x="80" y="5"/>
                      <a:pt x="72" y="8"/>
                    </a:cubicBezTo>
                    <a:cubicBezTo>
                      <a:pt x="68" y="9"/>
                      <a:pt x="64" y="10"/>
                      <a:pt x="61" y="11"/>
                    </a:cubicBezTo>
                    <a:cubicBezTo>
                      <a:pt x="43" y="17"/>
                      <a:pt x="22" y="26"/>
                      <a:pt x="10" y="41"/>
                    </a:cubicBezTo>
                    <a:cubicBezTo>
                      <a:pt x="5" y="46"/>
                      <a:pt x="0" y="43"/>
                      <a:pt x="4" y="37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Rectangle 1445"/>
              <p:cNvSpPr>
                <a:spLocks noChangeArrowheads="1"/>
              </p:cNvSpPr>
              <p:nvPr/>
            </p:nvSpPr>
            <p:spPr bwMode="auto">
              <a:xfrm>
                <a:off x="881" y="865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1446"/>
              <p:cNvSpPr>
                <a:spLocks/>
              </p:cNvSpPr>
              <p:nvPr/>
            </p:nvSpPr>
            <p:spPr bwMode="auto">
              <a:xfrm>
                <a:off x="877" y="81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1447"/>
              <p:cNvSpPr>
                <a:spLocks/>
              </p:cNvSpPr>
              <p:nvPr/>
            </p:nvSpPr>
            <p:spPr bwMode="auto">
              <a:xfrm>
                <a:off x="871" y="806"/>
                <a:ext cx="20" cy="69"/>
              </a:xfrm>
              <a:custGeom>
                <a:avLst/>
                <a:gdLst>
                  <a:gd name="T0" fmla="*/ 3 w 10"/>
                  <a:gd name="T1" fmla="*/ 0 h 34"/>
                  <a:gd name="T2" fmla="*/ 7 w 10"/>
                  <a:gd name="T3" fmla="*/ 2 h 34"/>
                  <a:gd name="T4" fmla="*/ 10 w 10"/>
                  <a:gd name="T5" fmla="*/ 29 h 34"/>
                  <a:gd name="T6" fmla="*/ 5 w 10"/>
                  <a:gd name="T7" fmla="*/ 33 h 34"/>
                  <a:gd name="T8" fmla="*/ 0 w 10"/>
                  <a:gd name="T9" fmla="*/ 29 h 34"/>
                  <a:gd name="T10" fmla="*/ 0 w 10"/>
                  <a:gd name="T11" fmla="*/ 28 h 34"/>
                  <a:gd name="T12" fmla="*/ 0 w 10"/>
                  <a:gd name="T13" fmla="*/ 27 h 34"/>
                  <a:gd name="T14" fmla="*/ 0 w 10"/>
                  <a:gd name="T15" fmla="*/ 18 h 34"/>
                  <a:gd name="T16" fmla="*/ 1 w 10"/>
                  <a:gd name="T17" fmla="*/ 3 h 34"/>
                  <a:gd name="T18" fmla="*/ 3 w 10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34">
                    <a:moveTo>
                      <a:pt x="3" y="0"/>
                    </a:moveTo>
                    <a:cubicBezTo>
                      <a:pt x="5" y="0"/>
                      <a:pt x="6" y="1"/>
                      <a:pt x="7" y="2"/>
                    </a:cubicBezTo>
                    <a:cubicBezTo>
                      <a:pt x="8" y="10"/>
                      <a:pt x="9" y="19"/>
                      <a:pt x="10" y="29"/>
                    </a:cubicBezTo>
                    <a:cubicBezTo>
                      <a:pt x="10" y="32"/>
                      <a:pt x="7" y="33"/>
                      <a:pt x="5" y="33"/>
                    </a:cubicBezTo>
                    <a:cubicBezTo>
                      <a:pt x="3" y="34"/>
                      <a:pt x="1" y="32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0" y="8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1448"/>
              <p:cNvSpPr>
                <a:spLocks/>
              </p:cNvSpPr>
              <p:nvPr/>
            </p:nvSpPr>
            <p:spPr bwMode="auto">
              <a:xfrm>
                <a:off x="879" y="9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Rectangle 1449"/>
              <p:cNvSpPr>
                <a:spLocks noChangeArrowheads="1"/>
              </p:cNvSpPr>
              <p:nvPr/>
            </p:nvSpPr>
            <p:spPr bwMode="auto">
              <a:xfrm>
                <a:off x="881" y="865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1450"/>
              <p:cNvSpPr>
                <a:spLocks/>
              </p:cNvSpPr>
              <p:nvPr/>
            </p:nvSpPr>
            <p:spPr bwMode="auto">
              <a:xfrm>
                <a:off x="871" y="855"/>
                <a:ext cx="20" cy="56"/>
              </a:xfrm>
              <a:custGeom>
                <a:avLst/>
                <a:gdLst>
                  <a:gd name="T0" fmla="*/ 5 w 10"/>
                  <a:gd name="T1" fmla="*/ 0 h 28"/>
                  <a:gd name="T2" fmla="*/ 8 w 10"/>
                  <a:gd name="T3" fmla="*/ 2 h 28"/>
                  <a:gd name="T4" fmla="*/ 10 w 10"/>
                  <a:gd name="T5" fmla="*/ 5 h 28"/>
                  <a:gd name="T6" fmla="*/ 9 w 10"/>
                  <a:gd name="T7" fmla="*/ 24 h 28"/>
                  <a:gd name="T8" fmla="*/ 7 w 10"/>
                  <a:gd name="T9" fmla="*/ 27 h 28"/>
                  <a:gd name="T10" fmla="*/ 6 w 10"/>
                  <a:gd name="T11" fmla="*/ 28 h 28"/>
                  <a:gd name="T12" fmla="*/ 4 w 10"/>
                  <a:gd name="T13" fmla="*/ 28 h 28"/>
                  <a:gd name="T14" fmla="*/ 0 w 10"/>
                  <a:gd name="T15" fmla="*/ 24 h 28"/>
                  <a:gd name="T16" fmla="*/ 0 w 10"/>
                  <a:gd name="T17" fmla="*/ 5 h 28"/>
                  <a:gd name="T18" fmla="*/ 2 w 10"/>
                  <a:gd name="T19" fmla="*/ 2 h 28"/>
                  <a:gd name="T20" fmla="*/ 5 w 10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8">
                    <a:moveTo>
                      <a:pt x="5" y="0"/>
                    </a:moveTo>
                    <a:cubicBezTo>
                      <a:pt x="6" y="0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11"/>
                      <a:pt x="9" y="17"/>
                      <a:pt x="9" y="24"/>
                    </a:cubicBezTo>
                    <a:cubicBezTo>
                      <a:pt x="9" y="25"/>
                      <a:pt x="8" y="26"/>
                      <a:pt x="7" y="27"/>
                    </a:cubicBezTo>
                    <a:cubicBezTo>
                      <a:pt x="7" y="28"/>
                      <a:pt x="7" y="28"/>
                      <a:pt x="6" y="28"/>
                    </a:cubicBezTo>
                    <a:cubicBezTo>
                      <a:pt x="5" y="28"/>
                      <a:pt x="5" y="28"/>
                      <a:pt x="4" y="28"/>
                    </a:cubicBezTo>
                    <a:cubicBezTo>
                      <a:pt x="2" y="28"/>
                      <a:pt x="0" y="27"/>
                      <a:pt x="0" y="2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2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1451"/>
              <p:cNvSpPr>
                <a:spLocks/>
              </p:cNvSpPr>
              <p:nvPr/>
            </p:nvSpPr>
            <p:spPr bwMode="auto">
              <a:xfrm>
                <a:off x="879" y="9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1452"/>
              <p:cNvSpPr>
                <a:spLocks/>
              </p:cNvSpPr>
              <p:nvPr/>
            </p:nvSpPr>
            <p:spPr bwMode="auto">
              <a:xfrm>
                <a:off x="851" y="897"/>
                <a:ext cx="36" cy="34"/>
              </a:xfrm>
              <a:custGeom>
                <a:avLst/>
                <a:gdLst>
                  <a:gd name="T0" fmla="*/ 16 w 18"/>
                  <a:gd name="T1" fmla="*/ 1 h 17"/>
                  <a:gd name="T2" fmla="*/ 17 w 18"/>
                  <a:gd name="T3" fmla="*/ 4 h 17"/>
                  <a:gd name="T4" fmla="*/ 12 w 18"/>
                  <a:gd name="T5" fmla="*/ 11 h 17"/>
                  <a:gd name="T6" fmla="*/ 7 w 18"/>
                  <a:gd name="T7" fmla="*/ 16 h 17"/>
                  <a:gd name="T8" fmla="*/ 6 w 18"/>
                  <a:gd name="T9" fmla="*/ 16 h 17"/>
                  <a:gd name="T10" fmla="*/ 2 w 18"/>
                  <a:gd name="T11" fmla="*/ 15 h 17"/>
                  <a:gd name="T12" fmla="*/ 2 w 18"/>
                  <a:gd name="T13" fmla="*/ 10 h 17"/>
                  <a:gd name="T14" fmla="*/ 5 w 18"/>
                  <a:gd name="T15" fmla="*/ 7 h 17"/>
                  <a:gd name="T16" fmla="*/ 9 w 18"/>
                  <a:gd name="T17" fmla="*/ 4 h 17"/>
                  <a:gd name="T18" fmla="*/ 10 w 18"/>
                  <a:gd name="T19" fmla="*/ 3 h 17"/>
                  <a:gd name="T20" fmla="*/ 12 w 18"/>
                  <a:gd name="T21" fmla="*/ 1 h 17"/>
                  <a:gd name="T22" fmla="*/ 16 w 18"/>
                  <a:gd name="T2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16" y="1"/>
                    </a:moveTo>
                    <a:cubicBezTo>
                      <a:pt x="17" y="2"/>
                      <a:pt x="18" y="3"/>
                      <a:pt x="17" y="4"/>
                    </a:cubicBezTo>
                    <a:cubicBezTo>
                      <a:pt x="17" y="6"/>
                      <a:pt x="15" y="8"/>
                      <a:pt x="12" y="11"/>
                    </a:cubicBezTo>
                    <a:cubicBezTo>
                      <a:pt x="10" y="13"/>
                      <a:pt x="8" y="14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0" y="13"/>
                      <a:pt x="0" y="12"/>
                      <a:pt x="2" y="10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1" y="2"/>
                      <a:pt x="12" y="1"/>
                    </a:cubicBezTo>
                    <a:cubicBezTo>
                      <a:pt x="13" y="0"/>
                      <a:pt x="15" y="0"/>
                      <a:pt x="16" y="1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1453"/>
              <p:cNvSpPr>
                <a:spLocks/>
              </p:cNvSpPr>
              <p:nvPr/>
            </p:nvSpPr>
            <p:spPr bwMode="auto">
              <a:xfrm>
                <a:off x="879" y="9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1454"/>
              <p:cNvSpPr>
                <a:spLocks/>
              </p:cNvSpPr>
              <p:nvPr/>
            </p:nvSpPr>
            <p:spPr bwMode="auto">
              <a:xfrm>
                <a:off x="865" y="897"/>
                <a:ext cx="24" cy="56"/>
              </a:xfrm>
              <a:custGeom>
                <a:avLst/>
                <a:gdLst>
                  <a:gd name="T0" fmla="*/ 8 w 12"/>
                  <a:gd name="T1" fmla="*/ 1 h 28"/>
                  <a:gd name="T2" fmla="*/ 12 w 12"/>
                  <a:gd name="T3" fmla="*/ 4 h 28"/>
                  <a:gd name="T4" fmla="*/ 12 w 12"/>
                  <a:gd name="T5" fmla="*/ 8 h 28"/>
                  <a:gd name="T6" fmla="*/ 12 w 12"/>
                  <a:gd name="T7" fmla="*/ 9 h 28"/>
                  <a:gd name="T8" fmla="*/ 7 w 12"/>
                  <a:gd name="T9" fmla="*/ 25 h 28"/>
                  <a:gd name="T10" fmla="*/ 3 w 12"/>
                  <a:gd name="T11" fmla="*/ 27 h 28"/>
                  <a:gd name="T12" fmla="*/ 0 w 12"/>
                  <a:gd name="T13" fmla="*/ 22 h 28"/>
                  <a:gd name="T14" fmla="*/ 1 w 12"/>
                  <a:gd name="T15" fmla="*/ 20 h 28"/>
                  <a:gd name="T16" fmla="*/ 4 w 12"/>
                  <a:gd name="T17" fmla="*/ 10 h 28"/>
                  <a:gd name="T18" fmla="*/ 6 w 12"/>
                  <a:gd name="T19" fmla="*/ 1 h 28"/>
                  <a:gd name="T20" fmla="*/ 8 w 12"/>
                  <a:gd name="T21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8">
                    <a:moveTo>
                      <a:pt x="8" y="1"/>
                    </a:moveTo>
                    <a:cubicBezTo>
                      <a:pt x="10" y="1"/>
                      <a:pt x="12" y="2"/>
                      <a:pt x="12" y="4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5"/>
                      <a:pt x="10" y="20"/>
                      <a:pt x="7" y="25"/>
                    </a:cubicBezTo>
                    <a:cubicBezTo>
                      <a:pt x="6" y="27"/>
                      <a:pt x="4" y="28"/>
                      <a:pt x="3" y="27"/>
                    </a:cubicBezTo>
                    <a:cubicBezTo>
                      <a:pt x="1" y="26"/>
                      <a:pt x="0" y="25"/>
                      <a:pt x="0" y="22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6"/>
                      <a:pt x="5" y="3"/>
                      <a:pt x="6" y="1"/>
                    </a:cubicBezTo>
                    <a:cubicBezTo>
                      <a:pt x="6" y="1"/>
                      <a:pt x="7" y="0"/>
                      <a:pt x="8" y="1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1455"/>
              <p:cNvSpPr>
                <a:spLocks/>
              </p:cNvSpPr>
              <p:nvPr/>
            </p:nvSpPr>
            <p:spPr bwMode="auto">
              <a:xfrm>
                <a:off x="879" y="9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1456"/>
              <p:cNvSpPr>
                <a:spLocks/>
              </p:cNvSpPr>
              <p:nvPr/>
            </p:nvSpPr>
            <p:spPr bwMode="auto">
              <a:xfrm>
                <a:off x="875" y="897"/>
                <a:ext cx="38" cy="42"/>
              </a:xfrm>
              <a:custGeom>
                <a:avLst/>
                <a:gdLst>
                  <a:gd name="T0" fmla="*/ 8 w 19"/>
                  <a:gd name="T1" fmla="*/ 3 h 21"/>
                  <a:gd name="T2" fmla="*/ 19 w 19"/>
                  <a:gd name="T3" fmla="*/ 16 h 21"/>
                  <a:gd name="T4" fmla="*/ 16 w 19"/>
                  <a:gd name="T5" fmla="*/ 20 h 21"/>
                  <a:gd name="T6" fmla="*/ 11 w 19"/>
                  <a:gd name="T7" fmla="*/ 19 h 21"/>
                  <a:gd name="T8" fmla="*/ 10 w 19"/>
                  <a:gd name="T9" fmla="*/ 16 h 21"/>
                  <a:gd name="T10" fmla="*/ 8 w 19"/>
                  <a:gd name="T11" fmla="*/ 13 h 21"/>
                  <a:gd name="T12" fmla="*/ 5 w 19"/>
                  <a:gd name="T13" fmla="*/ 10 h 21"/>
                  <a:gd name="T14" fmla="*/ 5 w 19"/>
                  <a:gd name="T15" fmla="*/ 10 h 21"/>
                  <a:gd name="T16" fmla="*/ 0 w 19"/>
                  <a:gd name="T17" fmla="*/ 2 h 21"/>
                  <a:gd name="T18" fmla="*/ 1 w 19"/>
                  <a:gd name="T19" fmla="*/ 1 h 21"/>
                  <a:gd name="T20" fmla="*/ 8 w 19"/>
                  <a:gd name="T21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1">
                    <a:moveTo>
                      <a:pt x="8" y="3"/>
                    </a:moveTo>
                    <a:cubicBezTo>
                      <a:pt x="12" y="6"/>
                      <a:pt x="17" y="12"/>
                      <a:pt x="19" y="16"/>
                    </a:cubicBezTo>
                    <a:cubicBezTo>
                      <a:pt x="19" y="18"/>
                      <a:pt x="18" y="20"/>
                      <a:pt x="16" y="20"/>
                    </a:cubicBezTo>
                    <a:cubicBezTo>
                      <a:pt x="15" y="21"/>
                      <a:pt x="13" y="21"/>
                      <a:pt x="11" y="19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2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7"/>
                      <a:pt x="0" y="4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3" y="0"/>
                      <a:pt x="5" y="1"/>
                      <a:pt x="8" y="3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1457"/>
              <p:cNvSpPr>
                <a:spLocks/>
              </p:cNvSpPr>
              <p:nvPr/>
            </p:nvSpPr>
            <p:spPr bwMode="auto">
              <a:xfrm>
                <a:off x="751" y="74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1458"/>
              <p:cNvSpPr>
                <a:spLocks/>
              </p:cNvSpPr>
              <p:nvPr/>
            </p:nvSpPr>
            <p:spPr bwMode="auto">
              <a:xfrm>
                <a:off x="562" y="698"/>
                <a:ext cx="377" cy="311"/>
              </a:xfrm>
              <a:custGeom>
                <a:avLst/>
                <a:gdLst>
                  <a:gd name="T0" fmla="*/ 188 w 188"/>
                  <a:gd name="T1" fmla="*/ 154 h 155"/>
                  <a:gd name="T2" fmla="*/ 96 w 188"/>
                  <a:gd name="T3" fmla="*/ 155 h 155"/>
                  <a:gd name="T4" fmla="*/ 0 w 188"/>
                  <a:gd name="T5" fmla="*/ 153 h 155"/>
                  <a:gd name="T6" fmla="*/ 20 w 188"/>
                  <a:gd name="T7" fmla="*/ 64 h 155"/>
                  <a:gd name="T8" fmla="*/ 70 w 188"/>
                  <a:gd name="T9" fmla="*/ 7 h 155"/>
                  <a:gd name="T10" fmla="*/ 85 w 188"/>
                  <a:gd name="T11" fmla="*/ 2 h 155"/>
                  <a:gd name="T12" fmla="*/ 94 w 188"/>
                  <a:gd name="T13" fmla="*/ 0 h 155"/>
                  <a:gd name="T14" fmla="*/ 104 w 188"/>
                  <a:gd name="T15" fmla="*/ 1 h 155"/>
                  <a:gd name="T16" fmla="*/ 135 w 188"/>
                  <a:gd name="T17" fmla="*/ 18 h 155"/>
                  <a:gd name="T18" fmla="*/ 173 w 188"/>
                  <a:gd name="T19" fmla="*/ 73 h 155"/>
                  <a:gd name="T20" fmla="*/ 186 w 188"/>
                  <a:gd name="T21" fmla="*/ 134 h 155"/>
                  <a:gd name="T22" fmla="*/ 188 w 188"/>
                  <a:gd name="T23" fmla="*/ 15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155">
                    <a:moveTo>
                      <a:pt x="188" y="154"/>
                    </a:moveTo>
                    <a:cubicBezTo>
                      <a:pt x="188" y="154"/>
                      <a:pt x="106" y="155"/>
                      <a:pt x="96" y="155"/>
                    </a:cubicBezTo>
                    <a:cubicBezTo>
                      <a:pt x="86" y="155"/>
                      <a:pt x="0" y="153"/>
                      <a:pt x="0" y="153"/>
                    </a:cubicBezTo>
                    <a:cubicBezTo>
                      <a:pt x="0" y="153"/>
                      <a:pt x="7" y="89"/>
                      <a:pt x="20" y="64"/>
                    </a:cubicBezTo>
                    <a:cubicBezTo>
                      <a:pt x="34" y="38"/>
                      <a:pt x="48" y="18"/>
                      <a:pt x="70" y="7"/>
                    </a:cubicBezTo>
                    <a:cubicBezTo>
                      <a:pt x="75" y="4"/>
                      <a:pt x="79" y="3"/>
                      <a:pt x="85" y="2"/>
                    </a:cubicBezTo>
                    <a:cubicBezTo>
                      <a:pt x="88" y="1"/>
                      <a:pt x="91" y="0"/>
                      <a:pt x="94" y="0"/>
                    </a:cubicBezTo>
                    <a:cubicBezTo>
                      <a:pt x="97" y="0"/>
                      <a:pt x="101" y="0"/>
                      <a:pt x="104" y="1"/>
                    </a:cubicBezTo>
                    <a:cubicBezTo>
                      <a:pt x="115" y="3"/>
                      <a:pt x="125" y="11"/>
                      <a:pt x="135" y="18"/>
                    </a:cubicBezTo>
                    <a:cubicBezTo>
                      <a:pt x="135" y="18"/>
                      <a:pt x="167" y="54"/>
                      <a:pt x="173" y="73"/>
                    </a:cubicBezTo>
                    <a:cubicBezTo>
                      <a:pt x="178" y="93"/>
                      <a:pt x="186" y="134"/>
                      <a:pt x="186" y="134"/>
                    </a:cubicBezTo>
                    <a:lnTo>
                      <a:pt x="188" y="154"/>
                    </a:lnTo>
                    <a:close/>
                  </a:path>
                </a:pathLst>
              </a:custGeom>
              <a:solidFill>
                <a:srgbClr val="EB5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1459"/>
              <p:cNvSpPr>
                <a:spLocks noEditPoints="1"/>
              </p:cNvSpPr>
              <p:nvPr/>
            </p:nvSpPr>
            <p:spPr bwMode="auto">
              <a:xfrm>
                <a:off x="554" y="688"/>
                <a:ext cx="393" cy="327"/>
              </a:xfrm>
              <a:custGeom>
                <a:avLst/>
                <a:gdLst>
                  <a:gd name="T0" fmla="*/ 6 w 196"/>
                  <a:gd name="T1" fmla="*/ 161 h 163"/>
                  <a:gd name="T2" fmla="*/ 7 w 196"/>
                  <a:gd name="T3" fmla="*/ 162 h 163"/>
                  <a:gd name="T4" fmla="*/ 103 w 196"/>
                  <a:gd name="T5" fmla="*/ 163 h 163"/>
                  <a:gd name="T6" fmla="*/ 190 w 196"/>
                  <a:gd name="T7" fmla="*/ 161 h 163"/>
                  <a:gd name="T8" fmla="*/ 195 w 196"/>
                  <a:gd name="T9" fmla="*/ 157 h 163"/>
                  <a:gd name="T10" fmla="*/ 165 w 196"/>
                  <a:gd name="T11" fmla="*/ 46 h 163"/>
                  <a:gd name="T12" fmla="*/ 131 w 196"/>
                  <a:gd name="T13" fmla="*/ 13 h 163"/>
                  <a:gd name="T14" fmla="*/ 111 w 196"/>
                  <a:gd name="T15" fmla="*/ 3 h 163"/>
                  <a:gd name="T16" fmla="*/ 86 w 196"/>
                  <a:gd name="T17" fmla="*/ 2 h 163"/>
                  <a:gd name="T18" fmla="*/ 67 w 196"/>
                  <a:gd name="T19" fmla="*/ 12 h 163"/>
                  <a:gd name="T20" fmla="*/ 35 w 196"/>
                  <a:gd name="T21" fmla="*/ 40 h 163"/>
                  <a:gd name="T22" fmla="*/ 31 w 196"/>
                  <a:gd name="T23" fmla="*/ 46 h 163"/>
                  <a:gd name="T24" fmla="*/ 0 w 196"/>
                  <a:gd name="T25" fmla="*/ 157 h 163"/>
                  <a:gd name="T26" fmla="*/ 6 w 196"/>
                  <a:gd name="T27" fmla="*/ 161 h 163"/>
                  <a:gd name="T28" fmla="*/ 8 w 196"/>
                  <a:gd name="T29" fmla="*/ 155 h 163"/>
                  <a:gd name="T30" fmla="*/ 36 w 196"/>
                  <a:gd name="T31" fmla="*/ 51 h 163"/>
                  <a:gd name="T32" fmla="*/ 69 w 196"/>
                  <a:gd name="T33" fmla="*/ 18 h 163"/>
                  <a:gd name="T34" fmla="*/ 96 w 196"/>
                  <a:gd name="T35" fmla="*/ 8 h 163"/>
                  <a:gd name="T36" fmla="*/ 103 w 196"/>
                  <a:gd name="T37" fmla="*/ 8 h 163"/>
                  <a:gd name="T38" fmla="*/ 112 w 196"/>
                  <a:gd name="T39" fmla="*/ 11 h 163"/>
                  <a:gd name="T40" fmla="*/ 131 w 196"/>
                  <a:gd name="T41" fmla="*/ 21 h 163"/>
                  <a:gd name="T42" fmla="*/ 160 w 196"/>
                  <a:gd name="T43" fmla="*/ 51 h 163"/>
                  <a:gd name="T44" fmla="*/ 187 w 196"/>
                  <a:gd name="T45" fmla="*/ 156 h 163"/>
                  <a:gd name="T46" fmla="*/ 8 w 196"/>
                  <a:gd name="T47" fmla="*/ 15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163">
                    <a:moveTo>
                      <a:pt x="6" y="161"/>
                    </a:moveTo>
                    <a:cubicBezTo>
                      <a:pt x="6" y="162"/>
                      <a:pt x="7" y="162"/>
                      <a:pt x="7" y="162"/>
                    </a:cubicBezTo>
                    <a:cubicBezTo>
                      <a:pt x="39" y="161"/>
                      <a:pt x="71" y="163"/>
                      <a:pt x="103" y="163"/>
                    </a:cubicBezTo>
                    <a:cubicBezTo>
                      <a:pt x="132" y="163"/>
                      <a:pt x="161" y="163"/>
                      <a:pt x="190" y="161"/>
                    </a:cubicBezTo>
                    <a:cubicBezTo>
                      <a:pt x="193" y="162"/>
                      <a:pt x="196" y="160"/>
                      <a:pt x="195" y="157"/>
                    </a:cubicBezTo>
                    <a:cubicBezTo>
                      <a:pt x="190" y="120"/>
                      <a:pt x="186" y="78"/>
                      <a:pt x="165" y="46"/>
                    </a:cubicBezTo>
                    <a:cubicBezTo>
                      <a:pt x="156" y="32"/>
                      <a:pt x="145" y="21"/>
                      <a:pt x="131" y="13"/>
                    </a:cubicBezTo>
                    <a:cubicBezTo>
                      <a:pt x="125" y="9"/>
                      <a:pt x="118" y="5"/>
                      <a:pt x="111" y="3"/>
                    </a:cubicBezTo>
                    <a:cubicBezTo>
                      <a:pt x="103" y="1"/>
                      <a:pt x="94" y="0"/>
                      <a:pt x="86" y="2"/>
                    </a:cubicBezTo>
                    <a:cubicBezTo>
                      <a:pt x="80" y="4"/>
                      <a:pt x="73" y="9"/>
                      <a:pt x="67" y="12"/>
                    </a:cubicBezTo>
                    <a:cubicBezTo>
                      <a:pt x="55" y="19"/>
                      <a:pt x="43" y="28"/>
                      <a:pt x="35" y="40"/>
                    </a:cubicBezTo>
                    <a:cubicBezTo>
                      <a:pt x="33" y="41"/>
                      <a:pt x="32" y="43"/>
                      <a:pt x="31" y="46"/>
                    </a:cubicBezTo>
                    <a:cubicBezTo>
                      <a:pt x="11" y="78"/>
                      <a:pt x="6" y="119"/>
                      <a:pt x="0" y="157"/>
                    </a:cubicBezTo>
                    <a:cubicBezTo>
                      <a:pt x="0" y="160"/>
                      <a:pt x="3" y="162"/>
                      <a:pt x="6" y="161"/>
                    </a:cubicBezTo>
                    <a:close/>
                    <a:moveTo>
                      <a:pt x="8" y="155"/>
                    </a:moveTo>
                    <a:cubicBezTo>
                      <a:pt x="13" y="120"/>
                      <a:pt x="18" y="82"/>
                      <a:pt x="36" y="51"/>
                    </a:cubicBezTo>
                    <a:cubicBezTo>
                      <a:pt x="44" y="37"/>
                      <a:pt x="55" y="26"/>
                      <a:pt x="69" y="18"/>
                    </a:cubicBezTo>
                    <a:cubicBezTo>
                      <a:pt x="78" y="13"/>
                      <a:pt x="85" y="8"/>
                      <a:pt x="96" y="8"/>
                    </a:cubicBezTo>
                    <a:cubicBezTo>
                      <a:pt x="98" y="8"/>
                      <a:pt x="101" y="8"/>
                      <a:pt x="103" y="8"/>
                    </a:cubicBezTo>
                    <a:cubicBezTo>
                      <a:pt x="106" y="8"/>
                      <a:pt x="110" y="9"/>
                      <a:pt x="112" y="11"/>
                    </a:cubicBezTo>
                    <a:cubicBezTo>
                      <a:pt x="119" y="14"/>
                      <a:pt x="125" y="17"/>
                      <a:pt x="131" y="21"/>
                    </a:cubicBezTo>
                    <a:cubicBezTo>
                      <a:pt x="143" y="29"/>
                      <a:pt x="153" y="39"/>
                      <a:pt x="160" y="51"/>
                    </a:cubicBezTo>
                    <a:cubicBezTo>
                      <a:pt x="178" y="83"/>
                      <a:pt x="183" y="120"/>
                      <a:pt x="187" y="156"/>
                    </a:cubicBezTo>
                    <a:cubicBezTo>
                      <a:pt x="128" y="159"/>
                      <a:pt x="68" y="156"/>
                      <a:pt x="8" y="155"/>
                    </a:cubicBezTo>
                    <a:close/>
                  </a:path>
                </a:pathLst>
              </a:custGeom>
              <a:solidFill>
                <a:srgbClr val="E72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1460"/>
              <p:cNvSpPr>
                <a:spLocks/>
              </p:cNvSpPr>
              <p:nvPr/>
            </p:nvSpPr>
            <p:spPr bwMode="auto">
              <a:xfrm>
                <a:off x="524" y="734"/>
                <a:ext cx="508" cy="384"/>
              </a:xfrm>
              <a:custGeom>
                <a:avLst/>
                <a:gdLst>
                  <a:gd name="T0" fmla="*/ 245 w 253"/>
                  <a:gd name="T1" fmla="*/ 166 h 191"/>
                  <a:gd name="T2" fmla="*/ 70 w 253"/>
                  <a:gd name="T3" fmla="*/ 11 h 191"/>
                  <a:gd name="T4" fmla="*/ 16 w 253"/>
                  <a:gd name="T5" fmla="*/ 1 h 191"/>
                  <a:gd name="T6" fmla="*/ 16 w 253"/>
                  <a:gd name="T7" fmla="*/ 25 h 191"/>
                  <a:gd name="T8" fmla="*/ 123 w 253"/>
                  <a:gd name="T9" fmla="*/ 64 h 191"/>
                  <a:gd name="T10" fmla="*/ 224 w 253"/>
                  <a:gd name="T11" fmla="*/ 178 h 191"/>
                  <a:gd name="T12" fmla="*/ 245 w 253"/>
                  <a:gd name="T13" fmla="*/ 16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" h="191">
                    <a:moveTo>
                      <a:pt x="245" y="166"/>
                    </a:moveTo>
                    <a:cubicBezTo>
                      <a:pt x="203" y="99"/>
                      <a:pt x="147" y="36"/>
                      <a:pt x="70" y="11"/>
                    </a:cubicBezTo>
                    <a:cubicBezTo>
                      <a:pt x="53" y="6"/>
                      <a:pt x="34" y="2"/>
                      <a:pt x="16" y="1"/>
                    </a:cubicBezTo>
                    <a:cubicBezTo>
                      <a:pt x="0" y="0"/>
                      <a:pt x="1" y="24"/>
                      <a:pt x="16" y="25"/>
                    </a:cubicBezTo>
                    <a:cubicBezTo>
                      <a:pt x="55" y="28"/>
                      <a:pt x="91" y="42"/>
                      <a:pt x="123" y="64"/>
                    </a:cubicBezTo>
                    <a:cubicBezTo>
                      <a:pt x="165" y="93"/>
                      <a:pt x="197" y="135"/>
                      <a:pt x="224" y="178"/>
                    </a:cubicBezTo>
                    <a:cubicBezTo>
                      <a:pt x="232" y="191"/>
                      <a:pt x="253" y="179"/>
                      <a:pt x="245" y="166"/>
                    </a:cubicBezTo>
                    <a:close/>
                  </a:path>
                </a:pathLst>
              </a:custGeom>
              <a:solidFill>
                <a:srgbClr val="5E4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1461"/>
              <p:cNvSpPr>
                <a:spLocks/>
              </p:cNvSpPr>
              <p:nvPr/>
            </p:nvSpPr>
            <p:spPr bwMode="auto">
              <a:xfrm>
                <a:off x="751" y="74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1462"/>
              <p:cNvSpPr>
                <a:spLocks/>
              </p:cNvSpPr>
              <p:nvPr/>
            </p:nvSpPr>
            <p:spPr bwMode="auto">
              <a:xfrm>
                <a:off x="586" y="425"/>
                <a:ext cx="393" cy="375"/>
              </a:xfrm>
              <a:custGeom>
                <a:avLst/>
                <a:gdLst>
                  <a:gd name="T0" fmla="*/ 237 w 393"/>
                  <a:gd name="T1" fmla="*/ 359 h 375"/>
                  <a:gd name="T2" fmla="*/ 273 w 393"/>
                  <a:gd name="T3" fmla="*/ 333 h 375"/>
                  <a:gd name="T4" fmla="*/ 297 w 393"/>
                  <a:gd name="T5" fmla="*/ 305 h 375"/>
                  <a:gd name="T6" fmla="*/ 311 w 393"/>
                  <a:gd name="T7" fmla="*/ 261 h 375"/>
                  <a:gd name="T8" fmla="*/ 309 w 393"/>
                  <a:gd name="T9" fmla="*/ 221 h 375"/>
                  <a:gd name="T10" fmla="*/ 291 w 393"/>
                  <a:gd name="T11" fmla="*/ 181 h 375"/>
                  <a:gd name="T12" fmla="*/ 321 w 393"/>
                  <a:gd name="T13" fmla="*/ 160 h 375"/>
                  <a:gd name="T14" fmla="*/ 349 w 393"/>
                  <a:gd name="T15" fmla="*/ 140 h 375"/>
                  <a:gd name="T16" fmla="*/ 385 w 393"/>
                  <a:gd name="T17" fmla="*/ 102 h 375"/>
                  <a:gd name="T18" fmla="*/ 393 w 393"/>
                  <a:gd name="T19" fmla="*/ 66 h 375"/>
                  <a:gd name="T20" fmla="*/ 381 w 393"/>
                  <a:gd name="T21" fmla="*/ 32 h 375"/>
                  <a:gd name="T22" fmla="*/ 349 w 393"/>
                  <a:gd name="T23" fmla="*/ 8 h 375"/>
                  <a:gd name="T24" fmla="*/ 315 w 393"/>
                  <a:gd name="T25" fmla="*/ 0 h 375"/>
                  <a:gd name="T26" fmla="*/ 259 w 393"/>
                  <a:gd name="T27" fmla="*/ 8 h 375"/>
                  <a:gd name="T28" fmla="*/ 189 w 393"/>
                  <a:gd name="T29" fmla="*/ 24 h 375"/>
                  <a:gd name="T30" fmla="*/ 116 w 393"/>
                  <a:gd name="T31" fmla="*/ 54 h 375"/>
                  <a:gd name="T32" fmla="*/ 60 w 393"/>
                  <a:gd name="T33" fmla="*/ 90 h 375"/>
                  <a:gd name="T34" fmla="*/ 16 w 393"/>
                  <a:gd name="T35" fmla="*/ 142 h 375"/>
                  <a:gd name="T36" fmla="*/ 0 w 393"/>
                  <a:gd name="T37" fmla="*/ 203 h 375"/>
                  <a:gd name="T38" fmla="*/ 4 w 393"/>
                  <a:gd name="T39" fmla="*/ 261 h 375"/>
                  <a:gd name="T40" fmla="*/ 18 w 393"/>
                  <a:gd name="T41" fmla="*/ 301 h 375"/>
                  <a:gd name="T42" fmla="*/ 44 w 393"/>
                  <a:gd name="T43" fmla="*/ 335 h 375"/>
                  <a:gd name="T44" fmla="*/ 82 w 393"/>
                  <a:gd name="T45" fmla="*/ 361 h 375"/>
                  <a:gd name="T46" fmla="*/ 134 w 393"/>
                  <a:gd name="T47" fmla="*/ 375 h 375"/>
                  <a:gd name="T48" fmla="*/ 187 w 393"/>
                  <a:gd name="T49" fmla="*/ 371 h 375"/>
                  <a:gd name="T50" fmla="*/ 237 w 393"/>
                  <a:gd name="T51" fmla="*/ 359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3" h="375">
                    <a:moveTo>
                      <a:pt x="237" y="359"/>
                    </a:moveTo>
                    <a:lnTo>
                      <a:pt x="273" y="333"/>
                    </a:lnTo>
                    <a:lnTo>
                      <a:pt x="297" y="305"/>
                    </a:lnTo>
                    <a:lnTo>
                      <a:pt x="311" y="261"/>
                    </a:lnTo>
                    <a:lnTo>
                      <a:pt x="309" y="221"/>
                    </a:lnTo>
                    <a:lnTo>
                      <a:pt x="291" y="181"/>
                    </a:lnTo>
                    <a:lnTo>
                      <a:pt x="321" y="160"/>
                    </a:lnTo>
                    <a:lnTo>
                      <a:pt x="349" y="140"/>
                    </a:lnTo>
                    <a:lnTo>
                      <a:pt x="385" y="102"/>
                    </a:lnTo>
                    <a:lnTo>
                      <a:pt x="393" y="66"/>
                    </a:lnTo>
                    <a:lnTo>
                      <a:pt x="381" y="32"/>
                    </a:lnTo>
                    <a:lnTo>
                      <a:pt x="349" y="8"/>
                    </a:lnTo>
                    <a:lnTo>
                      <a:pt x="315" y="0"/>
                    </a:lnTo>
                    <a:lnTo>
                      <a:pt x="259" y="8"/>
                    </a:lnTo>
                    <a:lnTo>
                      <a:pt x="189" y="24"/>
                    </a:lnTo>
                    <a:lnTo>
                      <a:pt x="116" y="54"/>
                    </a:lnTo>
                    <a:lnTo>
                      <a:pt x="60" y="90"/>
                    </a:lnTo>
                    <a:lnTo>
                      <a:pt x="16" y="142"/>
                    </a:lnTo>
                    <a:lnTo>
                      <a:pt x="0" y="203"/>
                    </a:lnTo>
                    <a:lnTo>
                      <a:pt x="4" y="261"/>
                    </a:lnTo>
                    <a:lnTo>
                      <a:pt x="18" y="301"/>
                    </a:lnTo>
                    <a:lnTo>
                      <a:pt x="44" y="335"/>
                    </a:lnTo>
                    <a:lnTo>
                      <a:pt x="82" y="361"/>
                    </a:lnTo>
                    <a:lnTo>
                      <a:pt x="134" y="375"/>
                    </a:lnTo>
                    <a:lnTo>
                      <a:pt x="187" y="371"/>
                    </a:lnTo>
                    <a:lnTo>
                      <a:pt x="237" y="359"/>
                    </a:ln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463"/>
              <p:cNvSpPr>
                <a:spLocks/>
              </p:cNvSpPr>
              <p:nvPr/>
            </p:nvSpPr>
            <p:spPr bwMode="auto">
              <a:xfrm>
                <a:off x="895" y="473"/>
                <a:ext cx="28" cy="28"/>
              </a:xfrm>
              <a:custGeom>
                <a:avLst/>
                <a:gdLst>
                  <a:gd name="T0" fmla="*/ 6 w 14"/>
                  <a:gd name="T1" fmla="*/ 12 h 14"/>
                  <a:gd name="T2" fmla="*/ 7 w 14"/>
                  <a:gd name="T3" fmla="*/ 1 h 14"/>
                  <a:gd name="T4" fmla="*/ 6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6" y="12"/>
                    </a:moveTo>
                    <a:cubicBezTo>
                      <a:pt x="14" y="14"/>
                      <a:pt x="14" y="0"/>
                      <a:pt x="7" y="1"/>
                    </a:cubicBezTo>
                    <a:cubicBezTo>
                      <a:pt x="1" y="2"/>
                      <a:pt x="0" y="11"/>
                      <a:pt x="6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464"/>
              <p:cNvSpPr>
                <a:spLocks/>
              </p:cNvSpPr>
              <p:nvPr/>
            </p:nvSpPr>
            <p:spPr bwMode="auto">
              <a:xfrm>
                <a:off x="927" y="465"/>
                <a:ext cx="28" cy="28"/>
              </a:xfrm>
              <a:custGeom>
                <a:avLst/>
                <a:gdLst>
                  <a:gd name="T0" fmla="*/ 6 w 14"/>
                  <a:gd name="T1" fmla="*/ 12 h 14"/>
                  <a:gd name="T2" fmla="*/ 7 w 14"/>
                  <a:gd name="T3" fmla="*/ 1 h 14"/>
                  <a:gd name="T4" fmla="*/ 6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6" y="12"/>
                    </a:moveTo>
                    <a:cubicBezTo>
                      <a:pt x="14" y="14"/>
                      <a:pt x="14" y="0"/>
                      <a:pt x="7" y="1"/>
                    </a:cubicBezTo>
                    <a:cubicBezTo>
                      <a:pt x="1" y="1"/>
                      <a:pt x="0" y="10"/>
                      <a:pt x="6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465"/>
              <p:cNvSpPr>
                <a:spLocks/>
              </p:cNvSpPr>
              <p:nvPr/>
            </p:nvSpPr>
            <p:spPr bwMode="auto">
              <a:xfrm>
                <a:off x="580" y="423"/>
                <a:ext cx="325" cy="385"/>
              </a:xfrm>
              <a:custGeom>
                <a:avLst/>
                <a:gdLst>
                  <a:gd name="T0" fmla="*/ 152 w 162"/>
                  <a:gd name="T1" fmla="*/ 0 h 192"/>
                  <a:gd name="T2" fmla="*/ 39 w 162"/>
                  <a:gd name="T3" fmla="*/ 38 h 192"/>
                  <a:gd name="T4" fmla="*/ 4 w 162"/>
                  <a:gd name="T5" fmla="*/ 85 h 192"/>
                  <a:gd name="T6" fmla="*/ 0 w 162"/>
                  <a:gd name="T7" fmla="*/ 114 h 192"/>
                  <a:gd name="T8" fmla="*/ 2 w 162"/>
                  <a:gd name="T9" fmla="*/ 133 h 192"/>
                  <a:gd name="T10" fmla="*/ 9 w 162"/>
                  <a:gd name="T11" fmla="*/ 153 h 192"/>
                  <a:gd name="T12" fmla="*/ 23 w 162"/>
                  <a:gd name="T13" fmla="*/ 172 h 192"/>
                  <a:gd name="T14" fmla="*/ 38 w 162"/>
                  <a:gd name="T15" fmla="*/ 183 h 192"/>
                  <a:gd name="T16" fmla="*/ 59 w 162"/>
                  <a:gd name="T17" fmla="*/ 190 h 192"/>
                  <a:gd name="T18" fmla="*/ 89 w 162"/>
                  <a:gd name="T19" fmla="*/ 191 h 192"/>
                  <a:gd name="T20" fmla="*/ 111 w 162"/>
                  <a:gd name="T21" fmla="*/ 186 h 192"/>
                  <a:gd name="T22" fmla="*/ 114 w 162"/>
                  <a:gd name="T23" fmla="*/ 185 h 192"/>
                  <a:gd name="T24" fmla="*/ 128 w 162"/>
                  <a:gd name="T25" fmla="*/ 179 h 192"/>
                  <a:gd name="T26" fmla="*/ 139 w 162"/>
                  <a:gd name="T27" fmla="*/ 171 h 192"/>
                  <a:gd name="T28" fmla="*/ 149 w 162"/>
                  <a:gd name="T29" fmla="*/ 161 h 192"/>
                  <a:gd name="T30" fmla="*/ 157 w 162"/>
                  <a:gd name="T31" fmla="*/ 150 h 192"/>
                  <a:gd name="T32" fmla="*/ 159 w 162"/>
                  <a:gd name="T33" fmla="*/ 145 h 192"/>
                  <a:gd name="T34" fmla="*/ 162 w 162"/>
                  <a:gd name="T35" fmla="*/ 128 h 192"/>
                  <a:gd name="T36" fmla="*/ 159 w 162"/>
                  <a:gd name="T37" fmla="*/ 109 h 192"/>
                  <a:gd name="T38" fmla="*/ 151 w 162"/>
                  <a:gd name="T39" fmla="*/ 92 h 192"/>
                  <a:gd name="T40" fmla="*/ 148 w 162"/>
                  <a:gd name="T41" fmla="*/ 86 h 192"/>
                  <a:gd name="T42" fmla="*/ 147 w 162"/>
                  <a:gd name="T43" fmla="*/ 85 h 192"/>
                  <a:gd name="T44" fmla="*/ 143 w 162"/>
                  <a:gd name="T45" fmla="*/ 88 h 192"/>
                  <a:gd name="T46" fmla="*/ 146 w 162"/>
                  <a:gd name="T47" fmla="*/ 93 h 192"/>
                  <a:gd name="T48" fmla="*/ 153 w 162"/>
                  <a:gd name="T49" fmla="*/ 110 h 192"/>
                  <a:gd name="T50" fmla="*/ 155 w 162"/>
                  <a:gd name="T51" fmla="*/ 127 h 192"/>
                  <a:gd name="T52" fmla="*/ 152 w 162"/>
                  <a:gd name="T53" fmla="*/ 143 h 192"/>
                  <a:gd name="T54" fmla="*/ 151 w 162"/>
                  <a:gd name="T55" fmla="*/ 147 h 192"/>
                  <a:gd name="T56" fmla="*/ 143 w 162"/>
                  <a:gd name="T57" fmla="*/ 158 h 192"/>
                  <a:gd name="T58" fmla="*/ 134 w 162"/>
                  <a:gd name="T59" fmla="*/ 167 h 192"/>
                  <a:gd name="T60" fmla="*/ 125 w 162"/>
                  <a:gd name="T61" fmla="*/ 173 h 192"/>
                  <a:gd name="T62" fmla="*/ 112 w 162"/>
                  <a:gd name="T63" fmla="*/ 179 h 192"/>
                  <a:gd name="T64" fmla="*/ 109 w 162"/>
                  <a:gd name="T65" fmla="*/ 180 h 192"/>
                  <a:gd name="T66" fmla="*/ 89 w 162"/>
                  <a:gd name="T67" fmla="*/ 184 h 192"/>
                  <a:gd name="T68" fmla="*/ 59 w 162"/>
                  <a:gd name="T69" fmla="*/ 183 h 192"/>
                  <a:gd name="T70" fmla="*/ 43 w 162"/>
                  <a:gd name="T71" fmla="*/ 177 h 192"/>
                  <a:gd name="T72" fmla="*/ 27 w 162"/>
                  <a:gd name="T73" fmla="*/ 166 h 192"/>
                  <a:gd name="T74" fmla="*/ 15 w 162"/>
                  <a:gd name="T75" fmla="*/ 149 h 192"/>
                  <a:gd name="T76" fmla="*/ 8 w 162"/>
                  <a:gd name="T77" fmla="*/ 131 h 192"/>
                  <a:gd name="T78" fmla="*/ 6 w 162"/>
                  <a:gd name="T79" fmla="*/ 114 h 192"/>
                  <a:gd name="T80" fmla="*/ 11 w 162"/>
                  <a:gd name="T81" fmla="*/ 83 h 192"/>
                  <a:gd name="T82" fmla="*/ 44 w 162"/>
                  <a:gd name="T83" fmla="*/ 41 h 192"/>
                  <a:gd name="T84" fmla="*/ 146 w 162"/>
                  <a:gd name="T85" fmla="*/ 7 h 192"/>
                  <a:gd name="T86" fmla="*/ 155 w 162"/>
                  <a:gd name="T87" fmla="*/ 3 h 192"/>
                  <a:gd name="T88" fmla="*/ 152 w 162"/>
                  <a:gd name="T8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92">
                    <a:moveTo>
                      <a:pt x="152" y="0"/>
                    </a:moveTo>
                    <a:cubicBezTo>
                      <a:pt x="112" y="4"/>
                      <a:pt x="71" y="14"/>
                      <a:pt x="39" y="38"/>
                    </a:cubicBezTo>
                    <a:cubicBezTo>
                      <a:pt x="23" y="50"/>
                      <a:pt x="10" y="66"/>
                      <a:pt x="4" y="85"/>
                    </a:cubicBezTo>
                    <a:cubicBezTo>
                      <a:pt x="1" y="94"/>
                      <a:pt x="0" y="104"/>
                      <a:pt x="0" y="114"/>
                    </a:cubicBezTo>
                    <a:cubicBezTo>
                      <a:pt x="0" y="120"/>
                      <a:pt x="0" y="127"/>
                      <a:pt x="2" y="133"/>
                    </a:cubicBezTo>
                    <a:cubicBezTo>
                      <a:pt x="3" y="140"/>
                      <a:pt x="6" y="147"/>
                      <a:pt x="9" y="153"/>
                    </a:cubicBezTo>
                    <a:cubicBezTo>
                      <a:pt x="12" y="160"/>
                      <a:pt x="17" y="167"/>
                      <a:pt x="23" y="172"/>
                    </a:cubicBezTo>
                    <a:cubicBezTo>
                      <a:pt x="27" y="176"/>
                      <a:pt x="32" y="180"/>
                      <a:pt x="38" y="183"/>
                    </a:cubicBezTo>
                    <a:cubicBezTo>
                      <a:pt x="45" y="186"/>
                      <a:pt x="52" y="189"/>
                      <a:pt x="59" y="190"/>
                    </a:cubicBezTo>
                    <a:cubicBezTo>
                      <a:pt x="69" y="192"/>
                      <a:pt x="79" y="192"/>
                      <a:pt x="89" y="191"/>
                    </a:cubicBezTo>
                    <a:cubicBezTo>
                      <a:pt x="97" y="190"/>
                      <a:pt x="104" y="189"/>
                      <a:pt x="111" y="186"/>
                    </a:cubicBezTo>
                    <a:cubicBezTo>
                      <a:pt x="112" y="186"/>
                      <a:pt x="113" y="186"/>
                      <a:pt x="114" y="185"/>
                    </a:cubicBezTo>
                    <a:cubicBezTo>
                      <a:pt x="119" y="184"/>
                      <a:pt x="123" y="181"/>
                      <a:pt x="128" y="179"/>
                    </a:cubicBezTo>
                    <a:cubicBezTo>
                      <a:pt x="132" y="177"/>
                      <a:pt x="136" y="174"/>
                      <a:pt x="139" y="171"/>
                    </a:cubicBezTo>
                    <a:cubicBezTo>
                      <a:pt x="143" y="168"/>
                      <a:pt x="146" y="165"/>
                      <a:pt x="149" y="161"/>
                    </a:cubicBezTo>
                    <a:cubicBezTo>
                      <a:pt x="152" y="158"/>
                      <a:pt x="155" y="154"/>
                      <a:pt x="157" y="150"/>
                    </a:cubicBezTo>
                    <a:cubicBezTo>
                      <a:pt x="157" y="148"/>
                      <a:pt x="158" y="146"/>
                      <a:pt x="159" y="145"/>
                    </a:cubicBezTo>
                    <a:cubicBezTo>
                      <a:pt x="161" y="139"/>
                      <a:pt x="162" y="134"/>
                      <a:pt x="162" y="128"/>
                    </a:cubicBezTo>
                    <a:cubicBezTo>
                      <a:pt x="162" y="122"/>
                      <a:pt x="161" y="116"/>
                      <a:pt x="159" y="109"/>
                    </a:cubicBezTo>
                    <a:cubicBezTo>
                      <a:pt x="157" y="103"/>
                      <a:pt x="155" y="97"/>
                      <a:pt x="151" y="92"/>
                    </a:cubicBezTo>
                    <a:cubicBezTo>
                      <a:pt x="148" y="86"/>
                      <a:pt x="148" y="86"/>
                      <a:pt x="148" y="86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45" y="83"/>
                      <a:pt x="142" y="86"/>
                      <a:pt x="143" y="88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9" y="99"/>
                      <a:pt x="151" y="104"/>
                      <a:pt x="153" y="110"/>
                    </a:cubicBezTo>
                    <a:cubicBezTo>
                      <a:pt x="155" y="116"/>
                      <a:pt x="156" y="122"/>
                      <a:pt x="155" y="127"/>
                    </a:cubicBezTo>
                    <a:cubicBezTo>
                      <a:pt x="155" y="133"/>
                      <a:pt x="154" y="138"/>
                      <a:pt x="152" y="143"/>
                    </a:cubicBezTo>
                    <a:cubicBezTo>
                      <a:pt x="152" y="144"/>
                      <a:pt x="151" y="146"/>
                      <a:pt x="151" y="147"/>
                    </a:cubicBezTo>
                    <a:cubicBezTo>
                      <a:pt x="149" y="151"/>
                      <a:pt x="146" y="155"/>
                      <a:pt x="143" y="158"/>
                    </a:cubicBezTo>
                    <a:cubicBezTo>
                      <a:pt x="141" y="161"/>
                      <a:pt x="137" y="164"/>
                      <a:pt x="134" y="167"/>
                    </a:cubicBezTo>
                    <a:cubicBezTo>
                      <a:pt x="131" y="169"/>
                      <a:pt x="128" y="171"/>
                      <a:pt x="125" y="173"/>
                    </a:cubicBezTo>
                    <a:cubicBezTo>
                      <a:pt x="120" y="175"/>
                      <a:pt x="116" y="177"/>
                      <a:pt x="112" y="179"/>
                    </a:cubicBezTo>
                    <a:cubicBezTo>
                      <a:pt x="111" y="179"/>
                      <a:pt x="110" y="179"/>
                      <a:pt x="109" y="180"/>
                    </a:cubicBezTo>
                    <a:cubicBezTo>
                      <a:pt x="102" y="182"/>
                      <a:pt x="96" y="184"/>
                      <a:pt x="89" y="184"/>
                    </a:cubicBezTo>
                    <a:cubicBezTo>
                      <a:pt x="79" y="185"/>
                      <a:pt x="68" y="185"/>
                      <a:pt x="59" y="183"/>
                    </a:cubicBezTo>
                    <a:cubicBezTo>
                      <a:pt x="53" y="181"/>
                      <a:pt x="48" y="179"/>
                      <a:pt x="43" y="177"/>
                    </a:cubicBezTo>
                    <a:cubicBezTo>
                      <a:pt x="37" y="174"/>
                      <a:pt x="32" y="170"/>
                      <a:pt x="27" y="166"/>
                    </a:cubicBezTo>
                    <a:cubicBezTo>
                      <a:pt x="22" y="161"/>
                      <a:pt x="18" y="155"/>
                      <a:pt x="15" y="149"/>
                    </a:cubicBezTo>
                    <a:cubicBezTo>
                      <a:pt x="12" y="143"/>
                      <a:pt x="10" y="137"/>
                      <a:pt x="8" y="131"/>
                    </a:cubicBezTo>
                    <a:cubicBezTo>
                      <a:pt x="7" y="125"/>
                      <a:pt x="6" y="120"/>
                      <a:pt x="6" y="114"/>
                    </a:cubicBezTo>
                    <a:cubicBezTo>
                      <a:pt x="6" y="104"/>
                      <a:pt x="7" y="93"/>
                      <a:pt x="11" y="83"/>
                    </a:cubicBezTo>
                    <a:cubicBezTo>
                      <a:pt x="17" y="66"/>
                      <a:pt x="30" y="52"/>
                      <a:pt x="44" y="41"/>
                    </a:cubicBezTo>
                    <a:cubicBezTo>
                      <a:pt x="73" y="20"/>
                      <a:pt x="111" y="10"/>
                      <a:pt x="146" y="7"/>
                    </a:cubicBezTo>
                    <a:cubicBezTo>
                      <a:pt x="146" y="7"/>
                      <a:pt x="153" y="6"/>
                      <a:pt x="155" y="3"/>
                    </a:cubicBezTo>
                    <a:cubicBezTo>
                      <a:pt x="157" y="1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466"/>
              <p:cNvSpPr>
                <a:spLocks noEditPoints="1"/>
              </p:cNvSpPr>
              <p:nvPr/>
            </p:nvSpPr>
            <p:spPr bwMode="auto">
              <a:xfrm>
                <a:off x="855" y="411"/>
                <a:ext cx="136" cy="203"/>
              </a:xfrm>
              <a:custGeom>
                <a:avLst/>
                <a:gdLst>
                  <a:gd name="T0" fmla="*/ 20 w 68"/>
                  <a:gd name="T1" fmla="*/ 50 h 101"/>
                  <a:gd name="T2" fmla="*/ 17 w 68"/>
                  <a:gd name="T3" fmla="*/ 13 h 101"/>
                  <a:gd name="T4" fmla="*/ 17 w 68"/>
                  <a:gd name="T5" fmla="*/ 12 h 101"/>
                  <a:gd name="T6" fmla="*/ 53 w 68"/>
                  <a:gd name="T7" fmla="*/ 26 h 101"/>
                  <a:gd name="T8" fmla="*/ 54 w 68"/>
                  <a:gd name="T9" fmla="*/ 56 h 101"/>
                  <a:gd name="T10" fmla="*/ 20 w 68"/>
                  <a:gd name="T11" fmla="*/ 50 h 101"/>
                  <a:gd name="T12" fmla="*/ 9 w 68"/>
                  <a:gd name="T13" fmla="*/ 13 h 101"/>
                  <a:gd name="T14" fmla="*/ 13 w 68"/>
                  <a:gd name="T15" fmla="*/ 50 h 101"/>
                  <a:gd name="T16" fmla="*/ 44 w 68"/>
                  <a:gd name="T17" fmla="*/ 68 h 101"/>
                  <a:gd name="T18" fmla="*/ 11 w 68"/>
                  <a:gd name="T19" fmla="*/ 92 h 101"/>
                  <a:gd name="T20" fmla="*/ 6 w 68"/>
                  <a:gd name="T21" fmla="*/ 94 h 101"/>
                  <a:gd name="T22" fmla="*/ 2 w 68"/>
                  <a:gd name="T23" fmla="*/ 96 h 101"/>
                  <a:gd name="T24" fmla="*/ 4 w 68"/>
                  <a:gd name="T25" fmla="*/ 100 h 101"/>
                  <a:gd name="T26" fmla="*/ 9 w 68"/>
                  <a:gd name="T27" fmla="*/ 99 h 101"/>
                  <a:gd name="T28" fmla="*/ 14 w 68"/>
                  <a:gd name="T29" fmla="*/ 98 h 101"/>
                  <a:gd name="T30" fmla="*/ 60 w 68"/>
                  <a:gd name="T31" fmla="*/ 60 h 101"/>
                  <a:gd name="T32" fmla="*/ 61 w 68"/>
                  <a:gd name="T33" fmla="*/ 58 h 101"/>
                  <a:gd name="T34" fmla="*/ 61 w 68"/>
                  <a:gd name="T35" fmla="*/ 26 h 101"/>
                  <a:gd name="T36" fmla="*/ 16 w 68"/>
                  <a:gd name="T37" fmla="*/ 5 h 101"/>
                  <a:gd name="T38" fmla="*/ 15 w 68"/>
                  <a:gd name="T39" fmla="*/ 6 h 101"/>
                  <a:gd name="T40" fmla="*/ 12 w 68"/>
                  <a:gd name="T41" fmla="*/ 9 h 101"/>
                  <a:gd name="T42" fmla="*/ 9 w 68"/>
                  <a:gd name="T43" fmla="*/ 1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8" h="101">
                    <a:moveTo>
                      <a:pt x="20" y="50"/>
                    </a:moveTo>
                    <a:cubicBezTo>
                      <a:pt x="14" y="41"/>
                      <a:pt x="6" y="20"/>
                      <a:pt x="17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2" y="11"/>
                      <a:pt x="44" y="14"/>
                      <a:pt x="53" y="26"/>
                    </a:cubicBezTo>
                    <a:cubicBezTo>
                      <a:pt x="59" y="34"/>
                      <a:pt x="62" y="47"/>
                      <a:pt x="54" y="56"/>
                    </a:cubicBezTo>
                    <a:cubicBezTo>
                      <a:pt x="43" y="67"/>
                      <a:pt x="28" y="61"/>
                      <a:pt x="20" y="50"/>
                    </a:cubicBezTo>
                    <a:close/>
                    <a:moveTo>
                      <a:pt x="9" y="13"/>
                    </a:moveTo>
                    <a:cubicBezTo>
                      <a:pt x="2" y="23"/>
                      <a:pt x="8" y="40"/>
                      <a:pt x="13" y="50"/>
                    </a:cubicBezTo>
                    <a:cubicBezTo>
                      <a:pt x="20" y="63"/>
                      <a:pt x="31" y="70"/>
                      <a:pt x="44" y="68"/>
                    </a:cubicBezTo>
                    <a:cubicBezTo>
                      <a:pt x="34" y="77"/>
                      <a:pt x="23" y="86"/>
                      <a:pt x="11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5" y="95"/>
                      <a:pt x="4" y="95"/>
                      <a:pt x="2" y="96"/>
                    </a:cubicBezTo>
                    <a:cubicBezTo>
                      <a:pt x="0" y="97"/>
                      <a:pt x="1" y="101"/>
                      <a:pt x="4" y="100"/>
                    </a:cubicBezTo>
                    <a:cubicBezTo>
                      <a:pt x="5" y="100"/>
                      <a:pt x="7" y="100"/>
                      <a:pt x="9" y="99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33" y="91"/>
                      <a:pt x="49" y="74"/>
                      <a:pt x="60" y="60"/>
                    </a:cubicBezTo>
                    <a:cubicBezTo>
                      <a:pt x="61" y="59"/>
                      <a:pt x="61" y="59"/>
                      <a:pt x="61" y="58"/>
                    </a:cubicBezTo>
                    <a:cubicBezTo>
                      <a:pt x="68" y="49"/>
                      <a:pt x="66" y="36"/>
                      <a:pt x="61" y="26"/>
                    </a:cubicBezTo>
                    <a:cubicBezTo>
                      <a:pt x="53" y="11"/>
                      <a:pt x="33" y="0"/>
                      <a:pt x="16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4" y="7"/>
                      <a:pt x="12" y="9"/>
                    </a:cubicBezTo>
                    <a:cubicBezTo>
                      <a:pt x="10" y="11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467"/>
              <p:cNvSpPr>
                <a:spLocks/>
              </p:cNvSpPr>
              <p:nvPr/>
            </p:nvSpPr>
            <p:spPr bwMode="auto">
              <a:xfrm>
                <a:off x="614" y="595"/>
                <a:ext cx="94" cy="103"/>
              </a:xfrm>
              <a:custGeom>
                <a:avLst/>
                <a:gdLst>
                  <a:gd name="T0" fmla="*/ 1 w 47"/>
                  <a:gd name="T1" fmla="*/ 16 h 51"/>
                  <a:gd name="T2" fmla="*/ 6 w 47"/>
                  <a:gd name="T3" fmla="*/ 38 h 51"/>
                  <a:gd name="T4" fmla="*/ 32 w 47"/>
                  <a:gd name="T5" fmla="*/ 48 h 51"/>
                  <a:gd name="T6" fmla="*/ 43 w 47"/>
                  <a:gd name="T7" fmla="*/ 35 h 51"/>
                  <a:gd name="T8" fmla="*/ 34 w 47"/>
                  <a:gd name="T9" fmla="*/ 7 h 51"/>
                  <a:gd name="T10" fmla="*/ 8 w 47"/>
                  <a:gd name="T11" fmla="*/ 6 h 51"/>
                  <a:gd name="T12" fmla="*/ 1 w 47"/>
                  <a:gd name="T1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1">
                    <a:moveTo>
                      <a:pt x="1" y="16"/>
                    </a:moveTo>
                    <a:cubicBezTo>
                      <a:pt x="0" y="24"/>
                      <a:pt x="2" y="33"/>
                      <a:pt x="6" y="38"/>
                    </a:cubicBezTo>
                    <a:cubicBezTo>
                      <a:pt x="12" y="46"/>
                      <a:pt x="22" y="51"/>
                      <a:pt x="32" y="48"/>
                    </a:cubicBezTo>
                    <a:cubicBezTo>
                      <a:pt x="38" y="46"/>
                      <a:pt x="41" y="41"/>
                      <a:pt x="43" y="35"/>
                    </a:cubicBezTo>
                    <a:cubicBezTo>
                      <a:pt x="47" y="24"/>
                      <a:pt x="44" y="13"/>
                      <a:pt x="34" y="7"/>
                    </a:cubicBezTo>
                    <a:cubicBezTo>
                      <a:pt x="27" y="2"/>
                      <a:pt x="16" y="0"/>
                      <a:pt x="8" y="6"/>
                    </a:cubicBezTo>
                    <a:cubicBezTo>
                      <a:pt x="5" y="8"/>
                      <a:pt x="2" y="12"/>
                      <a:pt x="1" y="16"/>
                    </a:cubicBezTo>
                    <a:close/>
                  </a:path>
                </a:pathLst>
              </a:custGeom>
              <a:solidFill>
                <a:srgbClr val="F2A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468"/>
              <p:cNvSpPr>
                <a:spLocks/>
              </p:cNvSpPr>
              <p:nvPr/>
            </p:nvSpPr>
            <p:spPr bwMode="auto">
              <a:xfrm>
                <a:off x="773" y="463"/>
                <a:ext cx="64" cy="60"/>
              </a:xfrm>
              <a:custGeom>
                <a:avLst/>
                <a:gdLst>
                  <a:gd name="T0" fmla="*/ 0 w 32"/>
                  <a:gd name="T1" fmla="*/ 16 h 30"/>
                  <a:gd name="T2" fmla="*/ 14 w 32"/>
                  <a:gd name="T3" fmla="*/ 30 h 30"/>
                  <a:gd name="T4" fmla="*/ 32 w 32"/>
                  <a:gd name="T5" fmla="*/ 14 h 30"/>
                  <a:gd name="T6" fmla="*/ 15 w 32"/>
                  <a:gd name="T7" fmla="*/ 0 h 30"/>
                  <a:gd name="T8" fmla="*/ 0 w 32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0" y="16"/>
                    </a:moveTo>
                    <a:cubicBezTo>
                      <a:pt x="0" y="25"/>
                      <a:pt x="5" y="30"/>
                      <a:pt x="14" y="30"/>
                    </a:cubicBezTo>
                    <a:cubicBezTo>
                      <a:pt x="23" y="30"/>
                      <a:pt x="32" y="23"/>
                      <a:pt x="32" y="14"/>
                    </a:cubicBezTo>
                    <a:cubicBezTo>
                      <a:pt x="32" y="6"/>
                      <a:pt x="24" y="0"/>
                      <a:pt x="15" y="0"/>
                    </a:cubicBezTo>
                    <a:cubicBezTo>
                      <a:pt x="6" y="0"/>
                      <a:pt x="0" y="8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469"/>
              <p:cNvSpPr>
                <a:spLocks/>
              </p:cNvSpPr>
              <p:nvPr/>
            </p:nvSpPr>
            <p:spPr bwMode="auto">
              <a:xfrm>
                <a:off x="690" y="497"/>
                <a:ext cx="71" cy="64"/>
              </a:xfrm>
              <a:custGeom>
                <a:avLst/>
                <a:gdLst>
                  <a:gd name="T0" fmla="*/ 0 w 35"/>
                  <a:gd name="T1" fmla="*/ 18 h 32"/>
                  <a:gd name="T2" fmla="*/ 16 w 35"/>
                  <a:gd name="T3" fmla="*/ 32 h 32"/>
                  <a:gd name="T4" fmla="*/ 35 w 35"/>
                  <a:gd name="T5" fmla="*/ 15 h 32"/>
                  <a:gd name="T6" fmla="*/ 18 w 35"/>
                  <a:gd name="T7" fmla="*/ 0 h 32"/>
                  <a:gd name="T8" fmla="*/ 0 w 35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2">
                    <a:moveTo>
                      <a:pt x="0" y="18"/>
                    </a:moveTo>
                    <a:cubicBezTo>
                      <a:pt x="0" y="27"/>
                      <a:pt x="7" y="32"/>
                      <a:pt x="16" y="32"/>
                    </a:cubicBezTo>
                    <a:cubicBezTo>
                      <a:pt x="26" y="32"/>
                      <a:pt x="35" y="24"/>
                      <a:pt x="35" y="15"/>
                    </a:cubicBezTo>
                    <a:cubicBezTo>
                      <a:pt x="35" y="6"/>
                      <a:pt x="27" y="0"/>
                      <a:pt x="18" y="0"/>
                    </a:cubicBezTo>
                    <a:cubicBezTo>
                      <a:pt x="9" y="0"/>
                      <a:pt x="0" y="10"/>
                      <a:pt x="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470"/>
              <p:cNvSpPr>
                <a:spLocks/>
              </p:cNvSpPr>
              <p:nvPr/>
            </p:nvSpPr>
            <p:spPr bwMode="auto">
              <a:xfrm>
                <a:off x="724" y="513"/>
                <a:ext cx="25" cy="26"/>
              </a:xfrm>
              <a:custGeom>
                <a:avLst/>
                <a:gdLst>
                  <a:gd name="T0" fmla="*/ 10 w 12"/>
                  <a:gd name="T1" fmla="*/ 3 h 13"/>
                  <a:gd name="T2" fmla="*/ 0 w 12"/>
                  <a:gd name="T3" fmla="*/ 5 h 13"/>
                  <a:gd name="T4" fmla="*/ 7 w 12"/>
                  <a:gd name="T5" fmla="*/ 12 h 13"/>
                  <a:gd name="T6" fmla="*/ 10 w 12"/>
                  <a:gd name="T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10" y="3"/>
                    </a:moveTo>
                    <a:cubicBezTo>
                      <a:pt x="7" y="0"/>
                      <a:pt x="1" y="1"/>
                      <a:pt x="0" y="5"/>
                    </a:cubicBezTo>
                    <a:cubicBezTo>
                      <a:pt x="0" y="9"/>
                      <a:pt x="3" y="13"/>
                      <a:pt x="7" y="12"/>
                    </a:cubicBezTo>
                    <a:cubicBezTo>
                      <a:pt x="11" y="11"/>
                      <a:pt x="12" y="7"/>
                      <a:pt x="1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471"/>
              <p:cNvSpPr>
                <a:spLocks/>
              </p:cNvSpPr>
              <p:nvPr/>
            </p:nvSpPr>
            <p:spPr bwMode="auto">
              <a:xfrm>
                <a:off x="797" y="477"/>
                <a:ext cx="26" cy="24"/>
              </a:xfrm>
              <a:custGeom>
                <a:avLst/>
                <a:gdLst>
                  <a:gd name="T0" fmla="*/ 10 w 13"/>
                  <a:gd name="T1" fmla="*/ 3 h 12"/>
                  <a:gd name="T2" fmla="*/ 1 w 13"/>
                  <a:gd name="T3" fmla="*/ 5 h 12"/>
                  <a:gd name="T4" fmla="*/ 7 w 13"/>
                  <a:gd name="T5" fmla="*/ 12 h 12"/>
                  <a:gd name="T6" fmla="*/ 10 w 13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10" y="3"/>
                    </a:moveTo>
                    <a:cubicBezTo>
                      <a:pt x="8" y="0"/>
                      <a:pt x="2" y="1"/>
                      <a:pt x="1" y="5"/>
                    </a:cubicBezTo>
                    <a:cubicBezTo>
                      <a:pt x="0" y="8"/>
                      <a:pt x="4" y="12"/>
                      <a:pt x="7" y="12"/>
                    </a:cubicBezTo>
                    <a:cubicBezTo>
                      <a:pt x="12" y="11"/>
                      <a:pt x="13" y="6"/>
                      <a:pt x="1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Freeform 1472"/>
              <p:cNvSpPr>
                <a:spLocks noEditPoints="1"/>
              </p:cNvSpPr>
              <p:nvPr/>
            </p:nvSpPr>
            <p:spPr bwMode="auto">
              <a:xfrm>
                <a:off x="755" y="453"/>
                <a:ext cx="88" cy="84"/>
              </a:xfrm>
              <a:custGeom>
                <a:avLst/>
                <a:gdLst>
                  <a:gd name="T0" fmla="*/ 5 w 44"/>
                  <a:gd name="T1" fmla="*/ 26 h 42"/>
                  <a:gd name="T2" fmla="*/ 32 w 44"/>
                  <a:gd name="T3" fmla="*/ 38 h 42"/>
                  <a:gd name="T4" fmla="*/ 43 w 44"/>
                  <a:gd name="T5" fmla="*/ 25 h 42"/>
                  <a:gd name="T6" fmla="*/ 41 w 44"/>
                  <a:gd name="T7" fmla="*/ 13 h 42"/>
                  <a:gd name="T8" fmla="*/ 18 w 44"/>
                  <a:gd name="T9" fmla="*/ 3 h 42"/>
                  <a:gd name="T10" fmla="*/ 5 w 44"/>
                  <a:gd name="T11" fmla="*/ 26 h 42"/>
                  <a:gd name="T12" fmla="*/ 12 w 44"/>
                  <a:gd name="T13" fmla="*/ 9 h 42"/>
                  <a:gd name="T14" fmla="*/ 20 w 44"/>
                  <a:gd name="T15" fmla="*/ 4 h 42"/>
                  <a:gd name="T16" fmla="*/ 30 w 44"/>
                  <a:gd name="T17" fmla="*/ 4 h 42"/>
                  <a:gd name="T18" fmla="*/ 40 w 44"/>
                  <a:gd name="T19" fmla="*/ 19 h 42"/>
                  <a:gd name="T20" fmla="*/ 21 w 44"/>
                  <a:gd name="T21" fmla="*/ 37 h 42"/>
                  <a:gd name="T22" fmla="*/ 12 w 44"/>
                  <a:gd name="T23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2">
                    <a:moveTo>
                      <a:pt x="5" y="26"/>
                    </a:moveTo>
                    <a:cubicBezTo>
                      <a:pt x="10" y="38"/>
                      <a:pt x="24" y="42"/>
                      <a:pt x="32" y="38"/>
                    </a:cubicBezTo>
                    <a:cubicBezTo>
                      <a:pt x="38" y="35"/>
                      <a:pt x="42" y="30"/>
                      <a:pt x="43" y="25"/>
                    </a:cubicBezTo>
                    <a:cubicBezTo>
                      <a:pt x="44" y="19"/>
                      <a:pt x="41" y="13"/>
                      <a:pt x="41" y="13"/>
                    </a:cubicBezTo>
                    <a:cubicBezTo>
                      <a:pt x="38" y="6"/>
                      <a:pt x="25" y="0"/>
                      <a:pt x="18" y="3"/>
                    </a:cubicBezTo>
                    <a:cubicBezTo>
                      <a:pt x="11" y="6"/>
                      <a:pt x="0" y="15"/>
                      <a:pt x="5" y="26"/>
                    </a:cubicBezTo>
                    <a:close/>
                    <a:moveTo>
                      <a:pt x="12" y="9"/>
                    </a:moveTo>
                    <a:cubicBezTo>
                      <a:pt x="14" y="6"/>
                      <a:pt x="17" y="5"/>
                      <a:pt x="20" y="4"/>
                    </a:cubicBezTo>
                    <a:cubicBezTo>
                      <a:pt x="23" y="3"/>
                      <a:pt x="27" y="3"/>
                      <a:pt x="30" y="4"/>
                    </a:cubicBezTo>
                    <a:cubicBezTo>
                      <a:pt x="36" y="7"/>
                      <a:pt x="40" y="13"/>
                      <a:pt x="40" y="19"/>
                    </a:cubicBezTo>
                    <a:cubicBezTo>
                      <a:pt x="41" y="29"/>
                      <a:pt x="31" y="38"/>
                      <a:pt x="21" y="37"/>
                    </a:cubicBezTo>
                    <a:cubicBezTo>
                      <a:pt x="7" y="36"/>
                      <a:pt x="3" y="18"/>
                      <a:pt x="12" y="9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473"/>
              <p:cNvSpPr>
                <a:spLocks noEditPoints="1"/>
              </p:cNvSpPr>
              <p:nvPr/>
            </p:nvSpPr>
            <p:spPr bwMode="auto">
              <a:xfrm>
                <a:off x="686" y="477"/>
                <a:ext cx="93" cy="108"/>
              </a:xfrm>
              <a:custGeom>
                <a:avLst/>
                <a:gdLst>
                  <a:gd name="T0" fmla="*/ 2 w 46"/>
                  <a:gd name="T1" fmla="*/ 32 h 54"/>
                  <a:gd name="T2" fmla="*/ 30 w 46"/>
                  <a:gd name="T3" fmla="*/ 44 h 54"/>
                  <a:gd name="T4" fmla="*/ 37 w 46"/>
                  <a:gd name="T5" fmla="*/ 17 h 54"/>
                  <a:gd name="T6" fmla="*/ 11 w 46"/>
                  <a:gd name="T7" fmla="*/ 9 h 54"/>
                  <a:gd name="T8" fmla="*/ 2 w 46"/>
                  <a:gd name="T9" fmla="*/ 32 h 54"/>
                  <a:gd name="T10" fmla="*/ 5 w 46"/>
                  <a:gd name="T11" fmla="*/ 22 h 54"/>
                  <a:gd name="T12" fmla="*/ 9 w 46"/>
                  <a:gd name="T13" fmla="*/ 15 h 54"/>
                  <a:gd name="T14" fmla="*/ 14 w 46"/>
                  <a:gd name="T15" fmla="*/ 10 h 54"/>
                  <a:gd name="T16" fmla="*/ 27 w 46"/>
                  <a:gd name="T17" fmla="*/ 8 h 54"/>
                  <a:gd name="T18" fmla="*/ 37 w 46"/>
                  <a:gd name="T19" fmla="*/ 21 h 54"/>
                  <a:gd name="T20" fmla="*/ 28 w 46"/>
                  <a:gd name="T21" fmla="*/ 42 h 54"/>
                  <a:gd name="T22" fmla="*/ 6 w 46"/>
                  <a:gd name="T23" fmla="*/ 35 h 54"/>
                  <a:gd name="T24" fmla="*/ 5 w 46"/>
                  <a:gd name="T25" fmla="*/ 2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54">
                    <a:moveTo>
                      <a:pt x="2" y="32"/>
                    </a:moveTo>
                    <a:cubicBezTo>
                      <a:pt x="4" y="38"/>
                      <a:pt x="14" y="54"/>
                      <a:pt x="30" y="44"/>
                    </a:cubicBezTo>
                    <a:cubicBezTo>
                      <a:pt x="46" y="35"/>
                      <a:pt x="37" y="17"/>
                      <a:pt x="37" y="17"/>
                    </a:cubicBezTo>
                    <a:cubicBezTo>
                      <a:pt x="34" y="8"/>
                      <a:pt x="23" y="0"/>
                      <a:pt x="11" y="9"/>
                    </a:cubicBezTo>
                    <a:cubicBezTo>
                      <a:pt x="0" y="19"/>
                      <a:pt x="0" y="27"/>
                      <a:pt x="2" y="32"/>
                    </a:cubicBezTo>
                    <a:close/>
                    <a:moveTo>
                      <a:pt x="5" y="22"/>
                    </a:moveTo>
                    <a:cubicBezTo>
                      <a:pt x="6" y="19"/>
                      <a:pt x="8" y="17"/>
                      <a:pt x="9" y="15"/>
                    </a:cubicBezTo>
                    <a:cubicBezTo>
                      <a:pt x="11" y="13"/>
                      <a:pt x="12" y="11"/>
                      <a:pt x="14" y="10"/>
                    </a:cubicBezTo>
                    <a:cubicBezTo>
                      <a:pt x="18" y="8"/>
                      <a:pt x="22" y="7"/>
                      <a:pt x="27" y="8"/>
                    </a:cubicBezTo>
                    <a:cubicBezTo>
                      <a:pt x="32" y="11"/>
                      <a:pt x="35" y="16"/>
                      <a:pt x="37" y="21"/>
                    </a:cubicBezTo>
                    <a:cubicBezTo>
                      <a:pt x="39" y="29"/>
                      <a:pt x="36" y="39"/>
                      <a:pt x="28" y="42"/>
                    </a:cubicBezTo>
                    <a:cubicBezTo>
                      <a:pt x="19" y="46"/>
                      <a:pt x="9" y="43"/>
                      <a:pt x="6" y="35"/>
                    </a:cubicBezTo>
                    <a:cubicBezTo>
                      <a:pt x="4" y="30"/>
                      <a:pt x="4" y="26"/>
                      <a:pt x="5" y="22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474"/>
              <p:cNvSpPr>
                <a:spLocks noEditPoints="1"/>
              </p:cNvSpPr>
              <p:nvPr/>
            </p:nvSpPr>
            <p:spPr bwMode="auto">
              <a:xfrm>
                <a:off x="694" y="491"/>
                <a:ext cx="71" cy="78"/>
              </a:xfrm>
              <a:custGeom>
                <a:avLst/>
                <a:gdLst>
                  <a:gd name="T0" fmla="*/ 1 w 35"/>
                  <a:gd name="T1" fmla="*/ 15 h 39"/>
                  <a:gd name="T2" fmla="*/ 2 w 35"/>
                  <a:gd name="T3" fmla="*/ 28 h 39"/>
                  <a:gd name="T4" fmla="*/ 24 w 35"/>
                  <a:gd name="T5" fmla="*/ 35 h 39"/>
                  <a:gd name="T6" fmla="*/ 33 w 35"/>
                  <a:gd name="T7" fmla="*/ 14 h 39"/>
                  <a:gd name="T8" fmla="*/ 23 w 35"/>
                  <a:gd name="T9" fmla="*/ 1 h 39"/>
                  <a:gd name="T10" fmla="*/ 10 w 35"/>
                  <a:gd name="T11" fmla="*/ 3 h 39"/>
                  <a:gd name="T12" fmla="*/ 5 w 35"/>
                  <a:gd name="T13" fmla="*/ 8 h 39"/>
                  <a:gd name="T14" fmla="*/ 1 w 35"/>
                  <a:gd name="T15" fmla="*/ 15 h 39"/>
                  <a:gd name="T16" fmla="*/ 7 w 35"/>
                  <a:gd name="T17" fmla="*/ 15 h 39"/>
                  <a:gd name="T18" fmla="*/ 10 w 35"/>
                  <a:gd name="T19" fmla="*/ 11 h 39"/>
                  <a:gd name="T20" fmla="*/ 19 w 35"/>
                  <a:gd name="T21" fmla="*/ 7 h 39"/>
                  <a:gd name="T22" fmla="*/ 26 w 35"/>
                  <a:gd name="T23" fmla="*/ 14 h 39"/>
                  <a:gd name="T24" fmla="*/ 20 w 35"/>
                  <a:gd name="T25" fmla="*/ 30 h 39"/>
                  <a:gd name="T26" fmla="*/ 6 w 35"/>
                  <a:gd name="T27" fmla="*/ 25 h 39"/>
                  <a:gd name="T28" fmla="*/ 7 w 35"/>
                  <a:gd name="T29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9">
                    <a:moveTo>
                      <a:pt x="1" y="15"/>
                    </a:moveTo>
                    <a:cubicBezTo>
                      <a:pt x="0" y="19"/>
                      <a:pt x="0" y="23"/>
                      <a:pt x="2" y="28"/>
                    </a:cubicBezTo>
                    <a:cubicBezTo>
                      <a:pt x="5" y="36"/>
                      <a:pt x="15" y="39"/>
                      <a:pt x="24" y="35"/>
                    </a:cubicBezTo>
                    <a:cubicBezTo>
                      <a:pt x="32" y="32"/>
                      <a:pt x="35" y="22"/>
                      <a:pt x="33" y="14"/>
                    </a:cubicBezTo>
                    <a:cubicBezTo>
                      <a:pt x="31" y="9"/>
                      <a:pt x="28" y="4"/>
                      <a:pt x="23" y="1"/>
                    </a:cubicBezTo>
                    <a:cubicBezTo>
                      <a:pt x="18" y="0"/>
                      <a:pt x="14" y="1"/>
                      <a:pt x="10" y="3"/>
                    </a:cubicBezTo>
                    <a:cubicBezTo>
                      <a:pt x="8" y="4"/>
                      <a:pt x="7" y="6"/>
                      <a:pt x="5" y="8"/>
                    </a:cubicBezTo>
                    <a:cubicBezTo>
                      <a:pt x="4" y="10"/>
                      <a:pt x="2" y="12"/>
                      <a:pt x="1" y="15"/>
                    </a:cubicBezTo>
                    <a:close/>
                    <a:moveTo>
                      <a:pt x="7" y="15"/>
                    </a:moveTo>
                    <a:cubicBezTo>
                      <a:pt x="8" y="13"/>
                      <a:pt x="9" y="12"/>
                      <a:pt x="10" y="11"/>
                    </a:cubicBezTo>
                    <a:cubicBezTo>
                      <a:pt x="12" y="8"/>
                      <a:pt x="16" y="7"/>
                      <a:pt x="19" y="7"/>
                    </a:cubicBezTo>
                    <a:cubicBezTo>
                      <a:pt x="23" y="8"/>
                      <a:pt x="25" y="11"/>
                      <a:pt x="26" y="14"/>
                    </a:cubicBezTo>
                    <a:cubicBezTo>
                      <a:pt x="30" y="21"/>
                      <a:pt x="27" y="28"/>
                      <a:pt x="20" y="30"/>
                    </a:cubicBezTo>
                    <a:cubicBezTo>
                      <a:pt x="15" y="33"/>
                      <a:pt x="9" y="30"/>
                      <a:pt x="6" y="25"/>
                    </a:cubicBezTo>
                    <a:cubicBezTo>
                      <a:pt x="5" y="21"/>
                      <a:pt x="6" y="18"/>
                      <a:pt x="7" y="15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475"/>
              <p:cNvSpPr>
                <a:spLocks noEditPoints="1"/>
              </p:cNvSpPr>
              <p:nvPr/>
            </p:nvSpPr>
            <p:spPr bwMode="auto">
              <a:xfrm>
                <a:off x="761" y="459"/>
                <a:ext cx="76" cy="70"/>
              </a:xfrm>
              <a:custGeom>
                <a:avLst/>
                <a:gdLst>
                  <a:gd name="T0" fmla="*/ 9 w 38"/>
                  <a:gd name="T1" fmla="*/ 6 h 35"/>
                  <a:gd name="T2" fmla="*/ 18 w 38"/>
                  <a:gd name="T3" fmla="*/ 34 h 35"/>
                  <a:gd name="T4" fmla="*/ 37 w 38"/>
                  <a:gd name="T5" fmla="*/ 16 h 35"/>
                  <a:gd name="T6" fmla="*/ 27 w 38"/>
                  <a:gd name="T7" fmla="*/ 1 h 35"/>
                  <a:gd name="T8" fmla="*/ 17 w 38"/>
                  <a:gd name="T9" fmla="*/ 1 h 35"/>
                  <a:gd name="T10" fmla="*/ 9 w 38"/>
                  <a:gd name="T11" fmla="*/ 6 h 35"/>
                  <a:gd name="T12" fmla="*/ 12 w 38"/>
                  <a:gd name="T13" fmla="*/ 10 h 35"/>
                  <a:gd name="T14" fmla="*/ 20 w 38"/>
                  <a:gd name="T15" fmla="*/ 7 h 35"/>
                  <a:gd name="T16" fmla="*/ 31 w 38"/>
                  <a:gd name="T17" fmla="*/ 16 h 35"/>
                  <a:gd name="T18" fmla="*/ 17 w 38"/>
                  <a:gd name="T19" fmla="*/ 27 h 35"/>
                  <a:gd name="T20" fmla="*/ 10 w 38"/>
                  <a:gd name="T21" fmla="*/ 18 h 35"/>
                  <a:gd name="T22" fmla="*/ 12 w 38"/>
                  <a:gd name="T23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5">
                    <a:moveTo>
                      <a:pt x="9" y="6"/>
                    </a:moveTo>
                    <a:cubicBezTo>
                      <a:pt x="0" y="15"/>
                      <a:pt x="4" y="33"/>
                      <a:pt x="18" y="34"/>
                    </a:cubicBezTo>
                    <a:cubicBezTo>
                      <a:pt x="28" y="35"/>
                      <a:pt x="38" y="26"/>
                      <a:pt x="37" y="16"/>
                    </a:cubicBezTo>
                    <a:cubicBezTo>
                      <a:pt x="37" y="10"/>
                      <a:pt x="33" y="4"/>
                      <a:pt x="27" y="1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4" y="2"/>
                      <a:pt x="11" y="3"/>
                      <a:pt x="9" y="6"/>
                    </a:cubicBezTo>
                    <a:close/>
                    <a:moveTo>
                      <a:pt x="12" y="10"/>
                    </a:moveTo>
                    <a:cubicBezTo>
                      <a:pt x="15" y="7"/>
                      <a:pt x="17" y="7"/>
                      <a:pt x="20" y="7"/>
                    </a:cubicBezTo>
                    <a:cubicBezTo>
                      <a:pt x="25" y="7"/>
                      <a:pt x="30" y="10"/>
                      <a:pt x="31" y="16"/>
                    </a:cubicBezTo>
                    <a:cubicBezTo>
                      <a:pt x="31" y="23"/>
                      <a:pt x="23" y="28"/>
                      <a:pt x="17" y="27"/>
                    </a:cubicBezTo>
                    <a:cubicBezTo>
                      <a:pt x="12" y="27"/>
                      <a:pt x="10" y="22"/>
                      <a:pt x="10" y="18"/>
                    </a:cubicBezTo>
                    <a:cubicBezTo>
                      <a:pt x="10" y="15"/>
                      <a:pt x="11" y="12"/>
                      <a:pt x="12" y="1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476"/>
              <p:cNvSpPr>
                <a:spLocks/>
              </p:cNvSpPr>
              <p:nvPr/>
            </p:nvSpPr>
            <p:spPr bwMode="auto">
              <a:xfrm>
                <a:off x="724" y="646"/>
                <a:ext cx="141" cy="102"/>
              </a:xfrm>
              <a:custGeom>
                <a:avLst/>
                <a:gdLst>
                  <a:gd name="T0" fmla="*/ 7 w 70"/>
                  <a:gd name="T1" fmla="*/ 18 h 51"/>
                  <a:gd name="T2" fmla="*/ 40 w 70"/>
                  <a:gd name="T3" fmla="*/ 30 h 51"/>
                  <a:gd name="T4" fmla="*/ 62 w 70"/>
                  <a:gd name="T5" fmla="*/ 3 h 51"/>
                  <a:gd name="T6" fmla="*/ 66 w 70"/>
                  <a:gd name="T7" fmla="*/ 2 h 51"/>
                  <a:gd name="T8" fmla="*/ 2 w 70"/>
                  <a:gd name="T9" fmla="*/ 22 h 51"/>
                  <a:gd name="T10" fmla="*/ 7 w 70"/>
                  <a:gd name="T11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1">
                    <a:moveTo>
                      <a:pt x="7" y="18"/>
                    </a:moveTo>
                    <a:cubicBezTo>
                      <a:pt x="15" y="29"/>
                      <a:pt x="26" y="33"/>
                      <a:pt x="40" y="30"/>
                    </a:cubicBezTo>
                    <a:cubicBezTo>
                      <a:pt x="53" y="27"/>
                      <a:pt x="62" y="16"/>
                      <a:pt x="62" y="3"/>
                    </a:cubicBezTo>
                    <a:cubicBezTo>
                      <a:pt x="61" y="0"/>
                      <a:pt x="66" y="0"/>
                      <a:pt x="66" y="2"/>
                    </a:cubicBezTo>
                    <a:cubicBezTo>
                      <a:pt x="70" y="36"/>
                      <a:pt x="17" y="51"/>
                      <a:pt x="2" y="22"/>
                    </a:cubicBezTo>
                    <a:cubicBezTo>
                      <a:pt x="0" y="19"/>
                      <a:pt x="5" y="16"/>
                      <a:pt x="7" y="18"/>
                    </a:cubicBezTo>
                    <a:close/>
                  </a:path>
                </a:pathLst>
              </a:custGeom>
              <a:solidFill>
                <a:srgbClr val="E84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477"/>
              <p:cNvSpPr>
                <a:spLocks/>
              </p:cNvSpPr>
              <p:nvPr/>
            </p:nvSpPr>
            <p:spPr bwMode="auto">
              <a:xfrm>
                <a:off x="718" y="47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478"/>
              <p:cNvSpPr>
                <a:spLocks/>
              </p:cNvSpPr>
              <p:nvPr/>
            </p:nvSpPr>
            <p:spPr bwMode="auto">
              <a:xfrm>
                <a:off x="650" y="387"/>
                <a:ext cx="91" cy="102"/>
              </a:xfrm>
              <a:custGeom>
                <a:avLst/>
                <a:gdLst>
                  <a:gd name="T0" fmla="*/ 35 w 45"/>
                  <a:gd name="T1" fmla="*/ 9 h 51"/>
                  <a:gd name="T2" fmla="*/ 16 w 45"/>
                  <a:gd name="T3" fmla="*/ 3 h 51"/>
                  <a:gd name="T4" fmla="*/ 26 w 45"/>
                  <a:gd name="T5" fmla="*/ 49 h 51"/>
                  <a:gd name="T6" fmla="*/ 33 w 45"/>
                  <a:gd name="T7" fmla="*/ 49 h 51"/>
                  <a:gd name="T8" fmla="*/ 40 w 45"/>
                  <a:gd name="T9" fmla="*/ 40 h 51"/>
                  <a:gd name="T10" fmla="*/ 35 w 45"/>
                  <a:gd name="T1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51">
                    <a:moveTo>
                      <a:pt x="35" y="9"/>
                    </a:moveTo>
                    <a:cubicBezTo>
                      <a:pt x="30" y="1"/>
                      <a:pt x="20" y="0"/>
                      <a:pt x="16" y="3"/>
                    </a:cubicBezTo>
                    <a:cubicBezTo>
                      <a:pt x="0" y="13"/>
                      <a:pt x="16" y="41"/>
                      <a:pt x="26" y="49"/>
                    </a:cubicBezTo>
                    <a:cubicBezTo>
                      <a:pt x="26" y="49"/>
                      <a:pt x="29" y="51"/>
                      <a:pt x="33" y="49"/>
                    </a:cubicBezTo>
                    <a:cubicBezTo>
                      <a:pt x="43" y="45"/>
                      <a:pt x="40" y="40"/>
                      <a:pt x="40" y="40"/>
                    </a:cubicBezTo>
                    <a:cubicBezTo>
                      <a:pt x="39" y="26"/>
                      <a:pt x="45" y="23"/>
                      <a:pt x="35" y="9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479"/>
              <p:cNvSpPr>
                <a:spLocks/>
              </p:cNvSpPr>
              <p:nvPr/>
            </p:nvSpPr>
            <p:spPr bwMode="auto">
              <a:xfrm>
                <a:off x="662" y="381"/>
                <a:ext cx="79" cy="112"/>
              </a:xfrm>
              <a:custGeom>
                <a:avLst/>
                <a:gdLst>
                  <a:gd name="T0" fmla="*/ 22 w 39"/>
                  <a:gd name="T1" fmla="*/ 51 h 56"/>
                  <a:gd name="T2" fmla="*/ 8 w 39"/>
                  <a:gd name="T3" fmla="*/ 23 h 56"/>
                  <a:gd name="T4" fmla="*/ 8 w 39"/>
                  <a:gd name="T5" fmla="*/ 15 h 56"/>
                  <a:gd name="T6" fmla="*/ 11 w 39"/>
                  <a:gd name="T7" fmla="*/ 10 h 56"/>
                  <a:gd name="T8" fmla="*/ 11 w 39"/>
                  <a:gd name="T9" fmla="*/ 10 h 56"/>
                  <a:gd name="T10" fmla="*/ 11 w 39"/>
                  <a:gd name="T11" fmla="*/ 10 h 56"/>
                  <a:gd name="T12" fmla="*/ 12 w 39"/>
                  <a:gd name="T13" fmla="*/ 10 h 56"/>
                  <a:gd name="T14" fmla="*/ 12 w 39"/>
                  <a:gd name="T15" fmla="*/ 9 h 56"/>
                  <a:gd name="T16" fmla="*/ 13 w 39"/>
                  <a:gd name="T17" fmla="*/ 9 h 56"/>
                  <a:gd name="T18" fmla="*/ 14 w 39"/>
                  <a:gd name="T19" fmla="*/ 9 h 56"/>
                  <a:gd name="T20" fmla="*/ 15 w 39"/>
                  <a:gd name="T21" fmla="*/ 9 h 56"/>
                  <a:gd name="T22" fmla="*/ 16 w 39"/>
                  <a:gd name="T23" fmla="*/ 9 h 56"/>
                  <a:gd name="T24" fmla="*/ 17 w 39"/>
                  <a:gd name="T25" fmla="*/ 9 h 56"/>
                  <a:gd name="T26" fmla="*/ 18 w 39"/>
                  <a:gd name="T27" fmla="*/ 9 h 56"/>
                  <a:gd name="T28" fmla="*/ 20 w 39"/>
                  <a:gd name="T29" fmla="*/ 10 h 56"/>
                  <a:gd name="T30" fmla="*/ 30 w 39"/>
                  <a:gd name="T31" fmla="*/ 20 h 56"/>
                  <a:gd name="T32" fmla="*/ 32 w 39"/>
                  <a:gd name="T33" fmla="*/ 31 h 56"/>
                  <a:gd name="T34" fmla="*/ 30 w 39"/>
                  <a:gd name="T35" fmla="*/ 45 h 56"/>
                  <a:gd name="T36" fmla="*/ 36 w 39"/>
                  <a:gd name="T37" fmla="*/ 47 h 56"/>
                  <a:gd name="T38" fmla="*/ 39 w 39"/>
                  <a:gd name="T39" fmla="*/ 33 h 56"/>
                  <a:gd name="T40" fmla="*/ 37 w 39"/>
                  <a:gd name="T41" fmla="*/ 21 h 56"/>
                  <a:gd name="T42" fmla="*/ 26 w 39"/>
                  <a:gd name="T43" fmla="*/ 6 h 56"/>
                  <a:gd name="T44" fmla="*/ 2 w 39"/>
                  <a:gd name="T45" fmla="*/ 13 h 56"/>
                  <a:gd name="T46" fmla="*/ 3 w 39"/>
                  <a:gd name="T47" fmla="*/ 29 h 56"/>
                  <a:gd name="T48" fmla="*/ 18 w 39"/>
                  <a:gd name="T49" fmla="*/ 54 h 56"/>
                  <a:gd name="T50" fmla="*/ 22 w 39"/>
                  <a:gd name="T51" fmla="*/ 5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56">
                    <a:moveTo>
                      <a:pt x="22" y="51"/>
                    </a:moveTo>
                    <a:cubicBezTo>
                      <a:pt x="16" y="42"/>
                      <a:pt x="10" y="33"/>
                      <a:pt x="8" y="23"/>
                    </a:cubicBezTo>
                    <a:cubicBezTo>
                      <a:pt x="8" y="20"/>
                      <a:pt x="8" y="17"/>
                      <a:pt x="8" y="15"/>
                    </a:cubicBezTo>
                    <a:cubicBezTo>
                      <a:pt x="9" y="13"/>
                      <a:pt x="9" y="12"/>
                      <a:pt x="11" y="10"/>
                    </a:cubicBezTo>
                    <a:cubicBezTo>
                      <a:pt x="11" y="10"/>
                      <a:pt x="10" y="11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9"/>
                      <a:pt x="11" y="10"/>
                      <a:pt x="12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9"/>
                      <a:pt x="14" y="9"/>
                      <a:pt x="15" y="9"/>
                    </a:cubicBezTo>
                    <a:cubicBezTo>
                      <a:pt x="15" y="9"/>
                      <a:pt x="16" y="9"/>
                      <a:pt x="16" y="9"/>
                    </a:cubicBezTo>
                    <a:cubicBezTo>
                      <a:pt x="17" y="9"/>
                      <a:pt x="16" y="9"/>
                      <a:pt x="17" y="9"/>
                    </a:cubicBezTo>
                    <a:cubicBezTo>
                      <a:pt x="17" y="9"/>
                      <a:pt x="18" y="9"/>
                      <a:pt x="18" y="9"/>
                    </a:cubicBezTo>
                    <a:cubicBezTo>
                      <a:pt x="19" y="9"/>
                      <a:pt x="20" y="10"/>
                      <a:pt x="20" y="10"/>
                    </a:cubicBezTo>
                    <a:cubicBezTo>
                      <a:pt x="24" y="12"/>
                      <a:pt x="28" y="16"/>
                      <a:pt x="30" y="20"/>
                    </a:cubicBezTo>
                    <a:cubicBezTo>
                      <a:pt x="31" y="24"/>
                      <a:pt x="32" y="27"/>
                      <a:pt x="32" y="31"/>
                    </a:cubicBezTo>
                    <a:cubicBezTo>
                      <a:pt x="32" y="36"/>
                      <a:pt x="31" y="40"/>
                      <a:pt x="30" y="45"/>
                    </a:cubicBezTo>
                    <a:cubicBezTo>
                      <a:pt x="30" y="48"/>
                      <a:pt x="35" y="50"/>
                      <a:pt x="36" y="47"/>
                    </a:cubicBezTo>
                    <a:cubicBezTo>
                      <a:pt x="38" y="42"/>
                      <a:pt x="39" y="37"/>
                      <a:pt x="39" y="33"/>
                    </a:cubicBezTo>
                    <a:cubicBezTo>
                      <a:pt x="39" y="29"/>
                      <a:pt x="38" y="25"/>
                      <a:pt x="37" y="21"/>
                    </a:cubicBezTo>
                    <a:cubicBezTo>
                      <a:pt x="35" y="15"/>
                      <a:pt x="32" y="9"/>
                      <a:pt x="26" y="6"/>
                    </a:cubicBezTo>
                    <a:cubicBezTo>
                      <a:pt x="18" y="0"/>
                      <a:pt x="5" y="2"/>
                      <a:pt x="2" y="13"/>
                    </a:cubicBezTo>
                    <a:cubicBezTo>
                      <a:pt x="0" y="18"/>
                      <a:pt x="2" y="24"/>
                      <a:pt x="3" y="29"/>
                    </a:cubicBezTo>
                    <a:cubicBezTo>
                      <a:pt x="7" y="38"/>
                      <a:pt x="12" y="46"/>
                      <a:pt x="18" y="54"/>
                    </a:cubicBezTo>
                    <a:cubicBezTo>
                      <a:pt x="20" y="56"/>
                      <a:pt x="24" y="53"/>
                      <a:pt x="22" y="51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480"/>
              <p:cNvSpPr>
                <a:spLocks/>
              </p:cNvSpPr>
              <p:nvPr/>
            </p:nvSpPr>
            <p:spPr bwMode="auto">
              <a:xfrm>
                <a:off x="702" y="4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Line 1481"/>
              <p:cNvSpPr>
                <a:spLocks noChangeShapeType="1"/>
              </p:cNvSpPr>
              <p:nvPr/>
            </p:nvSpPr>
            <p:spPr bwMode="auto">
              <a:xfrm>
                <a:off x="696" y="39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Line 1482"/>
              <p:cNvSpPr>
                <a:spLocks noChangeShapeType="1"/>
              </p:cNvSpPr>
              <p:nvPr/>
            </p:nvSpPr>
            <p:spPr bwMode="auto">
              <a:xfrm>
                <a:off x="696" y="39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483"/>
              <p:cNvSpPr>
                <a:spLocks/>
              </p:cNvSpPr>
              <p:nvPr/>
            </p:nvSpPr>
            <p:spPr bwMode="auto">
              <a:xfrm>
                <a:off x="682" y="40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68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Line 1484"/>
              <p:cNvSpPr>
                <a:spLocks noChangeShapeType="1"/>
              </p:cNvSpPr>
              <p:nvPr/>
            </p:nvSpPr>
            <p:spPr bwMode="auto">
              <a:xfrm>
                <a:off x="690" y="39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Line 1485"/>
              <p:cNvSpPr>
                <a:spLocks noChangeShapeType="1"/>
              </p:cNvSpPr>
              <p:nvPr/>
            </p:nvSpPr>
            <p:spPr bwMode="auto">
              <a:xfrm>
                <a:off x="690" y="39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486"/>
              <p:cNvSpPr>
                <a:spLocks/>
              </p:cNvSpPr>
              <p:nvPr/>
            </p:nvSpPr>
            <p:spPr bwMode="auto">
              <a:xfrm>
                <a:off x="684" y="399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68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487"/>
              <p:cNvSpPr>
                <a:spLocks/>
              </p:cNvSpPr>
              <p:nvPr/>
            </p:nvSpPr>
            <p:spPr bwMode="auto">
              <a:xfrm>
                <a:off x="654" y="5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488"/>
              <p:cNvSpPr>
                <a:spLocks/>
              </p:cNvSpPr>
              <p:nvPr/>
            </p:nvSpPr>
            <p:spPr bwMode="auto">
              <a:xfrm>
                <a:off x="550" y="439"/>
                <a:ext cx="122" cy="106"/>
              </a:xfrm>
              <a:custGeom>
                <a:avLst/>
                <a:gdLst>
                  <a:gd name="T0" fmla="*/ 28 w 61"/>
                  <a:gd name="T1" fmla="*/ 2 h 53"/>
                  <a:gd name="T2" fmla="*/ 42 w 61"/>
                  <a:gd name="T3" fmla="*/ 48 h 53"/>
                  <a:gd name="T4" fmla="*/ 55 w 61"/>
                  <a:gd name="T5" fmla="*/ 48 h 53"/>
                  <a:gd name="T6" fmla="*/ 58 w 61"/>
                  <a:gd name="T7" fmla="*/ 36 h 53"/>
                  <a:gd name="T8" fmla="*/ 28 w 61"/>
                  <a:gd name="T9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28" y="2"/>
                    </a:moveTo>
                    <a:cubicBezTo>
                      <a:pt x="0" y="4"/>
                      <a:pt x="30" y="49"/>
                      <a:pt x="42" y="48"/>
                    </a:cubicBezTo>
                    <a:cubicBezTo>
                      <a:pt x="42" y="48"/>
                      <a:pt x="51" y="53"/>
                      <a:pt x="55" y="48"/>
                    </a:cubicBezTo>
                    <a:cubicBezTo>
                      <a:pt x="61" y="41"/>
                      <a:pt x="58" y="36"/>
                      <a:pt x="58" y="36"/>
                    </a:cubicBezTo>
                    <a:cubicBezTo>
                      <a:pt x="55" y="21"/>
                      <a:pt x="43" y="0"/>
                      <a:pt x="28" y="2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489"/>
              <p:cNvSpPr>
                <a:spLocks/>
              </p:cNvSpPr>
              <p:nvPr/>
            </p:nvSpPr>
            <p:spPr bwMode="auto">
              <a:xfrm>
                <a:off x="576" y="437"/>
                <a:ext cx="96" cy="108"/>
              </a:xfrm>
              <a:custGeom>
                <a:avLst/>
                <a:gdLst>
                  <a:gd name="T0" fmla="*/ 31 w 48"/>
                  <a:gd name="T1" fmla="*/ 48 h 54"/>
                  <a:gd name="T2" fmla="*/ 9 w 48"/>
                  <a:gd name="T3" fmla="*/ 23 h 54"/>
                  <a:gd name="T4" fmla="*/ 8 w 48"/>
                  <a:gd name="T5" fmla="*/ 15 h 54"/>
                  <a:gd name="T6" fmla="*/ 11 w 48"/>
                  <a:gd name="T7" fmla="*/ 10 h 54"/>
                  <a:gd name="T8" fmla="*/ 17 w 48"/>
                  <a:gd name="T9" fmla="*/ 8 h 54"/>
                  <a:gd name="T10" fmla="*/ 25 w 48"/>
                  <a:gd name="T11" fmla="*/ 11 h 54"/>
                  <a:gd name="T12" fmla="*/ 40 w 48"/>
                  <a:gd name="T13" fmla="*/ 36 h 54"/>
                  <a:gd name="T14" fmla="*/ 41 w 48"/>
                  <a:gd name="T15" fmla="*/ 38 h 54"/>
                  <a:gd name="T16" fmla="*/ 47 w 48"/>
                  <a:gd name="T17" fmla="*/ 36 h 54"/>
                  <a:gd name="T18" fmla="*/ 40 w 48"/>
                  <a:gd name="T19" fmla="*/ 18 h 54"/>
                  <a:gd name="T20" fmla="*/ 32 w 48"/>
                  <a:gd name="T21" fmla="*/ 7 h 54"/>
                  <a:gd name="T22" fmla="*/ 12 w 48"/>
                  <a:gd name="T23" fmla="*/ 2 h 54"/>
                  <a:gd name="T24" fmla="*/ 1 w 48"/>
                  <a:gd name="T25" fmla="*/ 14 h 54"/>
                  <a:gd name="T26" fmla="*/ 10 w 48"/>
                  <a:gd name="T27" fmla="*/ 36 h 54"/>
                  <a:gd name="T28" fmla="*/ 29 w 48"/>
                  <a:gd name="T29" fmla="*/ 52 h 54"/>
                  <a:gd name="T30" fmla="*/ 31 w 48"/>
                  <a:gd name="T31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54">
                    <a:moveTo>
                      <a:pt x="31" y="48"/>
                    </a:moveTo>
                    <a:cubicBezTo>
                      <a:pt x="22" y="42"/>
                      <a:pt x="13" y="34"/>
                      <a:pt x="9" y="23"/>
                    </a:cubicBezTo>
                    <a:cubicBezTo>
                      <a:pt x="8" y="20"/>
                      <a:pt x="7" y="17"/>
                      <a:pt x="8" y="15"/>
                    </a:cubicBezTo>
                    <a:cubicBezTo>
                      <a:pt x="8" y="12"/>
                      <a:pt x="10" y="10"/>
                      <a:pt x="11" y="10"/>
                    </a:cubicBezTo>
                    <a:cubicBezTo>
                      <a:pt x="13" y="8"/>
                      <a:pt x="14" y="8"/>
                      <a:pt x="17" y="8"/>
                    </a:cubicBezTo>
                    <a:cubicBezTo>
                      <a:pt x="20" y="8"/>
                      <a:pt x="22" y="9"/>
                      <a:pt x="25" y="11"/>
                    </a:cubicBezTo>
                    <a:cubicBezTo>
                      <a:pt x="33" y="16"/>
                      <a:pt x="37" y="27"/>
                      <a:pt x="40" y="36"/>
                    </a:cubicBezTo>
                    <a:cubicBezTo>
                      <a:pt x="41" y="36"/>
                      <a:pt x="41" y="37"/>
                      <a:pt x="41" y="38"/>
                    </a:cubicBezTo>
                    <a:cubicBezTo>
                      <a:pt x="42" y="40"/>
                      <a:pt x="48" y="39"/>
                      <a:pt x="47" y="36"/>
                    </a:cubicBezTo>
                    <a:cubicBezTo>
                      <a:pt x="47" y="30"/>
                      <a:pt x="43" y="24"/>
                      <a:pt x="40" y="18"/>
                    </a:cubicBezTo>
                    <a:cubicBezTo>
                      <a:pt x="38" y="14"/>
                      <a:pt x="35" y="10"/>
                      <a:pt x="32" y="7"/>
                    </a:cubicBezTo>
                    <a:cubicBezTo>
                      <a:pt x="26" y="3"/>
                      <a:pt x="19" y="0"/>
                      <a:pt x="12" y="2"/>
                    </a:cubicBezTo>
                    <a:cubicBezTo>
                      <a:pt x="7" y="3"/>
                      <a:pt x="2" y="8"/>
                      <a:pt x="1" y="14"/>
                    </a:cubicBezTo>
                    <a:cubicBezTo>
                      <a:pt x="0" y="22"/>
                      <a:pt x="4" y="30"/>
                      <a:pt x="10" y="36"/>
                    </a:cubicBezTo>
                    <a:cubicBezTo>
                      <a:pt x="15" y="43"/>
                      <a:pt x="22" y="48"/>
                      <a:pt x="29" y="52"/>
                    </a:cubicBezTo>
                    <a:cubicBezTo>
                      <a:pt x="31" y="54"/>
                      <a:pt x="34" y="50"/>
                      <a:pt x="31" y="48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490"/>
              <p:cNvSpPr>
                <a:spLocks/>
              </p:cNvSpPr>
              <p:nvPr/>
            </p:nvSpPr>
            <p:spPr bwMode="auto">
              <a:xfrm>
                <a:off x="594" y="443"/>
                <a:ext cx="201" cy="142"/>
              </a:xfrm>
              <a:custGeom>
                <a:avLst/>
                <a:gdLst>
                  <a:gd name="T0" fmla="*/ 37 w 100"/>
                  <a:gd name="T1" fmla="*/ 31 h 71"/>
                  <a:gd name="T2" fmla="*/ 88 w 100"/>
                  <a:gd name="T3" fmla="*/ 7 h 71"/>
                  <a:gd name="T4" fmla="*/ 87 w 100"/>
                  <a:gd name="T5" fmla="*/ 1 h 71"/>
                  <a:gd name="T6" fmla="*/ 32 w 100"/>
                  <a:gd name="T7" fmla="*/ 28 h 71"/>
                  <a:gd name="T8" fmla="*/ 6 w 100"/>
                  <a:gd name="T9" fmla="*/ 56 h 71"/>
                  <a:gd name="T10" fmla="*/ 11 w 100"/>
                  <a:gd name="T11" fmla="*/ 58 h 71"/>
                  <a:gd name="T12" fmla="*/ 37 w 100"/>
                  <a:gd name="T13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71">
                    <a:moveTo>
                      <a:pt x="37" y="31"/>
                    </a:moveTo>
                    <a:cubicBezTo>
                      <a:pt x="52" y="21"/>
                      <a:pt x="69" y="13"/>
                      <a:pt x="88" y="7"/>
                    </a:cubicBezTo>
                    <a:cubicBezTo>
                      <a:pt x="100" y="0"/>
                      <a:pt x="98" y="0"/>
                      <a:pt x="87" y="1"/>
                    </a:cubicBezTo>
                    <a:cubicBezTo>
                      <a:pt x="67" y="7"/>
                      <a:pt x="48" y="16"/>
                      <a:pt x="32" y="28"/>
                    </a:cubicBezTo>
                    <a:cubicBezTo>
                      <a:pt x="21" y="36"/>
                      <a:pt x="12" y="45"/>
                      <a:pt x="6" y="56"/>
                    </a:cubicBezTo>
                    <a:cubicBezTo>
                      <a:pt x="0" y="71"/>
                      <a:pt x="4" y="68"/>
                      <a:pt x="11" y="58"/>
                    </a:cubicBezTo>
                    <a:cubicBezTo>
                      <a:pt x="18" y="48"/>
                      <a:pt x="27" y="39"/>
                      <a:pt x="37" y="31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Rectangle 1491"/>
              <p:cNvSpPr>
                <a:spLocks noChangeArrowheads="1"/>
              </p:cNvSpPr>
              <p:nvPr/>
            </p:nvSpPr>
            <p:spPr bwMode="auto">
              <a:xfrm>
                <a:off x="622" y="841"/>
                <a:ext cx="2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492"/>
              <p:cNvSpPr>
                <a:spLocks/>
              </p:cNvSpPr>
              <p:nvPr/>
            </p:nvSpPr>
            <p:spPr bwMode="auto">
              <a:xfrm>
                <a:off x="618" y="8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493"/>
              <p:cNvSpPr>
                <a:spLocks/>
              </p:cNvSpPr>
              <p:nvPr/>
            </p:nvSpPr>
            <p:spPr bwMode="auto">
              <a:xfrm>
                <a:off x="610" y="834"/>
                <a:ext cx="20" cy="67"/>
              </a:xfrm>
              <a:custGeom>
                <a:avLst/>
                <a:gdLst>
                  <a:gd name="T0" fmla="*/ 0 w 10"/>
                  <a:gd name="T1" fmla="*/ 29 h 33"/>
                  <a:gd name="T2" fmla="*/ 3 w 10"/>
                  <a:gd name="T3" fmla="*/ 2 h 33"/>
                  <a:gd name="T4" fmla="*/ 7 w 10"/>
                  <a:gd name="T5" fmla="*/ 0 h 33"/>
                  <a:gd name="T6" fmla="*/ 9 w 10"/>
                  <a:gd name="T7" fmla="*/ 3 h 33"/>
                  <a:gd name="T8" fmla="*/ 9 w 10"/>
                  <a:gd name="T9" fmla="*/ 18 h 33"/>
                  <a:gd name="T10" fmla="*/ 9 w 10"/>
                  <a:gd name="T11" fmla="*/ 27 h 33"/>
                  <a:gd name="T12" fmla="*/ 9 w 10"/>
                  <a:gd name="T13" fmla="*/ 29 h 33"/>
                  <a:gd name="T14" fmla="*/ 4 w 10"/>
                  <a:gd name="T15" fmla="*/ 33 h 33"/>
                  <a:gd name="T16" fmla="*/ 0 w 10"/>
                  <a:gd name="T1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3">
                    <a:moveTo>
                      <a:pt x="0" y="29"/>
                    </a:moveTo>
                    <a:cubicBezTo>
                      <a:pt x="0" y="19"/>
                      <a:pt x="1" y="10"/>
                      <a:pt x="3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10" y="8"/>
                      <a:pt x="10" y="13"/>
                      <a:pt x="9" y="1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2"/>
                      <a:pt x="6" y="33"/>
                      <a:pt x="4" y="33"/>
                    </a:cubicBezTo>
                    <a:cubicBezTo>
                      <a:pt x="3" y="33"/>
                      <a:pt x="0" y="32"/>
                      <a:pt x="0" y="29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494"/>
              <p:cNvSpPr>
                <a:spLocks/>
              </p:cNvSpPr>
              <p:nvPr/>
            </p:nvSpPr>
            <p:spPr bwMode="auto">
              <a:xfrm>
                <a:off x="620" y="9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495"/>
              <p:cNvSpPr>
                <a:spLocks/>
              </p:cNvSpPr>
              <p:nvPr/>
            </p:nvSpPr>
            <p:spPr bwMode="auto">
              <a:xfrm>
                <a:off x="618" y="8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496"/>
              <p:cNvSpPr>
                <a:spLocks/>
              </p:cNvSpPr>
              <p:nvPr/>
            </p:nvSpPr>
            <p:spPr bwMode="auto">
              <a:xfrm>
                <a:off x="610" y="883"/>
                <a:ext cx="20" cy="56"/>
              </a:xfrm>
              <a:custGeom>
                <a:avLst/>
                <a:gdLst>
                  <a:gd name="T0" fmla="*/ 2 w 10"/>
                  <a:gd name="T1" fmla="*/ 27 h 28"/>
                  <a:gd name="T2" fmla="*/ 1 w 10"/>
                  <a:gd name="T3" fmla="*/ 23 h 28"/>
                  <a:gd name="T4" fmla="*/ 0 w 10"/>
                  <a:gd name="T5" fmla="*/ 5 h 28"/>
                  <a:gd name="T6" fmla="*/ 1 w 10"/>
                  <a:gd name="T7" fmla="*/ 2 h 28"/>
                  <a:gd name="T8" fmla="*/ 5 w 10"/>
                  <a:gd name="T9" fmla="*/ 0 h 28"/>
                  <a:gd name="T10" fmla="*/ 7 w 10"/>
                  <a:gd name="T11" fmla="*/ 1 h 28"/>
                  <a:gd name="T12" fmla="*/ 8 w 10"/>
                  <a:gd name="T13" fmla="*/ 2 h 28"/>
                  <a:gd name="T14" fmla="*/ 9 w 10"/>
                  <a:gd name="T15" fmla="*/ 5 h 28"/>
                  <a:gd name="T16" fmla="*/ 10 w 10"/>
                  <a:gd name="T17" fmla="*/ 24 h 28"/>
                  <a:gd name="T18" fmla="*/ 5 w 10"/>
                  <a:gd name="T19" fmla="*/ 28 h 28"/>
                  <a:gd name="T20" fmla="*/ 3 w 10"/>
                  <a:gd name="T21" fmla="*/ 28 h 28"/>
                  <a:gd name="T22" fmla="*/ 2 w 10"/>
                  <a:gd name="T23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28">
                    <a:moveTo>
                      <a:pt x="2" y="27"/>
                    </a:moveTo>
                    <a:cubicBezTo>
                      <a:pt x="1" y="26"/>
                      <a:pt x="1" y="25"/>
                      <a:pt x="1" y="23"/>
                    </a:cubicBezTo>
                    <a:cubicBezTo>
                      <a:pt x="0" y="17"/>
                      <a:pt x="0" y="11"/>
                      <a:pt x="0" y="5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7"/>
                      <a:pt x="7" y="28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8"/>
                      <a:pt x="2" y="27"/>
                      <a:pt x="2" y="27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497"/>
              <p:cNvSpPr>
                <a:spLocks/>
              </p:cNvSpPr>
              <p:nvPr/>
            </p:nvSpPr>
            <p:spPr bwMode="auto">
              <a:xfrm>
                <a:off x="620" y="9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498"/>
              <p:cNvSpPr>
                <a:spLocks/>
              </p:cNvSpPr>
              <p:nvPr/>
            </p:nvSpPr>
            <p:spPr bwMode="auto">
              <a:xfrm>
                <a:off x="614" y="925"/>
                <a:ext cx="34" cy="34"/>
              </a:xfrm>
              <a:custGeom>
                <a:avLst/>
                <a:gdLst>
                  <a:gd name="T0" fmla="*/ 10 w 17"/>
                  <a:gd name="T1" fmla="*/ 16 h 17"/>
                  <a:gd name="T2" fmla="*/ 5 w 17"/>
                  <a:gd name="T3" fmla="*/ 11 h 17"/>
                  <a:gd name="T4" fmla="*/ 0 w 17"/>
                  <a:gd name="T5" fmla="*/ 4 h 17"/>
                  <a:gd name="T6" fmla="*/ 1 w 17"/>
                  <a:gd name="T7" fmla="*/ 1 h 17"/>
                  <a:gd name="T8" fmla="*/ 6 w 17"/>
                  <a:gd name="T9" fmla="*/ 1 h 17"/>
                  <a:gd name="T10" fmla="*/ 8 w 17"/>
                  <a:gd name="T11" fmla="*/ 3 h 17"/>
                  <a:gd name="T12" fmla="*/ 9 w 17"/>
                  <a:gd name="T13" fmla="*/ 4 h 17"/>
                  <a:gd name="T14" fmla="*/ 12 w 17"/>
                  <a:gd name="T15" fmla="*/ 7 h 17"/>
                  <a:gd name="T16" fmla="*/ 16 w 17"/>
                  <a:gd name="T17" fmla="*/ 10 h 17"/>
                  <a:gd name="T18" fmla="*/ 16 w 17"/>
                  <a:gd name="T19" fmla="*/ 15 h 17"/>
                  <a:gd name="T20" fmla="*/ 11 w 17"/>
                  <a:gd name="T21" fmla="*/ 16 h 17"/>
                  <a:gd name="T22" fmla="*/ 10 w 17"/>
                  <a:gd name="T2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7">
                    <a:moveTo>
                      <a:pt x="10" y="16"/>
                    </a:moveTo>
                    <a:cubicBezTo>
                      <a:pt x="8" y="14"/>
                      <a:pt x="6" y="12"/>
                      <a:pt x="5" y="11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5" y="9"/>
                      <a:pt x="16" y="10"/>
                    </a:cubicBezTo>
                    <a:cubicBezTo>
                      <a:pt x="17" y="12"/>
                      <a:pt x="17" y="14"/>
                      <a:pt x="16" y="15"/>
                    </a:cubicBezTo>
                    <a:cubicBezTo>
                      <a:pt x="15" y="16"/>
                      <a:pt x="13" y="17"/>
                      <a:pt x="11" y="16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499"/>
              <p:cNvSpPr>
                <a:spLocks/>
              </p:cNvSpPr>
              <p:nvPr/>
            </p:nvSpPr>
            <p:spPr bwMode="auto">
              <a:xfrm>
                <a:off x="620" y="9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500"/>
              <p:cNvSpPr>
                <a:spLocks/>
              </p:cNvSpPr>
              <p:nvPr/>
            </p:nvSpPr>
            <p:spPr bwMode="auto">
              <a:xfrm>
                <a:off x="612" y="925"/>
                <a:ext cx="24" cy="56"/>
              </a:xfrm>
              <a:custGeom>
                <a:avLst/>
                <a:gdLst>
                  <a:gd name="T0" fmla="*/ 4 w 12"/>
                  <a:gd name="T1" fmla="*/ 25 h 28"/>
                  <a:gd name="T2" fmla="*/ 0 w 12"/>
                  <a:gd name="T3" fmla="*/ 9 h 28"/>
                  <a:gd name="T4" fmla="*/ 0 w 12"/>
                  <a:gd name="T5" fmla="*/ 8 h 28"/>
                  <a:gd name="T6" fmla="*/ 0 w 12"/>
                  <a:gd name="T7" fmla="*/ 4 h 28"/>
                  <a:gd name="T8" fmla="*/ 3 w 12"/>
                  <a:gd name="T9" fmla="*/ 0 h 28"/>
                  <a:gd name="T10" fmla="*/ 5 w 12"/>
                  <a:gd name="T11" fmla="*/ 1 h 28"/>
                  <a:gd name="T12" fmla="*/ 7 w 12"/>
                  <a:gd name="T13" fmla="*/ 10 h 28"/>
                  <a:gd name="T14" fmla="*/ 10 w 12"/>
                  <a:gd name="T15" fmla="*/ 20 h 28"/>
                  <a:gd name="T16" fmla="*/ 11 w 12"/>
                  <a:gd name="T17" fmla="*/ 22 h 28"/>
                  <a:gd name="T18" fmla="*/ 9 w 12"/>
                  <a:gd name="T19" fmla="*/ 27 h 28"/>
                  <a:gd name="T20" fmla="*/ 4 w 12"/>
                  <a:gd name="T21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8">
                    <a:moveTo>
                      <a:pt x="4" y="25"/>
                    </a:moveTo>
                    <a:cubicBezTo>
                      <a:pt x="2" y="20"/>
                      <a:pt x="1" y="15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1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1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5"/>
                      <a:pt x="10" y="26"/>
                      <a:pt x="9" y="27"/>
                    </a:cubicBezTo>
                    <a:cubicBezTo>
                      <a:pt x="7" y="28"/>
                      <a:pt x="5" y="27"/>
                      <a:pt x="4" y="25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501"/>
              <p:cNvSpPr>
                <a:spLocks/>
              </p:cNvSpPr>
              <p:nvPr/>
            </p:nvSpPr>
            <p:spPr bwMode="auto">
              <a:xfrm>
                <a:off x="620" y="9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502"/>
              <p:cNvSpPr>
                <a:spLocks/>
              </p:cNvSpPr>
              <p:nvPr/>
            </p:nvSpPr>
            <p:spPr bwMode="auto">
              <a:xfrm>
                <a:off x="586" y="925"/>
                <a:ext cx="38" cy="42"/>
              </a:xfrm>
              <a:custGeom>
                <a:avLst/>
                <a:gdLst>
                  <a:gd name="T0" fmla="*/ 1 w 19"/>
                  <a:gd name="T1" fmla="*/ 16 h 21"/>
                  <a:gd name="T2" fmla="*/ 11 w 19"/>
                  <a:gd name="T3" fmla="*/ 3 h 21"/>
                  <a:gd name="T4" fmla="*/ 18 w 19"/>
                  <a:gd name="T5" fmla="*/ 1 h 21"/>
                  <a:gd name="T6" fmla="*/ 19 w 19"/>
                  <a:gd name="T7" fmla="*/ 2 h 21"/>
                  <a:gd name="T8" fmla="*/ 14 w 19"/>
                  <a:gd name="T9" fmla="*/ 10 h 21"/>
                  <a:gd name="T10" fmla="*/ 14 w 19"/>
                  <a:gd name="T11" fmla="*/ 10 h 21"/>
                  <a:gd name="T12" fmla="*/ 11 w 19"/>
                  <a:gd name="T13" fmla="*/ 13 h 21"/>
                  <a:gd name="T14" fmla="*/ 10 w 19"/>
                  <a:gd name="T15" fmla="*/ 16 h 21"/>
                  <a:gd name="T16" fmla="*/ 8 w 19"/>
                  <a:gd name="T17" fmla="*/ 19 h 21"/>
                  <a:gd name="T18" fmla="*/ 3 w 19"/>
                  <a:gd name="T19" fmla="*/ 20 h 21"/>
                  <a:gd name="T20" fmla="*/ 1 w 19"/>
                  <a:gd name="T21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1">
                    <a:moveTo>
                      <a:pt x="1" y="16"/>
                    </a:moveTo>
                    <a:cubicBezTo>
                      <a:pt x="2" y="11"/>
                      <a:pt x="7" y="6"/>
                      <a:pt x="11" y="3"/>
                    </a:cubicBezTo>
                    <a:cubicBezTo>
                      <a:pt x="15" y="0"/>
                      <a:pt x="17" y="0"/>
                      <a:pt x="18" y="1"/>
                    </a:cubicBezTo>
                    <a:cubicBezTo>
                      <a:pt x="19" y="1"/>
                      <a:pt x="19" y="2"/>
                      <a:pt x="19" y="2"/>
                    </a:cubicBezTo>
                    <a:cubicBezTo>
                      <a:pt x="19" y="4"/>
                      <a:pt x="17" y="6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1"/>
                      <a:pt x="12" y="12"/>
                      <a:pt x="11" y="13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21"/>
                      <a:pt x="4" y="21"/>
                      <a:pt x="3" y="20"/>
                    </a:cubicBezTo>
                    <a:cubicBezTo>
                      <a:pt x="1" y="19"/>
                      <a:pt x="0" y="18"/>
                      <a:pt x="1" y="16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503"/>
              <p:cNvSpPr>
                <a:spLocks/>
              </p:cNvSpPr>
              <p:nvPr/>
            </p:nvSpPr>
            <p:spPr bwMode="auto">
              <a:xfrm>
                <a:off x="939" y="722"/>
                <a:ext cx="831" cy="633"/>
              </a:xfrm>
              <a:custGeom>
                <a:avLst/>
                <a:gdLst>
                  <a:gd name="T0" fmla="*/ 26 w 414"/>
                  <a:gd name="T1" fmla="*/ 45 h 315"/>
                  <a:gd name="T2" fmla="*/ 46 w 414"/>
                  <a:gd name="T3" fmla="*/ 202 h 315"/>
                  <a:gd name="T4" fmla="*/ 69 w 414"/>
                  <a:gd name="T5" fmla="*/ 286 h 315"/>
                  <a:gd name="T6" fmla="*/ 115 w 414"/>
                  <a:gd name="T7" fmla="*/ 314 h 315"/>
                  <a:gd name="T8" fmla="*/ 226 w 414"/>
                  <a:gd name="T9" fmla="*/ 310 h 315"/>
                  <a:gd name="T10" fmla="*/ 414 w 414"/>
                  <a:gd name="T11" fmla="*/ 286 h 315"/>
                  <a:gd name="T12" fmla="*/ 373 w 414"/>
                  <a:gd name="T13" fmla="*/ 135 h 315"/>
                  <a:gd name="T14" fmla="*/ 308 w 414"/>
                  <a:gd name="T15" fmla="*/ 13 h 315"/>
                  <a:gd name="T16" fmla="*/ 255 w 414"/>
                  <a:gd name="T17" fmla="*/ 1 h 315"/>
                  <a:gd name="T18" fmla="*/ 130 w 414"/>
                  <a:gd name="T19" fmla="*/ 13 h 315"/>
                  <a:gd name="T20" fmla="*/ 26 w 414"/>
                  <a:gd name="T21" fmla="*/ 4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4" h="315">
                    <a:moveTo>
                      <a:pt x="26" y="45"/>
                    </a:moveTo>
                    <a:cubicBezTo>
                      <a:pt x="0" y="71"/>
                      <a:pt x="36" y="165"/>
                      <a:pt x="46" y="202"/>
                    </a:cubicBezTo>
                    <a:cubicBezTo>
                      <a:pt x="52" y="232"/>
                      <a:pt x="56" y="259"/>
                      <a:pt x="69" y="286"/>
                    </a:cubicBezTo>
                    <a:cubicBezTo>
                      <a:pt x="80" y="310"/>
                      <a:pt x="87" y="314"/>
                      <a:pt x="115" y="314"/>
                    </a:cubicBezTo>
                    <a:cubicBezTo>
                      <a:pt x="153" y="314"/>
                      <a:pt x="188" y="315"/>
                      <a:pt x="226" y="310"/>
                    </a:cubicBezTo>
                    <a:cubicBezTo>
                      <a:pt x="287" y="301"/>
                      <a:pt x="355" y="299"/>
                      <a:pt x="414" y="286"/>
                    </a:cubicBezTo>
                    <a:cubicBezTo>
                      <a:pt x="403" y="234"/>
                      <a:pt x="390" y="185"/>
                      <a:pt x="373" y="135"/>
                    </a:cubicBezTo>
                    <a:cubicBezTo>
                      <a:pt x="360" y="102"/>
                      <a:pt x="336" y="36"/>
                      <a:pt x="308" y="13"/>
                    </a:cubicBezTo>
                    <a:cubicBezTo>
                      <a:pt x="293" y="1"/>
                      <a:pt x="274" y="0"/>
                      <a:pt x="255" y="1"/>
                    </a:cubicBezTo>
                    <a:cubicBezTo>
                      <a:pt x="204" y="6"/>
                      <a:pt x="171" y="8"/>
                      <a:pt x="130" y="13"/>
                    </a:cubicBezTo>
                    <a:cubicBezTo>
                      <a:pt x="96" y="17"/>
                      <a:pt x="50" y="22"/>
                      <a:pt x="26" y="45"/>
                    </a:cubicBezTo>
                    <a:close/>
                  </a:path>
                </a:pathLst>
              </a:custGeom>
              <a:solidFill>
                <a:srgbClr val="BB6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504"/>
              <p:cNvSpPr>
                <a:spLocks/>
              </p:cNvSpPr>
              <p:nvPr/>
            </p:nvSpPr>
            <p:spPr bwMode="auto">
              <a:xfrm>
                <a:off x="943" y="710"/>
                <a:ext cx="839" cy="655"/>
              </a:xfrm>
              <a:custGeom>
                <a:avLst/>
                <a:gdLst>
                  <a:gd name="T0" fmla="*/ 20 w 418"/>
                  <a:gd name="T1" fmla="*/ 48 h 326"/>
                  <a:gd name="T2" fmla="*/ 16 w 418"/>
                  <a:gd name="T3" fmla="*/ 130 h 326"/>
                  <a:gd name="T4" fmla="*/ 43 w 418"/>
                  <a:gd name="T5" fmla="*/ 229 h 326"/>
                  <a:gd name="T6" fmla="*/ 64 w 418"/>
                  <a:gd name="T7" fmla="*/ 299 h 326"/>
                  <a:gd name="T8" fmla="*/ 93 w 418"/>
                  <a:gd name="T9" fmla="*/ 324 h 326"/>
                  <a:gd name="T10" fmla="*/ 121 w 418"/>
                  <a:gd name="T11" fmla="*/ 326 h 326"/>
                  <a:gd name="T12" fmla="*/ 161 w 418"/>
                  <a:gd name="T13" fmla="*/ 325 h 326"/>
                  <a:gd name="T14" fmla="*/ 241 w 418"/>
                  <a:gd name="T15" fmla="*/ 319 h 326"/>
                  <a:gd name="T16" fmla="*/ 414 w 418"/>
                  <a:gd name="T17" fmla="*/ 297 h 326"/>
                  <a:gd name="T18" fmla="*/ 417 w 418"/>
                  <a:gd name="T19" fmla="*/ 290 h 326"/>
                  <a:gd name="T20" fmla="*/ 379 w 418"/>
                  <a:gd name="T21" fmla="*/ 149 h 326"/>
                  <a:gd name="T22" fmla="*/ 338 w 418"/>
                  <a:gd name="T23" fmla="*/ 53 h 326"/>
                  <a:gd name="T24" fmla="*/ 311 w 418"/>
                  <a:gd name="T25" fmla="*/ 16 h 326"/>
                  <a:gd name="T26" fmla="*/ 256 w 418"/>
                  <a:gd name="T27" fmla="*/ 2 h 326"/>
                  <a:gd name="T28" fmla="*/ 133 w 418"/>
                  <a:gd name="T29" fmla="*/ 13 h 326"/>
                  <a:gd name="T30" fmla="*/ 20 w 418"/>
                  <a:gd name="T31" fmla="*/ 48 h 326"/>
                  <a:gd name="T32" fmla="*/ 27 w 418"/>
                  <a:gd name="T33" fmla="*/ 55 h 326"/>
                  <a:gd name="T34" fmla="*/ 126 w 418"/>
                  <a:gd name="T35" fmla="*/ 25 h 326"/>
                  <a:gd name="T36" fmla="*/ 238 w 418"/>
                  <a:gd name="T37" fmla="*/ 14 h 326"/>
                  <a:gd name="T38" fmla="*/ 299 w 418"/>
                  <a:gd name="T39" fmla="*/ 20 h 326"/>
                  <a:gd name="T40" fmla="*/ 328 w 418"/>
                  <a:gd name="T41" fmla="*/ 56 h 326"/>
                  <a:gd name="T42" fmla="*/ 366 w 418"/>
                  <a:gd name="T43" fmla="*/ 145 h 326"/>
                  <a:gd name="T44" fmla="*/ 407 w 418"/>
                  <a:gd name="T45" fmla="*/ 293 h 326"/>
                  <a:gd name="T46" fmla="*/ 411 w 418"/>
                  <a:gd name="T47" fmla="*/ 286 h 326"/>
                  <a:gd name="T48" fmla="*/ 267 w 418"/>
                  <a:gd name="T49" fmla="*/ 305 h 326"/>
                  <a:gd name="T50" fmla="*/ 194 w 418"/>
                  <a:gd name="T51" fmla="*/ 313 h 326"/>
                  <a:gd name="T52" fmla="*/ 119 w 418"/>
                  <a:gd name="T53" fmla="*/ 315 h 326"/>
                  <a:gd name="T54" fmla="*/ 79 w 418"/>
                  <a:gd name="T55" fmla="*/ 304 h 326"/>
                  <a:gd name="T56" fmla="*/ 57 w 418"/>
                  <a:gd name="T57" fmla="*/ 244 h 326"/>
                  <a:gd name="T58" fmla="*/ 45 w 418"/>
                  <a:gd name="T59" fmla="*/ 192 h 326"/>
                  <a:gd name="T60" fmla="*/ 32 w 418"/>
                  <a:gd name="T61" fmla="*/ 147 h 326"/>
                  <a:gd name="T62" fmla="*/ 20 w 418"/>
                  <a:gd name="T63" fmla="*/ 94 h 326"/>
                  <a:gd name="T64" fmla="*/ 27 w 418"/>
                  <a:gd name="T65" fmla="*/ 55 h 326"/>
                  <a:gd name="T66" fmla="*/ 20 w 418"/>
                  <a:gd name="T67" fmla="*/ 48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8" h="326">
                    <a:moveTo>
                      <a:pt x="20" y="48"/>
                    </a:moveTo>
                    <a:cubicBezTo>
                      <a:pt x="0" y="68"/>
                      <a:pt x="10" y="106"/>
                      <a:pt x="16" y="130"/>
                    </a:cubicBezTo>
                    <a:cubicBezTo>
                      <a:pt x="24" y="164"/>
                      <a:pt x="36" y="196"/>
                      <a:pt x="43" y="229"/>
                    </a:cubicBezTo>
                    <a:cubicBezTo>
                      <a:pt x="47" y="253"/>
                      <a:pt x="53" y="277"/>
                      <a:pt x="64" y="299"/>
                    </a:cubicBezTo>
                    <a:cubicBezTo>
                      <a:pt x="70" y="311"/>
                      <a:pt x="78" y="321"/>
                      <a:pt x="93" y="324"/>
                    </a:cubicBezTo>
                    <a:cubicBezTo>
                      <a:pt x="102" y="326"/>
                      <a:pt x="112" y="326"/>
                      <a:pt x="121" y="326"/>
                    </a:cubicBezTo>
                    <a:cubicBezTo>
                      <a:pt x="134" y="326"/>
                      <a:pt x="148" y="326"/>
                      <a:pt x="161" y="325"/>
                    </a:cubicBezTo>
                    <a:cubicBezTo>
                      <a:pt x="188" y="325"/>
                      <a:pt x="214" y="322"/>
                      <a:pt x="241" y="319"/>
                    </a:cubicBezTo>
                    <a:cubicBezTo>
                      <a:pt x="298" y="312"/>
                      <a:pt x="357" y="310"/>
                      <a:pt x="414" y="297"/>
                    </a:cubicBezTo>
                    <a:cubicBezTo>
                      <a:pt x="417" y="296"/>
                      <a:pt x="418" y="293"/>
                      <a:pt x="417" y="290"/>
                    </a:cubicBezTo>
                    <a:cubicBezTo>
                      <a:pt x="407" y="242"/>
                      <a:pt x="395" y="195"/>
                      <a:pt x="379" y="149"/>
                    </a:cubicBezTo>
                    <a:cubicBezTo>
                      <a:pt x="368" y="116"/>
                      <a:pt x="355" y="83"/>
                      <a:pt x="338" y="53"/>
                    </a:cubicBezTo>
                    <a:cubicBezTo>
                      <a:pt x="331" y="39"/>
                      <a:pt x="322" y="26"/>
                      <a:pt x="311" y="16"/>
                    </a:cubicBezTo>
                    <a:cubicBezTo>
                      <a:pt x="296" y="2"/>
                      <a:pt x="275" y="0"/>
                      <a:pt x="256" y="2"/>
                    </a:cubicBezTo>
                    <a:cubicBezTo>
                      <a:pt x="215" y="4"/>
                      <a:pt x="173" y="8"/>
                      <a:pt x="133" y="13"/>
                    </a:cubicBezTo>
                    <a:cubicBezTo>
                      <a:pt x="95" y="18"/>
                      <a:pt x="49" y="20"/>
                      <a:pt x="20" y="48"/>
                    </a:cubicBezTo>
                    <a:cubicBezTo>
                      <a:pt x="15" y="52"/>
                      <a:pt x="22" y="60"/>
                      <a:pt x="27" y="55"/>
                    </a:cubicBezTo>
                    <a:cubicBezTo>
                      <a:pt x="53" y="32"/>
                      <a:pt x="93" y="29"/>
                      <a:pt x="126" y="25"/>
                    </a:cubicBezTo>
                    <a:cubicBezTo>
                      <a:pt x="163" y="20"/>
                      <a:pt x="201" y="17"/>
                      <a:pt x="238" y="14"/>
                    </a:cubicBezTo>
                    <a:cubicBezTo>
                      <a:pt x="258" y="12"/>
                      <a:pt x="281" y="9"/>
                      <a:pt x="299" y="20"/>
                    </a:cubicBezTo>
                    <a:cubicBezTo>
                      <a:pt x="312" y="29"/>
                      <a:pt x="320" y="43"/>
                      <a:pt x="328" y="56"/>
                    </a:cubicBezTo>
                    <a:cubicBezTo>
                      <a:pt x="344" y="84"/>
                      <a:pt x="356" y="115"/>
                      <a:pt x="366" y="145"/>
                    </a:cubicBezTo>
                    <a:cubicBezTo>
                      <a:pt x="383" y="193"/>
                      <a:pt x="396" y="243"/>
                      <a:pt x="407" y="293"/>
                    </a:cubicBezTo>
                    <a:cubicBezTo>
                      <a:pt x="408" y="291"/>
                      <a:pt x="409" y="289"/>
                      <a:pt x="411" y="286"/>
                    </a:cubicBezTo>
                    <a:cubicBezTo>
                      <a:pt x="363" y="297"/>
                      <a:pt x="315" y="300"/>
                      <a:pt x="267" y="305"/>
                    </a:cubicBezTo>
                    <a:cubicBezTo>
                      <a:pt x="242" y="308"/>
                      <a:pt x="218" y="312"/>
                      <a:pt x="194" y="313"/>
                    </a:cubicBezTo>
                    <a:cubicBezTo>
                      <a:pt x="169" y="315"/>
                      <a:pt x="144" y="315"/>
                      <a:pt x="119" y="315"/>
                    </a:cubicBezTo>
                    <a:cubicBezTo>
                      <a:pt x="105" y="315"/>
                      <a:pt x="89" y="316"/>
                      <a:pt x="79" y="304"/>
                    </a:cubicBezTo>
                    <a:cubicBezTo>
                      <a:pt x="67" y="287"/>
                      <a:pt x="61" y="264"/>
                      <a:pt x="57" y="244"/>
                    </a:cubicBezTo>
                    <a:cubicBezTo>
                      <a:pt x="53" y="227"/>
                      <a:pt x="50" y="209"/>
                      <a:pt x="45" y="192"/>
                    </a:cubicBezTo>
                    <a:cubicBezTo>
                      <a:pt x="40" y="177"/>
                      <a:pt x="36" y="162"/>
                      <a:pt x="32" y="147"/>
                    </a:cubicBezTo>
                    <a:cubicBezTo>
                      <a:pt x="27" y="130"/>
                      <a:pt x="22" y="112"/>
                      <a:pt x="20" y="94"/>
                    </a:cubicBezTo>
                    <a:cubicBezTo>
                      <a:pt x="19" y="82"/>
                      <a:pt x="18" y="65"/>
                      <a:pt x="27" y="55"/>
                    </a:cubicBezTo>
                    <a:cubicBezTo>
                      <a:pt x="32" y="50"/>
                      <a:pt x="25" y="43"/>
                      <a:pt x="20" y="48"/>
                    </a:cubicBezTo>
                    <a:close/>
                  </a:path>
                </a:pathLst>
              </a:custGeom>
              <a:solidFill>
                <a:srgbClr val="A54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505"/>
              <p:cNvSpPr>
                <a:spLocks/>
              </p:cNvSpPr>
              <p:nvPr/>
            </p:nvSpPr>
            <p:spPr bwMode="auto">
              <a:xfrm>
                <a:off x="967" y="1262"/>
                <a:ext cx="982" cy="257"/>
              </a:xfrm>
              <a:custGeom>
                <a:avLst/>
                <a:gdLst>
                  <a:gd name="T0" fmla="*/ 5 w 489"/>
                  <a:gd name="T1" fmla="*/ 112 h 128"/>
                  <a:gd name="T2" fmla="*/ 37 w 489"/>
                  <a:gd name="T3" fmla="*/ 43 h 128"/>
                  <a:gd name="T4" fmla="*/ 402 w 489"/>
                  <a:gd name="T5" fmla="*/ 3 h 128"/>
                  <a:gd name="T6" fmla="*/ 485 w 489"/>
                  <a:gd name="T7" fmla="*/ 35 h 128"/>
                  <a:gd name="T8" fmla="*/ 483 w 489"/>
                  <a:gd name="T9" fmla="*/ 89 h 128"/>
                  <a:gd name="T10" fmla="*/ 379 w 489"/>
                  <a:gd name="T11" fmla="*/ 120 h 128"/>
                  <a:gd name="T12" fmla="*/ 212 w 489"/>
                  <a:gd name="T13" fmla="*/ 125 h 128"/>
                  <a:gd name="T14" fmla="*/ 24 w 489"/>
                  <a:gd name="T15" fmla="*/ 126 h 128"/>
                  <a:gd name="T16" fmla="*/ 5 w 489"/>
                  <a:gd name="T17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128">
                    <a:moveTo>
                      <a:pt x="5" y="112"/>
                    </a:moveTo>
                    <a:cubicBezTo>
                      <a:pt x="0" y="91"/>
                      <a:pt x="21" y="52"/>
                      <a:pt x="37" y="43"/>
                    </a:cubicBezTo>
                    <a:cubicBezTo>
                      <a:pt x="101" y="9"/>
                      <a:pt x="355" y="6"/>
                      <a:pt x="402" y="3"/>
                    </a:cubicBezTo>
                    <a:cubicBezTo>
                      <a:pt x="432" y="0"/>
                      <a:pt x="477" y="1"/>
                      <a:pt x="485" y="35"/>
                    </a:cubicBezTo>
                    <a:cubicBezTo>
                      <a:pt x="489" y="52"/>
                      <a:pt x="487" y="71"/>
                      <a:pt x="483" y="89"/>
                    </a:cubicBezTo>
                    <a:cubicBezTo>
                      <a:pt x="474" y="121"/>
                      <a:pt x="414" y="120"/>
                      <a:pt x="379" y="120"/>
                    </a:cubicBezTo>
                    <a:cubicBezTo>
                      <a:pt x="324" y="121"/>
                      <a:pt x="267" y="125"/>
                      <a:pt x="212" y="125"/>
                    </a:cubicBezTo>
                    <a:cubicBezTo>
                      <a:pt x="148" y="125"/>
                      <a:pt x="86" y="128"/>
                      <a:pt x="24" y="126"/>
                    </a:cubicBezTo>
                    <a:cubicBezTo>
                      <a:pt x="12" y="126"/>
                      <a:pt x="7" y="121"/>
                      <a:pt x="5" y="112"/>
                    </a:cubicBezTo>
                    <a:close/>
                  </a:path>
                </a:pathLst>
              </a:custGeom>
              <a:solidFill>
                <a:srgbClr val="BB6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506"/>
              <p:cNvSpPr>
                <a:spLocks/>
              </p:cNvSpPr>
              <p:nvPr/>
            </p:nvSpPr>
            <p:spPr bwMode="auto">
              <a:xfrm>
                <a:off x="955" y="1248"/>
                <a:ext cx="1008" cy="293"/>
              </a:xfrm>
              <a:custGeom>
                <a:avLst/>
                <a:gdLst>
                  <a:gd name="T0" fmla="*/ 17 w 502"/>
                  <a:gd name="T1" fmla="*/ 118 h 146"/>
                  <a:gd name="T2" fmla="*/ 33 w 502"/>
                  <a:gd name="T3" fmla="*/ 71 h 146"/>
                  <a:gd name="T4" fmla="*/ 60 w 502"/>
                  <a:gd name="T5" fmla="*/ 51 h 146"/>
                  <a:gd name="T6" fmla="*/ 133 w 502"/>
                  <a:gd name="T7" fmla="*/ 36 h 146"/>
                  <a:gd name="T8" fmla="*/ 322 w 502"/>
                  <a:gd name="T9" fmla="*/ 21 h 146"/>
                  <a:gd name="T10" fmla="*/ 392 w 502"/>
                  <a:gd name="T11" fmla="*/ 18 h 146"/>
                  <a:gd name="T12" fmla="*/ 465 w 502"/>
                  <a:gd name="T13" fmla="*/ 23 h 146"/>
                  <a:gd name="T14" fmla="*/ 485 w 502"/>
                  <a:gd name="T15" fmla="*/ 69 h 146"/>
                  <a:gd name="T16" fmla="*/ 479 w 502"/>
                  <a:gd name="T17" fmla="*/ 99 h 146"/>
                  <a:gd name="T18" fmla="*/ 464 w 502"/>
                  <a:gd name="T19" fmla="*/ 111 h 146"/>
                  <a:gd name="T20" fmla="*/ 417 w 502"/>
                  <a:gd name="T21" fmla="*/ 118 h 146"/>
                  <a:gd name="T22" fmla="*/ 361 w 502"/>
                  <a:gd name="T23" fmla="*/ 120 h 146"/>
                  <a:gd name="T24" fmla="*/ 201 w 502"/>
                  <a:gd name="T25" fmla="*/ 124 h 146"/>
                  <a:gd name="T26" fmla="*/ 42 w 502"/>
                  <a:gd name="T27" fmla="*/ 125 h 146"/>
                  <a:gd name="T28" fmla="*/ 19 w 502"/>
                  <a:gd name="T29" fmla="*/ 117 h 146"/>
                  <a:gd name="T30" fmla="*/ 3 w 502"/>
                  <a:gd name="T31" fmla="*/ 121 h 146"/>
                  <a:gd name="T32" fmla="*/ 58 w 502"/>
                  <a:gd name="T33" fmla="*/ 142 h 146"/>
                  <a:gd name="T34" fmla="*/ 144 w 502"/>
                  <a:gd name="T35" fmla="*/ 141 h 146"/>
                  <a:gd name="T36" fmla="*/ 319 w 502"/>
                  <a:gd name="T37" fmla="*/ 137 h 146"/>
                  <a:gd name="T38" fmla="*/ 397 w 502"/>
                  <a:gd name="T39" fmla="*/ 135 h 146"/>
                  <a:gd name="T40" fmla="*/ 451 w 502"/>
                  <a:gd name="T41" fmla="*/ 131 h 146"/>
                  <a:gd name="T42" fmla="*/ 492 w 502"/>
                  <a:gd name="T43" fmla="*/ 109 h 146"/>
                  <a:gd name="T44" fmla="*/ 500 w 502"/>
                  <a:gd name="T45" fmla="*/ 82 h 146"/>
                  <a:gd name="T46" fmla="*/ 499 w 502"/>
                  <a:gd name="T47" fmla="*/ 41 h 146"/>
                  <a:gd name="T48" fmla="*/ 412 w 502"/>
                  <a:gd name="T49" fmla="*/ 2 h 146"/>
                  <a:gd name="T50" fmla="*/ 351 w 502"/>
                  <a:gd name="T51" fmla="*/ 5 h 146"/>
                  <a:gd name="T52" fmla="*/ 149 w 502"/>
                  <a:gd name="T53" fmla="*/ 18 h 146"/>
                  <a:gd name="T54" fmla="*/ 63 w 502"/>
                  <a:gd name="T55" fmla="*/ 34 h 146"/>
                  <a:gd name="T56" fmla="*/ 33 w 502"/>
                  <a:gd name="T57" fmla="*/ 48 h 146"/>
                  <a:gd name="T58" fmla="*/ 5 w 502"/>
                  <a:gd name="T59" fmla="*/ 96 h 146"/>
                  <a:gd name="T60" fmla="*/ 5 w 502"/>
                  <a:gd name="T61" fmla="*/ 121 h 146"/>
                  <a:gd name="T62" fmla="*/ 17 w 502"/>
                  <a:gd name="T63" fmla="*/ 11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2" h="146">
                    <a:moveTo>
                      <a:pt x="17" y="118"/>
                    </a:moveTo>
                    <a:cubicBezTo>
                      <a:pt x="15" y="102"/>
                      <a:pt x="25" y="83"/>
                      <a:pt x="33" y="71"/>
                    </a:cubicBezTo>
                    <a:cubicBezTo>
                      <a:pt x="40" y="61"/>
                      <a:pt x="48" y="55"/>
                      <a:pt x="60" y="51"/>
                    </a:cubicBezTo>
                    <a:cubicBezTo>
                      <a:pt x="83" y="43"/>
                      <a:pt x="108" y="39"/>
                      <a:pt x="133" y="36"/>
                    </a:cubicBezTo>
                    <a:cubicBezTo>
                      <a:pt x="195" y="27"/>
                      <a:pt x="259" y="24"/>
                      <a:pt x="322" y="21"/>
                    </a:cubicBezTo>
                    <a:cubicBezTo>
                      <a:pt x="345" y="20"/>
                      <a:pt x="368" y="19"/>
                      <a:pt x="392" y="18"/>
                    </a:cubicBezTo>
                    <a:cubicBezTo>
                      <a:pt x="416" y="17"/>
                      <a:pt x="442" y="13"/>
                      <a:pt x="465" y="23"/>
                    </a:cubicBezTo>
                    <a:cubicBezTo>
                      <a:pt x="484" y="31"/>
                      <a:pt x="486" y="50"/>
                      <a:pt x="485" y="69"/>
                    </a:cubicBezTo>
                    <a:cubicBezTo>
                      <a:pt x="485" y="78"/>
                      <a:pt x="484" y="91"/>
                      <a:pt x="479" y="99"/>
                    </a:cubicBezTo>
                    <a:cubicBezTo>
                      <a:pt x="476" y="105"/>
                      <a:pt x="470" y="108"/>
                      <a:pt x="464" y="111"/>
                    </a:cubicBezTo>
                    <a:cubicBezTo>
                      <a:pt x="450" y="117"/>
                      <a:pt x="433" y="118"/>
                      <a:pt x="417" y="118"/>
                    </a:cubicBezTo>
                    <a:cubicBezTo>
                      <a:pt x="399" y="119"/>
                      <a:pt x="380" y="119"/>
                      <a:pt x="361" y="120"/>
                    </a:cubicBezTo>
                    <a:cubicBezTo>
                      <a:pt x="308" y="121"/>
                      <a:pt x="254" y="123"/>
                      <a:pt x="201" y="124"/>
                    </a:cubicBezTo>
                    <a:cubicBezTo>
                      <a:pt x="148" y="124"/>
                      <a:pt x="95" y="126"/>
                      <a:pt x="42" y="125"/>
                    </a:cubicBezTo>
                    <a:cubicBezTo>
                      <a:pt x="33" y="125"/>
                      <a:pt x="22" y="127"/>
                      <a:pt x="19" y="117"/>
                    </a:cubicBezTo>
                    <a:cubicBezTo>
                      <a:pt x="16" y="106"/>
                      <a:pt x="0" y="111"/>
                      <a:pt x="3" y="121"/>
                    </a:cubicBezTo>
                    <a:cubicBezTo>
                      <a:pt x="9" y="146"/>
                      <a:pt x="38" y="142"/>
                      <a:pt x="58" y="142"/>
                    </a:cubicBezTo>
                    <a:cubicBezTo>
                      <a:pt x="87" y="142"/>
                      <a:pt x="116" y="141"/>
                      <a:pt x="144" y="141"/>
                    </a:cubicBezTo>
                    <a:cubicBezTo>
                      <a:pt x="203" y="139"/>
                      <a:pt x="261" y="139"/>
                      <a:pt x="319" y="137"/>
                    </a:cubicBezTo>
                    <a:cubicBezTo>
                      <a:pt x="345" y="136"/>
                      <a:pt x="371" y="135"/>
                      <a:pt x="397" y="135"/>
                    </a:cubicBezTo>
                    <a:cubicBezTo>
                      <a:pt x="415" y="135"/>
                      <a:pt x="433" y="134"/>
                      <a:pt x="451" y="131"/>
                    </a:cubicBezTo>
                    <a:cubicBezTo>
                      <a:pt x="466" y="128"/>
                      <a:pt x="482" y="122"/>
                      <a:pt x="492" y="109"/>
                    </a:cubicBezTo>
                    <a:cubicBezTo>
                      <a:pt x="497" y="101"/>
                      <a:pt x="498" y="91"/>
                      <a:pt x="500" y="82"/>
                    </a:cubicBezTo>
                    <a:cubicBezTo>
                      <a:pt x="502" y="68"/>
                      <a:pt x="502" y="55"/>
                      <a:pt x="499" y="41"/>
                    </a:cubicBezTo>
                    <a:cubicBezTo>
                      <a:pt x="490" y="3"/>
                      <a:pt x="444" y="0"/>
                      <a:pt x="412" y="2"/>
                    </a:cubicBezTo>
                    <a:cubicBezTo>
                      <a:pt x="392" y="3"/>
                      <a:pt x="371" y="4"/>
                      <a:pt x="351" y="5"/>
                    </a:cubicBezTo>
                    <a:cubicBezTo>
                      <a:pt x="284" y="7"/>
                      <a:pt x="216" y="10"/>
                      <a:pt x="149" y="18"/>
                    </a:cubicBezTo>
                    <a:cubicBezTo>
                      <a:pt x="120" y="22"/>
                      <a:pt x="91" y="26"/>
                      <a:pt x="63" y="34"/>
                    </a:cubicBezTo>
                    <a:cubicBezTo>
                      <a:pt x="52" y="37"/>
                      <a:pt x="42" y="41"/>
                      <a:pt x="33" y="48"/>
                    </a:cubicBezTo>
                    <a:cubicBezTo>
                      <a:pt x="19" y="60"/>
                      <a:pt x="9" y="79"/>
                      <a:pt x="5" y="96"/>
                    </a:cubicBezTo>
                    <a:cubicBezTo>
                      <a:pt x="4" y="105"/>
                      <a:pt x="3" y="113"/>
                      <a:pt x="5" y="121"/>
                    </a:cubicBezTo>
                    <a:cubicBezTo>
                      <a:pt x="7" y="129"/>
                      <a:pt x="18" y="125"/>
                      <a:pt x="17" y="118"/>
                    </a:cubicBezTo>
                    <a:close/>
                  </a:path>
                </a:pathLst>
              </a:custGeom>
              <a:solidFill>
                <a:srgbClr val="A54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507"/>
              <p:cNvSpPr>
                <a:spLocks/>
              </p:cNvSpPr>
              <p:nvPr/>
            </p:nvSpPr>
            <p:spPr bwMode="auto">
              <a:xfrm>
                <a:off x="2113" y="620"/>
                <a:ext cx="727" cy="596"/>
              </a:xfrm>
              <a:custGeom>
                <a:avLst/>
                <a:gdLst>
                  <a:gd name="T0" fmla="*/ 187 w 362"/>
                  <a:gd name="T1" fmla="*/ 0 h 297"/>
                  <a:gd name="T2" fmla="*/ 129 w 362"/>
                  <a:gd name="T3" fmla="*/ 7 h 297"/>
                  <a:gd name="T4" fmla="*/ 50 w 362"/>
                  <a:gd name="T5" fmla="*/ 58 h 297"/>
                  <a:gd name="T6" fmla="*/ 14 w 362"/>
                  <a:gd name="T7" fmla="*/ 150 h 297"/>
                  <a:gd name="T8" fmla="*/ 0 w 362"/>
                  <a:gd name="T9" fmla="*/ 276 h 297"/>
                  <a:gd name="T10" fmla="*/ 0 w 362"/>
                  <a:gd name="T11" fmla="*/ 297 h 297"/>
                  <a:gd name="T12" fmla="*/ 40 w 362"/>
                  <a:gd name="T13" fmla="*/ 297 h 297"/>
                  <a:gd name="T14" fmla="*/ 95 w 362"/>
                  <a:gd name="T15" fmla="*/ 296 h 297"/>
                  <a:gd name="T16" fmla="*/ 200 w 362"/>
                  <a:gd name="T17" fmla="*/ 296 h 297"/>
                  <a:gd name="T18" fmla="*/ 280 w 362"/>
                  <a:gd name="T19" fmla="*/ 294 h 297"/>
                  <a:gd name="T20" fmla="*/ 362 w 362"/>
                  <a:gd name="T21" fmla="*/ 291 h 297"/>
                  <a:gd name="T22" fmla="*/ 359 w 362"/>
                  <a:gd name="T23" fmla="*/ 232 h 297"/>
                  <a:gd name="T24" fmla="*/ 349 w 362"/>
                  <a:gd name="T25" fmla="*/ 146 h 297"/>
                  <a:gd name="T26" fmla="*/ 321 w 362"/>
                  <a:gd name="T27" fmla="*/ 74 h 297"/>
                  <a:gd name="T28" fmla="*/ 276 w 362"/>
                  <a:gd name="T29" fmla="*/ 25 h 297"/>
                  <a:gd name="T30" fmla="*/ 231 w 362"/>
                  <a:gd name="T31" fmla="*/ 7 h 297"/>
                  <a:gd name="T32" fmla="*/ 187 w 362"/>
                  <a:gd name="T3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297">
                    <a:moveTo>
                      <a:pt x="187" y="0"/>
                    </a:moveTo>
                    <a:cubicBezTo>
                      <a:pt x="187" y="0"/>
                      <a:pt x="147" y="0"/>
                      <a:pt x="129" y="7"/>
                    </a:cubicBezTo>
                    <a:cubicBezTo>
                      <a:pt x="110" y="14"/>
                      <a:pt x="67" y="31"/>
                      <a:pt x="50" y="58"/>
                    </a:cubicBezTo>
                    <a:cubicBezTo>
                      <a:pt x="34" y="85"/>
                      <a:pt x="18" y="132"/>
                      <a:pt x="14" y="150"/>
                    </a:cubicBezTo>
                    <a:cubicBezTo>
                      <a:pt x="10" y="167"/>
                      <a:pt x="0" y="263"/>
                      <a:pt x="0" y="276"/>
                    </a:cubicBezTo>
                    <a:cubicBezTo>
                      <a:pt x="1" y="289"/>
                      <a:pt x="0" y="297"/>
                      <a:pt x="0" y="297"/>
                    </a:cubicBezTo>
                    <a:cubicBezTo>
                      <a:pt x="40" y="297"/>
                      <a:pt x="40" y="297"/>
                      <a:pt x="40" y="297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200" y="296"/>
                      <a:pt x="200" y="296"/>
                      <a:pt x="200" y="296"/>
                    </a:cubicBezTo>
                    <a:cubicBezTo>
                      <a:pt x="280" y="294"/>
                      <a:pt x="280" y="294"/>
                      <a:pt x="280" y="294"/>
                    </a:cubicBezTo>
                    <a:cubicBezTo>
                      <a:pt x="362" y="291"/>
                      <a:pt x="362" y="291"/>
                      <a:pt x="362" y="291"/>
                    </a:cubicBezTo>
                    <a:cubicBezTo>
                      <a:pt x="362" y="291"/>
                      <a:pt x="360" y="252"/>
                      <a:pt x="359" y="232"/>
                    </a:cubicBezTo>
                    <a:cubicBezTo>
                      <a:pt x="357" y="212"/>
                      <a:pt x="353" y="161"/>
                      <a:pt x="349" y="146"/>
                    </a:cubicBezTo>
                    <a:cubicBezTo>
                      <a:pt x="344" y="131"/>
                      <a:pt x="328" y="83"/>
                      <a:pt x="321" y="74"/>
                    </a:cubicBezTo>
                    <a:cubicBezTo>
                      <a:pt x="314" y="65"/>
                      <a:pt x="289" y="34"/>
                      <a:pt x="276" y="25"/>
                    </a:cubicBezTo>
                    <a:cubicBezTo>
                      <a:pt x="263" y="17"/>
                      <a:pt x="236" y="8"/>
                      <a:pt x="231" y="7"/>
                    </a:cubicBezTo>
                    <a:cubicBezTo>
                      <a:pt x="226" y="5"/>
                      <a:pt x="187" y="0"/>
                      <a:pt x="187" y="0"/>
                    </a:cubicBezTo>
                  </a:path>
                </a:pathLst>
              </a:custGeom>
              <a:solidFill>
                <a:srgbClr val="F18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508"/>
              <p:cNvSpPr>
                <a:spLocks noEditPoints="1"/>
              </p:cNvSpPr>
              <p:nvPr/>
            </p:nvSpPr>
            <p:spPr bwMode="auto">
              <a:xfrm>
                <a:off x="2103" y="614"/>
                <a:ext cx="745" cy="610"/>
              </a:xfrm>
              <a:custGeom>
                <a:avLst/>
                <a:gdLst>
                  <a:gd name="T0" fmla="*/ 4 w 371"/>
                  <a:gd name="T1" fmla="*/ 304 h 304"/>
                  <a:gd name="T2" fmla="*/ 102 w 371"/>
                  <a:gd name="T3" fmla="*/ 303 h 304"/>
                  <a:gd name="T4" fmla="*/ 193 w 371"/>
                  <a:gd name="T5" fmla="*/ 302 h 304"/>
                  <a:gd name="T6" fmla="*/ 366 w 371"/>
                  <a:gd name="T7" fmla="*/ 297 h 304"/>
                  <a:gd name="T8" fmla="*/ 371 w 371"/>
                  <a:gd name="T9" fmla="*/ 295 h 304"/>
                  <a:gd name="T10" fmla="*/ 361 w 371"/>
                  <a:gd name="T11" fmla="*/ 176 h 304"/>
                  <a:gd name="T12" fmla="*/ 329 w 371"/>
                  <a:gd name="T13" fmla="*/ 76 h 304"/>
                  <a:gd name="T14" fmla="*/ 268 w 371"/>
                  <a:gd name="T15" fmla="*/ 18 h 304"/>
                  <a:gd name="T16" fmla="*/ 185 w 371"/>
                  <a:gd name="T17" fmla="*/ 0 h 304"/>
                  <a:gd name="T18" fmla="*/ 101 w 371"/>
                  <a:gd name="T19" fmla="*/ 19 h 304"/>
                  <a:gd name="T20" fmla="*/ 43 w 371"/>
                  <a:gd name="T21" fmla="*/ 76 h 304"/>
                  <a:gd name="T22" fmla="*/ 11 w 371"/>
                  <a:gd name="T23" fmla="*/ 178 h 304"/>
                  <a:gd name="T24" fmla="*/ 3 w 371"/>
                  <a:gd name="T25" fmla="*/ 258 h 304"/>
                  <a:gd name="T26" fmla="*/ 2 w 371"/>
                  <a:gd name="T27" fmla="*/ 281 h 304"/>
                  <a:gd name="T28" fmla="*/ 1 w 371"/>
                  <a:gd name="T29" fmla="*/ 292 h 304"/>
                  <a:gd name="T30" fmla="*/ 1 w 371"/>
                  <a:gd name="T31" fmla="*/ 296 h 304"/>
                  <a:gd name="T32" fmla="*/ 2 w 371"/>
                  <a:gd name="T33" fmla="*/ 297 h 304"/>
                  <a:gd name="T34" fmla="*/ 4 w 371"/>
                  <a:gd name="T35" fmla="*/ 304 h 304"/>
                  <a:gd name="T36" fmla="*/ 73 w 371"/>
                  <a:gd name="T37" fmla="*/ 297 h 304"/>
                  <a:gd name="T38" fmla="*/ 30 w 371"/>
                  <a:gd name="T39" fmla="*/ 297 h 304"/>
                  <a:gd name="T40" fmla="*/ 20 w 371"/>
                  <a:gd name="T41" fmla="*/ 297 h 304"/>
                  <a:gd name="T42" fmla="*/ 16 w 371"/>
                  <a:gd name="T43" fmla="*/ 297 h 304"/>
                  <a:gd name="T44" fmla="*/ 9 w 371"/>
                  <a:gd name="T45" fmla="*/ 297 h 304"/>
                  <a:gd name="T46" fmla="*/ 8 w 371"/>
                  <a:gd name="T47" fmla="*/ 293 h 304"/>
                  <a:gd name="T48" fmla="*/ 8 w 371"/>
                  <a:gd name="T49" fmla="*/ 289 h 304"/>
                  <a:gd name="T50" fmla="*/ 8 w 371"/>
                  <a:gd name="T51" fmla="*/ 279 h 304"/>
                  <a:gd name="T52" fmla="*/ 9 w 371"/>
                  <a:gd name="T53" fmla="*/ 260 h 304"/>
                  <a:gd name="T54" fmla="*/ 17 w 371"/>
                  <a:gd name="T55" fmla="*/ 180 h 304"/>
                  <a:gd name="T56" fmla="*/ 47 w 371"/>
                  <a:gd name="T57" fmla="*/ 83 h 304"/>
                  <a:gd name="T58" fmla="*/ 105 w 371"/>
                  <a:gd name="T59" fmla="*/ 24 h 304"/>
                  <a:gd name="T60" fmla="*/ 185 w 371"/>
                  <a:gd name="T61" fmla="*/ 6 h 304"/>
                  <a:gd name="T62" fmla="*/ 268 w 371"/>
                  <a:gd name="T63" fmla="*/ 25 h 304"/>
                  <a:gd name="T64" fmla="*/ 326 w 371"/>
                  <a:gd name="T65" fmla="*/ 83 h 304"/>
                  <a:gd name="T66" fmla="*/ 356 w 371"/>
                  <a:gd name="T67" fmla="*/ 183 h 304"/>
                  <a:gd name="T68" fmla="*/ 365 w 371"/>
                  <a:gd name="T69" fmla="*/ 292 h 304"/>
                  <a:gd name="T70" fmla="*/ 193 w 371"/>
                  <a:gd name="T71" fmla="*/ 295 h 304"/>
                  <a:gd name="T72" fmla="*/ 102 w 371"/>
                  <a:gd name="T73" fmla="*/ 296 h 304"/>
                  <a:gd name="T74" fmla="*/ 73 w 371"/>
                  <a:gd name="T75" fmla="*/ 29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04">
                    <a:moveTo>
                      <a:pt x="4" y="304"/>
                    </a:moveTo>
                    <a:cubicBezTo>
                      <a:pt x="37" y="304"/>
                      <a:pt x="70" y="304"/>
                      <a:pt x="102" y="303"/>
                    </a:cubicBezTo>
                    <a:cubicBezTo>
                      <a:pt x="132" y="302"/>
                      <a:pt x="163" y="302"/>
                      <a:pt x="193" y="302"/>
                    </a:cubicBezTo>
                    <a:cubicBezTo>
                      <a:pt x="251" y="301"/>
                      <a:pt x="309" y="300"/>
                      <a:pt x="366" y="297"/>
                    </a:cubicBezTo>
                    <a:cubicBezTo>
                      <a:pt x="368" y="298"/>
                      <a:pt x="371" y="297"/>
                      <a:pt x="371" y="295"/>
                    </a:cubicBezTo>
                    <a:cubicBezTo>
                      <a:pt x="370" y="255"/>
                      <a:pt x="368" y="215"/>
                      <a:pt x="361" y="176"/>
                    </a:cubicBezTo>
                    <a:cubicBezTo>
                      <a:pt x="355" y="142"/>
                      <a:pt x="346" y="106"/>
                      <a:pt x="329" y="76"/>
                    </a:cubicBezTo>
                    <a:cubicBezTo>
                      <a:pt x="315" y="51"/>
                      <a:pt x="294" y="30"/>
                      <a:pt x="268" y="18"/>
                    </a:cubicBezTo>
                    <a:cubicBezTo>
                      <a:pt x="242" y="6"/>
                      <a:pt x="214" y="1"/>
                      <a:pt x="185" y="0"/>
                    </a:cubicBezTo>
                    <a:cubicBezTo>
                      <a:pt x="156" y="1"/>
                      <a:pt x="127" y="6"/>
                      <a:pt x="101" y="19"/>
                    </a:cubicBezTo>
                    <a:cubicBezTo>
                      <a:pt x="76" y="32"/>
                      <a:pt x="56" y="52"/>
                      <a:pt x="43" y="76"/>
                    </a:cubicBezTo>
                    <a:cubicBezTo>
                      <a:pt x="26" y="107"/>
                      <a:pt x="17" y="143"/>
                      <a:pt x="11" y="178"/>
                    </a:cubicBezTo>
                    <a:cubicBezTo>
                      <a:pt x="7" y="205"/>
                      <a:pt x="4" y="232"/>
                      <a:pt x="3" y="258"/>
                    </a:cubicBezTo>
                    <a:cubicBezTo>
                      <a:pt x="2" y="266"/>
                      <a:pt x="2" y="273"/>
                      <a:pt x="2" y="281"/>
                    </a:cubicBezTo>
                    <a:cubicBezTo>
                      <a:pt x="2" y="285"/>
                      <a:pt x="1" y="288"/>
                      <a:pt x="1" y="292"/>
                    </a:cubicBezTo>
                    <a:cubicBezTo>
                      <a:pt x="1" y="294"/>
                      <a:pt x="1" y="295"/>
                      <a:pt x="1" y="296"/>
                    </a:cubicBezTo>
                    <a:cubicBezTo>
                      <a:pt x="2" y="297"/>
                      <a:pt x="2" y="297"/>
                      <a:pt x="2" y="297"/>
                    </a:cubicBezTo>
                    <a:cubicBezTo>
                      <a:pt x="2" y="300"/>
                      <a:pt x="0" y="303"/>
                      <a:pt x="4" y="304"/>
                    </a:cubicBezTo>
                    <a:moveTo>
                      <a:pt x="73" y="297"/>
                    </a:moveTo>
                    <a:cubicBezTo>
                      <a:pt x="59" y="297"/>
                      <a:pt x="45" y="297"/>
                      <a:pt x="30" y="297"/>
                    </a:cubicBezTo>
                    <a:cubicBezTo>
                      <a:pt x="27" y="297"/>
                      <a:pt x="23" y="297"/>
                      <a:pt x="20" y="297"/>
                    </a:cubicBezTo>
                    <a:cubicBezTo>
                      <a:pt x="19" y="297"/>
                      <a:pt x="17" y="297"/>
                      <a:pt x="16" y="297"/>
                    </a:cubicBezTo>
                    <a:cubicBezTo>
                      <a:pt x="14" y="297"/>
                      <a:pt x="11" y="297"/>
                      <a:pt x="9" y="297"/>
                    </a:cubicBezTo>
                    <a:cubicBezTo>
                      <a:pt x="7" y="296"/>
                      <a:pt x="8" y="295"/>
                      <a:pt x="8" y="293"/>
                    </a:cubicBezTo>
                    <a:cubicBezTo>
                      <a:pt x="8" y="292"/>
                      <a:pt x="8" y="290"/>
                      <a:pt x="8" y="289"/>
                    </a:cubicBezTo>
                    <a:cubicBezTo>
                      <a:pt x="8" y="285"/>
                      <a:pt x="8" y="282"/>
                      <a:pt x="8" y="279"/>
                    </a:cubicBezTo>
                    <a:cubicBezTo>
                      <a:pt x="8" y="273"/>
                      <a:pt x="8" y="266"/>
                      <a:pt x="9" y="260"/>
                    </a:cubicBezTo>
                    <a:cubicBezTo>
                      <a:pt x="10" y="233"/>
                      <a:pt x="13" y="206"/>
                      <a:pt x="17" y="180"/>
                    </a:cubicBezTo>
                    <a:cubicBezTo>
                      <a:pt x="23" y="147"/>
                      <a:pt x="31" y="113"/>
                      <a:pt x="47" y="83"/>
                    </a:cubicBezTo>
                    <a:cubicBezTo>
                      <a:pt x="60" y="58"/>
                      <a:pt x="79" y="37"/>
                      <a:pt x="105" y="24"/>
                    </a:cubicBezTo>
                    <a:cubicBezTo>
                      <a:pt x="130" y="12"/>
                      <a:pt x="157" y="7"/>
                      <a:pt x="185" y="6"/>
                    </a:cubicBezTo>
                    <a:cubicBezTo>
                      <a:pt x="214" y="7"/>
                      <a:pt x="243" y="12"/>
                      <a:pt x="268" y="25"/>
                    </a:cubicBezTo>
                    <a:cubicBezTo>
                      <a:pt x="293" y="38"/>
                      <a:pt x="313" y="58"/>
                      <a:pt x="326" y="83"/>
                    </a:cubicBezTo>
                    <a:cubicBezTo>
                      <a:pt x="342" y="114"/>
                      <a:pt x="350" y="149"/>
                      <a:pt x="356" y="183"/>
                    </a:cubicBezTo>
                    <a:cubicBezTo>
                      <a:pt x="361" y="219"/>
                      <a:pt x="364" y="256"/>
                      <a:pt x="365" y="292"/>
                    </a:cubicBezTo>
                    <a:cubicBezTo>
                      <a:pt x="308" y="292"/>
                      <a:pt x="250" y="295"/>
                      <a:pt x="193" y="295"/>
                    </a:cubicBezTo>
                    <a:cubicBezTo>
                      <a:pt x="163" y="296"/>
                      <a:pt x="132" y="296"/>
                      <a:pt x="102" y="296"/>
                    </a:cubicBezTo>
                    <a:cubicBezTo>
                      <a:pt x="92" y="296"/>
                      <a:pt x="83" y="297"/>
                      <a:pt x="73" y="297"/>
                    </a:cubicBezTo>
                  </a:path>
                </a:pathLst>
              </a:custGeom>
              <a:solidFill>
                <a:srgbClr val="EE7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509"/>
              <p:cNvSpPr>
                <a:spLocks/>
              </p:cNvSpPr>
              <p:nvPr/>
            </p:nvSpPr>
            <p:spPr bwMode="auto">
              <a:xfrm>
                <a:off x="2200" y="676"/>
                <a:ext cx="953" cy="610"/>
              </a:xfrm>
              <a:custGeom>
                <a:avLst/>
                <a:gdLst>
                  <a:gd name="T0" fmla="*/ 465 w 475"/>
                  <a:gd name="T1" fmla="*/ 274 h 304"/>
                  <a:gd name="T2" fmla="*/ 406 w 475"/>
                  <a:gd name="T3" fmla="*/ 213 h 304"/>
                  <a:gd name="T4" fmla="*/ 316 w 475"/>
                  <a:gd name="T5" fmla="*/ 147 h 304"/>
                  <a:gd name="T6" fmla="*/ 114 w 475"/>
                  <a:gd name="T7" fmla="*/ 36 h 304"/>
                  <a:gd name="T8" fmla="*/ 26 w 475"/>
                  <a:gd name="T9" fmla="*/ 4 h 304"/>
                  <a:gd name="T10" fmla="*/ 18 w 475"/>
                  <a:gd name="T11" fmla="*/ 31 h 304"/>
                  <a:gd name="T12" fmla="*/ 89 w 475"/>
                  <a:gd name="T13" fmla="*/ 56 h 304"/>
                  <a:gd name="T14" fmla="*/ 185 w 475"/>
                  <a:gd name="T15" fmla="*/ 102 h 304"/>
                  <a:gd name="T16" fmla="*/ 376 w 475"/>
                  <a:gd name="T17" fmla="*/ 224 h 304"/>
                  <a:gd name="T18" fmla="*/ 415 w 475"/>
                  <a:gd name="T19" fmla="*/ 259 h 304"/>
                  <a:gd name="T20" fmla="*/ 430 w 475"/>
                  <a:gd name="T21" fmla="*/ 275 h 304"/>
                  <a:gd name="T22" fmla="*/ 433 w 475"/>
                  <a:gd name="T23" fmla="*/ 279 h 304"/>
                  <a:gd name="T24" fmla="*/ 434 w 475"/>
                  <a:gd name="T25" fmla="*/ 280 h 304"/>
                  <a:gd name="T26" fmla="*/ 435 w 475"/>
                  <a:gd name="T27" fmla="*/ 281 h 304"/>
                  <a:gd name="T28" fmla="*/ 435 w 475"/>
                  <a:gd name="T29" fmla="*/ 281 h 304"/>
                  <a:gd name="T30" fmla="*/ 440 w 475"/>
                  <a:gd name="T31" fmla="*/ 289 h 304"/>
                  <a:gd name="T32" fmla="*/ 465 w 475"/>
                  <a:gd name="T33" fmla="*/ 27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5" h="304">
                    <a:moveTo>
                      <a:pt x="465" y="274"/>
                    </a:moveTo>
                    <a:cubicBezTo>
                      <a:pt x="449" y="251"/>
                      <a:pt x="428" y="231"/>
                      <a:pt x="406" y="213"/>
                    </a:cubicBezTo>
                    <a:cubicBezTo>
                      <a:pt x="378" y="189"/>
                      <a:pt x="347" y="167"/>
                      <a:pt x="316" y="147"/>
                    </a:cubicBezTo>
                    <a:cubicBezTo>
                      <a:pt x="252" y="105"/>
                      <a:pt x="184" y="67"/>
                      <a:pt x="114" y="36"/>
                    </a:cubicBezTo>
                    <a:cubicBezTo>
                      <a:pt x="86" y="23"/>
                      <a:pt x="56" y="10"/>
                      <a:pt x="26" y="4"/>
                    </a:cubicBezTo>
                    <a:cubicBezTo>
                      <a:pt x="8" y="0"/>
                      <a:pt x="0" y="27"/>
                      <a:pt x="18" y="31"/>
                    </a:cubicBezTo>
                    <a:cubicBezTo>
                      <a:pt x="42" y="36"/>
                      <a:pt x="68" y="46"/>
                      <a:pt x="89" y="56"/>
                    </a:cubicBezTo>
                    <a:cubicBezTo>
                      <a:pt x="122" y="70"/>
                      <a:pt x="154" y="86"/>
                      <a:pt x="185" y="102"/>
                    </a:cubicBezTo>
                    <a:cubicBezTo>
                      <a:pt x="251" y="138"/>
                      <a:pt x="317" y="177"/>
                      <a:pt x="376" y="224"/>
                    </a:cubicBezTo>
                    <a:cubicBezTo>
                      <a:pt x="389" y="235"/>
                      <a:pt x="403" y="247"/>
                      <a:pt x="415" y="259"/>
                    </a:cubicBezTo>
                    <a:cubicBezTo>
                      <a:pt x="420" y="264"/>
                      <a:pt x="425" y="269"/>
                      <a:pt x="430" y="275"/>
                    </a:cubicBezTo>
                    <a:cubicBezTo>
                      <a:pt x="431" y="276"/>
                      <a:pt x="432" y="277"/>
                      <a:pt x="433" y="279"/>
                    </a:cubicBezTo>
                    <a:cubicBezTo>
                      <a:pt x="433" y="279"/>
                      <a:pt x="434" y="280"/>
                      <a:pt x="434" y="280"/>
                    </a:cubicBezTo>
                    <a:cubicBezTo>
                      <a:pt x="435" y="282"/>
                      <a:pt x="435" y="281"/>
                      <a:pt x="435" y="281"/>
                    </a:cubicBezTo>
                    <a:cubicBezTo>
                      <a:pt x="435" y="281"/>
                      <a:pt x="434" y="280"/>
                      <a:pt x="435" y="281"/>
                    </a:cubicBezTo>
                    <a:cubicBezTo>
                      <a:pt x="437" y="283"/>
                      <a:pt x="439" y="286"/>
                      <a:pt x="440" y="289"/>
                    </a:cubicBezTo>
                    <a:cubicBezTo>
                      <a:pt x="450" y="304"/>
                      <a:pt x="475" y="290"/>
                      <a:pt x="465" y="274"/>
                    </a:cubicBezTo>
                  </a:path>
                </a:pathLst>
              </a:custGeom>
              <a:solidFill>
                <a:srgbClr val="5E4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510"/>
              <p:cNvSpPr>
                <a:spLocks/>
              </p:cNvSpPr>
              <p:nvPr/>
            </p:nvSpPr>
            <p:spPr bwMode="auto">
              <a:xfrm>
                <a:off x="2198" y="178"/>
                <a:ext cx="634" cy="590"/>
              </a:xfrm>
              <a:custGeom>
                <a:avLst/>
                <a:gdLst>
                  <a:gd name="T0" fmla="*/ 299 w 316"/>
                  <a:gd name="T1" fmla="*/ 81 h 294"/>
                  <a:gd name="T2" fmla="*/ 311 w 316"/>
                  <a:gd name="T3" fmla="*/ 63 h 294"/>
                  <a:gd name="T4" fmla="*/ 316 w 316"/>
                  <a:gd name="T5" fmla="*/ 44 h 294"/>
                  <a:gd name="T6" fmla="*/ 314 w 316"/>
                  <a:gd name="T7" fmla="*/ 30 h 294"/>
                  <a:gd name="T8" fmla="*/ 311 w 316"/>
                  <a:gd name="T9" fmla="*/ 22 h 294"/>
                  <a:gd name="T10" fmla="*/ 305 w 316"/>
                  <a:gd name="T11" fmla="*/ 15 h 294"/>
                  <a:gd name="T12" fmla="*/ 299 w 316"/>
                  <a:gd name="T13" fmla="*/ 10 h 294"/>
                  <a:gd name="T14" fmla="*/ 291 w 316"/>
                  <a:gd name="T15" fmla="*/ 4 h 294"/>
                  <a:gd name="T16" fmla="*/ 265 w 316"/>
                  <a:gd name="T17" fmla="*/ 0 h 294"/>
                  <a:gd name="T18" fmla="*/ 232 w 316"/>
                  <a:gd name="T19" fmla="*/ 3 h 294"/>
                  <a:gd name="T20" fmla="*/ 203 w 316"/>
                  <a:gd name="T21" fmla="*/ 8 h 294"/>
                  <a:gd name="T22" fmla="*/ 150 w 316"/>
                  <a:gd name="T23" fmla="*/ 16 h 294"/>
                  <a:gd name="T24" fmla="*/ 116 w 316"/>
                  <a:gd name="T25" fmla="*/ 25 h 294"/>
                  <a:gd name="T26" fmla="*/ 78 w 316"/>
                  <a:gd name="T27" fmla="*/ 37 h 294"/>
                  <a:gd name="T28" fmla="*/ 51 w 316"/>
                  <a:gd name="T29" fmla="*/ 53 h 294"/>
                  <a:gd name="T30" fmla="*/ 16 w 316"/>
                  <a:gd name="T31" fmla="*/ 92 h 294"/>
                  <a:gd name="T32" fmla="*/ 0 w 316"/>
                  <a:gd name="T33" fmla="*/ 141 h 294"/>
                  <a:gd name="T34" fmla="*/ 2 w 316"/>
                  <a:gd name="T35" fmla="*/ 186 h 294"/>
                  <a:gd name="T36" fmla="*/ 14 w 316"/>
                  <a:gd name="T37" fmla="*/ 221 h 294"/>
                  <a:gd name="T38" fmla="*/ 31 w 316"/>
                  <a:gd name="T39" fmla="*/ 250 h 294"/>
                  <a:gd name="T40" fmla="*/ 66 w 316"/>
                  <a:gd name="T41" fmla="*/ 276 h 294"/>
                  <a:gd name="T42" fmla="*/ 93 w 316"/>
                  <a:gd name="T43" fmla="*/ 288 h 294"/>
                  <a:gd name="T44" fmla="*/ 124 w 316"/>
                  <a:gd name="T45" fmla="*/ 294 h 294"/>
                  <a:gd name="T46" fmla="*/ 170 w 316"/>
                  <a:gd name="T47" fmla="*/ 289 h 294"/>
                  <a:gd name="T48" fmla="*/ 207 w 316"/>
                  <a:gd name="T49" fmla="*/ 273 h 294"/>
                  <a:gd name="T50" fmla="*/ 247 w 316"/>
                  <a:gd name="T51" fmla="*/ 244 h 294"/>
                  <a:gd name="T52" fmla="*/ 258 w 316"/>
                  <a:gd name="T53" fmla="*/ 226 h 294"/>
                  <a:gd name="T54" fmla="*/ 266 w 316"/>
                  <a:gd name="T55" fmla="*/ 183 h 294"/>
                  <a:gd name="T56" fmla="*/ 258 w 316"/>
                  <a:gd name="T57" fmla="*/ 139 h 294"/>
                  <a:gd name="T58" fmla="*/ 245 w 316"/>
                  <a:gd name="T59" fmla="*/ 110 h 294"/>
                  <a:gd name="T60" fmla="*/ 275 w 316"/>
                  <a:gd name="T61" fmla="*/ 99 h 294"/>
                  <a:gd name="T62" fmla="*/ 299 w 316"/>
                  <a:gd name="T63" fmla="*/ 8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6" h="294">
                    <a:moveTo>
                      <a:pt x="299" y="81"/>
                    </a:moveTo>
                    <a:cubicBezTo>
                      <a:pt x="311" y="63"/>
                      <a:pt x="311" y="63"/>
                      <a:pt x="311" y="63"/>
                    </a:cubicBezTo>
                    <a:cubicBezTo>
                      <a:pt x="316" y="44"/>
                      <a:pt x="316" y="44"/>
                      <a:pt x="316" y="44"/>
                    </a:cubicBezTo>
                    <a:cubicBezTo>
                      <a:pt x="314" y="30"/>
                      <a:pt x="314" y="30"/>
                      <a:pt x="314" y="30"/>
                    </a:cubicBezTo>
                    <a:cubicBezTo>
                      <a:pt x="311" y="22"/>
                      <a:pt x="311" y="22"/>
                      <a:pt x="311" y="22"/>
                    </a:cubicBezTo>
                    <a:cubicBezTo>
                      <a:pt x="305" y="15"/>
                      <a:pt x="305" y="15"/>
                      <a:pt x="305" y="15"/>
                    </a:cubicBezTo>
                    <a:cubicBezTo>
                      <a:pt x="299" y="10"/>
                      <a:pt x="299" y="10"/>
                      <a:pt x="299" y="10"/>
                    </a:cubicBezTo>
                    <a:cubicBezTo>
                      <a:pt x="291" y="4"/>
                      <a:pt x="291" y="4"/>
                      <a:pt x="291" y="4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232" y="3"/>
                      <a:pt x="232" y="3"/>
                      <a:pt x="232" y="3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150" y="16"/>
                      <a:pt x="150" y="16"/>
                      <a:pt x="150" y="16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14" y="221"/>
                      <a:pt x="14" y="221"/>
                      <a:pt x="14" y="221"/>
                    </a:cubicBezTo>
                    <a:cubicBezTo>
                      <a:pt x="31" y="250"/>
                      <a:pt x="31" y="250"/>
                      <a:pt x="31" y="250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93" y="288"/>
                      <a:pt x="93" y="288"/>
                      <a:pt x="93" y="288"/>
                    </a:cubicBezTo>
                    <a:cubicBezTo>
                      <a:pt x="124" y="294"/>
                      <a:pt x="124" y="294"/>
                      <a:pt x="124" y="294"/>
                    </a:cubicBezTo>
                    <a:cubicBezTo>
                      <a:pt x="170" y="289"/>
                      <a:pt x="170" y="289"/>
                      <a:pt x="170" y="289"/>
                    </a:cubicBezTo>
                    <a:cubicBezTo>
                      <a:pt x="207" y="273"/>
                      <a:pt x="207" y="273"/>
                      <a:pt x="207" y="273"/>
                    </a:cubicBezTo>
                    <a:cubicBezTo>
                      <a:pt x="247" y="244"/>
                      <a:pt x="247" y="244"/>
                      <a:pt x="247" y="244"/>
                    </a:cubicBezTo>
                    <a:cubicBezTo>
                      <a:pt x="258" y="226"/>
                      <a:pt x="258" y="226"/>
                      <a:pt x="258" y="226"/>
                    </a:cubicBezTo>
                    <a:cubicBezTo>
                      <a:pt x="266" y="183"/>
                      <a:pt x="266" y="183"/>
                      <a:pt x="266" y="183"/>
                    </a:cubicBezTo>
                    <a:cubicBezTo>
                      <a:pt x="266" y="183"/>
                      <a:pt x="258" y="141"/>
                      <a:pt x="258" y="139"/>
                    </a:cubicBezTo>
                    <a:cubicBezTo>
                      <a:pt x="245" y="110"/>
                      <a:pt x="245" y="110"/>
                      <a:pt x="245" y="110"/>
                    </a:cubicBezTo>
                    <a:cubicBezTo>
                      <a:pt x="275" y="99"/>
                      <a:pt x="275" y="99"/>
                      <a:pt x="275" y="99"/>
                    </a:cubicBezTo>
                    <a:cubicBezTo>
                      <a:pt x="299" y="81"/>
                      <a:pt x="299" y="81"/>
                      <a:pt x="299" y="81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511"/>
              <p:cNvSpPr>
                <a:spLocks/>
              </p:cNvSpPr>
              <p:nvPr/>
            </p:nvSpPr>
            <p:spPr bwMode="auto">
              <a:xfrm>
                <a:off x="2332" y="481"/>
                <a:ext cx="127" cy="121"/>
              </a:xfrm>
              <a:custGeom>
                <a:avLst/>
                <a:gdLst>
                  <a:gd name="T0" fmla="*/ 5 w 63"/>
                  <a:gd name="T1" fmla="*/ 16 h 60"/>
                  <a:gd name="T2" fmla="*/ 16 w 63"/>
                  <a:gd name="T3" fmla="*/ 49 h 60"/>
                  <a:gd name="T4" fmla="*/ 54 w 63"/>
                  <a:gd name="T5" fmla="*/ 41 h 60"/>
                  <a:gd name="T6" fmla="*/ 24 w 63"/>
                  <a:gd name="T7" fmla="*/ 2 h 60"/>
                  <a:gd name="T8" fmla="*/ 7 w 63"/>
                  <a:gd name="T9" fmla="*/ 12 h 60"/>
                  <a:gd name="T10" fmla="*/ 5 w 63"/>
                  <a:gd name="T11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0">
                    <a:moveTo>
                      <a:pt x="5" y="16"/>
                    </a:moveTo>
                    <a:cubicBezTo>
                      <a:pt x="0" y="28"/>
                      <a:pt x="6" y="41"/>
                      <a:pt x="16" y="49"/>
                    </a:cubicBezTo>
                    <a:cubicBezTo>
                      <a:pt x="30" y="60"/>
                      <a:pt x="47" y="56"/>
                      <a:pt x="54" y="41"/>
                    </a:cubicBezTo>
                    <a:cubicBezTo>
                      <a:pt x="63" y="22"/>
                      <a:pt x="45" y="0"/>
                      <a:pt x="24" y="2"/>
                    </a:cubicBezTo>
                    <a:cubicBezTo>
                      <a:pt x="16" y="2"/>
                      <a:pt x="11" y="6"/>
                      <a:pt x="7" y="12"/>
                    </a:cubicBezTo>
                    <a:cubicBezTo>
                      <a:pt x="6" y="13"/>
                      <a:pt x="6" y="15"/>
                      <a:pt x="5" y="16"/>
                    </a:cubicBezTo>
                    <a:close/>
                  </a:path>
                </a:pathLst>
              </a:custGeom>
              <a:solidFill>
                <a:srgbClr val="F2A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512"/>
              <p:cNvSpPr>
                <a:spLocks/>
              </p:cNvSpPr>
              <p:nvPr/>
            </p:nvSpPr>
            <p:spPr bwMode="auto">
              <a:xfrm>
                <a:off x="2724" y="236"/>
                <a:ext cx="46" cy="42"/>
              </a:xfrm>
              <a:custGeom>
                <a:avLst/>
                <a:gdLst>
                  <a:gd name="T0" fmla="*/ 8 w 23"/>
                  <a:gd name="T1" fmla="*/ 16 h 21"/>
                  <a:gd name="T2" fmla="*/ 11 w 23"/>
                  <a:gd name="T3" fmla="*/ 0 h 21"/>
                  <a:gd name="T4" fmla="*/ 8 w 23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1">
                    <a:moveTo>
                      <a:pt x="8" y="16"/>
                    </a:moveTo>
                    <a:cubicBezTo>
                      <a:pt x="21" y="21"/>
                      <a:pt x="23" y="0"/>
                      <a:pt x="11" y="0"/>
                    </a:cubicBezTo>
                    <a:cubicBezTo>
                      <a:pt x="3" y="1"/>
                      <a:pt x="0" y="14"/>
                      <a:pt x="8" y="16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13"/>
              <p:cNvSpPr>
                <a:spLocks/>
              </p:cNvSpPr>
              <p:nvPr/>
            </p:nvSpPr>
            <p:spPr bwMode="auto">
              <a:xfrm>
                <a:off x="2774" y="228"/>
                <a:ext cx="44" cy="42"/>
              </a:xfrm>
              <a:custGeom>
                <a:avLst/>
                <a:gdLst>
                  <a:gd name="T0" fmla="*/ 8 w 22"/>
                  <a:gd name="T1" fmla="*/ 16 h 21"/>
                  <a:gd name="T2" fmla="*/ 11 w 22"/>
                  <a:gd name="T3" fmla="*/ 0 h 21"/>
                  <a:gd name="T4" fmla="*/ 8 w 22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1">
                    <a:moveTo>
                      <a:pt x="8" y="16"/>
                    </a:moveTo>
                    <a:cubicBezTo>
                      <a:pt x="21" y="21"/>
                      <a:pt x="22" y="0"/>
                      <a:pt x="11" y="0"/>
                    </a:cubicBezTo>
                    <a:cubicBezTo>
                      <a:pt x="2" y="1"/>
                      <a:pt x="0" y="14"/>
                      <a:pt x="8" y="16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4"/>
              <p:cNvSpPr>
                <a:spLocks noEditPoints="1"/>
              </p:cNvSpPr>
              <p:nvPr/>
            </p:nvSpPr>
            <p:spPr bwMode="auto">
              <a:xfrm>
                <a:off x="2695" y="152"/>
                <a:ext cx="143" cy="196"/>
              </a:xfrm>
              <a:custGeom>
                <a:avLst/>
                <a:gdLst>
                  <a:gd name="T0" fmla="*/ 35 w 71"/>
                  <a:gd name="T1" fmla="*/ 89 h 98"/>
                  <a:gd name="T2" fmla="*/ 69 w 71"/>
                  <a:gd name="T3" fmla="*/ 69 h 98"/>
                  <a:gd name="T4" fmla="*/ 69 w 71"/>
                  <a:gd name="T5" fmla="*/ 44 h 98"/>
                  <a:gd name="T6" fmla="*/ 37 w 71"/>
                  <a:gd name="T7" fmla="*/ 11 h 98"/>
                  <a:gd name="T8" fmla="*/ 4 w 71"/>
                  <a:gd name="T9" fmla="*/ 26 h 98"/>
                  <a:gd name="T10" fmla="*/ 35 w 71"/>
                  <a:gd name="T11" fmla="*/ 89 h 98"/>
                  <a:gd name="T12" fmla="*/ 63 w 71"/>
                  <a:gd name="T13" fmla="*/ 43 h 98"/>
                  <a:gd name="T14" fmla="*/ 64 w 71"/>
                  <a:gd name="T15" fmla="*/ 64 h 98"/>
                  <a:gd name="T16" fmla="*/ 39 w 71"/>
                  <a:gd name="T17" fmla="*/ 84 h 98"/>
                  <a:gd name="T18" fmla="*/ 10 w 71"/>
                  <a:gd name="T19" fmla="*/ 32 h 98"/>
                  <a:gd name="T20" fmla="*/ 63 w 71"/>
                  <a:gd name="T21" fmla="*/ 4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98">
                    <a:moveTo>
                      <a:pt x="35" y="89"/>
                    </a:moveTo>
                    <a:cubicBezTo>
                      <a:pt x="52" y="98"/>
                      <a:pt x="65" y="85"/>
                      <a:pt x="69" y="69"/>
                    </a:cubicBezTo>
                    <a:cubicBezTo>
                      <a:pt x="71" y="61"/>
                      <a:pt x="71" y="52"/>
                      <a:pt x="69" y="44"/>
                    </a:cubicBezTo>
                    <a:cubicBezTo>
                      <a:pt x="65" y="28"/>
                      <a:pt x="53" y="16"/>
                      <a:pt x="37" y="11"/>
                    </a:cubicBezTo>
                    <a:cubicBezTo>
                      <a:pt x="24" y="8"/>
                      <a:pt x="7" y="11"/>
                      <a:pt x="4" y="26"/>
                    </a:cubicBezTo>
                    <a:cubicBezTo>
                      <a:pt x="0" y="48"/>
                      <a:pt x="15" y="79"/>
                      <a:pt x="35" y="89"/>
                    </a:cubicBezTo>
                    <a:close/>
                    <a:moveTo>
                      <a:pt x="63" y="43"/>
                    </a:moveTo>
                    <a:cubicBezTo>
                      <a:pt x="65" y="50"/>
                      <a:pt x="65" y="57"/>
                      <a:pt x="64" y="64"/>
                    </a:cubicBezTo>
                    <a:cubicBezTo>
                      <a:pt x="62" y="75"/>
                      <a:pt x="53" y="93"/>
                      <a:pt x="39" y="84"/>
                    </a:cubicBezTo>
                    <a:cubicBezTo>
                      <a:pt x="21" y="74"/>
                      <a:pt x="9" y="52"/>
                      <a:pt x="10" y="32"/>
                    </a:cubicBezTo>
                    <a:cubicBezTo>
                      <a:pt x="11" y="0"/>
                      <a:pt x="58" y="24"/>
                      <a:pt x="63" y="43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15"/>
              <p:cNvSpPr>
                <a:spLocks/>
              </p:cNvSpPr>
              <p:nvPr/>
            </p:nvSpPr>
            <p:spPr bwMode="auto">
              <a:xfrm>
                <a:off x="2655" y="312"/>
                <a:ext cx="165" cy="99"/>
              </a:xfrm>
              <a:custGeom>
                <a:avLst/>
                <a:gdLst>
                  <a:gd name="T0" fmla="*/ 80 w 82"/>
                  <a:gd name="T1" fmla="*/ 6 h 49"/>
                  <a:gd name="T2" fmla="*/ 6 w 82"/>
                  <a:gd name="T3" fmla="*/ 48 h 49"/>
                  <a:gd name="T4" fmla="*/ 4 w 82"/>
                  <a:gd name="T5" fmla="*/ 42 h 49"/>
                  <a:gd name="T6" fmla="*/ 39 w 82"/>
                  <a:gd name="T7" fmla="*/ 32 h 49"/>
                  <a:gd name="T8" fmla="*/ 76 w 82"/>
                  <a:gd name="T9" fmla="*/ 3 h 49"/>
                  <a:gd name="T10" fmla="*/ 80 w 82"/>
                  <a:gd name="T11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9">
                    <a:moveTo>
                      <a:pt x="80" y="6"/>
                    </a:moveTo>
                    <a:cubicBezTo>
                      <a:pt x="64" y="31"/>
                      <a:pt x="35" y="43"/>
                      <a:pt x="6" y="48"/>
                    </a:cubicBezTo>
                    <a:cubicBezTo>
                      <a:pt x="2" y="49"/>
                      <a:pt x="0" y="43"/>
                      <a:pt x="4" y="42"/>
                    </a:cubicBezTo>
                    <a:cubicBezTo>
                      <a:pt x="15" y="38"/>
                      <a:pt x="28" y="36"/>
                      <a:pt x="39" y="32"/>
                    </a:cubicBezTo>
                    <a:cubicBezTo>
                      <a:pt x="54" y="26"/>
                      <a:pt x="67" y="16"/>
                      <a:pt x="76" y="3"/>
                    </a:cubicBezTo>
                    <a:cubicBezTo>
                      <a:pt x="78" y="0"/>
                      <a:pt x="82" y="3"/>
                      <a:pt x="80" y="6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16"/>
              <p:cNvSpPr>
                <a:spLocks/>
              </p:cNvSpPr>
              <p:nvPr/>
            </p:nvSpPr>
            <p:spPr bwMode="auto">
              <a:xfrm>
                <a:off x="2186" y="172"/>
                <a:ext cx="564" cy="600"/>
              </a:xfrm>
              <a:custGeom>
                <a:avLst/>
                <a:gdLst>
                  <a:gd name="T0" fmla="*/ 7 w 281"/>
                  <a:gd name="T1" fmla="*/ 131 h 299"/>
                  <a:gd name="T2" fmla="*/ 44 w 281"/>
                  <a:gd name="T3" fmla="*/ 61 h 299"/>
                  <a:gd name="T4" fmla="*/ 102 w 281"/>
                  <a:gd name="T5" fmla="*/ 30 h 299"/>
                  <a:gd name="T6" fmla="*/ 122 w 281"/>
                  <a:gd name="T7" fmla="*/ 24 h 299"/>
                  <a:gd name="T8" fmla="*/ 189 w 281"/>
                  <a:gd name="T9" fmla="*/ 10 h 299"/>
                  <a:gd name="T10" fmla="*/ 277 w 281"/>
                  <a:gd name="T11" fmla="*/ 1 h 299"/>
                  <a:gd name="T12" fmla="*/ 277 w 281"/>
                  <a:gd name="T13" fmla="*/ 6 h 299"/>
                  <a:gd name="T14" fmla="*/ 172 w 281"/>
                  <a:gd name="T15" fmla="*/ 19 h 299"/>
                  <a:gd name="T16" fmla="*/ 124 w 281"/>
                  <a:gd name="T17" fmla="*/ 30 h 299"/>
                  <a:gd name="T18" fmla="*/ 106 w 281"/>
                  <a:gd name="T19" fmla="*/ 36 h 299"/>
                  <a:gd name="T20" fmla="*/ 100 w 281"/>
                  <a:gd name="T21" fmla="*/ 38 h 299"/>
                  <a:gd name="T22" fmla="*/ 20 w 281"/>
                  <a:gd name="T23" fmla="*/ 111 h 299"/>
                  <a:gd name="T24" fmla="*/ 14 w 281"/>
                  <a:gd name="T25" fmla="*/ 199 h 299"/>
                  <a:gd name="T26" fmla="*/ 19 w 281"/>
                  <a:gd name="T27" fmla="*/ 214 h 299"/>
                  <a:gd name="T28" fmla="*/ 29 w 281"/>
                  <a:gd name="T29" fmla="*/ 234 h 299"/>
                  <a:gd name="T30" fmla="*/ 45 w 281"/>
                  <a:gd name="T31" fmla="*/ 254 h 299"/>
                  <a:gd name="T32" fmla="*/ 70 w 281"/>
                  <a:gd name="T33" fmla="*/ 274 h 299"/>
                  <a:gd name="T34" fmla="*/ 97 w 281"/>
                  <a:gd name="T35" fmla="*/ 286 h 299"/>
                  <a:gd name="T36" fmla="*/ 129 w 281"/>
                  <a:gd name="T37" fmla="*/ 292 h 299"/>
                  <a:gd name="T38" fmla="*/ 163 w 281"/>
                  <a:gd name="T39" fmla="*/ 289 h 299"/>
                  <a:gd name="T40" fmla="*/ 194 w 281"/>
                  <a:gd name="T41" fmla="*/ 281 h 299"/>
                  <a:gd name="T42" fmla="*/ 219 w 281"/>
                  <a:gd name="T43" fmla="*/ 269 h 299"/>
                  <a:gd name="T44" fmla="*/ 247 w 281"/>
                  <a:gd name="T45" fmla="*/ 247 h 299"/>
                  <a:gd name="T46" fmla="*/ 263 w 281"/>
                  <a:gd name="T47" fmla="*/ 219 h 299"/>
                  <a:gd name="T48" fmla="*/ 267 w 281"/>
                  <a:gd name="T49" fmla="*/ 205 h 299"/>
                  <a:gd name="T50" fmla="*/ 269 w 281"/>
                  <a:gd name="T51" fmla="*/ 183 h 299"/>
                  <a:gd name="T52" fmla="*/ 267 w 281"/>
                  <a:gd name="T53" fmla="*/ 161 h 299"/>
                  <a:gd name="T54" fmla="*/ 263 w 281"/>
                  <a:gd name="T55" fmla="*/ 147 h 299"/>
                  <a:gd name="T56" fmla="*/ 258 w 281"/>
                  <a:gd name="T57" fmla="*/ 133 h 299"/>
                  <a:gd name="T58" fmla="*/ 253 w 281"/>
                  <a:gd name="T59" fmla="*/ 122 h 299"/>
                  <a:gd name="T60" fmla="*/ 245 w 281"/>
                  <a:gd name="T61" fmla="*/ 110 h 299"/>
                  <a:gd name="T62" fmla="*/ 249 w 281"/>
                  <a:gd name="T63" fmla="*/ 107 h 299"/>
                  <a:gd name="T64" fmla="*/ 258 w 281"/>
                  <a:gd name="T65" fmla="*/ 121 h 299"/>
                  <a:gd name="T66" fmla="*/ 264 w 281"/>
                  <a:gd name="T67" fmla="*/ 132 h 299"/>
                  <a:gd name="T68" fmla="*/ 269 w 281"/>
                  <a:gd name="T69" fmla="*/ 145 h 299"/>
                  <a:gd name="T70" fmla="*/ 273 w 281"/>
                  <a:gd name="T71" fmla="*/ 161 h 299"/>
                  <a:gd name="T72" fmla="*/ 275 w 281"/>
                  <a:gd name="T73" fmla="*/ 184 h 299"/>
                  <a:gd name="T74" fmla="*/ 273 w 281"/>
                  <a:gd name="T75" fmla="*/ 206 h 299"/>
                  <a:gd name="T76" fmla="*/ 270 w 281"/>
                  <a:gd name="T77" fmla="*/ 220 h 299"/>
                  <a:gd name="T78" fmla="*/ 253 w 281"/>
                  <a:gd name="T79" fmla="*/ 251 h 299"/>
                  <a:gd name="T80" fmla="*/ 221 w 281"/>
                  <a:gd name="T81" fmla="*/ 277 h 299"/>
                  <a:gd name="T82" fmla="*/ 197 w 281"/>
                  <a:gd name="T83" fmla="*/ 288 h 299"/>
                  <a:gd name="T84" fmla="*/ 165 w 281"/>
                  <a:gd name="T85" fmla="*/ 296 h 299"/>
                  <a:gd name="T86" fmla="*/ 128 w 281"/>
                  <a:gd name="T87" fmla="*/ 299 h 299"/>
                  <a:gd name="T88" fmla="*/ 95 w 281"/>
                  <a:gd name="T89" fmla="*/ 293 h 299"/>
                  <a:gd name="T90" fmla="*/ 67 w 281"/>
                  <a:gd name="T91" fmla="*/ 280 h 299"/>
                  <a:gd name="T92" fmla="*/ 40 w 281"/>
                  <a:gd name="T93" fmla="*/ 259 h 299"/>
                  <a:gd name="T94" fmla="*/ 25 w 281"/>
                  <a:gd name="T95" fmla="*/ 240 h 299"/>
                  <a:gd name="T96" fmla="*/ 13 w 281"/>
                  <a:gd name="T97" fmla="*/ 219 h 299"/>
                  <a:gd name="T98" fmla="*/ 7 w 281"/>
                  <a:gd name="T99" fmla="*/ 200 h 299"/>
                  <a:gd name="T100" fmla="*/ 7 w 281"/>
                  <a:gd name="T101" fmla="*/ 13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1" h="299">
                    <a:moveTo>
                      <a:pt x="7" y="131"/>
                    </a:moveTo>
                    <a:cubicBezTo>
                      <a:pt x="12" y="105"/>
                      <a:pt x="24" y="80"/>
                      <a:pt x="44" y="61"/>
                    </a:cubicBezTo>
                    <a:cubicBezTo>
                      <a:pt x="59" y="47"/>
                      <a:pt x="81" y="37"/>
                      <a:pt x="102" y="30"/>
                    </a:cubicBezTo>
                    <a:cubicBezTo>
                      <a:pt x="109" y="28"/>
                      <a:pt x="115" y="26"/>
                      <a:pt x="122" y="24"/>
                    </a:cubicBezTo>
                    <a:cubicBezTo>
                      <a:pt x="138" y="20"/>
                      <a:pt x="165" y="13"/>
                      <a:pt x="189" y="10"/>
                    </a:cubicBezTo>
                    <a:cubicBezTo>
                      <a:pt x="226" y="4"/>
                      <a:pt x="231" y="4"/>
                      <a:pt x="277" y="1"/>
                    </a:cubicBezTo>
                    <a:cubicBezTo>
                      <a:pt x="281" y="0"/>
                      <a:pt x="280" y="6"/>
                      <a:pt x="277" y="6"/>
                    </a:cubicBezTo>
                    <a:cubicBezTo>
                      <a:pt x="227" y="10"/>
                      <a:pt x="200" y="14"/>
                      <a:pt x="172" y="19"/>
                    </a:cubicBezTo>
                    <a:cubicBezTo>
                      <a:pt x="151" y="23"/>
                      <a:pt x="141" y="26"/>
                      <a:pt x="124" y="30"/>
                    </a:cubicBezTo>
                    <a:cubicBezTo>
                      <a:pt x="118" y="32"/>
                      <a:pt x="112" y="34"/>
                      <a:pt x="106" y="36"/>
                    </a:cubicBezTo>
                    <a:cubicBezTo>
                      <a:pt x="104" y="37"/>
                      <a:pt x="102" y="37"/>
                      <a:pt x="100" y="38"/>
                    </a:cubicBezTo>
                    <a:cubicBezTo>
                      <a:pt x="62" y="53"/>
                      <a:pt x="34" y="73"/>
                      <a:pt x="20" y="111"/>
                    </a:cubicBezTo>
                    <a:cubicBezTo>
                      <a:pt x="10" y="139"/>
                      <a:pt x="6" y="170"/>
                      <a:pt x="14" y="199"/>
                    </a:cubicBezTo>
                    <a:cubicBezTo>
                      <a:pt x="15" y="204"/>
                      <a:pt x="17" y="209"/>
                      <a:pt x="19" y="214"/>
                    </a:cubicBezTo>
                    <a:cubicBezTo>
                      <a:pt x="22" y="221"/>
                      <a:pt x="25" y="228"/>
                      <a:pt x="29" y="234"/>
                    </a:cubicBezTo>
                    <a:cubicBezTo>
                      <a:pt x="34" y="241"/>
                      <a:pt x="39" y="248"/>
                      <a:pt x="45" y="254"/>
                    </a:cubicBezTo>
                    <a:cubicBezTo>
                      <a:pt x="53" y="262"/>
                      <a:pt x="61" y="268"/>
                      <a:pt x="70" y="274"/>
                    </a:cubicBezTo>
                    <a:cubicBezTo>
                      <a:pt x="79" y="279"/>
                      <a:pt x="87" y="283"/>
                      <a:pt x="97" y="286"/>
                    </a:cubicBezTo>
                    <a:cubicBezTo>
                      <a:pt x="107" y="290"/>
                      <a:pt x="118" y="292"/>
                      <a:pt x="129" y="292"/>
                    </a:cubicBezTo>
                    <a:cubicBezTo>
                      <a:pt x="140" y="292"/>
                      <a:pt x="152" y="291"/>
                      <a:pt x="163" y="289"/>
                    </a:cubicBezTo>
                    <a:cubicBezTo>
                      <a:pt x="174" y="287"/>
                      <a:pt x="184" y="284"/>
                      <a:pt x="194" y="281"/>
                    </a:cubicBezTo>
                    <a:cubicBezTo>
                      <a:pt x="203" y="278"/>
                      <a:pt x="212" y="274"/>
                      <a:pt x="219" y="269"/>
                    </a:cubicBezTo>
                    <a:cubicBezTo>
                      <a:pt x="230" y="263"/>
                      <a:pt x="240" y="256"/>
                      <a:pt x="247" y="247"/>
                    </a:cubicBezTo>
                    <a:cubicBezTo>
                      <a:pt x="254" y="239"/>
                      <a:pt x="260" y="230"/>
                      <a:pt x="263" y="219"/>
                    </a:cubicBezTo>
                    <a:cubicBezTo>
                      <a:pt x="265" y="215"/>
                      <a:pt x="266" y="210"/>
                      <a:pt x="267" y="205"/>
                    </a:cubicBezTo>
                    <a:cubicBezTo>
                      <a:pt x="268" y="198"/>
                      <a:pt x="269" y="191"/>
                      <a:pt x="269" y="183"/>
                    </a:cubicBezTo>
                    <a:cubicBezTo>
                      <a:pt x="269" y="176"/>
                      <a:pt x="268" y="168"/>
                      <a:pt x="267" y="161"/>
                    </a:cubicBezTo>
                    <a:cubicBezTo>
                      <a:pt x="266" y="156"/>
                      <a:pt x="265" y="151"/>
                      <a:pt x="263" y="147"/>
                    </a:cubicBezTo>
                    <a:cubicBezTo>
                      <a:pt x="262" y="142"/>
                      <a:pt x="260" y="137"/>
                      <a:pt x="258" y="133"/>
                    </a:cubicBezTo>
                    <a:cubicBezTo>
                      <a:pt x="256" y="129"/>
                      <a:pt x="254" y="126"/>
                      <a:pt x="253" y="122"/>
                    </a:cubicBezTo>
                    <a:cubicBezTo>
                      <a:pt x="250" y="118"/>
                      <a:pt x="248" y="114"/>
                      <a:pt x="245" y="110"/>
                    </a:cubicBezTo>
                    <a:cubicBezTo>
                      <a:pt x="243" y="108"/>
                      <a:pt x="247" y="104"/>
                      <a:pt x="249" y="107"/>
                    </a:cubicBezTo>
                    <a:cubicBezTo>
                      <a:pt x="252" y="111"/>
                      <a:pt x="255" y="116"/>
                      <a:pt x="258" y="121"/>
                    </a:cubicBezTo>
                    <a:cubicBezTo>
                      <a:pt x="260" y="124"/>
                      <a:pt x="262" y="128"/>
                      <a:pt x="264" y="132"/>
                    </a:cubicBezTo>
                    <a:cubicBezTo>
                      <a:pt x="266" y="136"/>
                      <a:pt x="267" y="141"/>
                      <a:pt x="269" y="145"/>
                    </a:cubicBezTo>
                    <a:cubicBezTo>
                      <a:pt x="271" y="150"/>
                      <a:pt x="272" y="156"/>
                      <a:pt x="273" y="161"/>
                    </a:cubicBezTo>
                    <a:cubicBezTo>
                      <a:pt x="274" y="169"/>
                      <a:pt x="275" y="176"/>
                      <a:pt x="275" y="184"/>
                    </a:cubicBezTo>
                    <a:cubicBezTo>
                      <a:pt x="275" y="191"/>
                      <a:pt x="274" y="199"/>
                      <a:pt x="273" y="206"/>
                    </a:cubicBezTo>
                    <a:cubicBezTo>
                      <a:pt x="272" y="211"/>
                      <a:pt x="271" y="215"/>
                      <a:pt x="270" y="220"/>
                    </a:cubicBezTo>
                    <a:cubicBezTo>
                      <a:pt x="266" y="231"/>
                      <a:pt x="261" y="242"/>
                      <a:pt x="253" y="251"/>
                    </a:cubicBezTo>
                    <a:cubicBezTo>
                      <a:pt x="245" y="261"/>
                      <a:pt x="234" y="270"/>
                      <a:pt x="221" y="277"/>
                    </a:cubicBezTo>
                    <a:cubicBezTo>
                      <a:pt x="214" y="281"/>
                      <a:pt x="205" y="285"/>
                      <a:pt x="197" y="288"/>
                    </a:cubicBezTo>
                    <a:cubicBezTo>
                      <a:pt x="187" y="291"/>
                      <a:pt x="176" y="294"/>
                      <a:pt x="165" y="296"/>
                    </a:cubicBezTo>
                    <a:cubicBezTo>
                      <a:pt x="153" y="298"/>
                      <a:pt x="141" y="299"/>
                      <a:pt x="128" y="299"/>
                    </a:cubicBezTo>
                    <a:cubicBezTo>
                      <a:pt x="117" y="299"/>
                      <a:pt x="106" y="297"/>
                      <a:pt x="95" y="293"/>
                    </a:cubicBezTo>
                    <a:cubicBezTo>
                      <a:pt x="85" y="290"/>
                      <a:pt x="76" y="286"/>
                      <a:pt x="67" y="280"/>
                    </a:cubicBezTo>
                    <a:cubicBezTo>
                      <a:pt x="57" y="275"/>
                      <a:pt x="48" y="267"/>
                      <a:pt x="40" y="259"/>
                    </a:cubicBezTo>
                    <a:cubicBezTo>
                      <a:pt x="35" y="253"/>
                      <a:pt x="29" y="247"/>
                      <a:pt x="25" y="240"/>
                    </a:cubicBezTo>
                    <a:cubicBezTo>
                      <a:pt x="20" y="233"/>
                      <a:pt x="16" y="226"/>
                      <a:pt x="13" y="219"/>
                    </a:cubicBezTo>
                    <a:cubicBezTo>
                      <a:pt x="11" y="213"/>
                      <a:pt x="9" y="207"/>
                      <a:pt x="7" y="200"/>
                    </a:cubicBezTo>
                    <a:cubicBezTo>
                      <a:pt x="0" y="178"/>
                      <a:pt x="2" y="154"/>
                      <a:pt x="7" y="131"/>
                    </a:cubicBezTo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17"/>
              <p:cNvSpPr>
                <a:spLocks/>
              </p:cNvSpPr>
              <p:nvPr/>
            </p:nvSpPr>
            <p:spPr bwMode="auto">
              <a:xfrm>
                <a:off x="2509" y="244"/>
                <a:ext cx="96" cy="94"/>
              </a:xfrm>
              <a:custGeom>
                <a:avLst/>
                <a:gdLst>
                  <a:gd name="T0" fmla="*/ 0 w 48"/>
                  <a:gd name="T1" fmla="*/ 20 h 47"/>
                  <a:gd name="T2" fmla="*/ 25 w 48"/>
                  <a:gd name="T3" fmla="*/ 47 h 47"/>
                  <a:gd name="T4" fmla="*/ 48 w 48"/>
                  <a:gd name="T5" fmla="*/ 24 h 47"/>
                  <a:gd name="T6" fmla="*/ 25 w 48"/>
                  <a:gd name="T7" fmla="*/ 0 h 47"/>
                  <a:gd name="T8" fmla="*/ 0 w 48"/>
                  <a:gd name="T9" fmla="*/ 2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20"/>
                    </a:moveTo>
                    <a:cubicBezTo>
                      <a:pt x="0" y="33"/>
                      <a:pt x="12" y="47"/>
                      <a:pt x="25" y="47"/>
                    </a:cubicBezTo>
                    <a:cubicBezTo>
                      <a:pt x="38" y="47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5" y="0"/>
                    </a:cubicBezTo>
                    <a:cubicBezTo>
                      <a:pt x="12" y="0"/>
                      <a:pt x="0" y="7"/>
                      <a:pt x="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18"/>
              <p:cNvSpPr>
                <a:spLocks/>
              </p:cNvSpPr>
              <p:nvPr/>
            </p:nvSpPr>
            <p:spPr bwMode="auto">
              <a:xfrm>
                <a:off x="2376" y="318"/>
                <a:ext cx="97" cy="93"/>
              </a:xfrm>
              <a:custGeom>
                <a:avLst/>
                <a:gdLst>
                  <a:gd name="T0" fmla="*/ 0 w 48"/>
                  <a:gd name="T1" fmla="*/ 20 h 46"/>
                  <a:gd name="T2" fmla="*/ 25 w 48"/>
                  <a:gd name="T3" fmla="*/ 46 h 46"/>
                  <a:gd name="T4" fmla="*/ 48 w 48"/>
                  <a:gd name="T5" fmla="*/ 24 h 46"/>
                  <a:gd name="T6" fmla="*/ 24 w 48"/>
                  <a:gd name="T7" fmla="*/ 0 h 46"/>
                  <a:gd name="T8" fmla="*/ 0 w 48"/>
                  <a:gd name="T9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20"/>
                    </a:moveTo>
                    <a:cubicBezTo>
                      <a:pt x="1" y="32"/>
                      <a:pt x="12" y="45"/>
                      <a:pt x="25" y="46"/>
                    </a:cubicBezTo>
                    <a:cubicBezTo>
                      <a:pt x="37" y="46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2" y="0"/>
                      <a:pt x="0" y="7"/>
                      <a:pt x="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19"/>
              <p:cNvSpPr>
                <a:spLocks/>
              </p:cNvSpPr>
              <p:nvPr/>
            </p:nvSpPr>
            <p:spPr bwMode="auto">
              <a:xfrm>
                <a:off x="2431" y="348"/>
                <a:ext cx="24" cy="25"/>
              </a:xfrm>
              <a:custGeom>
                <a:avLst/>
                <a:gdLst>
                  <a:gd name="T0" fmla="*/ 9 w 12"/>
                  <a:gd name="T1" fmla="*/ 2 h 12"/>
                  <a:gd name="T2" fmla="*/ 0 w 12"/>
                  <a:gd name="T3" fmla="*/ 5 h 12"/>
                  <a:gd name="T4" fmla="*/ 7 w 12"/>
                  <a:gd name="T5" fmla="*/ 11 h 12"/>
                  <a:gd name="T6" fmla="*/ 9 w 12"/>
                  <a:gd name="T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9" y="2"/>
                    </a:moveTo>
                    <a:cubicBezTo>
                      <a:pt x="7" y="0"/>
                      <a:pt x="1" y="1"/>
                      <a:pt x="0" y="5"/>
                    </a:cubicBezTo>
                    <a:cubicBezTo>
                      <a:pt x="0" y="8"/>
                      <a:pt x="4" y="12"/>
                      <a:pt x="7" y="11"/>
                    </a:cubicBezTo>
                    <a:cubicBezTo>
                      <a:pt x="11" y="10"/>
                      <a:pt x="12" y="5"/>
                      <a:pt x="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20"/>
              <p:cNvSpPr>
                <a:spLocks/>
              </p:cNvSpPr>
              <p:nvPr/>
            </p:nvSpPr>
            <p:spPr bwMode="auto">
              <a:xfrm>
                <a:off x="2559" y="280"/>
                <a:ext cx="24" cy="24"/>
              </a:xfrm>
              <a:custGeom>
                <a:avLst/>
                <a:gdLst>
                  <a:gd name="T0" fmla="*/ 9 w 12"/>
                  <a:gd name="T1" fmla="*/ 3 h 12"/>
                  <a:gd name="T2" fmla="*/ 0 w 12"/>
                  <a:gd name="T3" fmla="*/ 5 h 12"/>
                  <a:gd name="T4" fmla="*/ 7 w 12"/>
                  <a:gd name="T5" fmla="*/ 11 h 12"/>
                  <a:gd name="T6" fmla="*/ 9 w 12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9" y="3"/>
                    </a:moveTo>
                    <a:cubicBezTo>
                      <a:pt x="6" y="0"/>
                      <a:pt x="0" y="1"/>
                      <a:pt x="0" y="5"/>
                    </a:cubicBezTo>
                    <a:cubicBezTo>
                      <a:pt x="0" y="9"/>
                      <a:pt x="4" y="12"/>
                      <a:pt x="7" y="11"/>
                    </a:cubicBezTo>
                    <a:cubicBezTo>
                      <a:pt x="11" y="10"/>
                      <a:pt x="12" y="6"/>
                      <a:pt x="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21"/>
              <p:cNvSpPr>
                <a:spLocks noEditPoints="1"/>
              </p:cNvSpPr>
              <p:nvPr/>
            </p:nvSpPr>
            <p:spPr bwMode="auto">
              <a:xfrm>
                <a:off x="2493" y="216"/>
                <a:ext cx="124" cy="142"/>
              </a:xfrm>
              <a:custGeom>
                <a:avLst/>
                <a:gdLst>
                  <a:gd name="T0" fmla="*/ 4 w 62"/>
                  <a:gd name="T1" fmla="*/ 9 h 71"/>
                  <a:gd name="T2" fmla="*/ 9 w 62"/>
                  <a:gd name="T3" fmla="*/ 44 h 71"/>
                  <a:gd name="T4" fmla="*/ 32 w 62"/>
                  <a:gd name="T5" fmla="*/ 71 h 71"/>
                  <a:gd name="T6" fmla="*/ 62 w 62"/>
                  <a:gd name="T7" fmla="*/ 56 h 71"/>
                  <a:gd name="T8" fmla="*/ 58 w 62"/>
                  <a:gd name="T9" fmla="*/ 26 h 71"/>
                  <a:gd name="T10" fmla="*/ 43 w 62"/>
                  <a:gd name="T11" fmla="*/ 1 h 71"/>
                  <a:gd name="T12" fmla="*/ 4 w 62"/>
                  <a:gd name="T13" fmla="*/ 9 h 71"/>
                  <a:gd name="T14" fmla="*/ 34 w 62"/>
                  <a:gd name="T15" fmla="*/ 17 h 71"/>
                  <a:gd name="T16" fmla="*/ 47 w 62"/>
                  <a:gd name="T17" fmla="*/ 26 h 71"/>
                  <a:gd name="T18" fmla="*/ 37 w 62"/>
                  <a:gd name="T19" fmla="*/ 58 h 71"/>
                  <a:gd name="T20" fmla="*/ 10 w 62"/>
                  <a:gd name="T21" fmla="*/ 37 h 71"/>
                  <a:gd name="T22" fmla="*/ 34 w 62"/>
                  <a:gd name="T23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71">
                    <a:moveTo>
                      <a:pt x="4" y="9"/>
                    </a:moveTo>
                    <a:cubicBezTo>
                      <a:pt x="0" y="15"/>
                      <a:pt x="8" y="41"/>
                      <a:pt x="9" y="44"/>
                    </a:cubicBezTo>
                    <a:cubicBezTo>
                      <a:pt x="10" y="48"/>
                      <a:pt x="26" y="71"/>
                      <a:pt x="32" y="71"/>
                    </a:cubicBezTo>
                    <a:cubicBezTo>
                      <a:pt x="52" y="70"/>
                      <a:pt x="62" y="56"/>
                      <a:pt x="62" y="56"/>
                    </a:cubicBezTo>
                    <a:cubicBezTo>
                      <a:pt x="62" y="56"/>
                      <a:pt x="62" y="35"/>
                      <a:pt x="58" y="26"/>
                    </a:cubicBezTo>
                    <a:cubicBezTo>
                      <a:pt x="54" y="17"/>
                      <a:pt x="48" y="1"/>
                      <a:pt x="43" y="1"/>
                    </a:cubicBezTo>
                    <a:cubicBezTo>
                      <a:pt x="38" y="0"/>
                      <a:pt x="8" y="3"/>
                      <a:pt x="4" y="9"/>
                    </a:cubicBezTo>
                    <a:close/>
                    <a:moveTo>
                      <a:pt x="34" y="17"/>
                    </a:moveTo>
                    <a:cubicBezTo>
                      <a:pt x="39" y="18"/>
                      <a:pt x="44" y="21"/>
                      <a:pt x="47" y="26"/>
                    </a:cubicBezTo>
                    <a:cubicBezTo>
                      <a:pt x="53" y="36"/>
                      <a:pt x="53" y="56"/>
                      <a:pt x="37" y="58"/>
                    </a:cubicBezTo>
                    <a:cubicBezTo>
                      <a:pt x="25" y="60"/>
                      <a:pt x="11" y="49"/>
                      <a:pt x="10" y="37"/>
                    </a:cubicBezTo>
                    <a:cubicBezTo>
                      <a:pt x="8" y="23"/>
                      <a:pt x="22" y="15"/>
                      <a:pt x="34" y="17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22"/>
              <p:cNvSpPr>
                <a:spLocks noEditPoints="1"/>
              </p:cNvSpPr>
              <p:nvPr/>
            </p:nvSpPr>
            <p:spPr bwMode="auto">
              <a:xfrm>
                <a:off x="2360" y="284"/>
                <a:ext cx="129" cy="143"/>
              </a:xfrm>
              <a:custGeom>
                <a:avLst/>
                <a:gdLst>
                  <a:gd name="T0" fmla="*/ 9 w 64"/>
                  <a:gd name="T1" fmla="*/ 46 h 71"/>
                  <a:gd name="T2" fmla="*/ 32 w 64"/>
                  <a:gd name="T3" fmla="*/ 70 h 71"/>
                  <a:gd name="T4" fmla="*/ 56 w 64"/>
                  <a:gd name="T5" fmla="*/ 62 h 71"/>
                  <a:gd name="T6" fmla="*/ 64 w 64"/>
                  <a:gd name="T7" fmla="*/ 50 h 71"/>
                  <a:gd name="T8" fmla="*/ 53 w 64"/>
                  <a:gd name="T9" fmla="*/ 26 h 71"/>
                  <a:gd name="T10" fmla="*/ 39 w 64"/>
                  <a:gd name="T11" fmla="*/ 1 h 71"/>
                  <a:gd name="T12" fmla="*/ 12 w 64"/>
                  <a:gd name="T13" fmla="*/ 7 h 71"/>
                  <a:gd name="T14" fmla="*/ 0 w 64"/>
                  <a:gd name="T15" fmla="*/ 19 h 71"/>
                  <a:gd name="T16" fmla="*/ 9 w 64"/>
                  <a:gd name="T17" fmla="*/ 46 h 71"/>
                  <a:gd name="T18" fmla="*/ 12 w 64"/>
                  <a:gd name="T19" fmla="*/ 36 h 71"/>
                  <a:gd name="T20" fmla="*/ 31 w 64"/>
                  <a:gd name="T21" fmla="*/ 19 h 71"/>
                  <a:gd name="T22" fmla="*/ 46 w 64"/>
                  <a:gd name="T23" fmla="*/ 27 h 71"/>
                  <a:gd name="T24" fmla="*/ 53 w 64"/>
                  <a:gd name="T25" fmla="*/ 40 h 71"/>
                  <a:gd name="T26" fmla="*/ 32 w 64"/>
                  <a:gd name="T27" fmla="*/ 58 h 71"/>
                  <a:gd name="T28" fmla="*/ 12 w 64"/>
                  <a:gd name="T29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71">
                    <a:moveTo>
                      <a:pt x="9" y="46"/>
                    </a:moveTo>
                    <a:cubicBezTo>
                      <a:pt x="12" y="51"/>
                      <a:pt x="26" y="68"/>
                      <a:pt x="32" y="70"/>
                    </a:cubicBezTo>
                    <a:cubicBezTo>
                      <a:pt x="38" y="71"/>
                      <a:pt x="53" y="66"/>
                      <a:pt x="56" y="62"/>
                    </a:cubicBezTo>
                    <a:cubicBezTo>
                      <a:pt x="59" y="59"/>
                      <a:pt x="64" y="51"/>
                      <a:pt x="64" y="50"/>
                    </a:cubicBezTo>
                    <a:cubicBezTo>
                      <a:pt x="64" y="49"/>
                      <a:pt x="53" y="26"/>
                      <a:pt x="53" y="26"/>
                    </a:cubicBezTo>
                    <a:cubicBezTo>
                      <a:pt x="53" y="26"/>
                      <a:pt x="46" y="2"/>
                      <a:pt x="39" y="1"/>
                    </a:cubicBezTo>
                    <a:cubicBezTo>
                      <a:pt x="31" y="0"/>
                      <a:pt x="15" y="5"/>
                      <a:pt x="12" y="7"/>
                    </a:cubicBezTo>
                    <a:cubicBezTo>
                      <a:pt x="9" y="9"/>
                      <a:pt x="1" y="14"/>
                      <a:pt x="0" y="19"/>
                    </a:cubicBezTo>
                    <a:cubicBezTo>
                      <a:pt x="0" y="23"/>
                      <a:pt x="7" y="41"/>
                      <a:pt x="9" y="46"/>
                    </a:cubicBezTo>
                    <a:close/>
                    <a:moveTo>
                      <a:pt x="12" y="36"/>
                    </a:moveTo>
                    <a:cubicBezTo>
                      <a:pt x="12" y="23"/>
                      <a:pt x="21" y="18"/>
                      <a:pt x="31" y="19"/>
                    </a:cubicBezTo>
                    <a:cubicBezTo>
                      <a:pt x="36" y="20"/>
                      <a:pt x="42" y="22"/>
                      <a:pt x="46" y="27"/>
                    </a:cubicBezTo>
                    <a:cubicBezTo>
                      <a:pt x="50" y="31"/>
                      <a:pt x="52" y="35"/>
                      <a:pt x="53" y="40"/>
                    </a:cubicBezTo>
                    <a:cubicBezTo>
                      <a:pt x="55" y="53"/>
                      <a:pt x="44" y="59"/>
                      <a:pt x="32" y="58"/>
                    </a:cubicBezTo>
                    <a:cubicBezTo>
                      <a:pt x="20" y="56"/>
                      <a:pt x="11" y="49"/>
                      <a:pt x="12" y="36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523"/>
              <p:cNvSpPr>
                <a:spLocks noEditPoints="1"/>
              </p:cNvSpPr>
              <p:nvPr/>
            </p:nvSpPr>
            <p:spPr bwMode="auto">
              <a:xfrm>
                <a:off x="2509" y="246"/>
                <a:ext cx="90" cy="90"/>
              </a:xfrm>
              <a:custGeom>
                <a:avLst/>
                <a:gdLst>
                  <a:gd name="T0" fmla="*/ 2 w 45"/>
                  <a:gd name="T1" fmla="*/ 22 h 45"/>
                  <a:gd name="T2" fmla="*/ 29 w 45"/>
                  <a:gd name="T3" fmla="*/ 43 h 45"/>
                  <a:gd name="T4" fmla="*/ 39 w 45"/>
                  <a:gd name="T5" fmla="*/ 11 h 45"/>
                  <a:gd name="T6" fmla="*/ 26 w 45"/>
                  <a:gd name="T7" fmla="*/ 2 h 45"/>
                  <a:gd name="T8" fmla="*/ 2 w 45"/>
                  <a:gd name="T9" fmla="*/ 22 h 45"/>
                  <a:gd name="T10" fmla="*/ 24 w 45"/>
                  <a:gd name="T11" fmla="*/ 8 h 45"/>
                  <a:gd name="T12" fmla="*/ 36 w 45"/>
                  <a:gd name="T13" fmla="*/ 23 h 45"/>
                  <a:gd name="T14" fmla="*/ 29 w 45"/>
                  <a:gd name="T15" fmla="*/ 37 h 45"/>
                  <a:gd name="T16" fmla="*/ 9 w 45"/>
                  <a:gd name="T17" fmla="*/ 22 h 45"/>
                  <a:gd name="T18" fmla="*/ 24 w 45"/>
                  <a:gd name="T19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5">
                    <a:moveTo>
                      <a:pt x="2" y="22"/>
                    </a:moveTo>
                    <a:cubicBezTo>
                      <a:pt x="3" y="34"/>
                      <a:pt x="17" y="45"/>
                      <a:pt x="29" y="43"/>
                    </a:cubicBezTo>
                    <a:cubicBezTo>
                      <a:pt x="45" y="41"/>
                      <a:pt x="45" y="21"/>
                      <a:pt x="39" y="11"/>
                    </a:cubicBezTo>
                    <a:cubicBezTo>
                      <a:pt x="36" y="6"/>
                      <a:pt x="31" y="3"/>
                      <a:pt x="26" y="2"/>
                    </a:cubicBezTo>
                    <a:cubicBezTo>
                      <a:pt x="14" y="0"/>
                      <a:pt x="0" y="8"/>
                      <a:pt x="2" y="22"/>
                    </a:cubicBezTo>
                    <a:close/>
                    <a:moveTo>
                      <a:pt x="24" y="8"/>
                    </a:moveTo>
                    <a:cubicBezTo>
                      <a:pt x="32" y="8"/>
                      <a:pt x="36" y="16"/>
                      <a:pt x="36" y="23"/>
                    </a:cubicBezTo>
                    <a:cubicBezTo>
                      <a:pt x="36" y="27"/>
                      <a:pt x="35" y="36"/>
                      <a:pt x="29" y="37"/>
                    </a:cubicBezTo>
                    <a:cubicBezTo>
                      <a:pt x="21" y="38"/>
                      <a:pt x="10" y="30"/>
                      <a:pt x="9" y="22"/>
                    </a:cubicBezTo>
                    <a:cubicBezTo>
                      <a:pt x="8" y="14"/>
                      <a:pt x="16" y="9"/>
                      <a:pt x="24" y="8"/>
                    </a:cubicBezTo>
                    <a:close/>
                  </a:path>
                </a:pathLst>
              </a:custGeom>
              <a:solidFill>
                <a:srgbClr val="B6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524"/>
              <p:cNvSpPr>
                <a:spLocks noEditPoints="1"/>
              </p:cNvSpPr>
              <p:nvPr/>
            </p:nvSpPr>
            <p:spPr bwMode="auto">
              <a:xfrm>
                <a:off x="2382" y="316"/>
                <a:ext cx="89" cy="87"/>
              </a:xfrm>
              <a:custGeom>
                <a:avLst/>
                <a:gdLst>
                  <a:gd name="T0" fmla="*/ 1 w 44"/>
                  <a:gd name="T1" fmla="*/ 20 h 43"/>
                  <a:gd name="T2" fmla="*/ 21 w 44"/>
                  <a:gd name="T3" fmla="*/ 42 h 43"/>
                  <a:gd name="T4" fmla="*/ 42 w 44"/>
                  <a:gd name="T5" fmla="*/ 24 h 43"/>
                  <a:gd name="T6" fmla="*/ 35 w 44"/>
                  <a:gd name="T7" fmla="*/ 11 h 43"/>
                  <a:gd name="T8" fmla="*/ 20 w 44"/>
                  <a:gd name="T9" fmla="*/ 3 h 43"/>
                  <a:gd name="T10" fmla="*/ 1 w 44"/>
                  <a:gd name="T11" fmla="*/ 20 h 43"/>
                  <a:gd name="T12" fmla="*/ 8 w 44"/>
                  <a:gd name="T13" fmla="*/ 19 h 43"/>
                  <a:gd name="T14" fmla="*/ 36 w 44"/>
                  <a:gd name="T15" fmla="*/ 25 h 43"/>
                  <a:gd name="T16" fmla="*/ 22 w 44"/>
                  <a:gd name="T17" fmla="*/ 35 h 43"/>
                  <a:gd name="T18" fmla="*/ 8 w 44"/>
                  <a:gd name="T19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1" y="20"/>
                    </a:moveTo>
                    <a:cubicBezTo>
                      <a:pt x="0" y="33"/>
                      <a:pt x="9" y="40"/>
                      <a:pt x="21" y="42"/>
                    </a:cubicBezTo>
                    <a:cubicBezTo>
                      <a:pt x="33" y="43"/>
                      <a:pt x="44" y="37"/>
                      <a:pt x="42" y="24"/>
                    </a:cubicBezTo>
                    <a:cubicBezTo>
                      <a:pt x="41" y="19"/>
                      <a:pt x="39" y="15"/>
                      <a:pt x="35" y="11"/>
                    </a:cubicBezTo>
                    <a:cubicBezTo>
                      <a:pt x="31" y="6"/>
                      <a:pt x="25" y="4"/>
                      <a:pt x="20" y="3"/>
                    </a:cubicBezTo>
                    <a:cubicBezTo>
                      <a:pt x="10" y="2"/>
                      <a:pt x="1" y="7"/>
                      <a:pt x="1" y="20"/>
                    </a:cubicBezTo>
                    <a:close/>
                    <a:moveTo>
                      <a:pt x="8" y="19"/>
                    </a:moveTo>
                    <a:cubicBezTo>
                      <a:pt x="11" y="0"/>
                      <a:pt x="34" y="9"/>
                      <a:pt x="36" y="25"/>
                    </a:cubicBezTo>
                    <a:cubicBezTo>
                      <a:pt x="37" y="34"/>
                      <a:pt x="30" y="36"/>
                      <a:pt x="22" y="35"/>
                    </a:cubicBezTo>
                    <a:cubicBezTo>
                      <a:pt x="13" y="34"/>
                      <a:pt x="7" y="28"/>
                      <a:pt x="8" y="19"/>
                    </a:cubicBezTo>
                    <a:close/>
                  </a:path>
                </a:pathLst>
              </a:custGeom>
              <a:solidFill>
                <a:srgbClr val="B6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525"/>
              <p:cNvSpPr>
                <a:spLocks/>
              </p:cNvSpPr>
              <p:nvPr/>
            </p:nvSpPr>
            <p:spPr bwMode="auto">
              <a:xfrm>
                <a:off x="2589" y="308"/>
                <a:ext cx="18" cy="14"/>
              </a:xfrm>
              <a:custGeom>
                <a:avLst/>
                <a:gdLst>
                  <a:gd name="T0" fmla="*/ 2 w 9"/>
                  <a:gd name="T1" fmla="*/ 1 h 7"/>
                  <a:gd name="T2" fmla="*/ 5 w 9"/>
                  <a:gd name="T3" fmla="*/ 2 h 7"/>
                  <a:gd name="T4" fmla="*/ 8 w 9"/>
                  <a:gd name="T5" fmla="*/ 4 h 7"/>
                  <a:gd name="T6" fmla="*/ 6 w 9"/>
                  <a:gd name="T7" fmla="*/ 7 h 7"/>
                  <a:gd name="T8" fmla="*/ 4 w 9"/>
                  <a:gd name="T9" fmla="*/ 4 h 7"/>
                  <a:gd name="T10" fmla="*/ 4 w 9"/>
                  <a:gd name="T11" fmla="*/ 4 h 7"/>
                  <a:gd name="T12" fmla="*/ 3 w 9"/>
                  <a:gd name="T13" fmla="*/ 4 h 7"/>
                  <a:gd name="T14" fmla="*/ 2 w 9"/>
                  <a:gd name="T15" fmla="*/ 3 h 7"/>
                  <a:gd name="T16" fmla="*/ 2 w 9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2" y="1"/>
                    </a:moveTo>
                    <a:cubicBezTo>
                      <a:pt x="3" y="1"/>
                      <a:pt x="4" y="1"/>
                      <a:pt x="5" y="2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9" y="6"/>
                      <a:pt x="8" y="7"/>
                      <a:pt x="6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3" y="4"/>
                      <a:pt x="4" y="5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0" y="3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526"/>
              <p:cNvSpPr>
                <a:spLocks/>
              </p:cNvSpPr>
              <p:nvPr/>
            </p:nvSpPr>
            <p:spPr bwMode="auto">
              <a:xfrm>
                <a:off x="2461" y="381"/>
                <a:ext cx="18" cy="16"/>
              </a:xfrm>
              <a:custGeom>
                <a:avLst/>
                <a:gdLst>
                  <a:gd name="T0" fmla="*/ 2 w 9"/>
                  <a:gd name="T1" fmla="*/ 1 h 8"/>
                  <a:gd name="T2" fmla="*/ 5 w 9"/>
                  <a:gd name="T3" fmla="*/ 2 h 8"/>
                  <a:gd name="T4" fmla="*/ 8 w 9"/>
                  <a:gd name="T5" fmla="*/ 5 h 8"/>
                  <a:gd name="T6" fmla="*/ 6 w 9"/>
                  <a:gd name="T7" fmla="*/ 7 h 8"/>
                  <a:gd name="T8" fmla="*/ 3 w 9"/>
                  <a:gd name="T9" fmla="*/ 5 h 8"/>
                  <a:gd name="T10" fmla="*/ 1 w 9"/>
                  <a:gd name="T11" fmla="*/ 3 h 8"/>
                  <a:gd name="T12" fmla="*/ 2 w 9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2" y="1"/>
                    </a:moveTo>
                    <a:cubicBezTo>
                      <a:pt x="3" y="1"/>
                      <a:pt x="4" y="2"/>
                      <a:pt x="5" y="2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9" y="6"/>
                      <a:pt x="7" y="8"/>
                      <a:pt x="6" y="7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3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527"/>
              <p:cNvSpPr>
                <a:spLocks/>
              </p:cNvSpPr>
              <p:nvPr/>
            </p:nvSpPr>
            <p:spPr bwMode="auto">
              <a:xfrm>
                <a:off x="2573" y="326"/>
                <a:ext cx="12" cy="18"/>
              </a:xfrm>
              <a:custGeom>
                <a:avLst/>
                <a:gdLst>
                  <a:gd name="T0" fmla="*/ 2 w 6"/>
                  <a:gd name="T1" fmla="*/ 1 h 9"/>
                  <a:gd name="T2" fmla="*/ 4 w 6"/>
                  <a:gd name="T3" fmla="*/ 3 h 9"/>
                  <a:gd name="T4" fmla="*/ 6 w 6"/>
                  <a:gd name="T5" fmla="*/ 7 h 9"/>
                  <a:gd name="T6" fmla="*/ 3 w 6"/>
                  <a:gd name="T7" fmla="*/ 8 h 9"/>
                  <a:gd name="T8" fmla="*/ 2 w 6"/>
                  <a:gd name="T9" fmla="*/ 5 h 9"/>
                  <a:gd name="T10" fmla="*/ 1 w 6"/>
                  <a:gd name="T11" fmla="*/ 4 h 9"/>
                  <a:gd name="T12" fmla="*/ 0 w 6"/>
                  <a:gd name="T13" fmla="*/ 3 h 9"/>
                  <a:gd name="T14" fmla="*/ 2 w 6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2" y="1"/>
                    </a:moveTo>
                    <a:cubicBezTo>
                      <a:pt x="3" y="2"/>
                      <a:pt x="4" y="3"/>
                      <a:pt x="4" y="3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8"/>
                      <a:pt x="4" y="9"/>
                      <a:pt x="3" y="8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2" y="5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528"/>
              <p:cNvSpPr>
                <a:spLocks/>
              </p:cNvSpPr>
              <p:nvPr/>
            </p:nvSpPr>
            <p:spPr bwMode="auto">
              <a:xfrm>
                <a:off x="2443" y="395"/>
                <a:ext cx="14" cy="18"/>
              </a:xfrm>
              <a:custGeom>
                <a:avLst/>
                <a:gdLst>
                  <a:gd name="T0" fmla="*/ 3 w 7"/>
                  <a:gd name="T1" fmla="*/ 1 h 9"/>
                  <a:gd name="T2" fmla="*/ 5 w 7"/>
                  <a:gd name="T3" fmla="*/ 3 h 9"/>
                  <a:gd name="T4" fmla="*/ 7 w 7"/>
                  <a:gd name="T5" fmla="*/ 6 h 9"/>
                  <a:gd name="T6" fmla="*/ 4 w 7"/>
                  <a:gd name="T7" fmla="*/ 8 h 9"/>
                  <a:gd name="T8" fmla="*/ 3 w 7"/>
                  <a:gd name="T9" fmla="*/ 4 h 9"/>
                  <a:gd name="T10" fmla="*/ 2 w 7"/>
                  <a:gd name="T11" fmla="*/ 4 h 9"/>
                  <a:gd name="T12" fmla="*/ 1 w 7"/>
                  <a:gd name="T13" fmla="*/ 2 h 9"/>
                  <a:gd name="T14" fmla="*/ 3 w 7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3" y="1"/>
                    </a:moveTo>
                    <a:cubicBezTo>
                      <a:pt x="4" y="1"/>
                      <a:pt x="5" y="2"/>
                      <a:pt x="5" y="3"/>
                    </a:cubicBezTo>
                    <a:cubicBezTo>
                      <a:pt x="6" y="4"/>
                      <a:pt x="6" y="5"/>
                      <a:pt x="7" y="6"/>
                    </a:cubicBezTo>
                    <a:cubicBezTo>
                      <a:pt x="7" y="8"/>
                      <a:pt x="5" y="9"/>
                      <a:pt x="4" y="8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529"/>
              <p:cNvSpPr>
                <a:spLocks/>
              </p:cNvSpPr>
              <p:nvPr/>
            </p:nvSpPr>
            <p:spPr bwMode="auto">
              <a:xfrm>
                <a:off x="2547" y="328"/>
                <a:ext cx="8" cy="18"/>
              </a:xfrm>
              <a:custGeom>
                <a:avLst/>
                <a:gdLst>
                  <a:gd name="T0" fmla="*/ 4 w 4"/>
                  <a:gd name="T1" fmla="*/ 2 h 9"/>
                  <a:gd name="T2" fmla="*/ 4 w 4"/>
                  <a:gd name="T3" fmla="*/ 4 h 9"/>
                  <a:gd name="T4" fmla="*/ 3 w 4"/>
                  <a:gd name="T5" fmla="*/ 7 h 9"/>
                  <a:gd name="T6" fmla="*/ 0 w 4"/>
                  <a:gd name="T7" fmla="*/ 6 h 9"/>
                  <a:gd name="T8" fmla="*/ 1 w 4"/>
                  <a:gd name="T9" fmla="*/ 4 h 9"/>
                  <a:gd name="T10" fmla="*/ 1 w 4"/>
                  <a:gd name="T11" fmla="*/ 4 h 9"/>
                  <a:gd name="T12" fmla="*/ 1 w 4"/>
                  <a:gd name="T13" fmla="*/ 3 h 9"/>
                  <a:gd name="T14" fmla="*/ 1 w 4"/>
                  <a:gd name="T15" fmla="*/ 2 h 9"/>
                  <a:gd name="T16" fmla="*/ 4 w 4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ubicBezTo>
                      <a:pt x="3" y="9"/>
                      <a:pt x="0" y="8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0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530"/>
              <p:cNvSpPr>
                <a:spLocks/>
              </p:cNvSpPr>
              <p:nvPr/>
            </p:nvSpPr>
            <p:spPr bwMode="auto">
              <a:xfrm>
                <a:off x="2539" y="222"/>
                <a:ext cx="8" cy="32"/>
              </a:xfrm>
              <a:custGeom>
                <a:avLst/>
                <a:gdLst>
                  <a:gd name="T0" fmla="*/ 1 w 4"/>
                  <a:gd name="T1" fmla="*/ 14 h 16"/>
                  <a:gd name="T2" fmla="*/ 0 w 4"/>
                  <a:gd name="T3" fmla="*/ 2 h 16"/>
                  <a:gd name="T4" fmla="*/ 3 w 4"/>
                  <a:gd name="T5" fmla="*/ 1 h 16"/>
                  <a:gd name="T6" fmla="*/ 4 w 4"/>
                  <a:gd name="T7" fmla="*/ 8 h 16"/>
                  <a:gd name="T8" fmla="*/ 4 w 4"/>
                  <a:gd name="T9" fmla="*/ 15 h 16"/>
                  <a:gd name="T10" fmla="*/ 1 w 4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6">
                    <a:moveTo>
                      <a:pt x="1" y="14"/>
                    </a:moveTo>
                    <a:cubicBezTo>
                      <a:pt x="2" y="10"/>
                      <a:pt x="0" y="6"/>
                      <a:pt x="0" y="2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10"/>
                      <a:pt x="4" y="13"/>
                      <a:pt x="4" y="15"/>
                    </a:cubicBezTo>
                    <a:cubicBezTo>
                      <a:pt x="3" y="16"/>
                      <a:pt x="0" y="16"/>
                      <a:pt x="1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531"/>
              <p:cNvSpPr>
                <a:spLocks/>
              </p:cNvSpPr>
              <p:nvPr/>
            </p:nvSpPr>
            <p:spPr bwMode="auto">
              <a:xfrm>
                <a:off x="2433" y="296"/>
                <a:ext cx="16" cy="34"/>
              </a:xfrm>
              <a:custGeom>
                <a:avLst/>
                <a:gdLst>
                  <a:gd name="T0" fmla="*/ 1 w 8"/>
                  <a:gd name="T1" fmla="*/ 14 h 17"/>
                  <a:gd name="T2" fmla="*/ 4 w 8"/>
                  <a:gd name="T3" fmla="*/ 2 h 17"/>
                  <a:gd name="T4" fmla="*/ 7 w 8"/>
                  <a:gd name="T5" fmla="*/ 2 h 17"/>
                  <a:gd name="T6" fmla="*/ 3 w 8"/>
                  <a:gd name="T7" fmla="*/ 16 h 17"/>
                  <a:gd name="T8" fmla="*/ 1 w 8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1" y="14"/>
                    </a:moveTo>
                    <a:cubicBezTo>
                      <a:pt x="4" y="10"/>
                      <a:pt x="3" y="6"/>
                      <a:pt x="4" y="2"/>
                    </a:cubicBezTo>
                    <a:cubicBezTo>
                      <a:pt x="4" y="1"/>
                      <a:pt x="6" y="0"/>
                      <a:pt x="7" y="2"/>
                    </a:cubicBezTo>
                    <a:cubicBezTo>
                      <a:pt x="8" y="6"/>
                      <a:pt x="6" y="12"/>
                      <a:pt x="3" y="16"/>
                    </a:cubicBezTo>
                    <a:cubicBezTo>
                      <a:pt x="3" y="17"/>
                      <a:pt x="0" y="16"/>
                      <a:pt x="1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532"/>
              <p:cNvSpPr>
                <a:spLocks/>
              </p:cNvSpPr>
              <p:nvPr/>
            </p:nvSpPr>
            <p:spPr bwMode="auto">
              <a:xfrm>
                <a:off x="2565" y="222"/>
                <a:ext cx="16" cy="34"/>
              </a:xfrm>
              <a:custGeom>
                <a:avLst/>
                <a:gdLst>
                  <a:gd name="T0" fmla="*/ 1 w 8"/>
                  <a:gd name="T1" fmla="*/ 15 h 17"/>
                  <a:gd name="T2" fmla="*/ 5 w 8"/>
                  <a:gd name="T3" fmla="*/ 2 h 17"/>
                  <a:gd name="T4" fmla="*/ 8 w 8"/>
                  <a:gd name="T5" fmla="*/ 2 h 17"/>
                  <a:gd name="T6" fmla="*/ 3 w 8"/>
                  <a:gd name="T7" fmla="*/ 16 h 17"/>
                  <a:gd name="T8" fmla="*/ 1 w 8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1" y="15"/>
                    </a:moveTo>
                    <a:cubicBezTo>
                      <a:pt x="4" y="11"/>
                      <a:pt x="4" y="7"/>
                      <a:pt x="5" y="2"/>
                    </a:cubicBezTo>
                    <a:cubicBezTo>
                      <a:pt x="5" y="0"/>
                      <a:pt x="8" y="1"/>
                      <a:pt x="8" y="2"/>
                    </a:cubicBezTo>
                    <a:cubicBezTo>
                      <a:pt x="8" y="7"/>
                      <a:pt x="6" y="13"/>
                      <a:pt x="3" y="16"/>
                    </a:cubicBezTo>
                    <a:cubicBezTo>
                      <a:pt x="2" y="17"/>
                      <a:pt x="0" y="16"/>
                      <a:pt x="1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533"/>
              <p:cNvSpPr>
                <a:spLocks/>
              </p:cNvSpPr>
              <p:nvPr/>
            </p:nvSpPr>
            <p:spPr bwMode="auto">
              <a:xfrm>
                <a:off x="2406" y="296"/>
                <a:ext cx="10" cy="30"/>
              </a:xfrm>
              <a:custGeom>
                <a:avLst/>
                <a:gdLst>
                  <a:gd name="T0" fmla="*/ 2 w 5"/>
                  <a:gd name="T1" fmla="*/ 13 h 15"/>
                  <a:gd name="T2" fmla="*/ 0 w 5"/>
                  <a:gd name="T3" fmla="*/ 2 h 15"/>
                  <a:gd name="T4" fmla="*/ 2 w 5"/>
                  <a:gd name="T5" fmla="*/ 1 h 15"/>
                  <a:gd name="T6" fmla="*/ 5 w 5"/>
                  <a:gd name="T7" fmla="*/ 13 h 15"/>
                  <a:gd name="T8" fmla="*/ 2 w 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2" y="13"/>
                    </a:moveTo>
                    <a:cubicBezTo>
                      <a:pt x="2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5" y="4"/>
                      <a:pt x="5" y="9"/>
                      <a:pt x="5" y="13"/>
                    </a:cubicBezTo>
                    <a:cubicBezTo>
                      <a:pt x="5" y="15"/>
                      <a:pt x="2" y="15"/>
                      <a:pt x="2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534"/>
              <p:cNvSpPr>
                <a:spLocks/>
              </p:cNvSpPr>
              <p:nvPr/>
            </p:nvSpPr>
            <p:spPr bwMode="auto">
              <a:xfrm>
                <a:off x="2368" y="314"/>
                <a:ext cx="26" cy="28"/>
              </a:xfrm>
              <a:custGeom>
                <a:avLst/>
                <a:gdLst>
                  <a:gd name="T0" fmla="*/ 9 w 13"/>
                  <a:gd name="T1" fmla="*/ 12 h 14"/>
                  <a:gd name="T2" fmla="*/ 2 w 13"/>
                  <a:gd name="T3" fmla="*/ 3 h 14"/>
                  <a:gd name="T4" fmla="*/ 3 w 13"/>
                  <a:gd name="T5" fmla="*/ 1 h 14"/>
                  <a:gd name="T6" fmla="*/ 8 w 13"/>
                  <a:gd name="T7" fmla="*/ 5 h 14"/>
                  <a:gd name="T8" fmla="*/ 12 w 13"/>
                  <a:gd name="T9" fmla="*/ 11 h 14"/>
                  <a:gd name="T10" fmla="*/ 9 w 13"/>
                  <a:gd name="T1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9" y="12"/>
                    </a:moveTo>
                    <a:cubicBezTo>
                      <a:pt x="7" y="8"/>
                      <a:pt x="5" y="5"/>
                      <a:pt x="2" y="3"/>
                    </a:cubicBezTo>
                    <a:cubicBezTo>
                      <a:pt x="0" y="2"/>
                      <a:pt x="2" y="0"/>
                      <a:pt x="3" y="1"/>
                    </a:cubicBezTo>
                    <a:cubicBezTo>
                      <a:pt x="5" y="2"/>
                      <a:pt x="7" y="3"/>
                      <a:pt x="8" y="5"/>
                    </a:cubicBezTo>
                    <a:cubicBezTo>
                      <a:pt x="10" y="7"/>
                      <a:pt x="10" y="9"/>
                      <a:pt x="12" y="11"/>
                    </a:cubicBezTo>
                    <a:cubicBezTo>
                      <a:pt x="13" y="12"/>
                      <a:pt x="9" y="14"/>
                      <a:pt x="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535"/>
              <p:cNvSpPr>
                <a:spLocks/>
              </p:cNvSpPr>
              <p:nvPr/>
            </p:nvSpPr>
            <p:spPr bwMode="auto">
              <a:xfrm>
                <a:off x="2503" y="238"/>
                <a:ext cx="26" cy="28"/>
              </a:xfrm>
              <a:custGeom>
                <a:avLst/>
                <a:gdLst>
                  <a:gd name="T0" fmla="*/ 9 w 13"/>
                  <a:gd name="T1" fmla="*/ 12 h 14"/>
                  <a:gd name="T2" fmla="*/ 2 w 13"/>
                  <a:gd name="T3" fmla="*/ 3 h 14"/>
                  <a:gd name="T4" fmla="*/ 3 w 13"/>
                  <a:gd name="T5" fmla="*/ 1 h 14"/>
                  <a:gd name="T6" fmla="*/ 8 w 13"/>
                  <a:gd name="T7" fmla="*/ 5 h 14"/>
                  <a:gd name="T8" fmla="*/ 12 w 13"/>
                  <a:gd name="T9" fmla="*/ 11 h 14"/>
                  <a:gd name="T10" fmla="*/ 9 w 13"/>
                  <a:gd name="T1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9" y="12"/>
                    </a:moveTo>
                    <a:cubicBezTo>
                      <a:pt x="8" y="9"/>
                      <a:pt x="5" y="5"/>
                      <a:pt x="2" y="3"/>
                    </a:cubicBezTo>
                    <a:cubicBezTo>
                      <a:pt x="0" y="2"/>
                      <a:pt x="2" y="0"/>
                      <a:pt x="3" y="1"/>
                    </a:cubicBezTo>
                    <a:cubicBezTo>
                      <a:pt x="5" y="2"/>
                      <a:pt x="7" y="3"/>
                      <a:pt x="8" y="5"/>
                    </a:cubicBezTo>
                    <a:cubicBezTo>
                      <a:pt x="10" y="7"/>
                      <a:pt x="10" y="9"/>
                      <a:pt x="12" y="11"/>
                    </a:cubicBezTo>
                    <a:cubicBezTo>
                      <a:pt x="13" y="13"/>
                      <a:pt x="10" y="14"/>
                      <a:pt x="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536"/>
              <p:cNvSpPr>
                <a:spLocks/>
              </p:cNvSpPr>
              <p:nvPr/>
            </p:nvSpPr>
            <p:spPr bwMode="auto">
              <a:xfrm>
                <a:off x="2420" y="397"/>
                <a:ext cx="6" cy="20"/>
              </a:xfrm>
              <a:custGeom>
                <a:avLst/>
                <a:gdLst>
                  <a:gd name="T0" fmla="*/ 3 w 3"/>
                  <a:gd name="T1" fmla="*/ 2 h 10"/>
                  <a:gd name="T2" fmla="*/ 3 w 3"/>
                  <a:gd name="T3" fmla="*/ 6 h 10"/>
                  <a:gd name="T4" fmla="*/ 2 w 3"/>
                  <a:gd name="T5" fmla="*/ 9 h 10"/>
                  <a:gd name="T6" fmla="*/ 0 w 3"/>
                  <a:gd name="T7" fmla="*/ 8 h 10"/>
                  <a:gd name="T8" fmla="*/ 0 w 3"/>
                  <a:gd name="T9" fmla="*/ 6 h 10"/>
                  <a:gd name="T10" fmla="*/ 0 w 3"/>
                  <a:gd name="T11" fmla="*/ 6 h 10"/>
                  <a:gd name="T12" fmla="*/ 0 w 3"/>
                  <a:gd name="T13" fmla="*/ 6 h 10"/>
                  <a:gd name="T14" fmla="*/ 0 w 3"/>
                  <a:gd name="T15" fmla="*/ 2 h 10"/>
                  <a:gd name="T16" fmla="*/ 3 w 3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2"/>
                    </a:moveTo>
                    <a:cubicBezTo>
                      <a:pt x="3" y="3"/>
                      <a:pt x="3" y="4"/>
                      <a:pt x="3" y="6"/>
                    </a:cubicBezTo>
                    <a:cubicBezTo>
                      <a:pt x="3" y="7"/>
                      <a:pt x="3" y="8"/>
                      <a:pt x="2" y="9"/>
                    </a:cubicBezTo>
                    <a:cubicBezTo>
                      <a:pt x="2" y="10"/>
                      <a:pt x="0" y="10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0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537"/>
              <p:cNvSpPr>
                <a:spLocks/>
              </p:cNvSpPr>
              <p:nvPr/>
            </p:nvSpPr>
            <p:spPr bwMode="auto">
              <a:xfrm>
                <a:off x="2501" y="527"/>
                <a:ext cx="160" cy="83"/>
              </a:xfrm>
              <a:custGeom>
                <a:avLst/>
                <a:gdLst>
                  <a:gd name="T0" fmla="*/ 1 w 80"/>
                  <a:gd name="T1" fmla="*/ 22 h 41"/>
                  <a:gd name="T2" fmla="*/ 46 w 80"/>
                  <a:gd name="T3" fmla="*/ 38 h 41"/>
                  <a:gd name="T4" fmla="*/ 79 w 80"/>
                  <a:gd name="T5" fmla="*/ 3 h 41"/>
                  <a:gd name="T6" fmla="*/ 80 w 80"/>
                  <a:gd name="T7" fmla="*/ 3 h 41"/>
                  <a:gd name="T8" fmla="*/ 77 w 80"/>
                  <a:gd name="T9" fmla="*/ 0 h 41"/>
                  <a:gd name="T10" fmla="*/ 73 w 80"/>
                  <a:gd name="T11" fmla="*/ 3 h 41"/>
                  <a:gd name="T12" fmla="*/ 44 w 80"/>
                  <a:gd name="T13" fmla="*/ 31 h 41"/>
                  <a:gd name="T14" fmla="*/ 7 w 80"/>
                  <a:gd name="T15" fmla="*/ 18 h 41"/>
                  <a:gd name="T16" fmla="*/ 2 w 80"/>
                  <a:gd name="T17" fmla="*/ 17 h 41"/>
                  <a:gd name="T18" fmla="*/ 1 w 80"/>
                  <a:gd name="T19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41">
                    <a:moveTo>
                      <a:pt x="1" y="22"/>
                    </a:moveTo>
                    <a:cubicBezTo>
                      <a:pt x="10" y="35"/>
                      <a:pt x="29" y="41"/>
                      <a:pt x="46" y="38"/>
                    </a:cubicBezTo>
                    <a:cubicBezTo>
                      <a:pt x="65" y="34"/>
                      <a:pt x="78" y="21"/>
                      <a:pt x="79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1"/>
                      <a:pt x="78" y="0"/>
                      <a:pt x="77" y="0"/>
                    </a:cubicBezTo>
                    <a:cubicBezTo>
                      <a:pt x="75" y="0"/>
                      <a:pt x="73" y="1"/>
                      <a:pt x="73" y="3"/>
                    </a:cubicBezTo>
                    <a:cubicBezTo>
                      <a:pt x="71" y="17"/>
                      <a:pt x="60" y="29"/>
                      <a:pt x="44" y="31"/>
                    </a:cubicBezTo>
                    <a:cubicBezTo>
                      <a:pt x="30" y="33"/>
                      <a:pt x="15" y="29"/>
                      <a:pt x="7" y="18"/>
                    </a:cubicBezTo>
                    <a:cubicBezTo>
                      <a:pt x="6" y="16"/>
                      <a:pt x="3" y="16"/>
                      <a:pt x="2" y="17"/>
                    </a:cubicBezTo>
                    <a:cubicBezTo>
                      <a:pt x="0" y="18"/>
                      <a:pt x="0" y="20"/>
                      <a:pt x="1" y="22"/>
                    </a:cubicBezTo>
                  </a:path>
                </a:pathLst>
              </a:custGeom>
              <a:solidFill>
                <a:srgbClr val="E84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538"/>
              <p:cNvSpPr>
                <a:spLocks/>
              </p:cNvSpPr>
              <p:nvPr/>
            </p:nvSpPr>
            <p:spPr bwMode="auto">
              <a:xfrm>
                <a:off x="2396" y="146"/>
                <a:ext cx="71" cy="112"/>
              </a:xfrm>
              <a:custGeom>
                <a:avLst/>
                <a:gdLst>
                  <a:gd name="T0" fmla="*/ 30 w 35"/>
                  <a:gd name="T1" fmla="*/ 45 h 56"/>
                  <a:gd name="T2" fmla="*/ 35 w 35"/>
                  <a:gd name="T3" fmla="*/ 31 h 56"/>
                  <a:gd name="T4" fmla="*/ 33 w 35"/>
                  <a:gd name="T5" fmla="*/ 13 h 56"/>
                  <a:gd name="T6" fmla="*/ 24 w 35"/>
                  <a:gd name="T7" fmla="*/ 3 h 56"/>
                  <a:gd name="T8" fmla="*/ 8 w 35"/>
                  <a:gd name="T9" fmla="*/ 0 h 56"/>
                  <a:gd name="T10" fmla="*/ 0 w 35"/>
                  <a:gd name="T11" fmla="*/ 14 h 56"/>
                  <a:gd name="T12" fmla="*/ 1 w 35"/>
                  <a:gd name="T13" fmla="*/ 32 h 56"/>
                  <a:gd name="T14" fmla="*/ 10 w 35"/>
                  <a:gd name="T15" fmla="*/ 54 h 56"/>
                  <a:gd name="T16" fmla="*/ 22 w 35"/>
                  <a:gd name="T17" fmla="*/ 54 h 56"/>
                  <a:gd name="T18" fmla="*/ 30 w 35"/>
                  <a:gd name="T19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56">
                    <a:moveTo>
                      <a:pt x="30" y="45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4"/>
                      <a:pt x="17" y="56"/>
                      <a:pt x="22" y="54"/>
                    </a:cubicBezTo>
                    <a:cubicBezTo>
                      <a:pt x="27" y="53"/>
                      <a:pt x="30" y="45"/>
                      <a:pt x="30" y="45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539"/>
              <p:cNvSpPr>
                <a:spLocks/>
              </p:cNvSpPr>
              <p:nvPr/>
            </p:nvSpPr>
            <p:spPr bwMode="auto">
              <a:xfrm>
                <a:off x="2388" y="134"/>
                <a:ext cx="87" cy="130"/>
              </a:xfrm>
              <a:custGeom>
                <a:avLst/>
                <a:gdLst>
                  <a:gd name="T0" fmla="*/ 31 w 43"/>
                  <a:gd name="T1" fmla="*/ 50 h 65"/>
                  <a:gd name="T2" fmla="*/ 33 w 43"/>
                  <a:gd name="T3" fmla="*/ 20 h 65"/>
                  <a:gd name="T4" fmla="*/ 20 w 43"/>
                  <a:gd name="T5" fmla="*/ 9 h 65"/>
                  <a:gd name="T6" fmla="*/ 13 w 43"/>
                  <a:gd name="T7" fmla="*/ 11 h 65"/>
                  <a:gd name="T8" fmla="*/ 8 w 43"/>
                  <a:gd name="T9" fmla="*/ 18 h 65"/>
                  <a:gd name="T10" fmla="*/ 15 w 43"/>
                  <a:gd name="T11" fmla="*/ 53 h 65"/>
                  <a:gd name="T12" fmla="*/ 17 w 43"/>
                  <a:gd name="T13" fmla="*/ 58 h 65"/>
                  <a:gd name="T14" fmla="*/ 10 w 43"/>
                  <a:gd name="T15" fmla="*/ 62 h 65"/>
                  <a:gd name="T16" fmla="*/ 5 w 43"/>
                  <a:gd name="T17" fmla="*/ 50 h 65"/>
                  <a:gd name="T18" fmla="*/ 2 w 43"/>
                  <a:gd name="T19" fmla="*/ 39 h 65"/>
                  <a:gd name="T20" fmla="*/ 0 w 43"/>
                  <a:gd name="T21" fmla="*/ 21 h 65"/>
                  <a:gd name="T22" fmla="*/ 12 w 43"/>
                  <a:gd name="T23" fmla="*/ 3 h 65"/>
                  <a:gd name="T24" fmla="*/ 32 w 43"/>
                  <a:gd name="T25" fmla="*/ 7 h 65"/>
                  <a:gd name="T26" fmla="*/ 42 w 43"/>
                  <a:gd name="T27" fmla="*/ 28 h 65"/>
                  <a:gd name="T28" fmla="*/ 36 w 43"/>
                  <a:gd name="T29" fmla="*/ 52 h 65"/>
                  <a:gd name="T30" fmla="*/ 31 w 43"/>
                  <a:gd name="T31" fmla="*/ 5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5">
                    <a:moveTo>
                      <a:pt x="31" y="50"/>
                    </a:moveTo>
                    <a:cubicBezTo>
                      <a:pt x="35" y="41"/>
                      <a:pt x="37" y="30"/>
                      <a:pt x="33" y="20"/>
                    </a:cubicBezTo>
                    <a:cubicBezTo>
                      <a:pt x="31" y="14"/>
                      <a:pt x="26" y="10"/>
                      <a:pt x="20" y="9"/>
                    </a:cubicBezTo>
                    <a:cubicBezTo>
                      <a:pt x="18" y="9"/>
                      <a:pt x="15" y="10"/>
                      <a:pt x="13" y="11"/>
                    </a:cubicBezTo>
                    <a:cubicBezTo>
                      <a:pt x="11" y="12"/>
                      <a:pt x="9" y="15"/>
                      <a:pt x="8" y="18"/>
                    </a:cubicBezTo>
                    <a:cubicBezTo>
                      <a:pt x="5" y="29"/>
                      <a:pt x="10" y="43"/>
                      <a:pt x="15" y="53"/>
                    </a:cubicBezTo>
                    <a:cubicBezTo>
                      <a:pt x="15" y="55"/>
                      <a:pt x="16" y="57"/>
                      <a:pt x="17" y="58"/>
                    </a:cubicBezTo>
                    <a:cubicBezTo>
                      <a:pt x="18" y="62"/>
                      <a:pt x="13" y="65"/>
                      <a:pt x="10" y="62"/>
                    </a:cubicBezTo>
                    <a:cubicBezTo>
                      <a:pt x="8" y="58"/>
                      <a:pt x="7" y="54"/>
                      <a:pt x="5" y="50"/>
                    </a:cubicBezTo>
                    <a:cubicBezTo>
                      <a:pt x="4" y="46"/>
                      <a:pt x="3" y="43"/>
                      <a:pt x="2" y="39"/>
                    </a:cubicBezTo>
                    <a:cubicBezTo>
                      <a:pt x="0" y="33"/>
                      <a:pt x="0" y="27"/>
                      <a:pt x="0" y="21"/>
                    </a:cubicBezTo>
                    <a:cubicBezTo>
                      <a:pt x="1" y="14"/>
                      <a:pt x="5" y="6"/>
                      <a:pt x="12" y="3"/>
                    </a:cubicBezTo>
                    <a:cubicBezTo>
                      <a:pt x="19" y="0"/>
                      <a:pt x="26" y="3"/>
                      <a:pt x="32" y="7"/>
                    </a:cubicBezTo>
                    <a:cubicBezTo>
                      <a:pt x="38" y="12"/>
                      <a:pt x="42" y="20"/>
                      <a:pt x="42" y="28"/>
                    </a:cubicBezTo>
                    <a:cubicBezTo>
                      <a:pt x="43" y="37"/>
                      <a:pt x="40" y="45"/>
                      <a:pt x="36" y="52"/>
                    </a:cubicBezTo>
                    <a:cubicBezTo>
                      <a:pt x="34" y="55"/>
                      <a:pt x="30" y="53"/>
                      <a:pt x="31" y="5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540"/>
              <p:cNvSpPr>
                <a:spLocks/>
              </p:cNvSpPr>
              <p:nvPr/>
            </p:nvSpPr>
            <p:spPr bwMode="auto">
              <a:xfrm>
                <a:off x="2246" y="206"/>
                <a:ext cx="84" cy="104"/>
              </a:xfrm>
              <a:custGeom>
                <a:avLst/>
                <a:gdLst>
                  <a:gd name="T0" fmla="*/ 41 w 42"/>
                  <a:gd name="T1" fmla="*/ 41 h 52"/>
                  <a:gd name="T2" fmla="*/ 39 w 42"/>
                  <a:gd name="T3" fmla="*/ 27 h 52"/>
                  <a:gd name="T4" fmla="*/ 31 w 42"/>
                  <a:gd name="T5" fmla="*/ 10 h 52"/>
                  <a:gd name="T6" fmla="*/ 19 w 42"/>
                  <a:gd name="T7" fmla="*/ 0 h 52"/>
                  <a:gd name="T8" fmla="*/ 6 w 42"/>
                  <a:gd name="T9" fmla="*/ 0 h 52"/>
                  <a:gd name="T10" fmla="*/ 0 w 42"/>
                  <a:gd name="T11" fmla="*/ 10 h 52"/>
                  <a:gd name="T12" fmla="*/ 3 w 42"/>
                  <a:gd name="T13" fmla="*/ 21 h 52"/>
                  <a:gd name="T14" fmla="*/ 12 w 42"/>
                  <a:gd name="T15" fmla="*/ 35 h 52"/>
                  <a:gd name="T16" fmla="*/ 29 w 42"/>
                  <a:gd name="T17" fmla="*/ 51 h 52"/>
                  <a:gd name="T18" fmla="*/ 38 w 42"/>
                  <a:gd name="T19" fmla="*/ 49 h 52"/>
                  <a:gd name="T20" fmla="*/ 41 w 42"/>
                  <a:gd name="T21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52">
                    <a:moveTo>
                      <a:pt x="41" y="41"/>
                    </a:moveTo>
                    <a:cubicBezTo>
                      <a:pt x="39" y="27"/>
                      <a:pt x="39" y="27"/>
                      <a:pt x="39" y="27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3" y="52"/>
                      <a:pt x="38" y="49"/>
                    </a:cubicBezTo>
                    <a:cubicBezTo>
                      <a:pt x="42" y="47"/>
                      <a:pt x="41" y="41"/>
                      <a:pt x="41" y="41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541"/>
              <p:cNvSpPr>
                <a:spLocks/>
              </p:cNvSpPr>
              <p:nvPr/>
            </p:nvSpPr>
            <p:spPr bwMode="auto">
              <a:xfrm>
                <a:off x="2238" y="192"/>
                <a:ext cx="96" cy="124"/>
              </a:xfrm>
              <a:custGeom>
                <a:avLst/>
                <a:gdLst>
                  <a:gd name="T0" fmla="*/ 43 w 48"/>
                  <a:gd name="T1" fmla="*/ 49 h 62"/>
                  <a:gd name="T2" fmla="*/ 34 w 48"/>
                  <a:gd name="T3" fmla="*/ 21 h 62"/>
                  <a:gd name="T4" fmla="*/ 27 w 48"/>
                  <a:gd name="T5" fmla="*/ 14 h 62"/>
                  <a:gd name="T6" fmla="*/ 20 w 48"/>
                  <a:gd name="T7" fmla="*/ 10 h 62"/>
                  <a:gd name="T8" fmla="*/ 19 w 48"/>
                  <a:gd name="T9" fmla="*/ 10 h 62"/>
                  <a:gd name="T10" fmla="*/ 19 w 48"/>
                  <a:gd name="T11" fmla="*/ 10 h 62"/>
                  <a:gd name="T12" fmla="*/ 18 w 48"/>
                  <a:gd name="T13" fmla="*/ 10 h 62"/>
                  <a:gd name="T14" fmla="*/ 16 w 48"/>
                  <a:gd name="T15" fmla="*/ 10 h 62"/>
                  <a:gd name="T16" fmla="*/ 15 w 48"/>
                  <a:gd name="T17" fmla="*/ 10 h 62"/>
                  <a:gd name="T18" fmla="*/ 13 w 48"/>
                  <a:gd name="T19" fmla="*/ 11 h 62"/>
                  <a:gd name="T20" fmla="*/ 13 w 48"/>
                  <a:gd name="T21" fmla="*/ 11 h 62"/>
                  <a:gd name="T22" fmla="*/ 13 w 48"/>
                  <a:gd name="T23" fmla="*/ 11 h 62"/>
                  <a:gd name="T24" fmla="*/ 11 w 48"/>
                  <a:gd name="T25" fmla="*/ 12 h 62"/>
                  <a:gd name="T26" fmla="*/ 11 w 48"/>
                  <a:gd name="T27" fmla="*/ 13 h 62"/>
                  <a:gd name="T28" fmla="*/ 10 w 48"/>
                  <a:gd name="T29" fmla="*/ 13 h 62"/>
                  <a:gd name="T30" fmla="*/ 9 w 48"/>
                  <a:gd name="T31" fmla="*/ 15 h 62"/>
                  <a:gd name="T32" fmla="*/ 9 w 48"/>
                  <a:gd name="T33" fmla="*/ 15 h 62"/>
                  <a:gd name="T34" fmla="*/ 9 w 48"/>
                  <a:gd name="T35" fmla="*/ 16 h 62"/>
                  <a:gd name="T36" fmla="*/ 9 w 48"/>
                  <a:gd name="T37" fmla="*/ 18 h 62"/>
                  <a:gd name="T38" fmla="*/ 9 w 48"/>
                  <a:gd name="T39" fmla="*/ 19 h 62"/>
                  <a:gd name="T40" fmla="*/ 9 w 48"/>
                  <a:gd name="T41" fmla="*/ 21 h 62"/>
                  <a:gd name="T42" fmla="*/ 10 w 48"/>
                  <a:gd name="T43" fmla="*/ 25 h 62"/>
                  <a:gd name="T44" fmla="*/ 18 w 48"/>
                  <a:gd name="T45" fmla="*/ 38 h 62"/>
                  <a:gd name="T46" fmla="*/ 25 w 48"/>
                  <a:gd name="T47" fmla="*/ 46 h 62"/>
                  <a:gd name="T48" fmla="*/ 34 w 48"/>
                  <a:gd name="T49" fmla="*/ 54 h 62"/>
                  <a:gd name="T50" fmla="*/ 30 w 48"/>
                  <a:gd name="T51" fmla="*/ 60 h 62"/>
                  <a:gd name="T52" fmla="*/ 22 w 48"/>
                  <a:gd name="T53" fmla="*/ 53 h 62"/>
                  <a:gd name="T54" fmla="*/ 15 w 48"/>
                  <a:gd name="T55" fmla="*/ 46 h 62"/>
                  <a:gd name="T56" fmla="*/ 6 w 48"/>
                  <a:gd name="T57" fmla="*/ 34 h 62"/>
                  <a:gd name="T58" fmla="*/ 2 w 48"/>
                  <a:gd name="T59" fmla="*/ 14 h 62"/>
                  <a:gd name="T60" fmla="*/ 29 w 48"/>
                  <a:gd name="T61" fmla="*/ 6 h 62"/>
                  <a:gd name="T62" fmla="*/ 48 w 48"/>
                  <a:gd name="T63" fmla="*/ 49 h 62"/>
                  <a:gd name="T64" fmla="*/ 43 w 48"/>
                  <a:gd name="T65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62">
                    <a:moveTo>
                      <a:pt x="43" y="49"/>
                    </a:moveTo>
                    <a:cubicBezTo>
                      <a:pt x="41" y="40"/>
                      <a:pt x="39" y="30"/>
                      <a:pt x="34" y="21"/>
                    </a:cubicBezTo>
                    <a:cubicBezTo>
                      <a:pt x="32" y="18"/>
                      <a:pt x="30" y="16"/>
                      <a:pt x="27" y="14"/>
                    </a:cubicBezTo>
                    <a:cubicBezTo>
                      <a:pt x="25" y="12"/>
                      <a:pt x="23" y="11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9" y="10"/>
                      <a:pt x="18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6" y="10"/>
                      <a:pt x="15" y="10"/>
                    </a:cubicBezTo>
                    <a:cubicBezTo>
                      <a:pt x="14" y="10"/>
                      <a:pt x="14" y="11"/>
                      <a:pt x="13" y="11"/>
                    </a:cubicBezTo>
                    <a:cubicBezTo>
                      <a:pt x="13" y="11"/>
                      <a:pt x="12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1"/>
                      <a:pt x="12" y="12"/>
                      <a:pt x="11" y="12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0" y="14"/>
                      <a:pt x="11" y="13"/>
                      <a:pt x="10" y="13"/>
                    </a:cubicBezTo>
                    <a:cubicBezTo>
                      <a:pt x="10" y="14"/>
                      <a:pt x="10" y="14"/>
                      <a:pt x="9" y="15"/>
                    </a:cubicBezTo>
                    <a:cubicBezTo>
                      <a:pt x="9" y="16"/>
                      <a:pt x="10" y="14"/>
                      <a:pt x="9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9" y="17"/>
                      <a:pt x="9" y="19"/>
                      <a:pt x="9" y="19"/>
                    </a:cubicBezTo>
                    <a:cubicBezTo>
                      <a:pt x="9" y="20"/>
                      <a:pt x="9" y="20"/>
                      <a:pt x="9" y="21"/>
                    </a:cubicBezTo>
                    <a:cubicBezTo>
                      <a:pt x="9" y="22"/>
                      <a:pt x="10" y="24"/>
                      <a:pt x="10" y="25"/>
                    </a:cubicBezTo>
                    <a:cubicBezTo>
                      <a:pt x="12" y="30"/>
                      <a:pt x="15" y="34"/>
                      <a:pt x="18" y="38"/>
                    </a:cubicBezTo>
                    <a:cubicBezTo>
                      <a:pt x="20" y="41"/>
                      <a:pt x="22" y="43"/>
                      <a:pt x="25" y="46"/>
                    </a:cubicBezTo>
                    <a:cubicBezTo>
                      <a:pt x="28" y="49"/>
                      <a:pt x="31" y="51"/>
                      <a:pt x="34" y="54"/>
                    </a:cubicBezTo>
                    <a:cubicBezTo>
                      <a:pt x="36" y="57"/>
                      <a:pt x="34" y="62"/>
                      <a:pt x="30" y="60"/>
                    </a:cubicBezTo>
                    <a:cubicBezTo>
                      <a:pt x="27" y="58"/>
                      <a:pt x="24" y="56"/>
                      <a:pt x="22" y="53"/>
                    </a:cubicBezTo>
                    <a:cubicBezTo>
                      <a:pt x="19" y="51"/>
                      <a:pt x="17" y="49"/>
                      <a:pt x="15" y="46"/>
                    </a:cubicBezTo>
                    <a:cubicBezTo>
                      <a:pt x="12" y="43"/>
                      <a:pt x="8" y="39"/>
                      <a:pt x="6" y="34"/>
                    </a:cubicBezTo>
                    <a:cubicBezTo>
                      <a:pt x="3" y="28"/>
                      <a:pt x="0" y="21"/>
                      <a:pt x="2" y="14"/>
                    </a:cubicBezTo>
                    <a:cubicBezTo>
                      <a:pt x="5" y="2"/>
                      <a:pt x="19" y="0"/>
                      <a:pt x="29" y="6"/>
                    </a:cubicBezTo>
                    <a:cubicBezTo>
                      <a:pt x="43" y="15"/>
                      <a:pt x="48" y="34"/>
                      <a:pt x="48" y="49"/>
                    </a:cubicBezTo>
                    <a:cubicBezTo>
                      <a:pt x="48" y="53"/>
                      <a:pt x="43" y="53"/>
                      <a:pt x="43" y="49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542"/>
              <p:cNvSpPr>
                <a:spLocks/>
              </p:cNvSpPr>
              <p:nvPr/>
            </p:nvSpPr>
            <p:spPr bwMode="auto">
              <a:xfrm>
                <a:off x="2238" y="194"/>
                <a:ext cx="339" cy="154"/>
              </a:xfrm>
              <a:custGeom>
                <a:avLst/>
                <a:gdLst>
                  <a:gd name="T0" fmla="*/ 18 w 169"/>
                  <a:gd name="T1" fmla="*/ 50 h 77"/>
                  <a:gd name="T2" fmla="*/ 76 w 169"/>
                  <a:gd name="T3" fmla="*/ 19 h 77"/>
                  <a:gd name="T4" fmla="*/ 96 w 169"/>
                  <a:gd name="T5" fmla="*/ 13 h 77"/>
                  <a:gd name="T6" fmla="*/ 148 w 169"/>
                  <a:gd name="T7" fmla="*/ 1 h 77"/>
                  <a:gd name="T8" fmla="*/ 150 w 169"/>
                  <a:gd name="T9" fmla="*/ 8 h 77"/>
                  <a:gd name="T10" fmla="*/ 146 w 169"/>
                  <a:gd name="T11" fmla="*/ 8 h 77"/>
                  <a:gd name="T12" fmla="*/ 98 w 169"/>
                  <a:gd name="T13" fmla="*/ 19 h 77"/>
                  <a:gd name="T14" fmla="*/ 80 w 169"/>
                  <a:gd name="T15" fmla="*/ 25 h 77"/>
                  <a:gd name="T16" fmla="*/ 74 w 169"/>
                  <a:gd name="T17" fmla="*/ 27 h 77"/>
                  <a:gd name="T18" fmla="*/ 14 w 169"/>
                  <a:gd name="T19" fmla="*/ 65 h 77"/>
                  <a:gd name="T20" fmla="*/ 8 w 169"/>
                  <a:gd name="T21" fmla="*/ 61 h 77"/>
                  <a:gd name="T22" fmla="*/ 18 w 169"/>
                  <a:gd name="T23" fmla="*/ 5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77">
                    <a:moveTo>
                      <a:pt x="18" y="50"/>
                    </a:moveTo>
                    <a:cubicBezTo>
                      <a:pt x="33" y="36"/>
                      <a:pt x="55" y="26"/>
                      <a:pt x="76" y="19"/>
                    </a:cubicBezTo>
                    <a:cubicBezTo>
                      <a:pt x="83" y="17"/>
                      <a:pt x="89" y="15"/>
                      <a:pt x="96" y="13"/>
                    </a:cubicBezTo>
                    <a:cubicBezTo>
                      <a:pt x="108" y="10"/>
                      <a:pt x="129" y="5"/>
                      <a:pt x="148" y="1"/>
                    </a:cubicBezTo>
                    <a:cubicBezTo>
                      <a:pt x="168" y="0"/>
                      <a:pt x="169" y="3"/>
                      <a:pt x="150" y="8"/>
                    </a:cubicBezTo>
                    <a:cubicBezTo>
                      <a:pt x="149" y="8"/>
                      <a:pt x="148" y="8"/>
                      <a:pt x="146" y="8"/>
                    </a:cubicBezTo>
                    <a:cubicBezTo>
                      <a:pt x="125" y="12"/>
                      <a:pt x="115" y="15"/>
                      <a:pt x="98" y="19"/>
                    </a:cubicBezTo>
                    <a:cubicBezTo>
                      <a:pt x="92" y="21"/>
                      <a:pt x="86" y="23"/>
                      <a:pt x="80" y="25"/>
                    </a:cubicBezTo>
                    <a:cubicBezTo>
                      <a:pt x="78" y="26"/>
                      <a:pt x="76" y="26"/>
                      <a:pt x="74" y="27"/>
                    </a:cubicBezTo>
                    <a:cubicBezTo>
                      <a:pt x="50" y="36"/>
                      <a:pt x="29" y="48"/>
                      <a:pt x="14" y="65"/>
                    </a:cubicBezTo>
                    <a:cubicBezTo>
                      <a:pt x="3" y="77"/>
                      <a:pt x="0" y="73"/>
                      <a:pt x="8" y="61"/>
                    </a:cubicBezTo>
                    <a:cubicBezTo>
                      <a:pt x="11" y="57"/>
                      <a:pt x="14" y="54"/>
                      <a:pt x="18" y="5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Rectangle 1543"/>
              <p:cNvSpPr>
                <a:spLocks noChangeArrowheads="1"/>
              </p:cNvSpPr>
              <p:nvPr/>
            </p:nvSpPr>
            <p:spPr bwMode="auto">
              <a:xfrm>
                <a:off x="2065" y="861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Rectangle 1544"/>
              <p:cNvSpPr>
                <a:spLocks noChangeArrowheads="1"/>
              </p:cNvSpPr>
              <p:nvPr/>
            </p:nvSpPr>
            <p:spPr bwMode="auto">
              <a:xfrm>
                <a:off x="2065" y="861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Rectangle 1545"/>
              <p:cNvSpPr>
                <a:spLocks noChangeArrowheads="1"/>
              </p:cNvSpPr>
              <p:nvPr/>
            </p:nvSpPr>
            <p:spPr bwMode="auto">
              <a:xfrm>
                <a:off x="2150" y="800"/>
                <a:ext cx="2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Rectangle 1546"/>
              <p:cNvSpPr>
                <a:spLocks noChangeArrowheads="1"/>
              </p:cNvSpPr>
              <p:nvPr/>
            </p:nvSpPr>
            <p:spPr bwMode="auto">
              <a:xfrm>
                <a:off x="2150" y="800"/>
                <a:ext cx="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547"/>
              <p:cNvSpPr>
                <a:spLocks/>
              </p:cNvSpPr>
              <p:nvPr/>
            </p:nvSpPr>
            <p:spPr bwMode="auto">
              <a:xfrm>
                <a:off x="2057" y="790"/>
                <a:ext cx="103" cy="79"/>
              </a:xfrm>
              <a:custGeom>
                <a:avLst/>
                <a:gdLst>
                  <a:gd name="T0" fmla="*/ 2 w 51"/>
                  <a:gd name="T1" fmla="*/ 37 h 39"/>
                  <a:gd name="T2" fmla="*/ 2 w 51"/>
                  <a:gd name="T3" fmla="*/ 33 h 39"/>
                  <a:gd name="T4" fmla="*/ 41 w 51"/>
                  <a:gd name="T5" fmla="*/ 3 h 39"/>
                  <a:gd name="T6" fmla="*/ 44 w 51"/>
                  <a:gd name="T7" fmla="*/ 1 h 39"/>
                  <a:gd name="T8" fmla="*/ 50 w 51"/>
                  <a:gd name="T9" fmla="*/ 3 h 39"/>
                  <a:gd name="T10" fmla="*/ 51 w 51"/>
                  <a:gd name="T11" fmla="*/ 6 h 39"/>
                  <a:gd name="T12" fmla="*/ 49 w 51"/>
                  <a:gd name="T13" fmla="*/ 9 h 39"/>
                  <a:gd name="T14" fmla="*/ 48 w 51"/>
                  <a:gd name="T15" fmla="*/ 9 h 39"/>
                  <a:gd name="T16" fmla="*/ 47 w 51"/>
                  <a:gd name="T17" fmla="*/ 9 h 39"/>
                  <a:gd name="T18" fmla="*/ 6 w 51"/>
                  <a:gd name="T19" fmla="*/ 38 h 39"/>
                  <a:gd name="T20" fmla="*/ 2 w 51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39">
                    <a:moveTo>
                      <a:pt x="2" y="37"/>
                    </a:moveTo>
                    <a:cubicBezTo>
                      <a:pt x="1" y="36"/>
                      <a:pt x="0" y="34"/>
                      <a:pt x="2" y="33"/>
                    </a:cubicBezTo>
                    <a:cubicBezTo>
                      <a:pt x="14" y="21"/>
                      <a:pt x="28" y="12"/>
                      <a:pt x="41" y="3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1"/>
                      <a:pt x="48" y="0"/>
                      <a:pt x="50" y="3"/>
                    </a:cubicBezTo>
                    <a:cubicBezTo>
                      <a:pt x="51" y="4"/>
                      <a:pt x="51" y="5"/>
                      <a:pt x="51" y="6"/>
                    </a:cubicBezTo>
                    <a:cubicBezTo>
                      <a:pt x="50" y="8"/>
                      <a:pt x="49" y="9"/>
                      <a:pt x="49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31" y="20"/>
                      <a:pt x="18" y="29"/>
                      <a:pt x="6" y="38"/>
                    </a:cubicBezTo>
                    <a:cubicBezTo>
                      <a:pt x="4" y="39"/>
                      <a:pt x="3" y="39"/>
                      <a:pt x="2" y="37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Rectangle 1548"/>
              <p:cNvSpPr>
                <a:spLocks noChangeArrowheads="1"/>
              </p:cNvSpPr>
              <p:nvPr/>
            </p:nvSpPr>
            <p:spPr bwMode="auto">
              <a:xfrm>
                <a:off x="2150" y="800"/>
                <a:ext cx="2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Rectangle 1549"/>
              <p:cNvSpPr>
                <a:spLocks noChangeArrowheads="1"/>
              </p:cNvSpPr>
              <p:nvPr/>
            </p:nvSpPr>
            <p:spPr bwMode="auto">
              <a:xfrm>
                <a:off x="2150" y="800"/>
                <a:ext cx="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Rectangle 1550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Rectangle 1551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552"/>
              <p:cNvSpPr>
                <a:spLocks/>
              </p:cNvSpPr>
              <p:nvPr/>
            </p:nvSpPr>
            <p:spPr bwMode="auto">
              <a:xfrm>
                <a:off x="2139" y="742"/>
                <a:ext cx="97" cy="68"/>
              </a:xfrm>
              <a:custGeom>
                <a:avLst/>
                <a:gdLst>
                  <a:gd name="T0" fmla="*/ 8 w 48"/>
                  <a:gd name="T1" fmla="*/ 33 h 34"/>
                  <a:gd name="T2" fmla="*/ 19 w 48"/>
                  <a:gd name="T3" fmla="*/ 26 h 34"/>
                  <a:gd name="T4" fmla="*/ 42 w 48"/>
                  <a:gd name="T5" fmla="*/ 11 h 34"/>
                  <a:gd name="T6" fmla="*/ 43 w 48"/>
                  <a:gd name="T7" fmla="*/ 11 h 34"/>
                  <a:gd name="T8" fmla="*/ 47 w 48"/>
                  <a:gd name="T9" fmla="*/ 5 h 34"/>
                  <a:gd name="T10" fmla="*/ 45 w 48"/>
                  <a:gd name="T11" fmla="*/ 1 h 34"/>
                  <a:gd name="T12" fmla="*/ 38 w 48"/>
                  <a:gd name="T13" fmla="*/ 3 h 34"/>
                  <a:gd name="T14" fmla="*/ 23 w 48"/>
                  <a:gd name="T15" fmla="*/ 12 h 34"/>
                  <a:gd name="T16" fmla="*/ 3 w 48"/>
                  <a:gd name="T17" fmla="*/ 25 h 34"/>
                  <a:gd name="T18" fmla="*/ 2 w 48"/>
                  <a:gd name="T19" fmla="*/ 31 h 34"/>
                  <a:gd name="T20" fmla="*/ 8 w 48"/>
                  <a:gd name="T2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4">
                    <a:moveTo>
                      <a:pt x="8" y="33"/>
                    </a:moveTo>
                    <a:cubicBezTo>
                      <a:pt x="19" y="26"/>
                      <a:pt x="19" y="26"/>
                      <a:pt x="19" y="26"/>
                    </a:cubicBezTo>
                    <a:cubicBezTo>
                      <a:pt x="26" y="22"/>
                      <a:pt x="35" y="17"/>
                      <a:pt x="42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5" y="10"/>
                      <a:pt x="48" y="8"/>
                      <a:pt x="47" y="5"/>
                    </a:cubicBezTo>
                    <a:cubicBezTo>
                      <a:pt x="47" y="3"/>
                      <a:pt x="47" y="2"/>
                      <a:pt x="45" y="1"/>
                    </a:cubicBezTo>
                    <a:cubicBezTo>
                      <a:pt x="44" y="0"/>
                      <a:pt x="41" y="1"/>
                      <a:pt x="38" y="3"/>
                    </a:cubicBezTo>
                    <a:cubicBezTo>
                      <a:pt x="33" y="5"/>
                      <a:pt x="28" y="8"/>
                      <a:pt x="23" y="1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6"/>
                      <a:pt x="0" y="28"/>
                      <a:pt x="2" y="31"/>
                    </a:cubicBezTo>
                    <a:cubicBezTo>
                      <a:pt x="3" y="34"/>
                      <a:pt x="6" y="33"/>
                      <a:pt x="8" y="33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Rectangle 1553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Rectangle 1554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555"/>
              <p:cNvSpPr>
                <a:spLocks/>
              </p:cNvSpPr>
              <p:nvPr/>
            </p:nvSpPr>
            <p:spPr bwMode="auto">
              <a:xfrm>
                <a:off x="2218" y="742"/>
                <a:ext cx="58" cy="40"/>
              </a:xfrm>
              <a:custGeom>
                <a:avLst/>
                <a:gdLst>
                  <a:gd name="T0" fmla="*/ 1 w 29"/>
                  <a:gd name="T1" fmla="*/ 6 h 20"/>
                  <a:gd name="T2" fmla="*/ 2 w 29"/>
                  <a:gd name="T3" fmla="*/ 2 h 20"/>
                  <a:gd name="T4" fmla="*/ 10 w 29"/>
                  <a:gd name="T5" fmla="*/ 3 h 20"/>
                  <a:gd name="T6" fmla="*/ 13 w 29"/>
                  <a:gd name="T7" fmla="*/ 4 h 20"/>
                  <a:gd name="T8" fmla="*/ 27 w 29"/>
                  <a:gd name="T9" fmla="*/ 12 h 20"/>
                  <a:gd name="T10" fmla="*/ 28 w 29"/>
                  <a:gd name="T11" fmla="*/ 18 h 20"/>
                  <a:gd name="T12" fmla="*/ 24 w 29"/>
                  <a:gd name="T13" fmla="*/ 19 h 20"/>
                  <a:gd name="T14" fmla="*/ 12 w 29"/>
                  <a:gd name="T15" fmla="*/ 12 h 20"/>
                  <a:gd name="T16" fmla="*/ 8 w 29"/>
                  <a:gd name="T17" fmla="*/ 11 h 20"/>
                  <a:gd name="T18" fmla="*/ 3 w 29"/>
                  <a:gd name="T19" fmla="*/ 8 h 20"/>
                  <a:gd name="T20" fmla="*/ 1 w 29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0">
                    <a:moveTo>
                      <a:pt x="1" y="6"/>
                    </a:moveTo>
                    <a:cubicBezTo>
                      <a:pt x="0" y="5"/>
                      <a:pt x="1" y="3"/>
                      <a:pt x="2" y="2"/>
                    </a:cubicBezTo>
                    <a:cubicBezTo>
                      <a:pt x="4" y="0"/>
                      <a:pt x="7" y="1"/>
                      <a:pt x="10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8" y="6"/>
                      <a:pt x="23" y="9"/>
                      <a:pt x="27" y="12"/>
                    </a:cubicBezTo>
                    <a:cubicBezTo>
                      <a:pt x="29" y="13"/>
                      <a:pt x="29" y="16"/>
                      <a:pt x="28" y="18"/>
                    </a:cubicBezTo>
                    <a:cubicBezTo>
                      <a:pt x="27" y="19"/>
                      <a:pt x="26" y="20"/>
                      <a:pt x="24" y="19"/>
                    </a:cubicBezTo>
                    <a:cubicBezTo>
                      <a:pt x="20" y="17"/>
                      <a:pt x="16" y="15"/>
                      <a:pt x="12" y="12"/>
                    </a:cubicBezTo>
                    <a:cubicBezTo>
                      <a:pt x="11" y="12"/>
                      <a:pt x="10" y="11"/>
                      <a:pt x="8" y="11"/>
                    </a:cubicBezTo>
                    <a:cubicBezTo>
                      <a:pt x="6" y="10"/>
                      <a:pt x="5" y="10"/>
                      <a:pt x="3" y="8"/>
                    </a:cubicBezTo>
                    <a:cubicBezTo>
                      <a:pt x="3" y="8"/>
                      <a:pt x="1" y="7"/>
                      <a:pt x="1" y="6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Rectangle 1556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Rectangle 1557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558"/>
              <p:cNvSpPr>
                <a:spLocks/>
              </p:cNvSpPr>
              <p:nvPr/>
            </p:nvSpPr>
            <p:spPr bwMode="auto">
              <a:xfrm>
                <a:off x="2218" y="714"/>
                <a:ext cx="58" cy="44"/>
              </a:xfrm>
              <a:custGeom>
                <a:avLst/>
                <a:gdLst>
                  <a:gd name="T0" fmla="*/ 1 w 29"/>
                  <a:gd name="T1" fmla="*/ 19 h 22"/>
                  <a:gd name="T2" fmla="*/ 1 w 29"/>
                  <a:gd name="T3" fmla="*/ 19 h 22"/>
                  <a:gd name="T4" fmla="*/ 1 w 29"/>
                  <a:gd name="T5" fmla="*/ 16 h 22"/>
                  <a:gd name="T6" fmla="*/ 2 w 29"/>
                  <a:gd name="T7" fmla="*/ 14 h 22"/>
                  <a:gd name="T8" fmla="*/ 4 w 29"/>
                  <a:gd name="T9" fmla="*/ 13 h 22"/>
                  <a:gd name="T10" fmla="*/ 5 w 29"/>
                  <a:gd name="T11" fmla="*/ 12 h 22"/>
                  <a:gd name="T12" fmla="*/ 11 w 29"/>
                  <a:gd name="T13" fmla="*/ 8 h 22"/>
                  <a:gd name="T14" fmla="*/ 23 w 29"/>
                  <a:gd name="T15" fmla="*/ 1 h 22"/>
                  <a:gd name="T16" fmla="*/ 28 w 29"/>
                  <a:gd name="T17" fmla="*/ 2 h 22"/>
                  <a:gd name="T18" fmla="*/ 27 w 29"/>
                  <a:gd name="T19" fmla="*/ 8 h 22"/>
                  <a:gd name="T20" fmla="*/ 22 w 29"/>
                  <a:gd name="T21" fmla="*/ 11 h 22"/>
                  <a:gd name="T22" fmla="*/ 11 w 29"/>
                  <a:gd name="T23" fmla="*/ 18 h 22"/>
                  <a:gd name="T24" fmla="*/ 6 w 29"/>
                  <a:gd name="T25" fmla="*/ 21 h 22"/>
                  <a:gd name="T26" fmla="*/ 6 w 29"/>
                  <a:gd name="T27" fmla="*/ 21 h 22"/>
                  <a:gd name="T28" fmla="*/ 5 w 29"/>
                  <a:gd name="T29" fmla="*/ 21 h 22"/>
                  <a:gd name="T30" fmla="*/ 2 w 29"/>
                  <a:gd name="T31" fmla="*/ 21 h 22"/>
                  <a:gd name="T32" fmla="*/ 1 w 29"/>
                  <a:gd name="T3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2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8"/>
                      <a:pt x="1" y="17"/>
                      <a:pt x="1" y="16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5" y="5"/>
                      <a:pt x="19" y="3"/>
                      <a:pt x="23" y="1"/>
                    </a:cubicBezTo>
                    <a:cubicBezTo>
                      <a:pt x="26" y="0"/>
                      <a:pt x="28" y="1"/>
                      <a:pt x="28" y="2"/>
                    </a:cubicBezTo>
                    <a:cubicBezTo>
                      <a:pt x="29" y="4"/>
                      <a:pt x="29" y="6"/>
                      <a:pt x="27" y="8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8" y="13"/>
                      <a:pt x="15" y="16"/>
                      <a:pt x="11" y="18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2"/>
                      <a:pt x="3" y="22"/>
                      <a:pt x="2" y="21"/>
                    </a:cubicBezTo>
                    <a:cubicBezTo>
                      <a:pt x="1" y="20"/>
                      <a:pt x="1" y="20"/>
                      <a:pt x="1" y="19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Rectangle 1559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Rectangle 1560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561"/>
              <p:cNvSpPr>
                <a:spLocks/>
              </p:cNvSpPr>
              <p:nvPr/>
            </p:nvSpPr>
            <p:spPr bwMode="auto">
              <a:xfrm>
                <a:off x="2214" y="688"/>
                <a:ext cx="22" cy="70"/>
              </a:xfrm>
              <a:custGeom>
                <a:avLst/>
                <a:gdLst>
                  <a:gd name="T0" fmla="*/ 4 w 11"/>
                  <a:gd name="T1" fmla="*/ 33 h 35"/>
                  <a:gd name="T2" fmla="*/ 2 w 11"/>
                  <a:gd name="T3" fmla="*/ 31 h 35"/>
                  <a:gd name="T4" fmla="*/ 2 w 11"/>
                  <a:gd name="T5" fmla="*/ 29 h 35"/>
                  <a:gd name="T6" fmla="*/ 1 w 11"/>
                  <a:gd name="T7" fmla="*/ 20 h 35"/>
                  <a:gd name="T8" fmla="*/ 1 w 11"/>
                  <a:gd name="T9" fmla="*/ 20 h 35"/>
                  <a:gd name="T10" fmla="*/ 3 w 11"/>
                  <a:gd name="T11" fmla="*/ 3 h 35"/>
                  <a:gd name="T12" fmla="*/ 8 w 11"/>
                  <a:gd name="T13" fmla="*/ 1 h 35"/>
                  <a:gd name="T14" fmla="*/ 10 w 11"/>
                  <a:gd name="T15" fmla="*/ 5 h 35"/>
                  <a:gd name="T16" fmla="*/ 9 w 11"/>
                  <a:gd name="T17" fmla="*/ 26 h 35"/>
                  <a:gd name="T18" fmla="*/ 8 w 11"/>
                  <a:gd name="T19" fmla="*/ 33 h 35"/>
                  <a:gd name="T20" fmla="*/ 7 w 11"/>
                  <a:gd name="T21" fmla="*/ 34 h 35"/>
                  <a:gd name="T22" fmla="*/ 4 w 11"/>
                  <a:gd name="T23" fmla="*/ 34 h 35"/>
                  <a:gd name="T24" fmla="*/ 4 w 11"/>
                  <a:gd name="T25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35">
                    <a:moveTo>
                      <a:pt x="4" y="33"/>
                    </a:moveTo>
                    <a:cubicBezTo>
                      <a:pt x="3" y="33"/>
                      <a:pt x="3" y="32"/>
                      <a:pt x="2" y="31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6"/>
                      <a:pt x="1" y="23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9" y="1"/>
                      <a:pt x="11" y="3"/>
                      <a:pt x="10" y="5"/>
                    </a:cubicBezTo>
                    <a:cubicBezTo>
                      <a:pt x="9" y="12"/>
                      <a:pt x="8" y="19"/>
                      <a:pt x="9" y="26"/>
                    </a:cubicBezTo>
                    <a:cubicBezTo>
                      <a:pt x="9" y="26"/>
                      <a:pt x="9" y="31"/>
                      <a:pt x="8" y="33"/>
                    </a:cubicBezTo>
                    <a:cubicBezTo>
                      <a:pt x="8" y="34"/>
                      <a:pt x="7" y="34"/>
                      <a:pt x="7" y="34"/>
                    </a:cubicBezTo>
                    <a:cubicBezTo>
                      <a:pt x="6" y="35"/>
                      <a:pt x="5" y="34"/>
                      <a:pt x="4" y="34"/>
                    </a:cubicBezTo>
                    <a:cubicBezTo>
                      <a:pt x="4" y="33"/>
                      <a:pt x="4" y="33"/>
                      <a:pt x="4" y="33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562"/>
              <p:cNvSpPr>
                <a:spLocks/>
              </p:cNvSpPr>
              <p:nvPr/>
            </p:nvSpPr>
            <p:spPr bwMode="auto">
              <a:xfrm>
                <a:off x="1142" y="547"/>
                <a:ext cx="975" cy="894"/>
              </a:xfrm>
              <a:custGeom>
                <a:avLst/>
                <a:gdLst>
                  <a:gd name="T0" fmla="*/ 411 w 486"/>
                  <a:gd name="T1" fmla="*/ 58 h 445"/>
                  <a:gd name="T2" fmla="*/ 323 w 486"/>
                  <a:gd name="T3" fmla="*/ 18 h 445"/>
                  <a:gd name="T4" fmla="*/ 231 w 486"/>
                  <a:gd name="T5" fmla="*/ 2 h 445"/>
                  <a:gd name="T6" fmla="*/ 128 w 486"/>
                  <a:gd name="T7" fmla="*/ 22 h 445"/>
                  <a:gd name="T8" fmla="*/ 48 w 486"/>
                  <a:gd name="T9" fmla="*/ 101 h 445"/>
                  <a:gd name="T10" fmla="*/ 4 w 486"/>
                  <a:gd name="T11" fmla="*/ 216 h 445"/>
                  <a:gd name="T12" fmla="*/ 23 w 486"/>
                  <a:gd name="T13" fmla="*/ 342 h 445"/>
                  <a:gd name="T14" fmla="*/ 89 w 486"/>
                  <a:gd name="T15" fmla="*/ 405 h 445"/>
                  <a:gd name="T16" fmla="*/ 157 w 486"/>
                  <a:gd name="T17" fmla="*/ 433 h 445"/>
                  <a:gd name="T18" fmla="*/ 232 w 486"/>
                  <a:gd name="T19" fmla="*/ 443 h 445"/>
                  <a:gd name="T20" fmla="*/ 321 w 486"/>
                  <a:gd name="T21" fmla="*/ 427 h 445"/>
                  <a:gd name="T22" fmla="*/ 403 w 486"/>
                  <a:gd name="T23" fmla="*/ 380 h 445"/>
                  <a:gd name="T24" fmla="*/ 457 w 486"/>
                  <a:gd name="T25" fmla="*/ 313 h 445"/>
                  <a:gd name="T26" fmla="*/ 485 w 486"/>
                  <a:gd name="T27" fmla="*/ 227 h 445"/>
                  <a:gd name="T28" fmla="*/ 476 w 486"/>
                  <a:gd name="T29" fmla="*/ 145 h 445"/>
                  <a:gd name="T30" fmla="*/ 411 w 486"/>
                  <a:gd name="T31" fmla="*/ 58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6" h="445">
                    <a:moveTo>
                      <a:pt x="411" y="58"/>
                    </a:moveTo>
                    <a:cubicBezTo>
                      <a:pt x="401" y="51"/>
                      <a:pt x="337" y="21"/>
                      <a:pt x="323" y="18"/>
                    </a:cubicBezTo>
                    <a:cubicBezTo>
                      <a:pt x="291" y="10"/>
                      <a:pt x="257" y="0"/>
                      <a:pt x="231" y="2"/>
                    </a:cubicBezTo>
                    <a:cubicBezTo>
                      <a:pt x="205" y="4"/>
                      <a:pt x="152" y="8"/>
                      <a:pt x="128" y="22"/>
                    </a:cubicBezTo>
                    <a:cubicBezTo>
                      <a:pt x="104" y="35"/>
                      <a:pt x="66" y="67"/>
                      <a:pt x="48" y="101"/>
                    </a:cubicBezTo>
                    <a:cubicBezTo>
                      <a:pt x="29" y="135"/>
                      <a:pt x="6" y="186"/>
                      <a:pt x="4" y="216"/>
                    </a:cubicBezTo>
                    <a:cubicBezTo>
                      <a:pt x="2" y="247"/>
                      <a:pt x="0" y="314"/>
                      <a:pt x="23" y="342"/>
                    </a:cubicBezTo>
                    <a:cubicBezTo>
                      <a:pt x="46" y="371"/>
                      <a:pt x="64" y="396"/>
                      <a:pt x="89" y="405"/>
                    </a:cubicBezTo>
                    <a:cubicBezTo>
                      <a:pt x="114" y="414"/>
                      <a:pt x="132" y="427"/>
                      <a:pt x="157" y="433"/>
                    </a:cubicBezTo>
                    <a:cubicBezTo>
                      <a:pt x="182" y="439"/>
                      <a:pt x="213" y="445"/>
                      <a:pt x="232" y="443"/>
                    </a:cubicBezTo>
                    <a:cubicBezTo>
                      <a:pt x="251" y="442"/>
                      <a:pt x="289" y="439"/>
                      <a:pt x="321" y="427"/>
                    </a:cubicBezTo>
                    <a:cubicBezTo>
                      <a:pt x="352" y="414"/>
                      <a:pt x="385" y="398"/>
                      <a:pt x="403" y="380"/>
                    </a:cubicBezTo>
                    <a:cubicBezTo>
                      <a:pt x="421" y="362"/>
                      <a:pt x="444" y="334"/>
                      <a:pt x="457" y="313"/>
                    </a:cubicBezTo>
                    <a:cubicBezTo>
                      <a:pt x="469" y="293"/>
                      <a:pt x="484" y="245"/>
                      <a:pt x="485" y="227"/>
                    </a:cubicBezTo>
                    <a:cubicBezTo>
                      <a:pt x="486" y="209"/>
                      <a:pt x="485" y="167"/>
                      <a:pt x="476" y="145"/>
                    </a:cubicBezTo>
                    <a:cubicBezTo>
                      <a:pt x="466" y="123"/>
                      <a:pt x="438" y="79"/>
                      <a:pt x="411" y="58"/>
                    </a:cubicBezTo>
                  </a:path>
                </a:pathLst>
              </a:custGeom>
              <a:solidFill>
                <a:srgbClr val="6FC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1563"/>
              <p:cNvSpPr>
                <a:spLocks noEditPoints="1"/>
              </p:cNvSpPr>
              <p:nvPr/>
            </p:nvSpPr>
            <p:spPr bwMode="auto">
              <a:xfrm>
                <a:off x="1120" y="535"/>
                <a:ext cx="1030" cy="924"/>
              </a:xfrm>
              <a:custGeom>
                <a:avLst/>
                <a:gdLst>
                  <a:gd name="T0" fmla="*/ 24 w 513"/>
                  <a:gd name="T1" fmla="*/ 337 h 460"/>
                  <a:gd name="T2" fmla="*/ 169 w 513"/>
                  <a:gd name="T3" fmla="*/ 444 h 460"/>
                  <a:gd name="T4" fmla="*/ 357 w 513"/>
                  <a:gd name="T5" fmla="*/ 427 h 460"/>
                  <a:gd name="T6" fmla="*/ 489 w 513"/>
                  <a:gd name="T7" fmla="*/ 282 h 460"/>
                  <a:gd name="T8" fmla="*/ 453 w 513"/>
                  <a:gd name="T9" fmla="*/ 88 h 460"/>
                  <a:gd name="T10" fmla="*/ 294 w 513"/>
                  <a:gd name="T11" fmla="*/ 10 h 460"/>
                  <a:gd name="T12" fmla="*/ 136 w 513"/>
                  <a:gd name="T13" fmla="*/ 27 h 460"/>
                  <a:gd name="T14" fmla="*/ 136 w 513"/>
                  <a:gd name="T15" fmla="*/ 27 h 460"/>
                  <a:gd name="T16" fmla="*/ 28 w 513"/>
                  <a:gd name="T17" fmla="*/ 161 h 460"/>
                  <a:gd name="T18" fmla="*/ 24 w 513"/>
                  <a:gd name="T19" fmla="*/ 337 h 460"/>
                  <a:gd name="T20" fmla="*/ 19 w 513"/>
                  <a:gd name="T21" fmla="*/ 223 h 460"/>
                  <a:gd name="T22" fmla="*/ 60 w 513"/>
                  <a:gd name="T23" fmla="*/ 111 h 460"/>
                  <a:gd name="T24" fmla="*/ 167 w 513"/>
                  <a:gd name="T25" fmla="*/ 22 h 460"/>
                  <a:gd name="T26" fmla="*/ 222 w 513"/>
                  <a:gd name="T27" fmla="*/ 12 h 460"/>
                  <a:gd name="T28" fmla="*/ 330 w 513"/>
                  <a:gd name="T29" fmla="*/ 26 h 460"/>
                  <a:gd name="T30" fmla="*/ 485 w 513"/>
                  <a:gd name="T31" fmla="*/ 159 h 460"/>
                  <a:gd name="T32" fmla="*/ 434 w 513"/>
                  <a:gd name="T33" fmla="*/ 361 h 460"/>
                  <a:gd name="T34" fmla="*/ 260 w 513"/>
                  <a:gd name="T35" fmla="*/ 445 h 460"/>
                  <a:gd name="T36" fmla="*/ 71 w 513"/>
                  <a:gd name="T37" fmla="*/ 388 h 460"/>
                  <a:gd name="T38" fmla="*/ 19 w 513"/>
                  <a:gd name="T39" fmla="*/ 223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3" h="460">
                    <a:moveTo>
                      <a:pt x="24" y="337"/>
                    </a:moveTo>
                    <a:cubicBezTo>
                      <a:pt x="49" y="395"/>
                      <a:pt x="110" y="429"/>
                      <a:pt x="169" y="444"/>
                    </a:cubicBezTo>
                    <a:cubicBezTo>
                      <a:pt x="231" y="460"/>
                      <a:pt x="299" y="454"/>
                      <a:pt x="357" y="427"/>
                    </a:cubicBezTo>
                    <a:cubicBezTo>
                      <a:pt x="418" y="399"/>
                      <a:pt x="467" y="346"/>
                      <a:pt x="489" y="282"/>
                    </a:cubicBezTo>
                    <a:cubicBezTo>
                      <a:pt x="513" y="216"/>
                      <a:pt x="500" y="141"/>
                      <a:pt x="453" y="88"/>
                    </a:cubicBezTo>
                    <a:cubicBezTo>
                      <a:pt x="413" y="43"/>
                      <a:pt x="352" y="20"/>
                      <a:pt x="294" y="10"/>
                    </a:cubicBezTo>
                    <a:cubicBezTo>
                      <a:pt x="243" y="1"/>
                      <a:pt x="183" y="0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84" y="55"/>
                      <a:pt x="49" y="107"/>
                      <a:pt x="28" y="161"/>
                    </a:cubicBezTo>
                    <a:cubicBezTo>
                      <a:pt x="8" y="216"/>
                      <a:pt x="0" y="282"/>
                      <a:pt x="24" y="337"/>
                    </a:cubicBezTo>
                    <a:moveTo>
                      <a:pt x="19" y="223"/>
                    </a:moveTo>
                    <a:cubicBezTo>
                      <a:pt x="25" y="184"/>
                      <a:pt x="39" y="146"/>
                      <a:pt x="60" y="111"/>
                    </a:cubicBezTo>
                    <a:cubicBezTo>
                      <a:pt x="85" y="69"/>
                      <a:pt x="119" y="37"/>
                      <a:pt x="167" y="22"/>
                    </a:cubicBezTo>
                    <a:cubicBezTo>
                      <a:pt x="184" y="16"/>
                      <a:pt x="203" y="13"/>
                      <a:pt x="222" y="12"/>
                    </a:cubicBezTo>
                    <a:cubicBezTo>
                      <a:pt x="258" y="10"/>
                      <a:pt x="295" y="16"/>
                      <a:pt x="330" y="26"/>
                    </a:cubicBezTo>
                    <a:cubicBezTo>
                      <a:pt x="399" y="46"/>
                      <a:pt x="462" y="88"/>
                      <a:pt x="485" y="159"/>
                    </a:cubicBezTo>
                    <a:cubicBezTo>
                      <a:pt x="508" y="230"/>
                      <a:pt x="482" y="307"/>
                      <a:pt x="434" y="361"/>
                    </a:cubicBezTo>
                    <a:cubicBezTo>
                      <a:pt x="390" y="411"/>
                      <a:pt x="326" y="440"/>
                      <a:pt x="260" y="445"/>
                    </a:cubicBezTo>
                    <a:cubicBezTo>
                      <a:pt x="193" y="450"/>
                      <a:pt x="123" y="430"/>
                      <a:pt x="71" y="388"/>
                    </a:cubicBezTo>
                    <a:cubicBezTo>
                      <a:pt x="22" y="348"/>
                      <a:pt x="10" y="282"/>
                      <a:pt x="19" y="223"/>
                    </a:cubicBezTo>
                  </a:path>
                </a:pathLst>
              </a:custGeom>
              <a:solidFill>
                <a:srgbClr val="00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1564"/>
              <p:cNvSpPr>
                <a:spLocks/>
              </p:cNvSpPr>
              <p:nvPr/>
            </p:nvSpPr>
            <p:spPr bwMode="auto">
              <a:xfrm>
                <a:off x="1254" y="666"/>
                <a:ext cx="1168" cy="516"/>
              </a:xfrm>
              <a:custGeom>
                <a:avLst/>
                <a:gdLst>
                  <a:gd name="T0" fmla="*/ 573 w 582"/>
                  <a:gd name="T1" fmla="*/ 228 h 257"/>
                  <a:gd name="T2" fmla="*/ 129 w 582"/>
                  <a:gd name="T3" fmla="*/ 17 h 257"/>
                  <a:gd name="T4" fmla="*/ 14 w 582"/>
                  <a:gd name="T5" fmla="*/ 1 h 257"/>
                  <a:gd name="T6" fmla="*/ 0 w 582"/>
                  <a:gd name="T7" fmla="*/ 15 h 257"/>
                  <a:gd name="T8" fmla="*/ 14 w 582"/>
                  <a:gd name="T9" fmla="*/ 29 h 257"/>
                  <a:gd name="T10" fmla="*/ 213 w 582"/>
                  <a:gd name="T11" fmla="*/ 67 h 257"/>
                  <a:gd name="T12" fmla="*/ 427 w 582"/>
                  <a:gd name="T13" fmla="*/ 163 h 257"/>
                  <a:gd name="T14" fmla="*/ 558 w 582"/>
                  <a:gd name="T15" fmla="*/ 253 h 257"/>
                  <a:gd name="T16" fmla="*/ 578 w 582"/>
                  <a:gd name="T17" fmla="*/ 247 h 257"/>
                  <a:gd name="T18" fmla="*/ 573 w 582"/>
                  <a:gd name="T19" fmla="*/ 22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257">
                    <a:moveTo>
                      <a:pt x="573" y="228"/>
                    </a:moveTo>
                    <a:cubicBezTo>
                      <a:pt x="441" y="128"/>
                      <a:pt x="293" y="49"/>
                      <a:pt x="129" y="17"/>
                    </a:cubicBezTo>
                    <a:cubicBezTo>
                      <a:pt x="91" y="9"/>
                      <a:pt x="52" y="4"/>
                      <a:pt x="14" y="1"/>
                    </a:cubicBezTo>
                    <a:cubicBezTo>
                      <a:pt x="6" y="0"/>
                      <a:pt x="0" y="8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81" y="35"/>
                      <a:pt x="148" y="47"/>
                      <a:pt x="213" y="67"/>
                    </a:cubicBezTo>
                    <a:cubicBezTo>
                      <a:pt x="288" y="90"/>
                      <a:pt x="359" y="123"/>
                      <a:pt x="427" y="163"/>
                    </a:cubicBezTo>
                    <a:cubicBezTo>
                      <a:pt x="472" y="190"/>
                      <a:pt x="516" y="220"/>
                      <a:pt x="558" y="253"/>
                    </a:cubicBezTo>
                    <a:cubicBezTo>
                      <a:pt x="564" y="257"/>
                      <a:pt x="574" y="254"/>
                      <a:pt x="578" y="247"/>
                    </a:cubicBezTo>
                    <a:cubicBezTo>
                      <a:pt x="582" y="240"/>
                      <a:pt x="579" y="233"/>
                      <a:pt x="573" y="228"/>
                    </a:cubicBezTo>
                  </a:path>
                </a:pathLst>
              </a:custGeom>
              <a:solidFill>
                <a:srgbClr val="5E4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1565"/>
              <p:cNvSpPr>
                <a:spLocks/>
              </p:cNvSpPr>
              <p:nvPr/>
            </p:nvSpPr>
            <p:spPr bwMode="auto">
              <a:xfrm>
                <a:off x="1303" y="11"/>
                <a:ext cx="851" cy="741"/>
              </a:xfrm>
              <a:custGeom>
                <a:avLst/>
                <a:gdLst>
                  <a:gd name="T0" fmla="*/ 820 w 851"/>
                  <a:gd name="T1" fmla="*/ 171 h 741"/>
                  <a:gd name="T2" fmla="*/ 851 w 851"/>
                  <a:gd name="T3" fmla="*/ 131 h 741"/>
                  <a:gd name="T4" fmla="*/ 851 w 851"/>
                  <a:gd name="T5" fmla="*/ 82 h 741"/>
                  <a:gd name="T6" fmla="*/ 824 w 851"/>
                  <a:gd name="T7" fmla="*/ 40 h 741"/>
                  <a:gd name="T8" fmla="*/ 784 w 851"/>
                  <a:gd name="T9" fmla="*/ 8 h 741"/>
                  <a:gd name="T10" fmla="*/ 742 w 851"/>
                  <a:gd name="T11" fmla="*/ 0 h 741"/>
                  <a:gd name="T12" fmla="*/ 666 w 851"/>
                  <a:gd name="T13" fmla="*/ 14 h 741"/>
                  <a:gd name="T14" fmla="*/ 588 w 851"/>
                  <a:gd name="T15" fmla="*/ 30 h 741"/>
                  <a:gd name="T16" fmla="*/ 479 w 851"/>
                  <a:gd name="T17" fmla="*/ 52 h 741"/>
                  <a:gd name="T18" fmla="*/ 397 w 851"/>
                  <a:gd name="T19" fmla="*/ 78 h 741"/>
                  <a:gd name="T20" fmla="*/ 321 w 851"/>
                  <a:gd name="T21" fmla="*/ 104 h 741"/>
                  <a:gd name="T22" fmla="*/ 260 w 851"/>
                  <a:gd name="T23" fmla="*/ 127 h 741"/>
                  <a:gd name="T24" fmla="*/ 200 w 851"/>
                  <a:gd name="T25" fmla="*/ 159 h 741"/>
                  <a:gd name="T26" fmla="*/ 134 w 851"/>
                  <a:gd name="T27" fmla="*/ 205 h 741"/>
                  <a:gd name="T28" fmla="*/ 74 w 851"/>
                  <a:gd name="T29" fmla="*/ 263 h 741"/>
                  <a:gd name="T30" fmla="*/ 26 w 851"/>
                  <a:gd name="T31" fmla="*/ 343 h 741"/>
                  <a:gd name="T32" fmla="*/ 0 w 851"/>
                  <a:gd name="T33" fmla="*/ 442 h 741"/>
                  <a:gd name="T34" fmla="*/ 4 w 851"/>
                  <a:gd name="T35" fmla="*/ 522 h 741"/>
                  <a:gd name="T36" fmla="*/ 26 w 851"/>
                  <a:gd name="T37" fmla="*/ 578 h 741"/>
                  <a:gd name="T38" fmla="*/ 80 w 851"/>
                  <a:gd name="T39" fmla="*/ 643 h 741"/>
                  <a:gd name="T40" fmla="*/ 160 w 851"/>
                  <a:gd name="T41" fmla="*/ 693 h 741"/>
                  <a:gd name="T42" fmla="*/ 248 w 851"/>
                  <a:gd name="T43" fmla="*/ 725 h 741"/>
                  <a:gd name="T44" fmla="*/ 369 w 851"/>
                  <a:gd name="T45" fmla="*/ 741 h 741"/>
                  <a:gd name="T46" fmla="*/ 501 w 851"/>
                  <a:gd name="T47" fmla="*/ 729 h 741"/>
                  <a:gd name="T48" fmla="*/ 582 w 851"/>
                  <a:gd name="T49" fmla="*/ 705 h 741"/>
                  <a:gd name="T50" fmla="*/ 668 w 851"/>
                  <a:gd name="T51" fmla="*/ 665 h 741"/>
                  <a:gd name="T52" fmla="*/ 736 w 851"/>
                  <a:gd name="T53" fmla="*/ 607 h 741"/>
                  <a:gd name="T54" fmla="*/ 774 w 851"/>
                  <a:gd name="T55" fmla="*/ 540 h 741"/>
                  <a:gd name="T56" fmla="*/ 798 w 851"/>
                  <a:gd name="T57" fmla="*/ 474 h 741"/>
                  <a:gd name="T58" fmla="*/ 804 w 851"/>
                  <a:gd name="T59" fmla="*/ 402 h 741"/>
                  <a:gd name="T60" fmla="*/ 790 w 851"/>
                  <a:gd name="T61" fmla="*/ 315 h 741"/>
                  <a:gd name="T62" fmla="*/ 770 w 851"/>
                  <a:gd name="T63" fmla="*/ 269 h 741"/>
                  <a:gd name="T64" fmla="*/ 750 w 851"/>
                  <a:gd name="T65" fmla="*/ 243 h 741"/>
                  <a:gd name="T66" fmla="*/ 786 w 851"/>
                  <a:gd name="T67" fmla="*/ 217 h 741"/>
                  <a:gd name="T68" fmla="*/ 820 w 851"/>
                  <a:gd name="T69" fmla="*/ 17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1" h="741">
                    <a:moveTo>
                      <a:pt x="820" y="171"/>
                    </a:moveTo>
                    <a:lnTo>
                      <a:pt x="851" y="131"/>
                    </a:lnTo>
                    <a:lnTo>
                      <a:pt x="851" y="82"/>
                    </a:lnTo>
                    <a:lnTo>
                      <a:pt x="824" y="40"/>
                    </a:lnTo>
                    <a:lnTo>
                      <a:pt x="784" y="8"/>
                    </a:lnTo>
                    <a:lnTo>
                      <a:pt x="742" y="0"/>
                    </a:lnTo>
                    <a:lnTo>
                      <a:pt x="666" y="14"/>
                    </a:lnTo>
                    <a:lnTo>
                      <a:pt x="588" y="30"/>
                    </a:lnTo>
                    <a:lnTo>
                      <a:pt x="479" y="52"/>
                    </a:lnTo>
                    <a:lnTo>
                      <a:pt x="397" y="78"/>
                    </a:lnTo>
                    <a:lnTo>
                      <a:pt x="321" y="104"/>
                    </a:lnTo>
                    <a:lnTo>
                      <a:pt x="260" y="127"/>
                    </a:lnTo>
                    <a:lnTo>
                      <a:pt x="200" y="159"/>
                    </a:lnTo>
                    <a:lnTo>
                      <a:pt x="134" y="205"/>
                    </a:lnTo>
                    <a:lnTo>
                      <a:pt x="74" y="263"/>
                    </a:lnTo>
                    <a:lnTo>
                      <a:pt x="26" y="343"/>
                    </a:lnTo>
                    <a:lnTo>
                      <a:pt x="0" y="442"/>
                    </a:lnTo>
                    <a:lnTo>
                      <a:pt x="4" y="522"/>
                    </a:lnTo>
                    <a:lnTo>
                      <a:pt x="26" y="578"/>
                    </a:lnTo>
                    <a:lnTo>
                      <a:pt x="80" y="643"/>
                    </a:lnTo>
                    <a:lnTo>
                      <a:pt x="160" y="693"/>
                    </a:lnTo>
                    <a:lnTo>
                      <a:pt x="248" y="725"/>
                    </a:lnTo>
                    <a:lnTo>
                      <a:pt x="369" y="741"/>
                    </a:lnTo>
                    <a:lnTo>
                      <a:pt x="501" y="729"/>
                    </a:lnTo>
                    <a:lnTo>
                      <a:pt x="582" y="705"/>
                    </a:lnTo>
                    <a:lnTo>
                      <a:pt x="668" y="665"/>
                    </a:lnTo>
                    <a:lnTo>
                      <a:pt x="736" y="607"/>
                    </a:lnTo>
                    <a:lnTo>
                      <a:pt x="774" y="540"/>
                    </a:lnTo>
                    <a:lnTo>
                      <a:pt x="798" y="474"/>
                    </a:lnTo>
                    <a:lnTo>
                      <a:pt x="804" y="402"/>
                    </a:lnTo>
                    <a:lnTo>
                      <a:pt x="790" y="315"/>
                    </a:lnTo>
                    <a:lnTo>
                      <a:pt x="770" y="269"/>
                    </a:lnTo>
                    <a:lnTo>
                      <a:pt x="750" y="243"/>
                    </a:lnTo>
                    <a:lnTo>
                      <a:pt x="786" y="217"/>
                    </a:lnTo>
                    <a:lnTo>
                      <a:pt x="820" y="171"/>
                    </a:ln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1566"/>
              <p:cNvSpPr>
                <a:spLocks/>
              </p:cNvSpPr>
              <p:nvPr/>
            </p:nvSpPr>
            <p:spPr bwMode="auto">
              <a:xfrm>
                <a:off x="1303" y="11"/>
                <a:ext cx="851" cy="741"/>
              </a:xfrm>
              <a:custGeom>
                <a:avLst/>
                <a:gdLst>
                  <a:gd name="T0" fmla="*/ 820 w 851"/>
                  <a:gd name="T1" fmla="*/ 171 h 741"/>
                  <a:gd name="T2" fmla="*/ 851 w 851"/>
                  <a:gd name="T3" fmla="*/ 131 h 741"/>
                  <a:gd name="T4" fmla="*/ 851 w 851"/>
                  <a:gd name="T5" fmla="*/ 82 h 741"/>
                  <a:gd name="T6" fmla="*/ 824 w 851"/>
                  <a:gd name="T7" fmla="*/ 40 h 741"/>
                  <a:gd name="T8" fmla="*/ 784 w 851"/>
                  <a:gd name="T9" fmla="*/ 8 h 741"/>
                  <a:gd name="T10" fmla="*/ 742 w 851"/>
                  <a:gd name="T11" fmla="*/ 0 h 741"/>
                  <a:gd name="T12" fmla="*/ 666 w 851"/>
                  <a:gd name="T13" fmla="*/ 14 h 741"/>
                  <a:gd name="T14" fmla="*/ 588 w 851"/>
                  <a:gd name="T15" fmla="*/ 30 h 741"/>
                  <a:gd name="T16" fmla="*/ 479 w 851"/>
                  <a:gd name="T17" fmla="*/ 52 h 741"/>
                  <a:gd name="T18" fmla="*/ 397 w 851"/>
                  <a:gd name="T19" fmla="*/ 78 h 741"/>
                  <a:gd name="T20" fmla="*/ 321 w 851"/>
                  <a:gd name="T21" fmla="*/ 104 h 741"/>
                  <a:gd name="T22" fmla="*/ 260 w 851"/>
                  <a:gd name="T23" fmla="*/ 127 h 741"/>
                  <a:gd name="T24" fmla="*/ 200 w 851"/>
                  <a:gd name="T25" fmla="*/ 159 h 741"/>
                  <a:gd name="T26" fmla="*/ 134 w 851"/>
                  <a:gd name="T27" fmla="*/ 205 h 741"/>
                  <a:gd name="T28" fmla="*/ 74 w 851"/>
                  <a:gd name="T29" fmla="*/ 263 h 741"/>
                  <a:gd name="T30" fmla="*/ 26 w 851"/>
                  <a:gd name="T31" fmla="*/ 343 h 741"/>
                  <a:gd name="T32" fmla="*/ 0 w 851"/>
                  <a:gd name="T33" fmla="*/ 442 h 741"/>
                  <a:gd name="T34" fmla="*/ 4 w 851"/>
                  <a:gd name="T35" fmla="*/ 522 h 741"/>
                  <a:gd name="T36" fmla="*/ 26 w 851"/>
                  <a:gd name="T37" fmla="*/ 578 h 741"/>
                  <a:gd name="T38" fmla="*/ 80 w 851"/>
                  <a:gd name="T39" fmla="*/ 643 h 741"/>
                  <a:gd name="T40" fmla="*/ 160 w 851"/>
                  <a:gd name="T41" fmla="*/ 693 h 741"/>
                  <a:gd name="T42" fmla="*/ 248 w 851"/>
                  <a:gd name="T43" fmla="*/ 725 h 741"/>
                  <a:gd name="T44" fmla="*/ 369 w 851"/>
                  <a:gd name="T45" fmla="*/ 741 h 741"/>
                  <a:gd name="T46" fmla="*/ 501 w 851"/>
                  <a:gd name="T47" fmla="*/ 729 h 741"/>
                  <a:gd name="T48" fmla="*/ 582 w 851"/>
                  <a:gd name="T49" fmla="*/ 705 h 741"/>
                  <a:gd name="T50" fmla="*/ 668 w 851"/>
                  <a:gd name="T51" fmla="*/ 665 h 741"/>
                  <a:gd name="T52" fmla="*/ 736 w 851"/>
                  <a:gd name="T53" fmla="*/ 607 h 741"/>
                  <a:gd name="T54" fmla="*/ 774 w 851"/>
                  <a:gd name="T55" fmla="*/ 540 h 741"/>
                  <a:gd name="T56" fmla="*/ 798 w 851"/>
                  <a:gd name="T57" fmla="*/ 474 h 741"/>
                  <a:gd name="T58" fmla="*/ 804 w 851"/>
                  <a:gd name="T59" fmla="*/ 402 h 741"/>
                  <a:gd name="T60" fmla="*/ 790 w 851"/>
                  <a:gd name="T61" fmla="*/ 315 h 741"/>
                  <a:gd name="T62" fmla="*/ 770 w 851"/>
                  <a:gd name="T63" fmla="*/ 269 h 741"/>
                  <a:gd name="T64" fmla="*/ 750 w 851"/>
                  <a:gd name="T65" fmla="*/ 243 h 741"/>
                  <a:gd name="T66" fmla="*/ 786 w 851"/>
                  <a:gd name="T67" fmla="*/ 217 h 741"/>
                  <a:gd name="T68" fmla="*/ 820 w 851"/>
                  <a:gd name="T69" fmla="*/ 17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1" h="741">
                    <a:moveTo>
                      <a:pt x="820" y="171"/>
                    </a:moveTo>
                    <a:lnTo>
                      <a:pt x="851" y="131"/>
                    </a:lnTo>
                    <a:lnTo>
                      <a:pt x="851" y="82"/>
                    </a:lnTo>
                    <a:lnTo>
                      <a:pt x="824" y="40"/>
                    </a:lnTo>
                    <a:lnTo>
                      <a:pt x="784" y="8"/>
                    </a:lnTo>
                    <a:lnTo>
                      <a:pt x="742" y="0"/>
                    </a:lnTo>
                    <a:lnTo>
                      <a:pt x="666" y="14"/>
                    </a:lnTo>
                    <a:lnTo>
                      <a:pt x="588" y="30"/>
                    </a:lnTo>
                    <a:lnTo>
                      <a:pt x="479" y="52"/>
                    </a:lnTo>
                    <a:lnTo>
                      <a:pt x="397" y="78"/>
                    </a:lnTo>
                    <a:lnTo>
                      <a:pt x="321" y="104"/>
                    </a:lnTo>
                    <a:lnTo>
                      <a:pt x="260" y="127"/>
                    </a:lnTo>
                    <a:lnTo>
                      <a:pt x="200" y="159"/>
                    </a:lnTo>
                    <a:lnTo>
                      <a:pt x="134" y="205"/>
                    </a:lnTo>
                    <a:lnTo>
                      <a:pt x="74" y="263"/>
                    </a:lnTo>
                    <a:lnTo>
                      <a:pt x="26" y="343"/>
                    </a:lnTo>
                    <a:lnTo>
                      <a:pt x="0" y="442"/>
                    </a:lnTo>
                    <a:lnTo>
                      <a:pt x="4" y="522"/>
                    </a:lnTo>
                    <a:lnTo>
                      <a:pt x="26" y="578"/>
                    </a:lnTo>
                    <a:lnTo>
                      <a:pt x="80" y="643"/>
                    </a:lnTo>
                    <a:lnTo>
                      <a:pt x="160" y="693"/>
                    </a:lnTo>
                    <a:lnTo>
                      <a:pt x="248" y="725"/>
                    </a:lnTo>
                    <a:lnTo>
                      <a:pt x="369" y="741"/>
                    </a:lnTo>
                    <a:lnTo>
                      <a:pt x="501" y="729"/>
                    </a:lnTo>
                    <a:lnTo>
                      <a:pt x="582" y="705"/>
                    </a:lnTo>
                    <a:lnTo>
                      <a:pt x="668" y="665"/>
                    </a:lnTo>
                    <a:lnTo>
                      <a:pt x="736" y="607"/>
                    </a:lnTo>
                    <a:lnTo>
                      <a:pt x="774" y="540"/>
                    </a:lnTo>
                    <a:lnTo>
                      <a:pt x="798" y="474"/>
                    </a:lnTo>
                    <a:lnTo>
                      <a:pt x="804" y="402"/>
                    </a:lnTo>
                    <a:lnTo>
                      <a:pt x="790" y="315"/>
                    </a:lnTo>
                    <a:lnTo>
                      <a:pt x="770" y="269"/>
                    </a:lnTo>
                    <a:lnTo>
                      <a:pt x="750" y="243"/>
                    </a:lnTo>
                    <a:lnTo>
                      <a:pt x="786" y="217"/>
                    </a:lnTo>
                    <a:lnTo>
                      <a:pt x="820" y="17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1567"/>
              <p:cNvSpPr>
                <a:spLocks/>
              </p:cNvSpPr>
              <p:nvPr/>
            </p:nvSpPr>
            <p:spPr bwMode="auto">
              <a:xfrm>
                <a:off x="1955" y="324"/>
                <a:ext cx="68" cy="39"/>
              </a:xfrm>
              <a:custGeom>
                <a:avLst/>
                <a:gdLst>
                  <a:gd name="T0" fmla="*/ 4 w 34"/>
                  <a:gd name="T1" fmla="*/ 1 h 19"/>
                  <a:gd name="T2" fmla="*/ 32 w 34"/>
                  <a:gd name="T3" fmla="*/ 13 h 19"/>
                  <a:gd name="T4" fmla="*/ 28 w 34"/>
                  <a:gd name="T5" fmla="*/ 17 h 19"/>
                  <a:gd name="T6" fmla="*/ 3 w 34"/>
                  <a:gd name="T7" fmla="*/ 5 h 19"/>
                  <a:gd name="T8" fmla="*/ 4 w 34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4" y="1"/>
                    </a:moveTo>
                    <a:cubicBezTo>
                      <a:pt x="14" y="3"/>
                      <a:pt x="24" y="6"/>
                      <a:pt x="32" y="13"/>
                    </a:cubicBezTo>
                    <a:cubicBezTo>
                      <a:pt x="34" y="16"/>
                      <a:pt x="30" y="19"/>
                      <a:pt x="28" y="17"/>
                    </a:cubicBezTo>
                    <a:cubicBezTo>
                      <a:pt x="20" y="11"/>
                      <a:pt x="12" y="8"/>
                      <a:pt x="3" y="5"/>
                    </a:cubicBezTo>
                    <a:cubicBezTo>
                      <a:pt x="0" y="5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Freeform 1568"/>
              <p:cNvSpPr>
                <a:spLocks/>
              </p:cNvSpPr>
              <p:nvPr/>
            </p:nvSpPr>
            <p:spPr bwMode="auto">
              <a:xfrm>
                <a:off x="1909" y="342"/>
                <a:ext cx="32" cy="53"/>
              </a:xfrm>
              <a:custGeom>
                <a:avLst/>
                <a:gdLst>
                  <a:gd name="T0" fmla="*/ 5 w 16"/>
                  <a:gd name="T1" fmla="*/ 2 h 26"/>
                  <a:gd name="T2" fmla="*/ 15 w 16"/>
                  <a:gd name="T3" fmla="*/ 22 h 26"/>
                  <a:gd name="T4" fmla="*/ 10 w 16"/>
                  <a:gd name="T5" fmla="*/ 23 h 26"/>
                  <a:gd name="T6" fmla="*/ 2 w 16"/>
                  <a:gd name="T7" fmla="*/ 5 h 26"/>
                  <a:gd name="T8" fmla="*/ 5 w 1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5" y="2"/>
                    </a:moveTo>
                    <a:cubicBezTo>
                      <a:pt x="10" y="7"/>
                      <a:pt x="13" y="15"/>
                      <a:pt x="15" y="22"/>
                    </a:cubicBezTo>
                    <a:cubicBezTo>
                      <a:pt x="16" y="25"/>
                      <a:pt x="11" y="26"/>
                      <a:pt x="10" y="23"/>
                    </a:cubicBezTo>
                    <a:cubicBezTo>
                      <a:pt x="8" y="17"/>
                      <a:pt x="6" y="10"/>
                      <a:pt x="2" y="5"/>
                    </a:cubicBezTo>
                    <a:cubicBezTo>
                      <a:pt x="0" y="3"/>
                      <a:pt x="3" y="0"/>
                      <a:pt x="5" y="2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1569"/>
              <p:cNvSpPr>
                <a:spLocks/>
              </p:cNvSpPr>
              <p:nvPr/>
            </p:nvSpPr>
            <p:spPr bwMode="auto">
              <a:xfrm>
                <a:off x="1862" y="367"/>
                <a:ext cx="19" cy="40"/>
              </a:xfrm>
              <a:custGeom>
                <a:avLst/>
                <a:gdLst>
                  <a:gd name="T0" fmla="*/ 6 w 9"/>
                  <a:gd name="T1" fmla="*/ 3 h 20"/>
                  <a:gd name="T2" fmla="*/ 8 w 9"/>
                  <a:gd name="T3" fmla="*/ 14 h 20"/>
                  <a:gd name="T4" fmla="*/ 3 w 9"/>
                  <a:gd name="T5" fmla="*/ 16 h 20"/>
                  <a:gd name="T6" fmla="*/ 0 w 9"/>
                  <a:gd name="T7" fmla="*/ 3 h 20"/>
                  <a:gd name="T8" fmla="*/ 6 w 9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6" y="3"/>
                    </a:moveTo>
                    <a:cubicBezTo>
                      <a:pt x="6" y="7"/>
                      <a:pt x="6" y="10"/>
                      <a:pt x="8" y="14"/>
                    </a:cubicBezTo>
                    <a:cubicBezTo>
                      <a:pt x="9" y="17"/>
                      <a:pt x="5" y="20"/>
                      <a:pt x="3" y="16"/>
                    </a:cubicBezTo>
                    <a:cubicBezTo>
                      <a:pt x="1" y="12"/>
                      <a:pt x="0" y="8"/>
                      <a:pt x="0" y="3"/>
                    </a:cubicBezTo>
                    <a:cubicBezTo>
                      <a:pt x="0" y="0"/>
                      <a:pt x="6" y="0"/>
                      <a:pt x="6" y="3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1570"/>
              <p:cNvSpPr>
                <a:spLocks/>
              </p:cNvSpPr>
              <p:nvPr/>
            </p:nvSpPr>
            <p:spPr bwMode="auto">
              <a:xfrm>
                <a:off x="1792" y="381"/>
                <a:ext cx="22" cy="68"/>
              </a:xfrm>
              <a:custGeom>
                <a:avLst/>
                <a:gdLst>
                  <a:gd name="T0" fmla="*/ 6 w 11"/>
                  <a:gd name="T1" fmla="*/ 3 h 34"/>
                  <a:gd name="T2" fmla="*/ 10 w 11"/>
                  <a:gd name="T3" fmla="*/ 28 h 34"/>
                  <a:gd name="T4" fmla="*/ 5 w 11"/>
                  <a:gd name="T5" fmla="*/ 30 h 34"/>
                  <a:gd name="T6" fmla="*/ 0 w 11"/>
                  <a:gd name="T7" fmla="*/ 3 h 34"/>
                  <a:gd name="T8" fmla="*/ 6 w 11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4">
                    <a:moveTo>
                      <a:pt x="6" y="3"/>
                    </a:moveTo>
                    <a:cubicBezTo>
                      <a:pt x="6" y="12"/>
                      <a:pt x="9" y="20"/>
                      <a:pt x="10" y="28"/>
                    </a:cubicBezTo>
                    <a:cubicBezTo>
                      <a:pt x="11" y="32"/>
                      <a:pt x="6" y="34"/>
                      <a:pt x="5" y="30"/>
                    </a:cubicBezTo>
                    <a:cubicBezTo>
                      <a:pt x="2" y="21"/>
                      <a:pt x="0" y="12"/>
                      <a:pt x="0" y="3"/>
                    </a:cubicBezTo>
                    <a:cubicBezTo>
                      <a:pt x="0" y="0"/>
                      <a:pt x="5" y="0"/>
                      <a:pt x="6" y="3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1571"/>
              <p:cNvSpPr>
                <a:spLocks/>
              </p:cNvSpPr>
              <p:nvPr/>
            </p:nvSpPr>
            <p:spPr bwMode="auto">
              <a:xfrm>
                <a:off x="1579" y="409"/>
                <a:ext cx="141" cy="152"/>
              </a:xfrm>
              <a:custGeom>
                <a:avLst/>
                <a:gdLst>
                  <a:gd name="T0" fmla="*/ 4 w 70"/>
                  <a:gd name="T1" fmla="*/ 24 h 76"/>
                  <a:gd name="T2" fmla="*/ 8 w 70"/>
                  <a:gd name="T3" fmla="*/ 54 h 76"/>
                  <a:gd name="T4" fmla="*/ 63 w 70"/>
                  <a:gd name="T5" fmla="*/ 50 h 76"/>
                  <a:gd name="T6" fmla="*/ 41 w 70"/>
                  <a:gd name="T7" fmla="*/ 6 h 76"/>
                  <a:gd name="T8" fmla="*/ 4 w 70"/>
                  <a:gd name="T9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6">
                    <a:moveTo>
                      <a:pt x="4" y="24"/>
                    </a:moveTo>
                    <a:cubicBezTo>
                      <a:pt x="0" y="33"/>
                      <a:pt x="1" y="45"/>
                      <a:pt x="8" y="54"/>
                    </a:cubicBezTo>
                    <a:cubicBezTo>
                      <a:pt x="23" y="75"/>
                      <a:pt x="54" y="76"/>
                      <a:pt x="63" y="50"/>
                    </a:cubicBezTo>
                    <a:cubicBezTo>
                      <a:pt x="70" y="31"/>
                      <a:pt x="60" y="12"/>
                      <a:pt x="41" y="6"/>
                    </a:cubicBezTo>
                    <a:cubicBezTo>
                      <a:pt x="22" y="0"/>
                      <a:pt x="8" y="10"/>
                      <a:pt x="4" y="24"/>
                    </a:cubicBezTo>
                    <a:close/>
                  </a:path>
                </a:pathLst>
              </a:custGeom>
              <a:solidFill>
                <a:srgbClr val="F2A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Freeform 1572"/>
              <p:cNvSpPr>
                <a:spLocks/>
              </p:cNvSpPr>
              <p:nvPr/>
            </p:nvSpPr>
            <p:spPr bwMode="auto">
              <a:xfrm>
                <a:off x="1776" y="624"/>
                <a:ext cx="28" cy="78"/>
              </a:xfrm>
              <a:custGeom>
                <a:avLst/>
                <a:gdLst>
                  <a:gd name="T0" fmla="*/ 11 w 14"/>
                  <a:gd name="T1" fmla="*/ 3 h 39"/>
                  <a:gd name="T2" fmla="*/ 7 w 14"/>
                  <a:gd name="T3" fmla="*/ 36 h 39"/>
                  <a:gd name="T4" fmla="*/ 2 w 14"/>
                  <a:gd name="T5" fmla="*/ 34 h 39"/>
                  <a:gd name="T6" fmla="*/ 7 w 14"/>
                  <a:gd name="T7" fmla="*/ 5 h 39"/>
                  <a:gd name="T8" fmla="*/ 11 w 14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9">
                    <a:moveTo>
                      <a:pt x="11" y="3"/>
                    </a:moveTo>
                    <a:cubicBezTo>
                      <a:pt x="14" y="15"/>
                      <a:pt x="12" y="26"/>
                      <a:pt x="7" y="36"/>
                    </a:cubicBezTo>
                    <a:cubicBezTo>
                      <a:pt x="5" y="39"/>
                      <a:pt x="0" y="37"/>
                      <a:pt x="2" y="34"/>
                    </a:cubicBezTo>
                    <a:cubicBezTo>
                      <a:pt x="6" y="24"/>
                      <a:pt x="8" y="15"/>
                      <a:pt x="7" y="5"/>
                    </a:cubicBezTo>
                    <a:cubicBezTo>
                      <a:pt x="6" y="2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Freeform 1573"/>
              <p:cNvSpPr>
                <a:spLocks/>
              </p:cNvSpPr>
              <p:nvPr/>
            </p:nvSpPr>
            <p:spPr bwMode="auto">
              <a:xfrm>
                <a:off x="1875" y="640"/>
                <a:ext cx="22" cy="50"/>
              </a:xfrm>
              <a:custGeom>
                <a:avLst/>
                <a:gdLst>
                  <a:gd name="T0" fmla="*/ 6 w 11"/>
                  <a:gd name="T1" fmla="*/ 2 h 25"/>
                  <a:gd name="T2" fmla="*/ 11 w 11"/>
                  <a:gd name="T3" fmla="*/ 22 h 25"/>
                  <a:gd name="T4" fmla="*/ 5 w 11"/>
                  <a:gd name="T5" fmla="*/ 22 h 25"/>
                  <a:gd name="T6" fmla="*/ 1 w 11"/>
                  <a:gd name="T7" fmla="*/ 4 h 25"/>
                  <a:gd name="T8" fmla="*/ 6 w 11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">
                    <a:moveTo>
                      <a:pt x="6" y="2"/>
                    </a:moveTo>
                    <a:cubicBezTo>
                      <a:pt x="8" y="9"/>
                      <a:pt x="11" y="15"/>
                      <a:pt x="11" y="22"/>
                    </a:cubicBezTo>
                    <a:cubicBezTo>
                      <a:pt x="11" y="25"/>
                      <a:pt x="6" y="25"/>
                      <a:pt x="5" y="22"/>
                    </a:cubicBezTo>
                    <a:cubicBezTo>
                      <a:pt x="5" y="15"/>
                      <a:pt x="3" y="10"/>
                      <a:pt x="1" y="4"/>
                    </a:cubicBezTo>
                    <a:cubicBezTo>
                      <a:pt x="0" y="1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1574"/>
              <p:cNvSpPr>
                <a:spLocks/>
              </p:cNvSpPr>
              <p:nvPr/>
            </p:nvSpPr>
            <p:spPr bwMode="auto">
              <a:xfrm>
                <a:off x="1292" y="5"/>
                <a:ext cx="821" cy="757"/>
              </a:xfrm>
              <a:custGeom>
                <a:avLst/>
                <a:gdLst>
                  <a:gd name="T0" fmla="*/ 377 w 409"/>
                  <a:gd name="T1" fmla="*/ 0 h 377"/>
                  <a:gd name="T2" fmla="*/ 260 w 409"/>
                  <a:gd name="T3" fmla="*/ 23 h 377"/>
                  <a:gd name="T4" fmla="*/ 145 w 409"/>
                  <a:gd name="T5" fmla="*/ 59 h 377"/>
                  <a:gd name="T6" fmla="*/ 41 w 409"/>
                  <a:gd name="T7" fmla="*/ 128 h 377"/>
                  <a:gd name="T8" fmla="*/ 1 w 409"/>
                  <a:gd name="T9" fmla="*/ 235 h 377"/>
                  <a:gd name="T10" fmla="*/ 7 w 409"/>
                  <a:gd name="T11" fmla="*/ 278 h 377"/>
                  <a:gd name="T12" fmla="*/ 25 w 409"/>
                  <a:gd name="T13" fmla="*/ 309 h 377"/>
                  <a:gd name="T14" fmla="*/ 41 w 409"/>
                  <a:gd name="T15" fmla="*/ 325 h 377"/>
                  <a:gd name="T16" fmla="*/ 63 w 409"/>
                  <a:gd name="T17" fmla="*/ 341 h 377"/>
                  <a:gd name="T18" fmla="*/ 87 w 409"/>
                  <a:gd name="T19" fmla="*/ 354 h 377"/>
                  <a:gd name="T20" fmla="*/ 128 w 409"/>
                  <a:gd name="T21" fmla="*/ 369 h 377"/>
                  <a:gd name="T22" fmla="*/ 159 w 409"/>
                  <a:gd name="T23" fmla="*/ 374 h 377"/>
                  <a:gd name="T24" fmla="*/ 187 w 409"/>
                  <a:gd name="T25" fmla="*/ 376 h 377"/>
                  <a:gd name="T26" fmla="*/ 226 w 409"/>
                  <a:gd name="T27" fmla="*/ 375 h 377"/>
                  <a:gd name="T28" fmla="*/ 257 w 409"/>
                  <a:gd name="T29" fmla="*/ 370 h 377"/>
                  <a:gd name="T30" fmla="*/ 295 w 409"/>
                  <a:gd name="T31" fmla="*/ 359 h 377"/>
                  <a:gd name="T32" fmla="*/ 326 w 409"/>
                  <a:gd name="T33" fmla="*/ 345 h 377"/>
                  <a:gd name="T34" fmla="*/ 361 w 409"/>
                  <a:gd name="T35" fmla="*/ 321 h 377"/>
                  <a:gd name="T36" fmla="*/ 378 w 409"/>
                  <a:gd name="T37" fmla="*/ 303 h 377"/>
                  <a:gd name="T38" fmla="*/ 391 w 409"/>
                  <a:gd name="T39" fmla="*/ 281 h 377"/>
                  <a:gd name="T40" fmla="*/ 406 w 409"/>
                  <a:gd name="T41" fmla="*/ 238 h 377"/>
                  <a:gd name="T42" fmla="*/ 409 w 409"/>
                  <a:gd name="T43" fmla="*/ 202 h 377"/>
                  <a:gd name="T44" fmla="*/ 407 w 409"/>
                  <a:gd name="T45" fmla="*/ 178 h 377"/>
                  <a:gd name="T46" fmla="*/ 393 w 409"/>
                  <a:gd name="T47" fmla="*/ 139 h 377"/>
                  <a:gd name="T48" fmla="*/ 385 w 409"/>
                  <a:gd name="T49" fmla="*/ 128 h 377"/>
                  <a:gd name="T50" fmla="*/ 370 w 409"/>
                  <a:gd name="T51" fmla="*/ 113 h 377"/>
                  <a:gd name="T52" fmla="*/ 366 w 409"/>
                  <a:gd name="T53" fmla="*/ 120 h 377"/>
                  <a:gd name="T54" fmla="*/ 379 w 409"/>
                  <a:gd name="T55" fmla="*/ 132 h 377"/>
                  <a:gd name="T56" fmla="*/ 386 w 409"/>
                  <a:gd name="T57" fmla="*/ 142 h 377"/>
                  <a:gd name="T58" fmla="*/ 400 w 409"/>
                  <a:gd name="T59" fmla="*/ 179 h 377"/>
                  <a:gd name="T60" fmla="*/ 402 w 409"/>
                  <a:gd name="T61" fmla="*/ 203 h 377"/>
                  <a:gd name="T62" fmla="*/ 399 w 409"/>
                  <a:gd name="T63" fmla="*/ 235 h 377"/>
                  <a:gd name="T64" fmla="*/ 384 w 409"/>
                  <a:gd name="T65" fmla="*/ 278 h 377"/>
                  <a:gd name="T66" fmla="*/ 372 w 409"/>
                  <a:gd name="T67" fmla="*/ 298 h 377"/>
                  <a:gd name="T68" fmla="*/ 357 w 409"/>
                  <a:gd name="T69" fmla="*/ 315 h 377"/>
                  <a:gd name="T70" fmla="*/ 324 w 409"/>
                  <a:gd name="T71" fmla="*/ 338 h 377"/>
                  <a:gd name="T72" fmla="*/ 292 w 409"/>
                  <a:gd name="T73" fmla="*/ 352 h 377"/>
                  <a:gd name="T74" fmla="*/ 257 w 409"/>
                  <a:gd name="T75" fmla="*/ 362 h 377"/>
                  <a:gd name="T76" fmla="*/ 225 w 409"/>
                  <a:gd name="T77" fmla="*/ 367 h 377"/>
                  <a:gd name="T78" fmla="*/ 187 w 409"/>
                  <a:gd name="T79" fmla="*/ 368 h 377"/>
                  <a:gd name="T80" fmla="*/ 159 w 409"/>
                  <a:gd name="T81" fmla="*/ 366 h 377"/>
                  <a:gd name="T82" fmla="*/ 132 w 409"/>
                  <a:gd name="T83" fmla="*/ 361 h 377"/>
                  <a:gd name="T84" fmla="*/ 90 w 409"/>
                  <a:gd name="T85" fmla="*/ 347 h 377"/>
                  <a:gd name="T86" fmla="*/ 70 w 409"/>
                  <a:gd name="T87" fmla="*/ 336 h 377"/>
                  <a:gd name="T88" fmla="*/ 48 w 409"/>
                  <a:gd name="T89" fmla="*/ 320 h 377"/>
                  <a:gd name="T90" fmla="*/ 31 w 409"/>
                  <a:gd name="T91" fmla="*/ 305 h 377"/>
                  <a:gd name="T92" fmla="*/ 14 w 409"/>
                  <a:gd name="T93" fmla="*/ 276 h 377"/>
                  <a:gd name="T94" fmla="*/ 8 w 409"/>
                  <a:gd name="T95" fmla="*/ 234 h 377"/>
                  <a:gd name="T96" fmla="*/ 30 w 409"/>
                  <a:gd name="T97" fmla="*/ 159 h 377"/>
                  <a:gd name="T98" fmla="*/ 124 w 409"/>
                  <a:gd name="T99" fmla="*/ 76 h 377"/>
                  <a:gd name="T100" fmla="*/ 254 w 409"/>
                  <a:gd name="T101" fmla="*/ 32 h 377"/>
                  <a:gd name="T102" fmla="*/ 378 w 409"/>
                  <a:gd name="T103" fmla="*/ 5 h 377"/>
                  <a:gd name="T104" fmla="*/ 377 w 409"/>
                  <a:gd name="T105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9" h="377">
                    <a:moveTo>
                      <a:pt x="377" y="0"/>
                    </a:moveTo>
                    <a:cubicBezTo>
                      <a:pt x="338" y="6"/>
                      <a:pt x="298" y="14"/>
                      <a:pt x="260" y="23"/>
                    </a:cubicBezTo>
                    <a:cubicBezTo>
                      <a:pt x="221" y="33"/>
                      <a:pt x="182" y="43"/>
                      <a:pt x="145" y="59"/>
                    </a:cubicBezTo>
                    <a:cubicBezTo>
                      <a:pt x="107" y="75"/>
                      <a:pt x="68" y="96"/>
                      <a:pt x="41" y="128"/>
                    </a:cubicBezTo>
                    <a:cubicBezTo>
                      <a:pt x="17" y="159"/>
                      <a:pt x="3" y="197"/>
                      <a:pt x="1" y="235"/>
                    </a:cubicBezTo>
                    <a:cubicBezTo>
                      <a:pt x="0" y="250"/>
                      <a:pt x="2" y="265"/>
                      <a:pt x="7" y="278"/>
                    </a:cubicBezTo>
                    <a:cubicBezTo>
                      <a:pt x="11" y="289"/>
                      <a:pt x="18" y="300"/>
                      <a:pt x="25" y="309"/>
                    </a:cubicBezTo>
                    <a:cubicBezTo>
                      <a:pt x="30" y="315"/>
                      <a:pt x="35" y="320"/>
                      <a:pt x="41" y="325"/>
                    </a:cubicBezTo>
                    <a:cubicBezTo>
                      <a:pt x="48" y="331"/>
                      <a:pt x="55" y="336"/>
                      <a:pt x="63" y="341"/>
                    </a:cubicBezTo>
                    <a:cubicBezTo>
                      <a:pt x="71" y="346"/>
                      <a:pt x="79" y="350"/>
                      <a:pt x="87" y="354"/>
                    </a:cubicBezTo>
                    <a:cubicBezTo>
                      <a:pt x="100" y="360"/>
                      <a:pt x="114" y="365"/>
                      <a:pt x="128" y="369"/>
                    </a:cubicBezTo>
                    <a:cubicBezTo>
                      <a:pt x="138" y="371"/>
                      <a:pt x="148" y="373"/>
                      <a:pt x="159" y="374"/>
                    </a:cubicBezTo>
                    <a:cubicBezTo>
                      <a:pt x="168" y="376"/>
                      <a:pt x="178" y="376"/>
                      <a:pt x="187" y="376"/>
                    </a:cubicBezTo>
                    <a:cubicBezTo>
                      <a:pt x="200" y="377"/>
                      <a:pt x="213" y="376"/>
                      <a:pt x="226" y="375"/>
                    </a:cubicBezTo>
                    <a:cubicBezTo>
                      <a:pt x="237" y="374"/>
                      <a:pt x="247" y="372"/>
                      <a:pt x="257" y="370"/>
                    </a:cubicBezTo>
                    <a:cubicBezTo>
                      <a:pt x="270" y="367"/>
                      <a:pt x="283" y="363"/>
                      <a:pt x="295" y="359"/>
                    </a:cubicBezTo>
                    <a:cubicBezTo>
                      <a:pt x="306" y="355"/>
                      <a:pt x="316" y="350"/>
                      <a:pt x="326" y="345"/>
                    </a:cubicBezTo>
                    <a:cubicBezTo>
                      <a:pt x="339" y="338"/>
                      <a:pt x="351" y="330"/>
                      <a:pt x="361" y="321"/>
                    </a:cubicBezTo>
                    <a:cubicBezTo>
                      <a:pt x="367" y="315"/>
                      <a:pt x="373" y="309"/>
                      <a:pt x="378" y="303"/>
                    </a:cubicBezTo>
                    <a:cubicBezTo>
                      <a:pt x="383" y="296"/>
                      <a:pt x="387" y="289"/>
                      <a:pt x="391" y="281"/>
                    </a:cubicBezTo>
                    <a:cubicBezTo>
                      <a:pt x="398" y="268"/>
                      <a:pt x="402" y="253"/>
                      <a:pt x="406" y="238"/>
                    </a:cubicBezTo>
                    <a:cubicBezTo>
                      <a:pt x="408" y="227"/>
                      <a:pt x="409" y="215"/>
                      <a:pt x="409" y="202"/>
                    </a:cubicBezTo>
                    <a:cubicBezTo>
                      <a:pt x="409" y="194"/>
                      <a:pt x="408" y="186"/>
                      <a:pt x="407" y="178"/>
                    </a:cubicBezTo>
                    <a:cubicBezTo>
                      <a:pt x="405" y="164"/>
                      <a:pt x="400" y="151"/>
                      <a:pt x="393" y="139"/>
                    </a:cubicBezTo>
                    <a:cubicBezTo>
                      <a:pt x="391" y="135"/>
                      <a:pt x="388" y="131"/>
                      <a:pt x="385" y="128"/>
                    </a:cubicBezTo>
                    <a:cubicBezTo>
                      <a:pt x="381" y="123"/>
                      <a:pt x="376" y="118"/>
                      <a:pt x="370" y="113"/>
                    </a:cubicBezTo>
                    <a:cubicBezTo>
                      <a:pt x="366" y="110"/>
                      <a:pt x="362" y="117"/>
                      <a:pt x="366" y="120"/>
                    </a:cubicBezTo>
                    <a:cubicBezTo>
                      <a:pt x="371" y="124"/>
                      <a:pt x="375" y="128"/>
                      <a:pt x="379" y="132"/>
                    </a:cubicBezTo>
                    <a:cubicBezTo>
                      <a:pt x="382" y="135"/>
                      <a:pt x="384" y="138"/>
                      <a:pt x="386" y="142"/>
                    </a:cubicBezTo>
                    <a:cubicBezTo>
                      <a:pt x="393" y="153"/>
                      <a:pt x="398" y="166"/>
                      <a:pt x="400" y="179"/>
                    </a:cubicBezTo>
                    <a:cubicBezTo>
                      <a:pt x="402" y="187"/>
                      <a:pt x="402" y="195"/>
                      <a:pt x="402" y="203"/>
                    </a:cubicBezTo>
                    <a:cubicBezTo>
                      <a:pt x="402" y="214"/>
                      <a:pt x="401" y="225"/>
                      <a:pt x="399" y="235"/>
                    </a:cubicBezTo>
                    <a:cubicBezTo>
                      <a:pt x="396" y="250"/>
                      <a:pt x="391" y="265"/>
                      <a:pt x="384" y="278"/>
                    </a:cubicBezTo>
                    <a:cubicBezTo>
                      <a:pt x="381" y="285"/>
                      <a:pt x="377" y="291"/>
                      <a:pt x="372" y="298"/>
                    </a:cubicBezTo>
                    <a:cubicBezTo>
                      <a:pt x="368" y="304"/>
                      <a:pt x="363" y="310"/>
                      <a:pt x="357" y="315"/>
                    </a:cubicBezTo>
                    <a:cubicBezTo>
                      <a:pt x="347" y="324"/>
                      <a:pt x="336" y="332"/>
                      <a:pt x="324" y="338"/>
                    </a:cubicBezTo>
                    <a:cubicBezTo>
                      <a:pt x="313" y="343"/>
                      <a:pt x="303" y="348"/>
                      <a:pt x="292" y="352"/>
                    </a:cubicBezTo>
                    <a:cubicBezTo>
                      <a:pt x="281" y="356"/>
                      <a:pt x="269" y="359"/>
                      <a:pt x="257" y="362"/>
                    </a:cubicBezTo>
                    <a:cubicBezTo>
                      <a:pt x="246" y="364"/>
                      <a:pt x="236" y="365"/>
                      <a:pt x="225" y="367"/>
                    </a:cubicBezTo>
                    <a:cubicBezTo>
                      <a:pt x="212" y="368"/>
                      <a:pt x="200" y="368"/>
                      <a:pt x="187" y="368"/>
                    </a:cubicBezTo>
                    <a:cubicBezTo>
                      <a:pt x="178" y="368"/>
                      <a:pt x="168" y="367"/>
                      <a:pt x="159" y="366"/>
                    </a:cubicBezTo>
                    <a:cubicBezTo>
                      <a:pt x="150" y="365"/>
                      <a:pt x="141" y="364"/>
                      <a:pt x="132" y="361"/>
                    </a:cubicBezTo>
                    <a:cubicBezTo>
                      <a:pt x="117" y="358"/>
                      <a:pt x="104" y="353"/>
                      <a:pt x="90" y="347"/>
                    </a:cubicBezTo>
                    <a:cubicBezTo>
                      <a:pt x="83" y="343"/>
                      <a:pt x="77" y="340"/>
                      <a:pt x="70" y="336"/>
                    </a:cubicBezTo>
                    <a:cubicBezTo>
                      <a:pt x="62" y="331"/>
                      <a:pt x="55" y="326"/>
                      <a:pt x="48" y="320"/>
                    </a:cubicBezTo>
                    <a:cubicBezTo>
                      <a:pt x="42" y="316"/>
                      <a:pt x="36" y="310"/>
                      <a:pt x="31" y="305"/>
                    </a:cubicBezTo>
                    <a:cubicBezTo>
                      <a:pt x="24" y="296"/>
                      <a:pt x="18" y="287"/>
                      <a:pt x="14" y="276"/>
                    </a:cubicBezTo>
                    <a:cubicBezTo>
                      <a:pt x="9" y="263"/>
                      <a:pt x="7" y="248"/>
                      <a:pt x="8" y="234"/>
                    </a:cubicBezTo>
                    <a:cubicBezTo>
                      <a:pt x="9" y="207"/>
                      <a:pt x="18" y="181"/>
                      <a:pt x="30" y="159"/>
                    </a:cubicBezTo>
                    <a:cubicBezTo>
                      <a:pt x="51" y="120"/>
                      <a:pt x="86" y="96"/>
                      <a:pt x="124" y="76"/>
                    </a:cubicBezTo>
                    <a:cubicBezTo>
                      <a:pt x="165" y="55"/>
                      <a:pt x="209" y="43"/>
                      <a:pt x="254" y="32"/>
                    </a:cubicBezTo>
                    <a:cubicBezTo>
                      <a:pt x="295" y="21"/>
                      <a:pt x="337" y="13"/>
                      <a:pt x="378" y="5"/>
                    </a:cubicBezTo>
                    <a:cubicBezTo>
                      <a:pt x="381" y="4"/>
                      <a:pt x="380" y="0"/>
                      <a:pt x="377" y="0"/>
                    </a:cubicBezTo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Freeform 1575"/>
              <p:cNvSpPr>
                <a:spLocks/>
              </p:cNvSpPr>
              <p:nvPr/>
            </p:nvSpPr>
            <p:spPr bwMode="auto">
              <a:xfrm>
                <a:off x="1951" y="620"/>
                <a:ext cx="40" cy="64"/>
              </a:xfrm>
              <a:custGeom>
                <a:avLst/>
                <a:gdLst>
                  <a:gd name="T0" fmla="*/ 6 w 20"/>
                  <a:gd name="T1" fmla="*/ 3 h 32"/>
                  <a:gd name="T2" fmla="*/ 18 w 20"/>
                  <a:gd name="T3" fmla="*/ 26 h 32"/>
                  <a:gd name="T4" fmla="*/ 13 w 20"/>
                  <a:gd name="T5" fmla="*/ 29 h 32"/>
                  <a:gd name="T6" fmla="*/ 1 w 20"/>
                  <a:gd name="T7" fmla="*/ 5 h 32"/>
                  <a:gd name="T8" fmla="*/ 6 w 20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6" y="3"/>
                    </a:moveTo>
                    <a:cubicBezTo>
                      <a:pt x="11" y="10"/>
                      <a:pt x="13" y="18"/>
                      <a:pt x="18" y="26"/>
                    </a:cubicBezTo>
                    <a:cubicBezTo>
                      <a:pt x="20" y="29"/>
                      <a:pt x="15" y="32"/>
                      <a:pt x="13" y="29"/>
                    </a:cubicBezTo>
                    <a:cubicBezTo>
                      <a:pt x="8" y="21"/>
                      <a:pt x="6" y="13"/>
                      <a:pt x="1" y="5"/>
                    </a:cubicBezTo>
                    <a:cubicBezTo>
                      <a:pt x="0" y="2"/>
                      <a:pt x="4" y="0"/>
                      <a:pt x="6" y="3"/>
                    </a:cubicBezTo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1576"/>
              <p:cNvSpPr>
                <a:spLocks/>
              </p:cNvSpPr>
              <p:nvPr/>
            </p:nvSpPr>
            <p:spPr bwMode="auto">
              <a:xfrm>
                <a:off x="2003" y="567"/>
                <a:ext cx="52" cy="55"/>
              </a:xfrm>
              <a:custGeom>
                <a:avLst/>
                <a:gdLst>
                  <a:gd name="T0" fmla="*/ 5 w 26"/>
                  <a:gd name="T1" fmla="*/ 2 h 27"/>
                  <a:gd name="T2" fmla="*/ 24 w 26"/>
                  <a:gd name="T3" fmla="*/ 21 h 27"/>
                  <a:gd name="T4" fmla="*/ 20 w 26"/>
                  <a:gd name="T5" fmla="*/ 24 h 27"/>
                  <a:gd name="T6" fmla="*/ 2 w 26"/>
                  <a:gd name="T7" fmla="*/ 6 h 27"/>
                  <a:gd name="T8" fmla="*/ 5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5" y="2"/>
                    </a:moveTo>
                    <a:cubicBezTo>
                      <a:pt x="12" y="7"/>
                      <a:pt x="20" y="14"/>
                      <a:pt x="24" y="21"/>
                    </a:cubicBezTo>
                    <a:cubicBezTo>
                      <a:pt x="26" y="25"/>
                      <a:pt x="22" y="27"/>
                      <a:pt x="20" y="24"/>
                    </a:cubicBezTo>
                    <a:cubicBezTo>
                      <a:pt x="15" y="17"/>
                      <a:pt x="9" y="11"/>
                      <a:pt x="2" y="6"/>
                    </a:cubicBezTo>
                    <a:cubicBezTo>
                      <a:pt x="0" y="4"/>
                      <a:pt x="2" y="0"/>
                      <a:pt x="5" y="2"/>
                    </a:cubicBezTo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1577"/>
              <p:cNvSpPr>
                <a:spLocks/>
              </p:cNvSpPr>
              <p:nvPr/>
            </p:nvSpPr>
            <p:spPr bwMode="auto">
              <a:xfrm>
                <a:off x="2053" y="519"/>
                <a:ext cx="50" cy="44"/>
              </a:xfrm>
              <a:custGeom>
                <a:avLst/>
                <a:gdLst>
                  <a:gd name="T0" fmla="*/ 5 w 25"/>
                  <a:gd name="T1" fmla="*/ 1 h 22"/>
                  <a:gd name="T2" fmla="*/ 22 w 25"/>
                  <a:gd name="T3" fmla="*/ 16 h 22"/>
                  <a:gd name="T4" fmla="*/ 18 w 25"/>
                  <a:gd name="T5" fmla="*/ 20 h 22"/>
                  <a:gd name="T6" fmla="*/ 3 w 25"/>
                  <a:gd name="T7" fmla="*/ 6 h 22"/>
                  <a:gd name="T8" fmla="*/ 5 w 25"/>
                  <a:gd name="T9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5" y="1"/>
                    </a:moveTo>
                    <a:cubicBezTo>
                      <a:pt x="11" y="5"/>
                      <a:pt x="17" y="10"/>
                      <a:pt x="22" y="16"/>
                    </a:cubicBezTo>
                    <a:cubicBezTo>
                      <a:pt x="25" y="18"/>
                      <a:pt x="21" y="22"/>
                      <a:pt x="18" y="20"/>
                    </a:cubicBezTo>
                    <a:cubicBezTo>
                      <a:pt x="13" y="15"/>
                      <a:pt x="8" y="10"/>
                      <a:pt x="3" y="6"/>
                    </a:cubicBezTo>
                    <a:cubicBezTo>
                      <a:pt x="0" y="4"/>
                      <a:pt x="2" y="0"/>
                      <a:pt x="5" y="1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Freeform 1579"/>
            <p:cNvSpPr>
              <a:spLocks/>
            </p:cNvSpPr>
            <p:nvPr/>
          </p:nvSpPr>
          <p:spPr bwMode="auto">
            <a:xfrm>
              <a:off x="7054850" y="-3133725"/>
              <a:ext cx="92075" cy="60325"/>
            </a:xfrm>
            <a:custGeom>
              <a:avLst/>
              <a:gdLst>
                <a:gd name="T0" fmla="*/ 4 w 29"/>
                <a:gd name="T1" fmla="*/ 1 h 19"/>
                <a:gd name="T2" fmla="*/ 26 w 29"/>
                <a:gd name="T3" fmla="*/ 12 h 19"/>
                <a:gd name="T4" fmla="*/ 23 w 29"/>
                <a:gd name="T5" fmla="*/ 17 h 19"/>
                <a:gd name="T6" fmla="*/ 3 w 29"/>
                <a:gd name="T7" fmla="*/ 6 h 19"/>
                <a:gd name="T8" fmla="*/ 4 w 29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4" y="1"/>
                  </a:moveTo>
                  <a:cubicBezTo>
                    <a:pt x="12" y="3"/>
                    <a:pt x="20" y="7"/>
                    <a:pt x="26" y="12"/>
                  </a:cubicBezTo>
                  <a:cubicBezTo>
                    <a:pt x="29" y="15"/>
                    <a:pt x="26" y="19"/>
                    <a:pt x="23" y="17"/>
                  </a:cubicBezTo>
                  <a:cubicBezTo>
                    <a:pt x="16" y="14"/>
                    <a:pt x="10" y="8"/>
                    <a:pt x="3" y="6"/>
                  </a:cubicBezTo>
                  <a:cubicBezTo>
                    <a:pt x="0" y="4"/>
                    <a:pt x="1" y="0"/>
                    <a:pt x="4" y="1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580"/>
            <p:cNvSpPr>
              <a:spLocks/>
            </p:cNvSpPr>
            <p:nvPr/>
          </p:nvSpPr>
          <p:spPr bwMode="auto">
            <a:xfrm>
              <a:off x="6634162" y="-3698875"/>
              <a:ext cx="150813" cy="144463"/>
            </a:xfrm>
            <a:custGeom>
              <a:avLst/>
              <a:gdLst>
                <a:gd name="T0" fmla="*/ 47 w 47"/>
                <a:gd name="T1" fmla="*/ 17 h 45"/>
                <a:gd name="T2" fmla="*/ 9 w 47"/>
                <a:gd name="T3" fmla="*/ 29 h 45"/>
                <a:gd name="T4" fmla="*/ 34 w 47"/>
                <a:gd name="T5" fmla="*/ 42 h 45"/>
                <a:gd name="T6" fmla="*/ 47 w 47"/>
                <a:gd name="T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5">
                  <a:moveTo>
                    <a:pt x="47" y="17"/>
                  </a:moveTo>
                  <a:cubicBezTo>
                    <a:pt x="40" y="0"/>
                    <a:pt x="0" y="2"/>
                    <a:pt x="9" y="29"/>
                  </a:cubicBezTo>
                  <a:cubicBezTo>
                    <a:pt x="15" y="45"/>
                    <a:pt x="28" y="43"/>
                    <a:pt x="34" y="42"/>
                  </a:cubicBezTo>
                  <a:cubicBezTo>
                    <a:pt x="47" y="39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581"/>
            <p:cNvSpPr>
              <a:spLocks/>
            </p:cNvSpPr>
            <p:nvPr/>
          </p:nvSpPr>
          <p:spPr bwMode="auto">
            <a:xfrm>
              <a:off x="6345237" y="-3525838"/>
              <a:ext cx="133350" cy="127000"/>
            </a:xfrm>
            <a:custGeom>
              <a:avLst/>
              <a:gdLst>
                <a:gd name="T0" fmla="*/ 14 w 42"/>
                <a:gd name="T1" fmla="*/ 4 h 40"/>
                <a:gd name="T2" fmla="*/ 6 w 42"/>
                <a:gd name="T3" fmla="*/ 32 h 40"/>
                <a:gd name="T4" fmla="*/ 34 w 42"/>
                <a:gd name="T5" fmla="*/ 34 h 40"/>
                <a:gd name="T6" fmla="*/ 38 w 42"/>
                <a:gd name="T7" fmla="*/ 10 h 40"/>
                <a:gd name="T8" fmla="*/ 14 w 42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">
                  <a:moveTo>
                    <a:pt x="14" y="4"/>
                  </a:moveTo>
                  <a:cubicBezTo>
                    <a:pt x="5" y="9"/>
                    <a:pt x="0" y="25"/>
                    <a:pt x="6" y="32"/>
                  </a:cubicBezTo>
                  <a:cubicBezTo>
                    <a:pt x="12" y="38"/>
                    <a:pt x="27" y="40"/>
                    <a:pt x="34" y="34"/>
                  </a:cubicBezTo>
                  <a:cubicBezTo>
                    <a:pt x="42" y="29"/>
                    <a:pt x="42" y="17"/>
                    <a:pt x="38" y="10"/>
                  </a:cubicBezTo>
                  <a:cubicBezTo>
                    <a:pt x="34" y="3"/>
                    <a:pt x="21" y="0"/>
                    <a:pt x="1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582"/>
            <p:cNvSpPr>
              <a:spLocks/>
            </p:cNvSpPr>
            <p:nvPr/>
          </p:nvSpPr>
          <p:spPr bwMode="auto">
            <a:xfrm>
              <a:off x="7083425" y="-3714750"/>
              <a:ext cx="69850" cy="66675"/>
            </a:xfrm>
            <a:custGeom>
              <a:avLst/>
              <a:gdLst>
                <a:gd name="T0" fmla="*/ 9 w 22"/>
                <a:gd name="T1" fmla="*/ 18 h 21"/>
                <a:gd name="T2" fmla="*/ 10 w 22"/>
                <a:gd name="T3" fmla="*/ 1 h 21"/>
                <a:gd name="T4" fmla="*/ 9 w 22"/>
                <a:gd name="T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9" y="18"/>
                  </a:moveTo>
                  <a:cubicBezTo>
                    <a:pt x="22" y="21"/>
                    <a:pt x="22" y="0"/>
                    <a:pt x="10" y="1"/>
                  </a:cubicBezTo>
                  <a:cubicBezTo>
                    <a:pt x="2" y="2"/>
                    <a:pt x="0" y="16"/>
                    <a:pt x="9" y="18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583"/>
            <p:cNvSpPr>
              <a:spLocks/>
            </p:cNvSpPr>
            <p:nvPr/>
          </p:nvSpPr>
          <p:spPr bwMode="auto">
            <a:xfrm>
              <a:off x="7010400" y="-3698875"/>
              <a:ext cx="66675" cy="71438"/>
            </a:xfrm>
            <a:custGeom>
              <a:avLst/>
              <a:gdLst>
                <a:gd name="T0" fmla="*/ 8 w 21"/>
                <a:gd name="T1" fmla="*/ 19 h 22"/>
                <a:gd name="T2" fmla="*/ 10 w 21"/>
                <a:gd name="T3" fmla="*/ 2 h 22"/>
                <a:gd name="T4" fmla="*/ 8 w 21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2">
                  <a:moveTo>
                    <a:pt x="8" y="19"/>
                  </a:moveTo>
                  <a:cubicBezTo>
                    <a:pt x="21" y="22"/>
                    <a:pt x="21" y="0"/>
                    <a:pt x="10" y="2"/>
                  </a:cubicBezTo>
                  <a:cubicBezTo>
                    <a:pt x="2" y="3"/>
                    <a:pt x="0" y="16"/>
                    <a:pt x="8" y="19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584"/>
            <p:cNvSpPr>
              <a:spLocks noEditPoints="1"/>
            </p:cNvSpPr>
            <p:nvPr/>
          </p:nvSpPr>
          <p:spPr bwMode="auto">
            <a:xfrm>
              <a:off x="6908800" y="-3848100"/>
              <a:ext cx="306388" cy="484188"/>
            </a:xfrm>
            <a:custGeom>
              <a:avLst/>
              <a:gdLst>
                <a:gd name="T0" fmla="*/ 6 w 96"/>
                <a:gd name="T1" fmla="*/ 151 h 152"/>
                <a:gd name="T2" fmla="*/ 82 w 96"/>
                <a:gd name="T3" fmla="*/ 95 h 152"/>
                <a:gd name="T4" fmla="*/ 91 w 96"/>
                <a:gd name="T5" fmla="*/ 83 h 152"/>
                <a:gd name="T6" fmla="*/ 88 w 96"/>
                <a:gd name="T7" fmla="*/ 47 h 152"/>
                <a:gd name="T8" fmla="*/ 27 w 96"/>
                <a:gd name="T9" fmla="*/ 11 h 152"/>
                <a:gd name="T10" fmla="*/ 26 w 96"/>
                <a:gd name="T11" fmla="*/ 12 h 152"/>
                <a:gd name="T12" fmla="*/ 25 w 96"/>
                <a:gd name="T13" fmla="*/ 13 h 152"/>
                <a:gd name="T14" fmla="*/ 21 w 96"/>
                <a:gd name="T15" fmla="*/ 69 h 152"/>
                <a:gd name="T16" fmla="*/ 66 w 96"/>
                <a:gd name="T17" fmla="*/ 104 h 152"/>
                <a:gd name="T18" fmla="*/ 68 w 96"/>
                <a:gd name="T19" fmla="*/ 103 h 152"/>
                <a:gd name="T20" fmla="*/ 45 w 96"/>
                <a:gd name="T21" fmla="*/ 126 h 152"/>
                <a:gd name="T22" fmla="*/ 4 w 96"/>
                <a:gd name="T23" fmla="*/ 145 h 152"/>
                <a:gd name="T24" fmla="*/ 6 w 96"/>
                <a:gd name="T25" fmla="*/ 151 h 152"/>
                <a:gd name="T26" fmla="*/ 84 w 96"/>
                <a:gd name="T27" fmla="*/ 79 h 152"/>
                <a:gd name="T28" fmla="*/ 61 w 96"/>
                <a:gd name="T29" fmla="*/ 97 h 152"/>
                <a:gd name="T30" fmla="*/ 27 w 96"/>
                <a:gd name="T31" fmla="*/ 65 h 152"/>
                <a:gd name="T32" fmla="*/ 27 w 96"/>
                <a:gd name="T33" fmla="*/ 18 h 152"/>
                <a:gd name="T34" fmla="*/ 30 w 96"/>
                <a:gd name="T35" fmla="*/ 18 h 152"/>
                <a:gd name="T36" fmla="*/ 80 w 96"/>
                <a:gd name="T37" fmla="*/ 49 h 152"/>
                <a:gd name="T38" fmla="*/ 84 w 96"/>
                <a:gd name="T39" fmla="*/ 7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52">
                  <a:moveTo>
                    <a:pt x="6" y="151"/>
                  </a:moveTo>
                  <a:cubicBezTo>
                    <a:pt x="39" y="145"/>
                    <a:pt x="63" y="121"/>
                    <a:pt x="82" y="95"/>
                  </a:cubicBezTo>
                  <a:cubicBezTo>
                    <a:pt x="86" y="91"/>
                    <a:pt x="89" y="87"/>
                    <a:pt x="91" y="83"/>
                  </a:cubicBezTo>
                  <a:cubicBezTo>
                    <a:pt x="96" y="72"/>
                    <a:pt x="93" y="58"/>
                    <a:pt x="88" y="47"/>
                  </a:cubicBezTo>
                  <a:cubicBezTo>
                    <a:pt x="79" y="29"/>
                    <a:pt x="53" y="0"/>
                    <a:pt x="27" y="11"/>
                  </a:cubicBezTo>
                  <a:cubicBezTo>
                    <a:pt x="27" y="11"/>
                    <a:pt x="26" y="12"/>
                    <a:pt x="26" y="12"/>
                  </a:cubicBezTo>
                  <a:cubicBezTo>
                    <a:pt x="26" y="12"/>
                    <a:pt x="25" y="12"/>
                    <a:pt x="25" y="13"/>
                  </a:cubicBezTo>
                  <a:cubicBezTo>
                    <a:pt x="9" y="27"/>
                    <a:pt x="15" y="53"/>
                    <a:pt x="21" y="69"/>
                  </a:cubicBezTo>
                  <a:cubicBezTo>
                    <a:pt x="28" y="86"/>
                    <a:pt x="43" y="108"/>
                    <a:pt x="66" y="104"/>
                  </a:cubicBezTo>
                  <a:cubicBezTo>
                    <a:pt x="66" y="104"/>
                    <a:pt x="67" y="104"/>
                    <a:pt x="68" y="103"/>
                  </a:cubicBezTo>
                  <a:cubicBezTo>
                    <a:pt x="61" y="111"/>
                    <a:pt x="54" y="119"/>
                    <a:pt x="45" y="126"/>
                  </a:cubicBezTo>
                  <a:cubicBezTo>
                    <a:pt x="32" y="135"/>
                    <a:pt x="18" y="139"/>
                    <a:pt x="4" y="145"/>
                  </a:cubicBezTo>
                  <a:cubicBezTo>
                    <a:pt x="0" y="147"/>
                    <a:pt x="3" y="152"/>
                    <a:pt x="6" y="151"/>
                  </a:cubicBezTo>
                  <a:close/>
                  <a:moveTo>
                    <a:pt x="84" y="79"/>
                  </a:moveTo>
                  <a:cubicBezTo>
                    <a:pt x="81" y="88"/>
                    <a:pt x="71" y="96"/>
                    <a:pt x="61" y="97"/>
                  </a:cubicBezTo>
                  <a:cubicBezTo>
                    <a:pt x="43" y="98"/>
                    <a:pt x="32" y="77"/>
                    <a:pt x="27" y="65"/>
                  </a:cubicBezTo>
                  <a:cubicBezTo>
                    <a:pt x="22" y="51"/>
                    <a:pt x="17" y="30"/>
                    <a:pt x="27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53" y="13"/>
                    <a:pt x="71" y="33"/>
                    <a:pt x="80" y="49"/>
                  </a:cubicBezTo>
                  <a:cubicBezTo>
                    <a:pt x="85" y="58"/>
                    <a:pt x="87" y="69"/>
                    <a:pt x="84" y="7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585"/>
            <p:cNvSpPr>
              <a:spLocks/>
            </p:cNvSpPr>
            <p:nvPr/>
          </p:nvSpPr>
          <p:spPr bwMode="auto">
            <a:xfrm>
              <a:off x="6424612" y="-3478213"/>
              <a:ext cx="41275" cy="38100"/>
            </a:xfrm>
            <a:custGeom>
              <a:avLst/>
              <a:gdLst>
                <a:gd name="T0" fmla="*/ 10 w 13"/>
                <a:gd name="T1" fmla="*/ 3 h 12"/>
                <a:gd name="T2" fmla="*/ 1 w 13"/>
                <a:gd name="T3" fmla="*/ 5 h 12"/>
                <a:gd name="T4" fmla="*/ 7 w 13"/>
                <a:gd name="T5" fmla="*/ 11 h 12"/>
                <a:gd name="T6" fmla="*/ 10 w 13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0" y="3"/>
                  </a:moveTo>
                  <a:cubicBezTo>
                    <a:pt x="7" y="0"/>
                    <a:pt x="1" y="1"/>
                    <a:pt x="1" y="5"/>
                  </a:cubicBezTo>
                  <a:cubicBezTo>
                    <a:pt x="0" y="8"/>
                    <a:pt x="4" y="12"/>
                    <a:pt x="7" y="11"/>
                  </a:cubicBezTo>
                  <a:cubicBezTo>
                    <a:pt x="11" y="11"/>
                    <a:pt x="13" y="6"/>
                    <a:pt x="1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586"/>
            <p:cNvSpPr>
              <a:spLocks/>
            </p:cNvSpPr>
            <p:nvPr/>
          </p:nvSpPr>
          <p:spPr bwMode="auto">
            <a:xfrm>
              <a:off x="6719887" y="-3632200"/>
              <a:ext cx="39688" cy="39688"/>
            </a:xfrm>
            <a:custGeom>
              <a:avLst/>
              <a:gdLst>
                <a:gd name="T0" fmla="*/ 9 w 12"/>
                <a:gd name="T1" fmla="*/ 3 h 12"/>
                <a:gd name="T2" fmla="*/ 0 w 12"/>
                <a:gd name="T3" fmla="*/ 5 h 12"/>
                <a:gd name="T4" fmla="*/ 7 w 12"/>
                <a:gd name="T5" fmla="*/ 12 h 12"/>
                <a:gd name="T6" fmla="*/ 9 w 12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9" y="3"/>
                  </a:moveTo>
                  <a:cubicBezTo>
                    <a:pt x="7" y="0"/>
                    <a:pt x="1" y="1"/>
                    <a:pt x="0" y="5"/>
                  </a:cubicBezTo>
                  <a:cubicBezTo>
                    <a:pt x="0" y="8"/>
                    <a:pt x="3" y="12"/>
                    <a:pt x="7" y="12"/>
                  </a:cubicBezTo>
                  <a:cubicBezTo>
                    <a:pt x="11" y="11"/>
                    <a:pt x="12" y="6"/>
                    <a:pt x="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587"/>
            <p:cNvSpPr>
              <a:spLocks noEditPoints="1"/>
            </p:cNvSpPr>
            <p:nvPr/>
          </p:nvSpPr>
          <p:spPr bwMode="auto">
            <a:xfrm>
              <a:off x="6634162" y="-3708400"/>
              <a:ext cx="163513" cy="176213"/>
            </a:xfrm>
            <a:custGeom>
              <a:avLst/>
              <a:gdLst>
                <a:gd name="T0" fmla="*/ 2 w 51"/>
                <a:gd name="T1" fmla="*/ 23 h 55"/>
                <a:gd name="T2" fmla="*/ 0 w 51"/>
                <a:gd name="T3" fmla="*/ 32 h 55"/>
                <a:gd name="T4" fmla="*/ 7 w 51"/>
                <a:gd name="T5" fmla="*/ 39 h 55"/>
                <a:gd name="T6" fmla="*/ 9 w 51"/>
                <a:gd name="T7" fmla="*/ 48 h 55"/>
                <a:gd name="T8" fmla="*/ 16 w 51"/>
                <a:gd name="T9" fmla="*/ 53 h 55"/>
                <a:gd name="T10" fmla="*/ 39 w 51"/>
                <a:gd name="T11" fmla="*/ 50 h 55"/>
                <a:gd name="T12" fmla="*/ 48 w 51"/>
                <a:gd name="T13" fmla="*/ 16 h 55"/>
                <a:gd name="T14" fmla="*/ 13 w 51"/>
                <a:gd name="T15" fmla="*/ 6 h 55"/>
                <a:gd name="T16" fmla="*/ 2 w 51"/>
                <a:gd name="T17" fmla="*/ 23 h 55"/>
                <a:gd name="T18" fmla="*/ 26 w 51"/>
                <a:gd name="T19" fmla="*/ 7 h 55"/>
                <a:gd name="T20" fmla="*/ 39 w 51"/>
                <a:gd name="T21" fmla="*/ 15 h 55"/>
                <a:gd name="T22" fmla="*/ 33 w 51"/>
                <a:gd name="T23" fmla="*/ 48 h 55"/>
                <a:gd name="T24" fmla="*/ 4 w 51"/>
                <a:gd name="T25" fmla="*/ 28 h 55"/>
                <a:gd name="T26" fmla="*/ 26 w 51"/>
                <a:gd name="T27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5">
                  <a:moveTo>
                    <a:pt x="2" y="23"/>
                  </a:moveTo>
                  <a:cubicBezTo>
                    <a:pt x="1" y="26"/>
                    <a:pt x="0" y="29"/>
                    <a:pt x="0" y="32"/>
                  </a:cubicBezTo>
                  <a:cubicBezTo>
                    <a:pt x="1" y="35"/>
                    <a:pt x="5" y="37"/>
                    <a:pt x="7" y="39"/>
                  </a:cubicBezTo>
                  <a:cubicBezTo>
                    <a:pt x="9" y="42"/>
                    <a:pt x="7" y="45"/>
                    <a:pt x="9" y="48"/>
                  </a:cubicBezTo>
                  <a:cubicBezTo>
                    <a:pt x="11" y="50"/>
                    <a:pt x="14" y="52"/>
                    <a:pt x="16" y="53"/>
                  </a:cubicBezTo>
                  <a:cubicBezTo>
                    <a:pt x="24" y="55"/>
                    <a:pt x="32" y="53"/>
                    <a:pt x="39" y="50"/>
                  </a:cubicBezTo>
                  <a:cubicBezTo>
                    <a:pt x="51" y="44"/>
                    <a:pt x="51" y="21"/>
                    <a:pt x="48" y="16"/>
                  </a:cubicBezTo>
                  <a:cubicBezTo>
                    <a:pt x="44" y="5"/>
                    <a:pt x="21" y="0"/>
                    <a:pt x="13" y="6"/>
                  </a:cubicBezTo>
                  <a:cubicBezTo>
                    <a:pt x="7" y="10"/>
                    <a:pt x="4" y="17"/>
                    <a:pt x="2" y="23"/>
                  </a:cubicBezTo>
                  <a:close/>
                  <a:moveTo>
                    <a:pt x="26" y="7"/>
                  </a:moveTo>
                  <a:cubicBezTo>
                    <a:pt x="31" y="8"/>
                    <a:pt x="36" y="10"/>
                    <a:pt x="39" y="15"/>
                  </a:cubicBezTo>
                  <a:cubicBezTo>
                    <a:pt x="47" y="25"/>
                    <a:pt x="49" y="44"/>
                    <a:pt x="33" y="48"/>
                  </a:cubicBezTo>
                  <a:cubicBezTo>
                    <a:pt x="21" y="51"/>
                    <a:pt x="6" y="40"/>
                    <a:pt x="4" y="28"/>
                  </a:cubicBezTo>
                  <a:cubicBezTo>
                    <a:pt x="2" y="14"/>
                    <a:pt x="14" y="6"/>
                    <a:pt x="26" y="7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588"/>
            <p:cNvSpPr>
              <a:spLocks noEditPoints="1"/>
            </p:cNvSpPr>
            <p:nvPr/>
          </p:nvSpPr>
          <p:spPr bwMode="auto">
            <a:xfrm>
              <a:off x="6323012" y="-3544888"/>
              <a:ext cx="174625" cy="171450"/>
            </a:xfrm>
            <a:custGeom>
              <a:avLst/>
              <a:gdLst>
                <a:gd name="T0" fmla="*/ 7 w 55"/>
                <a:gd name="T1" fmla="*/ 38 h 54"/>
                <a:gd name="T2" fmla="*/ 44 w 55"/>
                <a:gd name="T3" fmla="*/ 47 h 54"/>
                <a:gd name="T4" fmla="*/ 55 w 55"/>
                <a:gd name="T5" fmla="*/ 31 h 54"/>
                <a:gd name="T6" fmla="*/ 54 w 55"/>
                <a:gd name="T7" fmla="*/ 22 h 54"/>
                <a:gd name="T8" fmla="*/ 50 w 55"/>
                <a:gd name="T9" fmla="*/ 17 h 54"/>
                <a:gd name="T10" fmla="*/ 47 w 55"/>
                <a:gd name="T11" fmla="*/ 15 h 54"/>
                <a:gd name="T12" fmla="*/ 44 w 55"/>
                <a:gd name="T13" fmla="*/ 7 h 54"/>
                <a:gd name="T14" fmla="*/ 35 w 55"/>
                <a:gd name="T15" fmla="*/ 2 h 54"/>
                <a:gd name="T16" fmla="*/ 15 w 55"/>
                <a:gd name="T17" fmla="*/ 6 h 54"/>
                <a:gd name="T18" fmla="*/ 7 w 55"/>
                <a:gd name="T19" fmla="*/ 38 h 54"/>
                <a:gd name="T20" fmla="*/ 26 w 55"/>
                <a:gd name="T21" fmla="*/ 5 h 54"/>
                <a:gd name="T22" fmla="*/ 50 w 55"/>
                <a:gd name="T23" fmla="*/ 25 h 54"/>
                <a:gd name="T24" fmla="*/ 31 w 55"/>
                <a:gd name="T25" fmla="*/ 45 h 54"/>
                <a:gd name="T26" fmla="*/ 9 w 55"/>
                <a:gd name="T27" fmla="*/ 24 h 54"/>
                <a:gd name="T28" fmla="*/ 26 w 55"/>
                <a:gd name="T2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4">
                  <a:moveTo>
                    <a:pt x="7" y="38"/>
                  </a:moveTo>
                  <a:cubicBezTo>
                    <a:pt x="14" y="49"/>
                    <a:pt x="32" y="54"/>
                    <a:pt x="44" y="47"/>
                  </a:cubicBezTo>
                  <a:cubicBezTo>
                    <a:pt x="50" y="43"/>
                    <a:pt x="54" y="37"/>
                    <a:pt x="55" y="31"/>
                  </a:cubicBezTo>
                  <a:cubicBezTo>
                    <a:pt x="55" y="28"/>
                    <a:pt x="55" y="24"/>
                    <a:pt x="54" y="22"/>
                  </a:cubicBezTo>
                  <a:cubicBezTo>
                    <a:pt x="54" y="19"/>
                    <a:pt x="52" y="19"/>
                    <a:pt x="50" y="17"/>
                  </a:cubicBezTo>
                  <a:cubicBezTo>
                    <a:pt x="49" y="17"/>
                    <a:pt x="48" y="16"/>
                    <a:pt x="47" y="15"/>
                  </a:cubicBezTo>
                  <a:cubicBezTo>
                    <a:pt x="45" y="13"/>
                    <a:pt x="47" y="9"/>
                    <a:pt x="44" y="7"/>
                  </a:cubicBezTo>
                  <a:cubicBezTo>
                    <a:pt x="42" y="4"/>
                    <a:pt x="38" y="3"/>
                    <a:pt x="35" y="2"/>
                  </a:cubicBezTo>
                  <a:cubicBezTo>
                    <a:pt x="28" y="0"/>
                    <a:pt x="21" y="1"/>
                    <a:pt x="15" y="6"/>
                  </a:cubicBezTo>
                  <a:cubicBezTo>
                    <a:pt x="4" y="16"/>
                    <a:pt x="0" y="27"/>
                    <a:pt x="7" y="38"/>
                  </a:cubicBezTo>
                  <a:close/>
                  <a:moveTo>
                    <a:pt x="26" y="5"/>
                  </a:moveTo>
                  <a:cubicBezTo>
                    <a:pt x="37" y="6"/>
                    <a:pt x="48" y="14"/>
                    <a:pt x="50" y="25"/>
                  </a:cubicBezTo>
                  <a:cubicBezTo>
                    <a:pt x="53" y="38"/>
                    <a:pt x="43" y="45"/>
                    <a:pt x="31" y="45"/>
                  </a:cubicBezTo>
                  <a:cubicBezTo>
                    <a:pt x="19" y="44"/>
                    <a:pt x="10" y="37"/>
                    <a:pt x="9" y="24"/>
                  </a:cubicBezTo>
                  <a:cubicBezTo>
                    <a:pt x="9" y="10"/>
                    <a:pt x="17" y="5"/>
                    <a:pt x="26" y="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589"/>
            <p:cNvSpPr>
              <a:spLocks noEditPoints="1"/>
            </p:cNvSpPr>
            <p:nvPr/>
          </p:nvSpPr>
          <p:spPr bwMode="auto">
            <a:xfrm>
              <a:off x="6640512" y="-3689350"/>
              <a:ext cx="150813" cy="144463"/>
            </a:xfrm>
            <a:custGeom>
              <a:avLst/>
              <a:gdLst>
                <a:gd name="T0" fmla="*/ 2 w 47"/>
                <a:gd name="T1" fmla="*/ 22 h 45"/>
                <a:gd name="T2" fmla="*/ 31 w 47"/>
                <a:gd name="T3" fmla="*/ 42 h 45"/>
                <a:gd name="T4" fmla="*/ 37 w 47"/>
                <a:gd name="T5" fmla="*/ 9 h 45"/>
                <a:gd name="T6" fmla="*/ 24 w 47"/>
                <a:gd name="T7" fmla="*/ 1 h 45"/>
                <a:gd name="T8" fmla="*/ 2 w 47"/>
                <a:gd name="T9" fmla="*/ 22 h 45"/>
                <a:gd name="T10" fmla="*/ 36 w 47"/>
                <a:gd name="T11" fmla="*/ 20 h 45"/>
                <a:gd name="T12" fmla="*/ 30 w 47"/>
                <a:gd name="T13" fmla="*/ 35 h 45"/>
                <a:gd name="T14" fmla="*/ 10 w 47"/>
                <a:gd name="T15" fmla="*/ 22 h 45"/>
                <a:gd name="T16" fmla="*/ 36 w 47"/>
                <a:gd name="T17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5">
                  <a:moveTo>
                    <a:pt x="2" y="22"/>
                  </a:moveTo>
                  <a:cubicBezTo>
                    <a:pt x="4" y="34"/>
                    <a:pt x="19" y="45"/>
                    <a:pt x="31" y="42"/>
                  </a:cubicBezTo>
                  <a:cubicBezTo>
                    <a:pt x="47" y="38"/>
                    <a:pt x="45" y="19"/>
                    <a:pt x="37" y="9"/>
                  </a:cubicBezTo>
                  <a:cubicBezTo>
                    <a:pt x="34" y="4"/>
                    <a:pt x="29" y="2"/>
                    <a:pt x="24" y="1"/>
                  </a:cubicBezTo>
                  <a:cubicBezTo>
                    <a:pt x="12" y="0"/>
                    <a:pt x="0" y="8"/>
                    <a:pt x="2" y="22"/>
                  </a:cubicBezTo>
                  <a:close/>
                  <a:moveTo>
                    <a:pt x="36" y="20"/>
                  </a:moveTo>
                  <a:cubicBezTo>
                    <a:pt x="36" y="25"/>
                    <a:pt x="36" y="34"/>
                    <a:pt x="30" y="35"/>
                  </a:cubicBezTo>
                  <a:cubicBezTo>
                    <a:pt x="22" y="36"/>
                    <a:pt x="11" y="30"/>
                    <a:pt x="10" y="22"/>
                  </a:cubicBezTo>
                  <a:cubicBezTo>
                    <a:pt x="7" y="5"/>
                    <a:pt x="33" y="3"/>
                    <a:pt x="36" y="20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590"/>
            <p:cNvSpPr>
              <a:spLocks noEditPoints="1"/>
            </p:cNvSpPr>
            <p:nvPr/>
          </p:nvSpPr>
          <p:spPr bwMode="auto">
            <a:xfrm>
              <a:off x="6351587" y="-3532188"/>
              <a:ext cx="139700" cy="130175"/>
            </a:xfrm>
            <a:custGeom>
              <a:avLst/>
              <a:gdLst>
                <a:gd name="T0" fmla="*/ 0 w 44"/>
                <a:gd name="T1" fmla="*/ 20 h 41"/>
                <a:gd name="T2" fmla="*/ 22 w 44"/>
                <a:gd name="T3" fmla="*/ 41 h 41"/>
                <a:gd name="T4" fmla="*/ 41 w 44"/>
                <a:gd name="T5" fmla="*/ 21 h 41"/>
                <a:gd name="T6" fmla="*/ 17 w 44"/>
                <a:gd name="T7" fmla="*/ 1 h 41"/>
                <a:gd name="T8" fmla="*/ 0 w 44"/>
                <a:gd name="T9" fmla="*/ 20 h 41"/>
                <a:gd name="T10" fmla="*/ 8 w 44"/>
                <a:gd name="T11" fmla="*/ 19 h 41"/>
                <a:gd name="T12" fmla="*/ 35 w 44"/>
                <a:gd name="T13" fmla="*/ 22 h 41"/>
                <a:gd name="T14" fmla="*/ 22 w 44"/>
                <a:gd name="T15" fmla="*/ 34 h 41"/>
                <a:gd name="T16" fmla="*/ 8 w 44"/>
                <a:gd name="T17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1">
                  <a:moveTo>
                    <a:pt x="0" y="20"/>
                  </a:moveTo>
                  <a:cubicBezTo>
                    <a:pt x="1" y="33"/>
                    <a:pt x="10" y="40"/>
                    <a:pt x="22" y="41"/>
                  </a:cubicBezTo>
                  <a:cubicBezTo>
                    <a:pt x="34" y="41"/>
                    <a:pt x="44" y="34"/>
                    <a:pt x="41" y="21"/>
                  </a:cubicBezTo>
                  <a:cubicBezTo>
                    <a:pt x="39" y="10"/>
                    <a:pt x="28" y="2"/>
                    <a:pt x="17" y="1"/>
                  </a:cubicBezTo>
                  <a:cubicBezTo>
                    <a:pt x="8" y="1"/>
                    <a:pt x="0" y="6"/>
                    <a:pt x="0" y="20"/>
                  </a:cubicBezTo>
                  <a:close/>
                  <a:moveTo>
                    <a:pt x="8" y="19"/>
                  </a:moveTo>
                  <a:cubicBezTo>
                    <a:pt x="9" y="0"/>
                    <a:pt x="32" y="8"/>
                    <a:pt x="35" y="22"/>
                  </a:cubicBezTo>
                  <a:cubicBezTo>
                    <a:pt x="36" y="31"/>
                    <a:pt x="30" y="34"/>
                    <a:pt x="22" y="34"/>
                  </a:cubicBezTo>
                  <a:cubicBezTo>
                    <a:pt x="14" y="33"/>
                    <a:pt x="7" y="28"/>
                    <a:pt x="8" y="1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91"/>
            <p:cNvSpPr>
              <a:spLocks/>
            </p:cNvSpPr>
            <p:nvPr/>
          </p:nvSpPr>
          <p:spPr bwMode="auto">
            <a:xfrm>
              <a:off x="6710362" y="-3149600"/>
              <a:ext cx="249238" cy="196850"/>
            </a:xfrm>
            <a:custGeom>
              <a:avLst/>
              <a:gdLst>
                <a:gd name="T0" fmla="*/ 0 w 78"/>
                <a:gd name="T1" fmla="*/ 37 h 62"/>
                <a:gd name="T2" fmla="*/ 23 w 78"/>
                <a:gd name="T3" fmla="*/ 60 h 62"/>
                <a:gd name="T4" fmla="*/ 47 w 78"/>
                <a:gd name="T5" fmla="*/ 57 h 62"/>
                <a:gd name="T6" fmla="*/ 71 w 78"/>
                <a:gd name="T7" fmla="*/ 32 h 62"/>
                <a:gd name="T8" fmla="*/ 74 w 78"/>
                <a:gd name="T9" fmla="*/ 3 h 62"/>
                <a:gd name="T10" fmla="*/ 70 w 78"/>
                <a:gd name="T11" fmla="*/ 0 h 62"/>
                <a:gd name="T12" fmla="*/ 67 w 78"/>
                <a:gd name="T13" fmla="*/ 4 h 62"/>
                <a:gd name="T14" fmla="*/ 64 w 78"/>
                <a:gd name="T15" fmla="*/ 29 h 62"/>
                <a:gd name="T16" fmla="*/ 47 w 78"/>
                <a:gd name="T17" fmla="*/ 48 h 62"/>
                <a:gd name="T18" fmla="*/ 24 w 78"/>
                <a:gd name="T19" fmla="*/ 54 h 62"/>
                <a:gd name="T20" fmla="*/ 5 w 78"/>
                <a:gd name="T21" fmla="*/ 35 h 62"/>
                <a:gd name="T22" fmla="*/ 1 w 78"/>
                <a:gd name="T23" fmla="*/ 34 h 62"/>
                <a:gd name="T24" fmla="*/ 0 w 78"/>
                <a:gd name="T25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2">
                  <a:moveTo>
                    <a:pt x="0" y="37"/>
                  </a:moveTo>
                  <a:cubicBezTo>
                    <a:pt x="4" y="50"/>
                    <a:pt x="13" y="58"/>
                    <a:pt x="23" y="60"/>
                  </a:cubicBezTo>
                  <a:cubicBezTo>
                    <a:pt x="31" y="62"/>
                    <a:pt x="39" y="61"/>
                    <a:pt x="47" y="57"/>
                  </a:cubicBezTo>
                  <a:cubicBezTo>
                    <a:pt x="57" y="53"/>
                    <a:pt x="66" y="43"/>
                    <a:pt x="71" y="32"/>
                  </a:cubicBezTo>
                  <a:cubicBezTo>
                    <a:pt x="76" y="23"/>
                    <a:pt x="78" y="12"/>
                    <a:pt x="74" y="3"/>
                  </a:cubicBezTo>
                  <a:cubicBezTo>
                    <a:pt x="73" y="1"/>
                    <a:pt x="71" y="0"/>
                    <a:pt x="70" y="0"/>
                  </a:cubicBezTo>
                  <a:cubicBezTo>
                    <a:pt x="68" y="1"/>
                    <a:pt x="67" y="2"/>
                    <a:pt x="67" y="4"/>
                  </a:cubicBezTo>
                  <a:cubicBezTo>
                    <a:pt x="67" y="13"/>
                    <a:pt x="68" y="20"/>
                    <a:pt x="64" y="29"/>
                  </a:cubicBezTo>
                  <a:cubicBezTo>
                    <a:pt x="60" y="37"/>
                    <a:pt x="54" y="44"/>
                    <a:pt x="47" y="48"/>
                  </a:cubicBezTo>
                  <a:cubicBezTo>
                    <a:pt x="40" y="53"/>
                    <a:pt x="32" y="55"/>
                    <a:pt x="24" y="54"/>
                  </a:cubicBezTo>
                  <a:cubicBezTo>
                    <a:pt x="15" y="52"/>
                    <a:pt x="9" y="44"/>
                    <a:pt x="5" y="35"/>
                  </a:cubicBezTo>
                  <a:cubicBezTo>
                    <a:pt x="4" y="34"/>
                    <a:pt x="3" y="34"/>
                    <a:pt x="1" y="34"/>
                  </a:cubicBezTo>
                  <a:cubicBezTo>
                    <a:pt x="0" y="35"/>
                    <a:pt x="0" y="36"/>
                    <a:pt x="0" y="37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92"/>
            <p:cNvSpPr>
              <a:spLocks/>
            </p:cNvSpPr>
            <p:nvPr/>
          </p:nvSpPr>
          <p:spPr bwMode="auto">
            <a:xfrm>
              <a:off x="6210300" y="-3800475"/>
              <a:ext cx="144463" cy="239713"/>
            </a:xfrm>
            <a:custGeom>
              <a:avLst/>
              <a:gdLst>
                <a:gd name="T0" fmla="*/ 12 w 45"/>
                <a:gd name="T1" fmla="*/ 0 h 75"/>
                <a:gd name="T2" fmla="*/ 2 w 45"/>
                <a:gd name="T3" fmla="*/ 11 h 75"/>
                <a:gd name="T4" fmla="*/ 0 w 45"/>
                <a:gd name="T5" fmla="*/ 27 h 75"/>
                <a:gd name="T6" fmla="*/ 6 w 45"/>
                <a:gd name="T7" fmla="*/ 44 h 75"/>
                <a:gd name="T8" fmla="*/ 13 w 45"/>
                <a:gd name="T9" fmla="*/ 57 h 75"/>
                <a:gd name="T10" fmla="*/ 20 w 45"/>
                <a:gd name="T11" fmla="*/ 67 h 75"/>
                <a:gd name="T12" fmla="*/ 33 w 45"/>
                <a:gd name="T13" fmla="*/ 71 h 75"/>
                <a:gd name="T14" fmla="*/ 43 w 45"/>
                <a:gd name="T15" fmla="*/ 61 h 75"/>
                <a:gd name="T16" fmla="*/ 42 w 45"/>
                <a:gd name="T17" fmla="*/ 33 h 75"/>
                <a:gd name="T18" fmla="*/ 39 w 45"/>
                <a:gd name="T19" fmla="*/ 15 h 75"/>
                <a:gd name="T20" fmla="*/ 31 w 45"/>
                <a:gd name="T21" fmla="*/ 1 h 75"/>
                <a:gd name="T22" fmla="*/ 12 w 45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75">
                  <a:moveTo>
                    <a:pt x="12" y="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1" y="75"/>
                    <a:pt x="33" y="71"/>
                  </a:cubicBezTo>
                  <a:cubicBezTo>
                    <a:pt x="45" y="67"/>
                    <a:pt x="43" y="61"/>
                    <a:pt x="43" y="61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1" y="1"/>
                    <a:pt x="31" y="1"/>
                    <a:pt x="31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593"/>
            <p:cNvSpPr>
              <a:spLocks/>
            </p:cNvSpPr>
            <p:nvPr/>
          </p:nvSpPr>
          <p:spPr bwMode="auto">
            <a:xfrm>
              <a:off x="6188075" y="-3829050"/>
              <a:ext cx="173038" cy="258763"/>
            </a:xfrm>
            <a:custGeom>
              <a:avLst/>
              <a:gdLst>
                <a:gd name="T0" fmla="*/ 27 w 54"/>
                <a:gd name="T1" fmla="*/ 76 h 81"/>
                <a:gd name="T2" fmla="*/ 10 w 54"/>
                <a:gd name="T3" fmla="*/ 37 h 81"/>
                <a:gd name="T4" fmla="*/ 19 w 54"/>
                <a:gd name="T5" fmla="*/ 14 h 81"/>
                <a:gd name="T6" fmla="*/ 32 w 54"/>
                <a:gd name="T7" fmla="*/ 11 h 81"/>
                <a:gd name="T8" fmla="*/ 44 w 54"/>
                <a:gd name="T9" fmla="*/ 38 h 81"/>
                <a:gd name="T10" fmla="*/ 46 w 54"/>
                <a:gd name="T11" fmla="*/ 68 h 81"/>
                <a:gd name="T12" fmla="*/ 54 w 54"/>
                <a:gd name="T13" fmla="*/ 68 h 81"/>
                <a:gd name="T14" fmla="*/ 50 w 54"/>
                <a:gd name="T15" fmla="*/ 30 h 81"/>
                <a:gd name="T16" fmla="*/ 31 w 54"/>
                <a:gd name="T17" fmla="*/ 3 h 81"/>
                <a:gd name="T18" fmla="*/ 2 w 54"/>
                <a:gd name="T19" fmla="*/ 29 h 81"/>
                <a:gd name="T20" fmla="*/ 22 w 54"/>
                <a:gd name="T21" fmla="*/ 78 h 81"/>
                <a:gd name="T22" fmla="*/ 27 w 54"/>
                <a:gd name="T23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81">
                  <a:moveTo>
                    <a:pt x="27" y="76"/>
                  </a:moveTo>
                  <a:cubicBezTo>
                    <a:pt x="23" y="63"/>
                    <a:pt x="13" y="51"/>
                    <a:pt x="10" y="37"/>
                  </a:cubicBezTo>
                  <a:cubicBezTo>
                    <a:pt x="8" y="28"/>
                    <a:pt x="11" y="20"/>
                    <a:pt x="19" y="14"/>
                  </a:cubicBezTo>
                  <a:cubicBezTo>
                    <a:pt x="22" y="11"/>
                    <a:pt x="27" y="9"/>
                    <a:pt x="32" y="11"/>
                  </a:cubicBezTo>
                  <a:cubicBezTo>
                    <a:pt x="40" y="15"/>
                    <a:pt x="43" y="30"/>
                    <a:pt x="44" y="38"/>
                  </a:cubicBezTo>
                  <a:cubicBezTo>
                    <a:pt x="46" y="48"/>
                    <a:pt x="46" y="58"/>
                    <a:pt x="46" y="68"/>
                  </a:cubicBezTo>
                  <a:cubicBezTo>
                    <a:pt x="46" y="72"/>
                    <a:pt x="54" y="72"/>
                    <a:pt x="54" y="68"/>
                  </a:cubicBezTo>
                  <a:cubicBezTo>
                    <a:pt x="54" y="55"/>
                    <a:pt x="53" y="43"/>
                    <a:pt x="50" y="30"/>
                  </a:cubicBezTo>
                  <a:cubicBezTo>
                    <a:pt x="48" y="20"/>
                    <a:pt x="43" y="6"/>
                    <a:pt x="31" y="3"/>
                  </a:cubicBezTo>
                  <a:cubicBezTo>
                    <a:pt x="17" y="0"/>
                    <a:pt x="3" y="16"/>
                    <a:pt x="2" y="29"/>
                  </a:cubicBezTo>
                  <a:cubicBezTo>
                    <a:pt x="0" y="47"/>
                    <a:pt x="15" y="62"/>
                    <a:pt x="22" y="78"/>
                  </a:cubicBezTo>
                  <a:cubicBezTo>
                    <a:pt x="23" y="81"/>
                    <a:pt x="27" y="79"/>
                    <a:pt x="27" y="76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594"/>
            <p:cNvSpPr>
              <a:spLocks/>
            </p:cNvSpPr>
            <p:nvPr/>
          </p:nvSpPr>
          <p:spPr bwMode="auto">
            <a:xfrm>
              <a:off x="5978525" y="-3698875"/>
              <a:ext cx="149225" cy="236538"/>
            </a:xfrm>
            <a:custGeom>
              <a:avLst/>
              <a:gdLst>
                <a:gd name="T0" fmla="*/ 47 w 47"/>
                <a:gd name="T1" fmla="*/ 59 h 74"/>
                <a:gd name="T2" fmla="*/ 46 w 47"/>
                <a:gd name="T3" fmla="*/ 35 h 74"/>
                <a:gd name="T4" fmla="*/ 39 w 47"/>
                <a:gd name="T5" fmla="*/ 11 h 74"/>
                <a:gd name="T6" fmla="*/ 27 w 47"/>
                <a:gd name="T7" fmla="*/ 0 h 74"/>
                <a:gd name="T8" fmla="*/ 8 w 47"/>
                <a:gd name="T9" fmla="*/ 2 h 74"/>
                <a:gd name="T10" fmla="*/ 0 w 47"/>
                <a:gd name="T11" fmla="*/ 12 h 74"/>
                <a:gd name="T12" fmla="*/ 4 w 47"/>
                <a:gd name="T13" fmla="*/ 35 h 74"/>
                <a:gd name="T14" fmla="*/ 18 w 47"/>
                <a:gd name="T15" fmla="*/ 59 h 74"/>
                <a:gd name="T16" fmla="*/ 28 w 47"/>
                <a:gd name="T17" fmla="*/ 72 h 74"/>
                <a:gd name="T18" fmla="*/ 40 w 47"/>
                <a:gd name="T19" fmla="*/ 70 h 74"/>
                <a:gd name="T20" fmla="*/ 47 w 47"/>
                <a:gd name="T21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4">
                  <a:moveTo>
                    <a:pt x="47" y="59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32" y="74"/>
                    <a:pt x="40" y="70"/>
                  </a:cubicBezTo>
                  <a:cubicBezTo>
                    <a:pt x="47" y="66"/>
                    <a:pt x="47" y="59"/>
                    <a:pt x="47" y="59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95"/>
            <p:cNvSpPr>
              <a:spLocks/>
            </p:cNvSpPr>
            <p:nvPr/>
          </p:nvSpPr>
          <p:spPr bwMode="auto">
            <a:xfrm>
              <a:off x="5899150" y="-3756025"/>
              <a:ext cx="250825" cy="303213"/>
            </a:xfrm>
            <a:custGeom>
              <a:avLst/>
              <a:gdLst>
                <a:gd name="T0" fmla="*/ 53 w 79"/>
                <a:gd name="T1" fmla="*/ 90 h 95"/>
                <a:gd name="T2" fmla="*/ 35 w 79"/>
                <a:gd name="T3" fmla="*/ 59 h 95"/>
                <a:gd name="T4" fmla="*/ 33 w 79"/>
                <a:gd name="T5" fmla="*/ 24 h 95"/>
                <a:gd name="T6" fmla="*/ 53 w 79"/>
                <a:gd name="T7" fmla="*/ 23 h 95"/>
                <a:gd name="T8" fmla="*/ 64 w 79"/>
                <a:gd name="T9" fmla="*/ 38 h 95"/>
                <a:gd name="T10" fmla="*/ 68 w 79"/>
                <a:gd name="T11" fmla="*/ 75 h 95"/>
                <a:gd name="T12" fmla="*/ 75 w 79"/>
                <a:gd name="T13" fmla="*/ 75 h 95"/>
                <a:gd name="T14" fmla="*/ 32 w 79"/>
                <a:gd name="T15" fmla="*/ 17 h 95"/>
                <a:gd name="T16" fmla="*/ 48 w 79"/>
                <a:gd name="T17" fmla="*/ 92 h 95"/>
                <a:gd name="T18" fmla="*/ 53 w 79"/>
                <a:gd name="T19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95">
                  <a:moveTo>
                    <a:pt x="53" y="90"/>
                  </a:moveTo>
                  <a:cubicBezTo>
                    <a:pt x="48" y="79"/>
                    <a:pt x="40" y="69"/>
                    <a:pt x="35" y="59"/>
                  </a:cubicBezTo>
                  <a:cubicBezTo>
                    <a:pt x="30" y="50"/>
                    <a:pt x="21" y="32"/>
                    <a:pt x="33" y="24"/>
                  </a:cubicBezTo>
                  <a:cubicBezTo>
                    <a:pt x="39" y="21"/>
                    <a:pt x="47" y="19"/>
                    <a:pt x="53" y="23"/>
                  </a:cubicBezTo>
                  <a:cubicBezTo>
                    <a:pt x="59" y="26"/>
                    <a:pt x="62" y="33"/>
                    <a:pt x="64" y="38"/>
                  </a:cubicBezTo>
                  <a:cubicBezTo>
                    <a:pt x="68" y="51"/>
                    <a:pt x="66" y="63"/>
                    <a:pt x="68" y="75"/>
                  </a:cubicBezTo>
                  <a:cubicBezTo>
                    <a:pt x="69" y="79"/>
                    <a:pt x="75" y="79"/>
                    <a:pt x="75" y="75"/>
                  </a:cubicBezTo>
                  <a:cubicBezTo>
                    <a:pt x="79" y="50"/>
                    <a:pt x="68" y="0"/>
                    <a:pt x="32" y="17"/>
                  </a:cubicBezTo>
                  <a:cubicBezTo>
                    <a:pt x="0" y="32"/>
                    <a:pt x="38" y="75"/>
                    <a:pt x="48" y="92"/>
                  </a:cubicBezTo>
                  <a:cubicBezTo>
                    <a:pt x="50" y="95"/>
                    <a:pt x="54" y="92"/>
                    <a:pt x="53" y="90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596"/>
            <p:cNvSpPr>
              <a:spLocks/>
            </p:cNvSpPr>
            <p:nvPr/>
          </p:nvSpPr>
          <p:spPr bwMode="auto">
            <a:xfrm>
              <a:off x="5934075" y="-3689350"/>
              <a:ext cx="557213" cy="341313"/>
            </a:xfrm>
            <a:custGeom>
              <a:avLst/>
              <a:gdLst>
                <a:gd name="T0" fmla="*/ 110 w 175"/>
                <a:gd name="T1" fmla="*/ 20 h 107"/>
                <a:gd name="T2" fmla="*/ 154 w 175"/>
                <a:gd name="T3" fmla="*/ 4 h 107"/>
                <a:gd name="T4" fmla="*/ 154 w 175"/>
                <a:gd name="T5" fmla="*/ 11 h 107"/>
                <a:gd name="T6" fmla="*/ 89 w 175"/>
                <a:gd name="T7" fmla="*/ 37 h 107"/>
                <a:gd name="T8" fmla="*/ 22 w 175"/>
                <a:gd name="T9" fmla="*/ 83 h 107"/>
                <a:gd name="T10" fmla="*/ 18 w 175"/>
                <a:gd name="T11" fmla="*/ 77 h 107"/>
                <a:gd name="T12" fmla="*/ 110 w 175"/>
                <a:gd name="T13" fmla="*/ 2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7">
                  <a:moveTo>
                    <a:pt x="110" y="20"/>
                  </a:moveTo>
                  <a:cubicBezTo>
                    <a:pt x="124" y="14"/>
                    <a:pt x="139" y="8"/>
                    <a:pt x="154" y="4"/>
                  </a:cubicBezTo>
                  <a:cubicBezTo>
                    <a:pt x="168" y="0"/>
                    <a:pt x="175" y="4"/>
                    <a:pt x="154" y="11"/>
                  </a:cubicBezTo>
                  <a:cubicBezTo>
                    <a:pt x="132" y="18"/>
                    <a:pt x="110" y="26"/>
                    <a:pt x="89" y="37"/>
                  </a:cubicBezTo>
                  <a:cubicBezTo>
                    <a:pt x="64" y="50"/>
                    <a:pt x="41" y="64"/>
                    <a:pt x="22" y="83"/>
                  </a:cubicBezTo>
                  <a:cubicBezTo>
                    <a:pt x="0" y="107"/>
                    <a:pt x="0" y="99"/>
                    <a:pt x="18" y="77"/>
                  </a:cubicBezTo>
                  <a:cubicBezTo>
                    <a:pt x="43" y="51"/>
                    <a:pt x="77" y="34"/>
                    <a:pt x="110" y="20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597"/>
            <p:cNvSpPr>
              <a:spLocks noEditPoints="1"/>
            </p:cNvSpPr>
            <p:nvPr/>
          </p:nvSpPr>
          <p:spPr bwMode="auto">
            <a:xfrm>
              <a:off x="5795962" y="-3746500"/>
              <a:ext cx="1033463" cy="600075"/>
            </a:xfrm>
            <a:custGeom>
              <a:avLst/>
              <a:gdLst>
                <a:gd name="T0" fmla="*/ 312 w 324"/>
                <a:gd name="T1" fmla="*/ 9 h 188"/>
                <a:gd name="T2" fmla="*/ 280 w 324"/>
                <a:gd name="T3" fmla="*/ 4 h 188"/>
                <a:gd name="T4" fmla="*/ 253 w 324"/>
                <a:gd name="T5" fmla="*/ 42 h 188"/>
                <a:gd name="T6" fmla="*/ 255 w 324"/>
                <a:gd name="T7" fmla="*/ 53 h 188"/>
                <a:gd name="T8" fmla="*/ 225 w 324"/>
                <a:gd name="T9" fmla="*/ 66 h 188"/>
                <a:gd name="T10" fmla="*/ 218 w 324"/>
                <a:gd name="T11" fmla="*/ 58 h 188"/>
                <a:gd name="T12" fmla="*/ 209 w 324"/>
                <a:gd name="T13" fmla="*/ 52 h 188"/>
                <a:gd name="T14" fmla="*/ 197 w 324"/>
                <a:gd name="T15" fmla="*/ 50 h 188"/>
                <a:gd name="T16" fmla="*/ 182 w 324"/>
                <a:gd name="T17" fmla="*/ 55 h 188"/>
                <a:gd name="T18" fmla="*/ 170 w 324"/>
                <a:gd name="T19" fmla="*/ 64 h 188"/>
                <a:gd name="T20" fmla="*/ 161 w 324"/>
                <a:gd name="T21" fmla="*/ 91 h 188"/>
                <a:gd name="T22" fmla="*/ 161 w 324"/>
                <a:gd name="T23" fmla="*/ 99 h 188"/>
                <a:gd name="T24" fmla="*/ 69 w 324"/>
                <a:gd name="T25" fmla="*/ 143 h 188"/>
                <a:gd name="T26" fmla="*/ 5 w 324"/>
                <a:gd name="T27" fmla="*/ 179 h 188"/>
                <a:gd name="T28" fmla="*/ 9 w 324"/>
                <a:gd name="T29" fmla="*/ 185 h 188"/>
                <a:gd name="T30" fmla="*/ 163 w 324"/>
                <a:gd name="T31" fmla="*/ 104 h 188"/>
                <a:gd name="T32" fmla="*/ 191 w 324"/>
                <a:gd name="T33" fmla="*/ 128 h 188"/>
                <a:gd name="T34" fmla="*/ 231 w 324"/>
                <a:gd name="T35" fmla="*/ 88 h 188"/>
                <a:gd name="T36" fmla="*/ 229 w 324"/>
                <a:gd name="T37" fmla="*/ 74 h 188"/>
                <a:gd name="T38" fmla="*/ 257 w 324"/>
                <a:gd name="T39" fmla="*/ 59 h 188"/>
                <a:gd name="T40" fmla="*/ 284 w 324"/>
                <a:gd name="T41" fmla="*/ 79 h 188"/>
                <a:gd name="T42" fmla="*/ 323 w 324"/>
                <a:gd name="T43" fmla="*/ 39 h 188"/>
                <a:gd name="T44" fmla="*/ 312 w 324"/>
                <a:gd name="T45" fmla="*/ 9 h 188"/>
                <a:gd name="T46" fmla="*/ 223 w 324"/>
                <a:gd name="T47" fmla="*/ 88 h 188"/>
                <a:gd name="T48" fmla="*/ 190 w 324"/>
                <a:gd name="T49" fmla="*/ 120 h 188"/>
                <a:gd name="T50" fmla="*/ 168 w 324"/>
                <a:gd name="T51" fmla="*/ 91 h 188"/>
                <a:gd name="T52" fmla="*/ 176 w 324"/>
                <a:gd name="T53" fmla="*/ 67 h 188"/>
                <a:gd name="T54" fmla="*/ 202 w 324"/>
                <a:gd name="T55" fmla="*/ 59 h 188"/>
                <a:gd name="T56" fmla="*/ 216 w 324"/>
                <a:gd name="T57" fmla="*/ 65 h 188"/>
                <a:gd name="T58" fmla="*/ 219 w 324"/>
                <a:gd name="T59" fmla="*/ 70 h 188"/>
                <a:gd name="T60" fmla="*/ 215 w 324"/>
                <a:gd name="T61" fmla="*/ 73 h 188"/>
                <a:gd name="T62" fmla="*/ 219 w 324"/>
                <a:gd name="T63" fmla="*/ 79 h 188"/>
                <a:gd name="T64" fmla="*/ 222 w 324"/>
                <a:gd name="T65" fmla="*/ 77 h 188"/>
                <a:gd name="T66" fmla="*/ 223 w 324"/>
                <a:gd name="T67" fmla="*/ 88 h 188"/>
                <a:gd name="T68" fmla="*/ 316 w 324"/>
                <a:gd name="T69" fmla="*/ 39 h 188"/>
                <a:gd name="T70" fmla="*/ 283 w 324"/>
                <a:gd name="T71" fmla="*/ 72 h 188"/>
                <a:gd name="T72" fmla="*/ 263 w 324"/>
                <a:gd name="T73" fmla="*/ 56 h 188"/>
                <a:gd name="T74" fmla="*/ 267 w 324"/>
                <a:gd name="T75" fmla="*/ 55 h 188"/>
                <a:gd name="T76" fmla="*/ 266 w 324"/>
                <a:gd name="T77" fmla="*/ 50 h 188"/>
                <a:gd name="T78" fmla="*/ 261 w 324"/>
                <a:gd name="T79" fmla="*/ 51 h 188"/>
                <a:gd name="T80" fmla="*/ 260 w 324"/>
                <a:gd name="T81" fmla="*/ 42 h 188"/>
                <a:gd name="T82" fmla="*/ 293 w 324"/>
                <a:gd name="T83" fmla="*/ 9 h 188"/>
                <a:gd name="T84" fmla="*/ 308 w 324"/>
                <a:gd name="T85" fmla="*/ 16 h 188"/>
                <a:gd name="T86" fmla="*/ 316 w 324"/>
                <a:gd name="T8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4" h="188">
                  <a:moveTo>
                    <a:pt x="312" y="9"/>
                  </a:moveTo>
                  <a:cubicBezTo>
                    <a:pt x="303" y="1"/>
                    <a:pt x="292" y="0"/>
                    <a:pt x="280" y="4"/>
                  </a:cubicBezTo>
                  <a:cubicBezTo>
                    <a:pt x="263" y="10"/>
                    <a:pt x="253" y="25"/>
                    <a:pt x="253" y="42"/>
                  </a:cubicBezTo>
                  <a:cubicBezTo>
                    <a:pt x="253" y="46"/>
                    <a:pt x="254" y="50"/>
                    <a:pt x="255" y="53"/>
                  </a:cubicBezTo>
                  <a:cubicBezTo>
                    <a:pt x="245" y="56"/>
                    <a:pt x="235" y="61"/>
                    <a:pt x="225" y="66"/>
                  </a:cubicBezTo>
                  <a:cubicBezTo>
                    <a:pt x="226" y="66"/>
                    <a:pt x="219" y="58"/>
                    <a:pt x="218" y="58"/>
                  </a:cubicBezTo>
                  <a:cubicBezTo>
                    <a:pt x="216" y="55"/>
                    <a:pt x="212" y="53"/>
                    <a:pt x="209" y="52"/>
                  </a:cubicBezTo>
                  <a:cubicBezTo>
                    <a:pt x="205" y="51"/>
                    <a:pt x="201" y="50"/>
                    <a:pt x="197" y="50"/>
                  </a:cubicBezTo>
                  <a:cubicBezTo>
                    <a:pt x="192" y="50"/>
                    <a:pt x="186" y="53"/>
                    <a:pt x="182" y="55"/>
                  </a:cubicBezTo>
                  <a:cubicBezTo>
                    <a:pt x="178" y="57"/>
                    <a:pt x="174" y="60"/>
                    <a:pt x="170" y="64"/>
                  </a:cubicBezTo>
                  <a:cubicBezTo>
                    <a:pt x="164" y="71"/>
                    <a:pt x="161" y="81"/>
                    <a:pt x="161" y="91"/>
                  </a:cubicBezTo>
                  <a:cubicBezTo>
                    <a:pt x="161" y="94"/>
                    <a:pt x="161" y="97"/>
                    <a:pt x="161" y="99"/>
                  </a:cubicBezTo>
                  <a:cubicBezTo>
                    <a:pt x="131" y="113"/>
                    <a:pt x="100" y="129"/>
                    <a:pt x="69" y="143"/>
                  </a:cubicBezTo>
                  <a:cubicBezTo>
                    <a:pt x="47" y="154"/>
                    <a:pt x="25" y="165"/>
                    <a:pt x="5" y="179"/>
                  </a:cubicBezTo>
                  <a:cubicBezTo>
                    <a:pt x="0" y="181"/>
                    <a:pt x="4" y="188"/>
                    <a:pt x="9" y="185"/>
                  </a:cubicBezTo>
                  <a:cubicBezTo>
                    <a:pt x="57" y="154"/>
                    <a:pt x="112" y="133"/>
                    <a:pt x="163" y="104"/>
                  </a:cubicBezTo>
                  <a:cubicBezTo>
                    <a:pt x="167" y="117"/>
                    <a:pt x="177" y="128"/>
                    <a:pt x="191" y="128"/>
                  </a:cubicBezTo>
                  <a:cubicBezTo>
                    <a:pt x="214" y="128"/>
                    <a:pt x="229" y="108"/>
                    <a:pt x="231" y="88"/>
                  </a:cubicBezTo>
                  <a:cubicBezTo>
                    <a:pt x="231" y="83"/>
                    <a:pt x="230" y="78"/>
                    <a:pt x="229" y="74"/>
                  </a:cubicBezTo>
                  <a:cubicBezTo>
                    <a:pt x="238" y="68"/>
                    <a:pt x="247" y="63"/>
                    <a:pt x="257" y="59"/>
                  </a:cubicBezTo>
                  <a:cubicBezTo>
                    <a:pt x="261" y="70"/>
                    <a:pt x="271" y="79"/>
                    <a:pt x="284" y="79"/>
                  </a:cubicBezTo>
                  <a:cubicBezTo>
                    <a:pt x="306" y="79"/>
                    <a:pt x="322" y="60"/>
                    <a:pt x="323" y="39"/>
                  </a:cubicBezTo>
                  <a:cubicBezTo>
                    <a:pt x="324" y="28"/>
                    <a:pt x="320" y="17"/>
                    <a:pt x="312" y="9"/>
                  </a:cubicBezTo>
                  <a:close/>
                  <a:moveTo>
                    <a:pt x="223" y="88"/>
                  </a:moveTo>
                  <a:cubicBezTo>
                    <a:pt x="223" y="106"/>
                    <a:pt x="208" y="121"/>
                    <a:pt x="190" y="120"/>
                  </a:cubicBezTo>
                  <a:cubicBezTo>
                    <a:pt x="175" y="120"/>
                    <a:pt x="168" y="104"/>
                    <a:pt x="168" y="91"/>
                  </a:cubicBezTo>
                  <a:cubicBezTo>
                    <a:pt x="167" y="82"/>
                    <a:pt x="170" y="73"/>
                    <a:pt x="176" y="67"/>
                  </a:cubicBezTo>
                  <a:cubicBezTo>
                    <a:pt x="184" y="59"/>
                    <a:pt x="192" y="57"/>
                    <a:pt x="202" y="59"/>
                  </a:cubicBezTo>
                  <a:cubicBezTo>
                    <a:pt x="208" y="59"/>
                    <a:pt x="212" y="62"/>
                    <a:pt x="216" y="65"/>
                  </a:cubicBezTo>
                  <a:cubicBezTo>
                    <a:pt x="217" y="67"/>
                    <a:pt x="218" y="68"/>
                    <a:pt x="219" y="70"/>
                  </a:cubicBezTo>
                  <a:cubicBezTo>
                    <a:pt x="218" y="71"/>
                    <a:pt x="217" y="72"/>
                    <a:pt x="215" y="73"/>
                  </a:cubicBezTo>
                  <a:cubicBezTo>
                    <a:pt x="211" y="75"/>
                    <a:pt x="215" y="81"/>
                    <a:pt x="219" y="79"/>
                  </a:cubicBezTo>
                  <a:cubicBezTo>
                    <a:pt x="220" y="78"/>
                    <a:pt x="221" y="78"/>
                    <a:pt x="222" y="77"/>
                  </a:cubicBezTo>
                  <a:cubicBezTo>
                    <a:pt x="223" y="81"/>
                    <a:pt x="223" y="84"/>
                    <a:pt x="223" y="88"/>
                  </a:cubicBezTo>
                  <a:close/>
                  <a:moveTo>
                    <a:pt x="316" y="39"/>
                  </a:moveTo>
                  <a:cubicBezTo>
                    <a:pt x="315" y="57"/>
                    <a:pt x="301" y="72"/>
                    <a:pt x="283" y="72"/>
                  </a:cubicBezTo>
                  <a:cubicBezTo>
                    <a:pt x="273" y="72"/>
                    <a:pt x="267" y="65"/>
                    <a:pt x="263" y="56"/>
                  </a:cubicBezTo>
                  <a:cubicBezTo>
                    <a:pt x="264" y="56"/>
                    <a:pt x="266" y="55"/>
                    <a:pt x="267" y="55"/>
                  </a:cubicBezTo>
                  <a:cubicBezTo>
                    <a:pt x="270" y="54"/>
                    <a:pt x="269" y="49"/>
                    <a:pt x="266" y="50"/>
                  </a:cubicBezTo>
                  <a:cubicBezTo>
                    <a:pt x="264" y="50"/>
                    <a:pt x="263" y="50"/>
                    <a:pt x="261" y="51"/>
                  </a:cubicBezTo>
                  <a:cubicBezTo>
                    <a:pt x="261" y="48"/>
                    <a:pt x="260" y="45"/>
                    <a:pt x="260" y="42"/>
                  </a:cubicBezTo>
                  <a:cubicBezTo>
                    <a:pt x="260" y="24"/>
                    <a:pt x="273" y="7"/>
                    <a:pt x="293" y="9"/>
                  </a:cubicBezTo>
                  <a:cubicBezTo>
                    <a:pt x="299" y="10"/>
                    <a:pt x="304" y="12"/>
                    <a:pt x="308" y="16"/>
                  </a:cubicBezTo>
                  <a:cubicBezTo>
                    <a:pt x="314" y="22"/>
                    <a:pt x="316" y="31"/>
                    <a:pt x="316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598"/>
            <p:cNvSpPr>
              <a:spLocks/>
            </p:cNvSpPr>
            <p:nvPr/>
          </p:nvSpPr>
          <p:spPr bwMode="auto">
            <a:xfrm>
              <a:off x="6994525" y="-2924175"/>
              <a:ext cx="376238" cy="450850"/>
            </a:xfrm>
            <a:custGeom>
              <a:avLst/>
              <a:gdLst>
                <a:gd name="T0" fmla="*/ 33 w 118"/>
                <a:gd name="T1" fmla="*/ 16 h 141"/>
                <a:gd name="T2" fmla="*/ 2 w 118"/>
                <a:gd name="T3" fmla="*/ 84 h 141"/>
                <a:gd name="T4" fmla="*/ 38 w 118"/>
                <a:gd name="T5" fmla="*/ 134 h 141"/>
                <a:gd name="T6" fmla="*/ 103 w 118"/>
                <a:gd name="T7" fmla="*/ 98 h 141"/>
                <a:gd name="T8" fmla="*/ 105 w 118"/>
                <a:gd name="T9" fmla="*/ 25 h 141"/>
                <a:gd name="T10" fmla="*/ 76 w 118"/>
                <a:gd name="T11" fmla="*/ 4 h 141"/>
                <a:gd name="T12" fmla="*/ 33 w 118"/>
                <a:gd name="T13" fmla="*/ 16 h 141"/>
                <a:gd name="T14" fmla="*/ 39 w 118"/>
                <a:gd name="T15" fmla="*/ 27 h 141"/>
                <a:gd name="T16" fmla="*/ 92 w 118"/>
                <a:gd name="T17" fmla="*/ 28 h 141"/>
                <a:gd name="T18" fmla="*/ 96 w 118"/>
                <a:gd name="T19" fmla="*/ 85 h 141"/>
                <a:gd name="T20" fmla="*/ 45 w 118"/>
                <a:gd name="T21" fmla="*/ 123 h 141"/>
                <a:gd name="T22" fmla="*/ 16 w 118"/>
                <a:gd name="T23" fmla="*/ 89 h 141"/>
                <a:gd name="T24" fmla="*/ 39 w 118"/>
                <a:gd name="T25" fmla="*/ 27 h 141"/>
                <a:gd name="T26" fmla="*/ 33 w 118"/>
                <a:gd name="T27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41">
                  <a:moveTo>
                    <a:pt x="33" y="16"/>
                  </a:moveTo>
                  <a:cubicBezTo>
                    <a:pt x="12" y="32"/>
                    <a:pt x="0" y="57"/>
                    <a:pt x="2" y="84"/>
                  </a:cubicBezTo>
                  <a:cubicBezTo>
                    <a:pt x="4" y="105"/>
                    <a:pt x="15" y="128"/>
                    <a:pt x="38" y="134"/>
                  </a:cubicBezTo>
                  <a:cubicBezTo>
                    <a:pt x="64" y="141"/>
                    <a:pt x="91" y="120"/>
                    <a:pt x="103" y="98"/>
                  </a:cubicBezTo>
                  <a:cubicBezTo>
                    <a:pt x="116" y="77"/>
                    <a:pt x="118" y="47"/>
                    <a:pt x="105" y="25"/>
                  </a:cubicBezTo>
                  <a:cubicBezTo>
                    <a:pt x="98" y="15"/>
                    <a:pt x="88" y="6"/>
                    <a:pt x="76" y="4"/>
                  </a:cubicBezTo>
                  <a:cubicBezTo>
                    <a:pt x="61" y="0"/>
                    <a:pt x="45" y="7"/>
                    <a:pt x="33" y="16"/>
                  </a:cubicBezTo>
                  <a:cubicBezTo>
                    <a:pt x="26" y="21"/>
                    <a:pt x="33" y="31"/>
                    <a:pt x="39" y="27"/>
                  </a:cubicBezTo>
                  <a:cubicBezTo>
                    <a:pt x="56" y="15"/>
                    <a:pt x="78" y="9"/>
                    <a:pt x="92" y="28"/>
                  </a:cubicBezTo>
                  <a:cubicBezTo>
                    <a:pt x="103" y="44"/>
                    <a:pt x="104" y="67"/>
                    <a:pt x="96" y="85"/>
                  </a:cubicBezTo>
                  <a:cubicBezTo>
                    <a:pt x="89" y="103"/>
                    <a:pt x="67" y="125"/>
                    <a:pt x="45" y="123"/>
                  </a:cubicBezTo>
                  <a:cubicBezTo>
                    <a:pt x="28" y="122"/>
                    <a:pt x="19" y="105"/>
                    <a:pt x="16" y="89"/>
                  </a:cubicBezTo>
                  <a:cubicBezTo>
                    <a:pt x="11" y="66"/>
                    <a:pt x="20" y="41"/>
                    <a:pt x="39" y="27"/>
                  </a:cubicBezTo>
                  <a:cubicBezTo>
                    <a:pt x="46" y="22"/>
                    <a:pt x="39" y="11"/>
                    <a:pt x="33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599"/>
            <p:cNvSpPr>
              <a:spLocks/>
            </p:cNvSpPr>
            <p:nvPr/>
          </p:nvSpPr>
          <p:spPr bwMode="auto">
            <a:xfrm>
              <a:off x="7172325" y="-2901950"/>
              <a:ext cx="93663" cy="192088"/>
            </a:xfrm>
            <a:custGeom>
              <a:avLst/>
              <a:gdLst>
                <a:gd name="T0" fmla="*/ 23 w 29"/>
                <a:gd name="T1" fmla="*/ 3 h 60"/>
                <a:gd name="T2" fmla="*/ 2 w 29"/>
                <a:gd name="T3" fmla="*/ 53 h 60"/>
                <a:gd name="T4" fmla="*/ 10 w 29"/>
                <a:gd name="T5" fmla="*/ 56 h 60"/>
                <a:gd name="T6" fmla="*/ 28 w 29"/>
                <a:gd name="T7" fmla="*/ 6 h 60"/>
                <a:gd name="T8" fmla="*/ 23 w 29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0">
                  <a:moveTo>
                    <a:pt x="23" y="3"/>
                  </a:moveTo>
                  <a:cubicBezTo>
                    <a:pt x="14" y="19"/>
                    <a:pt x="9" y="36"/>
                    <a:pt x="2" y="53"/>
                  </a:cubicBezTo>
                  <a:cubicBezTo>
                    <a:pt x="0" y="57"/>
                    <a:pt x="8" y="60"/>
                    <a:pt x="10" y="56"/>
                  </a:cubicBezTo>
                  <a:cubicBezTo>
                    <a:pt x="17" y="40"/>
                    <a:pt x="21" y="22"/>
                    <a:pt x="28" y="6"/>
                  </a:cubicBezTo>
                  <a:cubicBezTo>
                    <a:pt x="29" y="3"/>
                    <a:pt x="25" y="0"/>
                    <a:pt x="23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600"/>
            <p:cNvSpPr>
              <a:spLocks/>
            </p:cNvSpPr>
            <p:nvPr/>
          </p:nvSpPr>
          <p:spPr bwMode="auto">
            <a:xfrm>
              <a:off x="7153275" y="-2747963"/>
              <a:ext cx="74613" cy="73025"/>
            </a:xfrm>
            <a:custGeom>
              <a:avLst/>
              <a:gdLst>
                <a:gd name="T0" fmla="*/ 2 w 23"/>
                <a:gd name="T1" fmla="*/ 17 h 23"/>
                <a:gd name="T2" fmla="*/ 11 w 23"/>
                <a:gd name="T3" fmla="*/ 23 h 23"/>
                <a:gd name="T4" fmla="*/ 21 w 23"/>
                <a:gd name="T5" fmla="*/ 17 h 23"/>
                <a:gd name="T6" fmla="*/ 21 w 23"/>
                <a:gd name="T7" fmla="*/ 8 h 23"/>
                <a:gd name="T8" fmla="*/ 10 w 23"/>
                <a:gd name="T9" fmla="*/ 0 h 23"/>
                <a:gd name="T10" fmla="*/ 2 w 23"/>
                <a:gd name="T11" fmla="*/ 4 h 23"/>
                <a:gd name="T12" fmla="*/ 2 w 23"/>
                <a:gd name="T1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2" y="17"/>
                  </a:moveTo>
                  <a:cubicBezTo>
                    <a:pt x="4" y="20"/>
                    <a:pt x="8" y="23"/>
                    <a:pt x="11" y="23"/>
                  </a:cubicBezTo>
                  <a:cubicBezTo>
                    <a:pt x="16" y="23"/>
                    <a:pt x="19" y="21"/>
                    <a:pt x="21" y="17"/>
                  </a:cubicBezTo>
                  <a:cubicBezTo>
                    <a:pt x="23" y="14"/>
                    <a:pt x="23" y="11"/>
                    <a:pt x="21" y="8"/>
                  </a:cubicBezTo>
                  <a:cubicBezTo>
                    <a:pt x="18" y="5"/>
                    <a:pt x="14" y="1"/>
                    <a:pt x="10" y="0"/>
                  </a:cubicBezTo>
                  <a:cubicBezTo>
                    <a:pt x="6" y="0"/>
                    <a:pt x="3" y="1"/>
                    <a:pt x="2" y="4"/>
                  </a:cubicBezTo>
                  <a:cubicBezTo>
                    <a:pt x="0" y="8"/>
                    <a:pt x="0" y="13"/>
                    <a:pt x="2" y="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601"/>
            <p:cNvSpPr>
              <a:spLocks/>
            </p:cNvSpPr>
            <p:nvPr/>
          </p:nvSpPr>
          <p:spPr bwMode="auto">
            <a:xfrm>
              <a:off x="7045325" y="-2808288"/>
              <a:ext cx="138113" cy="107950"/>
            </a:xfrm>
            <a:custGeom>
              <a:avLst/>
              <a:gdLst>
                <a:gd name="T0" fmla="*/ 39 w 43"/>
                <a:gd name="T1" fmla="*/ 25 h 34"/>
                <a:gd name="T2" fmla="*/ 9 w 43"/>
                <a:gd name="T3" fmla="*/ 4 h 34"/>
                <a:gd name="T4" fmla="*/ 5 w 43"/>
                <a:gd name="T5" fmla="*/ 12 h 34"/>
                <a:gd name="T6" fmla="*/ 36 w 43"/>
                <a:gd name="T7" fmla="*/ 33 h 34"/>
                <a:gd name="T8" fmla="*/ 39 w 43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4">
                  <a:moveTo>
                    <a:pt x="39" y="25"/>
                  </a:moveTo>
                  <a:cubicBezTo>
                    <a:pt x="28" y="19"/>
                    <a:pt x="19" y="11"/>
                    <a:pt x="9" y="4"/>
                  </a:cubicBezTo>
                  <a:cubicBezTo>
                    <a:pt x="5" y="0"/>
                    <a:pt x="0" y="8"/>
                    <a:pt x="5" y="12"/>
                  </a:cubicBezTo>
                  <a:cubicBezTo>
                    <a:pt x="15" y="19"/>
                    <a:pt x="24" y="29"/>
                    <a:pt x="36" y="33"/>
                  </a:cubicBezTo>
                  <a:cubicBezTo>
                    <a:pt x="41" y="34"/>
                    <a:pt x="43" y="28"/>
                    <a:pt x="39" y="2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602"/>
            <p:cNvSpPr>
              <a:spLocks/>
            </p:cNvSpPr>
            <p:nvPr/>
          </p:nvSpPr>
          <p:spPr bwMode="auto">
            <a:xfrm>
              <a:off x="7026275" y="-2713038"/>
              <a:ext cx="166688" cy="149225"/>
            </a:xfrm>
            <a:custGeom>
              <a:avLst/>
              <a:gdLst>
                <a:gd name="T0" fmla="*/ 45 w 52"/>
                <a:gd name="T1" fmla="*/ 2 h 47"/>
                <a:gd name="T2" fmla="*/ 5 w 52"/>
                <a:gd name="T3" fmla="*/ 35 h 47"/>
                <a:gd name="T4" fmla="*/ 12 w 52"/>
                <a:gd name="T5" fmla="*/ 42 h 47"/>
                <a:gd name="T6" fmla="*/ 49 w 52"/>
                <a:gd name="T7" fmla="*/ 8 h 47"/>
                <a:gd name="T8" fmla="*/ 45 w 52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7">
                  <a:moveTo>
                    <a:pt x="45" y="2"/>
                  </a:moveTo>
                  <a:cubicBezTo>
                    <a:pt x="31" y="13"/>
                    <a:pt x="18" y="24"/>
                    <a:pt x="5" y="35"/>
                  </a:cubicBezTo>
                  <a:cubicBezTo>
                    <a:pt x="0" y="39"/>
                    <a:pt x="7" y="47"/>
                    <a:pt x="12" y="42"/>
                  </a:cubicBezTo>
                  <a:cubicBezTo>
                    <a:pt x="23" y="29"/>
                    <a:pt x="37" y="20"/>
                    <a:pt x="49" y="8"/>
                  </a:cubicBezTo>
                  <a:cubicBezTo>
                    <a:pt x="52" y="5"/>
                    <a:pt x="48" y="0"/>
                    <a:pt x="45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603"/>
            <p:cNvSpPr>
              <a:spLocks/>
            </p:cNvSpPr>
            <p:nvPr/>
          </p:nvSpPr>
          <p:spPr bwMode="auto">
            <a:xfrm>
              <a:off x="7169150" y="-2713038"/>
              <a:ext cx="100013" cy="177800"/>
            </a:xfrm>
            <a:custGeom>
              <a:avLst/>
              <a:gdLst>
                <a:gd name="T0" fmla="*/ 29 w 31"/>
                <a:gd name="T1" fmla="*/ 51 h 56"/>
                <a:gd name="T2" fmla="*/ 11 w 31"/>
                <a:gd name="T3" fmla="*/ 5 h 56"/>
                <a:gd name="T4" fmla="*/ 3 w 31"/>
                <a:gd name="T5" fmla="*/ 9 h 56"/>
                <a:gd name="T6" fmla="*/ 24 w 31"/>
                <a:gd name="T7" fmla="*/ 53 h 56"/>
                <a:gd name="T8" fmla="*/ 29 w 31"/>
                <a:gd name="T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6">
                  <a:moveTo>
                    <a:pt x="29" y="51"/>
                  </a:moveTo>
                  <a:cubicBezTo>
                    <a:pt x="23" y="35"/>
                    <a:pt x="19" y="19"/>
                    <a:pt x="11" y="5"/>
                  </a:cubicBezTo>
                  <a:cubicBezTo>
                    <a:pt x="8" y="0"/>
                    <a:pt x="0" y="5"/>
                    <a:pt x="3" y="9"/>
                  </a:cubicBezTo>
                  <a:cubicBezTo>
                    <a:pt x="13" y="22"/>
                    <a:pt x="15" y="40"/>
                    <a:pt x="24" y="53"/>
                  </a:cubicBezTo>
                  <a:cubicBezTo>
                    <a:pt x="26" y="56"/>
                    <a:pt x="31" y="54"/>
                    <a:pt x="29" y="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604"/>
            <p:cNvSpPr>
              <a:spLocks/>
            </p:cNvSpPr>
            <p:nvPr/>
          </p:nvSpPr>
          <p:spPr bwMode="auto">
            <a:xfrm>
              <a:off x="7189787" y="-2744788"/>
              <a:ext cx="161925" cy="50800"/>
            </a:xfrm>
            <a:custGeom>
              <a:avLst/>
              <a:gdLst>
                <a:gd name="T0" fmla="*/ 44 w 51"/>
                <a:gd name="T1" fmla="*/ 2 h 16"/>
                <a:gd name="T2" fmla="*/ 5 w 51"/>
                <a:gd name="T3" fmla="*/ 7 h 16"/>
                <a:gd name="T4" fmla="*/ 7 w 51"/>
                <a:gd name="T5" fmla="*/ 15 h 16"/>
                <a:gd name="T6" fmla="*/ 46 w 51"/>
                <a:gd name="T7" fmla="*/ 9 h 16"/>
                <a:gd name="T8" fmla="*/ 44 w 5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">
                  <a:moveTo>
                    <a:pt x="44" y="2"/>
                  </a:moveTo>
                  <a:cubicBezTo>
                    <a:pt x="31" y="5"/>
                    <a:pt x="18" y="3"/>
                    <a:pt x="5" y="7"/>
                  </a:cubicBezTo>
                  <a:cubicBezTo>
                    <a:pt x="0" y="9"/>
                    <a:pt x="2" y="16"/>
                    <a:pt x="7" y="15"/>
                  </a:cubicBezTo>
                  <a:cubicBezTo>
                    <a:pt x="20" y="14"/>
                    <a:pt x="34" y="14"/>
                    <a:pt x="46" y="9"/>
                  </a:cubicBezTo>
                  <a:cubicBezTo>
                    <a:pt x="51" y="7"/>
                    <a:pt x="49" y="0"/>
                    <a:pt x="44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05"/>
            <p:cNvSpPr>
              <a:spLocks/>
            </p:cNvSpPr>
            <p:nvPr/>
          </p:nvSpPr>
          <p:spPr bwMode="auto">
            <a:xfrm>
              <a:off x="7150100" y="-2751138"/>
              <a:ext cx="385763" cy="417513"/>
            </a:xfrm>
            <a:custGeom>
              <a:avLst/>
              <a:gdLst>
                <a:gd name="T0" fmla="*/ 118 w 121"/>
                <a:gd name="T1" fmla="*/ 121 h 131"/>
                <a:gd name="T2" fmla="*/ 96 w 121"/>
                <a:gd name="T3" fmla="*/ 93 h 131"/>
                <a:gd name="T4" fmla="*/ 72 w 121"/>
                <a:gd name="T5" fmla="*/ 61 h 131"/>
                <a:gd name="T6" fmla="*/ 46 w 121"/>
                <a:gd name="T7" fmla="*/ 33 h 131"/>
                <a:gd name="T8" fmla="*/ 32 w 121"/>
                <a:gd name="T9" fmla="*/ 20 h 131"/>
                <a:gd name="T10" fmla="*/ 17 w 121"/>
                <a:gd name="T11" fmla="*/ 8 h 131"/>
                <a:gd name="T12" fmla="*/ 9 w 121"/>
                <a:gd name="T13" fmla="*/ 19 h 131"/>
                <a:gd name="T14" fmla="*/ 38 w 121"/>
                <a:gd name="T15" fmla="*/ 43 h 131"/>
                <a:gd name="T16" fmla="*/ 63 w 121"/>
                <a:gd name="T17" fmla="*/ 70 h 131"/>
                <a:gd name="T18" fmla="*/ 86 w 121"/>
                <a:gd name="T19" fmla="*/ 99 h 131"/>
                <a:gd name="T20" fmla="*/ 110 w 121"/>
                <a:gd name="T21" fmla="*/ 128 h 131"/>
                <a:gd name="T22" fmla="*/ 118 w 121"/>
                <a:gd name="T23" fmla="*/ 1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31">
                  <a:moveTo>
                    <a:pt x="118" y="121"/>
                  </a:moveTo>
                  <a:cubicBezTo>
                    <a:pt x="112" y="111"/>
                    <a:pt x="104" y="102"/>
                    <a:pt x="96" y="93"/>
                  </a:cubicBezTo>
                  <a:cubicBezTo>
                    <a:pt x="88" y="82"/>
                    <a:pt x="80" y="72"/>
                    <a:pt x="72" y="61"/>
                  </a:cubicBezTo>
                  <a:cubicBezTo>
                    <a:pt x="63" y="52"/>
                    <a:pt x="55" y="42"/>
                    <a:pt x="46" y="33"/>
                  </a:cubicBezTo>
                  <a:cubicBezTo>
                    <a:pt x="41" y="29"/>
                    <a:pt x="37" y="24"/>
                    <a:pt x="32" y="20"/>
                  </a:cubicBezTo>
                  <a:cubicBezTo>
                    <a:pt x="27" y="16"/>
                    <a:pt x="22" y="13"/>
                    <a:pt x="17" y="8"/>
                  </a:cubicBezTo>
                  <a:cubicBezTo>
                    <a:pt x="10" y="0"/>
                    <a:pt x="0" y="15"/>
                    <a:pt x="9" y="19"/>
                  </a:cubicBezTo>
                  <a:cubicBezTo>
                    <a:pt x="20" y="24"/>
                    <a:pt x="29" y="35"/>
                    <a:pt x="38" y="43"/>
                  </a:cubicBezTo>
                  <a:cubicBezTo>
                    <a:pt x="47" y="52"/>
                    <a:pt x="55" y="61"/>
                    <a:pt x="63" y="70"/>
                  </a:cubicBezTo>
                  <a:cubicBezTo>
                    <a:pt x="71" y="80"/>
                    <a:pt x="79" y="90"/>
                    <a:pt x="86" y="99"/>
                  </a:cubicBezTo>
                  <a:cubicBezTo>
                    <a:pt x="94" y="109"/>
                    <a:pt x="101" y="119"/>
                    <a:pt x="110" y="128"/>
                  </a:cubicBezTo>
                  <a:cubicBezTo>
                    <a:pt x="114" y="131"/>
                    <a:pt x="121" y="126"/>
                    <a:pt x="118" y="1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1606"/>
            <p:cNvSpPr>
              <a:spLocks noChangeArrowheads="1"/>
            </p:cNvSpPr>
            <p:nvPr/>
          </p:nvSpPr>
          <p:spPr bwMode="auto">
            <a:xfrm>
              <a:off x="6765925" y="-2428875"/>
              <a:ext cx="1588" cy="1588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1607"/>
            <p:cNvSpPr>
              <a:spLocks noChangeArrowheads="1"/>
            </p:cNvSpPr>
            <p:nvPr/>
          </p:nvSpPr>
          <p:spPr bwMode="auto">
            <a:xfrm>
              <a:off x="6892925" y="-2538413"/>
              <a:ext cx="1588" cy="3175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1608"/>
            <p:cNvSpPr>
              <a:spLocks noChangeArrowheads="1"/>
            </p:cNvSpPr>
            <p:nvPr/>
          </p:nvSpPr>
          <p:spPr bwMode="auto">
            <a:xfrm>
              <a:off x="6892925" y="-2538413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609"/>
            <p:cNvSpPr>
              <a:spLocks/>
            </p:cNvSpPr>
            <p:nvPr/>
          </p:nvSpPr>
          <p:spPr bwMode="auto">
            <a:xfrm>
              <a:off x="6753225" y="-2554288"/>
              <a:ext cx="152400" cy="138113"/>
            </a:xfrm>
            <a:custGeom>
              <a:avLst/>
              <a:gdLst>
                <a:gd name="T0" fmla="*/ 42 w 48"/>
                <a:gd name="T1" fmla="*/ 2 h 43"/>
                <a:gd name="T2" fmla="*/ 38 w 48"/>
                <a:gd name="T3" fmla="*/ 5 h 43"/>
                <a:gd name="T4" fmla="*/ 2 w 48"/>
                <a:gd name="T5" fmla="*/ 37 h 43"/>
                <a:gd name="T6" fmla="*/ 2 w 48"/>
                <a:gd name="T7" fmla="*/ 41 h 43"/>
                <a:gd name="T8" fmla="*/ 6 w 48"/>
                <a:gd name="T9" fmla="*/ 41 h 43"/>
                <a:gd name="T10" fmla="*/ 45 w 48"/>
                <a:gd name="T11" fmla="*/ 10 h 43"/>
                <a:gd name="T12" fmla="*/ 46 w 48"/>
                <a:gd name="T13" fmla="*/ 9 h 43"/>
                <a:gd name="T14" fmla="*/ 48 w 48"/>
                <a:gd name="T15" fmla="*/ 6 h 43"/>
                <a:gd name="T16" fmla="*/ 47 w 48"/>
                <a:gd name="T17" fmla="*/ 3 h 43"/>
                <a:gd name="T18" fmla="*/ 42 w 48"/>
                <a:gd name="T1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3">
                  <a:moveTo>
                    <a:pt x="42" y="2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26" y="14"/>
                    <a:pt x="13" y="25"/>
                    <a:pt x="2" y="37"/>
                  </a:cubicBezTo>
                  <a:cubicBezTo>
                    <a:pt x="0" y="38"/>
                    <a:pt x="1" y="40"/>
                    <a:pt x="2" y="41"/>
                  </a:cubicBezTo>
                  <a:cubicBezTo>
                    <a:pt x="3" y="42"/>
                    <a:pt x="5" y="43"/>
                    <a:pt x="6" y="41"/>
                  </a:cubicBezTo>
                  <a:cubicBezTo>
                    <a:pt x="17" y="31"/>
                    <a:pt x="29" y="21"/>
                    <a:pt x="45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8" y="8"/>
                    <a:pt x="48" y="6"/>
                  </a:cubicBezTo>
                  <a:cubicBezTo>
                    <a:pt x="48" y="5"/>
                    <a:pt x="48" y="4"/>
                    <a:pt x="47" y="3"/>
                  </a:cubicBezTo>
                  <a:cubicBezTo>
                    <a:pt x="46" y="0"/>
                    <a:pt x="43" y="1"/>
                    <a:pt x="42" y="2"/>
                  </a:cubicBezTo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1610"/>
            <p:cNvSpPr>
              <a:spLocks noChangeArrowheads="1"/>
            </p:cNvSpPr>
            <p:nvPr/>
          </p:nvSpPr>
          <p:spPr bwMode="auto">
            <a:xfrm>
              <a:off x="6892925" y="-2538413"/>
              <a:ext cx="1588" cy="3175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1611"/>
            <p:cNvSpPr>
              <a:spLocks noChangeArrowheads="1"/>
            </p:cNvSpPr>
            <p:nvPr/>
          </p:nvSpPr>
          <p:spPr bwMode="auto">
            <a:xfrm>
              <a:off x="6892925" y="-2538413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1612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1613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614"/>
            <p:cNvSpPr>
              <a:spLocks/>
            </p:cNvSpPr>
            <p:nvPr/>
          </p:nvSpPr>
          <p:spPr bwMode="auto">
            <a:xfrm>
              <a:off x="6877050" y="-2636838"/>
              <a:ext cx="142875" cy="117475"/>
            </a:xfrm>
            <a:custGeom>
              <a:avLst/>
              <a:gdLst>
                <a:gd name="T0" fmla="*/ 42 w 45"/>
                <a:gd name="T1" fmla="*/ 1 h 37"/>
                <a:gd name="T2" fmla="*/ 35 w 45"/>
                <a:gd name="T3" fmla="*/ 3 h 37"/>
                <a:gd name="T4" fmla="*/ 21 w 45"/>
                <a:gd name="T5" fmla="*/ 14 h 37"/>
                <a:gd name="T6" fmla="*/ 2 w 45"/>
                <a:gd name="T7" fmla="*/ 28 h 37"/>
                <a:gd name="T8" fmla="*/ 1 w 45"/>
                <a:gd name="T9" fmla="*/ 34 h 37"/>
                <a:gd name="T10" fmla="*/ 7 w 45"/>
                <a:gd name="T11" fmla="*/ 35 h 37"/>
                <a:gd name="T12" fmla="*/ 18 w 45"/>
                <a:gd name="T13" fmla="*/ 28 h 37"/>
                <a:gd name="T14" fmla="*/ 40 w 45"/>
                <a:gd name="T15" fmla="*/ 11 h 37"/>
                <a:gd name="T16" fmla="*/ 41 w 45"/>
                <a:gd name="T17" fmla="*/ 11 h 37"/>
                <a:gd name="T18" fmla="*/ 45 w 45"/>
                <a:gd name="T19" fmla="*/ 4 h 37"/>
                <a:gd name="T20" fmla="*/ 42 w 45"/>
                <a:gd name="T21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7">
                  <a:moveTo>
                    <a:pt x="42" y="1"/>
                  </a:moveTo>
                  <a:cubicBezTo>
                    <a:pt x="41" y="0"/>
                    <a:pt x="38" y="1"/>
                    <a:pt x="35" y="3"/>
                  </a:cubicBezTo>
                  <a:cubicBezTo>
                    <a:pt x="31" y="6"/>
                    <a:pt x="26" y="9"/>
                    <a:pt x="21" y="14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9"/>
                    <a:pt x="0" y="31"/>
                    <a:pt x="1" y="34"/>
                  </a:cubicBezTo>
                  <a:cubicBezTo>
                    <a:pt x="3" y="37"/>
                    <a:pt x="6" y="36"/>
                    <a:pt x="7" y="3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5" y="23"/>
                    <a:pt x="33" y="17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3" y="9"/>
                    <a:pt x="45" y="7"/>
                    <a:pt x="45" y="4"/>
                  </a:cubicBezTo>
                  <a:cubicBezTo>
                    <a:pt x="45" y="2"/>
                    <a:pt x="44" y="1"/>
                    <a:pt x="42" y="1"/>
                  </a:cubicBezTo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1615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Rectangle 1616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617"/>
            <p:cNvSpPr>
              <a:spLocks/>
            </p:cNvSpPr>
            <p:nvPr/>
          </p:nvSpPr>
          <p:spPr bwMode="auto">
            <a:xfrm>
              <a:off x="6994525" y="-2636838"/>
              <a:ext cx="95250" cy="57150"/>
            </a:xfrm>
            <a:custGeom>
              <a:avLst/>
              <a:gdLst>
                <a:gd name="T0" fmla="*/ 13 w 30"/>
                <a:gd name="T1" fmla="*/ 3 h 18"/>
                <a:gd name="T2" fmla="*/ 10 w 30"/>
                <a:gd name="T3" fmla="*/ 2 h 18"/>
                <a:gd name="T4" fmla="*/ 1 w 30"/>
                <a:gd name="T5" fmla="*/ 2 h 18"/>
                <a:gd name="T6" fmla="*/ 0 w 30"/>
                <a:gd name="T7" fmla="*/ 6 h 18"/>
                <a:gd name="T8" fmla="*/ 3 w 30"/>
                <a:gd name="T9" fmla="*/ 8 h 18"/>
                <a:gd name="T10" fmla="*/ 3 w 30"/>
                <a:gd name="T11" fmla="*/ 8 h 18"/>
                <a:gd name="T12" fmla="*/ 3 w 30"/>
                <a:gd name="T13" fmla="*/ 9 h 18"/>
                <a:gd name="T14" fmla="*/ 8 w 30"/>
                <a:gd name="T15" fmla="*/ 10 h 18"/>
                <a:gd name="T16" fmla="*/ 12 w 30"/>
                <a:gd name="T17" fmla="*/ 11 h 18"/>
                <a:gd name="T18" fmla="*/ 24 w 30"/>
                <a:gd name="T19" fmla="*/ 17 h 18"/>
                <a:gd name="T20" fmla="*/ 29 w 30"/>
                <a:gd name="T21" fmla="*/ 15 h 18"/>
                <a:gd name="T22" fmla="*/ 27 w 30"/>
                <a:gd name="T23" fmla="*/ 10 h 18"/>
                <a:gd name="T24" fmla="*/ 13 w 30"/>
                <a:gd name="T2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8">
                  <a:moveTo>
                    <a:pt x="13" y="3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7" y="1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9"/>
                    <a:pt x="6" y="10"/>
                    <a:pt x="8" y="10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6" y="14"/>
                    <a:pt x="20" y="16"/>
                    <a:pt x="24" y="17"/>
                  </a:cubicBezTo>
                  <a:cubicBezTo>
                    <a:pt x="26" y="18"/>
                    <a:pt x="28" y="17"/>
                    <a:pt x="29" y="15"/>
                  </a:cubicBezTo>
                  <a:cubicBezTo>
                    <a:pt x="30" y="14"/>
                    <a:pt x="29" y="11"/>
                    <a:pt x="27" y="10"/>
                  </a:cubicBezTo>
                  <a:cubicBezTo>
                    <a:pt x="23" y="7"/>
                    <a:pt x="18" y="5"/>
                    <a:pt x="13" y="3"/>
                  </a:cubicBezTo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1618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Rectangle 1619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620"/>
            <p:cNvSpPr>
              <a:spLocks/>
            </p:cNvSpPr>
            <p:nvPr/>
          </p:nvSpPr>
          <p:spPr bwMode="auto">
            <a:xfrm>
              <a:off x="6994525" y="-2687638"/>
              <a:ext cx="88900" cy="73025"/>
            </a:xfrm>
            <a:custGeom>
              <a:avLst/>
              <a:gdLst>
                <a:gd name="T0" fmla="*/ 21 w 28"/>
                <a:gd name="T1" fmla="*/ 1 h 23"/>
                <a:gd name="T2" fmla="*/ 10 w 28"/>
                <a:gd name="T3" fmla="*/ 9 h 23"/>
                <a:gd name="T4" fmla="*/ 4 w 28"/>
                <a:gd name="T5" fmla="*/ 14 h 23"/>
                <a:gd name="T6" fmla="*/ 3 w 28"/>
                <a:gd name="T7" fmla="*/ 15 h 23"/>
                <a:gd name="T8" fmla="*/ 2 w 28"/>
                <a:gd name="T9" fmla="*/ 16 h 23"/>
                <a:gd name="T10" fmla="*/ 0 w 28"/>
                <a:gd name="T11" fmla="*/ 18 h 23"/>
                <a:gd name="T12" fmla="*/ 0 w 28"/>
                <a:gd name="T13" fmla="*/ 21 h 23"/>
                <a:gd name="T14" fmla="*/ 0 w 28"/>
                <a:gd name="T15" fmla="*/ 21 h 23"/>
                <a:gd name="T16" fmla="*/ 2 w 28"/>
                <a:gd name="T17" fmla="*/ 23 h 23"/>
                <a:gd name="T18" fmla="*/ 5 w 28"/>
                <a:gd name="T19" fmla="*/ 23 h 23"/>
                <a:gd name="T20" fmla="*/ 6 w 28"/>
                <a:gd name="T21" fmla="*/ 22 h 23"/>
                <a:gd name="T22" fmla="*/ 6 w 28"/>
                <a:gd name="T23" fmla="*/ 22 h 23"/>
                <a:gd name="T24" fmla="*/ 10 w 28"/>
                <a:gd name="T25" fmla="*/ 19 h 23"/>
                <a:gd name="T26" fmla="*/ 21 w 28"/>
                <a:gd name="T27" fmla="*/ 11 h 23"/>
                <a:gd name="T28" fmla="*/ 25 w 28"/>
                <a:gd name="T29" fmla="*/ 8 h 23"/>
                <a:gd name="T30" fmla="*/ 26 w 28"/>
                <a:gd name="T31" fmla="*/ 2 h 23"/>
                <a:gd name="T32" fmla="*/ 21 w 28"/>
                <a:gd name="T3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3">
                  <a:moveTo>
                    <a:pt x="21" y="1"/>
                  </a:moveTo>
                  <a:cubicBezTo>
                    <a:pt x="17" y="3"/>
                    <a:pt x="14" y="6"/>
                    <a:pt x="10" y="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4" y="17"/>
                    <a:pt x="17" y="14"/>
                    <a:pt x="21" y="1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6"/>
                    <a:pt x="28" y="4"/>
                    <a:pt x="26" y="2"/>
                  </a:cubicBezTo>
                  <a:cubicBezTo>
                    <a:pt x="26" y="1"/>
                    <a:pt x="24" y="0"/>
                    <a:pt x="21" y="1"/>
                  </a:cubicBezTo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1621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1622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623"/>
            <p:cNvSpPr>
              <a:spLocks/>
            </p:cNvSpPr>
            <p:nvPr/>
          </p:nvSpPr>
          <p:spPr bwMode="auto">
            <a:xfrm>
              <a:off x="6981825" y="-2722563"/>
              <a:ext cx="31750" cy="107950"/>
            </a:xfrm>
            <a:custGeom>
              <a:avLst/>
              <a:gdLst>
                <a:gd name="T0" fmla="*/ 7 w 10"/>
                <a:gd name="T1" fmla="*/ 1 h 34"/>
                <a:gd name="T2" fmla="*/ 2 w 10"/>
                <a:gd name="T3" fmla="*/ 3 h 34"/>
                <a:gd name="T4" fmla="*/ 1 w 10"/>
                <a:gd name="T5" fmla="*/ 20 h 34"/>
                <a:gd name="T6" fmla="*/ 1 w 10"/>
                <a:gd name="T7" fmla="*/ 21 h 34"/>
                <a:gd name="T8" fmla="*/ 3 w 10"/>
                <a:gd name="T9" fmla="*/ 29 h 34"/>
                <a:gd name="T10" fmla="*/ 4 w 10"/>
                <a:gd name="T11" fmla="*/ 31 h 34"/>
                <a:gd name="T12" fmla="*/ 6 w 10"/>
                <a:gd name="T13" fmla="*/ 33 h 34"/>
                <a:gd name="T14" fmla="*/ 6 w 10"/>
                <a:gd name="T15" fmla="*/ 34 h 34"/>
                <a:gd name="T16" fmla="*/ 8 w 10"/>
                <a:gd name="T17" fmla="*/ 34 h 34"/>
                <a:gd name="T18" fmla="*/ 10 w 10"/>
                <a:gd name="T19" fmla="*/ 33 h 34"/>
                <a:gd name="T20" fmla="*/ 10 w 10"/>
                <a:gd name="T21" fmla="*/ 25 h 34"/>
                <a:gd name="T22" fmla="*/ 10 w 10"/>
                <a:gd name="T23" fmla="*/ 4 h 34"/>
                <a:gd name="T24" fmla="*/ 7 w 10"/>
                <a:gd name="T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4">
                  <a:moveTo>
                    <a:pt x="7" y="1"/>
                  </a:moveTo>
                  <a:cubicBezTo>
                    <a:pt x="5" y="0"/>
                    <a:pt x="2" y="1"/>
                    <a:pt x="2" y="3"/>
                  </a:cubicBezTo>
                  <a:cubicBezTo>
                    <a:pt x="0" y="8"/>
                    <a:pt x="0" y="14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7"/>
                    <a:pt x="3" y="29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7" y="34"/>
                    <a:pt x="8" y="34"/>
                  </a:cubicBezTo>
                  <a:cubicBezTo>
                    <a:pt x="9" y="34"/>
                    <a:pt x="9" y="34"/>
                    <a:pt x="10" y="33"/>
                  </a:cubicBezTo>
                  <a:cubicBezTo>
                    <a:pt x="10" y="30"/>
                    <a:pt x="10" y="26"/>
                    <a:pt x="10" y="25"/>
                  </a:cubicBezTo>
                  <a:cubicBezTo>
                    <a:pt x="9" y="19"/>
                    <a:pt x="9" y="12"/>
                    <a:pt x="10" y="4"/>
                  </a:cubicBezTo>
                  <a:cubicBezTo>
                    <a:pt x="10" y="2"/>
                    <a:pt x="8" y="1"/>
                    <a:pt x="7" y="1"/>
                  </a:cubicBezTo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1624"/>
            <p:cNvSpPr>
              <a:spLocks noChangeArrowheads="1"/>
            </p:cNvSpPr>
            <p:nvPr/>
          </p:nvSpPr>
          <p:spPr bwMode="auto">
            <a:xfrm>
              <a:off x="6927850" y="-2873375"/>
              <a:ext cx="1484313" cy="546100"/>
            </a:xfrm>
            <a:prstGeom prst="rect">
              <a:avLst/>
            </a:prstGeom>
            <a:solidFill>
              <a:srgbClr val="DF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625"/>
            <p:cNvSpPr>
              <a:spLocks noEditPoints="1"/>
            </p:cNvSpPr>
            <p:nvPr/>
          </p:nvSpPr>
          <p:spPr bwMode="auto">
            <a:xfrm>
              <a:off x="7180262" y="-2725738"/>
              <a:ext cx="1050925" cy="392113"/>
            </a:xfrm>
            <a:custGeom>
              <a:avLst/>
              <a:gdLst>
                <a:gd name="T0" fmla="*/ 39 w 330"/>
                <a:gd name="T1" fmla="*/ 46 h 123"/>
                <a:gd name="T2" fmla="*/ 15 w 330"/>
                <a:gd name="T3" fmla="*/ 67 h 123"/>
                <a:gd name="T4" fmla="*/ 0 w 330"/>
                <a:gd name="T5" fmla="*/ 114 h 123"/>
                <a:gd name="T6" fmla="*/ 99 w 330"/>
                <a:gd name="T7" fmla="*/ 117 h 123"/>
                <a:gd name="T8" fmla="*/ 77 w 330"/>
                <a:gd name="T9" fmla="*/ 91 h 123"/>
                <a:gd name="T10" fmla="*/ 54 w 330"/>
                <a:gd name="T11" fmla="*/ 62 h 123"/>
                <a:gd name="T12" fmla="*/ 39 w 330"/>
                <a:gd name="T13" fmla="*/ 46 h 123"/>
                <a:gd name="T14" fmla="*/ 52 w 330"/>
                <a:gd name="T15" fmla="*/ 26 h 123"/>
                <a:gd name="T16" fmla="*/ 50 w 330"/>
                <a:gd name="T17" fmla="*/ 27 h 123"/>
                <a:gd name="T18" fmla="*/ 49 w 330"/>
                <a:gd name="T19" fmla="*/ 30 h 123"/>
                <a:gd name="T20" fmla="*/ 62 w 330"/>
                <a:gd name="T21" fmla="*/ 38 h 123"/>
                <a:gd name="T22" fmla="*/ 63 w 330"/>
                <a:gd name="T23" fmla="*/ 44 h 123"/>
                <a:gd name="T24" fmla="*/ 60 w 330"/>
                <a:gd name="T25" fmla="*/ 45 h 123"/>
                <a:gd name="T26" fmla="*/ 59 w 330"/>
                <a:gd name="T27" fmla="*/ 45 h 123"/>
                <a:gd name="T28" fmla="*/ 52 w 330"/>
                <a:gd name="T29" fmla="*/ 42 h 123"/>
                <a:gd name="T30" fmla="*/ 63 w 330"/>
                <a:gd name="T31" fmla="*/ 53 h 123"/>
                <a:gd name="T32" fmla="*/ 87 w 330"/>
                <a:gd name="T33" fmla="*/ 85 h 123"/>
                <a:gd name="T34" fmla="*/ 109 w 330"/>
                <a:gd name="T35" fmla="*/ 113 h 123"/>
                <a:gd name="T36" fmla="*/ 110 w 330"/>
                <a:gd name="T37" fmla="*/ 117 h 123"/>
                <a:gd name="T38" fmla="*/ 258 w 330"/>
                <a:gd name="T39" fmla="*/ 121 h 123"/>
                <a:gd name="T40" fmla="*/ 211 w 330"/>
                <a:gd name="T41" fmla="*/ 95 h 123"/>
                <a:gd name="T42" fmla="*/ 115 w 330"/>
                <a:gd name="T43" fmla="*/ 49 h 123"/>
                <a:gd name="T44" fmla="*/ 52 w 330"/>
                <a:gd name="T45" fmla="*/ 26 h 123"/>
                <a:gd name="T46" fmla="*/ 266 w 330"/>
                <a:gd name="T47" fmla="*/ 0 h 123"/>
                <a:gd name="T48" fmla="*/ 240 w 330"/>
                <a:gd name="T49" fmla="*/ 19 h 123"/>
                <a:gd name="T50" fmla="*/ 216 w 330"/>
                <a:gd name="T51" fmla="*/ 30 h 123"/>
                <a:gd name="T52" fmla="*/ 184 w 330"/>
                <a:gd name="T53" fmla="*/ 38 h 123"/>
                <a:gd name="T54" fmla="*/ 166 w 330"/>
                <a:gd name="T55" fmla="*/ 41 h 123"/>
                <a:gd name="T56" fmla="*/ 315 w 330"/>
                <a:gd name="T57" fmla="*/ 123 h 123"/>
                <a:gd name="T58" fmla="*/ 330 w 330"/>
                <a:gd name="T59" fmla="*/ 123 h 123"/>
                <a:gd name="T60" fmla="*/ 304 w 330"/>
                <a:gd name="T61" fmla="*/ 45 h 123"/>
                <a:gd name="T62" fmla="*/ 266 w 330"/>
                <a:gd name="T6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123">
                  <a:moveTo>
                    <a:pt x="39" y="46"/>
                  </a:moveTo>
                  <a:cubicBezTo>
                    <a:pt x="33" y="54"/>
                    <a:pt x="24" y="62"/>
                    <a:pt x="15" y="67"/>
                  </a:cubicBezTo>
                  <a:cubicBezTo>
                    <a:pt x="9" y="82"/>
                    <a:pt x="4" y="98"/>
                    <a:pt x="0" y="114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91" y="109"/>
                    <a:pt x="84" y="100"/>
                    <a:pt x="77" y="91"/>
                  </a:cubicBezTo>
                  <a:cubicBezTo>
                    <a:pt x="70" y="82"/>
                    <a:pt x="62" y="72"/>
                    <a:pt x="54" y="62"/>
                  </a:cubicBezTo>
                  <a:cubicBezTo>
                    <a:pt x="49" y="57"/>
                    <a:pt x="44" y="51"/>
                    <a:pt x="39" y="46"/>
                  </a:cubicBezTo>
                  <a:moveTo>
                    <a:pt x="52" y="26"/>
                  </a:moveTo>
                  <a:cubicBezTo>
                    <a:pt x="52" y="26"/>
                    <a:pt x="51" y="27"/>
                    <a:pt x="50" y="27"/>
                  </a:cubicBezTo>
                  <a:cubicBezTo>
                    <a:pt x="50" y="28"/>
                    <a:pt x="49" y="29"/>
                    <a:pt x="49" y="30"/>
                  </a:cubicBezTo>
                  <a:cubicBezTo>
                    <a:pt x="53" y="32"/>
                    <a:pt x="58" y="35"/>
                    <a:pt x="62" y="38"/>
                  </a:cubicBezTo>
                  <a:cubicBezTo>
                    <a:pt x="64" y="39"/>
                    <a:pt x="64" y="42"/>
                    <a:pt x="63" y="44"/>
                  </a:cubicBezTo>
                  <a:cubicBezTo>
                    <a:pt x="63" y="45"/>
                    <a:pt x="62" y="45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57" y="44"/>
                    <a:pt x="54" y="43"/>
                    <a:pt x="52" y="42"/>
                  </a:cubicBezTo>
                  <a:cubicBezTo>
                    <a:pt x="56" y="45"/>
                    <a:pt x="59" y="49"/>
                    <a:pt x="63" y="53"/>
                  </a:cubicBezTo>
                  <a:cubicBezTo>
                    <a:pt x="71" y="64"/>
                    <a:pt x="79" y="74"/>
                    <a:pt x="87" y="85"/>
                  </a:cubicBezTo>
                  <a:cubicBezTo>
                    <a:pt x="95" y="94"/>
                    <a:pt x="103" y="103"/>
                    <a:pt x="109" y="113"/>
                  </a:cubicBezTo>
                  <a:cubicBezTo>
                    <a:pt x="110" y="115"/>
                    <a:pt x="110" y="116"/>
                    <a:pt x="110" y="117"/>
                  </a:cubicBezTo>
                  <a:cubicBezTo>
                    <a:pt x="258" y="121"/>
                    <a:pt x="258" y="121"/>
                    <a:pt x="258" y="121"/>
                  </a:cubicBezTo>
                  <a:cubicBezTo>
                    <a:pt x="242" y="112"/>
                    <a:pt x="227" y="104"/>
                    <a:pt x="211" y="95"/>
                  </a:cubicBezTo>
                  <a:cubicBezTo>
                    <a:pt x="180" y="79"/>
                    <a:pt x="148" y="63"/>
                    <a:pt x="115" y="49"/>
                  </a:cubicBezTo>
                  <a:cubicBezTo>
                    <a:pt x="96" y="40"/>
                    <a:pt x="74" y="32"/>
                    <a:pt x="52" y="26"/>
                  </a:cubicBezTo>
                  <a:moveTo>
                    <a:pt x="266" y="0"/>
                  </a:moveTo>
                  <a:cubicBezTo>
                    <a:pt x="259" y="7"/>
                    <a:pt x="250" y="13"/>
                    <a:pt x="240" y="19"/>
                  </a:cubicBezTo>
                  <a:cubicBezTo>
                    <a:pt x="233" y="23"/>
                    <a:pt x="224" y="27"/>
                    <a:pt x="216" y="30"/>
                  </a:cubicBezTo>
                  <a:cubicBezTo>
                    <a:pt x="206" y="33"/>
                    <a:pt x="195" y="36"/>
                    <a:pt x="184" y="38"/>
                  </a:cubicBezTo>
                  <a:cubicBezTo>
                    <a:pt x="178" y="39"/>
                    <a:pt x="172" y="40"/>
                    <a:pt x="166" y="41"/>
                  </a:cubicBezTo>
                  <a:cubicBezTo>
                    <a:pt x="217" y="65"/>
                    <a:pt x="267" y="93"/>
                    <a:pt x="315" y="123"/>
                  </a:cubicBezTo>
                  <a:cubicBezTo>
                    <a:pt x="330" y="123"/>
                    <a:pt x="330" y="123"/>
                    <a:pt x="330" y="123"/>
                  </a:cubicBezTo>
                  <a:cubicBezTo>
                    <a:pt x="324" y="96"/>
                    <a:pt x="316" y="69"/>
                    <a:pt x="304" y="45"/>
                  </a:cubicBezTo>
                  <a:cubicBezTo>
                    <a:pt x="295" y="27"/>
                    <a:pt x="282" y="12"/>
                    <a:pt x="266" y="0"/>
                  </a:cubicBezTo>
                </a:path>
              </a:pathLst>
            </a:custGeom>
            <a:solidFill>
              <a:srgbClr val="DA8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626"/>
            <p:cNvSpPr>
              <a:spLocks noEditPoints="1"/>
            </p:cNvSpPr>
            <p:nvPr/>
          </p:nvSpPr>
          <p:spPr bwMode="auto">
            <a:xfrm>
              <a:off x="7159625" y="-2741613"/>
              <a:ext cx="1090613" cy="407988"/>
            </a:xfrm>
            <a:custGeom>
              <a:avLst/>
              <a:gdLst>
                <a:gd name="T0" fmla="*/ 21 w 342"/>
                <a:gd name="T1" fmla="*/ 72 h 128"/>
                <a:gd name="T2" fmla="*/ 13 w 342"/>
                <a:gd name="T3" fmla="*/ 75 h 128"/>
                <a:gd name="T4" fmla="*/ 0 w 342"/>
                <a:gd name="T5" fmla="*/ 119 h 128"/>
                <a:gd name="T6" fmla="*/ 6 w 342"/>
                <a:gd name="T7" fmla="*/ 119 h 128"/>
                <a:gd name="T8" fmla="*/ 21 w 342"/>
                <a:gd name="T9" fmla="*/ 72 h 128"/>
                <a:gd name="T10" fmla="*/ 21 w 342"/>
                <a:gd name="T11" fmla="*/ 57 h 128"/>
                <a:gd name="T12" fmla="*/ 21 w 342"/>
                <a:gd name="T13" fmla="*/ 57 h 128"/>
                <a:gd name="T14" fmla="*/ 20 w 342"/>
                <a:gd name="T15" fmla="*/ 58 h 128"/>
                <a:gd name="T16" fmla="*/ 20 w 342"/>
                <a:gd name="T17" fmla="*/ 58 h 128"/>
                <a:gd name="T18" fmla="*/ 21 w 342"/>
                <a:gd name="T19" fmla="*/ 57 h 128"/>
                <a:gd name="T20" fmla="*/ 31 w 342"/>
                <a:gd name="T21" fmla="*/ 36 h 128"/>
                <a:gd name="T22" fmla="*/ 28 w 342"/>
                <a:gd name="T23" fmla="*/ 41 h 128"/>
                <a:gd name="T24" fmla="*/ 33 w 342"/>
                <a:gd name="T25" fmla="*/ 38 h 128"/>
                <a:gd name="T26" fmla="*/ 31 w 342"/>
                <a:gd name="T27" fmla="*/ 36 h 128"/>
                <a:gd name="T28" fmla="*/ 40 w 342"/>
                <a:gd name="T29" fmla="*/ 24 h 128"/>
                <a:gd name="T30" fmla="*/ 38 w 342"/>
                <a:gd name="T31" fmla="*/ 26 h 128"/>
                <a:gd name="T32" fmla="*/ 40 w 342"/>
                <a:gd name="T33" fmla="*/ 27 h 128"/>
                <a:gd name="T34" fmla="*/ 40 w 342"/>
                <a:gd name="T35" fmla="*/ 24 h 128"/>
                <a:gd name="T36" fmla="*/ 40 w 342"/>
                <a:gd name="T37" fmla="*/ 24 h 128"/>
                <a:gd name="T38" fmla="*/ 40 w 342"/>
                <a:gd name="T39" fmla="*/ 24 h 128"/>
                <a:gd name="T40" fmla="*/ 62 w 342"/>
                <a:gd name="T41" fmla="*/ 2 h 128"/>
                <a:gd name="T42" fmla="*/ 62 w 342"/>
                <a:gd name="T43" fmla="*/ 3 h 128"/>
                <a:gd name="T44" fmla="*/ 62 w 342"/>
                <a:gd name="T45" fmla="*/ 3 h 128"/>
                <a:gd name="T46" fmla="*/ 62 w 342"/>
                <a:gd name="T47" fmla="*/ 2 h 128"/>
                <a:gd name="T48" fmla="*/ 276 w 342"/>
                <a:gd name="T49" fmla="*/ 0 h 128"/>
                <a:gd name="T50" fmla="*/ 272 w 342"/>
                <a:gd name="T51" fmla="*/ 5 h 128"/>
                <a:gd name="T52" fmla="*/ 310 w 342"/>
                <a:gd name="T53" fmla="*/ 50 h 128"/>
                <a:gd name="T54" fmla="*/ 336 w 342"/>
                <a:gd name="T55" fmla="*/ 128 h 128"/>
                <a:gd name="T56" fmla="*/ 342 w 342"/>
                <a:gd name="T57" fmla="*/ 128 h 128"/>
                <a:gd name="T58" fmla="*/ 313 w 342"/>
                <a:gd name="T59" fmla="*/ 43 h 128"/>
                <a:gd name="T60" fmla="*/ 276 w 342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2" h="128">
                  <a:moveTo>
                    <a:pt x="21" y="72"/>
                  </a:moveTo>
                  <a:cubicBezTo>
                    <a:pt x="18" y="73"/>
                    <a:pt x="15" y="74"/>
                    <a:pt x="13" y="75"/>
                  </a:cubicBezTo>
                  <a:cubicBezTo>
                    <a:pt x="7" y="90"/>
                    <a:pt x="3" y="104"/>
                    <a:pt x="0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0" y="103"/>
                    <a:pt x="15" y="87"/>
                    <a:pt x="21" y="72"/>
                  </a:cubicBezTo>
                  <a:moveTo>
                    <a:pt x="21" y="5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7"/>
                    <a:pt x="21" y="57"/>
                  </a:cubicBezTo>
                  <a:moveTo>
                    <a:pt x="31" y="36"/>
                  </a:moveTo>
                  <a:cubicBezTo>
                    <a:pt x="30" y="38"/>
                    <a:pt x="29" y="39"/>
                    <a:pt x="28" y="41"/>
                  </a:cubicBezTo>
                  <a:cubicBezTo>
                    <a:pt x="30" y="40"/>
                    <a:pt x="31" y="39"/>
                    <a:pt x="33" y="38"/>
                  </a:cubicBezTo>
                  <a:cubicBezTo>
                    <a:pt x="32" y="37"/>
                    <a:pt x="32" y="37"/>
                    <a:pt x="31" y="36"/>
                  </a:cubicBezTo>
                  <a:moveTo>
                    <a:pt x="40" y="24"/>
                  </a:moveTo>
                  <a:cubicBezTo>
                    <a:pt x="39" y="24"/>
                    <a:pt x="39" y="25"/>
                    <a:pt x="38" y="26"/>
                  </a:cubicBezTo>
                  <a:cubicBezTo>
                    <a:pt x="39" y="26"/>
                    <a:pt x="39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62" y="2"/>
                  </a:moveTo>
                  <a:cubicBezTo>
                    <a:pt x="62" y="2"/>
                    <a:pt x="62" y="2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moveTo>
                    <a:pt x="276" y="0"/>
                  </a:moveTo>
                  <a:cubicBezTo>
                    <a:pt x="275" y="1"/>
                    <a:pt x="274" y="3"/>
                    <a:pt x="272" y="5"/>
                  </a:cubicBezTo>
                  <a:cubicBezTo>
                    <a:pt x="288" y="17"/>
                    <a:pt x="301" y="32"/>
                    <a:pt x="310" y="50"/>
                  </a:cubicBezTo>
                  <a:cubicBezTo>
                    <a:pt x="322" y="74"/>
                    <a:pt x="330" y="101"/>
                    <a:pt x="336" y="128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36" y="99"/>
                    <a:pt x="328" y="69"/>
                    <a:pt x="313" y="43"/>
                  </a:cubicBezTo>
                  <a:cubicBezTo>
                    <a:pt x="304" y="26"/>
                    <a:pt x="291" y="12"/>
                    <a:pt x="276" y="0"/>
                  </a:cubicBezTo>
                </a:path>
              </a:pathLst>
            </a:custGeom>
            <a:solidFill>
              <a:srgbClr val="D87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627"/>
            <p:cNvSpPr>
              <a:spLocks/>
            </p:cNvSpPr>
            <p:nvPr/>
          </p:nvSpPr>
          <p:spPr bwMode="auto">
            <a:xfrm>
              <a:off x="7345362" y="-2732088"/>
              <a:ext cx="838200" cy="398463"/>
            </a:xfrm>
            <a:custGeom>
              <a:avLst/>
              <a:gdLst>
                <a:gd name="T0" fmla="*/ 4 w 263"/>
                <a:gd name="T1" fmla="*/ 0 h 125"/>
                <a:gd name="T2" fmla="*/ 2 w 263"/>
                <a:gd name="T3" fmla="*/ 17 h 125"/>
                <a:gd name="T4" fmla="*/ 6 w 263"/>
                <a:gd name="T5" fmla="*/ 15 h 125"/>
                <a:gd name="T6" fmla="*/ 8 w 263"/>
                <a:gd name="T7" fmla="*/ 14 h 125"/>
                <a:gd name="T8" fmla="*/ 11 w 263"/>
                <a:gd name="T9" fmla="*/ 16 h 125"/>
                <a:gd name="T10" fmla="*/ 10 w 263"/>
                <a:gd name="T11" fmla="*/ 22 h 125"/>
                <a:gd name="T12" fmla="*/ 5 w 263"/>
                <a:gd name="T13" fmla="*/ 25 h 125"/>
                <a:gd name="T14" fmla="*/ 0 w 263"/>
                <a:gd name="T15" fmla="*/ 28 h 125"/>
                <a:gd name="T16" fmla="*/ 63 w 263"/>
                <a:gd name="T17" fmla="*/ 51 h 125"/>
                <a:gd name="T18" fmla="*/ 159 w 263"/>
                <a:gd name="T19" fmla="*/ 97 h 125"/>
                <a:gd name="T20" fmla="*/ 206 w 263"/>
                <a:gd name="T21" fmla="*/ 123 h 125"/>
                <a:gd name="T22" fmla="*/ 263 w 263"/>
                <a:gd name="T23" fmla="*/ 125 h 125"/>
                <a:gd name="T24" fmla="*/ 114 w 263"/>
                <a:gd name="T25" fmla="*/ 43 h 125"/>
                <a:gd name="T26" fmla="*/ 99 w 263"/>
                <a:gd name="T27" fmla="*/ 43 h 125"/>
                <a:gd name="T28" fmla="*/ 95 w 263"/>
                <a:gd name="T29" fmla="*/ 43 h 125"/>
                <a:gd name="T30" fmla="*/ 62 w 263"/>
                <a:gd name="T31" fmla="*/ 37 h 125"/>
                <a:gd name="T32" fmla="*/ 34 w 263"/>
                <a:gd name="T33" fmla="*/ 24 h 125"/>
                <a:gd name="T34" fmla="*/ 7 w 263"/>
                <a:gd name="T35" fmla="*/ 3 h 125"/>
                <a:gd name="T36" fmla="*/ 4 w 263"/>
                <a:gd name="T37" fmla="*/ 0 h 125"/>
                <a:gd name="T38" fmla="*/ 4 w 263"/>
                <a:gd name="T3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3" h="125">
                  <a:moveTo>
                    <a:pt x="4" y="0"/>
                  </a:moveTo>
                  <a:cubicBezTo>
                    <a:pt x="4" y="5"/>
                    <a:pt x="3" y="11"/>
                    <a:pt x="2" y="17"/>
                  </a:cubicBezTo>
                  <a:cubicBezTo>
                    <a:pt x="3" y="16"/>
                    <a:pt x="5" y="15"/>
                    <a:pt x="6" y="15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10" y="14"/>
                    <a:pt x="11" y="15"/>
                    <a:pt x="11" y="16"/>
                  </a:cubicBezTo>
                  <a:cubicBezTo>
                    <a:pt x="12" y="18"/>
                    <a:pt x="12" y="20"/>
                    <a:pt x="10" y="22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2" y="27"/>
                    <a:pt x="0" y="28"/>
                  </a:cubicBezTo>
                  <a:cubicBezTo>
                    <a:pt x="22" y="34"/>
                    <a:pt x="44" y="42"/>
                    <a:pt x="63" y="51"/>
                  </a:cubicBezTo>
                  <a:cubicBezTo>
                    <a:pt x="96" y="65"/>
                    <a:pt x="128" y="81"/>
                    <a:pt x="159" y="97"/>
                  </a:cubicBezTo>
                  <a:cubicBezTo>
                    <a:pt x="175" y="106"/>
                    <a:pt x="190" y="114"/>
                    <a:pt x="206" y="123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15" y="95"/>
                    <a:pt x="165" y="67"/>
                    <a:pt x="114" y="43"/>
                  </a:cubicBezTo>
                  <a:cubicBezTo>
                    <a:pt x="109" y="43"/>
                    <a:pt x="104" y="43"/>
                    <a:pt x="99" y="43"/>
                  </a:cubicBezTo>
                  <a:cubicBezTo>
                    <a:pt x="98" y="43"/>
                    <a:pt x="97" y="43"/>
                    <a:pt x="95" y="43"/>
                  </a:cubicBezTo>
                  <a:cubicBezTo>
                    <a:pt x="84" y="43"/>
                    <a:pt x="73" y="41"/>
                    <a:pt x="62" y="37"/>
                  </a:cubicBezTo>
                  <a:cubicBezTo>
                    <a:pt x="52" y="34"/>
                    <a:pt x="43" y="30"/>
                    <a:pt x="34" y="24"/>
                  </a:cubicBezTo>
                  <a:cubicBezTo>
                    <a:pt x="24" y="19"/>
                    <a:pt x="15" y="11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665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628"/>
            <p:cNvSpPr>
              <a:spLocks/>
            </p:cNvSpPr>
            <p:nvPr/>
          </p:nvSpPr>
          <p:spPr bwMode="auto">
            <a:xfrm>
              <a:off x="7319962" y="-2868613"/>
              <a:ext cx="765175" cy="250825"/>
            </a:xfrm>
            <a:custGeom>
              <a:avLst/>
              <a:gdLst>
                <a:gd name="T0" fmla="*/ 240 w 240"/>
                <a:gd name="T1" fmla="*/ 0 h 79"/>
                <a:gd name="T2" fmla="*/ 179 w 240"/>
                <a:gd name="T3" fmla="*/ 1 h 79"/>
                <a:gd name="T4" fmla="*/ 178 w 240"/>
                <a:gd name="T5" fmla="*/ 2 h 79"/>
                <a:gd name="T6" fmla="*/ 169 w 240"/>
                <a:gd name="T7" fmla="*/ 3 h 79"/>
                <a:gd name="T8" fmla="*/ 159 w 240"/>
                <a:gd name="T9" fmla="*/ 1 h 79"/>
                <a:gd name="T10" fmla="*/ 151 w 240"/>
                <a:gd name="T11" fmla="*/ 1 h 79"/>
                <a:gd name="T12" fmla="*/ 143 w 240"/>
                <a:gd name="T13" fmla="*/ 1 h 79"/>
                <a:gd name="T14" fmla="*/ 0 w 240"/>
                <a:gd name="T15" fmla="*/ 4 h 79"/>
                <a:gd name="T16" fmla="*/ 3 w 240"/>
                <a:gd name="T17" fmla="*/ 8 h 79"/>
                <a:gd name="T18" fmla="*/ 11 w 240"/>
                <a:gd name="T19" fmla="*/ 30 h 79"/>
                <a:gd name="T20" fmla="*/ 20 w 240"/>
                <a:gd name="T21" fmla="*/ 41 h 79"/>
                <a:gd name="T22" fmla="*/ 45 w 240"/>
                <a:gd name="T23" fmla="*/ 61 h 79"/>
                <a:gd name="T24" fmla="*/ 72 w 240"/>
                <a:gd name="T25" fmla="*/ 73 h 79"/>
                <a:gd name="T26" fmla="*/ 104 w 240"/>
                <a:gd name="T27" fmla="*/ 79 h 79"/>
                <a:gd name="T28" fmla="*/ 109 w 240"/>
                <a:gd name="T29" fmla="*/ 79 h 79"/>
                <a:gd name="T30" fmla="*/ 138 w 240"/>
                <a:gd name="T31" fmla="*/ 76 h 79"/>
                <a:gd name="T32" fmla="*/ 169 w 240"/>
                <a:gd name="T33" fmla="*/ 68 h 79"/>
                <a:gd name="T34" fmla="*/ 194 w 240"/>
                <a:gd name="T35" fmla="*/ 56 h 79"/>
                <a:gd name="T36" fmla="*/ 222 w 240"/>
                <a:gd name="T37" fmla="*/ 34 h 79"/>
                <a:gd name="T38" fmla="*/ 238 w 240"/>
                <a:gd name="T39" fmla="*/ 6 h 79"/>
                <a:gd name="T40" fmla="*/ 240 w 240"/>
                <a:gd name="T4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0" h="79">
                  <a:moveTo>
                    <a:pt x="240" y="0"/>
                  </a:moveTo>
                  <a:cubicBezTo>
                    <a:pt x="219" y="1"/>
                    <a:pt x="197" y="1"/>
                    <a:pt x="179" y="1"/>
                  </a:cubicBezTo>
                  <a:cubicBezTo>
                    <a:pt x="179" y="2"/>
                    <a:pt x="178" y="2"/>
                    <a:pt x="178" y="2"/>
                  </a:cubicBezTo>
                  <a:cubicBezTo>
                    <a:pt x="175" y="2"/>
                    <a:pt x="172" y="3"/>
                    <a:pt x="169" y="3"/>
                  </a:cubicBezTo>
                  <a:cubicBezTo>
                    <a:pt x="165" y="3"/>
                    <a:pt x="162" y="2"/>
                    <a:pt x="159" y="1"/>
                  </a:cubicBezTo>
                  <a:cubicBezTo>
                    <a:pt x="156" y="1"/>
                    <a:pt x="153" y="1"/>
                    <a:pt x="151" y="1"/>
                  </a:cubicBezTo>
                  <a:cubicBezTo>
                    <a:pt x="149" y="1"/>
                    <a:pt x="146" y="1"/>
                    <a:pt x="143" y="1"/>
                  </a:cubicBezTo>
                  <a:cubicBezTo>
                    <a:pt x="119" y="1"/>
                    <a:pt x="59" y="3"/>
                    <a:pt x="0" y="4"/>
                  </a:cubicBezTo>
                  <a:cubicBezTo>
                    <a:pt x="1" y="5"/>
                    <a:pt x="2" y="7"/>
                    <a:pt x="3" y="8"/>
                  </a:cubicBezTo>
                  <a:cubicBezTo>
                    <a:pt x="7" y="15"/>
                    <a:pt x="9" y="22"/>
                    <a:pt x="11" y="30"/>
                  </a:cubicBezTo>
                  <a:cubicBezTo>
                    <a:pt x="14" y="34"/>
                    <a:pt x="17" y="38"/>
                    <a:pt x="20" y="41"/>
                  </a:cubicBezTo>
                  <a:cubicBezTo>
                    <a:pt x="28" y="49"/>
                    <a:pt x="36" y="55"/>
                    <a:pt x="45" y="61"/>
                  </a:cubicBezTo>
                  <a:cubicBezTo>
                    <a:pt x="54" y="66"/>
                    <a:pt x="62" y="70"/>
                    <a:pt x="72" y="73"/>
                  </a:cubicBezTo>
                  <a:cubicBezTo>
                    <a:pt x="82" y="77"/>
                    <a:pt x="93" y="79"/>
                    <a:pt x="104" y="79"/>
                  </a:cubicBezTo>
                  <a:cubicBezTo>
                    <a:pt x="106" y="79"/>
                    <a:pt x="107" y="79"/>
                    <a:pt x="109" y="79"/>
                  </a:cubicBezTo>
                  <a:cubicBezTo>
                    <a:pt x="119" y="79"/>
                    <a:pt x="129" y="78"/>
                    <a:pt x="138" y="76"/>
                  </a:cubicBezTo>
                  <a:cubicBezTo>
                    <a:pt x="149" y="74"/>
                    <a:pt x="159" y="71"/>
                    <a:pt x="169" y="68"/>
                  </a:cubicBezTo>
                  <a:cubicBezTo>
                    <a:pt x="178" y="65"/>
                    <a:pt x="187" y="61"/>
                    <a:pt x="194" y="56"/>
                  </a:cubicBezTo>
                  <a:cubicBezTo>
                    <a:pt x="205" y="50"/>
                    <a:pt x="215" y="43"/>
                    <a:pt x="222" y="34"/>
                  </a:cubicBezTo>
                  <a:cubicBezTo>
                    <a:pt x="229" y="26"/>
                    <a:pt x="235" y="17"/>
                    <a:pt x="238" y="6"/>
                  </a:cubicBezTo>
                  <a:cubicBezTo>
                    <a:pt x="239" y="4"/>
                    <a:pt x="239" y="2"/>
                    <a:pt x="240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629"/>
            <p:cNvSpPr>
              <a:spLocks/>
            </p:cNvSpPr>
            <p:nvPr/>
          </p:nvSpPr>
          <p:spPr bwMode="auto">
            <a:xfrm>
              <a:off x="7354887" y="-2868613"/>
              <a:ext cx="752475" cy="273050"/>
            </a:xfrm>
            <a:custGeom>
              <a:avLst/>
              <a:gdLst>
                <a:gd name="T0" fmla="*/ 236 w 236"/>
                <a:gd name="T1" fmla="*/ 0 h 86"/>
                <a:gd name="T2" fmla="*/ 229 w 236"/>
                <a:gd name="T3" fmla="*/ 0 h 86"/>
                <a:gd name="T4" fmla="*/ 227 w 236"/>
                <a:gd name="T5" fmla="*/ 6 h 86"/>
                <a:gd name="T6" fmla="*/ 211 w 236"/>
                <a:gd name="T7" fmla="*/ 34 h 86"/>
                <a:gd name="T8" fmla="*/ 183 w 236"/>
                <a:gd name="T9" fmla="*/ 56 h 86"/>
                <a:gd name="T10" fmla="*/ 158 w 236"/>
                <a:gd name="T11" fmla="*/ 68 h 86"/>
                <a:gd name="T12" fmla="*/ 127 w 236"/>
                <a:gd name="T13" fmla="*/ 76 h 86"/>
                <a:gd name="T14" fmla="*/ 98 w 236"/>
                <a:gd name="T15" fmla="*/ 79 h 86"/>
                <a:gd name="T16" fmla="*/ 93 w 236"/>
                <a:gd name="T17" fmla="*/ 79 h 86"/>
                <a:gd name="T18" fmla="*/ 61 w 236"/>
                <a:gd name="T19" fmla="*/ 73 h 86"/>
                <a:gd name="T20" fmla="*/ 34 w 236"/>
                <a:gd name="T21" fmla="*/ 61 h 86"/>
                <a:gd name="T22" fmla="*/ 9 w 236"/>
                <a:gd name="T23" fmla="*/ 41 h 86"/>
                <a:gd name="T24" fmla="*/ 0 w 236"/>
                <a:gd name="T25" fmla="*/ 30 h 86"/>
                <a:gd name="T26" fmla="*/ 1 w 236"/>
                <a:gd name="T27" fmla="*/ 42 h 86"/>
                <a:gd name="T28" fmla="*/ 1 w 236"/>
                <a:gd name="T29" fmla="*/ 43 h 86"/>
                <a:gd name="T30" fmla="*/ 4 w 236"/>
                <a:gd name="T31" fmla="*/ 46 h 86"/>
                <a:gd name="T32" fmla="*/ 31 w 236"/>
                <a:gd name="T33" fmla="*/ 67 h 86"/>
                <a:gd name="T34" fmla="*/ 59 w 236"/>
                <a:gd name="T35" fmla="*/ 80 h 86"/>
                <a:gd name="T36" fmla="*/ 92 w 236"/>
                <a:gd name="T37" fmla="*/ 86 h 86"/>
                <a:gd name="T38" fmla="*/ 96 w 236"/>
                <a:gd name="T39" fmla="*/ 86 h 86"/>
                <a:gd name="T40" fmla="*/ 111 w 236"/>
                <a:gd name="T41" fmla="*/ 86 h 86"/>
                <a:gd name="T42" fmla="*/ 129 w 236"/>
                <a:gd name="T43" fmla="*/ 83 h 86"/>
                <a:gd name="T44" fmla="*/ 161 w 236"/>
                <a:gd name="T45" fmla="*/ 75 h 86"/>
                <a:gd name="T46" fmla="*/ 185 w 236"/>
                <a:gd name="T47" fmla="*/ 64 h 86"/>
                <a:gd name="T48" fmla="*/ 211 w 236"/>
                <a:gd name="T49" fmla="*/ 45 h 86"/>
                <a:gd name="T50" fmla="*/ 215 w 236"/>
                <a:gd name="T51" fmla="*/ 40 h 86"/>
                <a:gd name="T52" fmla="*/ 217 w 236"/>
                <a:gd name="T53" fmla="*/ 38 h 86"/>
                <a:gd name="T54" fmla="*/ 234 w 236"/>
                <a:gd name="T55" fmla="*/ 7 h 86"/>
                <a:gd name="T56" fmla="*/ 236 w 23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86">
                  <a:moveTo>
                    <a:pt x="236" y="0"/>
                  </a:moveTo>
                  <a:cubicBezTo>
                    <a:pt x="233" y="0"/>
                    <a:pt x="231" y="0"/>
                    <a:pt x="229" y="0"/>
                  </a:cubicBezTo>
                  <a:cubicBezTo>
                    <a:pt x="228" y="2"/>
                    <a:pt x="228" y="4"/>
                    <a:pt x="227" y="6"/>
                  </a:cubicBezTo>
                  <a:cubicBezTo>
                    <a:pt x="224" y="17"/>
                    <a:pt x="218" y="26"/>
                    <a:pt x="211" y="34"/>
                  </a:cubicBezTo>
                  <a:cubicBezTo>
                    <a:pt x="204" y="43"/>
                    <a:pt x="194" y="50"/>
                    <a:pt x="183" y="56"/>
                  </a:cubicBezTo>
                  <a:cubicBezTo>
                    <a:pt x="176" y="61"/>
                    <a:pt x="167" y="65"/>
                    <a:pt x="158" y="68"/>
                  </a:cubicBezTo>
                  <a:cubicBezTo>
                    <a:pt x="148" y="71"/>
                    <a:pt x="138" y="74"/>
                    <a:pt x="127" y="76"/>
                  </a:cubicBezTo>
                  <a:cubicBezTo>
                    <a:pt x="118" y="78"/>
                    <a:pt x="108" y="79"/>
                    <a:pt x="98" y="79"/>
                  </a:cubicBezTo>
                  <a:cubicBezTo>
                    <a:pt x="96" y="79"/>
                    <a:pt x="95" y="79"/>
                    <a:pt x="93" y="79"/>
                  </a:cubicBezTo>
                  <a:cubicBezTo>
                    <a:pt x="82" y="79"/>
                    <a:pt x="71" y="77"/>
                    <a:pt x="61" y="73"/>
                  </a:cubicBezTo>
                  <a:cubicBezTo>
                    <a:pt x="51" y="70"/>
                    <a:pt x="43" y="66"/>
                    <a:pt x="34" y="61"/>
                  </a:cubicBezTo>
                  <a:cubicBezTo>
                    <a:pt x="25" y="55"/>
                    <a:pt x="17" y="49"/>
                    <a:pt x="9" y="41"/>
                  </a:cubicBezTo>
                  <a:cubicBezTo>
                    <a:pt x="6" y="38"/>
                    <a:pt x="3" y="34"/>
                    <a:pt x="0" y="30"/>
                  </a:cubicBezTo>
                  <a:cubicBezTo>
                    <a:pt x="0" y="34"/>
                    <a:pt x="1" y="38"/>
                    <a:pt x="1" y="42"/>
                  </a:cubicBezTo>
                  <a:cubicBezTo>
                    <a:pt x="1" y="42"/>
                    <a:pt x="1" y="42"/>
                    <a:pt x="1" y="43"/>
                  </a:cubicBezTo>
                  <a:cubicBezTo>
                    <a:pt x="2" y="44"/>
                    <a:pt x="3" y="45"/>
                    <a:pt x="4" y="46"/>
                  </a:cubicBezTo>
                  <a:cubicBezTo>
                    <a:pt x="12" y="54"/>
                    <a:pt x="21" y="62"/>
                    <a:pt x="31" y="67"/>
                  </a:cubicBezTo>
                  <a:cubicBezTo>
                    <a:pt x="40" y="73"/>
                    <a:pt x="49" y="77"/>
                    <a:pt x="59" y="80"/>
                  </a:cubicBezTo>
                  <a:cubicBezTo>
                    <a:pt x="70" y="84"/>
                    <a:pt x="81" y="86"/>
                    <a:pt x="92" y="86"/>
                  </a:cubicBezTo>
                  <a:cubicBezTo>
                    <a:pt x="94" y="86"/>
                    <a:pt x="95" y="86"/>
                    <a:pt x="96" y="86"/>
                  </a:cubicBezTo>
                  <a:cubicBezTo>
                    <a:pt x="101" y="86"/>
                    <a:pt x="106" y="86"/>
                    <a:pt x="111" y="86"/>
                  </a:cubicBezTo>
                  <a:cubicBezTo>
                    <a:pt x="117" y="85"/>
                    <a:pt x="123" y="84"/>
                    <a:pt x="129" y="83"/>
                  </a:cubicBezTo>
                  <a:cubicBezTo>
                    <a:pt x="140" y="81"/>
                    <a:pt x="151" y="78"/>
                    <a:pt x="161" y="75"/>
                  </a:cubicBezTo>
                  <a:cubicBezTo>
                    <a:pt x="169" y="72"/>
                    <a:pt x="178" y="68"/>
                    <a:pt x="185" y="64"/>
                  </a:cubicBezTo>
                  <a:cubicBezTo>
                    <a:pt x="195" y="58"/>
                    <a:pt x="204" y="52"/>
                    <a:pt x="211" y="45"/>
                  </a:cubicBezTo>
                  <a:cubicBezTo>
                    <a:pt x="213" y="43"/>
                    <a:pt x="214" y="41"/>
                    <a:pt x="215" y="40"/>
                  </a:cubicBezTo>
                  <a:cubicBezTo>
                    <a:pt x="216" y="39"/>
                    <a:pt x="217" y="38"/>
                    <a:pt x="217" y="38"/>
                  </a:cubicBezTo>
                  <a:cubicBezTo>
                    <a:pt x="225" y="29"/>
                    <a:pt x="230" y="18"/>
                    <a:pt x="234" y="7"/>
                  </a:cubicBezTo>
                  <a:cubicBezTo>
                    <a:pt x="235" y="5"/>
                    <a:pt x="235" y="2"/>
                    <a:pt x="236" y="0"/>
                  </a:cubicBezTo>
                </a:path>
              </a:pathLst>
            </a:custGeom>
            <a:solidFill>
              <a:srgbClr val="D5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630"/>
            <p:cNvSpPr>
              <a:spLocks/>
            </p:cNvSpPr>
            <p:nvPr/>
          </p:nvSpPr>
          <p:spPr bwMode="auto">
            <a:xfrm>
              <a:off x="7826375" y="-2865438"/>
              <a:ext cx="63500" cy="6350"/>
            </a:xfrm>
            <a:custGeom>
              <a:avLst/>
              <a:gdLst>
                <a:gd name="T0" fmla="*/ 20 w 20"/>
                <a:gd name="T1" fmla="*/ 0 h 2"/>
                <a:gd name="T2" fmla="*/ 6 w 20"/>
                <a:gd name="T3" fmla="*/ 1 h 2"/>
                <a:gd name="T4" fmla="*/ 0 w 20"/>
                <a:gd name="T5" fmla="*/ 0 h 2"/>
                <a:gd name="T6" fmla="*/ 10 w 20"/>
                <a:gd name="T7" fmla="*/ 2 h 2"/>
                <a:gd name="T8" fmla="*/ 19 w 20"/>
                <a:gd name="T9" fmla="*/ 1 h 2"/>
                <a:gd name="T10" fmla="*/ 20 w 2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">
                  <a:moveTo>
                    <a:pt x="20" y="0"/>
                  </a:moveTo>
                  <a:cubicBezTo>
                    <a:pt x="15" y="0"/>
                    <a:pt x="10" y="1"/>
                    <a:pt x="6" y="1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3" y="1"/>
                    <a:pt x="6" y="2"/>
                    <a:pt x="10" y="2"/>
                  </a:cubicBezTo>
                  <a:cubicBezTo>
                    <a:pt x="13" y="2"/>
                    <a:pt x="16" y="1"/>
                    <a:pt x="19" y="1"/>
                  </a:cubicBezTo>
                  <a:cubicBezTo>
                    <a:pt x="19" y="1"/>
                    <a:pt x="20" y="1"/>
                    <a:pt x="20" y="0"/>
                  </a:cubicBezTo>
                </a:path>
              </a:pathLst>
            </a:custGeom>
            <a:solidFill>
              <a:srgbClr val="D45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631"/>
            <p:cNvSpPr>
              <a:spLocks noEditPoints="1"/>
            </p:cNvSpPr>
            <p:nvPr/>
          </p:nvSpPr>
          <p:spPr bwMode="auto">
            <a:xfrm>
              <a:off x="7105650" y="-2563813"/>
              <a:ext cx="77788" cy="77788"/>
            </a:xfrm>
            <a:custGeom>
              <a:avLst/>
              <a:gdLst>
                <a:gd name="T0" fmla="*/ 0 w 24"/>
                <a:gd name="T1" fmla="*/ 21 h 24"/>
                <a:gd name="T2" fmla="*/ 1 w 24"/>
                <a:gd name="T3" fmla="*/ 24 h 24"/>
                <a:gd name="T4" fmla="*/ 5 w 24"/>
                <a:gd name="T5" fmla="*/ 22 h 24"/>
                <a:gd name="T6" fmla="*/ 3 w 24"/>
                <a:gd name="T7" fmla="*/ 21 h 24"/>
                <a:gd name="T8" fmla="*/ 0 w 24"/>
                <a:gd name="T9" fmla="*/ 21 h 24"/>
                <a:gd name="T10" fmla="*/ 22 w 24"/>
                <a:gd name="T11" fmla="*/ 0 h 24"/>
                <a:gd name="T12" fmla="*/ 22 w 24"/>
                <a:gd name="T13" fmla="*/ 0 h 24"/>
                <a:gd name="T14" fmla="*/ 19 w 24"/>
                <a:gd name="T15" fmla="*/ 2 h 24"/>
                <a:gd name="T16" fmla="*/ 8 w 24"/>
                <a:gd name="T17" fmla="*/ 10 h 24"/>
                <a:gd name="T18" fmla="*/ 10 w 24"/>
                <a:gd name="T19" fmla="*/ 10 h 24"/>
                <a:gd name="T20" fmla="*/ 13 w 24"/>
                <a:gd name="T21" fmla="*/ 10 h 24"/>
                <a:gd name="T22" fmla="*/ 24 w 24"/>
                <a:gd name="T23" fmla="*/ 8 h 24"/>
                <a:gd name="T24" fmla="*/ 24 w 24"/>
                <a:gd name="T25" fmla="*/ 8 h 24"/>
                <a:gd name="T26" fmla="*/ 21 w 24"/>
                <a:gd name="T27" fmla="*/ 6 h 24"/>
                <a:gd name="T28" fmla="*/ 22 w 24"/>
                <a:gd name="T29" fmla="*/ 0 h 24"/>
                <a:gd name="T30" fmla="*/ 22 w 24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4">
                  <a:moveTo>
                    <a:pt x="0" y="21"/>
                  </a:moveTo>
                  <a:cubicBezTo>
                    <a:pt x="0" y="22"/>
                    <a:pt x="1" y="23"/>
                    <a:pt x="1" y="24"/>
                  </a:cubicBezTo>
                  <a:cubicBezTo>
                    <a:pt x="2" y="23"/>
                    <a:pt x="3" y="23"/>
                    <a:pt x="5" y="22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2" y="21"/>
                    <a:pt x="1" y="21"/>
                    <a:pt x="0" y="2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5"/>
                    <a:pt x="12" y="7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7" y="10"/>
                    <a:pt x="21" y="9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2" y="8"/>
                    <a:pt x="21" y="6"/>
                  </a:cubicBezTo>
                  <a:cubicBezTo>
                    <a:pt x="19" y="3"/>
                    <a:pt x="21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632"/>
            <p:cNvSpPr>
              <a:spLocks noEditPoints="1"/>
            </p:cNvSpPr>
            <p:nvPr/>
          </p:nvSpPr>
          <p:spPr bwMode="auto">
            <a:xfrm>
              <a:off x="7165975" y="-2620963"/>
              <a:ext cx="109538" cy="82550"/>
            </a:xfrm>
            <a:custGeom>
              <a:avLst/>
              <a:gdLst>
                <a:gd name="T0" fmla="*/ 17 w 34"/>
                <a:gd name="T1" fmla="*/ 9 h 26"/>
                <a:gd name="T2" fmla="*/ 3 w 34"/>
                <a:gd name="T3" fmla="*/ 18 h 26"/>
                <a:gd name="T4" fmla="*/ 3 w 34"/>
                <a:gd name="T5" fmla="*/ 18 h 26"/>
                <a:gd name="T6" fmla="*/ 2 w 34"/>
                <a:gd name="T7" fmla="*/ 24 h 26"/>
                <a:gd name="T8" fmla="*/ 5 w 34"/>
                <a:gd name="T9" fmla="*/ 26 h 26"/>
                <a:gd name="T10" fmla="*/ 5 w 34"/>
                <a:gd name="T11" fmla="*/ 26 h 26"/>
                <a:gd name="T12" fmla="*/ 9 w 34"/>
                <a:gd name="T13" fmla="*/ 25 h 26"/>
                <a:gd name="T14" fmla="*/ 18 w 34"/>
                <a:gd name="T15" fmla="*/ 20 h 26"/>
                <a:gd name="T16" fmla="*/ 19 w 34"/>
                <a:gd name="T17" fmla="*/ 19 h 26"/>
                <a:gd name="T18" fmla="*/ 19 w 34"/>
                <a:gd name="T19" fmla="*/ 19 h 26"/>
                <a:gd name="T20" fmla="*/ 21 w 34"/>
                <a:gd name="T21" fmla="*/ 18 h 26"/>
                <a:gd name="T22" fmla="*/ 17 w 34"/>
                <a:gd name="T23" fmla="*/ 9 h 26"/>
                <a:gd name="T24" fmla="*/ 31 w 34"/>
                <a:gd name="T25" fmla="*/ 0 h 26"/>
                <a:gd name="T26" fmla="*/ 26 w 34"/>
                <a:gd name="T27" fmla="*/ 3 h 26"/>
                <a:gd name="T28" fmla="*/ 24 w 34"/>
                <a:gd name="T29" fmla="*/ 4 h 26"/>
                <a:gd name="T30" fmla="*/ 27 w 34"/>
                <a:gd name="T31" fmla="*/ 12 h 26"/>
                <a:gd name="T32" fmla="*/ 34 w 34"/>
                <a:gd name="T33" fmla="*/ 4 h 26"/>
                <a:gd name="T34" fmla="*/ 33 w 34"/>
                <a:gd name="T35" fmla="*/ 2 h 26"/>
                <a:gd name="T36" fmla="*/ 31 w 34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6">
                  <a:moveTo>
                    <a:pt x="17" y="9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0" y="21"/>
                    <a:pt x="2" y="24"/>
                  </a:cubicBezTo>
                  <a:cubicBezTo>
                    <a:pt x="3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0" y="15"/>
                    <a:pt x="18" y="12"/>
                    <a:pt x="17" y="9"/>
                  </a:cubicBezTo>
                  <a:moveTo>
                    <a:pt x="31" y="0"/>
                  </a:moveTo>
                  <a:cubicBezTo>
                    <a:pt x="29" y="1"/>
                    <a:pt x="28" y="2"/>
                    <a:pt x="26" y="3"/>
                  </a:cubicBezTo>
                  <a:cubicBezTo>
                    <a:pt x="25" y="3"/>
                    <a:pt x="25" y="4"/>
                    <a:pt x="24" y="4"/>
                  </a:cubicBezTo>
                  <a:cubicBezTo>
                    <a:pt x="25" y="7"/>
                    <a:pt x="26" y="10"/>
                    <a:pt x="27" y="12"/>
                  </a:cubicBezTo>
                  <a:cubicBezTo>
                    <a:pt x="30" y="10"/>
                    <a:pt x="32" y="7"/>
                    <a:pt x="34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1"/>
                    <a:pt x="31" y="1"/>
                    <a:pt x="31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633"/>
            <p:cNvSpPr>
              <a:spLocks/>
            </p:cNvSpPr>
            <p:nvPr/>
          </p:nvSpPr>
          <p:spPr bwMode="auto">
            <a:xfrm>
              <a:off x="7326312" y="-2630488"/>
              <a:ext cx="57150" cy="47625"/>
            </a:xfrm>
            <a:custGeom>
              <a:avLst/>
              <a:gdLst>
                <a:gd name="T0" fmla="*/ 3 w 18"/>
                <a:gd name="T1" fmla="*/ 0 h 15"/>
                <a:gd name="T2" fmla="*/ 0 w 18"/>
                <a:gd name="T3" fmla="*/ 5 h 15"/>
                <a:gd name="T4" fmla="*/ 6 w 18"/>
                <a:gd name="T5" fmla="*/ 12 h 15"/>
                <a:gd name="T6" fmla="*/ 13 w 18"/>
                <a:gd name="T7" fmla="*/ 15 h 15"/>
                <a:gd name="T8" fmla="*/ 14 w 18"/>
                <a:gd name="T9" fmla="*/ 15 h 15"/>
                <a:gd name="T10" fmla="*/ 17 w 18"/>
                <a:gd name="T11" fmla="*/ 14 h 15"/>
                <a:gd name="T12" fmla="*/ 16 w 18"/>
                <a:gd name="T13" fmla="*/ 8 h 15"/>
                <a:gd name="T14" fmla="*/ 3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2" y="7"/>
                    <a:pt x="4" y="9"/>
                    <a:pt x="6" y="12"/>
                  </a:cubicBezTo>
                  <a:cubicBezTo>
                    <a:pt x="8" y="13"/>
                    <a:pt x="11" y="14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6" y="15"/>
                    <a:pt x="17" y="15"/>
                    <a:pt x="17" y="14"/>
                  </a:cubicBezTo>
                  <a:cubicBezTo>
                    <a:pt x="18" y="12"/>
                    <a:pt x="18" y="9"/>
                    <a:pt x="16" y="8"/>
                  </a:cubicBezTo>
                  <a:cubicBezTo>
                    <a:pt x="12" y="5"/>
                    <a:pt x="7" y="2"/>
                    <a:pt x="3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634"/>
            <p:cNvSpPr>
              <a:spLocks/>
            </p:cNvSpPr>
            <p:nvPr/>
          </p:nvSpPr>
          <p:spPr bwMode="auto">
            <a:xfrm>
              <a:off x="7339012" y="-2687638"/>
              <a:ext cx="44450" cy="47625"/>
            </a:xfrm>
            <a:custGeom>
              <a:avLst/>
              <a:gdLst>
                <a:gd name="T0" fmla="*/ 10 w 14"/>
                <a:gd name="T1" fmla="*/ 0 h 15"/>
                <a:gd name="T2" fmla="*/ 8 w 14"/>
                <a:gd name="T3" fmla="*/ 1 h 15"/>
                <a:gd name="T4" fmla="*/ 4 w 14"/>
                <a:gd name="T5" fmla="*/ 3 h 15"/>
                <a:gd name="T6" fmla="*/ 0 w 14"/>
                <a:gd name="T7" fmla="*/ 15 h 15"/>
                <a:gd name="T8" fmla="*/ 2 w 14"/>
                <a:gd name="T9" fmla="*/ 14 h 15"/>
                <a:gd name="T10" fmla="*/ 7 w 14"/>
                <a:gd name="T11" fmla="*/ 11 h 15"/>
                <a:gd name="T12" fmla="*/ 12 w 14"/>
                <a:gd name="T13" fmla="*/ 8 h 15"/>
                <a:gd name="T14" fmla="*/ 13 w 14"/>
                <a:gd name="T15" fmla="*/ 2 h 15"/>
                <a:gd name="T16" fmla="*/ 10 w 1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10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7" y="1"/>
                    <a:pt x="5" y="2"/>
                    <a:pt x="4" y="3"/>
                  </a:cubicBezTo>
                  <a:cubicBezTo>
                    <a:pt x="3" y="7"/>
                    <a:pt x="2" y="11"/>
                    <a:pt x="0" y="15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4" y="13"/>
                    <a:pt x="6" y="12"/>
                    <a:pt x="7" y="1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6"/>
                    <a:pt x="14" y="4"/>
                    <a:pt x="13" y="2"/>
                  </a:cubicBezTo>
                  <a:cubicBezTo>
                    <a:pt x="13" y="1"/>
                    <a:pt x="12" y="0"/>
                    <a:pt x="10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635"/>
            <p:cNvSpPr>
              <a:spLocks/>
            </p:cNvSpPr>
            <p:nvPr/>
          </p:nvSpPr>
          <p:spPr bwMode="auto">
            <a:xfrm>
              <a:off x="7285037" y="-2709863"/>
              <a:ext cx="31750" cy="63500"/>
            </a:xfrm>
            <a:custGeom>
              <a:avLst/>
              <a:gdLst>
                <a:gd name="T0" fmla="*/ 10 w 10"/>
                <a:gd name="T1" fmla="*/ 0 h 20"/>
                <a:gd name="T2" fmla="*/ 1 w 10"/>
                <a:gd name="T3" fmla="*/ 2 h 20"/>
                <a:gd name="T4" fmla="*/ 1 w 10"/>
                <a:gd name="T5" fmla="*/ 14 h 20"/>
                <a:gd name="T6" fmla="*/ 1 w 10"/>
                <a:gd name="T7" fmla="*/ 14 h 20"/>
                <a:gd name="T8" fmla="*/ 1 w 10"/>
                <a:gd name="T9" fmla="*/ 14 h 20"/>
                <a:gd name="T10" fmla="*/ 1 w 10"/>
                <a:gd name="T11" fmla="*/ 17 h 20"/>
                <a:gd name="T12" fmla="*/ 4 w 10"/>
                <a:gd name="T13" fmla="*/ 20 h 20"/>
                <a:gd name="T14" fmla="*/ 4 w 10"/>
                <a:gd name="T15" fmla="*/ 20 h 20"/>
                <a:gd name="T16" fmla="*/ 5 w 10"/>
                <a:gd name="T17" fmla="*/ 18 h 20"/>
                <a:gd name="T18" fmla="*/ 10 w 1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cubicBezTo>
                    <a:pt x="7" y="1"/>
                    <a:pt x="4" y="1"/>
                    <a:pt x="1" y="2"/>
                  </a:cubicBezTo>
                  <a:cubicBezTo>
                    <a:pt x="0" y="6"/>
                    <a:pt x="0" y="10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19"/>
                    <a:pt x="5" y="18"/>
                  </a:cubicBezTo>
                  <a:cubicBezTo>
                    <a:pt x="8" y="12"/>
                    <a:pt x="9" y="6"/>
                    <a:pt x="10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636"/>
            <p:cNvSpPr>
              <a:spLocks noEditPoints="1"/>
            </p:cNvSpPr>
            <p:nvPr/>
          </p:nvSpPr>
          <p:spPr bwMode="auto">
            <a:xfrm>
              <a:off x="6861175" y="-2738438"/>
              <a:ext cx="254000" cy="376238"/>
            </a:xfrm>
            <a:custGeom>
              <a:avLst/>
              <a:gdLst>
                <a:gd name="T0" fmla="*/ 8 w 80"/>
                <a:gd name="T1" fmla="*/ 115 h 118"/>
                <a:gd name="T2" fmla="*/ 8 w 80"/>
                <a:gd name="T3" fmla="*/ 116 h 118"/>
                <a:gd name="T4" fmla="*/ 9 w 80"/>
                <a:gd name="T5" fmla="*/ 116 h 118"/>
                <a:gd name="T6" fmla="*/ 8 w 80"/>
                <a:gd name="T7" fmla="*/ 115 h 118"/>
                <a:gd name="T8" fmla="*/ 47 w 80"/>
                <a:gd name="T9" fmla="*/ 41 h 118"/>
                <a:gd name="T10" fmla="*/ 46 w 80"/>
                <a:gd name="T11" fmla="*/ 43 h 118"/>
                <a:gd name="T12" fmla="*/ 45 w 80"/>
                <a:gd name="T13" fmla="*/ 43 h 118"/>
                <a:gd name="T14" fmla="*/ 23 w 80"/>
                <a:gd name="T15" fmla="*/ 60 h 118"/>
                <a:gd name="T16" fmla="*/ 12 w 80"/>
                <a:gd name="T17" fmla="*/ 67 h 118"/>
                <a:gd name="T18" fmla="*/ 12 w 80"/>
                <a:gd name="T19" fmla="*/ 67 h 118"/>
                <a:gd name="T20" fmla="*/ 11 w 80"/>
                <a:gd name="T21" fmla="*/ 68 h 118"/>
                <a:gd name="T22" fmla="*/ 5 w 80"/>
                <a:gd name="T23" fmla="*/ 73 h 118"/>
                <a:gd name="T24" fmla="*/ 6 w 80"/>
                <a:gd name="T25" fmla="*/ 83 h 118"/>
                <a:gd name="T26" fmla="*/ 72 w 80"/>
                <a:gd name="T27" fmla="*/ 118 h 118"/>
                <a:gd name="T28" fmla="*/ 80 w 80"/>
                <a:gd name="T29" fmla="*/ 118 h 118"/>
                <a:gd name="T30" fmla="*/ 73 w 80"/>
                <a:gd name="T31" fmla="*/ 86 h 118"/>
                <a:gd name="T32" fmla="*/ 68 w 80"/>
                <a:gd name="T33" fmla="*/ 71 h 118"/>
                <a:gd name="T34" fmla="*/ 47 w 80"/>
                <a:gd name="T35" fmla="*/ 41 h 118"/>
                <a:gd name="T36" fmla="*/ 47 w 80"/>
                <a:gd name="T37" fmla="*/ 41 h 118"/>
                <a:gd name="T38" fmla="*/ 13 w 80"/>
                <a:gd name="T39" fmla="*/ 0 h 118"/>
                <a:gd name="T40" fmla="*/ 0 w 80"/>
                <a:gd name="T41" fmla="*/ 8 h 118"/>
                <a:gd name="T42" fmla="*/ 0 w 80"/>
                <a:gd name="T43" fmla="*/ 8 h 118"/>
                <a:gd name="T44" fmla="*/ 4 w 80"/>
                <a:gd name="T45" fmla="*/ 63 h 118"/>
                <a:gd name="T46" fmla="*/ 4 w 80"/>
                <a:gd name="T47" fmla="*/ 63 h 118"/>
                <a:gd name="T48" fmla="*/ 7 w 80"/>
                <a:gd name="T49" fmla="*/ 60 h 118"/>
                <a:gd name="T50" fmla="*/ 7 w 80"/>
                <a:gd name="T51" fmla="*/ 60 h 118"/>
                <a:gd name="T52" fmla="*/ 26 w 80"/>
                <a:gd name="T53" fmla="*/ 46 h 118"/>
                <a:gd name="T54" fmla="*/ 40 w 80"/>
                <a:gd name="T55" fmla="*/ 35 h 118"/>
                <a:gd name="T56" fmla="*/ 41 w 80"/>
                <a:gd name="T57" fmla="*/ 34 h 118"/>
                <a:gd name="T58" fmla="*/ 39 w 80"/>
                <a:gd name="T59" fmla="*/ 26 h 118"/>
                <a:gd name="T60" fmla="*/ 39 w 80"/>
                <a:gd name="T61" fmla="*/ 25 h 118"/>
                <a:gd name="T62" fmla="*/ 39 w 80"/>
                <a:gd name="T63" fmla="*/ 25 h 118"/>
                <a:gd name="T64" fmla="*/ 13 w 8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118">
                  <a:moveTo>
                    <a:pt x="8" y="115"/>
                  </a:moveTo>
                  <a:cubicBezTo>
                    <a:pt x="8" y="116"/>
                    <a:pt x="8" y="116"/>
                    <a:pt x="8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5"/>
                    <a:pt x="8" y="115"/>
                  </a:cubicBezTo>
                  <a:moveTo>
                    <a:pt x="47" y="41"/>
                  </a:moveTo>
                  <a:cubicBezTo>
                    <a:pt x="47" y="42"/>
                    <a:pt x="46" y="42"/>
                    <a:pt x="46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38" y="49"/>
                    <a:pt x="30" y="55"/>
                    <a:pt x="23" y="60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0"/>
                    <a:pt x="7" y="71"/>
                    <a:pt x="5" y="7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28" y="94"/>
                    <a:pt x="51" y="105"/>
                    <a:pt x="72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79" y="107"/>
                    <a:pt x="77" y="96"/>
                    <a:pt x="73" y="86"/>
                  </a:cubicBezTo>
                  <a:cubicBezTo>
                    <a:pt x="72" y="81"/>
                    <a:pt x="70" y="76"/>
                    <a:pt x="68" y="71"/>
                  </a:cubicBezTo>
                  <a:cubicBezTo>
                    <a:pt x="58" y="64"/>
                    <a:pt x="51" y="53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moveTo>
                    <a:pt x="13" y="0"/>
                  </a:moveTo>
                  <a:cubicBezTo>
                    <a:pt x="9" y="3"/>
                    <a:pt x="5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1" y="41"/>
                    <a:pt x="36" y="38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0" y="31"/>
                    <a:pt x="40" y="28"/>
                    <a:pt x="39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1" y="16"/>
                    <a:pt x="23" y="8"/>
                    <a:pt x="13" y="0"/>
                  </a:cubicBezTo>
                </a:path>
              </a:pathLst>
            </a:custGeom>
            <a:solidFill>
              <a:srgbClr val="72B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637"/>
            <p:cNvSpPr>
              <a:spLocks noEditPoints="1"/>
            </p:cNvSpPr>
            <p:nvPr/>
          </p:nvSpPr>
          <p:spPr bwMode="auto">
            <a:xfrm>
              <a:off x="6902450" y="-2751138"/>
              <a:ext cx="234950" cy="388938"/>
            </a:xfrm>
            <a:custGeom>
              <a:avLst/>
              <a:gdLst>
                <a:gd name="T0" fmla="*/ 55 w 74"/>
                <a:gd name="T1" fmla="*/ 75 h 122"/>
                <a:gd name="T2" fmla="*/ 60 w 74"/>
                <a:gd name="T3" fmla="*/ 90 h 122"/>
                <a:gd name="T4" fmla="*/ 67 w 74"/>
                <a:gd name="T5" fmla="*/ 122 h 122"/>
                <a:gd name="T6" fmla="*/ 74 w 74"/>
                <a:gd name="T7" fmla="*/ 122 h 122"/>
                <a:gd name="T8" fmla="*/ 65 w 74"/>
                <a:gd name="T9" fmla="*/ 83 h 122"/>
                <a:gd name="T10" fmla="*/ 64 w 74"/>
                <a:gd name="T11" fmla="*/ 80 h 122"/>
                <a:gd name="T12" fmla="*/ 55 w 74"/>
                <a:gd name="T13" fmla="*/ 75 h 122"/>
                <a:gd name="T14" fmla="*/ 52 w 74"/>
                <a:gd name="T15" fmla="*/ 53 h 122"/>
                <a:gd name="T16" fmla="*/ 51 w 74"/>
                <a:gd name="T17" fmla="*/ 53 h 122"/>
                <a:gd name="T18" fmla="*/ 54 w 74"/>
                <a:gd name="T19" fmla="*/ 58 h 122"/>
                <a:gd name="T20" fmla="*/ 52 w 74"/>
                <a:gd name="T21" fmla="*/ 53 h 122"/>
                <a:gd name="T22" fmla="*/ 52 w 74"/>
                <a:gd name="T23" fmla="*/ 53 h 122"/>
                <a:gd name="T24" fmla="*/ 8 w 74"/>
                <a:gd name="T25" fmla="*/ 0 h 122"/>
                <a:gd name="T26" fmla="*/ 7 w 74"/>
                <a:gd name="T27" fmla="*/ 0 h 122"/>
                <a:gd name="T28" fmla="*/ 4 w 74"/>
                <a:gd name="T29" fmla="*/ 3 h 122"/>
                <a:gd name="T30" fmla="*/ 3 w 74"/>
                <a:gd name="T31" fmla="*/ 3 h 122"/>
                <a:gd name="T32" fmla="*/ 0 w 74"/>
                <a:gd name="T33" fmla="*/ 4 h 122"/>
                <a:gd name="T34" fmla="*/ 26 w 74"/>
                <a:gd name="T35" fmla="*/ 29 h 122"/>
                <a:gd name="T36" fmla="*/ 26 w 74"/>
                <a:gd name="T37" fmla="*/ 17 h 122"/>
                <a:gd name="T38" fmla="*/ 8 w 74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122">
                  <a:moveTo>
                    <a:pt x="55" y="75"/>
                  </a:moveTo>
                  <a:cubicBezTo>
                    <a:pt x="57" y="80"/>
                    <a:pt x="59" y="85"/>
                    <a:pt x="60" y="90"/>
                  </a:cubicBezTo>
                  <a:cubicBezTo>
                    <a:pt x="64" y="100"/>
                    <a:pt x="66" y="111"/>
                    <a:pt x="67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3" y="109"/>
                    <a:pt x="70" y="96"/>
                    <a:pt x="65" y="83"/>
                  </a:cubicBezTo>
                  <a:cubicBezTo>
                    <a:pt x="65" y="82"/>
                    <a:pt x="64" y="81"/>
                    <a:pt x="64" y="80"/>
                  </a:cubicBezTo>
                  <a:cubicBezTo>
                    <a:pt x="61" y="78"/>
                    <a:pt x="57" y="77"/>
                    <a:pt x="55" y="75"/>
                  </a:cubicBezTo>
                  <a:moveTo>
                    <a:pt x="52" y="53"/>
                  </a:moveTo>
                  <a:cubicBezTo>
                    <a:pt x="52" y="53"/>
                    <a:pt x="51" y="53"/>
                    <a:pt x="51" y="53"/>
                  </a:cubicBezTo>
                  <a:cubicBezTo>
                    <a:pt x="52" y="55"/>
                    <a:pt x="53" y="56"/>
                    <a:pt x="54" y="58"/>
                  </a:cubicBezTo>
                  <a:cubicBezTo>
                    <a:pt x="53" y="56"/>
                    <a:pt x="53" y="54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0" y="12"/>
                    <a:pt x="18" y="20"/>
                    <a:pt x="26" y="29"/>
                  </a:cubicBezTo>
                  <a:cubicBezTo>
                    <a:pt x="25" y="25"/>
                    <a:pt x="25" y="21"/>
                    <a:pt x="26" y="17"/>
                  </a:cubicBezTo>
                  <a:cubicBezTo>
                    <a:pt x="20" y="11"/>
                    <a:pt x="14" y="5"/>
                    <a:pt x="8" y="0"/>
                  </a:cubicBezTo>
                </a:path>
              </a:pathLst>
            </a:custGeom>
            <a:solidFill>
              <a:srgbClr val="008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638"/>
            <p:cNvSpPr>
              <a:spLocks/>
            </p:cNvSpPr>
            <p:nvPr/>
          </p:nvSpPr>
          <p:spPr bwMode="auto">
            <a:xfrm>
              <a:off x="6880225" y="-2473325"/>
              <a:ext cx="209550" cy="111125"/>
            </a:xfrm>
            <a:custGeom>
              <a:avLst/>
              <a:gdLst>
                <a:gd name="T0" fmla="*/ 0 w 66"/>
                <a:gd name="T1" fmla="*/ 0 h 35"/>
                <a:gd name="T2" fmla="*/ 2 w 66"/>
                <a:gd name="T3" fmla="*/ 32 h 35"/>
                <a:gd name="T4" fmla="*/ 3 w 66"/>
                <a:gd name="T5" fmla="*/ 33 h 35"/>
                <a:gd name="T6" fmla="*/ 66 w 66"/>
                <a:gd name="T7" fmla="*/ 35 h 35"/>
                <a:gd name="T8" fmla="*/ 0 w 6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5">
                  <a:moveTo>
                    <a:pt x="0" y="0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45" y="22"/>
                    <a:pt x="22" y="11"/>
                    <a:pt x="0" y="0"/>
                  </a:cubicBezTo>
                </a:path>
              </a:pathLst>
            </a:custGeom>
            <a:solidFill>
              <a:srgbClr val="665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639"/>
            <p:cNvSpPr>
              <a:spLocks/>
            </p:cNvSpPr>
            <p:nvPr/>
          </p:nvSpPr>
          <p:spPr bwMode="auto">
            <a:xfrm>
              <a:off x="6851650" y="-2846388"/>
              <a:ext cx="142875" cy="107950"/>
            </a:xfrm>
            <a:custGeom>
              <a:avLst/>
              <a:gdLst>
                <a:gd name="T0" fmla="*/ 45 w 45"/>
                <a:gd name="T1" fmla="*/ 0 h 34"/>
                <a:gd name="T2" fmla="*/ 0 w 45"/>
                <a:gd name="T3" fmla="*/ 1 h 34"/>
                <a:gd name="T4" fmla="*/ 3 w 45"/>
                <a:gd name="T5" fmla="*/ 34 h 34"/>
                <a:gd name="T6" fmla="*/ 15 w 45"/>
                <a:gd name="T7" fmla="*/ 27 h 34"/>
                <a:gd name="T8" fmla="*/ 6 w 45"/>
                <a:gd name="T9" fmla="*/ 8 h 34"/>
                <a:gd name="T10" fmla="*/ 9 w 45"/>
                <a:gd name="T11" fmla="*/ 4 h 34"/>
                <a:gd name="T12" fmla="*/ 11 w 45"/>
                <a:gd name="T13" fmla="*/ 6 h 34"/>
                <a:gd name="T14" fmla="*/ 20 w 45"/>
                <a:gd name="T15" fmla="*/ 23 h 34"/>
                <a:gd name="T16" fmla="*/ 34 w 45"/>
                <a:gd name="T17" fmla="*/ 12 h 34"/>
                <a:gd name="T18" fmla="*/ 45 w 45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4">
                  <a:moveTo>
                    <a:pt x="45" y="0"/>
                  </a:moveTo>
                  <a:cubicBezTo>
                    <a:pt x="18" y="1"/>
                    <a:pt x="0" y="1"/>
                    <a:pt x="0" y="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7" y="32"/>
                    <a:pt x="11" y="29"/>
                    <a:pt x="15" y="27"/>
                  </a:cubicBezTo>
                  <a:cubicBezTo>
                    <a:pt x="12" y="21"/>
                    <a:pt x="10" y="14"/>
                    <a:pt x="6" y="8"/>
                  </a:cubicBezTo>
                  <a:cubicBezTo>
                    <a:pt x="5" y="6"/>
                    <a:pt x="7" y="4"/>
                    <a:pt x="9" y="4"/>
                  </a:cubicBezTo>
                  <a:cubicBezTo>
                    <a:pt x="9" y="4"/>
                    <a:pt x="10" y="5"/>
                    <a:pt x="11" y="6"/>
                  </a:cubicBezTo>
                  <a:cubicBezTo>
                    <a:pt x="14" y="11"/>
                    <a:pt x="17" y="17"/>
                    <a:pt x="20" y="23"/>
                  </a:cubicBezTo>
                  <a:cubicBezTo>
                    <a:pt x="25" y="20"/>
                    <a:pt x="29" y="16"/>
                    <a:pt x="34" y="12"/>
                  </a:cubicBezTo>
                  <a:cubicBezTo>
                    <a:pt x="38" y="8"/>
                    <a:pt x="42" y="4"/>
                    <a:pt x="45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640"/>
            <p:cNvSpPr>
              <a:spLocks noEditPoints="1"/>
            </p:cNvSpPr>
            <p:nvPr/>
          </p:nvSpPr>
          <p:spPr bwMode="auto">
            <a:xfrm>
              <a:off x="6861175" y="-2846388"/>
              <a:ext cx="158750" cy="133350"/>
            </a:xfrm>
            <a:custGeom>
              <a:avLst/>
              <a:gdLst>
                <a:gd name="T0" fmla="*/ 12 w 50"/>
                <a:gd name="T1" fmla="*/ 27 h 42"/>
                <a:gd name="T2" fmla="*/ 0 w 50"/>
                <a:gd name="T3" fmla="*/ 34 h 42"/>
                <a:gd name="T4" fmla="*/ 0 w 50"/>
                <a:gd name="T5" fmla="*/ 42 h 42"/>
                <a:gd name="T6" fmla="*/ 0 w 50"/>
                <a:gd name="T7" fmla="*/ 42 h 42"/>
                <a:gd name="T8" fmla="*/ 13 w 50"/>
                <a:gd name="T9" fmla="*/ 34 h 42"/>
                <a:gd name="T10" fmla="*/ 16 w 50"/>
                <a:gd name="T11" fmla="*/ 33 h 42"/>
                <a:gd name="T12" fmla="*/ 15 w 50"/>
                <a:gd name="T13" fmla="*/ 32 h 42"/>
                <a:gd name="T14" fmla="*/ 12 w 50"/>
                <a:gd name="T15" fmla="*/ 27 h 42"/>
                <a:gd name="T16" fmla="*/ 46 w 50"/>
                <a:gd name="T17" fmla="*/ 0 h 42"/>
                <a:gd name="T18" fmla="*/ 42 w 50"/>
                <a:gd name="T19" fmla="*/ 0 h 42"/>
                <a:gd name="T20" fmla="*/ 31 w 50"/>
                <a:gd name="T21" fmla="*/ 12 h 42"/>
                <a:gd name="T22" fmla="*/ 17 w 50"/>
                <a:gd name="T23" fmla="*/ 23 h 42"/>
                <a:gd name="T24" fmla="*/ 20 w 50"/>
                <a:gd name="T25" fmla="*/ 29 h 42"/>
                <a:gd name="T26" fmla="*/ 20 w 50"/>
                <a:gd name="T27" fmla="*/ 30 h 42"/>
                <a:gd name="T28" fmla="*/ 21 w 50"/>
                <a:gd name="T29" fmla="*/ 30 h 42"/>
                <a:gd name="T30" fmla="*/ 35 w 50"/>
                <a:gd name="T31" fmla="*/ 18 h 42"/>
                <a:gd name="T32" fmla="*/ 50 w 50"/>
                <a:gd name="T33" fmla="*/ 2 h 42"/>
                <a:gd name="T34" fmla="*/ 50 w 50"/>
                <a:gd name="T35" fmla="*/ 2 h 42"/>
                <a:gd name="T36" fmla="*/ 48 w 50"/>
                <a:gd name="T37" fmla="*/ 1 h 42"/>
                <a:gd name="T38" fmla="*/ 46 w 50"/>
                <a:gd name="T3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42">
                  <a:moveTo>
                    <a:pt x="12" y="27"/>
                  </a:moveTo>
                  <a:cubicBezTo>
                    <a:pt x="8" y="29"/>
                    <a:pt x="4" y="32"/>
                    <a:pt x="0" y="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0"/>
                    <a:pt x="9" y="37"/>
                    <a:pt x="13" y="34"/>
                  </a:cubicBezTo>
                  <a:cubicBezTo>
                    <a:pt x="14" y="34"/>
                    <a:pt x="15" y="33"/>
                    <a:pt x="16" y="33"/>
                  </a:cubicBezTo>
                  <a:cubicBezTo>
                    <a:pt x="16" y="33"/>
                    <a:pt x="15" y="32"/>
                    <a:pt x="15" y="32"/>
                  </a:cubicBezTo>
                  <a:cubicBezTo>
                    <a:pt x="14" y="30"/>
                    <a:pt x="13" y="28"/>
                    <a:pt x="12" y="27"/>
                  </a:cubicBezTo>
                  <a:moveTo>
                    <a:pt x="46" y="0"/>
                  </a:moveTo>
                  <a:cubicBezTo>
                    <a:pt x="45" y="0"/>
                    <a:pt x="44" y="0"/>
                    <a:pt x="42" y="0"/>
                  </a:cubicBezTo>
                  <a:cubicBezTo>
                    <a:pt x="39" y="4"/>
                    <a:pt x="35" y="8"/>
                    <a:pt x="31" y="12"/>
                  </a:cubicBezTo>
                  <a:cubicBezTo>
                    <a:pt x="26" y="16"/>
                    <a:pt x="22" y="20"/>
                    <a:pt x="17" y="23"/>
                  </a:cubicBezTo>
                  <a:cubicBezTo>
                    <a:pt x="18" y="25"/>
                    <a:pt x="19" y="27"/>
                    <a:pt x="20" y="29"/>
                  </a:cubicBezTo>
                  <a:cubicBezTo>
                    <a:pt x="20" y="29"/>
                    <a:pt x="20" y="30"/>
                    <a:pt x="20" y="30"/>
                  </a:cubicBezTo>
                  <a:cubicBezTo>
                    <a:pt x="20" y="30"/>
                    <a:pt x="20" y="30"/>
                    <a:pt x="21" y="30"/>
                  </a:cubicBezTo>
                  <a:cubicBezTo>
                    <a:pt x="26" y="26"/>
                    <a:pt x="31" y="22"/>
                    <a:pt x="35" y="18"/>
                  </a:cubicBezTo>
                  <a:cubicBezTo>
                    <a:pt x="41" y="13"/>
                    <a:pt x="46" y="8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8" y="2"/>
                    <a:pt x="48" y="1"/>
                  </a:cubicBezTo>
                  <a:cubicBezTo>
                    <a:pt x="47" y="1"/>
                    <a:pt x="47" y="0"/>
                    <a:pt x="46" y="0"/>
                  </a:cubicBezTo>
                </a:path>
              </a:pathLst>
            </a:custGeom>
            <a:solidFill>
              <a:srgbClr val="D5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641"/>
            <p:cNvSpPr>
              <a:spLocks/>
            </p:cNvSpPr>
            <p:nvPr/>
          </p:nvSpPr>
          <p:spPr bwMode="auto">
            <a:xfrm>
              <a:off x="6867525" y="-2833688"/>
              <a:ext cx="57150" cy="92075"/>
            </a:xfrm>
            <a:custGeom>
              <a:avLst/>
              <a:gdLst>
                <a:gd name="T0" fmla="*/ 4 w 18"/>
                <a:gd name="T1" fmla="*/ 0 h 29"/>
                <a:gd name="T2" fmla="*/ 1 w 18"/>
                <a:gd name="T3" fmla="*/ 4 h 29"/>
                <a:gd name="T4" fmla="*/ 10 w 18"/>
                <a:gd name="T5" fmla="*/ 23 h 29"/>
                <a:gd name="T6" fmla="*/ 13 w 18"/>
                <a:gd name="T7" fmla="*/ 28 h 29"/>
                <a:gd name="T8" fmla="*/ 14 w 18"/>
                <a:gd name="T9" fmla="*/ 29 h 29"/>
                <a:gd name="T10" fmla="*/ 15 w 18"/>
                <a:gd name="T11" fmla="*/ 29 h 29"/>
                <a:gd name="T12" fmla="*/ 18 w 18"/>
                <a:gd name="T13" fmla="*/ 26 h 29"/>
                <a:gd name="T14" fmla="*/ 18 w 18"/>
                <a:gd name="T15" fmla="*/ 25 h 29"/>
                <a:gd name="T16" fmla="*/ 15 w 18"/>
                <a:gd name="T17" fmla="*/ 19 h 29"/>
                <a:gd name="T18" fmla="*/ 6 w 18"/>
                <a:gd name="T19" fmla="*/ 2 h 29"/>
                <a:gd name="T20" fmla="*/ 4 w 18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9">
                  <a:moveTo>
                    <a:pt x="4" y="0"/>
                  </a:moveTo>
                  <a:cubicBezTo>
                    <a:pt x="2" y="0"/>
                    <a:pt x="0" y="2"/>
                    <a:pt x="1" y="4"/>
                  </a:cubicBezTo>
                  <a:cubicBezTo>
                    <a:pt x="5" y="10"/>
                    <a:pt x="7" y="17"/>
                    <a:pt x="10" y="23"/>
                  </a:cubicBezTo>
                  <a:cubicBezTo>
                    <a:pt x="11" y="24"/>
                    <a:pt x="12" y="26"/>
                    <a:pt x="13" y="28"/>
                  </a:cubicBezTo>
                  <a:cubicBezTo>
                    <a:pt x="13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7" y="29"/>
                    <a:pt x="18" y="28"/>
                    <a:pt x="18" y="26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2" y="13"/>
                    <a:pt x="9" y="7"/>
                    <a:pt x="6" y="2"/>
                  </a:cubicBezTo>
                  <a:cubicBezTo>
                    <a:pt x="5" y="1"/>
                    <a:pt x="4" y="0"/>
                    <a:pt x="4" y="0"/>
                  </a:cubicBezTo>
                </a:path>
              </a:pathLst>
            </a:custGeom>
            <a:solidFill>
              <a:srgbClr val="B27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642"/>
            <p:cNvSpPr>
              <a:spLocks/>
            </p:cNvSpPr>
            <p:nvPr/>
          </p:nvSpPr>
          <p:spPr bwMode="auto">
            <a:xfrm>
              <a:off x="7007225" y="-2846388"/>
              <a:ext cx="22225" cy="6350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0 h 2"/>
                <a:gd name="T4" fmla="*/ 2 w 7"/>
                <a:gd name="T5" fmla="*/ 1 h 2"/>
                <a:gd name="T6" fmla="*/ 4 w 7"/>
                <a:gd name="T7" fmla="*/ 2 h 2"/>
                <a:gd name="T8" fmla="*/ 4 w 7"/>
                <a:gd name="T9" fmla="*/ 2 h 2"/>
                <a:gd name="T10" fmla="*/ 7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7" y="1"/>
                    <a:pt x="7" y="0"/>
                  </a:cubicBezTo>
                </a:path>
              </a:pathLst>
            </a:custGeom>
            <a:solidFill>
              <a:srgbClr val="B27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643"/>
            <p:cNvSpPr>
              <a:spLocks noEditPoints="1"/>
            </p:cNvSpPr>
            <p:nvPr/>
          </p:nvSpPr>
          <p:spPr bwMode="auto">
            <a:xfrm>
              <a:off x="7004050" y="-2855913"/>
              <a:ext cx="354013" cy="366713"/>
            </a:xfrm>
            <a:custGeom>
              <a:avLst/>
              <a:gdLst>
                <a:gd name="T0" fmla="*/ 78 w 111"/>
                <a:gd name="T1" fmla="*/ 86 h 115"/>
                <a:gd name="T2" fmla="*/ 78 w 111"/>
                <a:gd name="T3" fmla="*/ 99 h 115"/>
                <a:gd name="T4" fmla="*/ 72 w 111"/>
                <a:gd name="T5" fmla="*/ 92 h 115"/>
                <a:gd name="T6" fmla="*/ 69 w 111"/>
                <a:gd name="T7" fmla="*/ 94 h 115"/>
                <a:gd name="T8" fmla="*/ 56 w 111"/>
                <a:gd name="T9" fmla="*/ 100 h 115"/>
                <a:gd name="T10" fmla="*/ 42 w 111"/>
                <a:gd name="T11" fmla="*/ 102 h 115"/>
                <a:gd name="T12" fmla="*/ 22 w 111"/>
                <a:gd name="T13" fmla="*/ 91 h 115"/>
                <a:gd name="T14" fmla="*/ 19 w 111"/>
                <a:gd name="T15" fmla="*/ 87 h 115"/>
                <a:gd name="T16" fmla="*/ 10 w 111"/>
                <a:gd name="T17" fmla="*/ 81 h 115"/>
                <a:gd name="T18" fmla="*/ 5 w 111"/>
                <a:gd name="T19" fmla="*/ 79 h 115"/>
                <a:gd name="T20" fmla="*/ 23 w 111"/>
                <a:gd name="T21" fmla="*/ 108 h 115"/>
                <a:gd name="T22" fmla="*/ 35 w 111"/>
                <a:gd name="T23" fmla="*/ 113 h 115"/>
                <a:gd name="T24" fmla="*/ 45 w 111"/>
                <a:gd name="T25" fmla="*/ 115 h 115"/>
                <a:gd name="T26" fmla="*/ 70 w 111"/>
                <a:gd name="T27" fmla="*/ 108 h 115"/>
                <a:gd name="T28" fmla="*/ 85 w 111"/>
                <a:gd name="T29" fmla="*/ 78 h 115"/>
                <a:gd name="T30" fmla="*/ 8 w 111"/>
                <a:gd name="T31" fmla="*/ 71 h 115"/>
                <a:gd name="T32" fmla="*/ 14 w 111"/>
                <a:gd name="T33" fmla="*/ 74 h 115"/>
                <a:gd name="T34" fmla="*/ 13 w 111"/>
                <a:gd name="T35" fmla="*/ 68 h 115"/>
                <a:gd name="T36" fmla="*/ 22 w 111"/>
                <a:gd name="T37" fmla="*/ 2 h 115"/>
                <a:gd name="T38" fmla="*/ 3 w 111"/>
                <a:gd name="T39" fmla="*/ 46 h 115"/>
                <a:gd name="T40" fmla="*/ 7 w 111"/>
                <a:gd name="T41" fmla="*/ 62 h 115"/>
                <a:gd name="T42" fmla="*/ 18 w 111"/>
                <a:gd name="T43" fmla="*/ 27 h 115"/>
                <a:gd name="T44" fmla="*/ 20 w 111"/>
                <a:gd name="T45" fmla="*/ 18 h 115"/>
                <a:gd name="T46" fmla="*/ 23 w 111"/>
                <a:gd name="T47" fmla="*/ 19 h 115"/>
                <a:gd name="T48" fmla="*/ 36 w 111"/>
                <a:gd name="T49" fmla="*/ 6 h 115"/>
                <a:gd name="T50" fmla="*/ 99 w 111"/>
                <a:gd name="T51" fmla="*/ 0 h 115"/>
                <a:gd name="T52" fmla="*/ 89 w 111"/>
                <a:gd name="T53" fmla="*/ 7 h 115"/>
                <a:gd name="T54" fmla="*/ 102 w 111"/>
                <a:gd name="T55" fmla="*/ 37 h 115"/>
                <a:gd name="T56" fmla="*/ 104 w 111"/>
                <a:gd name="T57" fmla="*/ 44 h 115"/>
                <a:gd name="T58" fmla="*/ 93 w 111"/>
                <a:gd name="T59" fmla="*/ 64 h 115"/>
                <a:gd name="T60" fmla="*/ 101 w 111"/>
                <a:gd name="T61" fmla="*/ 76 h 115"/>
                <a:gd name="T62" fmla="*/ 105 w 111"/>
                <a:gd name="T63" fmla="*/ 68 h 115"/>
                <a:gd name="T64" fmla="*/ 111 w 111"/>
                <a:gd name="T65" fmla="*/ 39 h 115"/>
                <a:gd name="T66" fmla="*/ 110 w 111"/>
                <a:gd name="T67" fmla="*/ 26 h 115"/>
                <a:gd name="T68" fmla="*/ 99 w 111"/>
                <a:gd name="T6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" h="115">
                  <a:moveTo>
                    <a:pt x="85" y="78"/>
                  </a:moveTo>
                  <a:cubicBezTo>
                    <a:pt x="83" y="81"/>
                    <a:pt x="81" y="84"/>
                    <a:pt x="78" y="86"/>
                  </a:cubicBezTo>
                  <a:cubicBezTo>
                    <a:pt x="79" y="90"/>
                    <a:pt x="80" y="93"/>
                    <a:pt x="81" y="96"/>
                  </a:cubicBezTo>
                  <a:cubicBezTo>
                    <a:pt x="82" y="98"/>
                    <a:pt x="80" y="99"/>
                    <a:pt x="78" y="99"/>
                  </a:cubicBezTo>
                  <a:cubicBezTo>
                    <a:pt x="77" y="99"/>
                    <a:pt x="76" y="99"/>
                    <a:pt x="76" y="98"/>
                  </a:cubicBezTo>
                  <a:cubicBezTo>
                    <a:pt x="74" y="96"/>
                    <a:pt x="73" y="94"/>
                    <a:pt x="72" y="92"/>
                  </a:cubicBezTo>
                  <a:cubicBezTo>
                    <a:pt x="71" y="92"/>
                    <a:pt x="71" y="92"/>
                    <a:pt x="70" y="93"/>
                  </a:cubicBezTo>
                  <a:cubicBezTo>
                    <a:pt x="70" y="93"/>
                    <a:pt x="69" y="94"/>
                    <a:pt x="69" y="94"/>
                  </a:cubicBezTo>
                  <a:cubicBezTo>
                    <a:pt x="66" y="96"/>
                    <a:pt x="63" y="97"/>
                    <a:pt x="60" y="99"/>
                  </a:cubicBezTo>
                  <a:cubicBezTo>
                    <a:pt x="59" y="99"/>
                    <a:pt x="58" y="100"/>
                    <a:pt x="56" y="100"/>
                  </a:cubicBezTo>
                  <a:cubicBezTo>
                    <a:pt x="53" y="101"/>
                    <a:pt x="49" y="102"/>
                    <a:pt x="45" y="102"/>
                  </a:cubicBezTo>
                  <a:cubicBezTo>
                    <a:pt x="44" y="102"/>
                    <a:pt x="43" y="102"/>
                    <a:pt x="42" y="102"/>
                  </a:cubicBezTo>
                  <a:cubicBezTo>
                    <a:pt x="41" y="102"/>
                    <a:pt x="41" y="102"/>
                    <a:pt x="40" y="102"/>
                  </a:cubicBezTo>
                  <a:cubicBezTo>
                    <a:pt x="33" y="100"/>
                    <a:pt x="27" y="96"/>
                    <a:pt x="22" y="91"/>
                  </a:cubicBezTo>
                  <a:cubicBezTo>
                    <a:pt x="21" y="89"/>
                    <a:pt x="20" y="88"/>
                    <a:pt x="19" y="86"/>
                  </a:cubicBezTo>
                  <a:cubicBezTo>
                    <a:pt x="19" y="86"/>
                    <a:pt x="19" y="87"/>
                    <a:pt x="19" y="87"/>
                  </a:cubicBezTo>
                  <a:cubicBezTo>
                    <a:pt x="18" y="88"/>
                    <a:pt x="17" y="88"/>
                    <a:pt x="15" y="88"/>
                  </a:cubicBezTo>
                  <a:cubicBezTo>
                    <a:pt x="12" y="88"/>
                    <a:pt x="9" y="84"/>
                    <a:pt x="10" y="81"/>
                  </a:cubicBezTo>
                  <a:cubicBezTo>
                    <a:pt x="10" y="81"/>
                    <a:pt x="10" y="81"/>
                    <a:pt x="9" y="80"/>
                  </a:cubicBezTo>
                  <a:cubicBezTo>
                    <a:pt x="8" y="80"/>
                    <a:pt x="7" y="80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6" y="90"/>
                    <a:pt x="13" y="101"/>
                    <a:pt x="23" y="108"/>
                  </a:cubicBezTo>
                  <a:cubicBezTo>
                    <a:pt x="25" y="110"/>
                    <a:pt x="29" y="111"/>
                    <a:pt x="32" y="113"/>
                  </a:cubicBezTo>
                  <a:cubicBezTo>
                    <a:pt x="33" y="113"/>
                    <a:pt x="34" y="113"/>
                    <a:pt x="35" y="113"/>
                  </a:cubicBezTo>
                  <a:cubicBezTo>
                    <a:pt x="35" y="114"/>
                    <a:pt x="36" y="114"/>
                    <a:pt x="37" y="114"/>
                  </a:cubicBezTo>
                  <a:cubicBezTo>
                    <a:pt x="39" y="114"/>
                    <a:pt x="42" y="115"/>
                    <a:pt x="45" y="115"/>
                  </a:cubicBezTo>
                  <a:cubicBezTo>
                    <a:pt x="50" y="115"/>
                    <a:pt x="56" y="113"/>
                    <a:pt x="62" y="111"/>
                  </a:cubicBezTo>
                  <a:cubicBezTo>
                    <a:pt x="64" y="110"/>
                    <a:pt x="67" y="109"/>
                    <a:pt x="70" y="108"/>
                  </a:cubicBezTo>
                  <a:cubicBezTo>
                    <a:pt x="79" y="103"/>
                    <a:pt x="88" y="95"/>
                    <a:pt x="94" y="87"/>
                  </a:cubicBezTo>
                  <a:cubicBezTo>
                    <a:pt x="91" y="84"/>
                    <a:pt x="88" y="81"/>
                    <a:pt x="85" y="78"/>
                  </a:cubicBezTo>
                  <a:moveTo>
                    <a:pt x="13" y="68"/>
                  </a:moveTo>
                  <a:cubicBezTo>
                    <a:pt x="11" y="69"/>
                    <a:pt x="10" y="70"/>
                    <a:pt x="8" y="71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1" y="73"/>
                    <a:pt x="13" y="73"/>
                    <a:pt x="14" y="74"/>
                  </a:cubicBezTo>
                  <a:cubicBezTo>
                    <a:pt x="13" y="72"/>
                    <a:pt x="13" y="70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moveTo>
                    <a:pt x="43" y="2"/>
                  </a:moveTo>
                  <a:cubicBezTo>
                    <a:pt x="35" y="2"/>
                    <a:pt x="28" y="2"/>
                    <a:pt x="22" y="2"/>
                  </a:cubicBezTo>
                  <a:cubicBezTo>
                    <a:pt x="10" y="13"/>
                    <a:pt x="3" y="27"/>
                    <a:pt x="0" y="43"/>
                  </a:cubicBezTo>
                  <a:cubicBezTo>
                    <a:pt x="2" y="43"/>
                    <a:pt x="3" y="44"/>
                    <a:pt x="3" y="46"/>
                  </a:cubicBezTo>
                  <a:cubicBezTo>
                    <a:pt x="2" y="54"/>
                    <a:pt x="2" y="60"/>
                    <a:pt x="2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10" y="60"/>
                    <a:pt x="11" y="59"/>
                  </a:cubicBezTo>
                  <a:cubicBezTo>
                    <a:pt x="11" y="48"/>
                    <a:pt x="13" y="3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4" y="24"/>
                    <a:pt x="16" y="18"/>
                    <a:pt x="20" y="18"/>
                  </a:cubicBezTo>
                  <a:cubicBezTo>
                    <a:pt x="21" y="18"/>
                    <a:pt x="22" y="18"/>
                    <a:pt x="22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7" y="14"/>
                    <a:pt x="31" y="10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8" y="4"/>
                    <a:pt x="40" y="3"/>
                    <a:pt x="43" y="2"/>
                  </a:cubicBezTo>
                  <a:moveTo>
                    <a:pt x="99" y="0"/>
                  </a:moveTo>
                  <a:cubicBezTo>
                    <a:pt x="93" y="0"/>
                    <a:pt x="88" y="0"/>
                    <a:pt x="82" y="1"/>
                  </a:cubicBezTo>
                  <a:cubicBezTo>
                    <a:pt x="85" y="2"/>
                    <a:pt x="87" y="4"/>
                    <a:pt x="89" y="7"/>
                  </a:cubicBezTo>
                  <a:cubicBezTo>
                    <a:pt x="95" y="16"/>
                    <a:pt x="98" y="27"/>
                    <a:pt x="98" y="38"/>
                  </a:cubicBezTo>
                  <a:cubicBezTo>
                    <a:pt x="100" y="37"/>
                    <a:pt x="101" y="37"/>
                    <a:pt x="102" y="37"/>
                  </a:cubicBezTo>
                  <a:cubicBezTo>
                    <a:pt x="103" y="36"/>
                    <a:pt x="103" y="36"/>
                    <a:pt x="104" y="36"/>
                  </a:cubicBezTo>
                  <a:cubicBezTo>
                    <a:pt x="107" y="36"/>
                    <a:pt x="108" y="42"/>
                    <a:pt x="104" y="44"/>
                  </a:cubicBezTo>
                  <a:cubicBezTo>
                    <a:pt x="102" y="45"/>
                    <a:pt x="100" y="46"/>
                    <a:pt x="98" y="46"/>
                  </a:cubicBezTo>
                  <a:cubicBezTo>
                    <a:pt x="97" y="52"/>
                    <a:pt x="96" y="58"/>
                    <a:pt x="93" y="64"/>
                  </a:cubicBezTo>
                  <a:cubicBezTo>
                    <a:pt x="93" y="65"/>
                    <a:pt x="93" y="66"/>
                    <a:pt x="92" y="66"/>
                  </a:cubicBezTo>
                  <a:cubicBezTo>
                    <a:pt x="95" y="70"/>
                    <a:pt x="98" y="73"/>
                    <a:pt x="101" y="76"/>
                  </a:cubicBezTo>
                  <a:cubicBezTo>
                    <a:pt x="102" y="74"/>
                    <a:pt x="103" y="73"/>
                    <a:pt x="104" y="71"/>
                  </a:cubicBezTo>
                  <a:cubicBezTo>
                    <a:pt x="104" y="70"/>
                    <a:pt x="105" y="69"/>
                    <a:pt x="105" y="68"/>
                  </a:cubicBezTo>
                  <a:cubicBezTo>
                    <a:pt x="107" y="64"/>
                    <a:pt x="108" y="60"/>
                    <a:pt x="109" y="56"/>
                  </a:cubicBezTo>
                  <a:cubicBezTo>
                    <a:pt x="110" y="50"/>
                    <a:pt x="111" y="44"/>
                    <a:pt x="111" y="39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34"/>
                    <a:pt x="110" y="30"/>
                    <a:pt x="110" y="26"/>
                  </a:cubicBezTo>
                  <a:cubicBezTo>
                    <a:pt x="108" y="18"/>
                    <a:pt x="106" y="11"/>
                    <a:pt x="102" y="4"/>
                  </a:cubicBezTo>
                  <a:cubicBezTo>
                    <a:pt x="101" y="3"/>
                    <a:pt x="100" y="1"/>
                    <a:pt x="99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644"/>
            <p:cNvSpPr>
              <a:spLocks/>
            </p:cNvSpPr>
            <p:nvPr/>
          </p:nvSpPr>
          <p:spPr bwMode="auto">
            <a:xfrm>
              <a:off x="7186612" y="-2852738"/>
              <a:ext cx="63500" cy="117475"/>
            </a:xfrm>
            <a:custGeom>
              <a:avLst/>
              <a:gdLst>
                <a:gd name="T0" fmla="*/ 20 w 20"/>
                <a:gd name="T1" fmla="*/ 0 h 37"/>
                <a:gd name="T2" fmla="*/ 13 w 20"/>
                <a:gd name="T3" fmla="*/ 0 h 37"/>
                <a:gd name="T4" fmla="*/ 0 w 20"/>
                <a:gd name="T5" fmla="*/ 34 h 37"/>
                <a:gd name="T6" fmla="*/ 7 w 20"/>
                <a:gd name="T7" fmla="*/ 37 h 37"/>
                <a:gd name="T8" fmla="*/ 20 w 2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0" y="0"/>
                  </a:moveTo>
                  <a:cubicBezTo>
                    <a:pt x="18" y="0"/>
                    <a:pt x="15" y="0"/>
                    <a:pt x="13" y="0"/>
                  </a:cubicBezTo>
                  <a:cubicBezTo>
                    <a:pt x="8" y="11"/>
                    <a:pt x="4" y="22"/>
                    <a:pt x="0" y="34"/>
                  </a:cubicBezTo>
                  <a:cubicBezTo>
                    <a:pt x="3" y="34"/>
                    <a:pt x="5" y="36"/>
                    <a:pt x="7" y="37"/>
                  </a:cubicBezTo>
                  <a:cubicBezTo>
                    <a:pt x="12" y="25"/>
                    <a:pt x="16" y="12"/>
                    <a:pt x="20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645"/>
            <p:cNvSpPr>
              <a:spLocks noEditPoints="1"/>
            </p:cNvSpPr>
            <p:nvPr/>
          </p:nvSpPr>
          <p:spPr bwMode="auto">
            <a:xfrm>
              <a:off x="7156450" y="-2747963"/>
              <a:ext cx="61913" cy="73025"/>
            </a:xfrm>
            <a:custGeom>
              <a:avLst/>
              <a:gdLst>
                <a:gd name="T0" fmla="*/ 7 w 19"/>
                <a:gd name="T1" fmla="*/ 20 h 23"/>
                <a:gd name="T2" fmla="*/ 6 w 19"/>
                <a:gd name="T3" fmla="*/ 21 h 23"/>
                <a:gd name="T4" fmla="*/ 9 w 19"/>
                <a:gd name="T5" fmla="*/ 23 h 23"/>
                <a:gd name="T6" fmla="*/ 7 w 19"/>
                <a:gd name="T7" fmla="*/ 20 h 23"/>
                <a:gd name="T8" fmla="*/ 7 w 19"/>
                <a:gd name="T9" fmla="*/ 20 h 23"/>
                <a:gd name="T10" fmla="*/ 0 w 19"/>
                <a:gd name="T11" fmla="*/ 13 h 23"/>
                <a:gd name="T12" fmla="*/ 1 w 19"/>
                <a:gd name="T13" fmla="*/ 16 h 23"/>
                <a:gd name="T14" fmla="*/ 3 w 19"/>
                <a:gd name="T15" fmla="*/ 14 h 23"/>
                <a:gd name="T16" fmla="*/ 3 w 19"/>
                <a:gd name="T17" fmla="*/ 14 h 23"/>
                <a:gd name="T18" fmla="*/ 2 w 19"/>
                <a:gd name="T19" fmla="*/ 14 h 23"/>
                <a:gd name="T20" fmla="*/ 1 w 19"/>
                <a:gd name="T21" fmla="*/ 14 h 23"/>
                <a:gd name="T22" fmla="*/ 0 w 19"/>
                <a:gd name="T23" fmla="*/ 13 h 23"/>
                <a:gd name="T24" fmla="*/ 7 w 19"/>
                <a:gd name="T25" fmla="*/ 0 h 23"/>
                <a:gd name="T26" fmla="*/ 1 w 19"/>
                <a:gd name="T27" fmla="*/ 4 h 23"/>
                <a:gd name="T28" fmla="*/ 4 w 19"/>
                <a:gd name="T29" fmla="*/ 6 h 23"/>
                <a:gd name="T30" fmla="*/ 6 w 19"/>
                <a:gd name="T31" fmla="*/ 7 h 23"/>
                <a:gd name="T32" fmla="*/ 11 w 19"/>
                <a:gd name="T33" fmla="*/ 5 h 23"/>
                <a:gd name="T34" fmla="*/ 15 w 19"/>
                <a:gd name="T35" fmla="*/ 7 h 23"/>
                <a:gd name="T36" fmla="*/ 16 w 19"/>
                <a:gd name="T37" fmla="*/ 8 h 23"/>
                <a:gd name="T38" fmla="*/ 19 w 19"/>
                <a:gd name="T39" fmla="*/ 7 h 23"/>
                <a:gd name="T40" fmla="*/ 16 w 19"/>
                <a:gd name="T41" fmla="*/ 4 h 23"/>
                <a:gd name="T42" fmla="*/ 9 w 19"/>
                <a:gd name="T43" fmla="*/ 1 h 23"/>
                <a:gd name="T44" fmla="*/ 9 w 19"/>
                <a:gd name="T45" fmla="*/ 0 h 23"/>
                <a:gd name="T46" fmla="*/ 7 w 19"/>
                <a:gd name="T4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3">
                  <a:moveTo>
                    <a:pt x="7" y="20"/>
                  </a:moveTo>
                  <a:cubicBezTo>
                    <a:pt x="7" y="20"/>
                    <a:pt x="6" y="21"/>
                    <a:pt x="6" y="21"/>
                  </a:cubicBezTo>
                  <a:cubicBezTo>
                    <a:pt x="7" y="22"/>
                    <a:pt x="8" y="22"/>
                    <a:pt x="9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0" y="13"/>
                  </a:moveTo>
                  <a:cubicBezTo>
                    <a:pt x="0" y="14"/>
                    <a:pt x="0" y="15"/>
                    <a:pt x="1" y="16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moveTo>
                    <a:pt x="7" y="0"/>
                  </a:moveTo>
                  <a:cubicBezTo>
                    <a:pt x="4" y="0"/>
                    <a:pt x="2" y="2"/>
                    <a:pt x="1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5"/>
                    <a:pt x="11" y="5"/>
                  </a:cubicBezTo>
                  <a:cubicBezTo>
                    <a:pt x="12" y="5"/>
                    <a:pt x="14" y="5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7" y="7"/>
                    <a:pt x="18" y="7"/>
                    <a:pt x="19" y="7"/>
                  </a:cubicBezTo>
                  <a:cubicBezTo>
                    <a:pt x="18" y="6"/>
                    <a:pt x="17" y="5"/>
                    <a:pt x="16" y="4"/>
                  </a:cubicBezTo>
                  <a:cubicBezTo>
                    <a:pt x="14" y="3"/>
                    <a:pt x="12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646"/>
            <p:cNvSpPr>
              <a:spLocks/>
            </p:cNvSpPr>
            <p:nvPr/>
          </p:nvSpPr>
          <p:spPr bwMode="auto">
            <a:xfrm>
              <a:off x="7048500" y="-2798763"/>
              <a:ext cx="127000" cy="95250"/>
            </a:xfrm>
            <a:custGeom>
              <a:avLst/>
              <a:gdLst>
                <a:gd name="T0" fmla="*/ 6 w 40"/>
                <a:gd name="T1" fmla="*/ 0 h 30"/>
                <a:gd name="T2" fmla="*/ 4 w 40"/>
                <a:gd name="T3" fmla="*/ 9 h 30"/>
                <a:gd name="T4" fmla="*/ 4 w 40"/>
                <a:gd name="T5" fmla="*/ 9 h 30"/>
                <a:gd name="T6" fmla="*/ 34 w 40"/>
                <a:gd name="T7" fmla="*/ 29 h 30"/>
                <a:gd name="T8" fmla="*/ 35 w 40"/>
                <a:gd name="T9" fmla="*/ 30 h 30"/>
                <a:gd name="T10" fmla="*/ 36 w 40"/>
                <a:gd name="T11" fmla="*/ 30 h 30"/>
                <a:gd name="T12" fmla="*/ 37 w 40"/>
                <a:gd name="T13" fmla="*/ 30 h 30"/>
                <a:gd name="T14" fmla="*/ 40 w 40"/>
                <a:gd name="T15" fmla="*/ 23 h 30"/>
                <a:gd name="T16" fmla="*/ 38 w 40"/>
                <a:gd name="T17" fmla="*/ 22 h 30"/>
                <a:gd name="T18" fmla="*/ 35 w 40"/>
                <a:gd name="T19" fmla="*/ 20 h 30"/>
                <a:gd name="T20" fmla="*/ 9 w 40"/>
                <a:gd name="T21" fmla="*/ 1 h 30"/>
                <a:gd name="T22" fmla="*/ 8 w 40"/>
                <a:gd name="T23" fmla="*/ 1 h 30"/>
                <a:gd name="T24" fmla="*/ 6 w 40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30">
                  <a:moveTo>
                    <a:pt x="6" y="0"/>
                  </a:moveTo>
                  <a:cubicBezTo>
                    <a:pt x="2" y="0"/>
                    <a:pt x="0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4" y="17"/>
                    <a:pt x="22" y="26"/>
                    <a:pt x="34" y="29"/>
                  </a:cubicBezTo>
                  <a:cubicBezTo>
                    <a:pt x="34" y="30"/>
                    <a:pt x="35" y="30"/>
                    <a:pt x="35" y="30"/>
                  </a:cubicBezTo>
                  <a:cubicBezTo>
                    <a:pt x="35" y="30"/>
                    <a:pt x="36" y="30"/>
                    <a:pt x="36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8" y="25"/>
                    <a:pt x="40" y="23"/>
                  </a:cubicBezTo>
                  <a:cubicBezTo>
                    <a:pt x="39" y="23"/>
                    <a:pt x="39" y="23"/>
                    <a:pt x="38" y="22"/>
                  </a:cubicBezTo>
                  <a:cubicBezTo>
                    <a:pt x="37" y="22"/>
                    <a:pt x="36" y="21"/>
                    <a:pt x="35" y="20"/>
                  </a:cubicBezTo>
                  <a:cubicBezTo>
                    <a:pt x="26" y="14"/>
                    <a:pt x="18" y="8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647"/>
            <p:cNvSpPr>
              <a:spLocks noEditPoints="1"/>
            </p:cNvSpPr>
            <p:nvPr/>
          </p:nvSpPr>
          <p:spPr bwMode="auto">
            <a:xfrm>
              <a:off x="7032625" y="-2703513"/>
              <a:ext cx="147638" cy="127000"/>
            </a:xfrm>
            <a:custGeom>
              <a:avLst/>
              <a:gdLst>
                <a:gd name="T0" fmla="*/ 1 w 46"/>
                <a:gd name="T1" fmla="*/ 33 h 40"/>
                <a:gd name="T2" fmla="*/ 6 w 46"/>
                <a:gd name="T3" fmla="*/ 40 h 40"/>
                <a:gd name="T4" fmla="*/ 10 w 46"/>
                <a:gd name="T5" fmla="*/ 39 h 40"/>
                <a:gd name="T6" fmla="*/ 10 w 46"/>
                <a:gd name="T7" fmla="*/ 38 h 40"/>
                <a:gd name="T8" fmla="*/ 11 w 46"/>
                <a:gd name="T9" fmla="*/ 38 h 40"/>
                <a:gd name="T10" fmla="*/ 1 w 46"/>
                <a:gd name="T11" fmla="*/ 33 h 40"/>
                <a:gd name="T12" fmla="*/ 42 w 46"/>
                <a:gd name="T13" fmla="*/ 0 h 40"/>
                <a:gd name="T14" fmla="*/ 40 w 46"/>
                <a:gd name="T15" fmla="*/ 2 h 40"/>
                <a:gd name="T16" fmla="*/ 8 w 46"/>
                <a:gd name="T17" fmla="*/ 27 h 40"/>
                <a:gd name="T18" fmla="*/ 15 w 46"/>
                <a:gd name="T19" fmla="*/ 31 h 40"/>
                <a:gd name="T20" fmla="*/ 16 w 46"/>
                <a:gd name="T21" fmla="*/ 32 h 40"/>
                <a:gd name="T22" fmla="*/ 45 w 46"/>
                <a:gd name="T23" fmla="*/ 7 h 40"/>
                <a:gd name="T24" fmla="*/ 46 w 46"/>
                <a:gd name="T25" fmla="*/ 6 h 40"/>
                <a:gd name="T26" fmla="*/ 46 w 46"/>
                <a:gd name="T27" fmla="*/ 4 h 40"/>
                <a:gd name="T28" fmla="*/ 42 w 46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0">
                  <a:moveTo>
                    <a:pt x="1" y="33"/>
                  </a:moveTo>
                  <a:cubicBezTo>
                    <a:pt x="0" y="36"/>
                    <a:pt x="3" y="40"/>
                    <a:pt x="6" y="40"/>
                  </a:cubicBezTo>
                  <a:cubicBezTo>
                    <a:pt x="8" y="40"/>
                    <a:pt x="9" y="40"/>
                    <a:pt x="10" y="39"/>
                  </a:cubicBezTo>
                  <a:cubicBezTo>
                    <a:pt x="10" y="39"/>
                    <a:pt x="10" y="38"/>
                    <a:pt x="10" y="38"/>
                  </a:cubicBezTo>
                  <a:cubicBezTo>
                    <a:pt x="10" y="38"/>
                    <a:pt x="11" y="38"/>
                    <a:pt x="11" y="38"/>
                  </a:cubicBezTo>
                  <a:cubicBezTo>
                    <a:pt x="7" y="36"/>
                    <a:pt x="4" y="35"/>
                    <a:pt x="1" y="33"/>
                  </a:cubicBezTo>
                  <a:moveTo>
                    <a:pt x="42" y="0"/>
                  </a:moveTo>
                  <a:cubicBezTo>
                    <a:pt x="41" y="1"/>
                    <a:pt x="41" y="1"/>
                    <a:pt x="40" y="2"/>
                  </a:cubicBezTo>
                  <a:cubicBezTo>
                    <a:pt x="29" y="10"/>
                    <a:pt x="18" y="18"/>
                    <a:pt x="8" y="27"/>
                  </a:cubicBezTo>
                  <a:cubicBezTo>
                    <a:pt x="11" y="28"/>
                    <a:pt x="13" y="29"/>
                    <a:pt x="15" y="31"/>
                  </a:cubicBezTo>
                  <a:cubicBezTo>
                    <a:pt x="16" y="31"/>
                    <a:pt x="16" y="31"/>
                    <a:pt x="16" y="32"/>
                  </a:cubicBezTo>
                  <a:cubicBezTo>
                    <a:pt x="26" y="23"/>
                    <a:pt x="36" y="16"/>
                    <a:pt x="45" y="7"/>
                  </a:cubicBezTo>
                  <a:cubicBezTo>
                    <a:pt x="45" y="7"/>
                    <a:pt x="46" y="6"/>
                    <a:pt x="46" y="6"/>
                  </a:cubicBezTo>
                  <a:cubicBezTo>
                    <a:pt x="46" y="5"/>
                    <a:pt x="46" y="5"/>
                    <a:pt x="46" y="4"/>
                  </a:cubicBezTo>
                  <a:cubicBezTo>
                    <a:pt x="44" y="3"/>
                    <a:pt x="43" y="2"/>
                    <a:pt x="42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648"/>
            <p:cNvSpPr>
              <a:spLocks/>
            </p:cNvSpPr>
            <p:nvPr/>
          </p:nvSpPr>
          <p:spPr bwMode="auto">
            <a:xfrm>
              <a:off x="7180262" y="-2690813"/>
              <a:ext cx="85725" cy="149225"/>
            </a:xfrm>
            <a:custGeom>
              <a:avLst/>
              <a:gdLst>
                <a:gd name="T0" fmla="*/ 0 w 27"/>
                <a:gd name="T1" fmla="*/ 0 h 47"/>
                <a:gd name="T2" fmla="*/ 0 w 27"/>
                <a:gd name="T3" fmla="*/ 2 h 47"/>
                <a:gd name="T4" fmla="*/ 0 w 27"/>
                <a:gd name="T5" fmla="*/ 2 h 47"/>
                <a:gd name="T6" fmla="*/ 2 w 27"/>
                <a:gd name="T7" fmla="*/ 5 h 47"/>
                <a:gd name="T8" fmla="*/ 13 w 27"/>
                <a:gd name="T9" fmla="*/ 31 h 47"/>
                <a:gd name="T10" fmla="*/ 17 w 27"/>
                <a:gd name="T11" fmla="*/ 40 h 47"/>
                <a:gd name="T12" fmla="*/ 21 w 27"/>
                <a:gd name="T13" fmla="*/ 46 h 47"/>
                <a:gd name="T14" fmla="*/ 23 w 27"/>
                <a:gd name="T15" fmla="*/ 47 h 47"/>
                <a:gd name="T16" fmla="*/ 26 w 27"/>
                <a:gd name="T17" fmla="*/ 44 h 47"/>
                <a:gd name="T18" fmla="*/ 23 w 27"/>
                <a:gd name="T19" fmla="*/ 34 h 47"/>
                <a:gd name="T20" fmla="*/ 20 w 27"/>
                <a:gd name="T21" fmla="*/ 26 h 47"/>
                <a:gd name="T22" fmla="*/ 13 w 27"/>
                <a:gd name="T23" fmla="*/ 9 h 47"/>
                <a:gd name="T24" fmla="*/ 0 w 27"/>
                <a:gd name="T25" fmla="*/ 0 h 47"/>
                <a:gd name="T26" fmla="*/ 0 w 27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7" y="13"/>
                    <a:pt x="10" y="22"/>
                    <a:pt x="13" y="31"/>
                  </a:cubicBezTo>
                  <a:cubicBezTo>
                    <a:pt x="14" y="34"/>
                    <a:pt x="16" y="37"/>
                    <a:pt x="17" y="40"/>
                  </a:cubicBezTo>
                  <a:cubicBezTo>
                    <a:pt x="18" y="42"/>
                    <a:pt x="19" y="44"/>
                    <a:pt x="21" y="46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5" y="47"/>
                    <a:pt x="27" y="46"/>
                    <a:pt x="26" y="44"/>
                  </a:cubicBezTo>
                  <a:cubicBezTo>
                    <a:pt x="25" y="41"/>
                    <a:pt x="24" y="38"/>
                    <a:pt x="23" y="34"/>
                  </a:cubicBezTo>
                  <a:cubicBezTo>
                    <a:pt x="22" y="32"/>
                    <a:pt x="21" y="29"/>
                    <a:pt x="20" y="26"/>
                  </a:cubicBezTo>
                  <a:cubicBezTo>
                    <a:pt x="18" y="20"/>
                    <a:pt x="16" y="15"/>
                    <a:pt x="13" y="9"/>
                  </a:cubicBezTo>
                  <a:cubicBezTo>
                    <a:pt x="9" y="5"/>
                    <a:pt x="4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649"/>
            <p:cNvSpPr>
              <a:spLocks/>
            </p:cNvSpPr>
            <p:nvPr/>
          </p:nvSpPr>
          <p:spPr bwMode="auto">
            <a:xfrm>
              <a:off x="7208837" y="-2741613"/>
              <a:ext cx="139700" cy="44450"/>
            </a:xfrm>
            <a:custGeom>
              <a:avLst/>
              <a:gdLst>
                <a:gd name="T0" fmla="*/ 40 w 44"/>
                <a:gd name="T1" fmla="*/ 0 h 14"/>
                <a:gd name="T2" fmla="*/ 38 w 44"/>
                <a:gd name="T3" fmla="*/ 1 h 14"/>
                <a:gd name="T4" fmla="*/ 34 w 44"/>
                <a:gd name="T5" fmla="*/ 2 h 14"/>
                <a:gd name="T6" fmla="*/ 3 w 44"/>
                <a:gd name="T7" fmla="*/ 5 h 14"/>
                <a:gd name="T8" fmla="*/ 0 w 44"/>
                <a:gd name="T9" fmla="*/ 6 h 14"/>
                <a:gd name="T10" fmla="*/ 9 w 44"/>
                <a:gd name="T11" fmla="*/ 14 h 14"/>
                <a:gd name="T12" fmla="*/ 25 w 44"/>
                <a:gd name="T13" fmla="*/ 12 h 14"/>
                <a:gd name="T14" fmla="*/ 34 w 44"/>
                <a:gd name="T15" fmla="*/ 10 h 14"/>
                <a:gd name="T16" fmla="*/ 40 w 44"/>
                <a:gd name="T17" fmla="*/ 8 h 14"/>
                <a:gd name="T18" fmla="*/ 40 w 4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4">
                  <a:moveTo>
                    <a:pt x="40" y="0"/>
                  </a:moveTo>
                  <a:cubicBezTo>
                    <a:pt x="39" y="0"/>
                    <a:pt x="39" y="0"/>
                    <a:pt x="38" y="1"/>
                  </a:cubicBezTo>
                  <a:cubicBezTo>
                    <a:pt x="37" y="1"/>
                    <a:pt x="36" y="1"/>
                    <a:pt x="34" y="2"/>
                  </a:cubicBezTo>
                  <a:cubicBezTo>
                    <a:pt x="24" y="4"/>
                    <a:pt x="13" y="3"/>
                    <a:pt x="3" y="5"/>
                  </a:cubicBezTo>
                  <a:cubicBezTo>
                    <a:pt x="2" y="5"/>
                    <a:pt x="1" y="5"/>
                    <a:pt x="0" y="6"/>
                  </a:cubicBezTo>
                  <a:cubicBezTo>
                    <a:pt x="3" y="9"/>
                    <a:pt x="6" y="11"/>
                    <a:pt x="9" y="14"/>
                  </a:cubicBezTo>
                  <a:cubicBezTo>
                    <a:pt x="15" y="13"/>
                    <a:pt x="20" y="13"/>
                    <a:pt x="25" y="12"/>
                  </a:cubicBezTo>
                  <a:cubicBezTo>
                    <a:pt x="28" y="11"/>
                    <a:pt x="31" y="11"/>
                    <a:pt x="34" y="10"/>
                  </a:cubicBezTo>
                  <a:cubicBezTo>
                    <a:pt x="36" y="10"/>
                    <a:pt x="38" y="9"/>
                    <a:pt x="40" y="8"/>
                  </a:cubicBezTo>
                  <a:cubicBezTo>
                    <a:pt x="44" y="6"/>
                    <a:pt x="43" y="0"/>
                    <a:pt x="40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650"/>
            <p:cNvSpPr>
              <a:spLocks/>
            </p:cNvSpPr>
            <p:nvPr/>
          </p:nvSpPr>
          <p:spPr bwMode="auto">
            <a:xfrm>
              <a:off x="7165975" y="-2732088"/>
              <a:ext cx="363538" cy="379413"/>
            </a:xfrm>
            <a:custGeom>
              <a:avLst/>
              <a:gdLst>
                <a:gd name="T0" fmla="*/ 8 w 114"/>
                <a:gd name="T1" fmla="*/ 0 h 119"/>
                <a:gd name="T2" fmla="*/ 3 w 114"/>
                <a:gd name="T3" fmla="*/ 2 h 119"/>
                <a:gd name="T4" fmla="*/ 0 w 114"/>
                <a:gd name="T5" fmla="*/ 9 h 119"/>
                <a:gd name="T6" fmla="*/ 0 w 114"/>
                <a:gd name="T7" fmla="*/ 9 h 119"/>
                <a:gd name="T8" fmla="*/ 4 w 114"/>
                <a:gd name="T9" fmla="*/ 13 h 119"/>
                <a:gd name="T10" fmla="*/ 4 w 114"/>
                <a:gd name="T11" fmla="*/ 13 h 119"/>
                <a:gd name="T12" fmla="*/ 17 w 114"/>
                <a:gd name="T13" fmla="*/ 22 h 119"/>
                <a:gd name="T14" fmla="*/ 29 w 114"/>
                <a:gd name="T15" fmla="*/ 33 h 119"/>
                <a:gd name="T16" fmla="*/ 31 w 114"/>
                <a:gd name="T17" fmla="*/ 35 h 119"/>
                <a:gd name="T18" fmla="*/ 33 w 114"/>
                <a:gd name="T19" fmla="*/ 37 h 119"/>
                <a:gd name="T20" fmla="*/ 34 w 114"/>
                <a:gd name="T21" fmla="*/ 39 h 119"/>
                <a:gd name="T22" fmla="*/ 43 w 114"/>
                <a:gd name="T23" fmla="*/ 48 h 119"/>
                <a:gd name="T24" fmla="*/ 58 w 114"/>
                <a:gd name="T25" fmla="*/ 64 h 119"/>
                <a:gd name="T26" fmla="*/ 81 w 114"/>
                <a:gd name="T27" fmla="*/ 93 h 119"/>
                <a:gd name="T28" fmla="*/ 103 w 114"/>
                <a:gd name="T29" fmla="*/ 119 h 119"/>
                <a:gd name="T30" fmla="*/ 114 w 114"/>
                <a:gd name="T31" fmla="*/ 119 h 119"/>
                <a:gd name="T32" fmla="*/ 113 w 114"/>
                <a:gd name="T33" fmla="*/ 115 h 119"/>
                <a:gd name="T34" fmla="*/ 91 w 114"/>
                <a:gd name="T35" fmla="*/ 87 h 119"/>
                <a:gd name="T36" fmla="*/ 67 w 114"/>
                <a:gd name="T37" fmla="*/ 55 h 119"/>
                <a:gd name="T38" fmla="*/ 56 w 114"/>
                <a:gd name="T39" fmla="*/ 44 h 119"/>
                <a:gd name="T40" fmla="*/ 50 w 114"/>
                <a:gd name="T41" fmla="*/ 37 h 119"/>
                <a:gd name="T42" fmla="*/ 41 w 114"/>
                <a:gd name="T43" fmla="*/ 27 h 119"/>
                <a:gd name="T44" fmla="*/ 41 w 114"/>
                <a:gd name="T45" fmla="*/ 27 h 119"/>
                <a:gd name="T46" fmla="*/ 38 w 114"/>
                <a:gd name="T47" fmla="*/ 24 h 119"/>
                <a:gd name="T48" fmla="*/ 36 w 114"/>
                <a:gd name="T49" fmla="*/ 23 h 119"/>
                <a:gd name="T50" fmla="*/ 27 w 114"/>
                <a:gd name="T51" fmla="*/ 14 h 119"/>
                <a:gd name="T52" fmla="*/ 22 w 114"/>
                <a:gd name="T53" fmla="*/ 11 h 119"/>
                <a:gd name="T54" fmla="*/ 13 w 114"/>
                <a:gd name="T55" fmla="*/ 3 h 119"/>
                <a:gd name="T56" fmla="*/ 12 w 114"/>
                <a:gd name="T57" fmla="*/ 2 h 119"/>
                <a:gd name="T58" fmla="*/ 8 w 114"/>
                <a:gd name="T5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" h="119">
                  <a:moveTo>
                    <a:pt x="8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2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5"/>
                    <a:pt x="13" y="18"/>
                    <a:pt x="17" y="22"/>
                  </a:cubicBezTo>
                  <a:cubicBezTo>
                    <a:pt x="21" y="25"/>
                    <a:pt x="25" y="29"/>
                    <a:pt x="29" y="33"/>
                  </a:cubicBezTo>
                  <a:cubicBezTo>
                    <a:pt x="30" y="34"/>
                    <a:pt x="30" y="34"/>
                    <a:pt x="31" y="35"/>
                  </a:cubicBezTo>
                  <a:cubicBezTo>
                    <a:pt x="31" y="36"/>
                    <a:pt x="32" y="36"/>
                    <a:pt x="33" y="37"/>
                  </a:cubicBezTo>
                  <a:cubicBezTo>
                    <a:pt x="33" y="37"/>
                    <a:pt x="34" y="38"/>
                    <a:pt x="34" y="39"/>
                  </a:cubicBezTo>
                  <a:cubicBezTo>
                    <a:pt x="37" y="42"/>
                    <a:pt x="40" y="45"/>
                    <a:pt x="43" y="48"/>
                  </a:cubicBezTo>
                  <a:cubicBezTo>
                    <a:pt x="48" y="53"/>
                    <a:pt x="53" y="59"/>
                    <a:pt x="58" y="64"/>
                  </a:cubicBezTo>
                  <a:cubicBezTo>
                    <a:pt x="66" y="74"/>
                    <a:pt x="74" y="84"/>
                    <a:pt x="81" y="93"/>
                  </a:cubicBezTo>
                  <a:cubicBezTo>
                    <a:pt x="88" y="102"/>
                    <a:pt x="95" y="111"/>
                    <a:pt x="10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8"/>
                    <a:pt x="114" y="117"/>
                    <a:pt x="113" y="115"/>
                  </a:cubicBezTo>
                  <a:cubicBezTo>
                    <a:pt x="107" y="105"/>
                    <a:pt x="99" y="96"/>
                    <a:pt x="91" y="87"/>
                  </a:cubicBezTo>
                  <a:cubicBezTo>
                    <a:pt x="83" y="76"/>
                    <a:pt x="75" y="66"/>
                    <a:pt x="67" y="55"/>
                  </a:cubicBezTo>
                  <a:cubicBezTo>
                    <a:pt x="63" y="51"/>
                    <a:pt x="60" y="47"/>
                    <a:pt x="56" y="44"/>
                  </a:cubicBezTo>
                  <a:cubicBezTo>
                    <a:pt x="54" y="41"/>
                    <a:pt x="52" y="39"/>
                    <a:pt x="50" y="37"/>
                  </a:cubicBezTo>
                  <a:cubicBezTo>
                    <a:pt x="47" y="34"/>
                    <a:pt x="44" y="31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6"/>
                    <a:pt x="39" y="25"/>
                    <a:pt x="38" y="24"/>
                  </a:cubicBezTo>
                  <a:cubicBezTo>
                    <a:pt x="37" y="24"/>
                    <a:pt x="37" y="23"/>
                    <a:pt x="36" y="23"/>
                  </a:cubicBezTo>
                  <a:cubicBezTo>
                    <a:pt x="33" y="20"/>
                    <a:pt x="30" y="17"/>
                    <a:pt x="27" y="14"/>
                  </a:cubicBezTo>
                  <a:cubicBezTo>
                    <a:pt x="26" y="13"/>
                    <a:pt x="24" y="12"/>
                    <a:pt x="22" y="11"/>
                  </a:cubicBezTo>
                  <a:cubicBezTo>
                    <a:pt x="19" y="8"/>
                    <a:pt x="16" y="6"/>
                    <a:pt x="13" y="3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1" y="0"/>
                    <a:pt x="9" y="0"/>
                    <a:pt x="8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651"/>
            <p:cNvSpPr>
              <a:spLocks/>
            </p:cNvSpPr>
            <p:nvPr/>
          </p:nvSpPr>
          <p:spPr bwMode="auto">
            <a:xfrm>
              <a:off x="6873875" y="-2547938"/>
              <a:ext cx="25400" cy="41275"/>
            </a:xfrm>
            <a:custGeom>
              <a:avLst/>
              <a:gdLst>
                <a:gd name="T0" fmla="*/ 3 w 8"/>
                <a:gd name="T1" fmla="*/ 0 h 13"/>
                <a:gd name="T2" fmla="*/ 0 w 8"/>
                <a:gd name="T3" fmla="*/ 3 h 13"/>
                <a:gd name="T4" fmla="*/ 0 w 8"/>
                <a:gd name="T5" fmla="*/ 3 h 13"/>
                <a:gd name="T6" fmla="*/ 1 w 8"/>
                <a:gd name="T7" fmla="*/ 5 h 13"/>
                <a:gd name="T8" fmla="*/ 1 w 8"/>
                <a:gd name="T9" fmla="*/ 13 h 13"/>
                <a:gd name="T10" fmla="*/ 7 w 8"/>
                <a:gd name="T11" fmla="*/ 8 h 13"/>
                <a:gd name="T12" fmla="*/ 8 w 8"/>
                <a:gd name="T13" fmla="*/ 7 h 13"/>
                <a:gd name="T14" fmla="*/ 6 w 8"/>
                <a:gd name="T15" fmla="*/ 8 h 13"/>
                <a:gd name="T16" fmla="*/ 2 w 8"/>
                <a:gd name="T17" fmla="*/ 6 h 13"/>
                <a:gd name="T18" fmla="*/ 3 w 8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1"/>
                    <a:pt x="5" y="10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3" y="7"/>
                    <a:pt x="2" y="6"/>
                  </a:cubicBezTo>
                  <a:cubicBezTo>
                    <a:pt x="1" y="3"/>
                    <a:pt x="2" y="1"/>
                    <a:pt x="3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652"/>
            <p:cNvSpPr>
              <a:spLocks/>
            </p:cNvSpPr>
            <p:nvPr/>
          </p:nvSpPr>
          <p:spPr bwMode="auto">
            <a:xfrm>
              <a:off x="6877050" y="-2630488"/>
              <a:ext cx="133350" cy="107950"/>
            </a:xfrm>
            <a:custGeom>
              <a:avLst/>
              <a:gdLst>
                <a:gd name="T0" fmla="*/ 36 w 42"/>
                <a:gd name="T1" fmla="*/ 0 h 34"/>
                <a:gd name="T2" fmla="*/ 35 w 42"/>
                <a:gd name="T3" fmla="*/ 1 h 34"/>
                <a:gd name="T4" fmla="*/ 21 w 42"/>
                <a:gd name="T5" fmla="*/ 12 h 34"/>
                <a:gd name="T6" fmla="*/ 2 w 42"/>
                <a:gd name="T7" fmla="*/ 26 h 34"/>
                <a:gd name="T8" fmla="*/ 2 w 42"/>
                <a:gd name="T9" fmla="*/ 26 h 34"/>
                <a:gd name="T10" fmla="*/ 1 w 42"/>
                <a:gd name="T11" fmla="*/ 32 h 34"/>
                <a:gd name="T12" fmla="*/ 5 w 42"/>
                <a:gd name="T13" fmla="*/ 34 h 34"/>
                <a:gd name="T14" fmla="*/ 7 w 42"/>
                <a:gd name="T15" fmla="*/ 33 h 34"/>
                <a:gd name="T16" fmla="*/ 7 w 42"/>
                <a:gd name="T17" fmla="*/ 33 h 34"/>
                <a:gd name="T18" fmla="*/ 18 w 42"/>
                <a:gd name="T19" fmla="*/ 26 h 34"/>
                <a:gd name="T20" fmla="*/ 40 w 42"/>
                <a:gd name="T21" fmla="*/ 9 h 34"/>
                <a:gd name="T22" fmla="*/ 41 w 42"/>
                <a:gd name="T23" fmla="*/ 9 h 34"/>
                <a:gd name="T24" fmla="*/ 42 w 42"/>
                <a:gd name="T25" fmla="*/ 7 h 34"/>
                <a:gd name="T26" fmla="*/ 40 w 42"/>
                <a:gd name="T27" fmla="*/ 7 h 34"/>
                <a:gd name="T28" fmla="*/ 40 w 42"/>
                <a:gd name="T29" fmla="*/ 6 h 34"/>
                <a:gd name="T30" fmla="*/ 40 w 42"/>
                <a:gd name="T31" fmla="*/ 6 h 34"/>
                <a:gd name="T32" fmla="*/ 37 w 42"/>
                <a:gd name="T33" fmla="*/ 4 h 34"/>
                <a:gd name="T34" fmla="*/ 37 w 42"/>
                <a:gd name="T35" fmla="*/ 3 h 34"/>
                <a:gd name="T36" fmla="*/ 37 w 42"/>
                <a:gd name="T37" fmla="*/ 3 h 34"/>
                <a:gd name="T38" fmla="*/ 37 w 42"/>
                <a:gd name="T39" fmla="*/ 3 h 34"/>
                <a:gd name="T40" fmla="*/ 37 w 42"/>
                <a:gd name="T41" fmla="*/ 3 h 34"/>
                <a:gd name="T42" fmla="*/ 37 w 42"/>
                <a:gd name="T43" fmla="*/ 2 h 34"/>
                <a:gd name="T44" fmla="*/ 36 w 42"/>
                <a:gd name="T45" fmla="*/ 0 h 34"/>
                <a:gd name="T46" fmla="*/ 36 w 42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34">
                  <a:moveTo>
                    <a:pt x="36" y="0"/>
                  </a:moveTo>
                  <a:cubicBezTo>
                    <a:pt x="36" y="0"/>
                    <a:pt x="35" y="1"/>
                    <a:pt x="35" y="1"/>
                  </a:cubicBezTo>
                  <a:cubicBezTo>
                    <a:pt x="31" y="4"/>
                    <a:pt x="26" y="7"/>
                    <a:pt x="21" y="1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0" y="29"/>
                    <a:pt x="1" y="32"/>
                  </a:cubicBezTo>
                  <a:cubicBezTo>
                    <a:pt x="2" y="33"/>
                    <a:pt x="4" y="34"/>
                    <a:pt x="5" y="34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5" y="21"/>
                    <a:pt x="33" y="15"/>
                    <a:pt x="40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8"/>
                    <a:pt x="42" y="7"/>
                  </a:cubicBezTo>
                  <a:cubicBezTo>
                    <a:pt x="42" y="7"/>
                    <a:pt x="41" y="7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8" y="5"/>
                    <a:pt x="37" y="4"/>
                  </a:cubicBezTo>
                  <a:cubicBezTo>
                    <a:pt x="37" y="4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2"/>
                    <a:pt x="37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653"/>
            <p:cNvSpPr>
              <a:spLocks/>
            </p:cNvSpPr>
            <p:nvPr/>
          </p:nvSpPr>
          <p:spPr bwMode="auto">
            <a:xfrm>
              <a:off x="6994525" y="-2630488"/>
              <a:ext cx="92075" cy="50800"/>
            </a:xfrm>
            <a:custGeom>
              <a:avLst/>
              <a:gdLst>
                <a:gd name="T0" fmla="*/ 11 w 29"/>
                <a:gd name="T1" fmla="*/ 0 h 16"/>
                <a:gd name="T2" fmla="*/ 10 w 29"/>
                <a:gd name="T3" fmla="*/ 1 h 16"/>
                <a:gd name="T4" fmla="*/ 6 w 29"/>
                <a:gd name="T5" fmla="*/ 4 h 16"/>
                <a:gd name="T6" fmla="*/ 6 w 29"/>
                <a:gd name="T7" fmla="*/ 4 h 16"/>
                <a:gd name="T8" fmla="*/ 5 w 29"/>
                <a:gd name="T9" fmla="*/ 5 h 16"/>
                <a:gd name="T10" fmla="*/ 4 w 29"/>
                <a:gd name="T11" fmla="*/ 5 h 16"/>
                <a:gd name="T12" fmla="*/ 2 w 29"/>
                <a:gd name="T13" fmla="*/ 5 h 16"/>
                <a:gd name="T14" fmla="*/ 0 w 29"/>
                <a:gd name="T15" fmla="*/ 3 h 16"/>
                <a:gd name="T16" fmla="*/ 0 w 29"/>
                <a:gd name="T17" fmla="*/ 4 h 16"/>
                <a:gd name="T18" fmla="*/ 3 w 29"/>
                <a:gd name="T19" fmla="*/ 6 h 16"/>
                <a:gd name="T20" fmla="*/ 3 w 29"/>
                <a:gd name="T21" fmla="*/ 6 h 16"/>
                <a:gd name="T22" fmla="*/ 3 w 29"/>
                <a:gd name="T23" fmla="*/ 7 h 16"/>
                <a:gd name="T24" fmla="*/ 5 w 29"/>
                <a:gd name="T25" fmla="*/ 7 h 16"/>
                <a:gd name="T26" fmla="*/ 5 w 29"/>
                <a:gd name="T27" fmla="*/ 7 h 16"/>
                <a:gd name="T28" fmla="*/ 8 w 29"/>
                <a:gd name="T29" fmla="*/ 8 h 16"/>
                <a:gd name="T30" fmla="*/ 12 w 29"/>
                <a:gd name="T31" fmla="*/ 9 h 16"/>
                <a:gd name="T32" fmla="*/ 13 w 29"/>
                <a:gd name="T33" fmla="*/ 10 h 16"/>
                <a:gd name="T34" fmla="*/ 23 w 29"/>
                <a:gd name="T35" fmla="*/ 15 h 16"/>
                <a:gd name="T36" fmla="*/ 23 w 29"/>
                <a:gd name="T37" fmla="*/ 15 h 16"/>
                <a:gd name="T38" fmla="*/ 24 w 29"/>
                <a:gd name="T39" fmla="*/ 15 h 16"/>
                <a:gd name="T40" fmla="*/ 26 w 29"/>
                <a:gd name="T41" fmla="*/ 16 h 16"/>
                <a:gd name="T42" fmla="*/ 29 w 29"/>
                <a:gd name="T43" fmla="*/ 13 h 16"/>
                <a:gd name="T44" fmla="*/ 28 w 29"/>
                <a:gd name="T45" fmla="*/ 9 h 16"/>
                <a:gd name="T46" fmla="*/ 27 w 29"/>
                <a:gd name="T47" fmla="*/ 8 h 16"/>
                <a:gd name="T48" fmla="*/ 20 w 29"/>
                <a:gd name="T49" fmla="*/ 4 h 16"/>
                <a:gd name="T50" fmla="*/ 17 w 29"/>
                <a:gd name="T51" fmla="*/ 3 h 16"/>
                <a:gd name="T52" fmla="*/ 13 w 29"/>
                <a:gd name="T53" fmla="*/ 1 h 16"/>
                <a:gd name="T54" fmla="*/ 11 w 29"/>
                <a:gd name="T5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16">
                  <a:moveTo>
                    <a:pt x="11" y="0"/>
                  </a:moveTo>
                  <a:cubicBezTo>
                    <a:pt x="11" y="1"/>
                    <a:pt x="10" y="1"/>
                    <a:pt x="10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6" y="12"/>
                    <a:pt x="1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5" y="15"/>
                    <a:pt x="25" y="16"/>
                    <a:pt x="26" y="16"/>
                  </a:cubicBezTo>
                  <a:cubicBezTo>
                    <a:pt x="27" y="16"/>
                    <a:pt x="28" y="15"/>
                    <a:pt x="29" y="13"/>
                  </a:cubicBezTo>
                  <a:cubicBezTo>
                    <a:pt x="29" y="12"/>
                    <a:pt x="29" y="10"/>
                    <a:pt x="28" y="9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5" y="6"/>
                    <a:pt x="23" y="5"/>
                    <a:pt x="20" y="4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6" y="2"/>
                    <a:pt x="14" y="2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654"/>
            <p:cNvSpPr>
              <a:spLocks/>
            </p:cNvSpPr>
            <p:nvPr/>
          </p:nvSpPr>
          <p:spPr bwMode="auto">
            <a:xfrm>
              <a:off x="6994525" y="-2684463"/>
              <a:ext cx="88900" cy="69850"/>
            </a:xfrm>
            <a:custGeom>
              <a:avLst/>
              <a:gdLst>
                <a:gd name="T0" fmla="*/ 23 w 28"/>
                <a:gd name="T1" fmla="*/ 0 h 22"/>
                <a:gd name="T2" fmla="*/ 21 w 28"/>
                <a:gd name="T3" fmla="*/ 0 h 22"/>
                <a:gd name="T4" fmla="*/ 14 w 28"/>
                <a:gd name="T5" fmla="*/ 5 h 22"/>
                <a:gd name="T6" fmla="*/ 10 w 28"/>
                <a:gd name="T7" fmla="*/ 8 h 22"/>
                <a:gd name="T8" fmla="*/ 5 w 28"/>
                <a:gd name="T9" fmla="*/ 12 h 22"/>
                <a:gd name="T10" fmla="*/ 6 w 28"/>
                <a:gd name="T11" fmla="*/ 13 h 22"/>
                <a:gd name="T12" fmla="*/ 6 w 28"/>
                <a:gd name="T13" fmla="*/ 21 h 22"/>
                <a:gd name="T14" fmla="*/ 4 w 28"/>
                <a:gd name="T15" fmla="*/ 22 h 22"/>
                <a:gd name="T16" fmla="*/ 3 w 28"/>
                <a:gd name="T17" fmla="*/ 22 h 22"/>
                <a:gd name="T18" fmla="*/ 2 w 28"/>
                <a:gd name="T19" fmla="*/ 22 h 22"/>
                <a:gd name="T20" fmla="*/ 2 w 28"/>
                <a:gd name="T21" fmla="*/ 21 h 22"/>
                <a:gd name="T22" fmla="*/ 0 w 28"/>
                <a:gd name="T23" fmla="*/ 20 h 22"/>
                <a:gd name="T24" fmla="*/ 0 w 28"/>
                <a:gd name="T25" fmla="*/ 20 h 22"/>
                <a:gd name="T26" fmla="*/ 0 w 28"/>
                <a:gd name="T27" fmla="*/ 20 h 22"/>
                <a:gd name="T28" fmla="*/ 0 w 28"/>
                <a:gd name="T29" fmla="*/ 20 h 22"/>
                <a:gd name="T30" fmla="*/ 2 w 28"/>
                <a:gd name="T31" fmla="*/ 22 h 22"/>
                <a:gd name="T32" fmla="*/ 4 w 28"/>
                <a:gd name="T33" fmla="*/ 22 h 22"/>
                <a:gd name="T34" fmla="*/ 5 w 28"/>
                <a:gd name="T35" fmla="*/ 22 h 22"/>
                <a:gd name="T36" fmla="*/ 6 w 28"/>
                <a:gd name="T37" fmla="*/ 21 h 22"/>
                <a:gd name="T38" fmla="*/ 6 w 28"/>
                <a:gd name="T39" fmla="*/ 21 h 22"/>
                <a:gd name="T40" fmla="*/ 10 w 28"/>
                <a:gd name="T41" fmla="*/ 18 h 22"/>
                <a:gd name="T42" fmla="*/ 11 w 28"/>
                <a:gd name="T43" fmla="*/ 17 h 22"/>
                <a:gd name="T44" fmla="*/ 16 w 28"/>
                <a:gd name="T45" fmla="*/ 14 h 22"/>
                <a:gd name="T46" fmla="*/ 21 w 28"/>
                <a:gd name="T47" fmla="*/ 10 h 22"/>
                <a:gd name="T48" fmla="*/ 25 w 28"/>
                <a:gd name="T49" fmla="*/ 7 h 22"/>
                <a:gd name="T50" fmla="*/ 26 w 28"/>
                <a:gd name="T51" fmla="*/ 1 h 22"/>
                <a:gd name="T52" fmla="*/ 23 w 28"/>
                <a:gd name="T5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22">
                  <a:moveTo>
                    <a:pt x="23" y="0"/>
                  </a:moveTo>
                  <a:cubicBezTo>
                    <a:pt x="23" y="0"/>
                    <a:pt x="22" y="0"/>
                    <a:pt x="21" y="0"/>
                  </a:cubicBezTo>
                  <a:cubicBezTo>
                    <a:pt x="19" y="1"/>
                    <a:pt x="17" y="3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4"/>
                    <a:pt x="6" y="18"/>
                    <a:pt x="6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4" y="22"/>
                    <a:pt x="4" y="22"/>
                    <a:pt x="3" y="22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1" y="21"/>
                    <a:pt x="2" y="22"/>
                  </a:cubicBezTo>
                  <a:cubicBezTo>
                    <a:pt x="2" y="22"/>
                    <a:pt x="3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8"/>
                    <a:pt x="11" y="17"/>
                  </a:cubicBezTo>
                  <a:cubicBezTo>
                    <a:pt x="13" y="16"/>
                    <a:pt x="14" y="15"/>
                    <a:pt x="16" y="14"/>
                  </a:cubicBezTo>
                  <a:cubicBezTo>
                    <a:pt x="17" y="13"/>
                    <a:pt x="19" y="12"/>
                    <a:pt x="21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5"/>
                    <a:pt x="28" y="3"/>
                    <a:pt x="26" y="1"/>
                  </a:cubicBezTo>
                  <a:cubicBezTo>
                    <a:pt x="26" y="0"/>
                    <a:pt x="25" y="0"/>
                    <a:pt x="23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655"/>
            <p:cNvSpPr>
              <a:spLocks/>
            </p:cNvSpPr>
            <p:nvPr/>
          </p:nvSpPr>
          <p:spPr bwMode="auto">
            <a:xfrm>
              <a:off x="6981825" y="-2722563"/>
              <a:ext cx="31750" cy="107950"/>
            </a:xfrm>
            <a:custGeom>
              <a:avLst/>
              <a:gdLst>
                <a:gd name="T0" fmla="*/ 6 w 10"/>
                <a:gd name="T1" fmla="*/ 0 h 34"/>
                <a:gd name="T2" fmla="*/ 2 w 10"/>
                <a:gd name="T3" fmla="*/ 3 h 34"/>
                <a:gd name="T4" fmla="*/ 1 w 10"/>
                <a:gd name="T5" fmla="*/ 8 h 34"/>
                <a:gd name="T6" fmla="*/ 1 w 10"/>
                <a:gd name="T7" fmla="*/ 20 h 34"/>
                <a:gd name="T8" fmla="*/ 1 w 10"/>
                <a:gd name="T9" fmla="*/ 20 h 34"/>
                <a:gd name="T10" fmla="*/ 1 w 10"/>
                <a:gd name="T11" fmla="*/ 21 h 34"/>
                <a:gd name="T12" fmla="*/ 3 w 10"/>
                <a:gd name="T13" fmla="*/ 29 h 34"/>
                <a:gd name="T14" fmla="*/ 3 w 10"/>
                <a:gd name="T15" fmla="*/ 29 h 34"/>
                <a:gd name="T16" fmla="*/ 4 w 10"/>
                <a:gd name="T17" fmla="*/ 31 h 34"/>
                <a:gd name="T18" fmla="*/ 4 w 10"/>
                <a:gd name="T19" fmla="*/ 32 h 34"/>
                <a:gd name="T20" fmla="*/ 6 w 10"/>
                <a:gd name="T21" fmla="*/ 33 h 34"/>
                <a:gd name="T22" fmla="*/ 6 w 10"/>
                <a:gd name="T23" fmla="*/ 34 h 34"/>
                <a:gd name="T24" fmla="*/ 7 w 10"/>
                <a:gd name="T25" fmla="*/ 34 h 34"/>
                <a:gd name="T26" fmla="*/ 8 w 10"/>
                <a:gd name="T27" fmla="*/ 34 h 34"/>
                <a:gd name="T28" fmla="*/ 10 w 10"/>
                <a:gd name="T29" fmla="*/ 33 h 34"/>
                <a:gd name="T30" fmla="*/ 10 w 10"/>
                <a:gd name="T31" fmla="*/ 25 h 34"/>
                <a:gd name="T32" fmla="*/ 9 w 10"/>
                <a:gd name="T33" fmla="*/ 24 h 34"/>
                <a:gd name="T34" fmla="*/ 10 w 10"/>
                <a:gd name="T35" fmla="*/ 4 h 34"/>
                <a:gd name="T36" fmla="*/ 7 w 10"/>
                <a:gd name="T37" fmla="*/ 1 h 34"/>
                <a:gd name="T38" fmla="*/ 7 w 10"/>
                <a:gd name="T39" fmla="*/ 1 h 34"/>
                <a:gd name="T40" fmla="*/ 6 w 10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34">
                  <a:moveTo>
                    <a:pt x="6" y="0"/>
                  </a:moveTo>
                  <a:cubicBezTo>
                    <a:pt x="4" y="0"/>
                    <a:pt x="2" y="1"/>
                    <a:pt x="2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0" y="12"/>
                    <a:pt x="0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6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10" y="33"/>
                  </a:cubicBezTo>
                  <a:cubicBezTo>
                    <a:pt x="10" y="30"/>
                    <a:pt x="10" y="26"/>
                    <a:pt x="10" y="25"/>
                  </a:cubicBezTo>
                  <a:cubicBezTo>
                    <a:pt x="10" y="25"/>
                    <a:pt x="9" y="24"/>
                    <a:pt x="9" y="24"/>
                  </a:cubicBezTo>
                  <a:cubicBezTo>
                    <a:pt x="9" y="18"/>
                    <a:pt x="9" y="12"/>
                    <a:pt x="10" y="4"/>
                  </a:cubicBezTo>
                  <a:cubicBezTo>
                    <a:pt x="10" y="2"/>
                    <a:pt x="9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656"/>
            <p:cNvSpPr>
              <a:spLocks/>
            </p:cNvSpPr>
            <p:nvPr/>
          </p:nvSpPr>
          <p:spPr bwMode="auto">
            <a:xfrm>
              <a:off x="6813550" y="-2901950"/>
              <a:ext cx="1525588" cy="90488"/>
            </a:xfrm>
            <a:custGeom>
              <a:avLst/>
              <a:gdLst>
                <a:gd name="T0" fmla="*/ 471 w 479"/>
                <a:gd name="T1" fmla="*/ 2 h 28"/>
                <a:gd name="T2" fmla="*/ 383 w 479"/>
                <a:gd name="T3" fmla="*/ 2 h 28"/>
                <a:gd name="T4" fmla="*/ 292 w 479"/>
                <a:gd name="T5" fmla="*/ 4 h 28"/>
                <a:gd name="T6" fmla="*/ 112 w 479"/>
                <a:gd name="T7" fmla="*/ 8 h 28"/>
                <a:gd name="T8" fmla="*/ 12 w 479"/>
                <a:gd name="T9" fmla="*/ 9 h 28"/>
                <a:gd name="T10" fmla="*/ 12 w 479"/>
                <a:gd name="T11" fmla="*/ 27 h 28"/>
                <a:gd name="T12" fmla="*/ 190 w 479"/>
                <a:gd name="T13" fmla="*/ 23 h 28"/>
                <a:gd name="T14" fmla="*/ 371 w 479"/>
                <a:gd name="T15" fmla="*/ 17 h 28"/>
                <a:gd name="T16" fmla="*/ 471 w 479"/>
                <a:gd name="T17" fmla="*/ 15 h 28"/>
                <a:gd name="T18" fmla="*/ 471 w 479"/>
                <a:gd name="T1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28">
                  <a:moveTo>
                    <a:pt x="471" y="2"/>
                  </a:moveTo>
                  <a:cubicBezTo>
                    <a:pt x="441" y="0"/>
                    <a:pt x="412" y="2"/>
                    <a:pt x="383" y="2"/>
                  </a:cubicBezTo>
                  <a:cubicBezTo>
                    <a:pt x="353" y="3"/>
                    <a:pt x="322" y="3"/>
                    <a:pt x="292" y="4"/>
                  </a:cubicBezTo>
                  <a:cubicBezTo>
                    <a:pt x="232" y="6"/>
                    <a:pt x="172" y="7"/>
                    <a:pt x="112" y="8"/>
                  </a:cubicBezTo>
                  <a:cubicBezTo>
                    <a:pt x="79" y="9"/>
                    <a:pt x="45" y="10"/>
                    <a:pt x="12" y="9"/>
                  </a:cubicBezTo>
                  <a:cubicBezTo>
                    <a:pt x="0" y="9"/>
                    <a:pt x="0" y="28"/>
                    <a:pt x="12" y="27"/>
                  </a:cubicBezTo>
                  <a:cubicBezTo>
                    <a:pt x="71" y="25"/>
                    <a:pt x="131" y="25"/>
                    <a:pt x="190" y="23"/>
                  </a:cubicBezTo>
                  <a:cubicBezTo>
                    <a:pt x="250" y="21"/>
                    <a:pt x="310" y="19"/>
                    <a:pt x="371" y="17"/>
                  </a:cubicBezTo>
                  <a:cubicBezTo>
                    <a:pt x="404" y="17"/>
                    <a:pt x="437" y="17"/>
                    <a:pt x="471" y="15"/>
                  </a:cubicBezTo>
                  <a:cubicBezTo>
                    <a:pt x="479" y="15"/>
                    <a:pt x="479" y="3"/>
                    <a:pt x="471" y="2"/>
                  </a:cubicBezTo>
                  <a:close/>
                </a:path>
              </a:pathLst>
            </a:custGeom>
            <a:solidFill>
              <a:srgbClr val="7C8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657"/>
            <p:cNvSpPr>
              <a:spLocks/>
            </p:cNvSpPr>
            <p:nvPr/>
          </p:nvSpPr>
          <p:spPr bwMode="auto">
            <a:xfrm>
              <a:off x="8288337" y="-2905125"/>
              <a:ext cx="117475" cy="441325"/>
            </a:xfrm>
            <a:custGeom>
              <a:avLst/>
              <a:gdLst>
                <a:gd name="T0" fmla="*/ 36 w 37"/>
                <a:gd name="T1" fmla="*/ 128 h 138"/>
                <a:gd name="T2" fmla="*/ 27 w 37"/>
                <a:gd name="T3" fmla="*/ 68 h 138"/>
                <a:gd name="T4" fmla="*/ 22 w 37"/>
                <a:gd name="T5" fmla="*/ 37 h 138"/>
                <a:gd name="T6" fmla="*/ 15 w 37"/>
                <a:gd name="T7" fmla="*/ 5 h 138"/>
                <a:gd name="T8" fmla="*/ 2 w 37"/>
                <a:gd name="T9" fmla="*/ 7 h 138"/>
                <a:gd name="T10" fmla="*/ 5 w 37"/>
                <a:gd name="T11" fmla="*/ 36 h 138"/>
                <a:gd name="T12" fmla="*/ 11 w 37"/>
                <a:gd name="T13" fmla="*/ 68 h 138"/>
                <a:gd name="T14" fmla="*/ 21 w 37"/>
                <a:gd name="T15" fmla="*/ 128 h 138"/>
                <a:gd name="T16" fmla="*/ 36 w 37"/>
                <a:gd name="T17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8">
                  <a:moveTo>
                    <a:pt x="36" y="128"/>
                  </a:moveTo>
                  <a:cubicBezTo>
                    <a:pt x="34" y="108"/>
                    <a:pt x="31" y="88"/>
                    <a:pt x="27" y="68"/>
                  </a:cubicBezTo>
                  <a:cubicBezTo>
                    <a:pt x="26" y="58"/>
                    <a:pt x="24" y="47"/>
                    <a:pt x="22" y="37"/>
                  </a:cubicBezTo>
                  <a:cubicBezTo>
                    <a:pt x="20" y="27"/>
                    <a:pt x="20" y="14"/>
                    <a:pt x="15" y="5"/>
                  </a:cubicBezTo>
                  <a:cubicBezTo>
                    <a:pt x="12" y="0"/>
                    <a:pt x="3" y="1"/>
                    <a:pt x="2" y="7"/>
                  </a:cubicBezTo>
                  <a:cubicBezTo>
                    <a:pt x="0" y="16"/>
                    <a:pt x="3" y="27"/>
                    <a:pt x="5" y="36"/>
                  </a:cubicBezTo>
                  <a:cubicBezTo>
                    <a:pt x="7" y="47"/>
                    <a:pt x="9" y="57"/>
                    <a:pt x="11" y="68"/>
                  </a:cubicBezTo>
                  <a:cubicBezTo>
                    <a:pt x="15" y="88"/>
                    <a:pt x="19" y="108"/>
                    <a:pt x="21" y="128"/>
                  </a:cubicBezTo>
                  <a:cubicBezTo>
                    <a:pt x="23" y="138"/>
                    <a:pt x="37" y="138"/>
                    <a:pt x="36" y="128"/>
                  </a:cubicBezTo>
                  <a:close/>
                </a:path>
              </a:pathLst>
            </a:custGeom>
            <a:solidFill>
              <a:srgbClr val="7C8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658"/>
            <p:cNvSpPr>
              <a:spLocks/>
            </p:cNvSpPr>
            <p:nvPr/>
          </p:nvSpPr>
          <p:spPr bwMode="auto">
            <a:xfrm>
              <a:off x="6829425" y="-2895600"/>
              <a:ext cx="73025" cy="447675"/>
            </a:xfrm>
            <a:custGeom>
              <a:avLst/>
              <a:gdLst>
                <a:gd name="T0" fmla="*/ 0 w 23"/>
                <a:gd name="T1" fmla="*/ 9 h 140"/>
                <a:gd name="T2" fmla="*/ 4 w 23"/>
                <a:gd name="T3" fmla="*/ 67 h 140"/>
                <a:gd name="T4" fmla="*/ 6 w 23"/>
                <a:gd name="T5" fmla="*/ 102 h 140"/>
                <a:gd name="T6" fmla="*/ 6 w 23"/>
                <a:gd name="T7" fmla="*/ 119 h 140"/>
                <a:gd name="T8" fmla="*/ 8 w 23"/>
                <a:gd name="T9" fmla="*/ 135 h 140"/>
                <a:gd name="T10" fmla="*/ 21 w 23"/>
                <a:gd name="T11" fmla="*/ 135 h 140"/>
                <a:gd name="T12" fmla="*/ 22 w 23"/>
                <a:gd name="T13" fmla="*/ 119 h 140"/>
                <a:gd name="T14" fmla="*/ 21 w 23"/>
                <a:gd name="T15" fmla="*/ 102 h 140"/>
                <a:gd name="T16" fmla="*/ 19 w 23"/>
                <a:gd name="T17" fmla="*/ 67 h 140"/>
                <a:gd name="T18" fmla="*/ 14 w 23"/>
                <a:gd name="T19" fmla="*/ 9 h 140"/>
                <a:gd name="T20" fmla="*/ 0 w 23"/>
                <a:gd name="T21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0">
                  <a:moveTo>
                    <a:pt x="0" y="9"/>
                  </a:moveTo>
                  <a:cubicBezTo>
                    <a:pt x="2" y="28"/>
                    <a:pt x="3" y="48"/>
                    <a:pt x="4" y="67"/>
                  </a:cubicBezTo>
                  <a:cubicBezTo>
                    <a:pt x="4" y="79"/>
                    <a:pt x="5" y="90"/>
                    <a:pt x="6" y="102"/>
                  </a:cubicBezTo>
                  <a:cubicBezTo>
                    <a:pt x="6" y="108"/>
                    <a:pt x="6" y="113"/>
                    <a:pt x="6" y="119"/>
                  </a:cubicBezTo>
                  <a:cubicBezTo>
                    <a:pt x="6" y="125"/>
                    <a:pt x="5" y="130"/>
                    <a:pt x="8" y="135"/>
                  </a:cubicBezTo>
                  <a:cubicBezTo>
                    <a:pt x="10" y="139"/>
                    <a:pt x="18" y="140"/>
                    <a:pt x="21" y="135"/>
                  </a:cubicBezTo>
                  <a:cubicBezTo>
                    <a:pt x="23" y="130"/>
                    <a:pt x="22" y="125"/>
                    <a:pt x="22" y="119"/>
                  </a:cubicBezTo>
                  <a:cubicBezTo>
                    <a:pt x="22" y="113"/>
                    <a:pt x="22" y="108"/>
                    <a:pt x="21" y="102"/>
                  </a:cubicBezTo>
                  <a:cubicBezTo>
                    <a:pt x="21" y="90"/>
                    <a:pt x="20" y="79"/>
                    <a:pt x="19" y="67"/>
                  </a:cubicBezTo>
                  <a:cubicBezTo>
                    <a:pt x="18" y="48"/>
                    <a:pt x="16" y="28"/>
                    <a:pt x="14" y="9"/>
                  </a:cubicBezTo>
                  <a:cubicBezTo>
                    <a:pt x="13" y="1"/>
                    <a:pt x="0" y="0"/>
                    <a:pt x="0" y="9"/>
                  </a:cubicBezTo>
                  <a:close/>
                </a:path>
              </a:pathLst>
            </a:custGeom>
            <a:solidFill>
              <a:srgbClr val="7C8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659"/>
            <p:cNvSpPr>
              <a:spLocks/>
            </p:cNvSpPr>
            <p:nvPr/>
          </p:nvSpPr>
          <p:spPr bwMode="auto">
            <a:xfrm>
              <a:off x="3783012" y="-1647825"/>
              <a:ext cx="354013" cy="161925"/>
            </a:xfrm>
            <a:custGeom>
              <a:avLst/>
              <a:gdLst>
                <a:gd name="T0" fmla="*/ 111 w 111"/>
                <a:gd name="T1" fmla="*/ 7 h 51"/>
                <a:gd name="T2" fmla="*/ 4 w 111"/>
                <a:gd name="T3" fmla="*/ 1 h 51"/>
                <a:gd name="T4" fmla="*/ 3 w 111"/>
                <a:gd name="T5" fmla="*/ 46 h 51"/>
                <a:gd name="T6" fmla="*/ 102 w 11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51">
                  <a:moveTo>
                    <a:pt x="111" y="7"/>
                  </a:moveTo>
                  <a:cubicBezTo>
                    <a:pt x="63" y="0"/>
                    <a:pt x="44" y="2"/>
                    <a:pt x="4" y="1"/>
                  </a:cubicBezTo>
                  <a:cubicBezTo>
                    <a:pt x="3" y="19"/>
                    <a:pt x="0" y="30"/>
                    <a:pt x="3" y="46"/>
                  </a:cubicBezTo>
                  <a:cubicBezTo>
                    <a:pt x="40" y="47"/>
                    <a:pt x="64" y="51"/>
                    <a:pt x="102" y="51"/>
                  </a:cubicBezTo>
                </a:path>
              </a:pathLst>
            </a:custGeom>
            <a:solidFill>
              <a:srgbClr val="75A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660"/>
            <p:cNvSpPr>
              <a:spLocks/>
            </p:cNvSpPr>
            <p:nvPr/>
          </p:nvSpPr>
          <p:spPr bwMode="auto">
            <a:xfrm>
              <a:off x="3763962" y="-1663700"/>
              <a:ext cx="404813" cy="200025"/>
            </a:xfrm>
            <a:custGeom>
              <a:avLst/>
              <a:gdLst>
                <a:gd name="T0" fmla="*/ 119 w 127"/>
                <a:gd name="T1" fmla="*/ 6 h 63"/>
                <a:gd name="T2" fmla="*/ 10 w 127"/>
                <a:gd name="T3" fmla="*/ 0 h 63"/>
                <a:gd name="T4" fmla="*/ 4 w 127"/>
                <a:gd name="T5" fmla="*/ 6 h 63"/>
                <a:gd name="T6" fmla="*/ 3 w 127"/>
                <a:gd name="T7" fmla="*/ 52 h 63"/>
                <a:gd name="T8" fmla="*/ 9 w 127"/>
                <a:gd name="T9" fmla="*/ 57 h 63"/>
                <a:gd name="T10" fmla="*/ 108 w 127"/>
                <a:gd name="T11" fmla="*/ 63 h 63"/>
                <a:gd name="T12" fmla="*/ 108 w 127"/>
                <a:gd name="T13" fmla="*/ 50 h 63"/>
                <a:gd name="T14" fmla="*/ 9 w 127"/>
                <a:gd name="T15" fmla="*/ 44 h 63"/>
                <a:gd name="T16" fmla="*/ 15 w 127"/>
                <a:gd name="T17" fmla="*/ 49 h 63"/>
                <a:gd name="T18" fmla="*/ 16 w 127"/>
                <a:gd name="T19" fmla="*/ 6 h 63"/>
                <a:gd name="T20" fmla="*/ 10 w 127"/>
                <a:gd name="T21" fmla="*/ 12 h 63"/>
                <a:gd name="T22" fmla="*/ 115 w 127"/>
                <a:gd name="T23" fmla="*/ 18 h 63"/>
                <a:gd name="T24" fmla="*/ 119 w 127"/>
                <a:gd name="T2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63">
                  <a:moveTo>
                    <a:pt x="119" y="6"/>
                  </a:moveTo>
                  <a:cubicBezTo>
                    <a:pt x="82" y="1"/>
                    <a:pt x="47" y="1"/>
                    <a:pt x="10" y="0"/>
                  </a:cubicBezTo>
                  <a:cubicBezTo>
                    <a:pt x="7" y="0"/>
                    <a:pt x="4" y="3"/>
                    <a:pt x="4" y="6"/>
                  </a:cubicBezTo>
                  <a:cubicBezTo>
                    <a:pt x="3" y="22"/>
                    <a:pt x="0" y="37"/>
                    <a:pt x="3" y="52"/>
                  </a:cubicBezTo>
                  <a:cubicBezTo>
                    <a:pt x="4" y="55"/>
                    <a:pt x="6" y="57"/>
                    <a:pt x="9" y="57"/>
                  </a:cubicBezTo>
                  <a:cubicBezTo>
                    <a:pt x="42" y="58"/>
                    <a:pt x="75" y="63"/>
                    <a:pt x="108" y="63"/>
                  </a:cubicBezTo>
                  <a:cubicBezTo>
                    <a:pt x="116" y="63"/>
                    <a:pt x="116" y="50"/>
                    <a:pt x="108" y="50"/>
                  </a:cubicBezTo>
                  <a:cubicBezTo>
                    <a:pt x="75" y="50"/>
                    <a:pt x="42" y="45"/>
                    <a:pt x="9" y="44"/>
                  </a:cubicBezTo>
                  <a:cubicBezTo>
                    <a:pt x="11" y="46"/>
                    <a:pt x="13" y="48"/>
                    <a:pt x="15" y="49"/>
                  </a:cubicBezTo>
                  <a:cubicBezTo>
                    <a:pt x="12" y="35"/>
                    <a:pt x="16" y="20"/>
                    <a:pt x="16" y="6"/>
                  </a:cubicBezTo>
                  <a:cubicBezTo>
                    <a:pt x="14" y="8"/>
                    <a:pt x="12" y="10"/>
                    <a:pt x="10" y="12"/>
                  </a:cubicBezTo>
                  <a:cubicBezTo>
                    <a:pt x="45" y="13"/>
                    <a:pt x="80" y="13"/>
                    <a:pt x="115" y="18"/>
                  </a:cubicBezTo>
                  <a:cubicBezTo>
                    <a:pt x="123" y="19"/>
                    <a:pt x="127" y="7"/>
                    <a:pt x="119" y="6"/>
                  </a:cubicBezTo>
                  <a:close/>
                </a:path>
              </a:pathLst>
            </a:custGeom>
            <a:solidFill>
              <a:srgbClr val="3F7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661"/>
            <p:cNvSpPr>
              <a:spLocks/>
            </p:cNvSpPr>
            <p:nvPr/>
          </p:nvSpPr>
          <p:spPr bwMode="auto">
            <a:xfrm>
              <a:off x="6877050" y="-2503488"/>
              <a:ext cx="2297113" cy="1323975"/>
            </a:xfrm>
            <a:custGeom>
              <a:avLst/>
              <a:gdLst>
                <a:gd name="T0" fmla="*/ 18 w 721"/>
                <a:gd name="T1" fmla="*/ 7 h 415"/>
                <a:gd name="T2" fmla="*/ 172 w 721"/>
                <a:gd name="T3" fmla="*/ 6 h 415"/>
                <a:gd name="T4" fmla="*/ 155 w 721"/>
                <a:gd name="T5" fmla="*/ 6 h 415"/>
                <a:gd name="T6" fmla="*/ 220 w 721"/>
                <a:gd name="T7" fmla="*/ 81 h 415"/>
                <a:gd name="T8" fmla="*/ 304 w 721"/>
                <a:gd name="T9" fmla="*/ 140 h 415"/>
                <a:gd name="T10" fmla="*/ 441 w 721"/>
                <a:gd name="T11" fmla="*/ 189 h 415"/>
                <a:gd name="T12" fmla="*/ 523 w 721"/>
                <a:gd name="T13" fmla="*/ 168 h 415"/>
                <a:gd name="T14" fmla="*/ 551 w 721"/>
                <a:gd name="T15" fmla="*/ 108 h 415"/>
                <a:gd name="T16" fmla="*/ 525 w 721"/>
                <a:gd name="T17" fmla="*/ 54 h 415"/>
                <a:gd name="T18" fmla="*/ 468 w 721"/>
                <a:gd name="T19" fmla="*/ 2 h 415"/>
                <a:gd name="T20" fmla="*/ 401 w 721"/>
                <a:gd name="T21" fmla="*/ 3 h 415"/>
                <a:gd name="T22" fmla="*/ 427 w 721"/>
                <a:gd name="T23" fmla="*/ 2 h 415"/>
                <a:gd name="T24" fmla="*/ 478 w 721"/>
                <a:gd name="T25" fmla="*/ 0 h 415"/>
                <a:gd name="T26" fmla="*/ 640 w 721"/>
                <a:gd name="T27" fmla="*/ 133 h 415"/>
                <a:gd name="T28" fmla="*/ 685 w 721"/>
                <a:gd name="T29" fmla="*/ 227 h 415"/>
                <a:gd name="T30" fmla="*/ 706 w 721"/>
                <a:gd name="T31" fmla="*/ 301 h 415"/>
                <a:gd name="T32" fmla="*/ 716 w 721"/>
                <a:gd name="T33" fmla="*/ 355 h 415"/>
                <a:gd name="T34" fmla="*/ 715 w 721"/>
                <a:gd name="T35" fmla="*/ 381 h 415"/>
                <a:gd name="T36" fmla="*/ 650 w 721"/>
                <a:gd name="T37" fmla="*/ 393 h 415"/>
                <a:gd name="T38" fmla="*/ 546 w 721"/>
                <a:gd name="T39" fmla="*/ 402 h 415"/>
                <a:gd name="T40" fmla="*/ 313 w 721"/>
                <a:gd name="T41" fmla="*/ 411 h 415"/>
                <a:gd name="T42" fmla="*/ 223 w 721"/>
                <a:gd name="T43" fmla="*/ 412 h 415"/>
                <a:gd name="T44" fmla="*/ 59 w 721"/>
                <a:gd name="T45" fmla="*/ 414 h 415"/>
                <a:gd name="T46" fmla="*/ 21 w 721"/>
                <a:gd name="T47" fmla="*/ 415 h 415"/>
                <a:gd name="T48" fmla="*/ 0 w 721"/>
                <a:gd name="T49" fmla="*/ 8 h 415"/>
                <a:gd name="T50" fmla="*/ 18 w 721"/>
                <a:gd name="T51" fmla="*/ 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1" h="415">
                  <a:moveTo>
                    <a:pt x="18" y="7"/>
                  </a:moveTo>
                  <a:cubicBezTo>
                    <a:pt x="69" y="4"/>
                    <a:pt x="122" y="3"/>
                    <a:pt x="172" y="6"/>
                  </a:cubicBezTo>
                  <a:cubicBezTo>
                    <a:pt x="162" y="6"/>
                    <a:pt x="155" y="6"/>
                    <a:pt x="155" y="6"/>
                  </a:cubicBezTo>
                  <a:cubicBezTo>
                    <a:pt x="155" y="6"/>
                    <a:pt x="189" y="56"/>
                    <a:pt x="220" y="81"/>
                  </a:cubicBezTo>
                  <a:cubicBezTo>
                    <a:pt x="250" y="106"/>
                    <a:pt x="270" y="123"/>
                    <a:pt x="304" y="140"/>
                  </a:cubicBezTo>
                  <a:cubicBezTo>
                    <a:pt x="338" y="157"/>
                    <a:pt x="400" y="189"/>
                    <a:pt x="441" y="189"/>
                  </a:cubicBezTo>
                  <a:cubicBezTo>
                    <a:pt x="481" y="188"/>
                    <a:pt x="506" y="189"/>
                    <a:pt x="523" y="168"/>
                  </a:cubicBezTo>
                  <a:cubicBezTo>
                    <a:pt x="540" y="148"/>
                    <a:pt x="553" y="123"/>
                    <a:pt x="551" y="108"/>
                  </a:cubicBezTo>
                  <a:cubicBezTo>
                    <a:pt x="548" y="94"/>
                    <a:pt x="537" y="67"/>
                    <a:pt x="525" y="54"/>
                  </a:cubicBezTo>
                  <a:cubicBezTo>
                    <a:pt x="513" y="42"/>
                    <a:pt x="468" y="2"/>
                    <a:pt x="468" y="2"/>
                  </a:cubicBezTo>
                  <a:cubicBezTo>
                    <a:pt x="468" y="2"/>
                    <a:pt x="430" y="2"/>
                    <a:pt x="401" y="3"/>
                  </a:cubicBezTo>
                  <a:cubicBezTo>
                    <a:pt x="410" y="2"/>
                    <a:pt x="418" y="2"/>
                    <a:pt x="427" y="2"/>
                  </a:cubicBezTo>
                  <a:cubicBezTo>
                    <a:pt x="458" y="1"/>
                    <a:pt x="478" y="0"/>
                    <a:pt x="478" y="0"/>
                  </a:cubicBezTo>
                  <a:cubicBezTo>
                    <a:pt x="570" y="43"/>
                    <a:pt x="623" y="101"/>
                    <a:pt x="640" y="133"/>
                  </a:cubicBezTo>
                  <a:cubicBezTo>
                    <a:pt x="681" y="207"/>
                    <a:pt x="676" y="204"/>
                    <a:pt x="685" y="227"/>
                  </a:cubicBezTo>
                  <a:cubicBezTo>
                    <a:pt x="695" y="254"/>
                    <a:pt x="700" y="270"/>
                    <a:pt x="706" y="301"/>
                  </a:cubicBezTo>
                  <a:cubicBezTo>
                    <a:pt x="709" y="316"/>
                    <a:pt x="714" y="335"/>
                    <a:pt x="716" y="355"/>
                  </a:cubicBezTo>
                  <a:cubicBezTo>
                    <a:pt x="716" y="363"/>
                    <a:pt x="721" y="380"/>
                    <a:pt x="715" y="381"/>
                  </a:cubicBezTo>
                  <a:cubicBezTo>
                    <a:pt x="704" y="383"/>
                    <a:pt x="668" y="391"/>
                    <a:pt x="650" y="393"/>
                  </a:cubicBezTo>
                  <a:cubicBezTo>
                    <a:pt x="614" y="397"/>
                    <a:pt x="582" y="401"/>
                    <a:pt x="546" y="402"/>
                  </a:cubicBezTo>
                  <a:cubicBezTo>
                    <a:pt x="464" y="405"/>
                    <a:pt x="388" y="410"/>
                    <a:pt x="313" y="411"/>
                  </a:cubicBezTo>
                  <a:cubicBezTo>
                    <a:pt x="283" y="411"/>
                    <a:pt x="253" y="412"/>
                    <a:pt x="223" y="412"/>
                  </a:cubicBezTo>
                  <a:cubicBezTo>
                    <a:pt x="168" y="413"/>
                    <a:pt x="114" y="413"/>
                    <a:pt x="59" y="414"/>
                  </a:cubicBezTo>
                  <a:cubicBezTo>
                    <a:pt x="44" y="414"/>
                    <a:pt x="32" y="415"/>
                    <a:pt x="21" y="4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8"/>
                    <a:pt x="12" y="7"/>
                    <a:pt x="18" y="7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662"/>
            <p:cNvSpPr>
              <a:spLocks/>
            </p:cNvSpPr>
            <p:nvPr/>
          </p:nvSpPr>
          <p:spPr bwMode="auto">
            <a:xfrm>
              <a:off x="7586662" y="-2497138"/>
              <a:ext cx="369888" cy="11113"/>
            </a:xfrm>
            <a:custGeom>
              <a:avLst/>
              <a:gdLst>
                <a:gd name="T0" fmla="*/ 0 w 116"/>
                <a:gd name="T1" fmla="*/ 3 h 3"/>
                <a:gd name="T2" fmla="*/ 36 w 116"/>
                <a:gd name="T3" fmla="*/ 1 h 3"/>
                <a:gd name="T4" fmla="*/ 116 w 116"/>
                <a:gd name="T5" fmla="*/ 1 h 3"/>
                <a:gd name="T6" fmla="*/ 24 w 116"/>
                <a:gd name="T7" fmla="*/ 3 h 3"/>
                <a:gd name="T8" fmla="*/ 0 w 11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">
                  <a:moveTo>
                    <a:pt x="0" y="3"/>
                  </a:moveTo>
                  <a:cubicBezTo>
                    <a:pt x="12" y="2"/>
                    <a:pt x="24" y="1"/>
                    <a:pt x="36" y="1"/>
                  </a:cubicBezTo>
                  <a:cubicBezTo>
                    <a:pt x="61" y="0"/>
                    <a:pt x="91" y="0"/>
                    <a:pt x="116" y="1"/>
                  </a:cubicBezTo>
                  <a:cubicBezTo>
                    <a:pt x="81" y="2"/>
                    <a:pt x="31" y="3"/>
                    <a:pt x="24" y="3"/>
                  </a:cubicBezTo>
                  <a:cubicBezTo>
                    <a:pt x="21" y="3"/>
                    <a:pt x="11" y="3"/>
                    <a:pt x="0" y="3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663"/>
            <p:cNvSpPr>
              <a:spLocks/>
            </p:cNvSpPr>
            <p:nvPr/>
          </p:nvSpPr>
          <p:spPr bwMode="auto">
            <a:xfrm>
              <a:off x="3970337" y="-2486025"/>
              <a:ext cx="1739900" cy="1281113"/>
            </a:xfrm>
            <a:custGeom>
              <a:avLst/>
              <a:gdLst>
                <a:gd name="T0" fmla="*/ 7 w 546"/>
                <a:gd name="T1" fmla="*/ 281 h 402"/>
                <a:gd name="T2" fmla="*/ 45 w 546"/>
                <a:gd name="T3" fmla="*/ 132 h 402"/>
                <a:gd name="T4" fmla="*/ 117 w 546"/>
                <a:gd name="T5" fmla="*/ 24 h 402"/>
                <a:gd name="T6" fmla="*/ 153 w 546"/>
                <a:gd name="T7" fmla="*/ 1 h 402"/>
                <a:gd name="T8" fmla="*/ 247 w 546"/>
                <a:gd name="T9" fmla="*/ 0 h 402"/>
                <a:gd name="T10" fmla="*/ 315 w 546"/>
                <a:gd name="T11" fmla="*/ 2 h 402"/>
                <a:gd name="T12" fmla="*/ 521 w 546"/>
                <a:gd name="T13" fmla="*/ 5 h 402"/>
                <a:gd name="T14" fmla="*/ 546 w 546"/>
                <a:gd name="T15" fmla="*/ 5 h 402"/>
                <a:gd name="T16" fmla="*/ 546 w 546"/>
                <a:gd name="T17" fmla="*/ 402 h 402"/>
                <a:gd name="T18" fmla="*/ 420 w 546"/>
                <a:gd name="T19" fmla="*/ 398 h 402"/>
                <a:gd name="T20" fmla="*/ 291 w 546"/>
                <a:gd name="T21" fmla="*/ 394 h 402"/>
                <a:gd name="T22" fmla="*/ 149 w 546"/>
                <a:gd name="T23" fmla="*/ 387 h 402"/>
                <a:gd name="T24" fmla="*/ 72 w 546"/>
                <a:gd name="T25" fmla="*/ 383 h 402"/>
                <a:gd name="T26" fmla="*/ 0 w 546"/>
                <a:gd name="T27" fmla="*/ 376 h 402"/>
                <a:gd name="T28" fmla="*/ 7 w 546"/>
                <a:gd name="T29" fmla="*/ 28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6" h="402">
                  <a:moveTo>
                    <a:pt x="7" y="281"/>
                  </a:moveTo>
                  <a:cubicBezTo>
                    <a:pt x="13" y="234"/>
                    <a:pt x="29" y="179"/>
                    <a:pt x="45" y="132"/>
                  </a:cubicBezTo>
                  <a:cubicBezTo>
                    <a:pt x="58" y="91"/>
                    <a:pt x="88" y="55"/>
                    <a:pt x="117" y="24"/>
                  </a:cubicBezTo>
                  <a:cubicBezTo>
                    <a:pt x="131" y="9"/>
                    <a:pt x="153" y="1"/>
                    <a:pt x="153" y="1"/>
                  </a:cubicBezTo>
                  <a:cubicBezTo>
                    <a:pt x="153" y="1"/>
                    <a:pt x="216" y="0"/>
                    <a:pt x="247" y="0"/>
                  </a:cubicBezTo>
                  <a:cubicBezTo>
                    <a:pt x="269" y="0"/>
                    <a:pt x="292" y="2"/>
                    <a:pt x="315" y="2"/>
                  </a:cubicBezTo>
                  <a:cubicBezTo>
                    <a:pt x="377" y="3"/>
                    <a:pt x="459" y="4"/>
                    <a:pt x="521" y="5"/>
                  </a:cubicBezTo>
                  <a:cubicBezTo>
                    <a:pt x="529" y="5"/>
                    <a:pt x="538" y="5"/>
                    <a:pt x="546" y="5"/>
                  </a:cubicBezTo>
                  <a:cubicBezTo>
                    <a:pt x="546" y="402"/>
                    <a:pt x="546" y="402"/>
                    <a:pt x="546" y="402"/>
                  </a:cubicBezTo>
                  <a:cubicBezTo>
                    <a:pt x="516" y="401"/>
                    <a:pt x="463" y="399"/>
                    <a:pt x="420" y="398"/>
                  </a:cubicBezTo>
                  <a:cubicBezTo>
                    <a:pt x="358" y="397"/>
                    <a:pt x="351" y="396"/>
                    <a:pt x="291" y="394"/>
                  </a:cubicBezTo>
                  <a:cubicBezTo>
                    <a:pt x="252" y="392"/>
                    <a:pt x="188" y="387"/>
                    <a:pt x="149" y="387"/>
                  </a:cubicBezTo>
                  <a:cubicBezTo>
                    <a:pt x="134" y="387"/>
                    <a:pt x="87" y="384"/>
                    <a:pt x="72" y="383"/>
                  </a:cubicBezTo>
                  <a:cubicBezTo>
                    <a:pt x="58" y="383"/>
                    <a:pt x="12" y="380"/>
                    <a:pt x="0" y="376"/>
                  </a:cubicBezTo>
                  <a:cubicBezTo>
                    <a:pt x="0" y="376"/>
                    <a:pt x="4" y="310"/>
                    <a:pt x="7" y="281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664"/>
            <p:cNvSpPr>
              <a:spLocks/>
            </p:cNvSpPr>
            <p:nvPr/>
          </p:nvSpPr>
          <p:spPr bwMode="auto">
            <a:xfrm>
              <a:off x="8705850" y="-1763713"/>
              <a:ext cx="357188" cy="454025"/>
            </a:xfrm>
            <a:custGeom>
              <a:avLst/>
              <a:gdLst>
                <a:gd name="T0" fmla="*/ 3 w 112"/>
                <a:gd name="T1" fmla="*/ 45 h 142"/>
                <a:gd name="T2" fmla="*/ 16 w 112"/>
                <a:gd name="T3" fmla="*/ 99 h 142"/>
                <a:gd name="T4" fmla="*/ 96 w 112"/>
                <a:gd name="T5" fmla="*/ 74 h 142"/>
                <a:gd name="T6" fmla="*/ 18 w 112"/>
                <a:gd name="T7" fmla="*/ 22 h 142"/>
                <a:gd name="T8" fmla="*/ 3 w 112"/>
                <a:gd name="T9" fmla="*/ 4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2">
                  <a:moveTo>
                    <a:pt x="3" y="45"/>
                  </a:moveTo>
                  <a:cubicBezTo>
                    <a:pt x="0" y="63"/>
                    <a:pt x="7" y="86"/>
                    <a:pt x="16" y="99"/>
                  </a:cubicBezTo>
                  <a:cubicBezTo>
                    <a:pt x="48" y="142"/>
                    <a:pt x="112" y="137"/>
                    <a:pt x="96" y="74"/>
                  </a:cubicBezTo>
                  <a:cubicBezTo>
                    <a:pt x="89" y="44"/>
                    <a:pt x="55" y="0"/>
                    <a:pt x="18" y="22"/>
                  </a:cubicBezTo>
                  <a:cubicBezTo>
                    <a:pt x="10" y="28"/>
                    <a:pt x="5" y="36"/>
                    <a:pt x="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665"/>
            <p:cNvSpPr>
              <a:spLocks/>
            </p:cNvSpPr>
            <p:nvPr/>
          </p:nvSpPr>
          <p:spPr bwMode="auto">
            <a:xfrm>
              <a:off x="8680450" y="-1757363"/>
              <a:ext cx="363538" cy="431800"/>
            </a:xfrm>
            <a:custGeom>
              <a:avLst/>
              <a:gdLst>
                <a:gd name="T0" fmla="*/ 5 w 114"/>
                <a:gd name="T1" fmla="*/ 41 h 135"/>
                <a:gd name="T2" fmla="*/ 34 w 114"/>
                <a:gd name="T3" fmla="*/ 117 h 135"/>
                <a:gd name="T4" fmla="*/ 88 w 114"/>
                <a:gd name="T5" fmla="*/ 129 h 135"/>
                <a:gd name="T6" fmla="*/ 112 w 114"/>
                <a:gd name="T7" fmla="*/ 82 h 135"/>
                <a:gd name="T8" fmla="*/ 75 w 114"/>
                <a:gd name="T9" fmla="*/ 18 h 135"/>
                <a:gd name="T10" fmla="*/ 5 w 114"/>
                <a:gd name="T11" fmla="*/ 41 h 135"/>
                <a:gd name="T12" fmla="*/ 17 w 114"/>
                <a:gd name="T13" fmla="*/ 45 h 135"/>
                <a:gd name="T14" fmla="*/ 67 w 114"/>
                <a:gd name="T15" fmla="*/ 28 h 135"/>
                <a:gd name="T16" fmla="*/ 99 w 114"/>
                <a:gd name="T17" fmla="*/ 79 h 135"/>
                <a:gd name="T18" fmla="*/ 86 w 114"/>
                <a:gd name="T19" fmla="*/ 116 h 135"/>
                <a:gd name="T20" fmla="*/ 46 w 114"/>
                <a:gd name="T21" fmla="*/ 110 h 135"/>
                <a:gd name="T22" fmla="*/ 17 w 114"/>
                <a:gd name="T23" fmla="*/ 45 h 135"/>
                <a:gd name="T24" fmla="*/ 5 w 114"/>
                <a:gd name="T25" fmla="*/ 4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5">
                  <a:moveTo>
                    <a:pt x="5" y="41"/>
                  </a:moveTo>
                  <a:cubicBezTo>
                    <a:pt x="0" y="69"/>
                    <a:pt x="12" y="99"/>
                    <a:pt x="34" y="117"/>
                  </a:cubicBezTo>
                  <a:cubicBezTo>
                    <a:pt x="49" y="128"/>
                    <a:pt x="69" y="135"/>
                    <a:pt x="88" y="129"/>
                  </a:cubicBezTo>
                  <a:cubicBezTo>
                    <a:pt x="108" y="122"/>
                    <a:pt x="114" y="102"/>
                    <a:pt x="112" y="82"/>
                  </a:cubicBezTo>
                  <a:cubicBezTo>
                    <a:pt x="109" y="57"/>
                    <a:pt x="96" y="33"/>
                    <a:pt x="75" y="18"/>
                  </a:cubicBezTo>
                  <a:cubicBezTo>
                    <a:pt x="50" y="0"/>
                    <a:pt x="13" y="9"/>
                    <a:pt x="5" y="41"/>
                  </a:cubicBezTo>
                  <a:cubicBezTo>
                    <a:pt x="3" y="49"/>
                    <a:pt x="16" y="52"/>
                    <a:pt x="17" y="45"/>
                  </a:cubicBezTo>
                  <a:cubicBezTo>
                    <a:pt x="23" y="21"/>
                    <a:pt x="49" y="15"/>
                    <a:pt x="67" y="28"/>
                  </a:cubicBezTo>
                  <a:cubicBezTo>
                    <a:pt x="84" y="39"/>
                    <a:pt x="96" y="59"/>
                    <a:pt x="99" y="79"/>
                  </a:cubicBezTo>
                  <a:cubicBezTo>
                    <a:pt x="102" y="92"/>
                    <a:pt x="100" y="110"/>
                    <a:pt x="86" y="116"/>
                  </a:cubicBezTo>
                  <a:cubicBezTo>
                    <a:pt x="73" y="122"/>
                    <a:pt x="57" y="117"/>
                    <a:pt x="46" y="110"/>
                  </a:cubicBezTo>
                  <a:cubicBezTo>
                    <a:pt x="25" y="96"/>
                    <a:pt x="13" y="69"/>
                    <a:pt x="17" y="45"/>
                  </a:cubicBezTo>
                  <a:cubicBezTo>
                    <a:pt x="19" y="37"/>
                    <a:pt x="7" y="33"/>
                    <a:pt x="5" y="41"/>
                  </a:cubicBezTo>
                  <a:close/>
                </a:path>
              </a:pathLst>
            </a:custGeom>
            <a:solidFill>
              <a:srgbClr val="A8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666"/>
            <p:cNvSpPr>
              <a:spLocks/>
            </p:cNvSpPr>
            <p:nvPr/>
          </p:nvSpPr>
          <p:spPr bwMode="auto">
            <a:xfrm>
              <a:off x="3957637" y="-1296988"/>
              <a:ext cx="1774825" cy="111125"/>
            </a:xfrm>
            <a:custGeom>
              <a:avLst/>
              <a:gdLst>
                <a:gd name="T0" fmla="*/ 550 w 557"/>
                <a:gd name="T1" fmla="*/ 23 h 35"/>
                <a:gd name="T2" fmla="*/ 98 w 557"/>
                <a:gd name="T3" fmla="*/ 5 h 35"/>
                <a:gd name="T4" fmla="*/ 8 w 557"/>
                <a:gd name="T5" fmla="*/ 0 h 35"/>
                <a:gd name="T6" fmla="*/ 8 w 557"/>
                <a:gd name="T7" fmla="*/ 13 h 35"/>
                <a:gd name="T8" fmla="*/ 408 w 557"/>
                <a:gd name="T9" fmla="*/ 30 h 35"/>
                <a:gd name="T10" fmla="*/ 550 w 557"/>
                <a:gd name="T11" fmla="*/ 35 h 35"/>
                <a:gd name="T12" fmla="*/ 550 w 557"/>
                <a:gd name="T13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5">
                  <a:moveTo>
                    <a:pt x="550" y="23"/>
                  </a:moveTo>
                  <a:cubicBezTo>
                    <a:pt x="399" y="18"/>
                    <a:pt x="248" y="13"/>
                    <a:pt x="98" y="5"/>
                  </a:cubicBezTo>
                  <a:cubicBezTo>
                    <a:pt x="68" y="4"/>
                    <a:pt x="38" y="2"/>
                    <a:pt x="8" y="0"/>
                  </a:cubicBezTo>
                  <a:cubicBezTo>
                    <a:pt x="0" y="0"/>
                    <a:pt x="0" y="12"/>
                    <a:pt x="8" y="13"/>
                  </a:cubicBezTo>
                  <a:cubicBezTo>
                    <a:pt x="141" y="21"/>
                    <a:pt x="275" y="26"/>
                    <a:pt x="408" y="30"/>
                  </a:cubicBezTo>
                  <a:cubicBezTo>
                    <a:pt x="455" y="32"/>
                    <a:pt x="502" y="33"/>
                    <a:pt x="550" y="35"/>
                  </a:cubicBezTo>
                  <a:cubicBezTo>
                    <a:pt x="557" y="35"/>
                    <a:pt x="557" y="23"/>
                    <a:pt x="550" y="23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667"/>
            <p:cNvSpPr>
              <a:spLocks/>
            </p:cNvSpPr>
            <p:nvPr/>
          </p:nvSpPr>
          <p:spPr bwMode="auto">
            <a:xfrm>
              <a:off x="6908800" y="-1303338"/>
              <a:ext cx="2268538" cy="139700"/>
            </a:xfrm>
            <a:custGeom>
              <a:avLst/>
              <a:gdLst>
                <a:gd name="T0" fmla="*/ 704 w 712"/>
                <a:gd name="T1" fmla="*/ 1 h 44"/>
                <a:gd name="T2" fmla="*/ 499 w 712"/>
                <a:gd name="T3" fmla="*/ 23 h 44"/>
                <a:gd name="T4" fmla="*/ 200 w 712"/>
                <a:gd name="T5" fmla="*/ 32 h 44"/>
                <a:gd name="T6" fmla="*/ 7 w 712"/>
                <a:gd name="T7" fmla="*/ 32 h 44"/>
                <a:gd name="T8" fmla="*/ 7 w 712"/>
                <a:gd name="T9" fmla="*/ 44 h 44"/>
                <a:gd name="T10" fmla="*/ 342 w 712"/>
                <a:gd name="T11" fmla="*/ 40 h 44"/>
                <a:gd name="T12" fmla="*/ 607 w 712"/>
                <a:gd name="T13" fmla="*/ 25 h 44"/>
                <a:gd name="T14" fmla="*/ 706 w 712"/>
                <a:gd name="T15" fmla="*/ 10 h 44"/>
                <a:gd name="T16" fmla="*/ 704 w 712"/>
                <a:gd name="T1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44">
                  <a:moveTo>
                    <a:pt x="704" y="1"/>
                  </a:moveTo>
                  <a:cubicBezTo>
                    <a:pt x="637" y="15"/>
                    <a:pt x="567" y="19"/>
                    <a:pt x="499" y="23"/>
                  </a:cubicBezTo>
                  <a:cubicBezTo>
                    <a:pt x="400" y="29"/>
                    <a:pt x="300" y="31"/>
                    <a:pt x="200" y="32"/>
                  </a:cubicBezTo>
                  <a:cubicBezTo>
                    <a:pt x="136" y="32"/>
                    <a:pt x="71" y="32"/>
                    <a:pt x="7" y="32"/>
                  </a:cubicBezTo>
                  <a:cubicBezTo>
                    <a:pt x="0" y="32"/>
                    <a:pt x="0" y="43"/>
                    <a:pt x="7" y="44"/>
                  </a:cubicBezTo>
                  <a:cubicBezTo>
                    <a:pt x="119" y="44"/>
                    <a:pt x="230" y="44"/>
                    <a:pt x="342" y="40"/>
                  </a:cubicBezTo>
                  <a:cubicBezTo>
                    <a:pt x="430" y="38"/>
                    <a:pt x="519" y="35"/>
                    <a:pt x="607" y="25"/>
                  </a:cubicBezTo>
                  <a:cubicBezTo>
                    <a:pt x="640" y="22"/>
                    <a:pt x="673" y="18"/>
                    <a:pt x="706" y="10"/>
                  </a:cubicBezTo>
                  <a:cubicBezTo>
                    <a:pt x="712" y="9"/>
                    <a:pt x="710" y="0"/>
                    <a:pt x="704" y="1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668"/>
            <p:cNvSpPr>
              <a:spLocks/>
            </p:cNvSpPr>
            <p:nvPr/>
          </p:nvSpPr>
          <p:spPr bwMode="auto">
            <a:xfrm>
              <a:off x="3944937" y="-2513013"/>
              <a:ext cx="552450" cy="1250950"/>
            </a:xfrm>
            <a:custGeom>
              <a:avLst/>
              <a:gdLst>
                <a:gd name="T0" fmla="*/ 159 w 173"/>
                <a:gd name="T1" fmla="*/ 3 h 392"/>
                <a:gd name="T2" fmla="*/ 46 w 173"/>
                <a:gd name="T3" fmla="*/ 135 h 392"/>
                <a:gd name="T4" fmla="*/ 4 w 173"/>
                <a:gd name="T5" fmla="*/ 314 h 392"/>
                <a:gd name="T6" fmla="*/ 2 w 173"/>
                <a:gd name="T7" fmla="*/ 384 h 392"/>
                <a:gd name="T8" fmla="*/ 15 w 173"/>
                <a:gd name="T9" fmla="*/ 384 h 392"/>
                <a:gd name="T10" fmla="*/ 27 w 173"/>
                <a:gd name="T11" fmla="*/ 244 h 392"/>
                <a:gd name="T12" fmla="*/ 94 w 173"/>
                <a:gd name="T13" fmla="*/ 75 h 392"/>
                <a:gd name="T14" fmla="*/ 166 w 173"/>
                <a:gd name="T15" fmla="*/ 14 h 392"/>
                <a:gd name="T16" fmla="*/ 159 w 173"/>
                <a:gd name="T17" fmla="*/ 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392">
                  <a:moveTo>
                    <a:pt x="159" y="3"/>
                  </a:moveTo>
                  <a:cubicBezTo>
                    <a:pt x="104" y="27"/>
                    <a:pt x="69" y="81"/>
                    <a:pt x="46" y="135"/>
                  </a:cubicBezTo>
                  <a:cubicBezTo>
                    <a:pt x="23" y="192"/>
                    <a:pt x="10" y="253"/>
                    <a:pt x="4" y="314"/>
                  </a:cubicBezTo>
                  <a:cubicBezTo>
                    <a:pt x="2" y="337"/>
                    <a:pt x="0" y="361"/>
                    <a:pt x="2" y="384"/>
                  </a:cubicBezTo>
                  <a:cubicBezTo>
                    <a:pt x="2" y="392"/>
                    <a:pt x="15" y="392"/>
                    <a:pt x="15" y="384"/>
                  </a:cubicBezTo>
                  <a:cubicBezTo>
                    <a:pt x="12" y="338"/>
                    <a:pt x="18" y="290"/>
                    <a:pt x="27" y="244"/>
                  </a:cubicBezTo>
                  <a:cubicBezTo>
                    <a:pt x="39" y="185"/>
                    <a:pt x="58" y="124"/>
                    <a:pt x="94" y="75"/>
                  </a:cubicBezTo>
                  <a:cubicBezTo>
                    <a:pt x="112" y="49"/>
                    <a:pt x="136" y="27"/>
                    <a:pt x="166" y="14"/>
                  </a:cubicBezTo>
                  <a:cubicBezTo>
                    <a:pt x="173" y="11"/>
                    <a:pt x="167" y="0"/>
                    <a:pt x="159" y="3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669"/>
            <p:cNvSpPr>
              <a:spLocks/>
            </p:cNvSpPr>
            <p:nvPr/>
          </p:nvSpPr>
          <p:spPr bwMode="auto">
            <a:xfrm>
              <a:off x="8370887" y="-2525713"/>
              <a:ext cx="800100" cy="1260475"/>
            </a:xfrm>
            <a:custGeom>
              <a:avLst/>
              <a:gdLst>
                <a:gd name="T0" fmla="*/ 251 w 251"/>
                <a:gd name="T1" fmla="*/ 388 h 395"/>
                <a:gd name="T2" fmla="*/ 224 w 251"/>
                <a:gd name="T3" fmla="*/ 232 h 395"/>
                <a:gd name="T4" fmla="*/ 119 w 251"/>
                <a:gd name="T5" fmla="*/ 71 h 395"/>
                <a:gd name="T6" fmla="*/ 13 w 251"/>
                <a:gd name="T7" fmla="*/ 3 h 395"/>
                <a:gd name="T8" fmla="*/ 7 w 251"/>
                <a:gd name="T9" fmla="*/ 13 h 395"/>
                <a:gd name="T10" fmla="*/ 167 w 251"/>
                <a:gd name="T11" fmla="*/ 145 h 395"/>
                <a:gd name="T12" fmla="*/ 232 w 251"/>
                <a:gd name="T13" fmla="*/ 307 h 395"/>
                <a:gd name="T14" fmla="*/ 241 w 251"/>
                <a:gd name="T15" fmla="*/ 388 h 395"/>
                <a:gd name="T16" fmla="*/ 251 w 251"/>
                <a:gd name="T17" fmla="*/ 38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395">
                  <a:moveTo>
                    <a:pt x="251" y="388"/>
                  </a:moveTo>
                  <a:cubicBezTo>
                    <a:pt x="250" y="335"/>
                    <a:pt x="241" y="282"/>
                    <a:pt x="224" y="232"/>
                  </a:cubicBezTo>
                  <a:cubicBezTo>
                    <a:pt x="202" y="171"/>
                    <a:pt x="167" y="115"/>
                    <a:pt x="119" y="71"/>
                  </a:cubicBezTo>
                  <a:cubicBezTo>
                    <a:pt x="88" y="42"/>
                    <a:pt x="52" y="20"/>
                    <a:pt x="13" y="3"/>
                  </a:cubicBezTo>
                  <a:cubicBezTo>
                    <a:pt x="6" y="0"/>
                    <a:pt x="0" y="10"/>
                    <a:pt x="7" y="13"/>
                  </a:cubicBezTo>
                  <a:cubicBezTo>
                    <a:pt x="72" y="41"/>
                    <a:pt x="128" y="86"/>
                    <a:pt x="167" y="145"/>
                  </a:cubicBezTo>
                  <a:cubicBezTo>
                    <a:pt x="200" y="193"/>
                    <a:pt x="221" y="249"/>
                    <a:pt x="232" y="307"/>
                  </a:cubicBezTo>
                  <a:cubicBezTo>
                    <a:pt x="237" y="334"/>
                    <a:pt x="240" y="361"/>
                    <a:pt x="241" y="388"/>
                  </a:cubicBezTo>
                  <a:cubicBezTo>
                    <a:pt x="241" y="395"/>
                    <a:pt x="251" y="395"/>
                    <a:pt x="251" y="388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670"/>
            <p:cNvSpPr>
              <a:spLocks/>
            </p:cNvSpPr>
            <p:nvPr/>
          </p:nvSpPr>
          <p:spPr bwMode="auto">
            <a:xfrm>
              <a:off x="4406900" y="-2506663"/>
              <a:ext cx="1316038" cy="61913"/>
            </a:xfrm>
            <a:custGeom>
              <a:avLst/>
              <a:gdLst>
                <a:gd name="T0" fmla="*/ 405 w 413"/>
                <a:gd name="T1" fmla="*/ 6 h 19"/>
                <a:gd name="T2" fmla="*/ 82 w 413"/>
                <a:gd name="T3" fmla="*/ 1 h 19"/>
                <a:gd name="T4" fmla="*/ 8 w 413"/>
                <a:gd name="T5" fmla="*/ 0 h 19"/>
                <a:gd name="T6" fmla="*/ 8 w 413"/>
                <a:gd name="T7" fmla="*/ 13 h 19"/>
                <a:gd name="T8" fmla="*/ 71 w 413"/>
                <a:gd name="T9" fmla="*/ 14 h 19"/>
                <a:gd name="T10" fmla="*/ 151 w 413"/>
                <a:gd name="T11" fmla="*/ 16 h 19"/>
                <a:gd name="T12" fmla="*/ 316 w 413"/>
                <a:gd name="T13" fmla="*/ 19 h 19"/>
                <a:gd name="T14" fmla="*/ 405 w 413"/>
                <a:gd name="T15" fmla="*/ 19 h 19"/>
                <a:gd name="T16" fmla="*/ 405 w 413"/>
                <a:gd name="T1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19">
                  <a:moveTo>
                    <a:pt x="405" y="6"/>
                  </a:moveTo>
                  <a:cubicBezTo>
                    <a:pt x="297" y="6"/>
                    <a:pt x="190" y="5"/>
                    <a:pt x="82" y="1"/>
                  </a:cubicBezTo>
                  <a:cubicBezTo>
                    <a:pt x="57" y="1"/>
                    <a:pt x="33" y="0"/>
                    <a:pt x="8" y="0"/>
                  </a:cubicBezTo>
                  <a:cubicBezTo>
                    <a:pt x="0" y="1"/>
                    <a:pt x="1" y="12"/>
                    <a:pt x="8" y="13"/>
                  </a:cubicBezTo>
                  <a:cubicBezTo>
                    <a:pt x="29" y="14"/>
                    <a:pt x="50" y="14"/>
                    <a:pt x="71" y="14"/>
                  </a:cubicBezTo>
                  <a:cubicBezTo>
                    <a:pt x="98" y="15"/>
                    <a:pt x="125" y="16"/>
                    <a:pt x="151" y="16"/>
                  </a:cubicBezTo>
                  <a:cubicBezTo>
                    <a:pt x="206" y="17"/>
                    <a:pt x="261" y="18"/>
                    <a:pt x="316" y="19"/>
                  </a:cubicBezTo>
                  <a:cubicBezTo>
                    <a:pt x="346" y="19"/>
                    <a:pt x="375" y="19"/>
                    <a:pt x="405" y="19"/>
                  </a:cubicBezTo>
                  <a:cubicBezTo>
                    <a:pt x="413" y="19"/>
                    <a:pt x="413" y="6"/>
                    <a:pt x="405" y="6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671"/>
            <p:cNvSpPr>
              <a:spLocks/>
            </p:cNvSpPr>
            <p:nvPr/>
          </p:nvSpPr>
          <p:spPr bwMode="auto">
            <a:xfrm>
              <a:off x="6835775" y="-2519363"/>
              <a:ext cx="1595438" cy="68263"/>
            </a:xfrm>
            <a:custGeom>
              <a:avLst/>
              <a:gdLst>
                <a:gd name="T0" fmla="*/ 493 w 501"/>
                <a:gd name="T1" fmla="*/ 0 h 21"/>
                <a:gd name="T2" fmla="*/ 114 w 501"/>
                <a:gd name="T3" fmla="*/ 6 h 21"/>
                <a:gd name="T4" fmla="*/ 8 w 501"/>
                <a:gd name="T5" fmla="*/ 8 h 21"/>
                <a:gd name="T6" fmla="*/ 8 w 501"/>
                <a:gd name="T7" fmla="*/ 21 h 21"/>
                <a:gd name="T8" fmla="*/ 385 w 501"/>
                <a:gd name="T9" fmla="*/ 14 h 21"/>
                <a:gd name="T10" fmla="*/ 493 w 501"/>
                <a:gd name="T11" fmla="*/ 12 h 21"/>
                <a:gd name="T12" fmla="*/ 493 w 50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" h="21">
                  <a:moveTo>
                    <a:pt x="493" y="0"/>
                  </a:moveTo>
                  <a:cubicBezTo>
                    <a:pt x="367" y="1"/>
                    <a:pt x="240" y="4"/>
                    <a:pt x="114" y="6"/>
                  </a:cubicBezTo>
                  <a:cubicBezTo>
                    <a:pt x="78" y="7"/>
                    <a:pt x="43" y="7"/>
                    <a:pt x="8" y="8"/>
                  </a:cubicBezTo>
                  <a:cubicBezTo>
                    <a:pt x="0" y="8"/>
                    <a:pt x="0" y="21"/>
                    <a:pt x="8" y="21"/>
                  </a:cubicBezTo>
                  <a:cubicBezTo>
                    <a:pt x="134" y="19"/>
                    <a:pt x="259" y="16"/>
                    <a:pt x="385" y="14"/>
                  </a:cubicBezTo>
                  <a:cubicBezTo>
                    <a:pt x="421" y="13"/>
                    <a:pt x="457" y="13"/>
                    <a:pt x="493" y="12"/>
                  </a:cubicBezTo>
                  <a:cubicBezTo>
                    <a:pt x="501" y="12"/>
                    <a:pt x="501" y="0"/>
                    <a:pt x="493" y="0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672"/>
            <p:cNvSpPr>
              <a:spLocks/>
            </p:cNvSpPr>
            <p:nvPr/>
          </p:nvSpPr>
          <p:spPr bwMode="auto">
            <a:xfrm>
              <a:off x="8007350" y="-1663700"/>
              <a:ext cx="417513" cy="398463"/>
            </a:xfrm>
            <a:custGeom>
              <a:avLst/>
              <a:gdLst>
                <a:gd name="T0" fmla="*/ 13 w 131"/>
                <a:gd name="T1" fmla="*/ 23 h 125"/>
                <a:gd name="T2" fmla="*/ 86 w 131"/>
                <a:gd name="T3" fmla="*/ 104 h 125"/>
                <a:gd name="T4" fmla="*/ 55 w 131"/>
                <a:gd name="T5" fmla="*/ 1 h 125"/>
                <a:gd name="T6" fmla="*/ 13 w 131"/>
                <a:gd name="T7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5">
                  <a:moveTo>
                    <a:pt x="13" y="23"/>
                  </a:moveTo>
                  <a:cubicBezTo>
                    <a:pt x="0" y="59"/>
                    <a:pt x="41" y="125"/>
                    <a:pt x="86" y="104"/>
                  </a:cubicBezTo>
                  <a:cubicBezTo>
                    <a:pt x="131" y="83"/>
                    <a:pt x="96" y="4"/>
                    <a:pt x="55" y="1"/>
                  </a:cubicBezTo>
                  <a:cubicBezTo>
                    <a:pt x="31" y="0"/>
                    <a:pt x="18" y="9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673"/>
            <p:cNvSpPr>
              <a:spLocks/>
            </p:cNvSpPr>
            <p:nvPr/>
          </p:nvSpPr>
          <p:spPr bwMode="auto">
            <a:xfrm>
              <a:off x="7981950" y="-1701800"/>
              <a:ext cx="455613" cy="455613"/>
            </a:xfrm>
            <a:custGeom>
              <a:avLst/>
              <a:gdLst>
                <a:gd name="T0" fmla="*/ 15 w 143"/>
                <a:gd name="T1" fmla="*/ 34 h 143"/>
                <a:gd name="T2" fmla="*/ 96 w 143"/>
                <a:gd name="T3" fmla="*/ 122 h 143"/>
                <a:gd name="T4" fmla="*/ 84 w 143"/>
                <a:gd name="T5" fmla="*/ 14 h 143"/>
                <a:gd name="T6" fmla="*/ 15 w 143"/>
                <a:gd name="T7" fmla="*/ 34 h 143"/>
                <a:gd name="T8" fmla="*/ 27 w 143"/>
                <a:gd name="T9" fmla="*/ 37 h 143"/>
                <a:gd name="T10" fmla="*/ 76 w 143"/>
                <a:gd name="T11" fmla="*/ 24 h 143"/>
                <a:gd name="T12" fmla="*/ 107 w 143"/>
                <a:gd name="T13" fmla="*/ 66 h 143"/>
                <a:gd name="T14" fmla="*/ 94 w 143"/>
                <a:gd name="T15" fmla="*/ 109 h 143"/>
                <a:gd name="T16" fmla="*/ 43 w 143"/>
                <a:gd name="T17" fmla="*/ 96 h 143"/>
                <a:gd name="T18" fmla="*/ 27 w 143"/>
                <a:gd name="T19" fmla="*/ 37 h 143"/>
                <a:gd name="T20" fmla="*/ 15 w 143"/>
                <a:gd name="T21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43">
                  <a:moveTo>
                    <a:pt x="15" y="34"/>
                  </a:moveTo>
                  <a:cubicBezTo>
                    <a:pt x="0" y="78"/>
                    <a:pt x="47" y="143"/>
                    <a:pt x="96" y="122"/>
                  </a:cubicBezTo>
                  <a:cubicBezTo>
                    <a:pt x="143" y="102"/>
                    <a:pt x="117" y="34"/>
                    <a:pt x="84" y="14"/>
                  </a:cubicBezTo>
                  <a:cubicBezTo>
                    <a:pt x="60" y="0"/>
                    <a:pt x="25" y="7"/>
                    <a:pt x="15" y="34"/>
                  </a:cubicBezTo>
                  <a:cubicBezTo>
                    <a:pt x="12" y="41"/>
                    <a:pt x="24" y="45"/>
                    <a:pt x="27" y="37"/>
                  </a:cubicBezTo>
                  <a:cubicBezTo>
                    <a:pt x="34" y="18"/>
                    <a:pt x="60" y="15"/>
                    <a:pt x="76" y="24"/>
                  </a:cubicBezTo>
                  <a:cubicBezTo>
                    <a:pt x="91" y="32"/>
                    <a:pt x="102" y="49"/>
                    <a:pt x="107" y="66"/>
                  </a:cubicBezTo>
                  <a:cubicBezTo>
                    <a:pt x="111" y="82"/>
                    <a:pt x="110" y="100"/>
                    <a:pt x="94" y="109"/>
                  </a:cubicBezTo>
                  <a:cubicBezTo>
                    <a:pt x="76" y="119"/>
                    <a:pt x="56" y="111"/>
                    <a:pt x="43" y="96"/>
                  </a:cubicBezTo>
                  <a:cubicBezTo>
                    <a:pt x="29" y="81"/>
                    <a:pt x="20" y="57"/>
                    <a:pt x="27" y="37"/>
                  </a:cubicBezTo>
                  <a:cubicBezTo>
                    <a:pt x="29" y="29"/>
                    <a:pt x="17" y="26"/>
                    <a:pt x="15" y="34"/>
                  </a:cubicBezTo>
                  <a:close/>
                </a:path>
              </a:pathLst>
            </a:custGeom>
            <a:solidFill>
              <a:srgbClr val="A8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674"/>
            <p:cNvSpPr>
              <a:spLocks/>
            </p:cNvSpPr>
            <p:nvPr/>
          </p:nvSpPr>
          <p:spPr bwMode="auto">
            <a:xfrm>
              <a:off x="7358062" y="-2516188"/>
              <a:ext cx="1300163" cy="654050"/>
            </a:xfrm>
            <a:custGeom>
              <a:avLst/>
              <a:gdLst>
                <a:gd name="T0" fmla="*/ 314 w 408"/>
                <a:gd name="T1" fmla="*/ 9 h 205"/>
                <a:gd name="T2" fmla="*/ 392 w 408"/>
                <a:gd name="T3" fmla="*/ 96 h 205"/>
                <a:gd name="T4" fmla="*/ 340 w 408"/>
                <a:gd name="T5" fmla="*/ 184 h 205"/>
                <a:gd name="T6" fmla="*/ 231 w 408"/>
                <a:gd name="T7" fmla="*/ 173 h 205"/>
                <a:gd name="T8" fmla="*/ 131 w 408"/>
                <a:gd name="T9" fmla="*/ 124 h 205"/>
                <a:gd name="T10" fmla="*/ 13 w 408"/>
                <a:gd name="T11" fmla="*/ 11 h 205"/>
                <a:gd name="T12" fmla="*/ 4 w 408"/>
                <a:gd name="T13" fmla="*/ 17 h 205"/>
                <a:gd name="T14" fmla="*/ 222 w 408"/>
                <a:gd name="T15" fmla="*/ 182 h 205"/>
                <a:gd name="T16" fmla="*/ 339 w 408"/>
                <a:gd name="T17" fmla="*/ 195 h 205"/>
                <a:gd name="T18" fmla="*/ 404 w 408"/>
                <a:gd name="T19" fmla="*/ 109 h 205"/>
                <a:gd name="T20" fmla="*/ 375 w 408"/>
                <a:gd name="T21" fmla="*/ 52 h 205"/>
                <a:gd name="T22" fmla="*/ 320 w 408"/>
                <a:gd name="T23" fmla="*/ 3 h 205"/>
                <a:gd name="T24" fmla="*/ 314 w 408"/>
                <a:gd name="T25" fmla="*/ 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" h="205">
                  <a:moveTo>
                    <a:pt x="314" y="9"/>
                  </a:moveTo>
                  <a:cubicBezTo>
                    <a:pt x="341" y="35"/>
                    <a:pt x="379" y="59"/>
                    <a:pt x="392" y="96"/>
                  </a:cubicBezTo>
                  <a:cubicBezTo>
                    <a:pt x="404" y="133"/>
                    <a:pt x="376" y="173"/>
                    <a:pt x="340" y="184"/>
                  </a:cubicBezTo>
                  <a:cubicBezTo>
                    <a:pt x="304" y="194"/>
                    <a:pt x="265" y="185"/>
                    <a:pt x="231" y="173"/>
                  </a:cubicBezTo>
                  <a:cubicBezTo>
                    <a:pt x="196" y="161"/>
                    <a:pt x="162" y="144"/>
                    <a:pt x="131" y="124"/>
                  </a:cubicBezTo>
                  <a:cubicBezTo>
                    <a:pt x="84" y="95"/>
                    <a:pt x="43" y="58"/>
                    <a:pt x="13" y="11"/>
                  </a:cubicBezTo>
                  <a:cubicBezTo>
                    <a:pt x="9" y="5"/>
                    <a:pt x="0" y="11"/>
                    <a:pt x="4" y="17"/>
                  </a:cubicBezTo>
                  <a:cubicBezTo>
                    <a:pt x="53" y="95"/>
                    <a:pt x="136" y="151"/>
                    <a:pt x="222" y="182"/>
                  </a:cubicBezTo>
                  <a:cubicBezTo>
                    <a:pt x="258" y="195"/>
                    <a:pt x="301" y="205"/>
                    <a:pt x="339" y="195"/>
                  </a:cubicBezTo>
                  <a:cubicBezTo>
                    <a:pt x="376" y="186"/>
                    <a:pt x="408" y="149"/>
                    <a:pt x="404" y="109"/>
                  </a:cubicBezTo>
                  <a:cubicBezTo>
                    <a:pt x="402" y="87"/>
                    <a:pt x="389" y="68"/>
                    <a:pt x="375" y="52"/>
                  </a:cubicBezTo>
                  <a:cubicBezTo>
                    <a:pt x="358" y="34"/>
                    <a:pt x="339" y="19"/>
                    <a:pt x="320" y="3"/>
                  </a:cubicBezTo>
                  <a:cubicBezTo>
                    <a:pt x="316" y="0"/>
                    <a:pt x="310" y="5"/>
                    <a:pt x="314" y="9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675"/>
            <p:cNvSpPr>
              <a:spLocks/>
            </p:cNvSpPr>
            <p:nvPr/>
          </p:nvSpPr>
          <p:spPr bwMode="auto">
            <a:xfrm>
              <a:off x="7127875" y="-1562100"/>
              <a:ext cx="828675" cy="379413"/>
            </a:xfrm>
            <a:custGeom>
              <a:avLst/>
              <a:gdLst>
                <a:gd name="T0" fmla="*/ 258 w 260"/>
                <a:gd name="T1" fmla="*/ 113 h 119"/>
                <a:gd name="T2" fmla="*/ 175 w 260"/>
                <a:gd name="T3" fmla="*/ 15 h 119"/>
                <a:gd name="T4" fmla="*/ 37 w 260"/>
                <a:gd name="T5" fmla="*/ 47 h 119"/>
                <a:gd name="T6" fmla="*/ 0 w 260"/>
                <a:gd name="T7" fmla="*/ 112 h 119"/>
                <a:gd name="T8" fmla="*/ 10 w 260"/>
                <a:gd name="T9" fmla="*/ 112 h 119"/>
                <a:gd name="T10" fmla="*/ 99 w 260"/>
                <a:gd name="T11" fmla="*/ 26 h 119"/>
                <a:gd name="T12" fmla="*/ 167 w 260"/>
                <a:gd name="T13" fmla="*/ 22 h 119"/>
                <a:gd name="T14" fmla="*/ 217 w 260"/>
                <a:gd name="T15" fmla="*/ 54 h 119"/>
                <a:gd name="T16" fmla="*/ 252 w 260"/>
                <a:gd name="T17" fmla="*/ 115 h 119"/>
                <a:gd name="T18" fmla="*/ 258 w 260"/>
                <a:gd name="T19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119">
                  <a:moveTo>
                    <a:pt x="258" y="113"/>
                  </a:moveTo>
                  <a:cubicBezTo>
                    <a:pt x="245" y="71"/>
                    <a:pt x="218" y="30"/>
                    <a:pt x="175" y="15"/>
                  </a:cubicBezTo>
                  <a:cubicBezTo>
                    <a:pt x="128" y="0"/>
                    <a:pt x="74" y="18"/>
                    <a:pt x="37" y="47"/>
                  </a:cubicBezTo>
                  <a:cubicBezTo>
                    <a:pt x="17" y="63"/>
                    <a:pt x="0" y="85"/>
                    <a:pt x="0" y="112"/>
                  </a:cubicBezTo>
                  <a:cubicBezTo>
                    <a:pt x="0" y="119"/>
                    <a:pt x="10" y="119"/>
                    <a:pt x="10" y="112"/>
                  </a:cubicBezTo>
                  <a:cubicBezTo>
                    <a:pt x="11" y="67"/>
                    <a:pt x="61" y="38"/>
                    <a:pt x="99" y="26"/>
                  </a:cubicBezTo>
                  <a:cubicBezTo>
                    <a:pt x="121" y="19"/>
                    <a:pt x="144" y="17"/>
                    <a:pt x="167" y="22"/>
                  </a:cubicBezTo>
                  <a:cubicBezTo>
                    <a:pt x="186" y="28"/>
                    <a:pt x="203" y="39"/>
                    <a:pt x="217" y="54"/>
                  </a:cubicBezTo>
                  <a:cubicBezTo>
                    <a:pt x="232" y="72"/>
                    <a:pt x="243" y="94"/>
                    <a:pt x="252" y="115"/>
                  </a:cubicBezTo>
                  <a:cubicBezTo>
                    <a:pt x="254" y="119"/>
                    <a:pt x="260" y="116"/>
                    <a:pt x="258" y="113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676"/>
            <p:cNvSpPr>
              <a:spLocks/>
            </p:cNvSpPr>
            <p:nvPr/>
          </p:nvSpPr>
          <p:spPr bwMode="auto">
            <a:xfrm>
              <a:off x="4286250" y="-1638300"/>
              <a:ext cx="892175" cy="430213"/>
            </a:xfrm>
            <a:custGeom>
              <a:avLst/>
              <a:gdLst>
                <a:gd name="T0" fmla="*/ 279 w 280"/>
                <a:gd name="T1" fmla="*/ 131 h 135"/>
                <a:gd name="T2" fmla="*/ 247 w 280"/>
                <a:gd name="T3" fmla="*/ 67 h 135"/>
                <a:gd name="T4" fmla="*/ 185 w 280"/>
                <a:gd name="T5" fmla="*/ 23 h 135"/>
                <a:gd name="T6" fmla="*/ 44 w 280"/>
                <a:gd name="T7" fmla="*/ 30 h 135"/>
                <a:gd name="T8" fmla="*/ 17 w 280"/>
                <a:gd name="T9" fmla="*/ 60 h 135"/>
                <a:gd name="T10" fmla="*/ 0 w 280"/>
                <a:gd name="T11" fmla="*/ 119 h 135"/>
                <a:gd name="T12" fmla="*/ 12 w 280"/>
                <a:gd name="T13" fmla="*/ 119 h 135"/>
                <a:gd name="T14" fmla="*/ 45 w 280"/>
                <a:gd name="T15" fmla="*/ 41 h 135"/>
                <a:gd name="T16" fmla="*/ 105 w 280"/>
                <a:gd name="T17" fmla="*/ 18 h 135"/>
                <a:gd name="T18" fmla="*/ 235 w 280"/>
                <a:gd name="T19" fmla="*/ 67 h 135"/>
                <a:gd name="T20" fmla="*/ 258 w 280"/>
                <a:gd name="T21" fmla="*/ 97 h 135"/>
                <a:gd name="T22" fmla="*/ 272 w 280"/>
                <a:gd name="T23" fmla="*/ 132 h 135"/>
                <a:gd name="T24" fmla="*/ 279 w 280"/>
                <a:gd name="T25" fmla="*/ 13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135">
                  <a:moveTo>
                    <a:pt x="279" y="131"/>
                  </a:moveTo>
                  <a:cubicBezTo>
                    <a:pt x="280" y="108"/>
                    <a:pt x="262" y="83"/>
                    <a:pt x="247" y="67"/>
                  </a:cubicBezTo>
                  <a:cubicBezTo>
                    <a:pt x="230" y="48"/>
                    <a:pt x="208" y="33"/>
                    <a:pt x="185" y="23"/>
                  </a:cubicBezTo>
                  <a:cubicBezTo>
                    <a:pt x="141" y="5"/>
                    <a:pt x="84" y="0"/>
                    <a:pt x="44" y="30"/>
                  </a:cubicBezTo>
                  <a:cubicBezTo>
                    <a:pt x="33" y="38"/>
                    <a:pt x="24" y="49"/>
                    <a:pt x="17" y="60"/>
                  </a:cubicBezTo>
                  <a:cubicBezTo>
                    <a:pt x="5" y="79"/>
                    <a:pt x="2" y="98"/>
                    <a:pt x="0" y="119"/>
                  </a:cubicBezTo>
                  <a:cubicBezTo>
                    <a:pt x="0" y="127"/>
                    <a:pt x="12" y="127"/>
                    <a:pt x="12" y="119"/>
                  </a:cubicBezTo>
                  <a:cubicBezTo>
                    <a:pt x="10" y="90"/>
                    <a:pt x="23" y="61"/>
                    <a:pt x="45" y="41"/>
                  </a:cubicBezTo>
                  <a:cubicBezTo>
                    <a:pt x="62" y="27"/>
                    <a:pt x="83" y="19"/>
                    <a:pt x="105" y="18"/>
                  </a:cubicBezTo>
                  <a:cubicBezTo>
                    <a:pt x="152" y="15"/>
                    <a:pt x="201" y="35"/>
                    <a:pt x="235" y="67"/>
                  </a:cubicBezTo>
                  <a:cubicBezTo>
                    <a:pt x="244" y="76"/>
                    <a:pt x="252" y="86"/>
                    <a:pt x="258" y="97"/>
                  </a:cubicBezTo>
                  <a:cubicBezTo>
                    <a:pt x="265" y="108"/>
                    <a:pt x="267" y="120"/>
                    <a:pt x="272" y="132"/>
                  </a:cubicBezTo>
                  <a:cubicBezTo>
                    <a:pt x="273" y="135"/>
                    <a:pt x="279" y="135"/>
                    <a:pt x="279" y="131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677"/>
            <p:cNvSpPr>
              <a:spLocks/>
            </p:cNvSpPr>
            <p:nvPr/>
          </p:nvSpPr>
          <p:spPr bwMode="auto">
            <a:xfrm>
              <a:off x="6848475" y="-2493963"/>
              <a:ext cx="101600" cy="1323975"/>
            </a:xfrm>
            <a:custGeom>
              <a:avLst/>
              <a:gdLst>
                <a:gd name="T0" fmla="*/ 32 w 32"/>
                <a:gd name="T1" fmla="*/ 409 h 415"/>
                <a:gd name="T2" fmla="*/ 19 w 32"/>
                <a:gd name="T3" fmla="*/ 101 h 415"/>
                <a:gd name="T4" fmla="*/ 11 w 32"/>
                <a:gd name="T5" fmla="*/ 6 h 415"/>
                <a:gd name="T6" fmla="*/ 1 w 32"/>
                <a:gd name="T7" fmla="*/ 6 h 415"/>
                <a:gd name="T8" fmla="*/ 20 w 32"/>
                <a:gd name="T9" fmla="*/ 317 h 415"/>
                <a:gd name="T10" fmla="*/ 23 w 32"/>
                <a:gd name="T11" fmla="*/ 409 h 415"/>
                <a:gd name="T12" fmla="*/ 32 w 32"/>
                <a:gd name="T13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15">
                  <a:moveTo>
                    <a:pt x="32" y="409"/>
                  </a:moveTo>
                  <a:cubicBezTo>
                    <a:pt x="31" y="307"/>
                    <a:pt x="27" y="204"/>
                    <a:pt x="19" y="101"/>
                  </a:cubicBezTo>
                  <a:cubicBezTo>
                    <a:pt x="17" y="70"/>
                    <a:pt x="14" y="38"/>
                    <a:pt x="11" y="6"/>
                  </a:cubicBezTo>
                  <a:cubicBezTo>
                    <a:pt x="11" y="0"/>
                    <a:pt x="0" y="0"/>
                    <a:pt x="1" y="6"/>
                  </a:cubicBezTo>
                  <a:cubicBezTo>
                    <a:pt x="10" y="110"/>
                    <a:pt x="17" y="213"/>
                    <a:pt x="20" y="317"/>
                  </a:cubicBezTo>
                  <a:cubicBezTo>
                    <a:pt x="21" y="348"/>
                    <a:pt x="22" y="379"/>
                    <a:pt x="23" y="409"/>
                  </a:cubicBezTo>
                  <a:cubicBezTo>
                    <a:pt x="23" y="415"/>
                    <a:pt x="32" y="415"/>
                    <a:pt x="32" y="409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678"/>
            <p:cNvSpPr>
              <a:spLocks/>
            </p:cNvSpPr>
            <p:nvPr/>
          </p:nvSpPr>
          <p:spPr bwMode="auto">
            <a:xfrm>
              <a:off x="5678487" y="-2489200"/>
              <a:ext cx="44450" cy="1303338"/>
            </a:xfrm>
            <a:custGeom>
              <a:avLst/>
              <a:gdLst>
                <a:gd name="T0" fmla="*/ 14 w 14"/>
                <a:gd name="T1" fmla="*/ 403 h 409"/>
                <a:gd name="T2" fmla="*/ 14 w 14"/>
                <a:gd name="T3" fmla="*/ 86 h 409"/>
                <a:gd name="T4" fmla="*/ 13 w 14"/>
                <a:gd name="T5" fmla="*/ 8 h 409"/>
                <a:gd name="T6" fmla="*/ 1 w 14"/>
                <a:gd name="T7" fmla="*/ 8 h 409"/>
                <a:gd name="T8" fmla="*/ 2 w 14"/>
                <a:gd name="T9" fmla="*/ 154 h 409"/>
                <a:gd name="T10" fmla="*/ 4 w 14"/>
                <a:gd name="T11" fmla="*/ 313 h 409"/>
                <a:gd name="T12" fmla="*/ 5 w 14"/>
                <a:gd name="T13" fmla="*/ 403 h 409"/>
                <a:gd name="T14" fmla="*/ 14 w 14"/>
                <a:gd name="T15" fmla="*/ 40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09">
                  <a:moveTo>
                    <a:pt x="14" y="403"/>
                  </a:moveTo>
                  <a:cubicBezTo>
                    <a:pt x="14" y="297"/>
                    <a:pt x="14" y="192"/>
                    <a:pt x="14" y="86"/>
                  </a:cubicBezTo>
                  <a:cubicBezTo>
                    <a:pt x="14" y="60"/>
                    <a:pt x="14" y="34"/>
                    <a:pt x="13" y="8"/>
                  </a:cubicBezTo>
                  <a:cubicBezTo>
                    <a:pt x="13" y="0"/>
                    <a:pt x="1" y="0"/>
                    <a:pt x="1" y="8"/>
                  </a:cubicBezTo>
                  <a:cubicBezTo>
                    <a:pt x="0" y="57"/>
                    <a:pt x="2" y="106"/>
                    <a:pt x="2" y="154"/>
                  </a:cubicBezTo>
                  <a:cubicBezTo>
                    <a:pt x="3" y="207"/>
                    <a:pt x="3" y="260"/>
                    <a:pt x="4" y="313"/>
                  </a:cubicBezTo>
                  <a:cubicBezTo>
                    <a:pt x="4" y="343"/>
                    <a:pt x="4" y="373"/>
                    <a:pt x="5" y="403"/>
                  </a:cubicBezTo>
                  <a:cubicBezTo>
                    <a:pt x="5" y="409"/>
                    <a:pt x="14" y="409"/>
                    <a:pt x="14" y="403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679"/>
            <p:cNvSpPr>
              <a:spLocks/>
            </p:cNvSpPr>
            <p:nvPr/>
          </p:nvSpPr>
          <p:spPr bwMode="auto">
            <a:xfrm>
              <a:off x="8728075" y="-3060700"/>
              <a:ext cx="136525" cy="892175"/>
            </a:xfrm>
            <a:custGeom>
              <a:avLst/>
              <a:gdLst>
                <a:gd name="T0" fmla="*/ 11 w 43"/>
                <a:gd name="T1" fmla="*/ 275 h 280"/>
                <a:gd name="T2" fmla="*/ 43 w 43"/>
                <a:gd name="T3" fmla="*/ 6 h 280"/>
                <a:gd name="T4" fmla="*/ 34 w 43"/>
                <a:gd name="T5" fmla="*/ 6 h 280"/>
                <a:gd name="T6" fmla="*/ 2 w 43"/>
                <a:gd name="T7" fmla="*/ 272 h 280"/>
                <a:gd name="T8" fmla="*/ 11 w 43"/>
                <a:gd name="T9" fmla="*/ 27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0">
                  <a:moveTo>
                    <a:pt x="11" y="275"/>
                  </a:moveTo>
                  <a:cubicBezTo>
                    <a:pt x="39" y="188"/>
                    <a:pt x="43" y="96"/>
                    <a:pt x="43" y="6"/>
                  </a:cubicBezTo>
                  <a:cubicBezTo>
                    <a:pt x="43" y="0"/>
                    <a:pt x="34" y="0"/>
                    <a:pt x="34" y="6"/>
                  </a:cubicBezTo>
                  <a:cubicBezTo>
                    <a:pt x="34" y="95"/>
                    <a:pt x="30" y="187"/>
                    <a:pt x="2" y="272"/>
                  </a:cubicBezTo>
                  <a:cubicBezTo>
                    <a:pt x="0" y="278"/>
                    <a:pt x="9" y="280"/>
                    <a:pt x="11" y="275"/>
                  </a:cubicBezTo>
                  <a:close/>
                </a:path>
              </a:pathLst>
            </a:custGeom>
            <a:solidFill>
              <a:srgbClr val="6F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680"/>
            <p:cNvSpPr>
              <a:spLocks/>
            </p:cNvSpPr>
            <p:nvPr/>
          </p:nvSpPr>
          <p:spPr bwMode="auto">
            <a:xfrm>
              <a:off x="8769350" y="-3130550"/>
              <a:ext cx="165100" cy="139700"/>
            </a:xfrm>
            <a:custGeom>
              <a:avLst/>
              <a:gdLst>
                <a:gd name="T0" fmla="*/ 14 w 52"/>
                <a:gd name="T1" fmla="*/ 10 h 44"/>
                <a:gd name="T2" fmla="*/ 14 w 52"/>
                <a:gd name="T3" fmla="*/ 28 h 44"/>
                <a:gd name="T4" fmla="*/ 14 w 52"/>
                <a:gd name="T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44">
                  <a:moveTo>
                    <a:pt x="14" y="10"/>
                  </a:moveTo>
                  <a:cubicBezTo>
                    <a:pt x="52" y="0"/>
                    <a:pt x="48" y="44"/>
                    <a:pt x="14" y="28"/>
                  </a:cubicBezTo>
                  <a:cubicBezTo>
                    <a:pt x="0" y="22"/>
                    <a:pt x="5" y="13"/>
                    <a:pt x="14" y="10"/>
                  </a:cubicBezTo>
                  <a:close/>
                </a:path>
              </a:pathLst>
            </a:custGeom>
            <a:solidFill>
              <a:srgbClr val="6F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681"/>
            <p:cNvSpPr>
              <a:spLocks noEditPoints="1"/>
            </p:cNvSpPr>
            <p:nvPr/>
          </p:nvSpPr>
          <p:spPr bwMode="auto">
            <a:xfrm>
              <a:off x="7696200" y="-2470150"/>
              <a:ext cx="1443038" cy="1262063"/>
            </a:xfrm>
            <a:custGeom>
              <a:avLst/>
              <a:gdLst>
                <a:gd name="T0" fmla="*/ 0 w 453"/>
                <a:gd name="T1" fmla="*/ 302 h 396"/>
                <a:gd name="T2" fmla="*/ 35 w 453"/>
                <a:gd name="T3" fmla="*/ 323 h 396"/>
                <a:gd name="T4" fmla="*/ 80 w 453"/>
                <a:gd name="T5" fmla="*/ 396 h 396"/>
                <a:gd name="T6" fmla="*/ 306 w 453"/>
                <a:gd name="T7" fmla="*/ 386 h 396"/>
                <a:gd name="T8" fmla="*/ 453 w 453"/>
                <a:gd name="T9" fmla="*/ 368 h 396"/>
                <a:gd name="T10" fmla="*/ 342 w 453"/>
                <a:gd name="T11" fmla="*/ 80 h 396"/>
                <a:gd name="T12" fmla="*/ 329 w 453"/>
                <a:gd name="T13" fmla="*/ 84 h 396"/>
                <a:gd name="T14" fmla="*/ 318 w 453"/>
                <a:gd name="T15" fmla="*/ 58 h 396"/>
                <a:gd name="T16" fmla="*/ 227 w 453"/>
                <a:gd name="T17" fmla="*/ 0 h 396"/>
                <a:gd name="T18" fmla="*/ 286 w 453"/>
                <a:gd name="T19" fmla="*/ 59 h 396"/>
                <a:gd name="T20" fmla="*/ 299 w 453"/>
                <a:gd name="T21" fmla="*/ 102 h 396"/>
                <a:gd name="T22" fmla="*/ 281 w 453"/>
                <a:gd name="T23" fmla="*/ 150 h 396"/>
                <a:gd name="T24" fmla="*/ 112 w 453"/>
                <a:gd name="T25" fmla="*/ 166 h 396"/>
                <a:gd name="T26" fmla="*/ 77 w 453"/>
                <a:gd name="T27" fmla="*/ 152 h 396"/>
                <a:gd name="T28" fmla="*/ 0 w 453"/>
                <a:gd name="T29" fmla="*/ 302 h 396"/>
                <a:gd name="T30" fmla="*/ 313 w 453"/>
                <a:gd name="T31" fmla="*/ 272 h 396"/>
                <a:gd name="T32" fmla="*/ 314 w 453"/>
                <a:gd name="T33" fmla="*/ 265 h 396"/>
                <a:gd name="T34" fmla="*/ 349 w 453"/>
                <a:gd name="T35" fmla="*/ 233 h 396"/>
                <a:gd name="T36" fmla="*/ 392 w 453"/>
                <a:gd name="T37" fmla="*/ 248 h 396"/>
                <a:gd name="T38" fmla="*/ 419 w 453"/>
                <a:gd name="T39" fmla="*/ 332 h 396"/>
                <a:gd name="T40" fmla="*/ 361 w 453"/>
                <a:gd name="T41" fmla="*/ 351 h 396"/>
                <a:gd name="T42" fmla="*/ 313 w 453"/>
                <a:gd name="T43" fmla="*/ 272 h 396"/>
                <a:gd name="T44" fmla="*/ 105 w 453"/>
                <a:gd name="T45" fmla="*/ 275 h 396"/>
                <a:gd name="T46" fmla="*/ 176 w 453"/>
                <a:gd name="T47" fmla="*/ 256 h 396"/>
                <a:gd name="T48" fmla="*/ 211 w 453"/>
                <a:gd name="T49" fmla="*/ 325 h 396"/>
                <a:gd name="T50" fmla="*/ 155 w 453"/>
                <a:gd name="T51" fmla="*/ 366 h 396"/>
                <a:gd name="T52" fmla="*/ 103 w 453"/>
                <a:gd name="T53" fmla="*/ 302 h 396"/>
                <a:gd name="T54" fmla="*/ 105 w 453"/>
                <a:gd name="T55" fmla="*/ 27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3" h="396">
                  <a:moveTo>
                    <a:pt x="0" y="302"/>
                  </a:moveTo>
                  <a:cubicBezTo>
                    <a:pt x="13" y="307"/>
                    <a:pt x="25" y="314"/>
                    <a:pt x="35" y="323"/>
                  </a:cubicBezTo>
                  <a:cubicBezTo>
                    <a:pt x="56" y="342"/>
                    <a:pt x="71" y="369"/>
                    <a:pt x="80" y="396"/>
                  </a:cubicBezTo>
                  <a:cubicBezTo>
                    <a:pt x="155" y="394"/>
                    <a:pt x="230" y="391"/>
                    <a:pt x="306" y="386"/>
                  </a:cubicBezTo>
                  <a:cubicBezTo>
                    <a:pt x="355" y="382"/>
                    <a:pt x="404" y="378"/>
                    <a:pt x="453" y="368"/>
                  </a:cubicBezTo>
                  <a:cubicBezTo>
                    <a:pt x="449" y="263"/>
                    <a:pt x="414" y="157"/>
                    <a:pt x="342" y="80"/>
                  </a:cubicBezTo>
                  <a:cubicBezTo>
                    <a:pt x="338" y="85"/>
                    <a:pt x="334" y="87"/>
                    <a:pt x="329" y="84"/>
                  </a:cubicBezTo>
                  <a:cubicBezTo>
                    <a:pt x="319" y="77"/>
                    <a:pt x="317" y="68"/>
                    <a:pt x="318" y="58"/>
                  </a:cubicBezTo>
                  <a:cubicBezTo>
                    <a:pt x="291" y="34"/>
                    <a:pt x="260" y="15"/>
                    <a:pt x="227" y="0"/>
                  </a:cubicBezTo>
                  <a:cubicBezTo>
                    <a:pt x="249" y="18"/>
                    <a:pt x="270" y="36"/>
                    <a:pt x="286" y="59"/>
                  </a:cubicBezTo>
                  <a:cubicBezTo>
                    <a:pt x="294" y="72"/>
                    <a:pt x="299" y="87"/>
                    <a:pt x="299" y="102"/>
                  </a:cubicBezTo>
                  <a:cubicBezTo>
                    <a:pt x="299" y="120"/>
                    <a:pt x="291" y="136"/>
                    <a:pt x="281" y="150"/>
                  </a:cubicBezTo>
                  <a:cubicBezTo>
                    <a:pt x="242" y="203"/>
                    <a:pt x="164" y="186"/>
                    <a:pt x="112" y="166"/>
                  </a:cubicBezTo>
                  <a:cubicBezTo>
                    <a:pt x="100" y="162"/>
                    <a:pt x="88" y="157"/>
                    <a:pt x="77" y="152"/>
                  </a:cubicBezTo>
                  <a:lnTo>
                    <a:pt x="0" y="302"/>
                  </a:lnTo>
                  <a:close/>
                  <a:moveTo>
                    <a:pt x="313" y="272"/>
                  </a:moveTo>
                  <a:cubicBezTo>
                    <a:pt x="313" y="270"/>
                    <a:pt x="314" y="267"/>
                    <a:pt x="314" y="265"/>
                  </a:cubicBezTo>
                  <a:cubicBezTo>
                    <a:pt x="318" y="248"/>
                    <a:pt x="332" y="236"/>
                    <a:pt x="349" y="233"/>
                  </a:cubicBezTo>
                  <a:cubicBezTo>
                    <a:pt x="365" y="230"/>
                    <a:pt x="380" y="238"/>
                    <a:pt x="392" y="248"/>
                  </a:cubicBezTo>
                  <a:cubicBezTo>
                    <a:pt x="413" y="267"/>
                    <a:pt x="429" y="304"/>
                    <a:pt x="419" y="332"/>
                  </a:cubicBezTo>
                  <a:cubicBezTo>
                    <a:pt x="410" y="356"/>
                    <a:pt x="382" y="359"/>
                    <a:pt x="361" y="351"/>
                  </a:cubicBezTo>
                  <a:cubicBezTo>
                    <a:pt x="330" y="339"/>
                    <a:pt x="311" y="305"/>
                    <a:pt x="313" y="272"/>
                  </a:cubicBezTo>
                  <a:close/>
                  <a:moveTo>
                    <a:pt x="105" y="275"/>
                  </a:moveTo>
                  <a:cubicBezTo>
                    <a:pt x="115" y="246"/>
                    <a:pt x="152" y="241"/>
                    <a:pt x="176" y="256"/>
                  </a:cubicBezTo>
                  <a:cubicBezTo>
                    <a:pt x="198" y="271"/>
                    <a:pt x="213" y="299"/>
                    <a:pt x="211" y="325"/>
                  </a:cubicBezTo>
                  <a:cubicBezTo>
                    <a:pt x="210" y="354"/>
                    <a:pt x="183" y="372"/>
                    <a:pt x="155" y="366"/>
                  </a:cubicBezTo>
                  <a:cubicBezTo>
                    <a:pt x="127" y="359"/>
                    <a:pt x="107" y="329"/>
                    <a:pt x="103" y="302"/>
                  </a:cubicBezTo>
                  <a:cubicBezTo>
                    <a:pt x="101" y="293"/>
                    <a:pt x="102" y="283"/>
                    <a:pt x="105" y="275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682"/>
            <p:cNvSpPr>
              <a:spLocks/>
            </p:cNvSpPr>
            <p:nvPr/>
          </p:nvSpPr>
          <p:spPr bwMode="auto">
            <a:xfrm>
              <a:off x="7539037" y="-1482725"/>
              <a:ext cx="385763" cy="280988"/>
            </a:xfrm>
            <a:custGeom>
              <a:avLst/>
              <a:gdLst>
                <a:gd name="T0" fmla="*/ 82 w 121"/>
                <a:gd name="T1" fmla="*/ 23 h 88"/>
                <a:gd name="T2" fmla="*/ 121 w 121"/>
                <a:gd name="T3" fmla="*/ 86 h 88"/>
                <a:gd name="T4" fmla="*/ 107 w 121"/>
                <a:gd name="T5" fmla="*/ 86 h 88"/>
                <a:gd name="T6" fmla="*/ 0 w 121"/>
                <a:gd name="T7" fmla="*/ 88 h 88"/>
                <a:gd name="T8" fmla="*/ 45 w 121"/>
                <a:gd name="T9" fmla="*/ 0 h 88"/>
                <a:gd name="T10" fmla="*/ 82 w 121"/>
                <a:gd name="T11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88">
                  <a:moveTo>
                    <a:pt x="82" y="23"/>
                  </a:moveTo>
                  <a:cubicBezTo>
                    <a:pt x="100" y="41"/>
                    <a:pt x="111" y="63"/>
                    <a:pt x="121" y="86"/>
                  </a:cubicBezTo>
                  <a:cubicBezTo>
                    <a:pt x="116" y="86"/>
                    <a:pt x="111" y="86"/>
                    <a:pt x="107" y="86"/>
                  </a:cubicBezTo>
                  <a:cubicBezTo>
                    <a:pt x="71" y="87"/>
                    <a:pt x="36" y="87"/>
                    <a:pt x="0" y="8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9" y="5"/>
                    <a:pt x="71" y="12"/>
                    <a:pt x="82" y="23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683"/>
            <p:cNvSpPr>
              <a:spLocks/>
            </p:cNvSpPr>
            <p:nvPr/>
          </p:nvSpPr>
          <p:spPr bwMode="auto">
            <a:xfrm>
              <a:off x="8718550" y="-1695450"/>
              <a:ext cx="306388" cy="330200"/>
            </a:xfrm>
            <a:custGeom>
              <a:avLst/>
              <a:gdLst>
                <a:gd name="T0" fmla="*/ 5 w 96"/>
                <a:gd name="T1" fmla="*/ 26 h 104"/>
                <a:gd name="T2" fmla="*/ 38 w 96"/>
                <a:gd name="T3" fmla="*/ 2 h 104"/>
                <a:gd name="T4" fmla="*/ 69 w 96"/>
                <a:gd name="T5" fmla="*/ 21 h 104"/>
                <a:gd name="T6" fmla="*/ 84 w 96"/>
                <a:gd name="T7" fmla="*/ 88 h 104"/>
                <a:gd name="T8" fmla="*/ 40 w 96"/>
                <a:gd name="T9" fmla="*/ 94 h 104"/>
                <a:gd name="T10" fmla="*/ 5 w 96"/>
                <a:gd name="T11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04">
                  <a:moveTo>
                    <a:pt x="5" y="26"/>
                  </a:moveTo>
                  <a:cubicBezTo>
                    <a:pt x="9" y="11"/>
                    <a:pt x="22" y="0"/>
                    <a:pt x="38" y="2"/>
                  </a:cubicBezTo>
                  <a:cubicBezTo>
                    <a:pt x="50" y="3"/>
                    <a:pt x="61" y="12"/>
                    <a:pt x="69" y="21"/>
                  </a:cubicBezTo>
                  <a:cubicBezTo>
                    <a:pt x="82" y="37"/>
                    <a:pt x="96" y="67"/>
                    <a:pt x="84" y="88"/>
                  </a:cubicBezTo>
                  <a:cubicBezTo>
                    <a:pt x="75" y="104"/>
                    <a:pt x="54" y="102"/>
                    <a:pt x="40" y="94"/>
                  </a:cubicBezTo>
                  <a:cubicBezTo>
                    <a:pt x="16" y="81"/>
                    <a:pt x="0" y="53"/>
                    <a:pt x="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684"/>
            <p:cNvSpPr>
              <a:spLocks noEditPoints="1"/>
            </p:cNvSpPr>
            <p:nvPr/>
          </p:nvSpPr>
          <p:spPr bwMode="auto">
            <a:xfrm>
              <a:off x="8686800" y="-1738313"/>
              <a:ext cx="376238" cy="412750"/>
            </a:xfrm>
            <a:custGeom>
              <a:avLst/>
              <a:gdLst>
                <a:gd name="T0" fmla="*/ 2 w 118"/>
                <a:gd name="T1" fmla="*/ 42 h 129"/>
                <a:gd name="T2" fmla="*/ 50 w 118"/>
                <a:gd name="T3" fmla="*/ 121 h 129"/>
                <a:gd name="T4" fmla="*/ 108 w 118"/>
                <a:gd name="T5" fmla="*/ 102 h 129"/>
                <a:gd name="T6" fmla="*/ 81 w 118"/>
                <a:gd name="T7" fmla="*/ 18 h 129"/>
                <a:gd name="T8" fmla="*/ 38 w 118"/>
                <a:gd name="T9" fmla="*/ 3 h 129"/>
                <a:gd name="T10" fmla="*/ 3 w 118"/>
                <a:gd name="T11" fmla="*/ 35 h 129"/>
                <a:gd name="T12" fmla="*/ 2 w 118"/>
                <a:gd name="T13" fmla="*/ 42 h 129"/>
                <a:gd name="T14" fmla="*/ 15 w 118"/>
                <a:gd name="T15" fmla="*/ 39 h 129"/>
                <a:gd name="T16" fmla="*/ 48 w 118"/>
                <a:gd name="T17" fmla="*/ 15 h 129"/>
                <a:gd name="T18" fmla="*/ 79 w 118"/>
                <a:gd name="T19" fmla="*/ 34 h 129"/>
                <a:gd name="T20" fmla="*/ 94 w 118"/>
                <a:gd name="T21" fmla="*/ 101 h 129"/>
                <a:gd name="T22" fmla="*/ 50 w 118"/>
                <a:gd name="T23" fmla="*/ 107 h 129"/>
                <a:gd name="T24" fmla="*/ 15 w 118"/>
                <a:gd name="T25" fmla="*/ 3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9">
                  <a:moveTo>
                    <a:pt x="2" y="42"/>
                  </a:moveTo>
                  <a:cubicBezTo>
                    <a:pt x="0" y="75"/>
                    <a:pt x="19" y="109"/>
                    <a:pt x="50" y="121"/>
                  </a:cubicBezTo>
                  <a:cubicBezTo>
                    <a:pt x="71" y="129"/>
                    <a:pt x="99" y="126"/>
                    <a:pt x="108" y="102"/>
                  </a:cubicBezTo>
                  <a:cubicBezTo>
                    <a:pt x="118" y="74"/>
                    <a:pt x="102" y="37"/>
                    <a:pt x="81" y="18"/>
                  </a:cubicBezTo>
                  <a:cubicBezTo>
                    <a:pt x="69" y="8"/>
                    <a:pt x="54" y="0"/>
                    <a:pt x="38" y="3"/>
                  </a:cubicBezTo>
                  <a:cubicBezTo>
                    <a:pt x="21" y="6"/>
                    <a:pt x="7" y="18"/>
                    <a:pt x="3" y="35"/>
                  </a:cubicBezTo>
                  <a:cubicBezTo>
                    <a:pt x="3" y="37"/>
                    <a:pt x="2" y="40"/>
                    <a:pt x="2" y="42"/>
                  </a:cubicBezTo>
                  <a:close/>
                  <a:moveTo>
                    <a:pt x="15" y="39"/>
                  </a:moveTo>
                  <a:cubicBezTo>
                    <a:pt x="19" y="24"/>
                    <a:pt x="32" y="13"/>
                    <a:pt x="48" y="15"/>
                  </a:cubicBezTo>
                  <a:cubicBezTo>
                    <a:pt x="60" y="16"/>
                    <a:pt x="71" y="25"/>
                    <a:pt x="79" y="34"/>
                  </a:cubicBezTo>
                  <a:cubicBezTo>
                    <a:pt x="92" y="50"/>
                    <a:pt x="106" y="80"/>
                    <a:pt x="94" y="101"/>
                  </a:cubicBezTo>
                  <a:cubicBezTo>
                    <a:pt x="85" y="117"/>
                    <a:pt x="64" y="115"/>
                    <a:pt x="50" y="107"/>
                  </a:cubicBezTo>
                  <a:cubicBezTo>
                    <a:pt x="26" y="94"/>
                    <a:pt x="10" y="66"/>
                    <a:pt x="15" y="39"/>
                  </a:cubicBezTo>
                  <a:close/>
                </a:path>
              </a:pathLst>
            </a:custGeom>
            <a:solidFill>
              <a:srgbClr val="A8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685"/>
            <p:cNvSpPr>
              <a:spLocks/>
            </p:cNvSpPr>
            <p:nvPr/>
          </p:nvSpPr>
          <p:spPr bwMode="auto">
            <a:xfrm>
              <a:off x="7940675" y="-2519363"/>
              <a:ext cx="774700" cy="695325"/>
            </a:xfrm>
            <a:custGeom>
              <a:avLst/>
              <a:gdLst>
                <a:gd name="T0" fmla="*/ 150 w 243"/>
                <a:gd name="T1" fmla="*/ 15 h 218"/>
                <a:gd name="T2" fmla="*/ 209 w 243"/>
                <a:gd name="T3" fmla="*/ 74 h 218"/>
                <a:gd name="T4" fmla="*/ 222 w 243"/>
                <a:gd name="T5" fmla="*/ 117 h 218"/>
                <a:gd name="T6" fmla="*/ 204 w 243"/>
                <a:gd name="T7" fmla="*/ 165 h 218"/>
                <a:gd name="T8" fmla="*/ 35 w 243"/>
                <a:gd name="T9" fmla="*/ 181 h 218"/>
                <a:gd name="T10" fmla="*/ 0 w 243"/>
                <a:gd name="T11" fmla="*/ 167 h 218"/>
                <a:gd name="T12" fmla="*/ 5 w 243"/>
                <a:gd name="T13" fmla="*/ 156 h 218"/>
                <a:gd name="T14" fmla="*/ 6 w 243"/>
                <a:gd name="T15" fmla="*/ 157 h 218"/>
                <a:gd name="T16" fmla="*/ 98 w 243"/>
                <a:gd name="T17" fmla="*/ 187 h 218"/>
                <a:gd name="T18" fmla="*/ 184 w 243"/>
                <a:gd name="T19" fmla="*/ 170 h 218"/>
                <a:gd name="T20" fmla="*/ 210 w 243"/>
                <a:gd name="T21" fmla="*/ 127 h 218"/>
                <a:gd name="T22" fmla="*/ 201 w 243"/>
                <a:gd name="T23" fmla="*/ 81 h 218"/>
                <a:gd name="T24" fmla="*/ 134 w 243"/>
                <a:gd name="T25" fmla="*/ 12 h 218"/>
                <a:gd name="T26" fmla="*/ 78 w 243"/>
                <a:gd name="T27" fmla="*/ 14 h 218"/>
                <a:gd name="T28" fmla="*/ 84 w 243"/>
                <a:gd name="T29" fmla="*/ 0 h 218"/>
                <a:gd name="T30" fmla="*/ 146 w 243"/>
                <a:gd name="T31" fmla="*/ 0 h 218"/>
                <a:gd name="T32" fmla="*/ 151 w 243"/>
                <a:gd name="T33" fmla="*/ 2 h 218"/>
                <a:gd name="T34" fmla="*/ 243 w 243"/>
                <a:gd name="T35" fmla="*/ 60 h 218"/>
                <a:gd name="T36" fmla="*/ 241 w 243"/>
                <a:gd name="T37" fmla="*/ 73 h 218"/>
                <a:gd name="T38" fmla="*/ 150 w 243"/>
                <a:gd name="T39" fmla="*/ 1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218">
                  <a:moveTo>
                    <a:pt x="150" y="15"/>
                  </a:moveTo>
                  <a:cubicBezTo>
                    <a:pt x="172" y="33"/>
                    <a:pt x="193" y="51"/>
                    <a:pt x="209" y="74"/>
                  </a:cubicBezTo>
                  <a:cubicBezTo>
                    <a:pt x="217" y="87"/>
                    <a:pt x="222" y="102"/>
                    <a:pt x="222" y="117"/>
                  </a:cubicBezTo>
                  <a:cubicBezTo>
                    <a:pt x="222" y="135"/>
                    <a:pt x="214" y="151"/>
                    <a:pt x="204" y="165"/>
                  </a:cubicBezTo>
                  <a:cubicBezTo>
                    <a:pt x="165" y="218"/>
                    <a:pt x="87" y="201"/>
                    <a:pt x="35" y="181"/>
                  </a:cubicBezTo>
                  <a:cubicBezTo>
                    <a:pt x="23" y="177"/>
                    <a:pt x="11" y="172"/>
                    <a:pt x="0" y="16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5" y="156"/>
                    <a:pt x="6" y="157"/>
                    <a:pt x="6" y="157"/>
                  </a:cubicBezTo>
                  <a:cubicBezTo>
                    <a:pt x="35" y="170"/>
                    <a:pt x="66" y="182"/>
                    <a:pt x="98" y="187"/>
                  </a:cubicBezTo>
                  <a:cubicBezTo>
                    <a:pt x="128" y="191"/>
                    <a:pt x="161" y="190"/>
                    <a:pt x="184" y="170"/>
                  </a:cubicBezTo>
                  <a:cubicBezTo>
                    <a:pt x="197" y="159"/>
                    <a:pt x="207" y="144"/>
                    <a:pt x="210" y="127"/>
                  </a:cubicBezTo>
                  <a:cubicBezTo>
                    <a:pt x="214" y="111"/>
                    <a:pt x="209" y="95"/>
                    <a:pt x="201" y="81"/>
                  </a:cubicBezTo>
                  <a:cubicBezTo>
                    <a:pt x="184" y="53"/>
                    <a:pt x="157" y="34"/>
                    <a:pt x="134" y="12"/>
                  </a:cubicBezTo>
                  <a:cubicBezTo>
                    <a:pt x="115" y="13"/>
                    <a:pt x="96" y="13"/>
                    <a:pt x="78" y="1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5" y="0"/>
                    <a:pt x="126" y="0"/>
                    <a:pt x="146" y="0"/>
                  </a:cubicBezTo>
                  <a:cubicBezTo>
                    <a:pt x="148" y="0"/>
                    <a:pt x="150" y="1"/>
                    <a:pt x="151" y="2"/>
                  </a:cubicBezTo>
                  <a:cubicBezTo>
                    <a:pt x="184" y="17"/>
                    <a:pt x="216" y="36"/>
                    <a:pt x="243" y="60"/>
                  </a:cubicBezTo>
                  <a:cubicBezTo>
                    <a:pt x="242" y="64"/>
                    <a:pt x="241" y="69"/>
                    <a:pt x="241" y="73"/>
                  </a:cubicBezTo>
                  <a:cubicBezTo>
                    <a:pt x="214" y="49"/>
                    <a:pt x="183" y="30"/>
                    <a:pt x="150" y="15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686"/>
            <p:cNvSpPr>
              <a:spLocks/>
            </p:cNvSpPr>
            <p:nvPr/>
          </p:nvSpPr>
          <p:spPr bwMode="auto">
            <a:xfrm>
              <a:off x="7519987" y="-2251075"/>
              <a:ext cx="1651000" cy="1087438"/>
            </a:xfrm>
            <a:custGeom>
              <a:avLst/>
              <a:gdLst>
                <a:gd name="T0" fmla="*/ 6 w 518"/>
                <a:gd name="T1" fmla="*/ 329 h 341"/>
                <a:gd name="T2" fmla="*/ 113 w 518"/>
                <a:gd name="T3" fmla="*/ 327 h 341"/>
                <a:gd name="T4" fmla="*/ 127 w 518"/>
                <a:gd name="T5" fmla="*/ 327 h 341"/>
                <a:gd name="T6" fmla="*/ 88 w 518"/>
                <a:gd name="T7" fmla="*/ 264 h 341"/>
                <a:gd name="T8" fmla="*/ 51 w 518"/>
                <a:gd name="T9" fmla="*/ 241 h 341"/>
                <a:gd name="T10" fmla="*/ 55 w 518"/>
                <a:gd name="T11" fmla="*/ 233 h 341"/>
                <a:gd name="T12" fmla="*/ 90 w 518"/>
                <a:gd name="T13" fmla="*/ 254 h 341"/>
                <a:gd name="T14" fmla="*/ 135 w 518"/>
                <a:gd name="T15" fmla="*/ 327 h 341"/>
                <a:gd name="T16" fmla="*/ 361 w 518"/>
                <a:gd name="T17" fmla="*/ 317 h 341"/>
                <a:gd name="T18" fmla="*/ 508 w 518"/>
                <a:gd name="T19" fmla="*/ 299 h 341"/>
                <a:gd name="T20" fmla="*/ 397 w 518"/>
                <a:gd name="T21" fmla="*/ 11 h 341"/>
                <a:gd name="T22" fmla="*/ 402 w 518"/>
                <a:gd name="T23" fmla="*/ 0 h 341"/>
                <a:gd name="T24" fmla="*/ 441 w 518"/>
                <a:gd name="T25" fmla="*/ 48 h 341"/>
                <a:gd name="T26" fmla="*/ 508 w 518"/>
                <a:gd name="T27" fmla="*/ 212 h 341"/>
                <a:gd name="T28" fmla="*/ 518 w 518"/>
                <a:gd name="T29" fmla="*/ 302 h 341"/>
                <a:gd name="T30" fmla="*/ 513 w 518"/>
                <a:gd name="T31" fmla="*/ 307 h 341"/>
                <a:gd name="T32" fmla="*/ 341 w 518"/>
                <a:gd name="T33" fmla="*/ 329 h 341"/>
                <a:gd name="T34" fmla="*/ 87 w 518"/>
                <a:gd name="T35" fmla="*/ 339 h 341"/>
                <a:gd name="T36" fmla="*/ 0 w 518"/>
                <a:gd name="T37" fmla="*/ 341 h 341"/>
                <a:gd name="T38" fmla="*/ 6 w 518"/>
                <a:gd name="T39" fmla="*/ 32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341">
                  <a:moveTo>
                    <a:pt x="6" y="329"/>
                  </a:moveTo>
                  <a:cubicBezTo>
                    <a:pt x="42" y="328"/>
                    <a:pt x="77" y="328"/>
                    <a:pt x="113" y="327"/>
                  </a:cubicBezTo>
                  <a:cubicBezTo>
                    <a:pt x="117" y="327"/>
                    <a:pt x="122" y="327"/>
                    <a:pt x="127" y="327"/>
                  </a:cubicBezTo>
                  <a:cubicBezTo>
                    <a:pt x="117" y="304"/>
                    <a:pt x="106" y="282"/>
                    <a:pt x="88" y="264"/>
                  </a:cubicBezTo>
                  <a:cubicBezTo>
                    <a:pt x="77" y="253"/>
                    <a:pt x="65" y="246"/>
                    <a:pt x="51" y="241"/>
                  </a:cubicBezTo>
                  <a:cubicBezTo>
                    <a:pt x="55" y="233"/>
                    <a:pt x="55" y="233"/>
                    <a:pt x="55" y="233"/>
                  </a:cubicBezTo>
                  <a:cubicBezTo>
                    <a:pt x="68" y="238"/>
                    <a:pt x="80" y="245"/>
                    <a:pt x="90" y="254"/>
                  </a:cubicBezTo>
                  <a:cubicBezTo>
                    <a:pt x="111" y="273"/>
                    <a:pt x="126" y="300"/>
                    <a:pt x="135" y="327"/>
                  </a:cubicBezTo>
                  <a:cubicBezTo>
                    <a:pt x="210" y="325"/>
                    <a:pt x="285" y="322"/>
                    <a:pt x="361" y="317"/>
                  </a:cubicBezTo>
                  <a:cubicBezTo>
                    <a:pt x="410" y="313"/>
                    <a:pt x="459" y="309"/>
                    <a:pt x="508" y="299"/>
                  </a:cubicBezTo>
                  <a:cubicBezTo>
                    <a:pt x="504" y="194"/>
                    <a:pt x="469" y="88"/>
                    <a:pt x="397" y="11"/>
                  </a:cubicBezTo>
                  <a:cubicBezTo>
                    <a:pt x="399" y="9"/>
                    <a:pt x="400" y="4"/>
                    <a:pt x="402" y="0"/>
                  </a:cubicBezTo>
                  <a:cubicBezTo>
                    <a:pt x="416" y="15"/>
                    <a:pt x="429" y="31"/>
                    <a:pt x="441" y="48"/>
                  </a:cubicBezTo>
                  <a:cubicBezTo>
                    <a:pt x="475" y="97"/>
                    <a:pt x="497" y="154"/>
                    <a:pt x="508" y="212"/>
                  </a:cubicBezTo>
                  <a:cubicBezTo>
                    <a:pt x="514" y="242"/>
                    <a:pt x="518" y="272"/>
                    <a:pt x="518" y="302"/>
                  </a:cubicBezTo>
                  <a:cubicBezTo>
                    <a:pt x="518" y="306"/>
                    <a:pt x="515" y="308"/>
                    <a:pt x="513" y="307"/>
                  </a:cubicBezTo>
                  <a:cubicBezTo>
                    <a:pt x="457" y="320"/>
                    <a:pt x="398" y="325"/>
                    <a:pt x="341" y="329"/>
                  </a:cubicBezTo>
                  <a:cubicBezTo>
                    <a:pt x="257" y="335"/>
                    <a:pt x="172" y="338"/>
                    <a:pt x="87" y="339"/>
                  </a:cubicBezTo>
                  <a:cubicBezTo>
                    <a:pt x="58" y="340"/>
                    <a:pt x="29" y="340"/>
                    <a:pt x="0" y="341"/>
                  </a:cubicBezTo>
                  <a:lnTo>
                    <a:pt x="6" y="329"/>
                  </a:ln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687"/>
            <p:cNvSpPr>
              <a:spLocks/>
            </p:cNvSpPr>
            <p:nvPr/>
          </p:nvSpPr>
          <p:spPr bwMode="auto">
            <a:xfrm>
              <a:off x="8042275" y="-1641475"/>
              <a:ext cx="306388" cy="319088"/>
            </a:xfrm>
            <a:custGeom>
              <a:avLst/>
              <a:gdLst>
                <a:gd name="T0" fmla="*/ 42 w 96"/>
                <a:gd name="T1" fmla="*/ 0 h 100"/>
                <a:gd name="T2" fmla="*/ 69 w 96"/>
                <a:gd name="T3" fmla="*/ 14 h 100"/>
                <a:gd name="T4" fmla="*/ 88 w 96"/>
                <a:gd name="T5" fmla="*/ 75 h 100"/>
                <a:gd name="T6" fmla="*/ 30 w 96"/>
                <a:gd name="T7" fmla="*/ 83 h 100"/>
                <a:gd name="T8" fmla="*/ 8 w 96"/>
                <a:gd name="T9" fmla="*/ 18 h 100"/>
                <a:gd name="T10" fmla="*/ 42 w 9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00">
                  <a:moveTo>
                    <a:pt x="42" y="0"/>
                  </a:moveTo>
                  <a:cubicBezTo>
                    <a:pt x="53" y="1"/>
                    <a:pt x="62" y="7"/>
                    <a:pt x="69" y="14"/>
                  </a:cubicBezTo>
                  <a:cubicBezTo>
                    <a:pt x="83" y="29"/>
                    <a:pt x="96" y="54"/>
                    <a:pt x="88" y="75"/>
                  </a:cubicBezTo>
                  <a:cubicBezTo>
                    <a:pt x="79" y="100"/>
                    <a:pt x="47" y="98"/>
                    <a:pt x="30" y="83"/>
                  </a:cubicBezTo>
                  <a:cubicBezTo>
                    <a:pt x="13" y="68"/>
                    <a:pt x="0" y="41"/>
                    <a:pt x="8" y="18"/>
                  </a:cubicBezTo>
                  <a:cubicBezTo>
                    <a:pt x="13" y="4"/>
                    <a:pt x="28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688"/>
            <p:cNvSpPr>
              <a:spLocks noEditPoints="1"/>
            </p:cNvSpPr>
            <p:nvPr/>
          </p:nvSpPr>
          <p:spPr bwMode="auto">
            <a:xfrm>
              <a:off x="8016875" y="-1701800"/>
              <a:ext cx="357188" cy="417513"/>
            </a:xfrm>
            <a:custGeom>
              <a:avLst/>
              <a:gdLst>
                <a:gd name="T0" fmla="*/ 4 w 112"/>
                <a:gd name="T1" fmla="*/ 34 h 131"/>
                <a:gd name="T2" fmla="*/ 2 w 112"/>
                <a:gd name="T3" fmla="*/ 61 h 131"/>
                <a:gd name="T4" fmla="*/ 54 w 112"/>
                <a:gd name="T5" fmla="*/ 125 h 131"/>
                <a:gd name="T6" fmla="*/ 110 w 112"/>
                <a:gd name="T7" fmla="*/ 84 h 131"/>
                <a:gd name="T8" fmla="*/ 75 w 112"/>
                <a:gd name="T9" fmla="*/ 15 h 131"/>
                <a:gd name="T10" fmla="*/ 4 w 112"/>
                <a:gd name="T11" fmla="*/ 34 h 131"/>
                <a:gd name="T12" fmla="*/ 16 w 112"/>
                <a:gd name="T13" fmla="*/ 37 h 131"/>
                <a:gd name="T14" fmla="*/ 50 w 112"/>
                <a:gd name="T15" fmla="*/ 19 h 131"/>
                <a:gd name="T16" fmla="*/ 77 w 112"/>
                <a:gd name="T17" fmla="*/ 33 h 131"/>
                <a:gd name="T18" fmla="*/ 96 w 112"/>
                <a:gd name="T19" fmla="*/ 94 h 131"/>
                <a:gd name="T20" fmla="*/ 38 w 112"/>
                <a:gd name="T21" fmla="*/ 102 h 131"/>
                <a:gd name="T22" fmla="*/ 16 w 112"/>
                <a:gd name="T23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131">
                  <a:moveTo>
                    <a:pt x="4" y="34"/>
                  </a:moveTo>
                  <a:cubicBezTo>
                    <a:pt x="1" y="42"/>
                    <a:pt x="0" y="52"/>
                    <a:pt x="2" y="61"/>
                  </a:cubicBezTo>
                  <a:cubicBezTo>
                    <a:pt x="6" y="88"/>
                    <a:pt x="26" y="118"/>
                    <a:pt x="54" y="125"/>
                  </a:cubicBezTo>
                  <a:cubicBezTo>
                    <a:pt x="82" y="131"/>
                    <a:pt x="109" y="113"/>
                    <a:pt x="110" y="84"/>
                  </a:cubicBezTo>
                  <a:cubicBezTo>
                    <a:pt x="112" y="58"/>
                    <a:pt x="97" y="30"/>
                    <a:pt x="75" y="15"/>
                  </a:cubicBezTo>
                  <a:cubicBezTo>
                    <a:pt x="51" y="0"/>
                    <a:pt x="14" y="5"/>
                    <a:pt x="4" y="34"/>
                  </a:cubicBezTo>
                  <a:close/>
                  <a:moveTo>
                    <a:pt x="16" y="37"/>
                  </a:moveTo>
                  <a:cubicBezTo>
                    <a:pt x="21" y="23"/>
                    <a:pt x="36" y="19"/>
                    <a:pt x="50" y="19"/>
                  </a:cubicBezTo>
                  <a:cubicBezTo>
                    <a:pt x="61" y="20"/>
                    <a:pt x="70" y="26"/>
                    <a:pt x="77" y="33"/>
                  </a:cubicBezTo>
                  <a:cubicBezTo>
                    <a:pt x="91" y="48"/>
                    <a:pt x="104" y="73"/>
                    <a:pt x="96" y="94"/>
                  </a:cubicBezTo>
                  <a:cubicBezTo>
                    <a:pt x="87" y="119"/>
                    <a:pt x="55" y="117"/>
                    <a:pt x="38" y="102"/>
                  </a:cubicBezTo>
                  <a:cubicBezTo>
                    <a:pt x="21" y="87"/>
                    <a:pt x="8" y="60"/>
                    <a:pt x="16" y="37"/>
                  </a:cubicBezTo>
                  <a:close/>
                </a:path>
              </a:pathLst>
            </a:custGeom>
            <a:solidFill>
              <a:srgbClr val="A8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689"/>
            <p:cNvSpPr>
              <a:spLocks/>
            </p:cNvSpPr>
            <p:nvPr/>
          </p:nvSpPr>
          <p:spPr bwMode="auto">
            <a:xfrm>
              <a:off x="8494712" y="-2592388"/>
              <a:ext cx="93663" cy="201813"/>
            </a:xfrm>
            <a:custGeom>
              <a:avLst/>
              <a:gdLst>
                <a:gd name="T0" fmla="*/ 19 w 29"/>
                <a:gd name="T1" fmla="*/ 6 h 63"/>
                <a:gd name="T2" fmla="*/ 11 w 29"/>
                <a:gd name="T3" fmla="*/ 27 h 63"/>
                <a:gd name="T4" fmla="*/ 4 w 29"/>
                <a:gd name="T5" fmla="*/ 50 h 63"/>
                <a:gd name="T6" fmla="*/ 15 w 29"/>
                <a:gd name="T7" fmla="*/ 54 h 63"/>
                <a:gd name="T8" fmla="*/ 27 w 29"/>
                <a:gd name="T9" fmla="*/ 11 h 63"/>
                <a:gd name="T10" fmla="*/ 19 w 29"/>
                <a:gd name="T11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63">
                  <a:moveTo>
                    <a:pt x="19" y="6"/>
                  </a:moveTo>
                  <a:cubicBezTo>
                    <a:pt x="16" y="13"/>
                    <a:pt x="13" y="19"/>
                    <a:pt x="11" y="27"/>
                  </a:cubicBezTo>
                  <a:cubicBezTo>
                    <a:pt x="8" y="34"/>
                    <a:pt x="7" y="42"/>
                    <a:pt x="4" y="50"/>
                  </a:cubicBezTo>
                  <a:cubicBezTo>
                    <a:pt x="0" y="58"/>
                    <a:pt x="13" y="63"/>
                    <a:pt x="15" y="54"/>
                  </a:cubicBezTo>
                  <a:cubicBezTo>
                    <a:pt x="18" y="40"/>
                    <a:pt x="21" y="24"/>
                    <a:pt x="27" y="11"/>
                  </a:cubicBezTo>
                  <a:cubicBezTo>
                    <a:pt x="29" y="5"/>
                    <a:pt x="22" y="0"/>
                    <a:pt x="19" y="6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690"/>
            <p:cNvSpPr>
              <a:spLocks/>
            </p:cNvSpPr>
            <p:nvPr/>
          </p:nvSpPr>
          <p:spPr bwMode="auto">
            <a:xfrm>
              <a:off x="8428037" y="-2713038"/>
              <a:ext cx="331788" cy="280988"/>
            </a:xfrm>
            <a:custGeom>
              <a:avLst/>
              <a:gdLst>
                <a:gd name="T0" fmla="*/ 62 w 104"/>
                <a:gd name="T1" fmla="*/ 3 h 88"/>
                <a:gd name="T2" fmla="*/ 76 w 104"/>
                <a:gd name="T3" fmla="*/ 62 h 88"/>
                <a:gd name="T4" fmla="*/ 33 w 104"/>
                <a:gd name="T5" fmla="*/ 7 h 88"/>
                <a:gd name="T6" fmla="*/ 62 w 104"/>
                <a:gd name="T7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8">
                  <a:moveTo>
                    <a:pt x="62" y="3"/>
                  </a:moveTo>
                  <a:cubicBezTo>
                    <a:pt x="86" y="11"/>
                    <a:pt x="104" y="43"/>
                    <a:pt x="76" y="62"/>
                  </a:cubicBezTo>
                  <a:cubicBezTo>
                    <a:pt x="41" y="88"/>
                    <a:pt x="0" y="30"/>
                    <a:pt x="33" y="7"/>
                  </a:cubicBezTo>
                  <a:cubicBezTo>
                    <a:pt x="42" y="1"/>
                    <a:pt x="53" y="0"/>
                    <a:pt x="62" y="3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691"/>
            <p:cNvSpPr>
              <a:spLocks/>
            </p:cNvSpPr>
            <p:nvPr/>
          </p:nvSpPr>
          <p:spPr bwMode="auto">
            <a:xfrm>
              <a:off x="8466137" y="-2735263"/>
              <a:ext cx="271463" cy="265113"/>
            </a:xfrm>
            <a:custGeom>
              <a:avLst/>
              <a:gdLst>
                <a:gd name="T0" fmla="*/ 49 w 85"/>
                <a:gd name="T1" fmla="*/ 16 h 83"/>
                <a:gd name="T2" fmla="*/ 72 w 85"/>
                <a:gd name="T3" fmla="*/ 51 h 83"/>
                <a:gd name="T4" fmla="*/ 36 w 85"/>
                <a:gd name="T5" fmla="*/ 68 h 83"/>
                <a:gd name="T6" fmla="*/ 14 w 85"/>
                <a:gd name="T7" fmla="*/ 40 h 83"/>
                <a:gd name="T8" fmla="*/ 49 w 85"/>
                <a:gd name="T9" fmla="*/ 16 h 83"/>
                <a:gd name="T10" fmla="*/ 52 w 85"/>
                <a:gd name="T11" fmla="*/ 5 h 83"/>
                <a:gd name="T12" fmla="*/ 5 w 85"/>
                <a:gd name="T13" fmla="*/ 25 h 83"/>
                <a:gd name="T14" fmla="*/ 14 w 85"/>
                <a:gd name="T15" fmla="*/ 64 h 83"/>
                <a:gd name="T16" fmla="*/ 51 w 85"/>
                <a:gd name="T17" fmla="*/ 81 h 83"/>
                <a:gd name="T18" fmla="*/ 84 w 85"/>
                <a:gd name="T19" fmla="*/ 48 h 83"/>
                <a:gd name="T20" fmla="*/ 52 w 85"/>
                <a:gd name="T21" fmla="*/ 5 h 83"/>
                <a:gd name="T22" fmla="*/ 49 w 85"/>
                <a:gd name="T23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3">
                  <a:moveTo>
                    <a:pt x="49" y="16"/>
                  </a:moveTo>
                  <a:cubicBezTo>
                    <a:pt x="62" y="21"/>
                    <a:pt x="77" y="35"/>
                    <a:pt x="72" y="51"/>
                  </a:cubicBezTo>
                  <a:cubicBezTo>
                    <a:pt x="68" y="66"/>
                    <a:pt x="50" y="74"/>
                    <a:pt x="36" y="68"/>
                  </a:cubicBezTo>
                  <a:cubicBezTo>
                    <a:pt x="25" y="63"/>
                    <a:pt x="16" y="52"/>
                    <a:pt x="14" y="40"/>
                  </a:cubicBezTo>
                  <a:cubicBezTo>
                    <a:pt x="12" y="21"/>
                    <a:pt x="32" y="11"/>
                    <a:pt x="49" y="16"/>
                  </a:cubicBezTo>
                  <a:cubicBezTo>
                    <a:pt x="55" y="18"/>
                    <a:pt x="58" y="7"/>
                    <a:pt x="52" y="5"/>
                  </a:cubicBezTo>
                  <a:cubicBezTo>
                    <a:pt x="34" y="0"/>
                    <a:pt x="12" y="7"/>
                    <a:pt x="5" y="25"/>
                  </a:cubicBezTo>
                  <a:cubicBezTo>
                    <a:pt x="0" y="38"/>
                    <a:pt x="5" y="53"/>
                    <a:pt x="14" y="64"/>
                  </a:cubicBezTo>
                  <a:cubicBezTo>
                    <a:pt x="22" y="75"/>
                    <a:pt x="36" y="83"/>
                    <a:pt x="51" y="81"/>
                  </a:cubicBezTo>
                  <a:cubicBezTo>
                    <a:pt x="67" y="79"/>
                    <a:pt x="83" y="64"/>
                    <a:pt x="84" y="48"/>
                  </a:cubicBezTo>
                  <a:cubicBezTo>
                    <a:pt x="85" y="28"/>
                    <a:pt x="69" y="11"/>
                    <a:pt x="52" y="5"/>
                  </a:cubicBezTo>
                  <a:cubicBezTo>
                    <a:pt x="45" y="3"/>
                    <a:pt x="42" y="13"/>
                    <a:pt x="49" y="16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692"/>
            <p:cNvSpPr>
              <a:spLocks/>
            </p:cNvSpPr>
            <p:nvPr/>
          </p:nvSpPr>
          <p:spPr bwMode="auto">
            <a:xfrm>
              <a:off x="6921500" y="-2624138"/>
              <a:ext cx="277813" cy="277813"/>
            </a:xfrm>
            <a:custGeom>
              <a:avLst/>
              <a:gdLst>
                <a:gd name="T0" fmla="*/ 36 w 87"/>
                <a:gd name="T1" fmla="*/ 84 h 87"/>
                <a:gd name="T2" fmla="*/ 31 w 87"/>
                <a:gd name="T3" fmla="*/ 18 h 87"/>
                <a:gd name="T4" fmla="*/ 74 w 87"/>
                <a:gd name="T5" fmla="*/ 63 h 87"/>
                <a:gd name="T6" fmla="*/ 61 w 87"/>
                <a:gd name="T7" fmla="*/ 79 h 87"/>
                <a:gd name="T8" fmla="*/ 36 w 87"/>
                <a:gd name="T9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36" y="84"/>
                  </a:moveTo>
                  <a:cubicBezTo>
                    <a:pt x="2" y="75"/>
                    <a:pt x="0" y="36"/>
                    <a:pt x="31" y="18"/>
                  </a:cubicBezTo>
                  <a:cubicBezTo>
                    <a:pt x="60" y="0"/>
                    <a:pt x="87" y="35"/>
                    <a:pt x="74" y="63"/>
                  </a:cubicBezTo>
                  <a:cubicBezTo>
                    <a:pt x="71" y="69"/>
                    <a:pt x="67" y="74"/>
                    <a:pt x="61" y="79"/>
                  </a:cubicBezTo>
                  <a:cubicBezTo>
                    <a:pt x="54" y="84"/>
                    <a:pt x="45" y="87"/>
                    <a:pt x="36" y="84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693"/>
            <p:cNvSpPr>
              <a:spLocks/>
            </p:cNvSpPr>
            <p:nvPr/>
          </p:nvSpPr>
          <p:spPr bwMode="auto">
            <a:xfrm>
              <a:off x="6927850" y="-2649538"/>
              <a:ext cx="306388" cy="338138"/>
            </a:xfrm>
            <a:custGeom>
              <a:avLst/>
              <a:gdLst>
                <a:gd name="T0" fmla="*/ 36 w 96"/>
                <a:gd name="T1" fmla="*/ 87 h 106"/>
                <a:gd name="T2" fmla="*/ 13 w 96"/>
                <a:gd name="T3" fmla="*/ 58 h 106"/>
                <a:gd name="T4" fmla="*/ 40 w 96"/>
                <a:gd name="T5" fmla="*/ 27 h 106"/>
                <a:gd name="T6" fmla="*/ 69 w 96"/>
                <a:gd name="T7" fmla="*/ 49 h 106"/>
                <a:gd name="T8" fmla="*/ 36 w 96"/>
                <a:gd name="T9" fmla="*/ 87 h 106"/>
                <a:gd name="T10" fmla="*/ 33 w 96"/>
                <a:gd name="T11" fmla="*/ 98 h 106"/>
                <a:gd name="T12" fmla="*/ 67 w 96"/>
                <a:gd name="T13" fmla="*/ 24 h 106"/>
                <a:gd name="T14" fmla="*/ 2 w 96"/>
                <a:gd name="T15" fmla="*/ 62 h 106"/>
                <a:gd name="T16" fmla="*/ 33 w 96"/>
                <a:gd name="T17" fmla="*/ 98 h 106"/>
                <a:gd name="T18" fmla="*/ 36 w 96"/>
                <a:gd name="T19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6">
                  <a:moveTo>
                    <a:pt x="36" y="87"/>
                  </a:moveTo>
                  <a:cubicBezTo>
                    <a:pt x="22" y="83"/>
                    <a:pt x="12" y="73"/>
                    <a:pt x="13" y="58"/>
                  </a:cubicBezTo>
                  <a:cubicBezTo>
                    <a:pt x="14" y="44"/>
                    <a:pt x="26" y="30"/>
                    <a:pt x="40" y="27"/>
                  </a:cubicBezTo>
                  <a:cubicBezTo>
                    <a:pt x="55" y="23"/>
                    <a:pt x="67" y="36"/>
                    <a:pt x="69" y="49"/>
                  </a:cubicBezTo>
                  <a:cubicBezTo>
                    <a:pt x="73" y="69"/>
                    <a:pt x="56" y="91"/>
                    <a:pt x="36" y="87"/>
                  </a:cubicBezTo>
                  <a:cubicBezTo>
                    <a:pt x="29" y="86"/>
                    <a:pt x="26" y="96"/>
                    <a:pt x="33" y="98"/>
                  </a:cubicBezTo>
                  <a:cubicBezTo>
                    <a:pt x="73" y="106"/>
                    <a:pt x="96" y="50"/>
                    <a:pt x="67" y="24"/>
                  </a:cubicBezTo>
                  <a:cubicBezTo>
                    <a:pt x="40" y="0"/>
                    <a:pt x="0" y="30"/>
                    <a:pt x="2" y="62"/>
                  </a:cubicBezTo>
                  <a:cubicBezTo>
                    <a:pt x="3" y="80"/>
                    <a:pt x="16" y="93"/>
                    <a:pt x="33" y="98"/>
                  </a:cubicBezTo>
                  <a:cubicBezTo>
                    <a:pt x="39" y="99"/>
                    <a:pt x="42" y="89"/>
                    <a:pt x="36" y="87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694"/>
            <p:cNvSpPr>
              <a:spLocks/>
            </p:cNvSpPr>
            <p:nvPr/>
          </p:nvSpPr>
          <p:spPr bwMode="auto">
            <a:xfrm>
              <a:off x="7092950" y="-2441575"/>
              <a:ext cx="141288" cy="161925"/>
            </a:xfrm>
            <a:custGeom>
              <a:avLst/>
              <a:gdLst>
                <a:gd name="T0" fmla="*/ 41 w 44"/>
                <a:gd name="T1" fmla="*/ 41 h 51"/>
                <a:gd name="T2" fmla="*/ 25 w 44"/>
                <a:gd name="T3" fmla="*/ 18 h 51"/>
                <a:gd name="T4" fmla="*/ 8 w 44"/>
                <a:gd name="T5" fmla="*/ 2 h 51"/>
                <a:gd name="T6" fmla="*/ 2 w 44"/>
                <a:gd name="T7" fmla="*/ 9 h 51"/>
                <a:gd name="T8" fmla="*/ 17 w 44"/>
                <a:gd name="T9" fmla="*/ 24 h 51"/>
                <a:gd name="T10" fmla="*/ 33 w 44"/>
                <a:gd name="T11" fmla="*/ 46 h 51"/>
                <a:gd name="T12" fmla="*/ 41 w 44"/>
                <a:gd name="T13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1">
                  <a:moveTo>
                    <a:pt x="41" y="41"/>
                  </a:moveTo>
                  <a:cubicBezTo>
                    <a:pt x="37" y="33"/>
                    <a:pt x="31" y="25"/>
                    <a:pt x="25" y="18"/>
                  </a:cubicBezTo>
                  <a:cubicBezTo>
                    <a:pt x="21" y="12"/>
                    <a:pt x="15" y="4"/>
                    <a:pt x="8" y="2"/>
                  </a:cubicBezTo>
                  <a:cubicBezTo>
                    <a:pt x="4" y="0"/>
                    <a:pt x="0" y="6"/>
                    <a:pt x="2" y="9"/>
                  </a:cubicBezTo>
                  <a:cubicBezTo>
                    <a:pt x="6" y="15"/>
                    <a:pt x="13" y="19"/>
                    <a:pt x="17" y="24"/>
                  </a:cubicBezTo>
                  <a:cubicBezTo>
                    <a:pt x="23" y="31"/>
                    <a:pt x="29" y="38"/>
                    <a:pt x="33" y="46"/>
                  </a:cubicBezTo>
                  <a:cubicBezTo>
                    <a:pt x="36" y="51"/>
                    <a:pt x="44" y="47"/>
                    <a:pt x="41" y="41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695"/>
            <p:cNvSpPr>
              <a:spLocks/>
            </p:cNvSpPr>
            <p:nvPr/>
          </p:nvSpPr>
          <p:spPr bwMode="auto">
            <a:xfrm>
              <a:off x="7370762" y="-2497138"/>
              <a:ext cx="1268413" cy="596900"/>
            </a:xfrm>
            <a:custGeom>
              <a:avLst/>
              <a:gdLst>
                <a:gd name="T0" fmla="*/ 313 w 398"/>
                <a:gd name="T1" fmla="*/ 0 h 187"/>
                <a:gd name="T2" fmla="*/ 217 w 398"/>
                <a:gd name="T3" fmla="*/ 1 h 187"/>
                <a:gd name="T4" fmla="*/ 92 w 398"/>
                <a:gd name="T5" fmla="*/ 3 h 187"/>
                <a:gd name="T6" fmla="*/ 0 w 398"/>
                <a:gd name="T7" fmla="*/ 4 h 187"/>
                <a:gd name="T8" fmla="*/ 65 w 398"/>
                <a:gd name="T9" fmla="*/ 79 h 187"/>
                <a:gd name="T10" fmla="*/ 149 w 398"/>
                <a:gd name="T11" fmla="*/ 138 h 187"/>
                <a:gd name="T12" fmla="*/ 286 w 398"/>
                <a:gd name="T13" fmla="*/ 187 h 187"/>
                <a:gd name="T14" fmla="*/ 368 w 398"/>
                <a:gd name="T15" fmla="*/ 166 h 187"/>
                <a:gd name="T16" fmla="*/ 396 w 398"/>
                <a:gd name="T17" fmla="*/ 106 h 187"/>
                <a:gd name="T18" fmla="*/ 370 w 398"/>
                <a:gd name="T19" fmla="*/ 52 h 187"/>
                <a:gd name="T20" fmla="*/ 313 w 398"/>
                <a:gd name="T2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187">
                  <a:moveTo>
                    <a:pt x="313" y="0"/>
                  </a:moveTo>
                  <a:cubicBezTo>
                    <a:pt x="313" y="0"/>
                    <a:pt x="229" y="1"/>
                    <a:pt x="217" y="1"/>
                  </a:cubicBezTo>
                  <a:cubicBezTo>
                    <a:pt x="204" y="1"/>
                    <a:pt x="102" y="3"/>
                    <a:pt x="92" y="3"/>
                  </a:cubicBezTo>
                  <a:cubicBezTo>
                    <a:pt x="81" y="3"/>
                    <a:pt x="0" y="4"/>
                    <a:pt x="0" y="4"/>
                  </a:cubicBezTo>
                  <a:cubicBezTo>
                    <a:pt x="0" y="4"/>
                    <a:pt x="34" y="54"/>
                    <a:pt x="65" y="79"/>
                  </a:cubicBezTo>
                  <a:cubicBezTo>
                    <a:pt x="95" y="104"/>
                    <a:pt x="115" y="121"/>
                    <a:pt x="149" y="138"/>
                  </a:cubicBezTo>
                  <a:cubicBezTo>
                    <a:pt x="183" y="155"/>
                    <a:pt x="245" y="187"/>
                    <a:pt x="286" y="187"/>
                  </a:cubicBezTo>
                  <a:cubicBezTo>
                    <a:pt x="326" y="186"/>
                    <a:pt x="351" y="187"/>
                    <a:pt x="368" y="166"/>
                  </a:cubicBezTo>
                  <a:cubicBezTo>
                    <a:pt x="385" y="146"/>
                    <a:pt x="398" y="121"/>
                    <a:pt x="396" y="106"/>
                  </a:cubicBezTo>
                  <a:cubicBezTo>
                    <a:pt x="393" y="92"/>
                    <a:pt x="382" y="65"/>
                    <a:pt x="370" y="52"/>
                  </a:cubicBezTo>
                  <a:cubicBezTo>
                    <a:pt x="358" y="40"/>
                    <a:pt x="313" y="0"/>
                    <a:pt x="313" y="0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696"/>
            <p:cNvSpPr>
              <a:spLocks/>
            </p:cNvSpPr>
            <p:nvPr/>
          </p:nvSpPr>
          <p:spPr bwMode="auto">
            <a:xfrm>
              <a:off x="7358062" y="-2516188"/>
              <a:ext cx="1300163" cy="654050"/>
            </a:xfrm>
            <a:custGeom>
              <a:avLst/>
              <a:gdLst>
                <a:gd name="T0" fmla="*/ 314 w 408"/>
                <a:gd name="T1" fmla="*/ 9 h 205"/>
                <a:gd name="T2" fmla="*/ 392 w 408"/>
                <a:gd name="T3" fmla="*/ 96 h 205"/>
                <a:gd name="T4" fmla="*/ 340 w 408"/>
                <a:gd name="T5" fmla="*/ 184 h 205"/>
                <a:gd name="T6" fmla="*/ 231 w 408"/>
                <a:gd name="T7" fmla="*/ 173 h 205"/>
                <a:gd name="T8" fmla="*/ 131 w 408"/>
                <a:gd name="T9" fmla="*/ 124 h 205"/>
                <a:gd name="T10" fmla="*/ 13 w 408"/>
                <a:gd name="T11" fmla="*/ 11 h 205"/>
                <a:gd name="T12" fmla="*/ 4 w 408"/>
                <a:gd name="T13" fmla="*/ 17 h 205"/>
                <a:gd name="T14" fmla="*/ 222 w 408"/>
                <a:gd name="T15" fmla="*/ 182 h 205"/>
                <a:gd name="T16" fmla="*/ 339 w 408"/>
                <a:gd name="T17" fmla="*/ 195 h 205"/>
                <a:gd name="T18" fmla="*/ 404 w 408"/>
                <a:gd name="T19" fmla="*/ 109 h 205"/>
                <a:gd name="T20" fmla="*/ 375 w 408"/>
                <a:gd name="T21" fmla="*/ 52 h 205"/>
                <a:gd name="T22" fmla="*/ 320 w 408"/>
                <a:gd name="T23" fmla="*/ 3 h 205"/>
                <a:gd name="T24" fmla="*/ 314 w 408"/>
                <a:gd name="T25" fmla="*/ 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" h="205">
                  <a:moveTo>
                    <a:pt x="314" y="9"/>
                  </a:moveTo>
                  <a:cubicBezTo>
                    <a:pt x="341" y="35"/>
                    <a:pt x="379" y="59"/>
                    <a:pt x="392" y="96"/>
                  </a:cubicBezTo>
                  <a:cubicBezTo>
                    <a:pt x="404" y="133"/>
                    <a:pt x="376" y="173"/>
                    <a:pt x="340" y="184"/>
                  </a:cubicBezTo>
                  <a:cubicBezTo>
                    <a:pt x="304" y="194"/>
                    <a:pt x="265" y="185"/>
                    <a:pt x="231" y="173"/>
                  </a:cubicBezTo>
                  <a:cubicBezTo>
                    <a:pt x="196" y="161"/>
                    <a:pt x="162" y="144"/>
                    <a:pt x="131" y="124"/>
                  </a:cubicBezTo>
                  <a:cubicBezTo>
                    <a:pt x="84" y="95"/>
                    <a:pt x="43" y="58"/>
                    <a:pt x="13" y="11"/>
                  </a:cubicBezTo>
                  <a:cubicBezTo>
                    <a:pt x="9" y="5"/>
                    <a:pt x="0" y="11"/>
                    <a:pt x="4" y="17"/>
                  </a:cubicBezTo>
                  <a:cubicBezTo>
                    <a:pt x="53" y="95"/>
                    <a:pt x="136" y="151"/>
                    <a:pt x="222" y="182"/>
                  </a:cubicBezTo>
                  <a:cubicBezTo>
                    <a:pt x="258" y="195"/>
                    <a:pt x="301" y="205"/>
                    <a:pt x="339" y="195"/>
                  </a:cubicBezTo>
                  <a:cubicBezTo>
                    <a:pt x="376" y="186"/>
                    <a:pt x="408" y="149"/>
                    <a:pt x="404" y="109"/>
                  </a:cubicBezTo>
                  <a:cubicBezTo>
                    <a:pt x="402" y="87"/>
                    <a:pt x="389" y="68"/>
                    <a:pt x="375" y="52"/>
                  </a:cubicBezTo>
                  <a:cubicBezTo>
                    <a:pt x="358" y="34"/>
                    <a:pt x="339" y="19"/>
                    <a:pt x="320" y="3"/>
                  </a:cubicBezTo>
                  <a:cubicBezTo>
                    <a:pt x="316" y="0"/>
                    <a:pt x="310" y="5"/>
                    <a:pt x="314" y="9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697"/>
            <p:cNvSpPr>
              <a:spLocks/>
            </p:cNvSpPr>
            <p:nvPr/>
          </p:nvSpPr>
          <p:spPr bwMode="auto">
            <a:xfrm>
              <a:off x="7345362" y="-2519363"/>
              <a:ext cx="1060450" cy="58738"/>
            </a:xfrm>
            <a:custGeom>
              <a:avLst/>
              <a:gdLst>
                <a:gd name="T0" fmla="*/ 326 w 333"/>
                <a:gd name="T1" fmla="*/ 0 h 18"/>
                <a:gd name="T2" fmla="*/ 8 w 333"/>
                <a:gd name="T3" fmla="*/ 5 h 18"/>
                <a:gd name="T4" fmla="*/ 8 w 333"/>
                <a:gd name="T5" fmla="*/ 18 h 18"/>
                <a:gd name="T6" fmla="*/ 326 w 333"/>
                <a:gd name="T7" fmla="*/ 12 h 18"/>
                <a:gd name="T8" fmla="*/ 326 w 33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18">
                  <a:moveTo>
                    <a:pt x="326" y="0"/>
                  </a:moveTo>
                  <a:cubicBezTo>
                    <a:pt x="220" y="1"/>
                    <a:pt x="114" y="3"/>
                    <a:pt x="8" y="5"/>
                  </a:cubicBezTo>
                  <a:cubicBezTo>
                    <a:pt x="0" y="5"/>
                    <a:pt x="0" y="18"/>
                    <a:pt x="8" y="18"/>
                  </a:cubicBezTo>
                  <a:cubicBezTo>
                    <a:pt x="114" y="16"/>
                    <a:pt x="220" y="14"/>
                    <a:pt x="326" y="12"/>
                  </a:cubicBezTo>
                  <a:cubicBezTo>
                    <a:pt x="333" y="12"/>
                    <a:pt x="333" y="0"/>
                    <a:pt x="326" y="0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698"/>
            <p:cNvSpPr>
              <a:spLocks/>
            </p:cNvSpPr>
            <p:nvPr/>
          </p:nvSpPr>
          <p:spPr bwMode="auto">
            <a:xfrm>
              <a:off x="8278812" y="-2097088"/>
              <a:ext cx="111125" cy="95250"/>
            </a:xfrm>
            <a:custGeom>
              <a:avLst/>
              <a:gdLst>
                <a:gd name="T0" fmla="*/ 12 w 35"/>
                <a:gd name="T1" fmla="*/ 0 h 30"/>
                <a:gd name="T2" fmla="*/ 34 w 35"/>
                <a:gd name="T3" fmla="*/ 18 h 30"/>
                <a:gd name="T4" fmla="*/ 19 w 35"/>
                <a:gd name="T5" fmla="*/ 28 h 30"/>
                <a:gd name="T6" fmla="*/ 6 w 35"/>
                <a:gd name="T7" fmla="*/ 3 h 30"/>
                <a:gd name="T8" fmla="*/ 12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12" y="0"/>
                  </a:moveTo>
                  <a:cubicBezTo>
                    <a:pt x="21" y="0"/>
                    <a:pt x="35" y="10"/>
                    <a:pt x="34" y="18"/>
                  </a:cubicBezTo>
                  <a:cubicBezTo>
                    <a:pt x="34" y="26"/>
                    <a:pt x="26" y="30"/>
                    <a:pt x="19" y="28"/>
                  </a:cubicBezTo>
                  <a:cubicBezTo>
                    <a:pt x="11" y="27"/>
                    <a:pt x="0" y="10"/>
                    <a:pt x="6" y="3"/>
                  </a:cubicBezTo>
                  <a:cubicBezTo>
                    <a:pt x="7" y="1"/>
                    <a:pt x="9" y="1"/>
                    <a:pt x="12" y="0"/>
                  </a:cubicBezTo>
                  <a:close/>
                </a:path>
              </a:pathLst>
            </a:custGeom>
            <a:solidFill>
              <a:srgbClr val="863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699"/>
            <p:cNvSpPr>
              <a:spLocks/>
            </p:cNvSpPr>
            <p:nvPr/>
          </p:nvSpPr>
          <p:spPr bwMode="auto">
            <a:xfrm>
              <a:off x="5630862" y="-2476500"/>
              <a:ext cx="1312863" cy="1300163"/>
            </a:xfrm>
            <a:custGeom>
              <a:avLst/>
              <a:gdLst>
                <a:gd name="T0" fmla="*/ 229 w 412"/>
                <a:gd name="T1" fmla="*/ 5 h 408"/>
                <a:gd name="T2" fmla="*/ 314 w 412"/>
                <a:gd name="T3" fmla="*/ 1 h 408"/>
                <a:gd name="T4" fmla="*/ 391 w 412"/>
                <a:gd name="T5" fmla="*/ 0 h 408"/>
                <a:gd name="T6" fmla="*/ 412 w 412"/>
                <a:gd name="T7" fmla="*/ 407 h 408"/>
                <a:gd name="T8" fmla="*/ 340 w 412"/>
                <a:gd name="T9" fmla="*/ 405 h 408"/>
                <a:gd name="T10" fmla="*/ 191 w 412"/>
                <a:gd name="T11" fmla="*/ 403 h 408"/>
                <a:gd name="T12" fmla="*/ 92 w 412"/>
                <a:gd name="T13" fmla="*/ 402 h 408"/>
                <a:gd name="T14" fmla="*/ 5 w 412"/>
                <a:gd name="T15" fmla="*/ 399 h 408"/>
                <a:gd name="T16" fmla="*/ 0 w 412"/>
                <a:gd name="T17" fmla="*/ 4 h 408"/>
                <a:gd name="T18" fmla="*/ 229 w 412"/>
                <a:gd name="T19" fmla="*/ 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2" h="408">
                  <a:moveTo>
                    <a:pt x="229" y="5"/>
                  </a:moveTo>
                  <a:cubicBezTo>
                    <a:pt x="259" y="5"/>
                    <a:pt x="283" y="1"/>
                    <a:pt x="314" y="1"/>
                  </a:cubicBezTo>
                  <a:cubicBezTo>
                    <a:pt x="338" y="2"/>
                    <a:pt x="366" y="1"/>
                    <a:pt x="391" y="0"/>
                  </a:cubicBezTo>
                  <a:cubicBezTo>
                    <a:pt x="412" y="407"/>
                    <a:pt x="412" y="407"/>
                    <a:pt x="412" y="407"/>
                  </a:cubicBezTo>
                  <a:cubicBezTo>
                    <a:pt x="391" y="407"/>
                    <a:pt x="373" y="407"/>
                    <a:pt x="340" y="405"/>
                  </a:cubicBezTo>
                  <a:cubicBezTo>
                    <a:pt x="299" y="403"/>
                    <a:pt x="233" y="397"/>
                    <a:pt x="191" y="403"/>
                  </a:cubicBezTo>
                  <a:cubicBezTo>
                    <a:pt x="160" y="408"/>
                    <a:pt x="128" y="403"/>
                    <a:pt x="92" y="402"/>
                  </a:cubicBezTo>
                  <a:cubicBezTo>
                    <a:pt x="60" y="402"/>
                    <a:pt x="33" y="401"/>
                    <a:pt x="5" y="39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5" y="5"/>
                    <a:pt x="154" y="7"/>
                    <a:pt x="229" y="5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700"/>
            <p:cNvSpPr>
              <a:spLocks/>
            </p:cNvSpPr>
            <p:nvPr/>
          </p:nvSpPr>
          <p:spPr bwMode="auto">
            <a:xfrm>
              <a:off x="6848475" y="-2493963"/>
              <a:ext cx="101600" cy="1323975"/>
            </a:xfrm>
            <a:custGeom>
              <a:avLst/>
              <a:gdLst>
                <a:gd name="T0" fmla="*/ 32 w 32"/>
                <a:gd name="T1" fmla="*/ 409 h 415"/>
                <a:gd name="T2" fmla="*/ 19 w 32"/>
                <a:gd name="T3" fmla="*/ 101 h 415"/>
                <a:gd name="T4" fmla="*/ 11 w 32"/>
                <a:gd name="T5" fmla="*/ 6 h 415"/>
                <a:gd name="T6" fmla="*/ 1 w 32"/>
                <a:gd name="T7" fmla="*/ 6 h 415"/>
                <a:gd name="T8" fmla="*/ 20 w 32"/>
                <a:gd name="T9" fmla="*/ 317 h 415"/>
                <a:gd name="T10" fmla="*/ 23 w 32"/>
                <a:gd name="T11" fmla="*/ 409 h 415"/>
                <a:gd name="T12" fmla="*/ 32 w 32"/>
                <a:gd name="T13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15">
                  <a:moveTo>
                    <a:pt x="32" y="409"/>
                  </a:moveTo>
                  <a:cubicBezTo>
                    <a:pt x="31" y="307"/>
                    <a:pt x="27" y="204"/>
                    <a:pt x="19" y="101"/>
                  </a:cubicBezTo>
                  <a:cubicBezTo>
                    <a:pt x="17" y="70"/>
                    <a:pt x="14" y="38"/>
                    <a:pt x="11" y="6"/>
                  </a:cubicBezTo>
                  <a:cubicBezTo>
                    <a:pt x="11" y="0"/>
                    <a:pt x="0" y="0"/>
                    <a:pt x="1" y="6"/>
                  </a:cubicBezTo>
                  <a:cubicBezTo>
                    <a:pt x="10" y="110"/>
                    <a:pt x="17" y="213"/>
                    <a:pt x="20" y="317"/>
                  </a:cubicBezTo>
                  <a:cubicBezTo>
                    <a:pt x="21" y="348"/>
                    <a:pt x="22" y="379"/>
                    <a:pt x="23" y="409"/>
                  </a:cubicBezTo>
                  <a:cubicBezTo>
                    <a:pt x="23" y="415"/>
                    <a:pt x="32" y="415"/>
                    <a:pt x="32" y="409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701"/>
            <p:cNvSpPr>
              <a:spLocks/>
            </p:cNvSpPr>
            <p:nvPr/>
          </p:nvSpPr>
          <p:spPr bwMode="auto">
            <a:xfrm>
              <a:off x="5611812" y="-2489200"/>
              <a:ext cx="47625" cy="1303338"/>
            </a:xfrm>
            <a:custGeom>
              <a:avLst/>
              <a:gdLst>
                <a:gd name="T0" fmla="*/ 15 w 15"/>
                <a:gd name="T1" fmla="*/ 403 h 409"/>
                <a:gd name="T2" fmla="*/ 14 w 15"/>
                <a:gd name="T3" fmla="*/ 86 h 409"/>
                <a:gd name="T4" fmla="*/ 14 w 15"/>
                <a:gd name="T5" fmla="*/ 8 h 409"/>
                <a:gd name="T6" fmla="*/ 1 w 15"/>
                <a:gd name="T7" fmla="*/ 8 h 409"/>
                <a:gd name="T8" fmla="*/ 3 w 15"/>
                <a:gd name="T9" fmla="*/ 154 h 409"/>
                <a:gd name="T10" fmla="*/ 4 w 15"/>
                <a:gd name="T11" fmla="*/ 313 h 409"/>
                <a:gd name="T12" fmla="*/ 6 w 15"/>
                <a:gd name="T13" fmla="*/ 403 h 409"/>
                <a:gd name="T14" fmla="*/ 15 w 15"/>
                <a:gd name="T15" fmla="*/ 40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09">
                  <a:moveTo>
                    <a:pt x="15" y="403"/>
                  </a:moveTo>
                  <a:cubicBezTo>
                    <a:pt x="15" y="297"/>
                    <a:pt x="14" y="192"/>
                    <a:pt x="14" y="86"/>
                  </a:cubicBezTo>
                  <a:cubicBezTo>
                    <a:pt x="14" y="60"/>
                    <a:pt x="15" y="34"/>
                    <a:pt x="14" y="8"/>
                  </a:cubicBezTo>
                  <a:cubicBezTo>
                    <a:pt x="14" y="0"/>
                    <a:pt x="1" y="0"/>
                    <a:pt x="1" y="8"/>
                  </a:cubicBezTo>
                  <a:cubicBezTo>
                    <a:pt x="0" y="57"/>
                    <a:pt x="2" y="106"/>
                    <a:pt x="3" y="154"/>
                  </a:cubicBezTo>
                  <a:cubicBezTo>
                    <a:pt x="3" y="207"/>
                    <a:pt x="4" y="260"/>
                    <a:pt x="4" y="313"/>
                  </a:cubicBezTo>
                  <a:cubicBezTo>
                    <a:pt x="5" y="343"/>
                    <a:pt x="5" y="373"/>
                    <a:pt x="6" y="403"/>
                  </a:cubicBezTo>
                  <a:cubicBezTo>
                    <a:pt x="6" y="409"/>
                    <a:pt x="15" y="409"/>
                    <a:pt x="15" y="403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702"/>
            <p:cNvSpPr>
              <a:spLocks/>
            </p:cNvSpPr>
            <p:nvPr/>
          </p:nvSpPr>
          <p:spPr bwMode="auto">
            <a:xfrm>
              <a:off x="5621337" y="-1227138"/>
              <a:ext cx="1331913" cy="63500"/>
            </a:xfrm>
            <a:custGeom>
              <a:avLst/>
              <a:gdLst>
                <a:gd name="T0" fmla="*/ 411 w 418"/>
                <a:gd name="T1" fmla="*/ 8 h 20"/>
                <a:gd name="T2" fmla="*/ 95 w 418"/>
                <a:gd name="T3" fmla="*/ 3 h 20"/>
                <a:gd name="T4" fmla="*/ 7 w 418"/>
                <a:gd name="T5" fmla="*/ 1 h 20"/>
                <a:gd name="T6" fmla="*/ 7 w 418"/>
                <a:gd name="T7" fmla="*/ 13 h 20"/>
                <a:gd name="T8" fmla="*/ 322 w 418"/>
                <a:gd name="T9" fmla="*/ 19 h 20"/>
                <a:gd name="T10" fmla="*/ 411 w 418"/>
                <a:gd name="T11" fmla="*/ 20 h 20"/>
                <a:gd name="T12" fmla="*/ 411 w 418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20">
                  <a:moveTo>
                    <a:pt x="411" y="8"/>
                  </a:moveTo>
                  <a:cubicBezTo>
                    <a:pt x="306" y="7"/>
                    <a:pt x="200" y="6"/>
                    <a:pt x="95" y="3"/>
                  </a:cubicBezTo>
                  <a:cubicBezTo>
                    <a:pt x="66" y="2"/>
                    <a:pt x="36" y="1"/>
                    <a:pt x="7" y="1"/>
                  </a:cubicBezTo>
                  <a:cubicBezTo>
                    <a:pt x="0" y="0"/>
                    <a:pt x="0" y="12"/>
                    <a:pt x="7" y="13"/>
                  </a:cubicBezTo>
                  <a:cubicBezTo>
                    <a:pt x="112" y="15"/>
                    <a:pt x="217" y="18"/>
                    <a:pt x="322" y="19"/>
                  </a:cubicBezTo>
                  <a:cubicBezTo>
                    <a:pt x="351" y="19"/>
                    <a:pt x="381" y="19"/>
                    <a:pt x="411" y="20"/>
                  </a:cubicBezTo>
                  <a:cubicBezTo>
                    <a:pt x="418" y="20"/>
                    <a:pt x="418" y="8"/>
                    <a:pt x="411" y="8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703"/>
            <p:cNvSpPr>
              <a:spLocks/>
            </p:cNvSpPr>
            <p:nvPr/>
          </p:nvSpPr>
          <p:spPr bwMode="auto">
            <a:xfrm>
              <a:off x="5605462" y="-2493963"/>
              <a:ext cx="1281113" cy="52388"/>
            </a:xfrm>
            <a:custGeom>
              <a:avLst/>
              <a:gdLst>
                <a:gd name="T0" fmla="*/ 394 w 402"/>
                <a:gd name="T1" fmla="*/ 0 h 16"/>
                <a:gd name="T2" fmla="*/ 8 w 402"/>
                <a:gd name="T3" fmla="*/ 2 h 16"/>
                <a:gd name="T4" fmla="*/ 8 w 402"/>
                <a:gd name="T5" fmla="*/ 15 h 16"/>
                <a:gd name="T6" fmla="*/ 394 w 402"/>
                <a:gd name="T7" fmla="*/ 13 h 16"/>
                <a:gd name="T8" fmla="*/ 394 w 40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16">
                  <a:moveTo>
                    <a:pt x="394" y="0"/>
                  </a:moveTo>
                  <a:cubicBezTo>
                    <a:pt x="266" y="2"/>
                    <a:pt x="137" y="3"/>
                    <a:pt x="8" y="2"/>
                  </a:cubicBezTo>
                  <a:cubicBezTo>
                    <a:pt x="0" y="2"/>
                    <a:pt x="0" y="15"/>
                    <a:pt x="8" y="15"/>
                  </a:cubicBezTo>
                  <a:cubicBezTo>
                    <a:pt x="137" y="16"/>
                    <a:pt x="266" y="15"/>
                    <a:pt x="394" y="13"/>
                  </a:cubicBezTo>
                  <a:cubicBezTo>
                    <a:pt x="402" y="12"/>
                    <a:pt x="402" y="0"/>
                    <a:pt x="394" y="0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704"/>
            <p:cNvSpPr>
              <a:spLocks/>
            </p:cNvSpPr>
            <p:nvPr/>
          </p:nvSpPr>
          <p:spPr bwMode="auto">
            <a:xfrm>
              <a:off x="5707062" y="-2378075"/>
              <a:ext cx="258763" cy="73025"/>
            </a:xfrm>
            <a:custGeom>
              <a:avLst/>
              <a:gdLst>
                <a:gd name="T0" fmla="*/ 71 w 81"/>
                <a:gd name="T1" fmla="*/ 7 h 23"/>
                <a:gd name="T2" fmla="*/ 9 w 81"/>
                <a:gd name="T3" fmla="*/ 4 h 23"/>
                <a:gd name="T4" fmla="*/ 11 w 81"/>
                <a:gd name="T5" fmla="*/ 20 h 23"/>
                <a:gd name="T6" fmla="*/ 71 w 81"/>
                <a:gd name="T7" fmla="*/ 22 h 23"/>
                <a:gd name="T8" fmla="*/ 71 w 81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3">
                  <a:moveTo>
                    <a:pt x="71" y="7"/>
                  </a:moveTo>
                  <a:cubicBezTo>
                    <a:pt x="50" y="6"/>
                    <a:pt x="30" y="0"/>
                    <a:pt x="9" y="4"/>
                  </a:cubicBezTo>
                  <a:cubicBezTo>
                    <a:pt x="0" y="5"/>
                    <a:pt x="2" y="22"/>
                    <a:pt x="11" y="20"/>
                  </a:cubicBezTo>
                  <a:cubicBezTo>
                    <a:pt x="31" y="18"/>
                    <a:pt x="51" y="23"/>
                    <a:pt x="71" y="22"/>
                  </a:cubicBezTo>
                  <a:cubicBezTo>
                    <a:pt x="81" y="22"/>
                    <a:pt x="81" y="7"/>
                    <a:pt x="71" y="7"/>
                  </a:cubicBezTo>
                  <a:close/>
                </a:path>
              </a:pathLst>
            </a:custGeom>
            <a:solidFill>
              <a:srgbClr val="863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9" name="任意多边形: 形状 358"/>
          <p:cNvSpPr/>
          <p:nvPr/>
        </p:nvSpPr>
        <p:spPr>
          <a:xfrm rot="2117308">
            <a:off x="1321891" y="3872922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0" name="任意多边形: 形状 359"/>
          <p:cNvSpPr/>
          <p:nvPr/>
        </p:nvSpPr>
        <p:spPr>
          <a:xfrm rot="2117308">
            <a:off x="491256" y="3539523"/>
            <a:ext cx="37328" cy="83976"/>
          </a:xfrm>
          <a:custGeom>
            <a:avLst/>
            <a:gdLst>
              <a:gd name="connsiteX0" fmla="*/ 0 w 37328"/>
              <a:gd name="connsiteY0" fmla="*/ 0 h 83976"/>
              <a:gd name="connsiteX1" fmla="*/ 0 w 37328"/>
              <a:gd name="connsiteY1" fmla="*/ 0 h 83976"/>
              <a:gd name="connsiteX2" fmla="*/ 37322 w 37328"/>
              <a:gd name="connsiteY2" fmla="*/ 83976 h 8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28" h="83976">
                <a:moveTo>
                  <a:pt x="0" y="0"/>
                </a:moveTo>
                <a:lnTo>
                  <a:pt x="0" y="0"/>
                </a:lnTo>
                <a:cubicBezTo>
                  <a:pt x="38713" y="77427"/>
                  <a:pt x="37322" y="46827"/>
                  <a:pt x="37322" y="83976"/>
                </a:cubicBezTo>
              </a:path>
            </a:pathLst>
          </a:custGeom>
          <a:noFill/>
          <a:ln w="38100">
            <a:solidFill>
              <a:srgbClr val="69A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1" name="组合 370"/>
          <p:cNvGrpSpPr/>
          <p:nvPr/>
        </p:nvGrpSpPr>
        <p:grpSpPr>
          <a:xfrm>
            <a:off x="595823" y="3429000"/>
            <a:ext cx="3919027" cy="2227295"/>
            <a:chOff x="3763962" y="-3848100"/>
            <a:chExt cx="5413376" cy="3076575"/>
          </a:xfrm>
        </p:grpSpPr>
        <p:grpSp>
          <p:nvGrpSpPr>
            <p:cNvPr id="372" name="Group 1578"/>
            <p:cNvGrpSpPr>
              <a:grpSpLocks/>
            </p:cNvGrpSpPr>
            <p:nvPr/>
          </p:nvGrpSpPr>
          <p:grpSpPr bwMode="auto">
            <a:xfrm>
              <a:off x="4289425" y="-3813175"/>
              <a:ext cx="4594225" cy="3041650"/>
              <a:chOff x="327" y="5"/>
              <a:chExt cx="2894" cy="1916"/>
            </a:xfrm>
          </p:grpSpPr>
          <p:sp>
            <p:nvSpPr>
              <p:cNvPr id="499" name="Freeform 1378"/>
              <p:cNvSpPr>
                <a:spLocks/>
              </p:cNvSpPr>
              <p:nvPr/>
            </p:nvSpPr>
            <p:spPr bwMode="auto">
              <a:xfrm>
                <a:off x="2639" y="1385"/>
                <a:ext cx="582" cy="516"/>
              </a:xfrm>
              <a:custGeom>
                <a:avLst/>
                <a:gdLst>
                  <a:gd name="T0" fmla="*/ 139 w 290"/>
                  <a:gd name="T1" fmla="*/ 17 h 257"/>
                  <a:gd name="T2" fmla="*/ 166 w 290"/>
                  <a:gd name="T3" fmla="*/ 235 h 257"/>
                  <a:gd name="T4" fmla="*/ 139 w 290"/>
                  <a:gd name="T5" fmla="*/ 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0" h="257">
                    <a:moveTo>
                      <a:pt x="139" y="17"/>
                    </a:moveTo>
                    <a:cubicBezTo>
                      <a:pt x="3" y="37"/>
                      <a:pt x="0" y="257"/>
                      <a:pt x="166" y="235"/>
                    </a:cubicBezTo>
                    <a:cubicBezTo>
                      <a:pt x="290" y="218"/>
                      <a:pt x="260" y="0"/>
                      <a:pt x="139" y="17"/>
                    </a:cubicBezTo>
                    <a:close/>
                  </a:path>
                </a:pathLst>
              </a:custGeom>
              <a:solidFill>
                <a:srgbClr val="3C5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0" name="Freeform 1379"/>
              <p:cNvSpPr>
                <a:spLocks/>
              </p:cNvSpPr>
              <p:nvPr/>
            </p:nvSpPr>
            <p:spPr bwMode="auto">
              <a:xfrm>
                <a:off x="2691" y="1405"/>
                <a:ext cx="488" cy="470"/>
              </a:xfrm>
              <a:custGeom>
                <a:avLst/>
                <a:gdLst>
                  <a:gd name="T0" fmla="*/ 111 w 243"/>
                  <a:gd name="T1" fmla="*/ 1 h 234"/>
                  <a:gd name="T2" fmla="*/ 12 w 243"/>
                  <a:gd name="T3" fmla="*/ 89 h 234"/>
                  <a:gd name="T4" fmla="*/ 42 w 243"/>
                  <a:gd name="T5" fmla="*/ 208 h 234"/>
                  <a:gd name="T6" fmla="*/ 110 w 243"/>
                  <a:gd name="T7" fmla="*/ 232 h 234"/>
                  <a:gd name="T8" fmla="*/ 185 w 243"/>
                  <a:gd name="T9" fmla="*/ 213 h 234"/>
                  <a:gd name="T10" fmla="*/ 222 w 243"/>
                  <a:gd name="T11" fmla="*/ 88 h 234"/>
                  <a:gd name="T12" fmla="*/ 130 w 243"/>
                  <a:gd name="T13" fmla="*/ 0 h 234"/>
                  <a:gd name="T14" fmla="*/ 111 w 243"/>
                  <a:gd name="T15" fmla="*/ 1 h 234"/>
                  <a:gd name="T16" fmla="*/ 114 w 243"/>
                  <a:gd name="T17" fmla="*/ 13 h 234"/>
                  <a:gd name="T18" fmla="*/ 187 w 243"/>
                  <a:gd name="T19" fmla="*/ 195 h 234"/>
                  <a:gd name="T20" fmla="*/ 127 w 243"/>
                  <a:gd name="T21" fmla="*/ 220 h 234"/>
                  <a:gd name="T22" fmla="*/ 60 w 243"/>
                  <a:gd name="T23" fmla="*/ 205 h 234"/>
                  <a:gd name="T24" fmla="*/ 21 w 243"/>
                  <a:gd name="T25" fmla="*/ 105 h 234"/>
                  <a:gd name="T26" fmla="*/ 114 w 243"/>
                  <a:gd name="T27" fmla="*/ 13 h 234"/>
                  <a:gd name="T28" fmla="*/ 111 w 243"/>
                  <a:gd name="T29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3" h="234">
                    <a:moveTo>
                      <a:pt x="111" y="1"/>
                    </a:moveTo>
                    <a:cubicBezTo>
                      <a:pt x="63" y="8"/>
                      <a:pt x="25" y="43"/>
                      <a:pt x="12" y="89"/>
                    </a:cubicBezTo>
                    <a:cubicBezTo>
                      <a:pt x="0" y="130"/>
                      <a:pt x="9" y="179"/>
                      <a:pt x="42" y="208"/>
                    </a:cubicBezTo>
                    <a:cubicBezTo>
                      <a:pt x="61" y="224"/>
                      <a:pt x="85" y="231"/>
                      <a:pt x="110" y="232"/>
                    </a:cubicBezTo>
                    <a:cubicBezTo>
                      <a:pt x="136" y="234"/>
                      <a:pt x="164" y="229"/>
                      <a:pt x="185" y="213"/>
                    </a:cubicBezTo>
                    <a:cubicBezTo>
                      <a:pt x="223" y="185"/>
                      <a:pt x="232" y="132"/>
                      <a:pt x="222" y="88"/>
                    </a:cubicBezTo>
                    <a:cubicBezTo>
                      <a:pt x="211" y="43"/>
                      <a:pt x="178" y="2"/>
                      <a:pt x="130" y="0"/>
                    </a:cubicBezTo>
                    <a:cubicBezTo>
                      <a:pt x="123" y="0"/>
                      <a:pt x="117" y="0"/>
                      <a:pt x="111" y="1"/>
                    </a:cubicBezTo>
                    <a:cubicBezTo>
                      <a:pt x="103" y="2"/>
                      <a:pt x="106" y="14"/>
                      <a:pt x="114" y="13"/>
                    </a:cubicBezTo>
                    <a:cubicBezTo>
                      <a:pt x="206" y="1"/>
                      <a:pt x="243" y="137"/>
                      <a:pt x="187" y="195"/>
                    </a:cubicBezTo>
                    <a:cubicBezTo>
                      <a:pt x="171" y="212"/>
                      <a:pt x="150" y="218"/>
                      <a:pt x="127" y="220"/>
                    </a:cubicBezTo>
                    <a:cubicBezTo>
                      <a:pt x="104" y="221"/>
                      <a:pt x="80" y="218"/>
                      <a:pt x="60" y="205"/>
                    </a:cubicBezTo>
                    <a:cubicBezTo>
                      <a:pt x="27" y="184"/>
                      <a:pt x="14" y="143"/>
                      <a:pt x="21" y="105"/>
                    </a:cubicBezTo>
                    <a:cubicBezTo>
                      <a:pt x="29" y="57"/>
                      <a:pt x="66" y="21"/>
                      <a:pt x="114" y="13"/>
                    </a:cubicBezTo>
                    <a:cubicBezTo>
                      <a:pt x="122" y="12"/>
                      <a:pt x="119" y="0"/>
                      <a:pt x="111" y="1"/>
                    </a:cubicBezTo>
                    <a:close/>
                  </a:path>
                </a:pathLst>
              </a:custGeom>
              <a:solidFill>
                <a:srgbClr val="2F4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1" name="Freeform 1380"/>
              <p:cNvSpPr>
                <a:spLocks/>
              </p:cNvSpPr>
              <p:nvPr/>
            </p:nvSpPr>
            <p:spPr bwMode="auto">
              <a:xfrm>
                <a:off x="2780" y="1513"/>
                <a:ext cx="283" cy="259"/>
              </a:xfrm>
              <a:custGeom>
                <a:avLst/>
                <a:gdLst>
                  <a:gd name="T0" fmla="*/ 69 w 141"/>
                  <a:gd name="T1" fmla="*/ 129 h 129"/>
                  <a:gd name="T2" fmla="*/ 23 w 141"/>
                  <a:gd name="T3" fmla="*/ 44 h 129"/>
                  <a:gd name="T4" fmla="*/ 124 w 141"/>
                  <a:gd name="T5" fmla="*/ 79 h 129"/>
                  <a:gd name="T6" fmla="*/ 69 w 141"/>
                  <a:gd name="T7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" h="129">
                    <a:moveTo>
                      <a:pt x="69" y="129"/>
                    </a:moveTo>
                    <a:cubicBezTo>
                      <a:pt x="28" y="129"/>
                      <a:pt x="0" y="79"/>
                      <a:pt x="23" y="44"/>
                    </a:cubicBezTo>
                    <a:cubicBezTo>
                      <a:pt x="51" y="0"/>
                      <a:pt x="141" y="19"/>
                      <a:pt x="124" y="79"/>
                    </a:cubicBezTo>
                    <a:cubicBezTo>
                      <a:pt x="118" y="103"/>
                      <a:pt x="96" y="129"/>
                      <a:pt x="69" y="129"/>
                    </a:cubicBezTo>
                    <a:close/>
                  </a:path>
                </a:pathLst>
              </a:custGeom>
              <a:solidFill>
                <a:srgbClr val="75A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2" name="Freeform 1381"/>
              <p:cNvSpPr>
                <a:spLocks/>
              </p:cNvSpPr>
              <p:nvPr/>
            </p:nvSpPr>
            <p:spPr bwMode="auto">
              <a:xfrm>
                <a:off x="2784" y="1535"/>
                <a:ext cx="269" cy="251"/>
              </a:xfrm>
              <a:custGeom>
                <a:avLst/>
                <a:gdLst>
                  <a:gd name="T0" fmla="*/ 67 w 134"/>
                  <a:gd name="T1" fmla="*/ 112 h 125"/>
                  <a:gd name="T2" fmla="*/ 42 w 134"/>
                  <a:gd name="T3" fmla="*/ 22 h 125"/>
                  <a:gd name="T4" fmla="*/ 118 w 134"/>
                  <a:gd name="T5" fmla="*/ 53 h 125"/>
                  <a:gd name="T6" fmla="*/ 67 w 134"/>
                  <a:gd name="T7" fmla="*/ 112 h 125"/>
                  <a:gd name="T8" fmla="*/ 67 w 134"/>
                  <a:gd name="T9" fmla="*/ 125 h 125"/>
                  <a:gd name="T10" fmla="*/ 130 w 134"/>
                  <a:gd name="T11" fmla="*/ 64 h 125"/>
                  <a:gd name="T12" fmla="*/ 105 w 134"/>
                  <a:gd name="T13" fmla="*/ 11 h 125"/>
                  <a:gd name="T14" fmla="*/ 42 w 134"/>
                  <a:gd name="T15" fmla="*/ 8 h 125"/>
                  <a:gd name="T16" fmla="*/ 7 w 134"/>
                  <a:gd name="T17" fmla="*/ 67 h 125"/>
                  <a:gd name="T18" fmla="*/ 67 w 134"/>
                  <a:gd name="T19" fmla="*/ 125 h 125"/>
                  <a:gd name="T20" fmla="*/ 67 w 134"/>
                  <a:gd name="T21" fmla="*/ 1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25">
                    <a:moveTo>
                      <a:pt x="67" y="112"/>
                    </a:moveTo>
                    <a:cubicBezTo>
                      <a:pt x="22" y="111"/>
                      <a:pt x="0" y="45"/>
                      <a:pt x="42" y="22"/>
                    </a:cubicBezTo>
                    <a:cubicBezTo>
                      <a:pt x="68" y="7"/>
                      <a:pt x="118" y="17"/>
                      <a:pt x="118" y="53"/>
                    </a:cubicBezTo>
                    <a:cubicBezTo>
                      <a:pt x="118" y="80"/>
                      <a:pt x="95" y="112"/>
                      <a:pt x="67" y="112"/>
                    </a:cubicBezTo>
                    <a:cubicBezTo>
                      <a:pt x="59" y="112"/>
                      <a:pt x="59" y="125"/>
                      <a:pt x="67" y="125"/>
                    </a:cubicBezTo>
                    <a:cubicBezTo>
                      <a:pt x="99" y="124"/>
                      <a:pt x="124" y="94"/>
                      <a:pt x="130" y="64"/>
                    </a:cubicBezTo>
                    <a:cubicBezTo>
                      <a:pt x="134" y="43"/>
                      <a:pt x="124" y="22"/>
                      <a:pt x="105" y="11"/>
                    </a:cubicBezTo>
                    <a:cubicBezTo>
                      <a:pt x="86" y="1"/>
                      <a:pt x="61" y="0"/>
                      <a:pt x="42" y="8"/>
                    </a:cubicBezTo>
                    <a:cubicBezTo>
                      <a:pt x="18" y="18"/>
                      <a:pt x="4" y="42"/>
                      <a:pt x="7" y="67"/>
                    </a:cubicBezTo>
                    <a:cubicBezTo>
                      <a:pt x="10" y="98"/>
                      <a:pt x="36" y="124"/>
                      <a:pt x="67" y="125"/>
                    </a:cubicBezTo>
                    <a:cubicBezTo>
                      <a:pt x="75" y="125"/>
                      <a:pt x="75" y="112"/>
                      <a:pt x="67" y="112"/>
                    </a:cubicBezTo>
                    <a:close/>
                  </a:path>
                </a:pathLst>
              </a:custGeom>
              <a:solidFill>
                <a:srgbClr val="3F7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3" name="Freeform 1382"/>
              <p:cNvSpPr>
                <a:spLocks/>
              </p:cNvSpPr>
              <p:nvPr/>
            </p:nvSpPr>
            <p:spPr bwMode="auto">
              <a:xfrm>
                <a:off x="2077" y="1435"/>
                <a:ext cx="582" cy="486"/>
              </a:xfrm>
              <a:custGeom>
                <a:avLst/>
                <a:gdLst>
                  <a:gd name="T0" fmla="*/ 139 w 290"/>
                  <a:gd name="T1" fmla="*/ 16 h 242"/>
                  <a:gd name="T2" fmla="*/ 166 w 290"/>
                  <a:gd name="T3" fmla="*/ 222 h 242"/>
                  <a:gd name="T4" fmla="*/ 139 w 290"/>
                  <a:gd name="T5" fmla="*/ 16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0" h="242">
                    <a:moveTo>
                      <a:pt x="139" y="16"/>
                    </a:moveTo>
                    <a:cubicBezTo>
                      <a:pt x="4" y="34"/>
                      <a:pt x="0" y="242"/>
                      <a:pt x="166" y="222"/>
                    </a:cubicBezTo>
                    <a:cubicBezTo>
                      <a:pt x="290" y="206"/>
                      <a:pt x="260" y="0"/>
                      <a:pt x="139" y="16"/>
                    </a:cubicBezTo>
                    <a:close/>
                  </a:path>
                </a:pathLst>
              </a:custGeom>
              <a:solidFill>
                <a:srgbClr val="3C5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4" name="Freeform 1383"/>
              <p:cNvSpPr>
                <a:spLocks/>
              </p:cNvSpPr>
              <p:nvPr/>
            </p:nvSpPr>
            <p:spPr bwMode="auto">
              <a:xfrm>
                <a:off x="2129" y="1449"/>
                <a:ext cx="466" cy="450"/>
              </a:xfrm>
              <a:custGeom>
                <a:avLst/>
                <a:gdLst>
                  <a:gd name="T0" fmla="*/ 111 w 232"/>
                  <a:gd name="T1" fmla="*/ 3 h 224"/>
                  <a:gd name="T2" fmla="*/ 12 w 232"/>
                  <a:gd name="T3" fmla="*/ 86 h 224"/>
                  <a:gd name="T4" fmla="*/ 41 w 232"/>
                  <a:gd name="T5" fmla="*/ 197 h 224"/>
                  <a:gd name="T6" fmla="*/ 107 w 232"/>
                  <a:gd name="T7" fmla="*/ 222 h 224"/>
                  <a:gd name="T8" fmla="*/ 184 w 232"/>
                  <a:gd name="T9" fmla="*/ 205 h 224"/>
                  <a:gd name="T10" fmla="*/ 222 w 232"/>
                  <a:gd name="T11" fmla="*/ 87 h 224"/>
                  <a:gd name="T12" fmla="*/ 186 w 232"/>
                  <a:gd name="T13" fmla="*/ 24 h 224"/>
                  <a:gd name="T14" fmla="*/ 113 w 232"/>
                  <a:gd name="T15" fmla="*/ 3 h 224"/>
                  <a:gd name="T16" fmla="*/ 113 w 232"/>
                  <a:gd name="T17" fmla="*/ 16 h 224"/>
                  <a:gd name="T18" fmla="*/ 173 w 232"/>
                  <a:gd name="T19" fmla="*/ 30 h 224"/>
                  <a:gd name="T20" fmla="*/ 206 w 232"/>
                  <a:gd name="T21" fmla="*/ 76 h 224"/>
                  <a:gd name="T22" fmla="*/ 187 w 232"/>
                  <a:gd name="T23" fmla="*/ 186 h 224"/>
                  <a:gd name="T24" fmla="*/ 126 w 232"/>
                  <a:gd name="T25" fmla="*/ 210 h 224"/>
                  <a:gd name="T26" fmla="*/ 59 w 232"/>
                  <a:gd name="T27" fmla="*/ 195 h 224"/>
                  <a:gd name="T28" fmla="*/ 21 w 232"/>
                  <a:gd name="T29" fmla="*/ 101 h 224"/>
                  <a:gd name="T30" fmla="*/ 114 w 232"/>
                  <a:gd name="T31" fmla="*/ 15 h 224"/>
                  <a:gd name="T32" fmla="*/ 111 w 232"/>
                  <a:gd name="T33" fmla="*/ 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2" h="224">
                    <a:moveTo>
                      <a:pt x="111" y="3"/>
                    </a:moveTo>
                    <a:cubicBezTo>
                      <a:pt x="65" y="10"/>
                      <a:pt x="26" y="41"/>
                      <a:pt x="12" y="86"/>
                    </a:cubicBezTo>
                    <a:cubicBezTo>
                      <a:pt x="0" y="125"/>
                      <a:pt x="9" y="171"/>
                      <a:pt x="41" y="197"/>
                    </a:cubicBezTo>
                    <a:cubicBezTo>
                      <a:pt x="60" y="213"/>
                      <a:pt x="83" y="220"/>
                      <a:pt x="107" y="222"/>
                    </a:cubicBezTo>
                    <a:cubicBezTo>
                      <a:pt x="133" y="224"/>
                      <a:pt x="162" y="220"/>
                      <a:pt x="184" y="205"/>
                    </a:cubicBezTo>
                    <a:cubicBezTo>
                      <a:pt x="222" y="179"/>
                      <a:pt x="232" y="130"/>
                      <a:pt x="222" y="87"/>
                    </a:cubicBezTo>
                    <a:cubicBezTo>
                      <a:pt x="217" y="63"/>
                      <a:pt x="205" y="40"/>
                      <a:pt x="186" y="24"/>
                    </a:cubicBezTo>
                    <a:cubicBezTo>
                      <a:pt x="165" y="7"/>
                      <a:pt x="139" y="0"/>
                      <a:pt x="113" y="3"/>
                    </a:cubicBezTo>
                    <a:cubicBezTo>
                      <a:pt x="105" y="4"/>
                      <a:pt x="105" y="17"/>
                      <a:pt x="113" y="16"/>
                    </a:cubicBezTo>
                    <a:cubicBezTo>
                      <a:pt x="134" y="13"/>
                      <a:pt x="155" y="17"/>
                      <a:pt x="173" y="30"/>
                    </a:cubicBezTo>
                    <a:cubicBezTo>
                      <a:pt x="189" y="41"/>
                      <a:pt x="200" y="58"/>
                      <a:pt x="206" y="76"/>
                    </a:cubicBezTo>
                    <a:cubicBezTo>
                      <a:pt x="219" y="112"/>
                      <a:pt x="216" y="158"/>
                      <a:pt x="187" y="186"/>
                    </a:cubicBezTo>
                    <a:cubicBezTo>
                      <a:pt x="171" y="202"/>
                      <a:pt x="149" y="208"/>
                      <a:pt x="126" y="210"/>
                    </a:cubicBezTo>
                    <a:cubicBezTo>
                      <a:pt x="103" y="211"/>
                      <a:pt x="79" y="207"/>
                      <a:pt x="59" y="195"/>
                    </a:cubicBezTo>
                    <a:cubicBezTo>
                      <a:pt x="28" y="176"/>
                      <a:pt x="15" y="137"/>
                      <a:pt x="21" y="101"/>
                    </a:cubicBezTo>
                    <a:cubicBezTo>
                      <a:pt x="30" y="55"/>
                      <a:pt x="68" y="22"/>
                      <a:pt x="114" y="15"/>
                    </a:cubicBezTo>
                    <a:cubicBezTo>
                      <a:pt x="122" y="14"/>
                      <a:pt x="119" y="2"/>
                      <a:pt x="111" y="3"/>
                    </a:cubicBezTo>
                    <a:close/>
                  </a:path>
                </a:pathLst>
              </a:custGeom>
              <a:solidFill>
                <a:srgbClr val="2F4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5" name="Freeform 1384"/>
              <p:cNvSpPr>
                <a:spLocks/>
              </p:cNvSpPr>
              <p:nvPr/>
            </p:nvSpPr>
            <p:spPr bwMode="auto">
              <a:xfrm>
                <a:off x="2202" y="1501"/>
                <a:ext cx="341" cy="283"/>
              </a:xfrm>
              <a:custGeom>
                <a:avLst/>
                <a:gdLst>
                  <a:gd name="T0" fmla="*/ 64 w 170"/>
                  <a:gd name="T1" fmla="*/ 39 h 141"/>
                  <a:gd name="T2" fmla="*/ 87 w 170"/>
                  <a:gd name="T3" fmla="*/ 139 h 141"/>
                  <a:gd name="T4" fmla="*/ 64 w 170"/>
                  <a:gd name="T5" fmla="*/ 3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0" h="141">
                    <a:moveTo>
                      <a:pt x="64" y="39"/>
                    </a:moveTo>
                    <a:cubicBezTo>
                      <a:pt x="141" y="0"/>
                      <a:pt x="170" y="136"/>
                      <a:pt x="87" y="139"/>
                    </a:cubicBezTo>
                    <a:cubicBezTo>
                      <a:pt x="26" y="141"/>
                      <a:pt x="0" y="61"/>
                      <a:pt x="64" y="39"/>
                    </a:cubicBezTo>
                    <a:close/>
                  </a:path>
                </a:pathLst>
              </a:custGeom>
              <a:solidFill>
                <a:srgbClr val="75A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6" name="Freeform 1385"/>
              <p:cNvSpPr>
                <a:spLocks/>
              </p:cNvSpPr>
              <p:nvPr/>
            </p:nvSpPr>
            <p:spPr bwMode="auto">
              <a:xfrm>
                <a:off x="2234" y="1543"/>
                <a:ext cx="263" cy="251"/>
              </a:xfrm>
              <a:custGeom>
                <a:avLst/>
                <a:gdLst>
                  <a:gd name="T0" fmla="*/ 52 w 131"/>
                  <a:gd name="T1" fmla="*/ 23 h 125"/>
                  <a:gd name="T2" fmla="*/ 101 w 131"/>
                  <a:gd name="T3" fmla="*/ 29 h 125"/>
                  <a:gd name="T4" fmla="*/ 114 w 131"/>
                  <a:gd name="T5" fmla="*/ 75 h 125"/>
                  <a:gd name="T6" fmla="*/ 22 w 131"/>
                  <a:gd name="T7" fmla="*/ 84 h 125"/>
                  <a:gd name="T8" fmla="*/ 50 w 131"/>
                  <a:gd name="T9" fmla="*/ 24 h 125"/>
                  <a:gd name="T10" fmla="*/ 47 w 131"/>
                  <a:gd name="T11" fmla="*/ 12 h 125"/>
                  <a:gd name="T12" fmla="*/ 6 w 131"/>
                  <a:gd name="T13" fmla="*/ 77 h 125"/>
                  <a:gd name="T14" fmla="*/ 68 w 131"/>
                  <a:gd name="T15" fmla="*/ 124 h 125"/>
                  <a:gd name="T16" fmla="*/ 124 w 131"/>
                  <a:gd name="T17" fmla="*/ 88 h 125"/>
                  <a:gd name="T18" fmla="*/ 115 w 131"/>
                  <a:gd name="T19" fmla="*/ 26 h 125"/>
                  <a:gd name="T20" fmla="*/ 45 w 131"/>
                  <a:gd name="T21" fmla="*/ 12 h 125"/>
                  <a:gd name="T22" fmla="*/ 52 w 131"/>
                  <a:gd name="T23" fmla="*/ 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1" h="125">
                    <a:moveTo>
                      <a:pt x="52" y="23"/>
                    </a:moveTo>
                    <a:cubicBezTo>
                      <a:pt x="69" y="15"/>
                      <a:pt x="88" y="15"/>
                      <a:pt x="101" y="29"/>
                    </a:cubicBezTo>
                    <a:cubicBezTo>
                      <a:pt x="112" y="41"/>
                      <a:pt x="117" y="60"/>
                      <a:pt x="114" y="75"/>
                    </a:cubicBezTo>
                    <a:cubicBezTo>
                      <a:pt x="107" y="122"/>
                      <a:pt x="41" y="123"/>
                      <a:pt x="22" y="84"/>
                    </a:cubicBezTo>
                    <a:cubicBezTo>
                      <a:pt x="9" y="58"/>
                      <a:pt x="25" y="33"/>
                      <a:pt x="50" y="24"/>
                    </a:cubicBezTo>
                    <a:cubicBezTo>
                      <a:pt x="58" y="21"/>
                      <a:pt x="54" y="9"/>
                      <a:pt x="47" y="12"/>
                    </a:cubicBezTo>
                    <a:cubicBezTo>
                      <a:pt x="19" y="22"/>
                      <a:pt x="0" y="46"/>
                      <a:pt x="6" y="77"/>
                    </a:cubicBezTo>
                    <a:cubicBezTo>
                      <a:pt x="13" y="105"/>
                      <a:pt x="39" y="124"/>
                      <a:pt x="68" y="124"/>
                    </a:cubicBezTo>
                    <a:cubicBezTo>
                      <a:pt x="93" y="125"/>
                      <a:pt x="115" y="112"/>
                      <a:pt x="124" y="88"/>
                    </a:cubicBezTo>
                    <a:cubicBezTo>
                      <a:pt x="131" y="68"/>
                      <a:pt x="127" y="44"/>
                      <a:pt x="115" y="26"/>
                    </a:cubicBezTo>
                    <a:cubicBezTo>
                      <a:pt x="98" y="3"/>
                      <a:pt x="70" y="0"/>
                      <a:pt x="45" y="12"/>
                    </a:cubicBezTo>
                    <a:cubicBezTo>
                      <a:pt x="38" y="16"/>
                      <a:pt x="44" y="27"/>
                      <a:pt x="52" y="23"/>
                    </a:cubicBezTo>
                    <a:close/>
                  </a:path>
                </a:pathLst>
              </a:custGeom>
              <a:solidFill>
                <a:srgbClr val="3F7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7" name="Freeform 1386"/>
              <p:cNvSpPr>
                <a:spLocks/>
              </p:cNvSpPr>
              <p:nvPr/>
            </p:nvSpPr>
            <p:spPr bwMode="auto">
              <a:xfrm>
                <a:off x="895" y="1385"/>
                <a:ext cx="582" cy="516"/>
              </a:xfrm>
              <a:custGeom>
                <a:avLst/>
                <a:gdLst>
                  <a:gd name="T0" fmla="*/ 138 w 290"/>
                  <a:gd name="T1" fmla="*/ 17 h 257"/>
                  <a:gd name="T2" fmla="*/ 165 w 290"/>
                  <a:gd name="T3" fmla="*/ 235 h 257"/>
                  <a:gd name="T4" fmla="*/ 138 w 290"/>
                  <a:gd name="T5" fmla="*/ 1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0" h="257">
                    <a:moveTo>
                      <a:pt x="138" y="17"/>
                    </a:moveTo>
                    <a:cubicBezTo>
                      <a:pt x="3" y="37"/>
                      <a:pt x="0" y="257"/>
                      <a:pt x="165" y="235"/>
                    </a:cubicBezTo>
                    <a:cubicBezTo>
                      <a:pt x="290" y="218"/>
                      <a:pt x="260" y="0"/>
                      <a:pt x="138" y="17"/>
                    </a:cubicBezTo>
                    <a:close/>
                  </a:path>
                </a:pathLst>
              </a:custGeom>
              <a:solidFill>
                <a:srgbClr val="3C5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8" name="Freeform 1387"/>
              <p:cNvSpPr>
                <a:spLocks/>
              </p:cNvSpPr>
              <p:nvPr/>
            </p:nvSpPr>
            <p:spPr bwMode="auto">
              <a:xfrm>
                <a:off x="947" y="1405"/>
                <a:ext cx="488" cy="470"/>
              </a:xfrm>
              <a:custGeom>
                <a:avLst/>
                <a:gdLst>
                  <a:gd name="T0" fmla="*/ 111 w 243"/>
                  <a:gd name="T1" fmla="*/ 1 h 234"/>
                  <a:gd name="T2" fmla="*/ 12 w 243"/>
                  <a:gd name="T3" fmla="*/ 89 h 234"/>
                  <a:gd name="T4" fmla="*/ 42 w 243"/>
                  <a:gd name="T5" fmla="*/ 208 h 234"/>
                  <a:gd name="T6" fmla="*/ 110 w 243"/>
                  <a:gd name="T7" fmla="*/ 232 h 234"/>
                  <a:gd name="T8" fmla="*/ 185 w 243"/>
                  <a:gd name="T9" fmla="*/ 213 h 234"/>
                  <a:gd name="T10" fmla="*/ 221 w 243"/>
                  <a:gd name="T11" fmla="*/ 88 h 234"/>
                  <a:gd name="T12" fmla="*/ 130 w 243"/>
                  <a:gd name="T13" fmla="*/ 0 h 234"/>
                  <a:gd name="T14" fmla="*/ 111 w 243"/>
                  <a:gd name="T15" fmla="*/ 1 h 234"/>
                  <a:gd name="T16" fmla="*/ 114 w 243"/>
                  <a:gd name="T17" fmla="*/ 13 h 234"/>
                  <a:gd name="T18" fmla="*/ 187 w 243"/>
                  <a:gd name="T19" fmla="*/ 195 h 234"/>
                  <a:gd name="T20" fmla="*/ 127 w 243"/>
                  <a:gd name="T21" fmla="*/ 220 h 234"/>
                  <a:gd name="T22" fmla="*/ 60 w 243"/>
                  <a:gd name="T23" fmla="*/ 205 h 234"/>
                  <a:gd name="T24" fmla="*/ 21 w 243"/>
                  <a:gd name="T25" fmla="*/ 105 h 234"/>
                  <a:gd name="T26" fmla="*/ 114 w 243"/>
                  <a:gd name="T27" fmla="*/ 13 h 234"/>
                  <a:gd name="T28" fmla="*/ 111 w 243"/>
                  <a:gd name="T29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3" h="234">
                    <a:moveTo>
                      <a:pt x="111" y="1"/>
                    </a:moveTo>
                    <a:cubicBezTo>
                      <a:pt x="63" y="8"/>
                      <a:pt x="25" y="43"/>
                      <a:pt x="12" y="89"/>
                    </a:cubicBezTo>
                    <a:cubicBezTo>
                      <a:pt x="0" y="130"/>
                      <a:pt x="8" y="179"/>
                      <a:pt x="42" y="208"/>
                    </a:cubicBezTo>
                    <a:cubicBezTo>
                      <a:pt x="61" y="224"/>
                      <a:pt x="85" y="231"/>
                      <a:pt x="110" y="232"/>
                    </a:cubicBezTo>
                    <a:cubicBezTo>
                      <a:pt x="136" y="234"/>
                      <a:pt x="164" y="229"/>
                      <a:pt x="185" y="213"/>
                    </a:cubicBezTo>
                    <a:cubicBezTo>
                      <a:pt x="223" y="185"/>
                      <a:pt x="232" y="132"/>
                      <a:pt x="221" y="88"/>
                    </a:cubicBezTo>
                    <a:cubicBezTo>
                      <a:pt x="211" y="43"/>
                      <a:pt x="178" y="2"/>
                      <a:pt x="130" y="0"/>
                    </a:cubicBezTo>
                    <a:cubicBezTo>
                      <a:pt x="123" y="0"/>
                      <a:pt x="117" y="0"/>
                      <a:pt x="111" y="1"/>
                    </a:cubicBezTo>
                    <a:cubicBezTo>
                      <a:pt x="103" y="2"/>
                      <a:pt x="106" y="14"/>
                      <a:pt x="114" y="13"/>
                    </a:cubicBezTo>
                    <a:cubicBezTo>
                      <a:pt x="206" y="1"/>
                      <a:pt x="243" y="137"/>
                      <a:pt x="187" y="195"/>
                    </a:cubicBezTo>
                    <a:cubicBezTo>
                      <a:pt x="171" y="212"/>
                      <a:pt x="149" y="218"/>
                      <a:pt x="127" y="220"/>
                    </a:cubicBezTo>
                    <a:cubicBezTo>
                      <a:pt x="104" y="221"/>
                      <a:pt x="80" y="218"/>
                      <a:pt x="60" y="205"/>
                    </a:cubicBezTo>
                    <a:cubicBezTo>
                      <a:pt x="27" y="184"/>
                      <a:pt x="14" y="143"/>
                      <a:pt x="21" y="105"/>
                    </a:cubicBezTo>
                    <a:cubicBezTo>
                      <a:pt x="29" y="57"/>
                      <a:pt x="65" y="21"/>
                      <a:pt x="114" y="13"/>
                    </a:cubicBezTo>
                    <a:cubicBezTo>
                      <a:pt x="122" y="12"/>
                      <a:pt x="119" y="0"/>
                      <a:pt x="111" y="1"/>
                    </a:cubicBezTo>
                    <a:close/>
                  </a:path>
                </a:pathLst>
              </a:custGeom>
              <a:solidFill>
                <a:srgbClr val="2F4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9" name="Freeform 1388"/>
              <p:cNvSpPr>
                <a:spLocks/>
              </p:cNvSpPr>
              <p:nvPr/>
            </p:nvSpPr>
            <p:spPr bwMode="auto">
              <a:xfrm>
                <a:off x="1046" y="1547"/>
                <a:ext cx="244" cy="229"/>
              </a:xfrm>
              <a:custGeom>
                <a:avLst/>
                <a:gdLst>
                  <a:gd name="T0" fmla="*/ 51 w 122"/>
                  <a:gd name="T1" fmla="*/ 20 h 114"/>
                  <a:gd name="T2" fmla="*/ 116 w 122"/>
                  <a:gd name="T3" fmla="*/ 69 h 114"/>
                  <a:gd name="T4" fmla="*/ 75 w 122"/>
                  <a:gd name="T5" fmla="*/ 110 h 114"/>
                  <a:gd name="T6" fmla="*/ 51 w 122"/>
                  <a:gd name="T7" fmla="*/ 2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14">
                    <a:moveTo>
                      <a:pt x="51" y="20"/>
                    </a:moveTo>
                    <a:cubicBezTo>
                      <a:pt x="90" y="0"/>
                      <a:pt x="122" y="27"/>
                      <a:pt x="116" y="69"/>
                    </a:cubicBezTo>
                    <a:cubicBezTo>
                      <a:pt x="112" y="92"/>
                      <a:pt x="100" y="108"/>
                      <a:pt x="75" y="110"/>
                    </a:cubicBezTo>
                    <a:cubicBezTo>
                      <a:pt x="16" y="114"/>
                      <a:pt x="0" y="45"/>
                      <a:pt x="51" y="20"/>
                    </a:cubicBezTo>
                    <a:close/>
                  </a:path>
                </a:pathLst>
              </a:custGeom>
              <a:solidFill>
                <a:srgbClr val="75A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0" name="Freeform 1389"/>
              <p:cNvSpPr>
                <a:spLocks/>
              </p:cNvSpPr>
              <p:nvPr/>
            </p:nvSpPr>
            <p:spPr bwMode="auto">
              <a:xfrm>
                <a:off x="1072" y="1553"/>
                <a:ext cx="229" cy="235"/>
              </a:xfrm>
              <a:custGeom>
                <a:avLst/>
                <a:gdLst>
                  <a:gd name="T0" fmla="*/ 41 w 114"/>
                  <a:gd name="T1" fmla="*/ 22 h 117"/>
                  <a:gd name="T2" fmla="*/ 91 w 114"/>
                  <a:gd name="T3" fmla="*/ 31 h 117"/>
                  <a:gd name="T4" fmla="*/ 89 w 114"/>
                  <a:gd name="T5" fmla="*/ 87 h 117"/>
                  <a:gd name="T6" fmla="*/ 14 w 114"/>
                  <a:gd name="T7" fmla="*/ 65 h 117"/>
                  <a:gd name="T8" fmla="*/ 41 w 114"/>
                  <a:gd name="T9" fmla="*/ 22 h 117"/>
                  <a:gd name="T10" fmla="*/ 35 w 114"/>
                  <a:gd name="T11" fmla="*/ 11 h 117"/>
                  <a:gd name="T12" fmla="*/ 1 w 114"/>
                  <a:gd name="T13" fmla="*/ 61 h 117"/>
                  <a:gd name="T14" fmla="*/ 30 w 114"/>
                  <a:gd name="T15" fmla="*/ 108 h 117"/>
                  <a:gd name="T16" fmla="*/ 95 w 114"/>
                  <a:gd name="T17" fmla="*/ 98 h 117"/>
                  <a:gd name="T18" fmla="*/ 103 w 114"/>
                  <a:gd name="T19" fmla="*/ 28 h 117"/>
                  <a:gd name="T20" fmla="*/ 35 w 114"/>
                  <a:gd name="T21" fmla="*/ 11 h 117"/>
                  <a:gd name="T22" fmla="*/ 41 w 114"/>
                  <a:gd name="T23" fmla="*/ 2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117">
                    <a:moveTo>
                      <a:pt x="41" y="22"/>
                    </a:moveTo>
                    <a:cubicBezTo>
                      <a:pt x="58" y="14"/>
                      <a:pt x="80" y="14"/>
                      <a:pt x="91" y="31"/>
                    </a:cubicBezTo>
                    <a:cubicBezTo>
                      <a:pt x="101" y="47"/>
                      <a:pt x="99" y="71"/>
                      <a:pt x="89" y="87"/>
                    </a:cubicBezTo>
                    <a:cubicBezTo>
                      <a:pt x="68" y="116"/>
                      <a:pt x="16" y="100"/>
                      <a:pt x="14" y="65"/>
                    </a:cubicBezTo>
                    <a:cubicBezTo>
                      <a:pt x="12" y="46"/>
                      <a:pt x="25" y="31"/>
                      <a:pt x="41" y="22"/>
                    </a:cubicBezTo>
                    <a:cubicBezTo>
                      <a:pt x="48" y="18"/>
                      <a:pt x="42" y="8"/>
                      <a:pt x="35" y="11"/>
                    </a:cubicBezTo>
                    <a:cubicBezTo>
                      <a:pt x="16" y="21"/>
                      <a:pt x="2" y="39"/>
                      <a:pt x="1" y="61"/>
                    </a:cubicBezTo>
                    <a:cubicBezTo>
                      <a:pt x="0" y="81"/>
                      <a:pt x="12" y="99"/>
                      <a:pt x="30" y="108"/>
                    </a:cubicBezTo>
                    <a:cubicBezTo>
                      <a:pt x="50" y="117"/>
                      <a:pt x="79" y="116"/>
                      <a:pt x="95" y="98"/>
                    </a:cubicBezTo>
                    <a:cubicBezTo>
                      <a:pt x="111" y="80"/>
                      <a:pt x="114" y="49"/>
                      <a:pt x="103" y="28"/>
                    </a:cubicBezTo>
                    <a:cubicBezTo>
                      <a:pt x="90" y="2"/>
                      <a:pt x="59" y="0"/>
                      <a:pt x="35" y="11"/>
                    </a:cubicBezTo>
                    <a:cubicBezTo>
                      <a:pt x="28" y="15"/>
                      <a:pt x="34" y="26"/>
                      <a:pt x="41" y="22"/>
                    </a:cubicBezTo>
                    <a:close/>
                  </a:path>
                </a:pathLst>
              </a:custGeom>
              <a:solidFill>
                <a:srgbClr val="3F7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1" name="Freeform 1390"/>
              <p:cNvSpPr>
                <a:spLocks/>
              </p:cNvSpPr>
              <p:nvPr/>
            </p:nvSpPr>
            <p:spPr bwMode="auto">
              <a:xfrm>
                <a:off x="327" y="1419"/>
                <a:ext cx="582" cy="488"/>
              </a:xfrm>
              <a:custGeom>
                <a:avLst/>
                <a:gdLst>
                  <a:gd name="T0" fmla="*/ 138 w 290"/>
                  <a:gd name="T1" fmla="*/ 16 h 243"/>
                  <a:gd name="T2" fmla="*/ 166 w 290"/>
                  <a:gd name="T3" fmla="*/ 222 h 243"/>
                  <a:gd name="T4" fmla="*/ 138 w 290"/>
                  <a:gd name="T5" fmla="*/ 1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0" h="243">
                    <a:moveTo>
                      <a:pt x="138" y="16"/>
                    </a:moveTo>
                    <a:cubicBezTo>
                      <a:pt x="3" y="35"/>
                      <a:pt x="0" y="243"/>
                      <a:pt x="166" y="222"/>
                    </a:cubicBezTo>
                    <a:cubicBezTo>
                      <a:pt x="290" y="206"/>
                      <a:pt x="260" y="0"/>
                      <a:pt x="138" y="16"/>
                    </a:cubicBezTo>
                    <a:close/>
                  </a:path>
                </a:pathLst>
              </a:custGeom>
              <a:solidFill>
                <a:srgbClr val="3C5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2" name="Freeform 1391"/>
              <p:cNvSpPr>
                <a:spLocks/>
              </p:cNvSpPr>
              <p:nvPr/>
            </p:nvSpPr>
            <p:spPr bwMode="auto">
              <a:xfrm>
                <a:off x="379" y="1433"/>
                <a:ext cx="466" cy="450"/>
              </a:xfrm>
              <a:custGeom>
                <a:avLst/>
                <a:gdLst>
                  <a:gd name="T0" fmla="*/ 111 w 232"/>
                  <a:gd name="T1" fmla="*/ 3 h 224"/>
                  <a:gd name="T2" fmla="*/ 12 w 232"/>
                  <a:gd name="T3" fmla="*/ 86 h 224"/>
                  <a:gd name="T4" fmla="*/ 41 w 232"/>
                  <a:gd name="T5" fmla="*/ 198 h 224"/>
                  <a:gd name="T6" fmla="*/ 107 w 232"/>
                  <a:gd name="T7" fmla="*/ 222 h 224"/>
                  <a:gd name="T8" fmla="*/ 184 w 232"/>
                  <a:gd name="T9" fmla="*/ 205 h 224"/>
                  <a:gd name="T10" fmla="*/ 222 w 232"/>
                  <a:gd name="T11" fmla="*/ 87 h 224"/>
                  <a:gd name="T12" fmla="*/ 185 w 232"/>
                  <a:gd name="T13" fmla="*/ 24 h 224"/>
                  <a:gd name="T14" fmla="*/ 112 w 232"/>
                  <a:gd name="T15" fmla="*/ 3 h 224"/>
                  <a:gd name="T16" fmla="*/ 112 w 232"/>
                  <a:gd name="T17" fmla="*/ 16 h 224"/>
                  <a:gd name="T18" fmla="*/ 173 w 232"/>
                  <a:gd name="T19" fmla="*/ 30 h 224"/>
                  <a:gd name="T20" fmla="*/ 206 w 232"/>
                  <a:gd name="T21" fmla="*/ 76 h 224"/>
                  <a:gd name="T22" fmla="*/ 187 w 232"/>
                  <a:gd name="T23" fmla="*/ 186 h 224"/>
                  <a:gd name="T24" fmla="*/ 125 w 232"/>
                  <a:gd name="T25" fmla="*/ 210 h 224"/>
                  <a:gd name="T26" fmla="*/ 59 w 232"/>
                  <a:gd name="T27" fmla="*/ 195 h 224"/>
                  <a:gd name="T28" fmla="*/ 21 w 232"/>
                  <a:gd name="T29" fmla="*/ 102 h 224"/>
                  <a:gd name="T30" fmla="*/ 114 w 232"/>
                  <a:gd name="T31" fmla="*/ 16 h 224"/>
                  <a:gd name="T32" fmla="*/ 111 w 232"/>
                  <a:gd name="T33" fmla="*/ 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2" h="224">
                    <a:moveTo>
                      <a:pt x="111" y="3"/>
                    </a:moveTo>
                    <a:cubicBezTo>
                      <a:pt x="65" y="10"/>
                      <a:pt x="26" y="41"/>
                      <a:pt x="12" y="86"/>
                    </a:cubicBezTo>
                    <a:cubicBezTo>
                      <a:pt x="0" y="125"/>
                      <a:pt x="9" y="171"/>
                      <a:pt x="41" y="198"/>
                    </a:cubicBezTo>
                    <a:cubicBezTo>
                      <a:pt x="60" y="213"/>
                      <a:pt x="83" y="221"/>
                      <a:pt x="107" y="222"/>
                    </a:cubicBezTo>
                    <a:cubicBezTo>
                      <a:pt x="133" y="224"/>
                      <a:pt x="162" y="220"/>
                      <a:pt x="184" y="205"/>
                    </a:cubicBezTo>
                    <a:cubicBezTo>
                      <a:pt x="221" y="180"/>
                      <a:pt x="232" y="130"/>
                      <a:pt x="222" y="87"/>
                    </a:cubicBezTo>
                    <a:cubicBezTo>
                      <a:pt x="217" y="63"/>
                      <a:pt x="204" y="40"/>
                      <a:pt x="185" y="24"/>
                    </a:cubicBezTo>
                    <a:cubicBezTo>
                      <a:pt x="165" y="7"/>
                      <a:pt x="139" y="0"/>
                      <a:pt x="112" y="3"/>
                    </a:cubicBezTo>
                    <a:cubicBezTo>
                      <a:pt x="105" y="4"/>
                      <a:pt x="105" y="17"/>
                      <a:pt x="112" y="16"/>
                    </a:cubicBezTo>
                    <a:cubicBezTo>
                      <a:pt x="134" y="13"/>
                      <a:pt x="155" y="17"/>
                      <a:pt x="173" y="30"/>
                    </a:cubicBezTo>
                    <a:cubicBezTo>
                      <a:pt x="188" y="41"/>
                      <a:pt x="199" y="58"/>
                      <a:pt x="206" y="76"/>
                    </a:cubicBezTo>
                    <a:cubicBezTo>
                      <a:pt x="219" y="112"/>
                      <a:pt x="216" y="158"/>
                      <a:pt x="187" y="186"/>
                    </a:cubicBezTo>
                    <a:cubicBezTo>
                      <a:pt x="170" y="203"/>
                      <a:pt x="148" y="209"/>
                      <a:pt x="125" y="210"/>
                    </a:cubicBezTo>
                    <a:cubicBezTo>
                      <a:pt x="102" y="211"/>
                      <a:pt x="79" y="207"/>
                      <a:pt x="59" y="195"/>
                    </a:cubicBezTo>
                    <a:cubicBezTo>
                      <a:pt x="27" y="176"/>
                      <a:pt x="14" y="137"/>
                      <a:pt x="21" y="102"/>
                    </a:cubicBezTo>
                    <a:cubicBezTo>
                      <a:pt x="30" y="55"/>
                      <a:pt x="68" y="22"/>
                      <a:pt x="114" y="16"/>
                    </a:cubicBezTo>
                    <a:cubicBezTo>
                      <a:pt x="122" y="14"/>
                      <a:pt x="119" y="2"/>
                      <a:pt x="111" y="3"/>
                    </a:cubicBezTo>
                    <a:close/>
                  </a:path>
                </a:pathLst>
              </a:custGeom>
              <a:solidFill>
                <a:srgbClr val="2F4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3" name="Freeform 1392"/>
              <p:cNvSpPr>
                <a:spLocks/>
              </p:cNvSpPr>
              <p:nvPr/>
            </p:nvSpPr>
            <p:spPr bwMode="auto">
              <a:xfrm>
                <a:off x="437" y="1547"/>
                <a:ext cx="340" cy="250"/>
              </a:xfrm>
              <a:custGeom>
                <a:avLst/>
                <a:gdLst>
                  <a:gd name="T0" fmla="*/ 68 w 169"/>
                  <a:gd name="T1" fmla="*/ 108 h 124"/>
                  <a:gd name="T2" fmla="*/ 84 w 169"/>
                  <a:gd name="T3" fmla="*/ 2 h 124"/>
                  <a:gd name="T4" fmla="*/ 68 w 169"/>
                  <a:gd name="T5" fmla="*/ 10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9" h="124">
                    <a:moveTo>
                      <a:pt x="68" y="108"/>
                    </a:moveTo>
                    <a:cubicBezTo>
                      <a:pt x="0" y="92"/>
                      <a:pt x="17" y="0"/>
                      <a:pt x="84" y="2"/>
                    </a:cubicBezTo>
                    <a:cubicBezTo>
                      <a:pt x="169" y="4"/>
                      <a:pt x="142" y="124"/>
                      <a:pt x="68" y="108"/>
                    </a:cubicBezTo>
                    <a:close/>
                  </a:path>
                </a:pathLst>
              </a:custGeom>
              <a:solidFill>
                <a:srgbClr val="75A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4" name="Freeform 1393"/>
              <p:cNvSpPr>
                <a:spLocks/>
              </p:cNvSpPr>
              <p:nvPr/>
            </p:nvSpPr>
            <p:spPr bwMode="auto">
              <a:xfrm>
                <a:off x="466" y="1533"/>
                <a:ext cx="266" cy="253"/>
              </a:xfrm>
              <a:custGeom>
                <a:avLst/>
                <a:gdLst>
                  <a:gd name="T0" fmla="*/ 56 w 133"/>
                  <a:gd name="T1" fmla="*/ 109 h 126"/>
                  <a:gd name="T2" fmla="*/ 17 w 133"/>
                  <a:gd name="T3" fmla="*/ 63 h 126"/>
                  <a:gd name="T4" fmla="*/ 52 w 133"/>
                  <a:gd name="T5" fmla="*/ 17 h 126"/>
                  <a:gd name="T6" fmla="*/ 110 w 133"/>
                  <a:gd name="T7" fmla="*/ 34 h 126"/>
                  <a:gd name="T8" fmla="*/ 110 w 133"/>
                  <a:gd name="T9" fmla="*/ 84 h 126"/>
                  <a:gd name="T10" fmla="*/ 56 w 133"/>
                  <a:gd name="T11" fmla="*/ 109 h 126"/>
                  <a:gd name="T12" fmla="*/ 52 w 133"/>
                  <a:gd name="T13" fmla="*/ 121 h 126"/>
                  <a:gd name="T14" fmla="*/ 116 w 133"/>
                  <a:gd name="T15" fmla="*/ 97 h 126"/>
                  <a:gd name="T16" fmla="*/ 123 w 133"/>
                  <a:gd name="T17" fmla="*/ 33 h 126"/>
                  <a:gd name="T18" fmla="*/ 58 w 133"/>
                  <a:gd name="T19" fmla="*/ 3 h 126"/>
                  <a:gd name="T20" fmla="*/ 5 w 133"/>
                  <a:gd name="T21" fmla="*/ 54 h 126"/>
                  <a:gd name="T22" fmla="*/ 52 w 133"/>
                  <a:gd name="T23" fmla="*/ 121 h 126"/>
                  <a:gd name="T24" fmla="*/ 56 w 133"/>
                  <a:gd name="T25" fmla="*/ 109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26">
                    <a:moveTo>
                      <a:pt x="56" y="109"/>
                    </a:moveTo>
                    <a:cubicBezTo>
                      <a:pt x="33" y="103"/>
                      <a:pt x="16" y="87"/>
                      <a:pt x="17" y="63"/>
                    </a:cubicBezTo>
                    <a:cubicBezTo>
                      <a:pt x="17" y="42"/>
                      <a:pt x="32" y="23"/>
                      <a:pt x="52" y="17"/>
                    </a:cubicBezTo>
                    <a:cubicBezTo>
                      <a:pt x="72" y="12"/>
                      <a:pt x="98" y="16"/>
                      <a:pt x="110" y="34"/>
                    </a:cubicBezTo>
                    <a:cubicBezTo>
                      <a:pt x="119" y="49"/>
                      <a:pt x="118" y="69"/>
                      <a:pt x="110" y="84"/>
                    </a:cubicBezTo>
                    <a:cubicBezTo>
                      <a:pt x="99" y="104"/>
                      <a:pt x="78" y="113"/>
                      <a:pt x="56" y="109"/>
                    </a:cubicBezTo>
                    <a:cubicBezTo>
                      <a:pt x="48" y="107"/>
                      <a:pt x="44" y="119"/>
                      <a:pt x="52" y="121"/>
                    </a:cubicBezTo>
                    <a:cubicBezTo>
                      <a:pt x="77" y="126"/>
                      <a:pt x="102" y="118"/>
                      <a:pt x="116" y="97"/>
                    </a:cubicBezTo>
                    <a:cubicBezTo>
                      <a:pt x="129" y="79"/>
                      <a:pt x="133" y="53"/>
                      <a:pt x="123" y="33"/>
                    </a:cubicBezTo>
                    <a:cubicBezTo>
                      <a:pt x="112" y="9"/>
                      <a:pt x="83" y="0"/>
                      <a:pt x="58" y="3"/>
                    </a:cubicBezTo>
                    <a:cubicBezTo>
                      <a:pt x="31" y="7"/>
                      <a:pt x="9" y="28"/>
                      <a:pt x="5" y="54"/>
                    </a:cubicBezTo>
                    <a:cubicBezTo>
                      <a:pt x="0" y="87"/>
                      <a:pt x="21" y="113"/>
                      <a:pt x="52" y="121"/>
                    </a:cubicBezTo>
                    <a:cubicBezTo>
                      <a:pt x="60" y="123"/>
                      <a:pt x="63" y="111"/>
                      <a:pt x="56" y="109"/>
                    </a:cubicBezTo>
                    <a:close/>
                  </a:path>
                </a:pathLst>
              </a:custGeom>
              <a:solidFill>
                <a:srgbClr val="3F7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5" name="Freeform 1394"/>
              <p:cNvSpPr>
                <a:spLocks/>
              </p:cNvSpPr>
              <p:nvPr/>
            </p:nvSpPr>
            <p:spPr bwMode="auto">
              <a:xfrm>
                <a:off x="399" y="722"/>
                <a:ext cx="807" cy="633"/>
              </a:xfrm>
              <a:custGeom>
                <a:avLst/>
                <a:gdLst>
                  <a:gd name="T0" fmla="*/ 26 w 402"/>
                  <a:gd name="T1" fmla="*/ 45 h 315"/>
                  <a:gd name="T2" fmla="*/ 46 w 402"/>
                  <a:gd name="T3" fmla="*/ 202 h 315"/>
                  <a:gd name="T4" fmla="*/ 67 w 402"/>
                  <a:gd name="T5" fmla="*/ 286 h 315"/>
                  <a:gd name="T6" fmla="*/ 113 w 402"/>
                  <a:gd name="T7" fmla="*/ 314 h 315"/>
                  <a:gd name="T8" fmla="*/ 220 w 402"/>
                  <a:gd name="T9" fmla="*/ 310 h 315"/>
                  <a:gd name="T10" fmla="*/ 402 w 402"/>
                  <a:gd name="T11" fmla="*/ 286 h 315"/>
                  <a:gd name="T12" fmla="*/ 362 w 402"/>
                  <a:gd name="T13" fmla="*/ 135 h 315"/>
                  <a:gd name="T14" fmla="*/ 299 w 402"/>
                  <a:gd name="T15" fmla="*/ 13 h 315"/>
                  <a:gd name="T16" fmla="*/ 248 w 402"/>
                  <a:gd name="T17" fmla="*/ 1 h 315"/>
                  <a:gd name="T18" fmla="*/ 126 w 402"/>
                  <a:gd name="T19" fmla="*/ 13 h 315"/>
                  <a:gd name="T20" fmla="*/ 26 w 402"/>
                  <a:gd name="T21" fmla="*/ 4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2" h="315">
                    <a:moveTo>
                      <a:pt x="26" y="45"/>
                    </a:moveTo>
                    <a:cubicBezTo>
                      <a:pt x="0" y="71"/>
                      <a:pt x="36" y="165"/>
                      <a:pt x="46" y="202"/>
                    </a:cubicBezTo>
                    <a:cubicBezTo>
                      <a:pt x="51" y="232"/>
                      <a:pt x="55" y="259"/>
                      <a:pt x="67" y="286"/>
                    </a:cubicBezTo>
                    <a:cubicBezTo>
                      <a:pt x="78" y="310"/>
                      <a:pt x="85" y="314"/>
                      <a:pt x="113" y="314"/>
                    </a:cubicBezTo>
                    <a:cubicBezTo>
                      <a:pt x="149" y="314"/>
                      <a:pt x="183" y="315"/>
                      <a:pt x="220" y="310"/>
                    </a:cubicBezTo>
                    <a:cubicBezTo>
                      <a:pt x="279" y="301"/>
                      <a:pt x="345" y="299"/>
                      <a:pt x="402" y="286"/>
                    </a:cubicBezTo>
                    <a:cubicBezTo>
                      <a:pt x="392" y="234"/>
                      <a:pt x="379" y="185"/>
                      <a:pt x="362" y="135"/>
                    </a:cubicBezTo>
                    <a:cubicBezTo>
                      <a:pt x="349" y="102"/>
                      <a:pt x="327" y="36"/>
                      <a:pt x="299" y="13"/>
                    </a:cubicBezTo>
                    <a:cubicBezTo>
                      <a:pt x="285" y="1"/>
                      <a:pt x="266" y="0"/>
                      <a:pt x="248" y="1"/>
                    </a:cubicBezTo>
                    <a:cubicBezTo>
                      <a:pt x="198" y="6"/>
                      <a:pt x="167" y="8"/>
                      <a:pt x="126" y="13"/>
                    </a:cubicBezTo>
                    <a:cubicBezTo>
                      <a:pt x="94" y="17"/>
                      <a:pt x="49" y="22"/>
                      <a:pt x="26" y="45"/>
                    </a:cubicBezTo>
                    <a:close/>
                  </a:path>
                </a:pathLst>
              </a:custGeom>
              <a:solidFill>
                <a:srgbClr val="BB6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6" name="Freeform 1395"/>
              <p:cNvSpPr>
                <a:spLocks/>
              </p:cNvSpPr>
              <p:nvPr/>
            </p:nvSpPr>
            <p:spPr bwMode="auto">
              <a:xfrm>
                <a:off x="405" y="712"/>
                <a:ext cx="813" cy="653"/>
              </a:xfrm>
              <a:custGeom>
                <a:avLst/>
                <a:gdLst>
                  <a:gd name="T0" fmla="*/ 19 w 405"/>
                  <a:gd name="T1" fmla="*/ 47 h 325"/>
                  <a:gd name="T2" fmla="*/ 14 w 405"/>
                  <a:gd name="T3" fmla="*/ 127 h 325"/>
                  <a:gd name="T4" fmla="*/ 40 w 405"/>
                  <a:gd name="T5" fmla="*/ 224 h 325"/>
                  <a:gd name="T6" fmla="*/ 60 w 405"/>
                  <a:gd name="T7" fmla="*/ 294 h 325"/>
                  <a:gd name="T8" fmla="*/ 87 w 405"/>
                  <a:gd name="T9" fmla="*/ 323 h 325"/>
                  <a:gd name="T10" fmla="*/ 113 w 405"/>
                  <a:gd name="T11" fmla="*/ 325 h 325"/>
                  <a:gd name="T12" fmla="*/ 153 w 405"/>
                  <a:gd name="T13" fmla="*/ 325 h 325"/>
                  <a:gd name="T14" fmla="*/ 231 w 405"/>
                  <a:gd name="T15" fmla="*/ 318 h 325"/>
                  <a:gd name="T16" fmla="*/ 401 w 405"/>
                  <a:gd name="T17" fmla="*/ 296 h 325"/>
                  <a:gd name="T18" fmla="*/ 405 w 405"/>
                  <a:gd name="T19" fmla="*/ 289 h 325"/>
                  <a:gd name="T20" fmla="*/ 368 w 405"/>
                  <a:gd name="T21" fmla="*/ 149 h 325"/>
                  <a:gd name="T22" fmla="*/ 329 w 405"/>
                  <a:gd name="T23" fmla="*/ 53 h 325"/>
                  <a:gd name="T24" fmla="*/ 303 w 405"/>
                  <a:gd name="T25" fmla="*/ 16 h 325"/>
                  <a:gd name="T26" fmla="*/ 253 w 405"/>
                  <a:gd name="T27" fmla="*/ 0 h 325"/>
                  <a:gd name="T28" fmla="*/ 187 w 405"/>
                  <a:gd name="T29" fmla="*/ 6 h 325"/>
                  <a:gd name="T30" fmla="*/ 131 w 405"/>
                  <a:gd name="T31" fmla="*/ 12 h 325"/>
                  <a:gd name="T32" fmla="*/ 19 w 405"/>
                  <a:gd name="T33" fmla="*/ 47 h 325"/>
                  <a:gd name="T34" fmla="*/ 26 w 405"/>
                  <a:gd name="T35" fmla="*/ 54 h 325"/>
                  <a:gd name="T36" fmla="*/ 123 w 405"/>
                  <a:gd name="T37" fmla="*/ 23 h 325"/>
                  <a:gd name="T38" fmla="*/ 235 w 405"/>
                  <a:gd name="T39" fmla="*/ 13 h 325"/>
                  <a:gd name="T40" fmla="*/ 292 w 405"/>
                  <a:gd name="T41" fmla="*/ 22 h 325"/>
                  <a:gd name="T42" fmla="*/ 318 w 405"/>
                  <a:gd name="T43" fmla="*/ 57 h 325"/>
                  <a:gd name="T44" fmla="*/ 355 w 405"/>
                  <a:gd name="T45" fmla="*/ 145 h 325"/>
                  <a:gd name="T46" fmla="*/ 394 w 405"/>
                  <a:gd name="T47" fmla="*/ 292 h 325"/>
                  <a:gd name="T48" fmla="*/ 398 w 405"/>
                  <a:gd name="T49" fmla="*/ 285 h 325"/>
                  <a:gd name="T50" fmla="*/ 254 w 405"/>
                  <a:gd name="T51" fmla="*/ 305 h 325"/>
                  <a:gd name="T52" fmla="*/ 184 w 405"/>
                  <a:gd name="T53" fmla="*/ 312 h 325"/>
                  <a:gd name="T54" fmla="*/ 110 w 405"/>
                  <a:gd name="T55" fmla="*/ 314 h 325"/>
                  <a:gd name="T56" fmla="*/ 74 w 405"/>
                  <a:gd name="T57" fmla="*/ 299 h 325"/>
                  <a:gd name="T58" fmla="*/ 54 w 405"/>
                  <a:gd name="T59" fmla="*/ 239 h 325"/>
                  <a:gd name="T60" fmla="*/ 43 w 405"/>
                  <a:gd name="T61" fmla="*/ 188 h 325"/>
                  <a:gd name="T62" fmla="*/ 30 w 405"/>
                  <a:gd name="T63" fmla="*/ 145 h 325"/>
                  <a:gd name="T64" fmla="*/ 20 w 405"/>
                  <a:gd name="T65" fmla="*/ 92 h 325"/>
                  <a:gd name="T66" fmla="*/ 26 w 405"/>
                  <a:gd name="T67" fmla="*/ 54 h 325"/>
                  <a:gd name="T68" fmla="*/ 19 w 405"/>
                  <a:gd name="T69" fmla="*/ 4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5" h="325">
                    <a:moveTo>
                      <a:pt x="19" y="47"/>
                    </a:moveTo>
                    <a:cubicBezTo>
                      <a:pt x="0" y="67"/>
                      <a:pt x="9" y="104"/>
                      <a:pt x="14" y="127"/>
                    </a:cubicBezTo>
                    <a:cubicBezTo>
                      <a:pt x="22" y="160"/>
                      <a:pt x="34" y="191"/>
                      <a:pt x="40" y="224"/>
                    </a:cubicBezTo>
                    <a:cubicBezTo>
                      <a:pt x="45" y="248"/>
                      <a:pt x="49" y="272"/>
                      <a:pt x="60" y="294"/>
                    </a:cubicBezTo>
                    <a:cubicBezTo>
                      <a:pt x="65" y="307"/>
                      <a:pt x="73" y="319"/>
                      <a:pt x="87" y="323"/>
                    </a:cubicBezTo>
                    <a:cubicBezTo>
                      <a:pt x="95" y="325"/>
                      <a:pt x="104" y="325"/>
                      <a:pt x="113" y="325"/>
                    </a:cubicBezTo>
                    <a:cubicBezTo>
                      <a:pt x="126" y="325"/>
                      <a:pt x="139" y="325"/>
                      <a:pt x="153" y="325"/>
                    </a:cubicBezTo>
                    <a:cubicBezTo>
                      <a:pt x="179" y="324"/>
                      <a:pt x="205" y="321"/>
                      <a:pt x="231" y="318"/>
                    </a:cubicBezTo>
                    <a:cubicBezTo>
                      <a:pt x="287" y="311"/>
                      <a:pt x="345" y="309"/>
                      <a:pt x="401" y="296"/>
                    </a:cubicBezTo>
                    <a:cubicBezTo>
                      <a:pt x="404" y="295"/>
                      <a:pt x="405" y="292"/>
                      <a:pt x="405" y="289"/>
                    </a:cubicBezTo>
                    <a:cubicBezTo>
                      <a:pt x="395" y="242"/>
                      <a:pt x="383" y="195"/>
                      <a:pt x="368" y="149"/>
                    </a:cubicBezTo>
                    <a:cubicBezTo>
                      <a:pt x="358" y="117"/>
                      <a:pt x="345" y="84"/>
                      <a:pt x="329" y="53"/>
                    </a:cubicBezTo>
                    <a:cubicBezTo>
                      <a:pt x="322" y="40"/>
                      <a:pt x="314" y="26"/>
                      <a:pt x="303" y="16"/>
                    </a:cubicBezTo>
                    <a:cubicBezTo>
                      <a:pt x="289" y="3"/>
                      <a:pt x="271" y="0"/>
                      <a:pt x="253" y="0"/>
                    </a:cubicBezTo>
                    <a:cubicBezTo>
                      <a:pt x="231" y="1"/>
                      <a:pt x="209" y="4"/>
                      <a:pt x="187" y="6"/>
                    </a:cubicBezTo>
                    <a:cubicBezTo>
                      <a:pt x="168" y="7"/>
                      <a:pt x="149" y="9"/>
                      <a:pt x="131" y="12"/>
                    </a:cubicBezTo>
                    <a:cubicBezTo>
                      <a:pt x="93" y="16"/>
                      <a:pt x="47" y="19"/>
                      <a:pt x="19" y="47"/>
                    </a:cubicBezTo>
                    <a:cubicBezTo>
                      <a:pt x="14" y="52"/>
                      <a:pt x="21" y="59"/>
                      <a:pt x="26" y="54"/>
                    </a:cubicBezTo>
                    <a:cubicBezTo>
                      <a:pt x="51" y="30"/>
                      <a:pt x="91" y="28"/>
                      <a:pt x="123" y="23"/>
                    </a:cubicBezTo>
                    <a:cubicBezTo>
                      <a:pt x="160" y="19"/>
                      <a:pt x="198" y="16"/>
                      <a:pt x="235" y="13"/>
                    </a:cubicBezTo>
                    <a:cubicBezTo>
                      <a:pt x="254" y="11"/>
                      <a:pt x="276" y="8"/>
                      <a:pt x="292" y="22"/>
                    </a:cubicBezTo>
                    <a:cubicBezTo>
                      <a:pt x="304" y="31"/>
                      <a:pt x="311" y="44"/>
                      <a:pt x="318" y="57"/>
                    </a:cubicBezTo>
                    <a:cubicBezTo>
                      <a:pt x="333" y="85"/>
                      <a:pt x="345" y="115"/>
                      <a:pt x="355" y="145"/>
                    </a:cubicBezTo>
                    <a:cubicBezTo>
                      <a:pt x="371" y="193"/>
                      <a:pt x="384" y="242"/>
                      <a:pt x="394" y="292"/>
                    </a:cubicBezTo>
                    <a:cubicBezTo>
                      <a:pt x="395" y="290"/>
                      <a:pt x="397" y="288"/>
                      <a:pt x="398" y="285"/>
                    </a:cubicBezTo>
                    <a:cubicBezTo>
                      <a:pt x="351" y="296"/>
                      <a:pt x="302" y="299"/>
                      <a:pt x="254" y="305"/>
                    </a:cubicBezTo>
                    <a:cubicBezTo>
                      <a:pt x="230" y="307"/>
                      <a:pt x="207" y="311"/>
                      <a:pt x="184" y="312"/>
                    </a:cubicBezTo>
                    <a:cubicBezTo>
                      <a:pt x="159" y="314"/>
                      <a:pt x="134" y="314"/>
                      <a:pt x="110" y="314"/>
                    </a:cubicBezTo>
                    <a:cubicBezTo>
                      <a:pt x="95" y="314"/>
                      <a:pt x="82" y="313"/>
                      <a:pt x="74" y="299"/>
                    </a:cubicBezTo>
                    <a:cubicBezTo>
                      <a:pt x="64" y="281"/>
                      <a:pt x="58" y="260"/>
                      <a:pt x="54" y="239"/>
                    </a:cubicBezTo>
                    <a:cubicBezTo>
                      <a:pt x="51" y="222"/>
                      <a:pt x="48" y="205"/>
                      <a:pt x="43" y="188"/>
                    </a:cubicBezTo>
                    <a:cubicBezTo>
                      <a:pt x="38" y="174"/>
                      <a:pt x="34" y="160"/>
                      <a:pt x="30" y="145"/>
                    </a:cubicBezTo>
                    <a:cubicBezTo>
                      <a:pt x="25" y="128"/>
                      <a:pt x="21" y="110"/>
                      <a:pt x="20" y="92"/>
                    </a:cubicBezTo>
                    <a:cubicBezTo>
                      <a:pt x="19" y="80"/>
                      <a:pt x="18" y="64"/>
                      <a:pt x="26" y="54"/>
                    </a:cubicBezTo>
                    <a:cubicBezTo>
                      <a:pt x="31" y="49"/>
                      <a:pt x="23" y="41"/>
                      <a:pt x="19" y="47"/>
                    </a:cubicBezTo>
                    <a:close/>
                  </a:path>
                </a:pathLst>
              </a:custGeom>
              <a:solidFill>
                <a:srgbClr val="A54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7" name="Freeform 1396"/>
              <p:cNvSpPr>
                <a:spLocks/>
              </p:cNvSpPr>
              <p:nvPr/>
            </p:nvSpPr>
            <p:spPr bwMode="auto">
              <a:xfrm>
                <a:off x="429" y="1262"/>
                <a:ext cx="950" cy="257"/>
              </a:xfrm>
              <a:custGeom>
                <a:avLst/>
                <a:gdLst>
                  <a:gd name="T0" fmla="*/ 4 w 473"/>
                  <a:gd name="T1" fmla="*/ 112 h 128"/>
                  <a:gd name="T2" fmla="*/ 36 w 473"/>
                  <a:gd name="T3" fmla="*/ 43 h 128"/>
                  <a:gd name="T4" fmla="*/ 389 w 473"/>
                  <a:gd name="T5" fmla="*/ 3 h 128"/>
                  <a:gd name="T6" fmla="*/ 469 w 473"/>
                  <a:gd name="T7" fmla="*/ 35 h 128"/>
                  <a:gd name="T8" fmla="*/ 468 w 473"/>
                  <a:gd name="T9" fmla="*/ 89 h 128"/>
                  <a:gd name="T10" fmla="*/ 367 w 473"/>
                  <a:gd name="T11" fmla="*/ 120 h 128"/>
                  <a:gd name="T12" fmla="*/ 205 w 473"/>
                  <a:gd name="T13" fmla="*/ 125 h 128"/>
                  <a:gd name="T14" fmla="*/ 22 w 473"/>
                  <a:gd name="T15" fmla="*/ 126 h 128"/>
                  <a:gd name="T16" fmla="*/ 4 w 473"/>
                  <a:gd name="T17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3" h="128">
                    <a:moveTo>
                      <a:pt x="4" y="112"/>
                    </a:moveTo>
                    <a:cubicBezTo>
                      <a:pt x="0" y="91"/>
                      <a:pt x="19" y="52"/>
                      <a:pt x="36" y="43"/>
                    </a:cubicBezTo>
                    <a:cubicBezTo>
                      <a:pt x="98" y="9"/>
                      <a:pt x="344" y="6"/>
                      <a:pt x="389" y="3"/>
                    </a:cubicBezTo>
                    <a:cubicBezTo>
                      <a:pt x="418" y="0"/>
                      <a:pt x="462" y="1"/>
                      <a:pt x="469" y="35"/>
                    </a:cubicBezTo>
                    <a:cubicBezTo>
                      <a:pt x="473" y="52"/>
                      <a:pt x="472" y="71"/>
                      <a:pt x="468" y="89"/>
                    </a:cubicBezTo>
                    <a:cubicBezTo>
                      <a:pt x="459" y="121"/>
                      <a:pt x="401" y="120"/>
                      <a:pt x="367" y="120"/>
                    </a:cubicBezTo>
                    <a:cubicBezTo>
                      <a:pt x="314" y="121"/>
                      <a:pt x="258" y="125"/>
                      <a:pt x="205" y="125"/>
                    </a:cubicBezTo>
                    <a:cubicBezTo>
                      <a:pt x="143" y="125"/>
                      <a:pt x="83" y="128"/>
                      <a:pt x="22" y="126"/>
                    </a:cubicBezTo>
                    <a:cubicBezTo>
                      <a:pt x="11" y="126"/>
                      <a:pt x="6" y="121"/>
                      <a:pt x="4" y="112"/>
                    </a:cubicBezTo>
                    <a:close/>
                  </a:path>
                </a:pathLst>
              </a:custGeom>
              <a:solidFill>
                <a:srgbClr val="BB6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8" name="Freeform 1397"/>
              <p:cNvSpPr>
                <a:spLocks/>
              </p:cNvSpPr>
              <p:nvPr/>
            </p:nvSpPr>
            <p:spPr bwMode="auto">
              <a:xfrm>
                <a:off x="415" y="1248"/>
                <a:ext cx="978" cy="293"/>
              </a:xfrm>
              <a:custGeom>
                <a:avLst/>
                <a:gdLst>
                  <a:gd name="T0" fmla="*/ 17 w 487"/>
                  <a:gd name="T1" fmla="*/ 119 h 146"/>
                  <a:gd name="T2" fmla="*/ 32 w 487"/>
                  <a:gd name="T3" fmla="*/ 72 h 146"/>
                  <a:gd name="T4" fmla="*/ 57 w 487"/>
                  <a:gd name="T5" fmla="*/ 52 h 146"/>
                  <a:gd name="T6" fmla="*/ 128 w 487"/>
                  <a:gd name="T7" fmla="*/ 36 h 146"/>
                  <a:gd name="T8" fmla="*/ 312 w 487"/>
                  <a:gd name="T9" fmla="*/ 21 h 146"/>
                  <a:gd name="T10" fmla="*/ 380 w 487"/>
                  <a:gd name="T11" fmla="*/ 18 h 146"/>
                  <a:gd name="T12" fmla="*/ 451 w 487"/>
                  <a:gd name="T13" fmla="*/ 23 h 146"/>
                  <a:gd name="T14" fmla="*/ 471 w 487"/>
                  <a:gd name="T15" fmla="*/ 69 h 146"/>
                  <a:gd name="T16" fmla="*/ 451 w 487"/>
                  <a:gd name="T17" fmla="*/ 110 h 146"/>
                  <a:gd name="T18" fmla="*/ 405 w 487"/>
                  <a:gd name="T19" fmla="*/ 118 h 146"/>
                  <a:gd name="T20" fmla="*/ 350 w 487"/>
                  <a:gd name="T21" fmla="*/ 120 h 146"/>
                  <a:gd name="T22" fmla="*/ 196 w 487"/>
                  <a:gd name="T23" fmla="*/ 124 h 146"/>
                  <a:gd name="T24" fmla="*/ 41 w 487"/>
                  <a:gd name="T25" fmla="*/ 125 h 146"/>
                  <a:gd name="T26" fmla="*/ 19 w 487"/>
                  <a:gd name="T27" fmla="*/ 117 h 146"/>
                  <a:gd name="T28" fmla="*/ 3 w 487"/>
                  <a:gd name="T29" fmla="*/ 121 h 146"/>
                  <a:gd name="T30" fmla="*/ 57 w 487"/>
                  <a:gd name="T31" fmla="*/ 142 h 146"/>
                  <a:gd name="T32" fmla="*/ 140 w 487"/>
                  <a:gd name="T33" fmla="*/ 141 h 146"/>
                  <a:gd name="T34" fmla="*/ 308 w 487"/>
                  <a:gd name="T35" fmla="*/ 137 h 146"/>
                  <a:gd name="T36" fmla="*/ 384 w 487"/>
                  <a:gd name="T37" fmla="*/ 135 h 146"/>
                  <a:gd name="T38" fmla="*/ 437 w 487"/>
                  <a:gd name="T39" fmla="*/ 131 h 146"/>
                  <a:gd name="T40" fmla="*/ 477 w 487"/>
                  <a:gd name="T41" fmla="*/ 110 h 146"/>
                  <a:gd name="T42" fmla="*/ 485 w 487"/>
                  <a:gd name="T43" fmla="*/ 83 h 146"/>
                  <a:gd name="T44" fmla="*/ 485 w 487"/>
                  <a:gd name="T45" fmla="*/ 44 h 146"/>
                  <a:gd name="T46" fmla="*/ 403 w 487"/>
                  <a:gd name="T47" fmla="*/ 2 h 146"/>
                  <a:gd name="T48" fmla="*/ 342 w 487"/>
                  <a:gd name="T49" fmla="*/ 4 h 146"/>
                  <a:gd name="T50" fmla="*/ 145 w 487"/>
                  <a:gd name="T51" fmla="*/ 18 h 146"/>
                  <a:gd name="T52" fmla="*/ 61 w 487"/>
                  <a:gd name="T53" fmla="*/ 34 h 146"/>
                  <a:gd name="T54" fmla="*/ 32 w 487"/>
                  <a:gd name="T55" fmla="*/ 49 h 146"/>
                  <a:gd name="T56" fmla="*/ 6 w 487"/>
                  <a:gd name="T57" fmla="*/ 96 h 146"/>
                  <a:gd name="T58" fmla="*/ 5 w 487"/>
                  <a:gd name="T59" fmla="*/ 121 h 146"/>
                  <a:gd name="T60" fmla="*/ 17 w 487"/>
                  <a:gd name="T61" fmla="*/ 11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7" h="146">
                    <a:moveTo>
                      <a:pt x="17" y="119"/>
                    </a:moveTo>
                    <a:cubicBezTo>
                      <a:pt x="15" y="103"/>
                      <a:pt x="23" y="85"/>
                      <a:pt x="32" y="72"/>
                    </a:cubicBezTo>
                    <a:cubicBezTo>
                      <a:pt x="39" y="62"/>
                      <a:pt x="46" y="56"/>
                      <a:pt x="57" y="52"/>
                    </a:cubicBezTo>
                    <a:cubicBezTo>
                      <a:pt x="80" y="43"/>
                      <a:pt x="104" y="39"/>
                      <a:pt x="128" y="36"/>
                    </a:cubicBezTo>
                    <a:cubicBezTo>
                      <a:pt x="189" y="27"/>
                      <a:pt x="251" y="24"/>
                      <a:pt x="312" y="21"/>
                    </a:cubicBezTo>
                    <a:cubicBezTo>
                      <a:pt x="335" y="20"/>
                      <a:pt x="358" y="19"/>
                      <a:pt x="380" y="18"/>
                    </a:cubicBezTo>
                    <a:cubicBezTo>
                      <a:pt x="404" y="17"/>
                      <a:pt x="429" y="13"/>
                      <a:pt x="451" y="23"/>
                    </a:cubicBezTo>
                    <a:cubicBezTo>
                      <a:pt x="469" y="31"/>
                      <a:pt x="472" y="50"/>
                      <a:pt x="471" y="69"/>
                    </a:cubicBezTo>
                    <a:cubicBezTo>
                      <a:pt x="470" y="86"/>
                      <a:pt x="468" y="103"/>
                      <a:pt x="451" y="110"/>
                    </a:cubicBezTo>
                    <a:cubicBezTo>
                      <a:pt x="437" y="117"/>
                      <a:pt x="420" y="118"/>
                      <a:pt x="405" y="118"/>
                    </a:cubicBezTo>
                    <a:cubicBezTo>
                      <a:pt x="387" y="119"/>
                      <a:pt x="369" y="119"/>
                      <a:pt x="350" y="120"/>
                    </a:cubicBezTo>
                    <a:cubicBezTo>
                      <a:pt x="299" y="121"/>
                      <a:pt x="248" y="123"/>
                      <a:pt x="196" y="124"/>
                    </a:cubicBezTo>
                    <a:cubicBezTo>
                      <a:pt x="145" y="124"/>
                      <a:pt x="93" y="126"/>
                      <a:pt x="41" y="125"/>
                    </a:cubicBezTo>
                    <a:cubicBezTo>
                      <a:pt x="33" y="125"/>
                      <a:pt x="22" y="127"/>
                      <a:pt x="19" y="117"/>
                    </a:cubicBezTo>
                    <a:cubicBezTo>
                      <a:pt x="17" y="106"/>
                      <a:pt x="0" y="111"/>
                      <a:pt x="3" y="121"/>
                    </a:cubicBezTo>
                    <a:cubicBezTo>
                      <a:pt x="9" y="146"/>
                      <a:pt x="37" y="142"/>
                      <a:pt x="57" y="142"/>
                    </a:cubicBezTo>
                    <a:cubicBezTo>
                      <a:pt x="84" y="142"/>
                      <a:pt x="112" y="141"/>
                      <a:pt x="140" y="141"/>
                    </a:cubicBezTo>
                    <a:cubicBezTo>
                      <a:pt x="196" y="139"/>
                      <a:pt x="252" y="139"/>
                      <a:pt x="308" y="137"/>
                    </a:cubicBezTo>
                    <a:cubicBezTo>
                      <a:pt x="333" y="136"/>
                      <a:pt x="359" y="135"/>
                      <a:pt x="384" y="135"/>
                    </a:cubicBezTo>
                    <a:cubicBezTo>
                      <a:pt x="402" y="135"/>
                      <a:pt x="420" y="135"/>
                      <a:pt x="437" y="131"/>
                    </a:cubicBezTo>
                    <a:cubicBezTo>
                      <a:pt x="452" y="128"/>
                      <a:pt x="468" y="122"/>
                      <a:pt x="477" y="110"/>
                    </a:cubicBezTo>
                    <a:cubicBezTo>
                      <a:pt x="482" y="102"/>
                      <a:pt x="484" y="92"/>
                      <a:pt x="485" y="83"/>
                    </a:cubicBezTo>
                    <a:cubicBezTo>
                      <a:pt x="487" y="70"/>
                      <a:pt x="487" y="57"/>
                      <a:pt x="485" y="44"/>
                    </a:cubicBezTo>
                    <a:cubicBezTo>
                      <a:pt x="478" y="5"/>
                      <a:pt x="435" y="0"/>
                      <a:pt x="403" y="2"/>
                    </a:cubicBezTo>
                    <a:cubicBezTo>
                      <a:pt x="383" y="3"/>
                      <a:pt x="363" y="4"/>
                      <a:pt x="342" y="4"/>
                    </a:cubicBezTo>
                    <a:cubicBezTo>
                      <a:pt x="277" y="7"/>
                      <a:pt x="211" y="10"/>
                      <a:pt x="145" y="18"/>
                    </a:cubicBezTo>
                    <a:cubicBezTo>
                      <a:pt x="117" y="22"/>
                      <a:pt x="89" y="26"/>
                      <a:pt x="61" y="34"/>
                    </a:cubicBezTo>
                    <a:cubicBezTo>
                      <a:pt x="51" y="38"/>
                      <a:pt x="40" y="41"/>
                      <a:pt x="32" y="49"/>
                    </a:cubicBezTo>
                    <a:cubicBezTo>
                      <a:pt x="19" y="60"/>
                      <a:pt x="10" y="79"/>
                      <a:pt x="6" y="96"/>
                    </a:cubicBezTo>
                    <a:cubicBezTo>
                      <a:pt x="4" y="104"/>
                      <a:pt x="3" y="113"/>
                      <a:pt x="5" y="121"/>
                    </a:cubicBezTo>
                    <a:cubicBezTo>
                      <a:pt x="7" y="128"/>
                      <a:pt x="18" y="126"/>
                      <a:pt x="17" y="119"/>
                    </a:cubicBezTo>
                    <a:close/>
                  </a:path>
                </a:pathLst>
              </a:custGeom>
              <a:solidFill>
                <a:srgbClr val="A54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9" name="Freeform 1398"/>
              <p:cNvSpPr>
                <a:spLocks/>
              </p:cNvSpPr>
              <p:nvPr/>
            </p:nvSpPr>
            <p:spPr bwMode="auto">
              <a:xfrm>
                <a:off x="791" y="658"/>
                <a:ext cx="369" cy="514"/>
              </a:xfrm>
              <a:custGeom>
                <a:avLst/>
                <a:gdLst>
                  <a:gd name="T0" fmla="*/ 4 w 184"/>
                  <a:gd name="T1" fmla="*/ 117 h 256"/>
                  <a:gd name="T2" fmla="*/ 20 w 184"/>
                  <a:gd name="T3" fmla="*/ 207 h 256"/>
                  <a:gd name="T4" fmla="*/ 71 w 184"/>
                  <a:gd name="T5" fmla="*/ 254 h 256"/>
                  <a:gd name="T6" fmla="*/ 139 w 184"/>
                  <a:gd name="T7" fmla="*/ 237 h 256"/>
                  <a:gd name="T8" fmla="*/ 173 w 184"/>
                  <a:gd name="T9" fmla="*/ 208 h 256"/>
                  <a:gd name="T10" fmla="*/ 181 w 184"/>
                  <a:gd name="T11" fmla="*/ 157 h 256"/>
                  <a:gd name="T12" fmla="*/ 161 w 184"/>
                  <a:gd name="T13" fmla="*/ 156 h 256"/>
                  <a:gd name="T14" fmla="*/ 49 w 184"/>
                  <a:gd name="T15" fmla="*/ 22 h 256"/>
                  <a:gd name="T16" fmla="*/ 4 w 184"/>
                  <a:gd name="T17" fmla="*/ 11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256">
                    <a:moveTo>
                      <a:pt x="4" y="117"/>
                    </a:moveTo>
                    <a:cubicBezTo>
                      <a:pt x="0" y="163"/>
                      <a:pt x="13" y="195"/>
                      <a:pt x="20" y="207"/>
                    </a:cubicBezTo>
                    <a:cubicBezTo>
                      <a:pt x="35" y="234"/>
                      <a:pt x="50" y="251"/>
                      <a:pt x="71" y="254"/>
                    </a:cubicBezTo>
                    <a:cubicBezTo>
                      <a:pt x="82" y="256"/>
                      <a:pt x="115" y="249"/>
                      <a:pt x="139" y="237"/>
                    </a:cubicBezTo>
                    <a:cubicBezTo>
                      <a:pt x="158" y="227"/>
                      <a:pt x="168" y="214"/>
                      <a:pt x="173" y="208"/>
                    </a:cubicBezTo>
                    <a:cubicBezTo>
                      <a:pt x="176" y="204"/>
                      <a:pt x="184" y="171"/>
                      <a:pt x="181" y="157"/>
                    </a:cubicBezTo>
                    <a:cubicBezTo>
                      <a:pt x="176" y="127"/>
                      <a:pt x="162" y="171"/>
                      <a:pt x="161" y="156"/>
                    </a:cubicBezTo>
                    <a:cubicBezTo>
                      <a:pt x="161" y="151"/>
                      <a:pt x="151" y="0"/>
                      <a:pt x="49" y="22"/>
                    </a:cubicBezTo>
                    <a:cubicBezTo>
                      <a:pt x="7" y="30"/>
                      <a:pt x="8" y="59"/>
                      <a:pt x="4" y="117"/>
                    </a:cubicBezTo>
                    <a:close/>
                  </a:path>
                </a:pathLst>
              </a:custGeom>
              <a:solidFill>
                <a:srgbClr val="846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0" name="Freeform 1399"/>
              <p:cNvSpPr>
                <a:spLocks/>
              </p:cNvSpPr>
              <p:nvPr/>
            </p:nvSpPr>
            <p:spPr bwMode="auto">
              <a:xfrm>
                <a:off x="783" y="678"/>
                <a:ext cx="389" cy="508"/>
              </a:xfrm>
              <a:custGeom>
                <a:avLst/>
                <a:gdLst>
                  <a:gd name="T0" fmla="*/ 2 w 194"/>
                  <a:gd name="T1" fmla="*/ 107 h 253"/>
                  <a:gd name="T2" fmla="*/ 19 w 194"/>
                  <a:gd name="T3" fmla="*/ 200 h 253"/>
                  <a:gd name="T4" fmla="*/ 87 w 194"/>
                  <a:gd name="T5" fmla="*/ 249 h 253"/>
                  <a:gd name="T6" fmla="*/ 178 w 194"/>
                  <a:gd name="T7" fmla="*/ 205 h 253"/>
                  <a:gd name="T8" fmla="*/ 189 w 194"/>
                  <a:gd name="T9" fmla="*/ 176 h 253"/>
                  <a:gd name="T10" fmla="*/ 188 w 194"/>
                  <a:gd name="T11" fmla="*/ 137 h 253"/>
                  <a:gd name="T12" fmla="*/ 170 w 194"/>
                  <a:gd name="T13" fmla="*/ 137 h 253"/>
                  <a:gd name="T14" fmla="*/ 164 w 194"/>
                  <a:gd name="T15" fmla="*/ 144 h 253"/>
                  <a:gd name="T16" fmla="*/ 171 w 194"/>
                  <a:gd name="T17" fmla="*/ 145 h 253"/>
                  <a:gd name="T18" fmla="*/ 171 w 194"/>
                  <a:gd name="T19" fmla="*/ 144 h 253"/>
                  <a:gd name="T20" fmla="*/ 169 w 194"/>
                  <a:gd name="T21" fmla="*/ 130 h 253"/>
                  <a:gd name="T22" fmla="*/ 165 w 194"/>
                  <a:gd name="T23" fmla="*/ 107 h 253"/>
                  <a:gd name="T24" fmla="*/ 100 w 194"/>
                  <a:gd name="T25" fmla="*/ 9 h 253"/>
                  <a:gd name="T26" fmla="*/ 24 w 194"/>
                  <a:gd name="T27" fmla="*/ 19 h 253"/>
                  <a:gd name="T28" fmla="*/ 8 w 194"/>
                  <a:gd name="T29" fmla="*/ 52 h 253"/>
                  <a:gd name="T30" fmla="*/ 2 w 194"/>
                  <a:gd name="T31" fmla="*/ 107 h 253"/>
                  <a:gd name="T32" fmla="*/ 13 w 194"/>
                  <a:gd name="T33" fmla="*/ 107 h 253"/>
                  <a:gd name="T34" fmla="*/ 18 w 194"/>
                  <a:gd name="T35" fmla="*/ 60 h 253"/>
                  <a:gd name="T36" fmla="*/ 28 w 194"/>
                  <a:gd name="T37" fmla="*/ 31 h 253"/>
                  <a:gd name="T38" fmla="*/ 87 w 194"/>
                  <a:gd name="T39" fmla="*/ 16 h 253"/>
                  <a:gd name="T40" fmla="*/ 152 w 194"/>
                  <a:gd name="T41" fmla="*/ 99 h 253"/>
                  <a:gd name="T42" fmla="*/ 159 w 194"/>
                  <a:gd name="T43" fmla="*/ 139 h 253"/>
                  <a:gd name="T44" fmla="*/ 160 w 194"/>
                  <a:gd name="T45" fmla="*/ 147 h 253"/>
                  <a:gd name="T46" fmla="*/ 173 w 194"/>
                  <a:gd name="T47" fmla="*/ 151 h 253"/>
                  <a:gd name="T48" fmla="*/ 178 w 194"/>
                  <a:gd name="T49" fmla="*/ 144 h 253"/>
                  <a:gd name="T50" fmla="*/ 180 w 194"/>
                  <a:gd name="T51" fmla="*/ 142 h 253"/>
                  <a:gd name="T52" fmla="*/ 178 w 194"/>
                  <a:gd name="T53" fmla="*/ 141 h 253"/>
                  <a:gd name="T54" fmla="*/ 179 w 194"/>
                  <a:gd name="T55" fmla="*/ 146 h 253"/>
                  <a:gd name="T56" fmla="*/ 176 w 194"/>
                  <a:gd name="T57" fmla="*/ 184 h 253"/>
                  <a:gd name="T58" fmla="*/ 115 w 194"/>
                  <a:gd name="T59" fmla="*/ 232 h 253"/>
                  <a:gd name="T60" fmla="*/ 71 w 194"/>
                  <a:gd name="T61" fmla="*/ 238 h 253"/>
                  <a:gd name="T62" fmla="*/ 34 w 194"/>
                  <a:gd name="T63" fmla="*/ 203 h 253"/>
                  <a:gd name="T64" fmla="*/ 13 w 194"/>
                  <a:gd name="T65" fmla="*/ 107 h 253"/>
                  <a:gd name="T66" fmla="*/ 2 w 194"/>
                  <a:gd name="T67" fmla="*/ 1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4" h="253">
                    <a:moveTo>
                      <a:pt x="2" y="107"/>
                    </a:moveTo>
                    <a:cubicBezTo>
                      <a:pt x="0" y="138"/>
                      <a:pt x="4" y="172"/>
                      <a:pt x="19" y="200"/>
                    </a:cubicBezTo>
                    <a:cubicBezTo>
                      <a:pt x="33" y="226"/>
                      <a:pt x="54" y="253"/>
                      <a:pt x="87" y="249"/>
                    </a:cubicBezTo>
                    <a:cubicBezTo>
                      <a:pt x="121" y="245"/>
                      <a:pt x="155" y="232"/>
                      <a:pt x="178" y="205"/>
                    </a:cubicBezTo>
                    <a:cubicBezTo>
                      <a:pt x="185" y="197"/>
                      <a:pt x="187" y="187"/>
                      <a:pt x="189" y="176"/>
                    </a:cubicBezTo>
                    <a:cubicBezTo>
                      <a:pt x="191" y="164"/>
                      <a:pt x="194" y="148"/>
                      <a:pt x="188" y="137"/>
                    </a:cubicBezTo>
                    <a:cubicBezTo>
                      <a:pt x="183" y="128"/>
                      <a:pt x="175" y="131"/>
                      <a:pt x="170" y="137"/>
                    </a:cubicBezTo>
                    <a:cubicBezTo>
                      <a:pt x="169" y="138"/>
                      <a:pt x="164" y="143"/>
                      <a:pt x="164" y="144"/>
                    </a:cubicBezTo>
                    <a:cubicBezTo>
                      <a:pt x="164" y="143"/>
                      <a:pt x="170" y="147"/>
                      <a:pt x="171" y="145"/>
                    </a:cubicBezTo>
                    <a:cubicBezTo>
                      <a:pt x="171" y="145"/>
                      <a:pt x="171" y="145"/>
                      <a:pt x="171" y="144"/>
                    </a:cubicBezTo>
                    <a:cubicBezTo>
                      <a:pt x="171" y="140"/>
                      <a:pt x="170" y="134"/>
                      <a:pt x="169" y="130"/>
                    </a:cubicBezTo>
                    <a:cubicBezTo>
                      <a:pt x="168" y="122"/>
                      <a:pt x="167" y="114"/>
                      <a:pt x="165" y="107"/>
                    </a:cubicBezTo>
                    <a:cubicBezTo>
                      <a:pt x="156" y="69"/>
                      <a:pt x="139" y="24"/>
                      <a:pt x="100" y="9"/>
                    </a:cubicBezTo>
                    <a:cubicBezTo>
                      <a:pt x="77" y="0"/>
                      <a:pt x="43" y="2"/>
                      <a:pt x="24" y="19"/>
                    </a:cubicBezTo>
                    <a:cubicBezTo>
                      <a:pt x="15" y="27"/>
                      <a:pt x="10" y="40"/>
                      <a:pt x="8" y="52"/>
                    </a:cubicBezTo>
                    <a:cubicBezTo>
                      <a:pt x="4" y="70"/>
                      <a:pt x="4" y="89"/>
                      <a:pt x="2" y="107"/>
                    </a:cubicBezTo>
                    <a:cubicBezTo>
                      <a:pt x="2" y="114"/>
                      <a:pt x="13" y="114"/>
                      <a:pt x="13" y="107"/>
                    </a:cubicBezTo>
                    <a:cubicBezTo>
                      <a:pt x="15" y="92"/>
                      <a:pt x="15" y="76"/>
                      <a:pt x="18" y="60"/>
                    </a:cubicBezTo>
                    <a:cubicBezTo>
                      <a:pt x="19" y="50"/>
                      <a:pt x="21" y="39"/>
                      <a:pt x="28" y="31"/>
                    </a:cubicBezTo>
                    <a:cubicBezTo>
                      <a:pt x="40" y="15"/>
                      <a:pt x="68" y="12"/>
                      <a:pt x="87" y="16"/>
                    </a:cubicBezTo>
                    <a:cubicBezTo>
                      <a:pt x="125" y="25"/>
                      <a:pt x="143" y="65"/>
                      <a:pt x="152" y="99"/>
                    </a:cubicBezTo>
                    <a:cubicBezTo>
                      <a:pt x="155" y="112"/>
                      <a:pt x="158" y="125"/>
                      <a:pt x="159" y="139"/>
                    </a:cubicBezTo>
                    <a:cubicBezTo>
                      <a:pt x="160" y="141"/>
                      <a:pt x="160" y="144"/>
                      <a:pt x="160" y="147"/>
                    </a:cubicBezTo>
                    <a:cubicBezTo>
                      <a:pt x="161" y="154"/>
                      <a:pt x="167" y="157"/>
                      <a:pt x="173" y="151"/>
                    </a:cubicBezTo>
                    <a:cubicBezTo>
                      <a:pt x="175" y="149"/>
                      <a:pt x="176" y="146"/>
                      <a:pt x="178" y="144"/>
                    </a:cubicBezTo>
                    <a:cubicBezTo>
                      <a:pt x="179" y="143"/>
                      <a:pt x="180" y="142"/>
                      <a:pt x="180" y="142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178" y="142"/>
                      <a:pt x="179" y="145"/>
                      <a:pt x="179" y="146"/>
                    </a:cubicBezTo>
                    <a:cubicBezTo>
                      <a:pt x="182" y="158"/>
                      <a:pt x="179" y="172"/>
                      <a:pt x="176" y="184"/>
                    </a:cubicBezTo>
                    <a:cubicBezTo>
                      <a:pt x="169" y="211"/>
                      <a:pt x="139" y="225"/>
                      <a:pt x="115" y="232"/>
                    </a:cubicBezTo>
                    <a:cubicBezTo>
                      <a:pt x="102" y="236"/>
                      <a:pt x="85" y="241"/>
                      <a:pt x="71" y="238"/>
                    </a:cubicBezTo>
                    <a:cubicBezTo>
                      <a:pt x="54" y="233"/>
                      <a:pt x="42" y="218"/>
                      <a:pt x="34" y="203"/>
                    </a:cubicBezTo>
                    <a:cubicBezTo>
                      <a:pt x="16" y="174"/>
                      <a:pt x="11" y="141"/>
                      <a:pt x="13" y="107"/>
                    </a:cubicBezTo>
                    <a:cubicBezTo>
                      <a:pt x="14" y="100"/>
                      <a:pt x="3" y="100"/>
                      <a:pt x="2" y="107"/>
                    </a:cubicBezTo>
                    <a:close/>
                  </a:path>
                </a:pathLst>
              </a:custGeom>
              <a:solidFill>
                <a:srgbClr val="634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1" name="Freeform 1400"/>
              <p:cNvSpPr>
                <a:spLocks/>
              </p:cNvSpPr>
              <p:nvPr/>
            </p:nvSpPr>
            <p:spPr bwMode="auto">
              <a:xfrm>
                <a:off x="803" y="1023"/>
                <a:ext cx="345" cy="115"/>
              </a:xfrm>
              <a:custGeom>
                <a:avLst/>
                <a:gdLst>
                  <a:gd name="T0" fmla="*/ 167 w 172"/>
                  <a:gd name="T1" fmla="*/ 19 h 57"/>
                  <a:gd name="T2" fmla="*/ 88 w 172"/>
                  <a:gd name="T3" fmla="*/ 5 h 57"/>
                  <a:gd name="T4" fmla="*/ 6 w 172"/>
                  <a:gd name="T5" fmla="*/ 44 h 57"/>
                  <a:gd name="T6" fmla="*/ 11 w 172"/>
                  <a:gd name="T7" fmla="*/ 53 h 57"/>
                  <a:gd name="T8" fmla="*/ 86 w 172"/>
                  <a:gd name="T9" fmla="*/ 17 h 57"/>
                  <a:gd name="T10" fmla="*/ 161 w 172"/>
                  <a:gd name="T11" fmla="*/ 28 h 57"/>
                  <a:gd name="T12" fmla="*/ 167 w 172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57">
                    <a:moveTo>
                      <a:pt x="167" y="19"/>
                    </a:moveTo>
                    <a:cubicBezTo>
                      <a:pt x="143" y="3"/>
                      <a:pt x="115" y="0"/>
                      <a:pt x="88" y="5"/>
                    </a:cubicBezTo>
                    <a:cubicBezTo>
                      <a:pt x="58" y="12"/>
                      <a:pt x="32" y="29"/>
                      <a:pt x="6" y="44"/>
                    </a:cubicBezTo>
                    <a:cubicBezTo>
                      <a:pt x="0" y="47"/>
                      <a:pt x="5" y="57"/>
                      <a:pt x="11" y="53"/>
                    </a:cubicBezTo>
                    <a:cubicBezTo>
                      <a:pt x="35" y="39"/>
                      <a:pt x="59" y="24"/>
                      <a:pt x="86" y="17"/>
                    </a:cubicBezTo>
                    <a:cubicBezTo>
                      <a:pt x="112" y="10"/>
                      <a:pt x="138" y="13"/>
                      <a:pt x="161" y="28"/>
                    </a:cubicBezTo>
                    <a:cubicBezTo>
                      <a:pt x="167" y="32"/>
                      <a:pt x="172" y="23"/>
                      <a:pt x="167" y="19"/>
                    </a:cubicBezTo>
                    <a:close/>
                  </a:path>
                </a:pathLst>
              </a:custGeom>
              <a:solidFill>
                <a:srgbClr val="6341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2" name="Freeform 1401"/>
              <p:cNvSpPr>
                <a:spLocks/>
              </p:cNvSpPr>
              <p:nvPr/>
            </p:nvSpPr>
            <p:spPr bwMode="auto">
              <a:xfrm>
                <a:off x="458" y="688"/>
                <a:ext cx="600" cy="606"/>
              </a:xfrm>
              <a:custGeom>
                <a:avLst/>
                <a:gdLst>
                  <a:gd name="T0" fmla="*/ 140 w 299"/>
                  <a:gd name="T1" fmla="*/ 26 h 302"/>
                  <a:gd name="T2" fmla="*/ 43 w 299"/>
                  <a:gd name="T3" fmla="*/ 39 h 302"/>
                  <a:gd name="T4" fmla="*/ 34 w 299"/>
                  <a:gd name="T5" fmla="*/ 222 h 302"/>
                  <a:gd name="T6" fmla="*/ 34 w 299"/>
                  <a:gd name="T7" fmla="*/ 256 h 302"/>
                  <a:gd name="T8" fmla="*/ 123 w 299"/>
                  <a:gd name="T9" fmla="*/ 301 h 302"/>
                  <a:gd name="T10" fmla="*/ 218 w 299"/>
                  <a:gd name="T11" fmla="*/ 278 h 302"/>
                  <a:gd name="T12" fmla="*/ 283 w 299"/>
                  <a:gd name="T13" fmla="*/ 237 h 302"/>
                  <a:gd name="T14" fmla="*/ 286 w 299"/>
                  <a:gd name="T15" fmla="*/ 172 h 302"/>
                  <a:gd name="T16" fmla="*/ 173 w 299"/>
                  <a:gd name="T17" fmla="*/ 161 h 302"/>
                  <a:gd name="T18" fmla="*/ 140 w 299"/>
                  <a:gd name="T19" fmla="*/ 26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9" h="302">
                    <a:moveTo>
                      <a:pt x="140" y="26"/>
                    </a:moveTo>
                    <a:cubicBezTo>
                      <a:pt x="103" y="0"/>
                      <a:pt x="59" y="12"/>
                      <a:pt x="43" y="39"/>
                    </a:cubicBezTo>
                    <a:cubicBezTo>
                      <a:pt x="0" y="112"/>
                      <a:pt x="24" y="197"/>
                      <a:pt x="34" y="222"/>
                    </a:cubicBezTo>
                    <a:cubicBezTo>
                      <a:pt x="41" y="240"/>
                      <a:pt x="30" y="250"/>
                      <a:pt x="34" y="256"/>
                    </a:cubicBezTo>
                    <a:cubicBezTo>
                      <a:pt x="59" y="287"/>
                      <a:pt x="91" y="298"/>
                      <a:pt x="123" y="301"/>
                    </a:cubicBezTo>
                    <a:cubicBezTo>
                      <a:pt x="138" y="302"/>
                      <a:pt x="183" y="291"/>
                      <a:pt x="218" y="278"/>
                    </a:cubicBezTo>
                    <a:cubicBezTo>
                      <a:pt x="251" y="266"/>
                      <a:pt x="275" y="245"/>
                      <a:pt x="283" y="237"/>
                    </a:cubicBezTo>
                    <a:cubicBezTo>
                      <a:pt x="288" y="232"/>
                      <a:pt x="299" y="194"/>
                      <a:pt x="286" y="172"/>
                    </a:cubicBezTo>
                    <a:cubicBezTo>
                      <a:pt x="273" y="150"/>
                      <a:pt x="174" y="171"/>
                      <a:pt x="173" y="161"/>
                    </a:cubicBezTo>
                    <a:cubicBezTo>
                      <a:pt x="170" y="91"/>
                      <a:pt x="165" y="44"/>
                      <a:pt x="140" y="26"/>
                    </a:cubicBezTo>
                    <a:close/>
                  </a:path>
                </a:pathLst>
              </a:custGeom>
              <a:solidFill>
                <a:srgbClr val="A86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3" name="Freeform 1402"/>
              <p:cNvSpPr>
                <a:spLocks/>
              </p:cNvSpPr>
              <p:nvPr/>
            </p:nvSpPr>
            <p:spPr bwMode="auto">
              <a:xfrm>
                <a:off x="482" y="688"/>
                <a:ext cx="574" cy="616"/>
              </a:xfrm>
              <a:custGeom>
                <a:avLst/>
                <a:gdLst>
                  <a:gd name="T0" fmla="*/ 130 w 286"/>
                  <a:gd name="T1" fmla="*/ 22 h 307"/>
                  <a:gd name="T2" fmla="*/ 32 w 286"/>
                  <a:gd name="T3" fmla="*/ 28 h 307"/>
                  <a:gd name="T4" fmla="*/ 7 w 286"/>
                  <a:gd name="T5" fmla="*/ 83 h 307"/>
                  <a:gd name="T6" fmla="*/ 1 w 286"/>
                  <a:gd name="T7" fmla="*/ 142 h 307"/>
                  <a:gd name="T8" fmla="*/ 7 w 286"/>
                  <a:gd name="T9" fmla="*/ 193 h 307"/>
                  <a:gd name="T10" fmla="*/ 17 w 286"/>
                  <a:gd name="T11" fmla="*/ 227 h 307"/>
                  <a:gd name="T12" fmla="*/ 16 w 286"/>
                  <a:gd name="T13" fmla="*/ 249 h 307"/>
                  <a:gd name="T14" fmla="*/ 25 w 286"/>
                  <a:gd name="T15" fmla="*/ 268 h 307"/>
                  <a:gd name="T16" fmla="*/ 74 w 286"/>
                  <a:gd name="T17" fmla="*/ 299 h 307"/>
                  <a:gd name="T18" fmla="*/ 122 w 286"/>
                  <a:gd name="T19" fmla="*/ 305 h 307"/>
                  <a:gd name="T20" fmla="*/ 177 w 286"/>
                  <a:gd name="T21" fmla="*/ 293 h 307"/>
                  <a:gd name="T22" fmla="*/ 274 w 286"/>
                  <a:gd name="T23" fmla="*/ 242 h 307"/>
                  <a:gd name="T24" fmla="*/ 285 w 286"/>
                  <a:gd name="T25" fmla="*/ 207 h 307"/>
                  <a:gd name="T26" fmla="*/ 275 w 286"/>
                  <a:gd name="T27" fmla="*/ 165 h 307"/>
                  <a:gd name="T28" fmla="*/ 246 w 286"/>
                  <a:gd name="T29" fmla="*/ 157 h 307"/>
                  <a:gd name="T30" fmla="*/ 206 w 286"/>
                  <a:gd name="T31" fmla="*/ 157 h 307"/>
                  <a:gd name="T32" fmla="*/ 172 w 286"/>
                  <a:gd name="T33" fmla="*/ 158 h 307"/>
                  <a:gd name="T34" fmla="*/ 167 w 286"/>
                  <a:gd name="T35" fmla="*/ 158 h 307"/>
                  <a:gd name="T36" fmla="*/ 166 w 286"/>
                  <a:gd name="T37" fmla="*/ 159 h 307"/>
                  <a:gd name="T38" fmla="*/ 166 w 286"/>
                  <a:gd name="T39" fmla="*/ 158 h 307"/>
                  <a:gd name="T40" fmla="*/ 166 w 286"/>
                  <a:gd name="T41" fmla="*/ 153 h 307"/>
                  <a:gd name="T42" fmla="*/ 166 w 286"/>
                  <a:gd name="T43" fmla="*/ 145 h 307"/>
                  <a:gd name="T44" fmla="*/ 165 w 286"/>
                  <a:gd name="T45" fmla="*/ 128 h 307"/>
                  <a:gd name="T46" fmla="*/ 143 w 286"/>
                  <a:gd name="T47" fmla="*/ 34 h 307"/>
                  <a:gd name="T48" fmla="*/ 130 w 286"/>
                  <a:gd name="T49" fmla="*/ 22 h 307"/>
                  <a:gd name="T50" fmla="*/ 125 w 286"/>
                  <a:gd name="T51" fmla="*/ 31 h 307"/>
                  <a:gd name="T52" fmla="*/ 152 w 286"/>
                  <a:gd name="T53" fmla="*/ 106 h 307"/>
                  <a:gd name="T54" fmla="*/ 154 w 286"/>
                  <a:gd name="T55" fmla="*/ 133 h 307"/>
                  <a:gd name="T56" fmla="*/ 155 w 286"/>
                  <a:gd name="T57" fmla="*/ 148 h 307"/>
                  <a:gd name="T58" fmla="*/ 156 w 286"/>
                  <a:gd name="T59" fmla="*/ 162 h 307"/>
                  <a:gd name="T60" fmla="*/ 171 w 286"/>
                  <a:gd name="T61" fmla="*/ 169 h 307"/>
                  <a:gd name="T62" fmla="*/ 240 w 286"/>
                  <a:gd name="T63" fmla="*/ 167 h 307"/>
                  <a:gd name="T64" fmla="*/ 267 w 286"/>
                  <a:gd name="T65" fmla="*/ 173 h 307"/>
                  <a:gd name="T66" fmla="*/ 273 w 286"/>
                  <a:gd name="T67" fmla="*/ 212 h 307"/>
                  <a:gd name="T68" fmla="*/ 269 w 286"/>
                  <a:gd name="T69" fmla="*/ 230 h 307"/>
                  <a:gd name="T70" fmla="*/ 262 w 286"/>
                  <a:gd name="T71" fmla="*/ 239 h 307"/>
                  <a:gd name="T72" fmla="*/ 221 w 286"/>
                  <a:gd name="T73" fmla="*/ 266 h 307"/>
                  <a:gd name="T74" fmla="*/ 160 w 286"/>
                  <a:gd name="T75" fmla="*/ 287 h 307"/>
                  <a:gd name="T76" fmla="*/ 114 w 286"/>
                  <a:gd name="T77" fmla="*/ 295 h 307"/>
                  <a:gd name="T78" fmla="*/ 67 w 286"/>
                  <a:gd name="T79" fmla="*/ 284 h 307"/>
                  <a:gd name="T80" fmla="*/ 44 w 286"/>
                  <a:gd name="T81" fmla="*/ 270 h 307"/>
                  <a:gd name="T82" fmla="*/ 33 w 286"/>
                  <a:gd name="T83" fmla="*/ 260 h 307"/>
                  <a:gd name="T84" fmla="*/ 27 w 286"/>
                  <a:gd name="T85" fmla="*/ 251 h 307"/>
                  <a:gd name="T86" fmla="*/ 29 w 286"/>
                  <a:gd name="T87" fmla="*/ 242 h 307"/>
                  <a:gd name="T88" fmla="*/ 29 w 286"/>
                  <a:gd name="T89" fmla="*/ 234 h 307"/>
                  <a:gd name="T90" fmla="*/ 25 w 286"/>
                  <a:gd name="T91" fmla="*/ 215 h 307"/>
                  <a:gd name="T92" fmla="*/ 16 w 286"/>
                  <a:gd name="T93" fmla="*/ 180 h 307"/>
                  <a:gd name="T94" fmla="*/ 27 w 286"/>
                  <a:gd name="T95" fmla="*/ 59 h 307"/>
                  <a:gd name="T96" fmla="*/ 65 w 286"/>
                  <a:gd name="T97" fmla="*/ 20 h 307"/>
                  <a:gd name="T98" fmla="*/ 125 w 286"/>
                  <a:gd name="T99" fmla="*/ 31 h 307"/>
                  <a:gd name="T100" fmla="*/ 130 w 286"/>
                  <a:gd name="T101" fmla="*/ 22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6" h="307">
                    <a:moveTo>
                      <a:pt x="130" y="22"/>
                    </a:moveTo>
                    <a:cubicBezTo>
                      <a:pt x="101" y="2"/>
                      <a:pt x="57" y="0"/>
                      <a:pt x="32" y="28"/>
                    </a:cubicBezTo>
                    <a:cubicBezTo>
                      <a:pt x="19" y="42"/>
                      <a:pt x="12" y="64"/>
                      <a:pt x="7" y="83"/>
                    </a:cubicBezTo>
                    <a:cubicBezTo>
                      <a:pt x="2" y="102"/>
                      <a:pt x="0" y="122"/>
                      <a:pt x="1" y="142"/>
                    </a:cubicBezTo>
                    <a:cubicBezTo>
                      <a:pt x="1" y="159"/>
                      <a:pt x="4" y="176"/>
                      <a:pt x="7" y="193"/>
                    </a:cubicBezTo>
                    <a:cubicBezTo>
                      <a:pt x="10" y="205"/>
                      <a:pt x="14" y="216"/>
                      <a:pt x="17" y="227"/>
                    </a:cubicBezTo>
                    <a:cubicBezTo>
                      <a:pt x="20" y="235"/>
                      <a:pt x="17" y="242"/>
                      <a:pt x="16" y="249"/>
                    </a:cubicBezTo>
                    <a:cubicBezTo>
                      <a:pt x="15" y="257"/>
                      <a:pt x="20" y="262"/>
                      <a:pt x="25" y="268"/>
                    </a:cubicBezTo>
                    <a:cubicBezTo>
                      <a:pt x="39" y="282"/>
                      <a:pt x="55" y="293"/>
                      <a:pt x="74" y="299"/>
                    </a:cubicBezTo>
                    <a:cubicBezTo>
                      <a:pt x="89" y="304"/>
                      <a:pt x="106" y="307"/>
                      <a:pt x="122" y="305"/>
                    </a:cubicBezTo>
                    <a:cubicBezTo>
                      <a:pt x="140" y="303"/>
                      <a:pt x="159" y="299"/>
                      <a:pt x="177" y="293"/>
                    </a:cubicBezTo>
                    <a:cubicBezTo>
                      <a:pt x="211" y="283"/>
                      <a:pt x="249" y="269"/>
                      <a:pt x="274" y="242"/>
                    </a:cubicBezTo>
                    <a:cubicBezTo>
                      <a:pt x="282" y="233"/>
                      <a:pt x="284" y="218"/>
                      <a:pt x="285" y="207"/>
                    </a:cubicBezTo>
                    <a:cubicBezTo>
                      <a:pt x="286" y="194"/>
                      <a:pt x="285" y="175"/>
                      <a:pt x="275" y="165"/>
                    </a:cubicBezTo>
                    <a:cubicBezTo>
                      <a:pt x="267" y="159"/>
                      <a:pt x="256" y="157"/>
                      <a:pt x="246" y="157"/>
                    </a:cubicBezTo>
                    <a:cubicBezTo>
                      <a:pt x="233" y="156"/>
                      <a:pt x="220" y="156"/>
                      <a:pt x="206" y="157"/>
                    </a:cubicBezTo>
                    <a:cubicBezTo>
                      <a:pt x="195" y="158"/>
                      <a:pt x="183" y="159"/>
                      <a:pt x="172" y="158"/>
                    </a:cubicBezTo>
                    <a:cubicBezTo>
                      <a:pt x="170" y="158"/>
                      <a:pt x="169" y="158"/>
                      <a:pt x="167" y="158"/>
                    </a:cubicBezTo>
                    <a:cubicBezTo>
                      <a:pt x="164" y="158"/>
                      <a:pt x="166" y="157"/>
                      <a:pt x="166" y="159"/>
                    </a:cubicBezTo>
                    <a:cubicBezTo>
                      <a:pt x="165" y="160"/>
                      <a:pt x="166" y="158"/>
                      <a:pt x="166" y="158"/>
                    </a:cubicBezTo>
                    <a:cubicBezTo>
                      <a:pt x="167" y="157"/>
                      <a:pt x="166" y="155"/>
                      <a:pt x="166" y="153"/>
                    </a:cubicBezTo>
                    <a:cubicBezTo>
                      <a:pt x="166" y="151"/>
                      <a:pt x="166" y="148"/>
                      <a:pt x="166" y="145"/>
                    </a:cubicBezTo>
                    <a:cubicBezTo>
                      <a:pt x="165" y="139"/>
                      <a:pt x="165" y="133"/>
                      <a:pt x="165" y="128"/>
                    </a:cubicBezTo>
                    <a:cubicBezTo>
                      <a:pt x="163" y="97"/>
                      <a:pt x="161" y="60"/>
                      <a:pt x="143" y="34"/>
                    </a:cubicBezTo>
                    <a:cubicBezTo>
                      <a:pt x="139" y="29"/>
                      <a:pt x="135" y="25"/>
                      <a:pt x="130" y="22"/>
                    </a:cubicBezTo>
                    <a:cubicBezTo>
                      <a:pt x="125" y="17"/>
                      <a:pt x="119" y="27"/>
                      <a:pt x="125" y="31"/>
                    </a:cubicBezTo>
                    <a:cubicBezTo>
                      <a:pt x="146" y="47"/>
                      <a:pt x="149" y="81"/>
                      <a:pt x="152" y="106"/>
                    </a:cubicBezTo>
                    <a:cubicBezTo>
                      <a:pt x="153" y="115"/>
                      <a:pt x="154" y="124"/>
                      <a:pt x="154" y="133"/>
                    </a:cubicBezTo>
                    <a:cubicBezTo>
                      <a:pt x="154" y="138"/>
                      <a:pt x="155" y="143"/>
                      <a:pt x="155" y="148"/>
                    </a:cubicBezTo>
                    <a:cubicBezTo>
                      <a:pt x="155" y="152"/>
                      <a:pt x="154" y="158"/>
                      <a:pt x="156" y="162"/>
                    </a:cubicBezTo>
                    <a:cubicBezTo>
                      <a:pt x="158" y="169"/>
                      <a:pt x="165" y="169"/>
                      <a:pt x="171" y="169"/>
                    </a:cubicBezTo>
                    <a:cubicBezTo>
                      <a:pt x="194" y="170"/>
                      <a:pt x="217" y="166"/>
                      <a:pt x="240" y="167"/>
                    </a:cubicBezTo>
                    <a:cubicBezTo>
                      <a:pt x="248" y="168"/>
                      <a:pt x="260" y="167"/>
                      <a:pt x="267" y="173"/>
                    </a:cubicBezTo>
                    <a:cubicBezTo>
                      <a:pt x="277" y="181"/>
                      <a:pt x="275" y="201"/>
                      <a:pt x="273" y="212"/>
                    </a:cubicBezTo>
                    <a:cubicBezTo>
                      <a:pt x="273" y="218"/>
                      <a:pt x="271" y="224"/>
                      <a:pt x="269" y="230"/>
                    </a:cubicBezTo>
                    <a:cubicBezTo>
                      <a:pt x="267" y="234"/>
                      <a:pt x="265" y="236"/>
                      <a:pt x="262" y="239"/>
                    </a:cubicBezTo>
                    <a:cubicBezTo>
                      <a:pt x="249" y="250"/>
                      <a:pt x="235" y="259"/>
                      <a:pt x="221" y="266"/>
                    </a:cubicBezTo>
                    <a:cubicBezTo>
                      <a:pt x="202" y="275"/>
                      <a:pt x="181" y="281"/>
                      <a:pt x="160" y="287"/>
                    </a:cubicBezTo>
                    <a:cubicBezTo>
                      <a:pt x="145" y="290"/>
                      <a:pt x="130" y="295"/>
                      <a:pt x="114" y="295"/>
                    </a:cubicBezTo>
                    <a:cubicBezTo>
                      <a:pt x="98" y="295"/>
                      <a:pt x="81" y="291"/>
                      <a:pt x="67" y="284"/>
                    </a:cubicBezTo>
                    <a:cubicBezTo>
                      <a:pt x="59" y="281"/>
                      <a:pt x="51" y="276"/>
                      <a:pt x="44" y="270"/>
                    </a:cubicBezTo>
                    <a:cubicBezTo>
                      <a:pt x="40" y="267"/>
                      <a:pt x="36" y="264"/>
                      <a:pt x="33" y="260"/>
                    </a:cubicBezTo>
                    <a:cubicBezTo>
                      <a:pt x="31" y="258"/>
                      <a:pt x="27" y="254"/>
                      <a:pt x="27" y="251"/>
                    </a:cubicBezTo>
                    <a:cubicBezTo>
                      <a:pt x="26" y="249"/>
                      <a:pt x="28" y="245"/>
                      <a:pt x="29" y="242"/>
                    </a:cubicBezTo>
                    <a:cubicBezTo>
                      <a:pt x="29" y="240"/>
                      <a:pt x="29" y="237"/>
                      <a:pt x="29" y="234"/>
                    </a:cubicBezTo>
                    <a:cubicBezTo>
                      <a:pt x="29" y="227"/>
                      <a:pt x="27" y="221"/>
                      <a:pt x="25" y="215"/>
                    </a:cubicBezTo>
                    <a:cubicBezTo>
                      <a:pt x="21" y="204"/>
                      <a:pt x="18" y="192"/>
                      <a:pt x="16" y="180"/>
                    </a:cubicBezTo>
                    <a:cubicBezTo>
                      <a:pt x="8" y="140"/>
                      <a:pt x="10" y="96"/>
                      <a:pt x="27" y="59"/>
                    </a:cubicBezTo>
                    <a:cubicBezTo>
                      <a:pt x="35" y="41"/>
                      <a:pt x="45" y="26"/>
                      <a:pt x="65" y="20"/>
                    </a:cubicBezTo>
                    <a:cubicBezTo>
                      <a:pt x="86" y="14"/>
                      <a:pt x="107" y="19"/>
                      <a:pt x="125" y="31"/>
                    </a:cubicBezTo>
                    <a:cubicBezTo>
                      <a:pt x="131" y="35"/>
                      <a:pt x="136" y="26"/>
                      <a:pt x="130" y="22"/>
                    </a:cubicBezTo>
                    <a:close/>
                  </a:path>
                </a:pathLst>
              </a:custGeom>
              <a:solidFill>
                <a:srgbClr val="8C4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4" name="Freeform 1403"/>
              <p:cNvSpPr>
                <a:spLocks/>
              </p:cNvSpPr>
              <p:nvPr/>
            </p:nvSpPr>
            <p:spPr bwMode="auto">
              <a:xfrm>
                <a:off x="514" y="1120"/>
                <a:ext cx="524" cy="144"/>
              </a:xfrm>
              <a:custGeom>
                <a:avLst/>
                <a:gdLst>
                  <a:gd name="T0" fmla="*/ 255 w 261"/>
                  <a:gd name="T1" fmla="*/ 18 h 72"/>
                  <a:gd name="T2" fmla="*/ 194 w 261"/>
                  <a:gd name="T3" fmla="*/ 1 h 72"/>
                  <a:gd name="T4" fmla="*/ 127 w 261"/>
                  <a:gd name="T5" fmla="*/ 3 h 72"/>
                  <a:gd name="T6" fmla="*/ 61 w 261"/>
                  <a:gd name="T7" fmla="*/ 22 h 72"/>
                  <a:gd name="T8" fmla="*/ 5 w 261"/>
                  <a:gd name="T9" fmla="*/ 59 h 72"/>
                  <a:gd name="T10" fmla="*/ 13 w 261"/>
                  <a:gd name="T11" fmla="*/ 67 h 72"/>
                  <a:gd name="T12" fmla="*/ 65 w 261"/>
                  <a:gd name="T13" fmla="*/ 33 h 72"/>
                  <a:gd name="T14" fmla="*/ 130 w 261"/>
                  <a:gd name="T15" fmla="*/ 14 h 72"/>
                  <a:gd name="T16" fmla="*/ 192 w 261"/>
                  <a:gd name="T17" fmla="*/ 12 h 72"/>
                  <a:gd name="T18" fmla="*/ 250 w 261"/>
                  <a:gd name="T19" fmla="*/ 27 h 72"/>
                  <a:gd name="T20" fmla="*/ 255 w 261"/>
                  <a:gd name="T2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1" h="72">
                    <a:moveTo>
                      <a:pt x="255" y="18"/>
                    </a:moveTo>
                    <a:cubicBezTo>
                      <a:pt x="237" y="6"/>
                      <a:pt x="215" y="2"/>
                      <a:pt x="194" y="1"/>
                    </a:cubicBezTo>
                    <a:cubicBezTo>
                      <a:pt x="172" y="0"/>
                      <a:pt x="149" y="0"/>
                      <a:pt x="127" y="3"/>
                    </a:cubicBezTo>
                    <a:cubicBezTo>
                      <a:pt x="104" y="6"/>
                      <a:pt x="82" y="13"/>
                      <a:pt x="61" y="22"/>
                    </a:cubicBezTo>
                    <a:cubicBezTo>
                      <a:pt x="41" y="32"/>
                      <a:pt x="21" y="43"/>
                      <a:pt x="5" y="59"/>
                    </a:cubicBezTo>
                    <a:cubicBezTo>
                      <a:pt x="0" y="64"/>
                      <a:pt x="8" y="72"/>
                      <a:pt x="13" y="67"/>
                    </a:cubicBezTo>
                    <a:cubicBezTo>
                      <a:pt x="27" y="52"/>
                      <a:pt x="46" y="42"/>
                      <a:pt x="65" y="33"/>
                    </a:cubicBezTo>
                    <a:cubicBezTo>
                      <a:pt x="85" y="23"/>
                      <a:pt x="107" y="16"/>
                      <a:pt x="130" y="14"/>
                    </a:cubicBezTo>
                    <a:cubicBezTo>
                      <a:pt x="150" y="11"/>
                      <a:pt x="171" y="11"/>
                      <a:pt x="192" y="12"/>
                    </a:cubicBezTo>
                    <a:cubicBezTo>
                      <a:pt x="212" y="12"/>
                      <a:pt x="233" y="16"/>
                      <a:pt x="250" y="27"/>
                    </a:cubicBezTo>
                    <a:cubicBezTo>
                      <a:pt x="256" y="31"/>
                      <a:pt x="261" y="22"/>
                      <a:pt x="255" y="18"/>
                    </a:cubicBezTo>
                    <a:close/>
                  </a:path>
                </a:pathLst>
              </a:custGeom>
              <a:solidFill>
                <a:srgbClr val="8C4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5" name="Freeform 1404"/>
              <p:cNvSpPr>
                <a:spLocks/>
              </p:cNvSpPr>
              <p:nvPr/>
            </p:nvSpPr>
            <p:spPr bwMode="auto">
              <a:xfrm>
                <a:off x="929" y="666"/>
                <a:ext cx="269" cy="233"/>
              </a:xfrm>
              <a:custGeom>
                <a:avLst/>
                <a:gdLst>
                  <a:gd name="T0" fmla="*/ 201 w 269"/>
                  <a:gd name="T1" fmla="*/ 2 h 233"/>
                  <a:gd name="T2" fmla="*/ 157 w 269"/>
                  <a:gd name="T3" fmla="*/ 0 h 233"/>
                  <a:gd name="T4" fmla="*/ 113 w 269"/>
                  <a:gd name="T5" fmla="*/ 12 h 233"/>
                  <a:gd name="T6" fmla="*/ 78 w 269"/>
                  <a:gd name="T7" fmla="*/ 30 h 233"/>
                  <a:gd name="T8" fmla="*/ 36 w 269"/>
                  <a:gd name="T9" fmla="*/ 64 h 233"/>
                  <a:gd name="T10" fmla="*/ 10 w 269"/>
                  <a:gd name="T11" fmla="*/ 98 h 233"/>
                  <a:gd name="T12" fmla="*/ 0 w 269"/>
                  <a:gd name="T13" fmla="*/ 150 h 233"/>
                  <a:gd name="T14" fmla="*/ 24 w 269"/>
                  <a:gd name="T15" fmla="*/ 193 h 233"/>
                  <a:gd name="T16" fmla="*/ 62 w 269"/>
                  <a:gd name="T17" fmla="*/ 217 h 233"/>
                  <a:gd name="T18" fmla="*/ 127 w 269"/>
                  <a:gd name="T19" fmla="*/ 233 h 233"/>
                  <a:gd name="T20" fmla="*/ 189 w 269"/>
                  <a:gd name="T21" fmla="*/ 227 h 233"/>
                  <a:gd name="T22" fmla="*/ 237 w 269"/>
                  <a:gd name="T23" fmla="*/ 203 h 233"/>
                  <a:gd name="T24" fmla="*/ 261 w 269"/>
                  <a:gd name="T25" fmla="*/ 170 h 233"/>
                  <a:gd name="T26" fmla="*/ 269 w 269"/>
                  <a:gd name="T27" fmla="*/ 116 h 233"/>
                  <a:gd name="T28" fmla="*/ 255 w 269"/>
                  <a:gd name="T29" fmla="*/ 66 h 233"/>
                  <a:gd name="T30" fmla="*/ 229 w 269"/>
                  <a:gd name="T31" fmla="*/ 26 h 233"/>
                  <a:gd name="T32" fmla="*/ 201 w 269"/>
                  <a:gd name="T33" fmla="*/ 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9" h="233">
                    <a:moveTo>
                      <a:pt x="201" y="2"/>
                    </a:moveTo>
                    <a:lnTo>
                      <a:pt x="157" y="0"/>
                    </a:lnTo>
                    <a:lnTo>
                      <a:pt x="113" y="12"/>
                    </a:lnTo>
                    <a:lnTo>
                      <a:pt x="78" y="30"/>
                    </a:lnTo>
                    <a:lnTo>
                      <a:pt x="36" y="64"/>
                    </a:lnTo>
                    <a:lnTo>
                      <a:pt x="10" y="98"/>
                    </a:lnTo>
                    <a:lnTo>
                      <a:pt x="0" y="150"/>
                    </a:lnTo>
                    <a:lnTo>
                      <a:pt x="24" y="193"/>
                    </a:lnTo>
                    <a:lnTo>
                      <a:pt x="62" y="217"/>
                    </a:lnTo>
                    <a:lnTo>
                      <a:pt x="127" y="233"/>
                    </a:lnTo>
                    <a:lnTo>
                      <a:pt x="189" y="227"/>
                    </a:lnTo>
                    <a:lnTo>
                      <a:pt x="237" y="203"/>
                    </a:lnTo>
                    <a:lnTo>
                      <a:pt x="261" y="170"/>
                    </a:lnTo>
                    <a:lnTo>
                      <a:pt x="269" y="116"/>
                    </a:lnTo>
                    <a:lnTo>
                      <a:pt x="255" y="66"/>
                    </a:lnTo>
                    <a:lnTo>
                      <a:pt x="229" y="26"/>
                    </a:lnTo>
                    <a:lnTo>
                      <a:pt x="201" y="2"/>
                    </a:lnTo>
                    <a:close/>
                  </a:path>
                </a:pathLst>
              </a:custGeom>
              <a:solidFill>
                <a:srgbClr val="5390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6" name="Freeform 1405"/>
              <p:cNvSpPr>
                <a:spLocks noEditPoints="1"/>
              </p:cNvSpPr>
              <p:nvPr/>
            </p:nvSpPr>
            <p:spPr bwMode="auto">
              <a:xfrm>
                <a:off x="909" y="638"/>
                <a:ext cx="303" cy="271"/>
              </a:xfrm>
              <a:custGeom>
                <a:avLst/>
                <a:gdLst>
                  <a:gd name="T0" fmla="*/ 12 w 151"/>
                  <a:gd name="T1" fmla="*/ 104 h 135"/>
                  <a:gd name="T2" fmla="*/ 87 w 151"/>
                  <a:gd name="T3" fmla="*/ 133 h 135"/>
                  <a:gd name="T4" fmla="*/ 147 w 151"/>
                  <a:gd name="T5" fmla="*/ 82 h 135"/>
                  <a:gd name="T6" fmla="*/ 114 w 151"/>
                  <a:gd name="T7" fmla="*/ 14 h 135"/>
                  <a:gd name="T8" fmla="*/ 27 w 151"/>
                  <a:gd name="T9" fmla="*/ 41 h 135"/>
                  <a:gd name="T10" fmla="*/ 22 w 151"/>
                  <a:gd name="T11" fmla="*/ 47 h 135"/>
                  <a:gd name="T12" fmla="*/ 12 w 151"/>
                  <a:gd name="T13" fmla="*/ 104 h 135"/>
                  <a:gd name="T14" fmla="*/ 30 w 151"/>
                  <a:gd name="T15" fmla="*/ 48 h 135"/>
                  <a:gd name="T16" fmla="*/ 75 w 151"/>
                  <a:gd name="T17" fmla="*/ 21 h 135"/>
                  <a:gd name="T18" fmla="*/ 101 w 151"/>
                  <a:gd name="T19" fmla="*/ 17 h 135"/>
                  <a:gd name="T20" fmla="*/ 122 w 151"/>
                  <a:gd name="T21" fmla="*/ 28 h 135"/>
                  <a:gd name="T22" fmla="*/ 116 w 151"/>
                  <a:gd name="T23" fmla="*/ 119 h 135"/>
                  <a:gd name="T24" fmla="*/ 68 w 151"/>
                  <a:gd name="T25" fmla="*/ 125 h 135"/>
                  <a:gd name="T26" fmla="*/ 25 w 151"/>
                  <a:gd name="T27" fmla="*/ 108 h 135"/>
                  <a:gd name="T28" fmla="*/ 30 w 151"/>
                  <a:gd name="T29" fmla="*/ 4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1" h="135">
                    <a:moveTo>
                      <a:pt x="12" y="104"/>
                    </a:moveTo>
                    <a:cubicBezTo>
                      <a:pt x="27" y="127"/>
                      <a:pt x="62" y="135"/>
                      <a:pt x="87" y="133"/>
                    </a:cubicBezTo>
                    <a:cubicBezTo>
                      <a:pt x="118" y="131"/>
                      <a:pt x="145" y="114"/>
                      <a:pt x="147" y="82"/>
                    </a:cubicBezTo>
                    <a:cubicBezTo>
                      <a:pt x="148" y="57"/>
                      <a:pt x="136" y="26"/>
                      <a:pt x="114" y="14"/>
                    </a:cubicBezTo>
                    <a:cubicBezTo>
                      <a:pt x="86" y="0"/>
                      <a:pt x="46" y="22"/>
                      <a:pt x="27" y="41"/>
                    </a:cubicBezTo>
                    <a:cubicBezTo>
                      <a:pt x="25" y="43"/>
                      <a:pt x="24" y="45"/>
                      <a:pt x="22" y="47"/>
                    </a:cubicBezTo>
                    <a:cubicBezTo>
                      <a:pt x="10" y="62"/>
                      <a:pt x="0" y="85"/>
                      <a:pt x="12" y="104"/>
                    </a:cubicBezTo>
                    <a:close/>
                    <a:moveTo>
                      <a:pt x="30" y="48"/>
                    </a:moveTo>
                    <a:cubicBezTo>
                      <a:pt x="42" y="35"/>
                      <a:pt x="58" y="25"/>
                      <a:pt x="75" y="21"/>
                    </a:cubicBezTo>
                    <a:cubicBezTo>
                      <a:pt x="83" y="18"/>
                      <a:pt x="92" y="17"/>
                      <a:pt x="101" y="17"/>
                    </a:cubicBezTo>
                    <a:cubicBezTo>
                      <a:pt x="109" y="16"/>
                      <a:pt x="116" y="22"/>
                      <a:pt x="122" y="28"/>
                    </a:cubicBezTo>
                    <a:cubicBezTo>
                      <a:pt x="144" y="53"/>
                      <a:pt x="151" y="102"/>
                      <a:pt x="116" y="119"/>
                    </a:cubicBezTo>
                    <a:cubicBezTo>
                      <a:pt x="101" y="126"/>
                      <a:pt x="84" y="128"/>
                      <a:pt x="68" y="125"/>
                    </a:cubicBezTo>
                    <a:cubicBezTo>
                      <a:pt x="53" y="123"/>
                      <a:pt x="36" y="118"/>
                      <a:pt x="25" y="108"/>
                    </a:cubicBezTo>
                    <a:cubicBezTo>
                      <a:pt x="6" y="90"/>
                      <a:pt x="14" y="65"/>
                      <a:pt x="30" y="48"/>
                    </a:cubicBezTo>
                    <a:close/>
                  </a:path>
                </a:pathLst>
              </a:custGeom>
              <a:solidFill>
                <a:srgbClr val="007B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7" name="Freeform 1406"/>
              <p:cNvSpPr>
                <a:spLocks/>
              </p:cNvSpPr>
              <p:nvPr/>
            </p:nvSpPr>
            <p:spPr bwMode="auto">
              <a:xfrm>
                <a:off x="809" y="666"/>
                <a:ext cx="415" cy="289"/>
              </a:xfrm>
              <a:custGeom>
                <a:avLst/>
                <a:gdLst>
                  <a:gd name="T0" fmla="*/ 202 w 207"/>
                  <a:gd name="T1" fmla="*/ 122 h 144"/>
                  <a:gd name="T2" fmla="*/ 109 w 207"/>
                  <a:gd name="T3" fmla="*/ 54 h 144"/>
                  <a:gd name="T4" fmla="*/ 26 w 207"/>
                  <a:gd name="T5" fmla="*/ 8 h 144"/>
                  <a:gd name="T6" fmla="*/ 13 w 207"/>
                  <a:gd name="T7" fmla="*/ 28 h 144"/>
                  <a:gd name="T8" fmla="*/ 95 w 207"/>
                  <a:gd name="T9" fmla="*/ 74 h 144"/>
                  <a:gd name="T10" fmla="*/ 185 w 207"/>
                  <a:gd name="T11" fmla="*/ 139 h 144"/>
                  <a:gd name="T12" fmla="*/ 202 w 207"/>
                  <a:gd name="T13" fmla="*/ 139 h 144"/>
                  <a:gd name="T14" fmla="*/ 202 w 207"/>
                  <a:gd name="T15" fmla="*/ 12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7" h="144">
                    <a:moveTo>
                      <a:pt x="202" y="122"/>
                    </a:moveTo>
                    <a:cubicBezTo>
                      <a:pt x="172" y="97"/>
                      <a:pt x="142" y="74"/>
                      <a:pt x="109" y="54"/>
                    </a:cubicBezTo>
                    <a:cubicBezTo>
                      <a:pt x="82" y="37"/>
                      <a:pt x="54" y="22"/>
                      <a:pt x="26" y="8"/>
                    </a:cubicBezTo>
                    <a:cubicBezTo>
                      <a:pt x="12" y="0"/>
                      <a:pt x="0" y="21"/>
                      <a:pt x="13" y="28"/>
                    </a:cubicBezTo>
                    <a:cubicBezTo>
                      <a:pt x="41" y="43"/>
                      <a:pt x="68" y="57"/>
                      <a:pt x="95" y="74"/>
                    </a:cubicBezTo>
                    <a:cubicBezTo>
                      <a:pt x="127" y="93"/>
                      <a:pt x="156" y="115"/>
                      <a:pt x="185" y="139"/>
                    </a:cubicBezTo>
                    <a:cubicBezTo>
                      <a:pt x="190" y="143"/>
                      <a:pt x="197" y="144"/>
                      <a:pt x="202" y="139"/>
                    </a:cubicBezTo>
                    <a:cubicBezTo>
                      <a:pt x="206" y="135"/>
                      <a:pt x="207" y="126"/>
                      <a:pt x="202" y="122"/>
                    </a:cubicBezTo>
                    <a:close/>
                  </a:path>
                </a:pathLst>
              </a:custGeom>
              <a:solidFill>
                <a:srgbClr val="5E4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8" name="Freeform 1407"/>
              <p:cNvSpPr>
                <a:spLocks/>
              </p:cNvSpPr>
              <p:nvPr/>
            </p:nvSpPr>
            <p:spPr bwMode="auto">
              <a:xfrm>
                <a:off x="1032" y="481"/>
                <a:ext cx="36" cy="70"/>
              </a:xfrm>
              <a:custGeom>
                <a:avLst/>
                <a:gdLst>
                  <a:gd name="T0" fmla="*/ 18 w 18"/>
                  <a:gd name="T1" fmla="*/ 29 h 35"/>
                  <a:gd name="T2" fmla="*/ 17 w 18"/>
                  <a:gd name="T3" fmla="*/ 20 h 35"/>
                  <a:gd name="T4" fmla="*/ 15 w 18"/>
                  <a:gd name="T5" fmla="*/ 9 h 35"/>
                  <a:gd name="T6" fmla="*/ 11 w 18"/>
                  <a:gd name="T7" fmla="*/ 3 h 35"/>
                  <a:gd name="T8" fmla="*/ 5 w 18"/>
                  <a:gd name="T9" fmla="*/ 0 h 35"/>
                  <a:gd name="T10" fmla="*/ 0 w 18"/>
                  <a:gd name="T11" fmla="*/ 6 h 35"/>
                  <a:gd name="T12" fmla="*/ 1 w 18"/>
                  <a:gd name="T13" fmla="*/ 14 h 35"/>
                  <a:gd name="T14" fmla="*/ 4 w 18"/>
                  <a:gd name="T15" fmla="*/ 25 h 35"/>
                  <a:gd name="T16" fmla="*/ 8 w 18"/>
                  <a:gd name="T17" fmla="*/ 34 h 35"/>
                  <a:gd name="T18" fmla="*/ 14 w 18"/>
                  <a:gd name="T19" fmla="*/ 34 h 35"/>
                  <a:gd name="T20" fmla="*/ 18 w 18"/>
                  <a:gd name="T2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5">
                    <a:moveTo>
                      <a:pt x="18" y="29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11" y="35"/>
                      <a:pt x="14" y="34"/>
                    </a:cubicBezTo>
                    <a:cubicBezTo>
                      <a:pt x="18" y="33"/>
                      <a:pt x="18" y="29"/>
                      <a:pt x="18" y="29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9" name="Freeform 1408"/>
              <p:cNvSpPr>
                <a:spLocks/>
              </p:cNvSpPr>
              <p:nvPr/>
            </p:nvSpPr>
            <p:spPr bwMode="auto">
              <a:xfrm>
                <a:off x="1026" y="471"/>
                <a:ext cx="46" cy="84"/>
              </a:xfrm>
              <a:custGeom>
                <a:avLst/>
                <a:gdLst>
                  <a:gd name="T0" fmla="*/ 18 w 23"/>
                  <a:gd name="T1" fmla="*/ 32 h 42"/>
                  <a:gd name="T2" fmla="*/ 14 w 23"/>
                  <a:gd name="T3" fmla="*/ 12 h 42"/>
                  <a:gd name="T4" fmla="*/ 13 w 23"/>
                  <a:gd name="T5" fmla="*/ 10 h 42"/>
                  <a:gd name="T6" fmla="*/ 12 w 23"/>
                  <a:gd name="T7" fmla="*/ 10 h 42"/>
                  <a:gd name="T8" fmla="*/ 12 w 23"/>
                  <a:gd name="T9" fmla="*/ 10 h 42"/>
                  <a:gd name="T10" fmla="*/ 11 w 23"/>
                  <a:gd name="T11" fmla="*/ 9 h 42"/>
                  <a:gd name="T12" fmla="*/ 11 w 23"/>
                  <a:gd name="T13" fmla="*/ 8 h 42"/>
                  <a:gd name="T14" fmla="*/ 10 w 23"/>
                  <a:gd name="T15" fmla="*/ 8 h 42"/>
                  <a:gd name="T16" fmla="*/ 9 w 23"/>
                  <a:gd name="T17" fmla="*/ 8 h 42"/>
                  <a:gd name="T18" fmla="*/ 9 w 23"/>
                  <a:gd name="T19" fmla="*/ 8 h 42"/>
                  <a:gd name="T20" fmla="*/ 9 w 23"/>
                  <a:gd name="T21" fmla="*/ 8 h 42"/>
                  <a:gd name="T22" fmla="*/ 9 w 23"/>
                  <a:gd name="T23" fmla="*/ 8 h 42"/>
                  <a:gd name="T24" fmla="*/ 9 w 23"/>
                  <a:gd name="T25" fmla="*/ 8 h 42"/>
                  <a:gd name="T26" fmla="*/ 8 w 23"/>
                  <a:gd name="T27" fmla="*/ 8 h 42"/>
                  <a:gd name="T28" fmla="*/ 8 w 23"/>
                  <a:gd name="T29" fmla="*/ 9 h 42"/>
                  <a:gd name="T30" fmla="*/ 7 w 23"/>
                  <a:gd name="T31" fmla="*/ 10 h 42"/>
                  <a:gd name="T32" fmla="*/ 7 w 23"/>
                  <a:gd name="T33" fmla="*/ 11 h 42"/>
                  <a:gd name="T34" fmla="*/ 7 w 23"/>
                  <a:gd name="T35" fmla="*/ 12 h 42"/>
                  <a:gd name="T36" fmla="*/ 7 w 23"/>
                  <a:gd name="T37" fmla="*/ 15 h 42"/>
                  <a:gd name="T38" fmla="*/ 8 w 23"/>
                  <a:gd name="T39" fmla="*/ 24 h 42"/>
                  <a:gd name="T40" fmla="*/ 10 w 23"/>
                  <a:gd name="T41" fmla="*/ 29 h 42"/>
                  <a:gd name="T42" fmla="*/ 13 w 23"/>
                  <a:gd name="T43" fmla="*/ 36 h 42"/>
                  <a:gd name="T44" fmla="*/ 7 w 23"/>
                  <a:gd name="T45" fmla="*/ 39 h 42"/>
                  <a:gd name="T46" fmla="*/ 4 w 23"/>
                  <a:gd name="T47" fmla="*/ 32 h 42"/>
                  <a:gd name="T48" fmla="*/ 2 w 23"/>
                  <a:gd name="T49" fmla="*/ 25 h 42"/>
                  <a:gd name="T50" fmla="*/ 0 w 23"/>
                  <a:gd name="T51" fmla="*/ 14 h 42"/>
                  <a:gd name="T52" fmla="*/ 7 w 23"/>
                  <a:gd name="T53" fmla="*/ 2 h 42"/>
                  <a:gd name="T54" fmla="*/ 18 w 23"/>
                  <a:gd name="T55" fmla="*/ 8 h 42"/>
                  <a:gd name="T56" fmla="*/ 23 w 23"/>
                  <a:gd name="T57" fmla="*/ 32 h 42"/>
                  <a:gd name="T58" fmla="*/ 18 w 23"/>
                  <a:gd name="T59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42">
                    <a:moveTo>
                      <a:pt x="18" y="32"/>
                    </a:moveTo>
                    <a:cubicBezTo>
                      <a:pt x="18" y="26"/>
                      <a:pt x="17" y="18"/>
                      <a:pt x="14" y="12"/>
                    </a:cubicBezTo>
                    <a:cubicBezTo>
                      <a:pt x="13" y="11"/>
                      <a:pt x="13" y="11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3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1" y="9"/>
                      <a:pt x="11" y="8"/>
                    </a:cubicBezTo>
                    <a:cubicBezTo>
                      <a:pt x="11" y="8"/>
                      <a:pt x="9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8" y="8"/>
                      <a:pt x="10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8" y="9"/>
                      <a:pt x="7" y="10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8"/>
                      <a:pt x="7" y="21"/>
                      <a:pt x="8" y="24"/>
                    </a:cubicBezTo>
                    <a:cubicBezTo>
                      <a:pt x="8" y="26"/>
                      <a:pt x="9" y="28"/>
                      <a:pt x="10" y="29"/>
                    </a:cubicBezTo>
                    <a:cubicBezTo>
                      <a:pt x="11" y="32"/>
                      <a:pt x="12" y="34"/>
                      <a:pt x="13" y="36"/>
                    </a:cubicBezTo>
                    <a:cubicBezTo>
                      <a:pt x="13" y="39"/>
                      <a:pt x="9" y="42"/>
                      <a:pt x="7" y="39"/>
                    </a:cubicBezTo>
                    <a:cubicBezTo>
                      <a:pt x="6" y="37"/>
                      <a:pt x="5" y="34"/>
                      <a:pt x="4" y="32"/>
                    </a:cubicBezTo>
                    <a:cubicBezTo>
                      <a:pt x="3" y="30"/>
                      <a:pt x="2" y="27"/>
                      <a:pt x="2" y="25"/>
                    </a:cubicBezTo>
                    <a:cubicBezTo>
                      <a:pt x="1" y="22"/>
                      <a:pt x="0" y="18"/>
                      <a:pt x="0" y="14"/>
                    </a:cubicBezTo>
                    <a:cubicBezTo>
                      <a:pt x="0" y="9"/>
                      <a:pt x="2" y="4"/>
                      <a:pt x="7" y="2"/>
                    </a:cubicBezTo>
                    <a:cubicBezTo>
                      <a:pt x="12" y="0"/>
                      <a:pt x="16" y="4"/>
                      <a:pt x="18" y="8"/>
                    </a:cubicBezTo>
                    <a:cubicBezTo>
                      <a:pt x="23" y="15"/>
                      <a:pt x="23" y="24"/>
                      <a:pt x="23" y="32"/>
                    </a:cubicBezTo>
                    <a:cubicBezTo>
                      <a:pt x="23" y="35"/>
                      <a:pt x="18" y="35"/>
                      <a:pt x="18" y="32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0" name="Freeform 1409"/>
              <p:cNvSpPr>
                <a:spLocks/>
              </p:cNvSpPr>
              <p:nvPr/>
            </p:nvSpPr>
            <p:spPr bwMode="auto">
              <a:xfrm>
                <a:off x="957" y="503"/>
                <a:ext cx="61" cy="74"/>
              </a:xfrm>
              <a:custGeom>
                <a:avLst/>
                <a:gdLst>
                  <a:gd name="T0" fmla="*/ 26 w 30"/>
                  <a:gd name="T1" fmla="*/ 34 h 37"/>
                  <a:gd name="T2" fmla="*/ 28 w 30"/>
                  <a:gd name="T3" fmla="*/ 28 h 37"/>
                  <a:gd name="T4" fmla="*/ 23 w 30"/>
                  <a:gd name="T5" fmla="*/ 12 h 37"/>
                  <a:gd name="T6" fmla="*/ 14 w 30"/>
                  <a:gd name="T7" fmla="*/ 3 h 37"/>
                  <a:gd name="T8" fmla="*/ 3 w 30"/>
                  <a:gd name="T9" fmla="*/ 0 h 37"/>
                  <a:gd name="T10" fmla="*/ 0 w 30"/>
                  <a:gd name="T11" fmla="*/ 9 h 37"/>
                  <a:gd name="T12" fmla="*/ 6 w 30"/>
                  <a:gd name="T13" fmla="*/ 20 h 37"/>
                  <a:gd name="T14" fmla="*/ 14 w 30"/>
                  <a:gd name="T15" fmla="*/ 30 h 37"/>
                  <a:gd name="T16" fmla="*/ 21 w 30"/>
                  <a:gd name="T17" fmla="*/ 35 h 37"/>
                  <a:gd name="T18" fmla="*/ 26 w 30"/>
                  <a:gd name="T1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7">
                    <a:moveTo>
                      <a:pt x="26" y="34"/>
                    </a:moveTo>
                    <a:cubicBezTo>
                      <a:pt x="30" y="31"/>
                      <a:pt x="28" y="28"/>
                      <a:pt x="28" y="2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2" y="37"/>
                      <a:pt x="26" y="34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1" name="Freeform 1410"/>
              <p:cNvSpPr>
                <a:spLocks/>
              </p:cNvSpPr>
              <p:nvPr/>
            </p:nvSpPr>
            <p:spPr bwMode="auto">
              <a:xfrm>
                <a:off x="947" y="491"/>
                <a:ext cx="71" cy="90"/>
              </a:xfrm>
              <a:custGeom>
                <a:avLst/>
                <a:gdLst>
                  <a:gd name="T0" fmla="*/ 31 w 35"/>
                  <a:gd name="T1" fmla="*/ 34 h 45"/>
                  <a:gd name="T2" fmla="*/ 22 w 35"/>
                  <a:gd name="T3" fmla="*/ 16 h 45"/>
                  <a:gd name="T4" fmla="*/ 8 w 35"/>
                  <a:gd name="T5" fmla="*/ 12 h 45"/>
                  <a:gd name="T6" fmla="*/ 26 w 35"/>
                  <a:gd name="T7" fmla="*/ 39 h 45"/>
                  <a:gd name="T8" fmla="*/ 23 w 35"/>
                  <a:gd name="T9" fmla="*/ 44 h 45"/>
                  <a:gd name="T10" fmla="*/ 8 w 35"/>
                  <a:gd name="T11" fmla="*/ 28 h 45"/>
                  <a:gd name="T12" fmla="*/ 3 w 35"/>
                  <a:gd name="T13" fmla="*/ 7 h 45"/>
                  <a:gd name="T14" fmla="*/ 21 w 35"/>
                  <a:gd name="T15" fmla="*/ 6 h 45"/>
                  <a:gd name="T16" fmla="*/ 35 w 35"/>
                  <a:gd name="T17" fmla="*/ 33 h 45"/>
                  <a:gd name="T18" fmla="*/ 31 w 35"/>
                  <a:gd name="T19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5">
                    <a:moveTo>
                      <a:pt x="31" y="34"/>
                    </a:moveTo>
                    <a:cubicBezTo>
                      <a:pt x="29" y="27"/>
                      <a:pt x="26" y="21"/>
                      <a:pt x="22" y="16"/>
                    </a:cubicBezTo>
                    <a:cubicBezTo>
                      <a:pt x="20" y="13"/>
                      <a:pt x="8" y="3"/>
                      <a:pt x="8" y="12"/>
                    </a:cubicBezTo>
                    <a:cubicBezTo>
                      <a:pt x="8" y="22"/>
                      <a:pt x="19" y="33"/>
                      <a:pt x="26" y="39"/>
                    </a:cubicBezTo>
                    <a:cubicBezTo>
                      <a:pt x="28" y="41"/>
                      <a:pt x="26" y="45"/>
                      <a:pt x="23" y="44"/>
                    </a:cubicBezTo>
                    <a:cubicBezTo>
                      <a:pt x="16" y="42"/>
                      <a:pt x="11" y="33"/>
                      <a:pt x="8" y="28"/>
                    </a:cubicBezTo>
                    <a:cubicBezTo>
                      <a:pt x="4" y="22"/>
                      <a:pt x="0" y="13"/>
                      <a:pt x="3" y="7"/>
                    </a:cubicBezTo>
                    <a:cubicBezTo>
                      <a:pt x="7" y="0"/>
                      <a:pt x="17" y="2"/>
                      <a:pt x="21" y="6"/>
                    </a:cubicBezTo>
                    <a:cubicBezTo>
                      <a:pt x="29" y="13"/>
                      <a:pt x="35" y="23"/>
                      <a:pt x="35" y="33"/>
                    </a:cubicBezTo>
                    <a:cubicBezTo>
                      <a:pt x="35" y="36"/>
                      <a:pt x="31" y="36"/>
                      <a:pt x="31" y="34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2" name="Freeform 1411"/>
              <p:cNvSpPr>
                <a:spLocks/>
              </p:cNvSpPr>
              <p:nvPr/>
            </p:nvSpPr>
            <p:spPr bwMode="auto">
              <a:xfrm>
                <a:off x="941" y="493"/>
                <a:ext cx="345" cy="289"/>
              </a:xfrm>
              <a:custGeom>
                <a:avLst/>
                <a:gdLst>
                  <a:gd name="T0" fmla="*/ 327 w 345"/>
                  <a:gd name="T1" fmla="*/ 127 h 289"/>
                  <a:gd name="T2" fmla="*/ 299 w 345"/>
                  <a:gd name="T3" fmla="*/ 153 h 289"/>
                  <a:gd name="T4" fmla="*/ 267 w 345"/>
                  <a:gd name="T5" fmla="*/ 161 h 289"/>
                  <a:gd name="T6" fmla="*/ 249 w 345"/>
                  <a:gd name="T7" fmla="*/ 167 h 289"/>
                  <a:gd name="T8" fmla="*/ 255 w 345"/>
                  <a:gd name="T9" fmla="*/ 211 h 289"/>
                  <a:gd name="T10" fmla="*/ 239 w 345"/>
                  <a:gd name="T11" fmla="*/ 253 h 289"/>
                  <a:gd name="T12" fmla="*/ 193 w 345"/>
                  <a:gd name="T13" fmla="*/ 283 h 289"/>
                  <a:gd name="T14" fmla="*/ 131 w 345"/>
                  <a:gd name="T15" fmla="*/ 289 h 289"/>
                  <a:gd name="T16" fmla="*/ 66 w 345"/>
                  <a:gd name="T17" fmla="*/ 275 h 289"/>
                  <a:gd name="T18" fmla="*/ 26 w 345"/>
                  <a:gd name="T19" fmla="*/ 239 h 289"/>
                  <a:gd name="T20" fmla="*/ 2 w 345"/>
                  <a:gd name="T21" fmla="*/ 183 h 289"/>
                  <a:gd name="T22" fmla="*/ 0 w 345"/>
                  <a:gd name="T23" fmla="*/ 147 h 289"/>
                  <a:gd name="T24" fmla="*/ 12 w 345"/>
                  <a:gd name="T25" fmla="*/ 113 h 289"/>
                  <a:gd name="T26" fmla="*/ 40 w 345"/>
                  <a:gd name="T27" fmla="*/ 76 h 289"/>
                  <a:gd name="T28" fmla="*/ 79 w 345"/>
                  <a:gd name="T29" fmla="*/ 52 h 289"/>
                  <a:gd name="T30" fmla="*/ 119 w 345"/>
                  <a:gd name="T31" fmla="*/ 34 h 289"/>
                  <a:gd name="T32" fmla="*/ 165 w 345"/>
                  <a:gd name="T33" fmla="*/ 18 h 289"/>
                  <a:gd name="T34" fmla="*/ 213 w 345"/>
                  <a:gd name="T35" fmla="*/ 8 h 289"/>
                  <a:gd name="T36" fmla="*/ 261 w 345"/>
                  <a:gd name="T37" fmla="*/ 0 h 289"/>
                  <a:gd name="T38" fmla="*/ 293 w 345"/>
                  <a:gd name="T39" fmla="*/ 4 h 289"/>
                  <a:gd name="T40" fmla="*/ 321 w 345"/>
                  <a:gd name="T41" fmla="*/ 16 h 289"/>
                  <a:gd name="T42" fmla="*/ 343 w 345"/>
                  <a:gd name="T43" fmla="*/ 50 h 289"/>
                  <a:gd name="T44" fmla="*/ 345 w 345"/>
                  <a:gd name="T45" fmla="*/ 84 h 289"/>
                  <a:gd name="T46" fmla="*/ 327 w 345"/>
                  <a:gd name="T47" fmla="*/ 12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5" h="289">
                    <a:moveTo>
                      <a:pt x="327" y="127"/>
                    </a:moveTo>
                    <a:lnTo>
                      <a:pt x="299" y="153"/>
                    </a:lnTo>
                    <a:lnTo>
                      <a:pt x="267" y="161"/>
                    </a:lnTo>
                    <a:lnTo>
                      <a:pt x="249" y="167"/>
                    </a:lnTo>
                    <a:lnTo>
                      <a:pt x="255" y="211"/>
                    </a:lnTo>
                    <a:lnTo>
                      <a:pt x="239" y="253"/>
                    </a:lnTo>
                    <a:lnTo>
                      <a:pt x="193" y="283"/>
                    </a:lnTo>
                    <a:lnTo>
                      <a:pt x="131" y="289"/>
                    </a:lnTo>
                    <a:lnTo>
                      <a:pt x="66" y="275"/>
                    </a:lnTo>
                    <a:lnTo>
                      <a:pt x="26" y="239"/>
                    </a:lnTo>
                    <a:lnTo>
                      <a:pt x="2" y="183"/>
                    </a:lnTo>
                    <a:lnTo>
                      <a:pt x="0" y="147"/>
                    </a:lnTo>
                    <a:lnTo>
                      <a:pt x="12" y="113"/>
                    </a:lnTo>
                    <a:lnTo>
                      <a:pt x="40" y="76"/>
                    </a:lnTo>
                    <a:lnTo>
                      <a:pt x="79" y="52"/>
                    </a:lnTo>
                    <a:lnTo>
                      <a:pt x="119" y="34"/>
                    </a:lnTo>
                    <a:lnTo>
                      <a:pt x="165" y="18"/>
                    </a:lnTo>
                    <a:lnTo>
                      <a:pt x="213" y="8"/>
                    </a:lnTo>
                    <a:lnTo>
                      <a:pt x="261" y="0"/>
                    </a:lnTo>
                    <a:lnTo>
                      <a:pt x="293" y="4"/>
                    </a:lnTo>
                    <a:lnTo>
                      <a:pt x="321" y="16"/>
                    </a:lnTo>
                    <a:lnTo>
                      <a:pt x="343" y="50"/>
                    </a:lnTo>
                    <a:lnTo>
                      <a:pt x="345" y="84"/>
                    </a:lnTo>
                    <a:lnTo>
                      <a:pt x="327" y="127"/>
                    </a:ln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3" name="Freeform 1412"/>
              <p:cNvSpPr>
                <a:spLocks/>
              </p:cNvSpPr>
              <p:nvPr/>
            </p:nvSpPr>
            <p:spPr bwMode="auto">
              <a:xfrm>
                <a:off x="1018" y="559"/>
                <a:ext cx="74" cy="67"/>
              </a:xfrm>
              <a:custGeom>
                <a:avLst/>
                <a:gdLst>
                  <a:gd name="T0" fmla="*/ 33 w 37"/>
                  <a:gd name="T1" fmla="*/ 10 h 33"/>
                  <a:gd name="T2" fmla="*/ 12 w 37"/>
                  <a:gd name="T3" fmla="*/ 4 h 33"/>
                  <a:gd name="T4" fmla="*/ 7 w 37"/>
                  <a:gd name="T5" fmla="*/ 22 h 33"/>
                  <a:gd name="T6" fmla="*/ 30 w 37"/>
                  <a:gd name="T7" fmla="*/ 29 h 33"/>
                  <a:gd name="T8" fmla="*/ 33 w 37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33" y="10"/>
                    </a:moveTo>
                    <a:cubicBezTo>
                      <a:pt x="27" y="0"/>
                      <a:pt x="17" y="0"/>
                      <a:pt x="12" y="4"/>
                    </a:cubicBezTo>
                    <a:cubicBezTo>
                      <a:pt x="6" y="8"/>
                      <a:pt x="0" y="14"/>
                      <a:pt x="7" y="22"/>
                    </a:cubicBezTo>
                    <a:cubicBezTo>
                      <a:pt x="15" y="29"/>
                      <a:pt x="23" y="33"/>
                      <a:pt x="30" y="29"/>
                    </a:cubicBezTo>
                    <a:cubicBezTo>
                      <a:pt x="37" y="24"/>
                      <a:pt x="33" y="10"/>
                      <a:pt x="3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4" name="Freeform 1413"/>
              <p:cNvSpPr>
                <a:spLocks/>
              </p:cNvSpPr>
              <p:nvPr/>
            </p:nvSpPr>
            <p:spPr bwMode="auto">
              <a:xfrm>
                <a:off x="1082" y="519"/>
                <a:ext cx="68" cy="62"/>
              </a:xfrm>
              <a:custGeom>
                <a:avLst/>
                <a:gdLst>
                  <a:gd name="T0" fmla="*/ 33 w 34"/>
                  <a:gd name="T1" fmla="*/ 15 h 31"/>
                  <a:gd name="T2" fmla="*/ 11 w 34"/>
                  <a:gd name="T3" fmla="*/ 8 h 31"/>
                  <a:gd name="T4" fmla="*/ 8 w 34"/>
                  <a:gd name="T5" fmla="*/ 25 h 31"/>
                  <a:gd name="T6" fmla="*/ 27 w 34"/>
                  <a:gd name="T7" fmla="*/ 27 h 31"/>
                  <a:gd name="T8" fmla="*/ 34 w 34"/>
                  <a:gd name="T9" fmla="*/ 16 h 31"/>
                  <a:gd name="T10" fmla="*/ 33 w 34"/>
                  <a:gd name="T11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1">
                    <a:moveTo>
                      <a:pt x="33" y="15"/>
                    </a:moveTo>
                    <a:cubicBezTo>
                      <a:pt x="33" y="15"/>
                      <a:pt x="28" y="0"/>
                      <a:pt x="11" y="8"/>
                    </a:cubicBezTo>
                    <a:cubicBezTo>
                      <a:pt x="1" y="13"/>
                      <a:pt x="0" y="20"/>
                      <a:pt x="8" y="25"/>
                    </a:cubicBezTo>
                    <a:cubicBezTo>
                      <a:pt x="14" y="29"/>
                      <a:pt x="20" y="31"/>
                      <a:pt x="27" y="27"/>
                    </a:cubicBezTo>
                    <a:cubicBezTo>
                      <a:pt x="34" y="24"/>
                      <a:pt x="34" y="16"/>
                      <a:pt x="34" y="16"/>
                    </a:cubicBez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5" name="Freeform 1414"/>
              <p:cNvSpPr>
                <a:spLocks/>
              </p:cNvSpPr>
              <p:nvPr/>
            </p:nvSpPr>
            <p:spPr bwMode="auto">
              <a:xfrm>
                <a:off x="1214" y="545"/>
                <a:ext cx="28" cy="28"/>
              </a:xfrm>
              <a:custGeom>
                <a:avLst/>
                <a:gdLst>
                  <a:gd name="T0" fmla="*/ 5 w 14"/>
                  <a:gd name="T1" fmla="*/ 12 h 14"/>
                  <a:gd name="T2" fmla="*/ 6 w 14"/>
                  <a:gd name="T3" fmla="*/ 1 h 14"/>
                  <a:gd name="T4" fmla="*/ 5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5" y="12"/>
                    </a:moveTo>
                    <a:cubicBezTo>
                      <a:pt x="14" y="14"/>
                      <a:pt x="14" y="0"/>
                      <a:pt x="6" y="1"/>
                    </a:cubicBezTo>
                    <a:cubicBezTo>
                      <a:pt x="1" y="1"/>
                      <a:pt x="0" y="11"/>
                      <a:pt x="5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6" name="Freeform 1415"/>
              <p:cNvSpPr>
                <a:spLocks/>
              </p:cNvSpPr>
              <p:nvPr/>
            </p:nvSpPr>
            <p:spPr bwMode="auto">
              <a:xfrm>
                <a:off x="1246" y="537"/>
                <a:ext cx="28" cy="28"/>
              </a:xfrm>
              <a:custGeom>
                <a:avLst/>
                <a:gdLst>
                  <a:gd name="T0" fmla="*/ 5 w 14"/>
                  <a:gd name="T1" fmla="*/ 12 h 14"/>
                  <a:gd name="T2" fmla="*/ 6 w 14"/>
                  <a:gd name="T3" fmla="*/ 1 h 14"/>
                  <a:gd name="T4" fmla="*/ 5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5" y="12"/>
                    </a:moveTo>
                    <a:cubicBezTo>
                      <a:pt x="14" y="14"/>
                      <a:pt x="14" y="0"/>
                      <a:pt x="6" y="1"/>
                    </a:cubicBezTo>
                    <a:cubicBezTo>
                      <a:pt x="1" y="1"/>
                      <a:pt x="0" y="10"/>
                      <a:pt x="5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7" name="Freeform 1416"/>
              <p:cNvSpPr>
                <a:spLocks/>
              </p:cNvSpPr>
              <p:nvPr/>
            </p:nvSpPr>
            <p:spPr bwMode="auto">
              <a:xfrm>
                <a:off x="925" y="487"/>
                <a:ext cx="299" cy="303"/>
              </a:xfrm>
              <a:custGeom>
                <a:avLst/>
                <a:gdLst>
                  <a:gd name="T0" fmla="*/ 147 w 149"/>
                  <a:gd name="T1" fmla="*/ 6 h 151"/>
                  <a:gd name="T2" fmla="*/ 75 w 149"/>
                  <a:gd name="T3" fmla="*/ 21 h 151"/>
                  <a:gd name="T4" fmla="*/ 15 w 149"/>
                  <a:gd name="T5" fmla="*/ 65 h 151"/>
                  <a:gd name="T6" fmla="*/ 18 w 149"/>
                  <a:gd name="T7" fmla="*/ 111 h 151"/>
                  <a:gd name="T8" fmla="*/ 26 w 149"/>
                  <a:gd name="T9" fmla="*/ 122 h 151"/>
                  <a:gd name="T10" fmla="*/ 36 w 149"/>
                  <a:gd name="T11" fmla="*/ 132 h 151"/>
                  <a:gd name="T12" fmla="*/ 50 w 149"/>
                  <a:gd name="T13" fmla="*/ 139 h 151"/>
                  <a:gd name="T14" fmla="*/ 65 w 149"/>
                  <a:gd name="T15" fmla="*/ 142 h 151"/>
                  <a:gd name="T16" fmla="*/ 85 w 149"/>
                  <a:gd name="T17" fmla="*/ 143 h 151"/>
                  <a:gd name="T18" fmla="*/ 102 w 149"/>
                  <a:gd name="T19" fmla="*/ 140 h 151"/>
                  <a:gd name="T20" fmla="*/ 118 w 149"/>
                  <a:gd name="T21" fmla="*/ 131 h 151"/>
                  <a:gd name="T22" fmla="*/ 127 w 149"/>
                  <a:gd name="T23" fmla="*/ 121 h 151"/>
                  <a:gd name="T24" fmla="*/ 131 w 149"/>
                  <a:gd name="T25" fmla="*/ 108 h 151"/>
                  <a:gd name="T26" fmla="*/ 130 w 149"/>
                  <a:gd name="T27" fmla="*/ 97 h 151"/>
                  <a:gd name="T28" fmla="*/ 127 w 149"/>
                  <a:gd name="T29" fmla="*/ 85 h 151"/>
                  <a:gd name="T30" fmla="*/ 133 w 149"/>
                  <a:gd name="T31" fmla="*/ 82 h 151"/>
                  <a:gd name="T32" fmla="*/ 137 w 149"/>
                  <a:gd name="T33" fmla="*/ 95 h 151"/>
                  <a:gd name="T34" fmla="*/ 138 w 149"/>
                  <a:gd name="T35" fmla="*/ 109 h 151"/>
                  <a:gd name="T36" fmla="*/ 134 w 149"/>
                  <a:gd name="T37" fmla="*/ 123 h 151"/>
                  <a:gd name="T38" fmla="*/ 123 w 149"/>
                  <a:gd name="T39" fmla="*/ 136 h 151"/>
                  <a:gd name="T40" fmla="*/ 104 w 149"/>
                  <a:gd name="T41" fmla="*/ 147 h 151"/>
                  <a:gd name="T42" fmla="*/ 86 w 149"/>
                  <a:gd name="T43" fmla="*/ 150 h 151"/>
                  <a:gd name="T44" fmla="*/ 64 w 149"/>
                  <a:gd name="T45" fmla="*/ 149 h 151"/>
                  <a:gd name="T46" fmla="*/ 49 w 149"/>
                  <a:gd name="T47" fmla="*/ 146 h 151"/>
                  <a:gd name="T48" fmla="*/ 33 w 149"/>
                  <a:gd name="T49" fmla="*/ 138 h 151"/>
                  <a:gd name="T50" fmla="*/ 21 w 149"/>
                  <a:gd name="T51" fmla="*/ 128 h 151"/>
                  <a:gd name="T52" fmla="*/ 11 w 149"/>
                  <a:gd name="T53" fmla="*/ 114 h 151"/>
                  <a:gd name="T54" fmla="*/ 18 w 149"/>
                  <a:gd name="T55" fmla="*/ 47 h 151"/>
                  <a:gd name="T56" fmla="*/ 79 w 149"/>
                  <a:gd name="T57" fmla="*/ 13 h 151"/>
                  <a:gd name="T58" fmla="*/ 146 w 149"/>
                  <a:gd name="T59" fmla="*/ 1 h 151"/>
                  <a:gd name="T60" fmla="*/ 147 w 149"/>
                  <a:gd name="T61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9" h="151">
                    <a:moveTo>
                      <a:pt x="147" y="6"/>
                    </a:moveTo>
                    <a:cubicBezTo>
                      <a:pt x="122" y="9"/>
                      <a:pt x="98" y="13"/>
                      <a:pt x="75" y="21"/>
                    </a:cubicBezTo>
                    <a:cubicBezTo>
                      <a:pt x="52" y="28"/>
                      <a:pt x="25" y="41"/>
                      <a:pt x="15" y="65"/>
                    </a:cubicBezTo>
                    <a:cubicBezTo>
                      <a:pt x="9" y="80"/>
                      <a:pt x="10" y="97"/>
                      <a:pt x="18" y="111"/>
                    </a:cubicBezTo>
                    <a:cubicBezTo>
                      <a:pt x="20" y="115"/>
                      <a:pt x="23" y="119"/>
                      <a:pt x="26" y="122"/>
                    </a:cubicBezTo>
                    <a:cubicBezTo>
                      <a:pt x="29" y="126"/>
                      <a:pt x="32" y="129"/>
                      <a:pt x="36" y="132"/>
                    </a:cubicBezTo>
                    <a:cubicBezTo>
                      <a:pt x="41" y="134"/>
                      <a:pt x="45" y="137"/>
                      <a:pt x="50" y="139"/>
                    </a:cubicBezTo>
                    <a:cubicBezTo>
                      <a:pt x="55" y="140"/>
                      <a:pt x="60" y="142"/>
                      <a:pt x="65" y="142"/>
                    </a:cubicBezTo>
                    <a:cubicBezTo>
                      <a:pt x="71" y="143"/>
                      <a:pt x="78" y="144"/>
                      <a:pt x="85" y="143"/>
                    </a:cubicBezTo>
                    <a:cubicBezTo>
                      <a:pt x="91" y="142"/>
                      <a:pt x="96" y="141"/>
                      <a:pt x="102" y="140"/>
                    </a:cubicBezTo>
                    <a:cubicBezTo>
                      <a:pt x="108" y="138"/>
                      <a:pt x="114" y="135"/>
                      <a:pt x="118" y="131"/>
                    </a:cubicBezTo>
                    <a:cubicBezTo>
                      <a:pt x="122" y="128"/>
                      <a:pt x="125" y="125"/>
                      <a:pt x="127" y="121"/>
                    </a:cubicBezTo>
                    <a:cubicBezTo>
                      <a:pt x="130" y="117"/>
                      <a:pt x="131" y="113"/>
                      <a:pt x="131" y="108"/>
                    </a:cubicBezTo>
                    <a:cubicBezTo>
                      <a:pt x="132" y="104"/>
                      <a:pt x="131" y="101"/>
                      <a:pt x="130" y="97"/>
                    </a:cubicBezTo>
                    <a:cubicBezTo>
                      <a:pt x="130" y="93"/>
                      <a:pt x="128" y="89"/>
                      <a:pt x="127" y="85"/>
                    </a:cubicBezTo>
                    <a:cubicBezTo>
                      <a:pt x="125" y="81"/>
                      <a:pt x="131" y="77"/>
                      <a:pt x="133" y="82"/>
                    </a:cubicBezTo>
                    <a:cubicBezTo>
                      <a:pt x="135" y="86"/>
                      <a:pt x="136" y="91"/>
                      <a:pt x="137" y="95"/>
                    </a:cubicBezTo>
                    <a:cubicBezTo>
                      <a:pt x="138" y="100"/>
                      <a:pt x="138" y="105"/>
                      <a:pt x="138" y="109"/>
                    </a:cubicBezTo>
                    <a:cubicBezTo>
                      <a:pt x="138" y="114"/>
                      <a:pt x="136" y="119"/>
                      <a:pt x="134" y="123"/>
                    </a:cubicBezTo>
                    <a:cubicBezTo>
                      <a:pt x="132" y="128"/>
                      <a:pt x="128" y="132"/>
                      <a:pt x="123" y="136"/>
                    </a:cubicBezTo>
                    <a:cubicBezTo>
                      <a:pt x="118" y="141"/>
                      <a:pt x="111" y="144"/>
                      <a:pt x="104" y="147"/>
                    </a:cubicBezTo>
                    <a:cubicBezTo>
                      <a:pt x="98" y="148"/>
                      <a:pt x="92" y="150"/>
                      <a:pt x="86" y="150"/>
                    </a:cubicBezTo>
                    <a:cubicBezTo>
                      <a:pt x="79" y="151"/>
                      <a:pt x="71" y="150"/>
                      <a:pt x="64" y="149"/>
                    </a:cubicBezTo>
                    <a:cubicBezTo>
                      <a:pt x="59" y="148"/>
                      <a:pt x="54" y="147"/>
                      <a:pt x="49" y="146"/>
                    </a:cubicBezTo>
                    <a:cubicBezTo>
                      <a:pt x="43" y="144"/>
                      <a:pt x="38" y="141"/>
                      <a:pt x="33" y="138"/>
                    </a:cubicBezTo>
                    <a:cubicBezTo>
                      <a:pt x="29" y="135"/>
                      <a:pt x="25" y="132"/>
                      <a:pt x="21" y="128"/>
                    </a:cubicBezTo>
                    <a:cubicBezTo>
                      <a:pt x="17" y="124"/>
                      <a:pt x="14" y="119"/>
                      <a:pt x="11" y="114"/>
                    </a:cubicBezTo>
                    <a:cubicBezTo>
                      <a:pt x="0" y="92"/>
                      <a:pt x="3" y="65"/>
                      <a:pt x="18" y="47"/>
                    </a:cubicBezTo>
                    <a:cubicBezTo>
                      <a:pt x="33" y="29"/>
                      <a:pt x="57" y="19"/>
                      <a:pt x="79" y="13"/>
                    </a:cubicBezTo>
                    <a:cubicBezTo>
                      <a:pt x="101" y="7"/>
                      <a:pt x="123" y="3"/>
                      <a:pt x="146" y="1"/>
                    </a:cubicBezTo>
                    <a:cubicBezTo>
                      <a:pt x="149" y="0"/>
                      <a:pt x="149" y="5"/>
                      <a:pt x="147" y="6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8" name="Freeform 1417"/>
              <p:cNvSpPr>
                <a:spLocks noEditPoints="1"/>
              </p:cNvSpPr>
              <p:nvPr/>
            </p:nvSpPr>
            <p:spPr bwMode="auto">
              <a:xfrm>
                <a:off x="1164" y="487"/>
                <a:ext cx="134" cy="183"/>
              </a:xfrm>
              <a:custGeom>
                <a:avLst/>
                <a:gdLst>
                  <a:gd name="T0" fmla="*/ 8 w 67"/>
                  <a:gd name="T1" fmla="*/ 90 h 91"/>
                  <a:gd name="T2" fmla="*/ 62 w 67"/>
                  <a:gd name="T3" fmla="*/ 58 h 91"/>
                  <a:gd name="T4" fmla="*/ 66 w 67"/>
                  <a:gd name="T5" fmla="*/ 38 h 91"/>
                  <a:gd name="T6" fmla="*/ 27 w 67"/>
                  <a:gd name="T7" fmla="*/ 1 h 91"/>
                  <a:gd name="T8" fmla="*/ 25 w 67"/>
                  <a:gd name="T9" fmla="*/ 3 h 91"/>
                  <a:gd name="T10" fmla="*/ 36 w 67"/>
                  <a:gd name="T11" fmla="*/ 66 h 91"/>
                  <a:gd name="T12" fmla="*/ 47 w 67"/>
                  <a:gd name="T13" fmla="*/ 67 h 91"/>
                  <a:gd name="T14" fmla="*/ 8 w 67"/>
                  <a:gd name="T15" fmla="*/ 83 h 91"/>
                  <a:gd name="T16" fmla="*/ 8 w 67"/>
                  <a:gd name="T17" fmla="*/ 90 h 91"/>
                  <a:gd name="T18" fmla="*/ 50 w 67"/>
                  <a:gd name="T19" fmla="*/ 60 h 91"/>
                  <a:gd name="T20" fmla="*/ 34 w 67"/>
                  <a:gd name="T21" fmla="*/ 57 h 91"/>
                  <a:gd name="T22" fmla="*/ 32 w 67"/>
                  <a:gd name="T23" fmla="*/ 7 h 91"/>
                  <a:gd name="T24" fmla="*/ 33 w 67"/>
                  <a:gd name="T25" fmla="*/ 7 h 91"/>
                  <a:gd name="T26" fmla="*/ 59 w 67"/>
                  <a:gd name="T27" fmla="*/ 38 h 91"/>
                  <a:gd name="T28" fmla="*/ 50 w 67"/>
                  <a:gd name="T29" fmla="*/ 6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91">
                    <a:moveTo>
                      <a:pt x="8" y="90"/>
                    </a:moveTo>
                    <a:cubicBezTo>
                      <a:pt x="30" y="87"/>
                      <a:pt x="51" y="77"/>
                      <a:pt x="62" y="58"/>
                    </a:cubicBezTo>
                    <a:cubicBezTo>
                      <a:pt x="65" y="52"/>
                      <a:pt x="67" y="45"/>
                      <a:pt x="66" y="38"/>
                    </a:cubicBezTo>
                    <a:cubicBezTo>
                      <a:pt x="63" y="19"/>
                      <a:pt x="48" y="0"/>
                      <a:pt x="27" y="1"/>
                    </a:cubicBezTo>
                    <a:cubicBezTo>
                      <a:pt x="26" y="1"/>
                      <a:pt x="25" y="2"/>
                      <a:pt x="25" y="3"/>
                    </a:cubicBezTo>
                    <a:cubicBezTo>
                      <a:pt x="0" y="13"/>
                      <a:pt x="13" y="58"/>
                      <a:pt x="36" y="66"/>
                    </a:cubicBezTo>
                    <a:cubicBezTo>
                      <a:pt x="40" y="67"/>
                      <a:pt x="43" y="67"/>
                      <a:pt x="47" y="67"/>
                    </a:cubicBezTo>
                    <a:cubicBezTo>
                      <a:pt x="36" y="76"/>
                      <a:pt x="23" y="82"/>
                      <a:pt x="8" y="83"/>
                    </a:cubicBezTo>
                    <a:cubicBezTo>
                      <a:pt x="4" y="84"/>
                      <a:pt x="4" y="91"/>
                      <a:pt x="8" y="90"/>
                    </a:cubicBezTo>
                    <a:close/>
                    <a:moveTo>
                      <a:pt x="50" y="60"/>
                    </a:moveTo>
                    <a:cubicBezTo>
                      <a:pt x="44" y="61"/>
                      <a:pt x="39" y="60"/>
                      <a:pt x="34" y="57"/>
                    </a:cubicBezTo>
                    <a:cubicBezTo>
                      <a:pt x="18" y="46"/>
                      <a:pt x="9" y="15"/>
                      <a:pt x="32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47" y="10"/>
                      <a:pt x="57" y="23"/>
                      <a:pt x="59" y="38"/>
                    </a:cubicBezTo>
                    <a:cubicBezTo>
                      <a:pt x="60" y="45"/>
                      <a:pt x="59" y="57"/>
                      <a:pt x="50" y="6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9" name="Freeform 1418"/>
              <p:cNvSpPr>
                <a:spLocks/>
              </p:cNvSpPr>
              <p:nvPr/>
            </p:nvSpPr>
            <p:spPr bwMode="auto">
              <a:xfrm>
                <a:off x="961" y="640"/>
                <a:ext cx="93" cy="106"/>
              </a:xfrm>
              <a:custGeom>
                <a:avLst/>
                <a:gdLst>
                  <a:gd name="T0" fmla="*/ 6 w 46"/>
                  <a:gd name="T1" fmla="*/ 13 h 53"/>
                  <a:gd name="T2" fmla="*/ 38 w 46"/>
                  <a:gd name="T3" fmla="*/ 38 h 53"/>
                  <a:gd name="T4" fmla="*/ 43 w 46"/>
                  <a:gd name="T5" fmla="*/ 30 h 53"/>
                  <a:gd name="T6" fmla="*/ 37 w 46"/>
                  <a:gd name="T7" fmla="*/ 6 h 53"/>
                  <a:gd name="T8" fmla="*/ 13 w 46"/>
                  <a:gd name="T9" fmla="*/ 5 h 53"/>
                  <a:gd name="T10" fmla="*/ 6 w 46"/>
                  <a:gd name="T1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3">
                    <a:moveTo>
                      <a:pt x="6" y="13"/>
                    </a:moveTo>
                    <a:cubicBezTo>
                      <a:pt x="0" y="30"/>
                      <a:pt x="23" y="53"/>
                      <a:pt x="38" y="38"/>
                    </a:cubicBezTo>
                    <a:cubicBezTo>
                      <a:pt x="40" y="36"/>
                      <a:pt x="42" y="33"/>
                      <a:pt x="43" y="30"/>
                    </a:cubicBezTo>
                    <a:cubicBezTo>
                      <a:pt x="46" y="21"/>
                      <a:pt x="44" y="12"/>
                      <a:pt x="37" y="6"/>
                    </a:cubicBezTo>
                    <a:cubicBezTo>
                      <a:pt x="30" y="1"/>
                      <a:pt x="20" y="0"/>
                      <a:pt x="13" y="5"/>
                    </a:cubicBezTo>
                    <a:cubicBezTo>
                      <a:pt x="9" y="8"/>
                      <a:pt x="7" y="10"/>
                      <a:pt x="6" y="13"/>
                    </a:cubicBezTo>
                    <a:close/>
                  </a:path>
                </a:pathLst>
              </a:custGeom>
              <a:solidFill>
                <a:srgbClr val="F2A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0" name="Freeform 1419"/>
              <p:cNvSpPr>
                <a:spLocks noEditPoints="1"/>
              </p:cNvSpPr>
              <p:nvPr/>
            </p:nvSpPr>
            <p:spPr bwMode="auto">
              <a:xfrm>
                <a:off x="1076" y="519"/>
                <a:ext cx="84" cy="72"/>
              </a:xfrm>
              <a:custGeom>
                <a:avLst/>
                <a:gdLst>
                  <a:gd name="T0" fmla="*/ 29 w 42"/>
                  <a:gd name="T1" fmla="*/ 34 h 36"/>
                  <a:gd name="T2" fmla="*/ 37 w 42"/>
                  <a:gd name="T3" fmla="*/ 10 h 36"/>
                  <a:gd name="T4" fmla="*/ 13 w 42"/>
                  <a:gd name="T5" fmla="*/ 3 h 36"/>
                  <a:gd name="T6" fmla="*/ 5 w 42"/>
                  <a:gd name="T7" fmla="*/ 24 h 36"/>
                  <a:gd name="T8" fmla="*/ 29 w 42"/>
                  <a:gd name="T9" fmla="*/ 34 h 36"/>
                  <a:gd name="T10" fmla="*/ 8 w 42"/>
                  <a:gd name="T11" fmla="*/ 23 h 36"/>
                  <a:gd name="T12" fmla="*/ 13 w 42"/>
                  <a:gd name="T13" fmla="*/ 4 h 36"/>
                  <a:gd name="T14" fmla="*/ 14 w 42"/>
                  <a:gd name="T15" fmla="*/ 4 h 36"/>
                  <a:gd name="T16" fmla="*/ 35 w 42"/>
                  <a:gd name="T17" fmla="*/ 16 h 36"/>
                  <a:gd name="T18" fmla="*/ 29 w 42"/>
                  <a:gd name="T19" fmla="*/ 32 h 36"/>
                  <a:gd name="T20" fmla="*/ 8 w 42"/>
                  <a:gd name="T21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6">
                    <a:moveTo>
                      <a:pt x="29" y="34"/>
                    </a:moveTo>
                    <a:cubicBezTo>
                      <a:pt x="42" y="28"/>
                      <a:pt x="37" y="10"/>
                      <a:pt x="37" y="10"/>
                    </a:cubicBezTo>
                    <a:cubicBezTo>
                      <a:pt x="34" y="5"/>
                      <a:pt x="20" y="0"/>
                      <a:pt x="13" y="3"/>
                    </a:cubicBezTo>
                    <a:cubicBezTo>
                      <a:pt x="7" y="5"/>
                      <a:pt x="0" y="15"/>
                      <a:pt x="5" y="24"/>
                    </a:cubicBezTo>
                    <a:cubicBezTo>
                      <a:pt x="10" y="34"/>
                      <a:pt x="24" y="36"/>
                      <a:pt x="29" y="34"/>
                    </a:cubicBezTo>
                    <a:close/>
                    <a:moveTo>
                      <a:pt x="8" y="23"/>
                    </a:moveTo>
                    <a:cubicBezTo>
                      <a:pt x="4" y="17"/>
                      <a:pt x="6" y="7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3" y="1"/>
                      <a:pt x="33" y="8"/>
                      <a:pt x="35" y="16"/>
                    </a:cubicBezTo>
                    <a:cubicBezTo>
                      <a:pt x="37" y="22"/>
                      <a:pt x="35" y="29"/>
                      <a:pt x="29" y="32"/>
                    </a:cubicBezTo>
                    <a:cubicBezTo>
                      <a:pt x="21" y="35"/>
                      <a:pt x="11" y="31"/>
                      <a:pt x="8" y="23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1" name="Freeform 1420"/>
              <p:cNvSpPr>
                <a:spLocks noEditPoints="1"/>
              </p:cNvSpPr>
              <p:nvPr/>
            </p:nvSpPr>
            <p:spPr bwMode="auto">
              <a:xfrm>
                <a:off x="1011" y="545"/>
                <a:ext cx="83" cy="87"/>
              </a:xfrm>
              <a:custGeom>
                <a:avLst/>
                <a:gdLst>
                  <a:gd name="T0" fmla="*/ 4 w 41"/>
                  <a:gd name="T1" fmla="*/ 31 h 43"/>
                  <a:gd name="T2" fmla="*/ 33 w 41"/>
                  <a:gd name="T3" fmla="*/ 38 h 43"/>
                  <a:gd name="T4" fmla="*/ 37 w 41"/>
                  <a:gd name="T5" fmla="*/ 14 h 43"/>
                  <a:gd name="T6" fmla="*/ 13 w 41"/>
                  <a:gd name="T7" fmla="*/ 8 h 43"/>
                  <a:gd name="T8" fmla="*/ 4 w 41"/>
                  <a:gd name="T9" fmla="*/ 31 h 43"/>
                  <a:gd name="T10" fmla="*/ 7 w 41"/>
                  <a:gd name="T11" fmla="*/ 22 h 43"/>
                  <a:gd name="T12" fmla="*/ 17 w 41"/>
                  <a:gd name="T13" fmla="*/ 9 h 43"/>
                  <a:gd name="T14" fmla="*/ 22 w 41"/>
                  <a:gd name="T15" fmla="*/ 8 h 43"/>
                  <a:gd name="T16" fmla="*/ 36 w 41"/>
                  <a:gd name="T17" fmla="*/ 23 h 43"/>
                  <a:gd name="T18" fmla="*/ 26 w 41"/>
                  <a:gd name="T19" fmla="*/ 38 h 43"/>
                  <a:gd name="T20" fmla="*/ 7 w 41"/>
                  <a:gd name="T21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43">
                    <a:moveTo>
                      <a:pt x="4" y="31"/>
                    </a:moveTo>
                    <a:cubicBezTo>
                      <a:pt x="9" y="39"/>
                      <a:pt x="25" y="43"/>
                      <a:pt x="33" y="38"/>
                    </a:cubicBezTo>
                    <a:cubicBezTo>
                      <a:pt x="40" y="34"/>
                      <a:pt x="41" y="21"/>
                      <a:pt x="37" y="14"/>
                    </a:cubicBezTo>
                    <a:cubicBezTo>
                      <a:pt x="28" y="0"/>
                      <a:pt x="13" y="8"/>
                      <a:pt x="13" y="8"/>
                    </a:cubicBezTo>
                    <a:cubicBezTo>
                      <a:pt x="8" y="11"/>
                      <a:pt x="0" y="24"/>
                      <a:pt x="4" y="31"/>
                    </a:cubicBezTo>
                    <a:close/>
                    <a:moveTo>
                      <a:pt x="7" y="22"/>
                    </a:moveTo>
                    <a:cubicBezTo>
                      <a:pt x="7" y="16"/>
                      <a:pt x="12" y="11"/>
                      <a:pt x="17" y="9"/>
                    </a:cubicBezTo>
                    <a:cubicBezTo>
                      <a:pt x="19" y="8"/>
                      <a:pt x="21" y="8"/>
                      <a:pt x="22" y="8"/>
                    </a:cubicBezTo>
                    <a:cubicBezTo>
                      <a:pt x="30" y="8"/>
                      <a:pt x="35" y="16"/>
                      <a:pt x="36" y="23"/>
                    </a:cubicBezTo>
                    <a:cubicBezTo>
                      <a:pt x="38" y="31"/>
                      <a:pt x="34" y="38"/>
                      <a:pt x="26" y="38"/>
                    </a:cubicBezTo>
                    <a:cubicBezTo>
                      <a:pt x="17" y="38"/>
                      <a:pt x="7" y="32"/>
                      <a:pt x="7" y="22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2" name="Freeform 1421"/>
              <p:cNvSpPr>
                <a:spLocks noEditPoints="1"/>
              </p:cNvSpPr>
              <p:nvPr/>
            </p:nvSpPr>
            <p:spPr bwMode="auto">
              <a:xfrm>
                <a:off x="1084" y="521"/>
                <a:ext cx="66" cy="68"/>
              </a:xfrm>
              <a:custGeom>
                <a:avLst/>
                <a:gdLst>
                  <a:gd name="T0" fmla="*/ 4 w 33"/>
                  <a:gd name="T1" fmla="*/ 22 h 34"/>
                  <a:gd name="T2" fmla="*/ 25 w 33"/>
                  <a:gd name="T3" fmla="*/ 31 h 34"/>
                  <a:gd name="T4" fmla="*/ 31 w 33"/>
                  <a:gd name="T5" fmla="*/ 15 h 34"/>
                  <a:gd name="T6" fmla="*/ 10 w 33"/>
                  <a:gd name="T7" fmla="*/ 3 h 34"/>
                  <a:gd name="T8" fmla="*/ 9 w 33"/>
                  <a:gd name="T9" fmla="*/ 3 h 34"/>
                  <a:gd name="T10" fmla="*/ 4 w 33"/>
                  <a:gd name="T11" fmla="*/ 22 h 34"/>
                  <a:gd name="T12" fmla="*/ 16 w 33"/>
                  <a:gd name="T13" fmla="*/ 7 h 34"/>
                  <a:gd name="T14" fmla="*/ 25 w 33"/>
                  <a:gd name="T15" fmla="*/ 16 h 34"/>
                  <a:gd name="T16" fmla="*/ 23 w 33"/>
                  <a:gd name="T17" fmla="*/ 25 h 34"/>
                  <a:gd name="T18" fmla="*/ 9 w 33"/>
                  <a:gd name="T19" fmla="*/ 19 h 34"/>
                  <a:gd name="T20" fmla="*/ 16 w 33"/>
                  <a:gd name="T21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4">
                    <a:moveTo>
                      <a:pt x="4" y="22"/>
                    </a:moveTo>
                    <a:cubicBezTo>
                      <a:pt x="7" y="30"/>
                      <a:pt x="17" y="34"/>
                      <a:pt x="25" y="31"/>
                    </a:cubicBezTo>
                    <a:cubicBezTo>
                      <a:pt x="31" y="28"/>
                      <a:pt x="33" y="21"/>
                      <a:pt x="31" y="15"/>
                    </a:cubicBezTo>
                    <a:cubicBezTo>
                      <a:pt x="29" y="7"/>
                      <a:pt x="19" y="0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2" y="6"/>
                      <a:pt x="0" y="16"/>
                      <a:pt x="4" y="22"/>
                    </a:cubicBezTo>
                    <a:close/>
                    <a:moveTo>
                      <a:pt x="16" y="7"/>
                    </a:moveTo>
                    <a:cubicBezTo>
                      <a:pt x="20" y="8"/>
                      <a:pt x="24" y="12"/>
                      <a:pt x="25" y="16"/>
                    </a:cubicBezTo>
                    <a:cubicBezTo>
                      <a:pt x="26" y="19"/>
                      <a:pt x="26" y="23"/>
                      <a:pt x="23" y="25"/>
                    </a:cubicBezTo>
                    <a:cubicBezTo>
                      <a:pt x="18" y="28"/>
                      <a:pt x="11" y="25"/>
                      <a:pt x="9" y="19"/>
                    </a:cubicBezTo>
                    <a:cubicBezTo>
                      <a:pt x="7" y="14"/>
                      <a:pt x="9" y="6"/>
                      <a:pt x="16" y="7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3" name="Freeform 1422"/>
              <p:cNvSpPr>
                <a:spLocks noEditPoints="1"/>
              </p:cNvSpPr>
              <p:nvPr/>
            </p:nvSpPr>
            <p:spPr bwMode="auto">
              <a:xfrm>
                <a:off x="1026" y="561"/>
                <a:ext cx="62" cy="61"/>
              </a:xfrm>
              <a:custGeom>
                <a:avLst/>
                <a:gdLst>
                  <a:gd name="T0" fmla="*/ 0 w 31"/>
                  <a:gd name="T1" fmla="*/ 14 h 30"/>
                  <a:gd name="T2" fmla="*/ 19 w 31"/>
                  <a:gd name="T3" fmla="*/ 30 h 30"/>
                  <a:gd name="T4" fmla="*/ 29 w 31"/>
                  <a:gd name="T5" fmla="*/ 15 h 30"/>
                  <a:gd name="T6" fmla="*/ 15 w 31"/>
                  <a:gd name="T7" fmla="*/ 0 h 30"/>
                  <a:gd name="T8" fmla="*/ 10 w 31"/>
                  <a:gd name="T9" fmla="*/ 1 h 30"/>
                  <a:gd name="T10" fmla="*/ 0 w 31"/>
                  <a:gd name="T11" fmla="*/ 14 h 30"/>
                  <a:gd name="T12" fmla="*/ 6 w 31"/>
                  <a:gd name="T13" fmla="*/ 14 h 30"/>
                  <a:gd name="T14" fmla="*/ 16 w 31"/>
                  <a:gd name="T15" fmla="*/ 7 h 30"/>
                  <a:gd name="T16" fmla="*/ 23 w 31"/>
                  <a:gd name="T17" fmla="*/ 14 h 30"/>
                  <a:gd name="T18" fmla="*/ 19 w 31"/>
                  <a:gd name="T19" fmla="*/ 24 h 30"/>
                  <a:gd name="T20" fmla="*/ 6 w 31"/>
                  <a:gd name="T21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0">
                    <a:moveTo>
                      <a:pt x="0" y="14"/>
                    </a:moveTo>
                    <a:cubicBezTo>
                      <a:pt x="0" y="24"/>
                      <a:pt x="10" y="30"/>
                      <a:pt x="19" y="30"/>
                    </a:cubicBezTo>
                    <a:cubicBezTo>
                      <a:pt x="27" y="30"/>
                      <a:pt x="31" y="23"/>
                      <a:pt x="29" y="15"/>
                    </a:cubicBezTo>
                    <a:cubicBezTo>
                      <a:pt x="28" y="8"/>
                      <a:pt x="23" y="0"/>
                      <a:pt x="15" y="0"/>
                    </a:cubicBezTo>
                    <a:cubicBezTo>
                      <a:pt x="14" y="0"/>
                      <a:pt x="12" y="0"/>
                      <a:pt x="10" y="1"/>
                    </a:cubicBezTo>
                    <a:cubicBezTo>
                      <a:pt x="5" y="3"/>
                      <a:pt x="0" y="8"/>
                      <a:pt x="0" y="14"/>
                    </a:cubicBezTo>
                    <a:close/>
                    <a:moveTo>
                      <a:pt x="6" y="14"/>
                    </a:moveTo>
                    <a:cubicBezTo>
                      <a:pt x="7" y="9"/>
                      <a:pt x="11" y="7"/>
                      <a:pt x="16" y="7"/>
                    </a:cubicBezTo>
                    <a:cubicBezTo>
                      <a:pt x="20" y="6"/>
                      <a:pt x="22" y="10"/>
                      <a:pt x="23" y="14"/>
                    </a:cubicBezTo>
                    <a:cubicBezTo>
                      <a:pt x="24" y="17"/>
                      <a:pt x="24" y="24"/>
                      <a:pt x="19" y="24"/>
                    </a:cubicBezTo>
                    <a:cubicBezTo>
                      <a:pt x="14" y="24"/>
                      <a:pt x="6" y="21"/>
                      <a:pt x="6" y="14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4" name="Freeform 1423"/>
              <p:cNvSpPr>
                <a:spLocks/>
              </p:cNvSpPr>
              <p:nvPr/>
            </p:nvSpPr>
            <p:spPr bwMode="auto">
              <a:xfrm>
                <a:off x="1090" y="678"/>
                <a:ext cx="82" cy="62"/>
              </a:xfrm>
              <a:custGeom>
                <a:avLst/>
                <a:gdLst>
                  <a:gd name="T0" fmla="*/ 41 w 41"/>
                  <a:gd name="T1" fmla="*/ 4 h 31"/>
                  <a:gd name="T2" fmla="*/ 3 w 41"/>
                  <a:gd name="T3" fmla="*/ 15 h 31"/>
                  <a:gd name="T4" fmla="*/ 7 w 41"/>
                  <a:gd name="T5" fmla="*/ 10 h 31"/>
                  <a:gd name="T6" fmla="*/ 24 w 41"/>
                  <a:gd name="T7" fmla="*/ 17 h 31"/>
                  <a:gd name="T8" fmla="*/ 36 w 41"/>
                  <a:gd name="T9" fmla="*/ 3 h 31"/>
                  <a:gd name="T10" fmla="*/ 41 w 41"/>
                  <a:gd name="T11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1">
                    <a:moveTo>
                      <a:pt x="41" y="4"/>
                    </a:moveTo>
                    <a:cubicBezTo>
                      <a:pt x="38" y="23"/>
                      <a:pt x="16" y="31"/>
                      <a:pt x="3" y="15"/>
                    </a:cubicBezTo>
                    <a:cubicBezTo>
                      <a:pt x="0" y="12"/>
                      <a:pt x="4" y="8"/>
                      <a:pt x="7" y="10"/>
                    </a:cubicBezTo>
                    <a:cubicBezTo>
                      <a:pt x="12" y="15"/>
                      <a:pt x="17" y="18"/>
                      <a:pt x="24" y="17"/>
                    </a:cubicBezTo>
                    <a:cubicBezTo>
                      <a:pt x="31" y="15"/>
                      <a:pt x="34" y="8"/>
                      <a:pt x="36" y="3"/>
                    </a:cubicBezTo>
                    <a:cubicBezTo>
                      <a:pt x="37" y="0"/>
                      <a:pt x="41" y="1"/>
                      <a:pt x="41" y="4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5" name="Freeform 1424"/>
              <p:cNvSpPr>
                <a:spLocks/>
              </p:cNvSpPr>
              <p:nvPr/>
            </p:nvSpPr>
            <p:spPr bwMode="auto">
              <a:xfrm>
                <a:off x="953" y="507"/>
                <a:ext cx="161" cy="93"/>
              </a:xfrm>
              <a:custGeom>
                <a:avLst/>
                <a:gdLst>
                  <a:gd name="T0" fmla="*/ 4 w 80"/>
                  <a:gd name="T1" fmla="*/ 37 h 46"/>
                  <a:gd name="T2" fmla="*/ 65 w 80"/>
                  <a:gd name="T3" fmla="*/ 3 h 46"/>
                  <a:gd name="T4" fmla="*/ 70 w 80"/>
                  <a:gd name="T5" fmla="*/ 2 h 46"/>
                  <a:gd name="T6" fmla="*/ 72 w 80"/>
                  <a:gd name="T7" fmla="*/ 8 h 46"/>
                  <a:gd name="T8" fmla="*/ 61 w 80"/>
                  <a:gd name="T9" fmla="*/ 11 h 46"/>
                  <a:gd name="T10" fmla="*/ 10 w 80"/>
                  <a:gd name="T11" fmla="*/ 41 h 46"/>
                  <a:gd name="T12" fmla="*/ 4 w 80"/>
                  <a:gd name="T1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46">
                    <a:moveTo>
                      <a:pt x="4" y="37"/>
                    </a:moveTo>
                    <a:cubicBezTo>
                      <a:pt x="19" y="19"/>
                      <a:pt x="43" y="9"/>
                      <a:pt x="65" y="3"/>
                    </a:cubicBezTo>
                    <a:cubicBezTo>
                      <a:pt x="67" y="2"/>
                      <a:pt x="69" y="2"/>
                      <a:pt x="70" y="2"/>
                    </a:cubicBezTo>
                    <a:cubicBezTo>
                      <a:pt x="78" y="0"/>
                      <a:pt x="80" y="5"/>
                      <a:pt x="72" y="8"/>
                    </a:cubicBezTo>
                    <a:cubicBezTo>
                      <a:pt x="68" y="9"/>
                      <a:pt x="64" y="10"/>
                      <a:pt x="61" y="11"/>
                    </a:cubicBezTo>
                    <a:cubicBezTo>
                      <a:pt x="43" y="17"/>
                      <a:pt x="22" y="26"/>
                      <a:pt x="10" y="41"/>
                    </a:cubicBezTo>
                    <a:cubicBezTo>
                      <a:pt x="5" y="46"/>
                      <a:pt x="0" y="43"/>
                      <a:pt x="4" y="37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6" name="Freeform 1425"/>
              <p:cNvSpPr>
                <a:spLocks/>
              </p:cNvSpPr>
              <p:nvPr/>
            </p:nvSpPr>
            <p:spPr bwMode="auto">
              <a:xfrm>
                <a:off x="941" y="493"/>
                <a:ext cx="345" cy="289"/>
              </a:xfrm>
              <a:custGeom>
                <a:avLst/>
                <a:gdLst>
                  <a:gd name="T0" fmla="*/ 327 w 345"/>
                  <a:gd name="T1" fmla="*/ 127 h 289"/>
                  <a:gd name="T2" fmla="*/ 299 w 345"/>
                  <a:gd name="T3" fmla="*/ 153 h 289"/>
                  <a:gd name="T4" fmla="*/ 267 w 345"/>
                  <a:gd name="T5" fmla="*/ 161 h 289"/>
                  <a:gd name="T6" fmla="*/ 249 w 345"/>
                  <a:gd name="T7" fmla="*/ 167 h 289"/>
                  <a:gd name="T8" fmla="*/ 255 w 345"/>
                  <a:gd name="T9" fmla="*/ 211 h 289"/>
                  <a:gd name="T10" fmla="*/ 239 w 345"/>
                  <a:gd name="T11" fmla="*/ 253 h 289"/>
                  <a:gd name="T12" fmla="*/ 193 w 345"/>
                  <a:gd name="T13" fmla="*/ 283 h 289"/>
                  <a:gd name="T14" fmla="*/ 131 w 345"/>
                  <a:gd name="T15" fmla="*/ 289 h 289"/>
                  <a:gd name="T16" fmla="*/ 66 w 345"/>
                  <a:gd name="T17" fmla="*/ 275 h 289"/>
                  <a:gd name="T18" fmla="*/ 26 w 345"/>
                  <a:gd name="T19" fmla="*/ 239 h 289"/>
                  <a:gd name="T20" fmla="*/ 2 w 345"/>
                  <a:gd name="T21" fmla="*/ 183 h 289"/>
                  <a:gd name="T22" fmla="*/ 0 w 345"/>
                  <a:gd name="T23" fmla="*/ 147 h 289"/>
                  <a:gd name="T24" fmla="*/ 12 w 345"/>
                  <a:gd name="T25" fmla="*/ 113 h 289"/>
                  <a:gd name="T26" fmla="*/ 40 w 345"/>
                  <a:gd name="T27" fmla="*/ 76 h 289"/>
                  <a:gd name="T28" fmla="*/ 79 w 345"/>
                  <a:gd name="T29" fmla="*/ 52 h 289"/>
                  <a:gd name="T30" fmla="*/ 119 w 345"/>
                  <a:gd name="T31" fmla="*/ 34 h 289"/>
                  <a:gd name="T32" fmla="*/ 165 w 345"/>
                  <a:gd name="T33" fmla="*/ 18 h 289"/>
                  <a:gd name="T34" fmla="*/ 213 w 345"/>
                  <a:gd name="T35" fmla="*/ 8 h 289"/>
                  <a:gd name="T36" fmla="*/ 261 w 345"/>
                  <a:gd name="T37" fmla="*/ 0 h 289"/>
                  <a:gd name="T38" fmla="*/ 293 w 345"/>
                  <a:gd name="T39" fmla="*/ 4 h 289"/>
                  <a:gd name="T40" fmla="*/ 321 w 345"/>
                  <a:gd name="T41" fmla="*/ 16 h 289"/>
                  <a:gd name="T42" fmla="*/ 343 w 345"/>
                  <a:gd name="T43" fmla="*/ 50 h 289"/>
                  <a:gd name="T44" fmla="*/ 345 w 345"/>
                  <a:gd name="T45" fmla="*/ 84 h 289"/>
                  <a:gd name="T46" fmla="*/ 327 w 345"/>
                  <a:gd name="T47" fmla="*/ 127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5" h="289">
                    <a:moveTo>
                      <a:pt x="327" y="127"/>
                    </a:moveTo>
                    <a:lnTo>
                      <a:pt x="299" y="153"/>
                    </a:lnTo>
                    <a:lnTo>
                      <a:pt x="267" y="161"/>
                    </a:lnTo>
                    <a:lnTo>
                      <a:pt x="249" y="167"/>
                    </a:lnTo>
                    <a:lnTo>
                      <a:pt x="255" y="211"/>
                    </a:lnTo>
                    <a:lnTo>
                      <a:pt x="239" y="253"/>
                    </a:lnTo>
                    <a:lnTo>
                      <a:pt x="193" y="283"/>
                    </a:lnTo>
                    <a:lnTo>
                      <a:pt x="131" y="289"/>
                    </a:lnTo>
                    <a:lnTo>
                      <a:pt x="66" y="275"/>
                    </a:lnTo>
                    <a:lnTo>
                      <a:pt x="26" y="239"/>
                    </a:lnTo>
                    <a:lnTo>
                      <a:pt x="2" y="183"/>
                    </a:lnTo>
                    <a:lnTo>
                      <a:pt x="0" y="147"/>
                    </a:lnTo>
                    <a:lnTo>
                      <a:pt x="12" y="113"/>
                    </a:lnTo>
                    <a:lnTo>
                      <a:pt x="40" y="76"/>
                    </a:lnTo>
                    <a:lnTo>
                      <a:pt x="79" y="52"/>
                    </a:lnTo>
                    <a:lnTo>
                      <a:pt x="119" y="34"/>
                    </a:lnTo>
                    <a:lnTo>
                      <a:pt x="165" y="18"/>
                    </a:lnTo>
                    <a:lnTo>
                      <a:pt x="213" y="8"/>
                    </a:lnTo>
                    <a:lnTo>
                      <a:pt x="261" y="0"/>
                    </a:lnTo>
                    <a:lnTo>
                      <a:pt x="293" y="4"/>
                    </a:lnTo>
                    <a:lnTo>
                      <a:pt x="321" y="16"/>
                    </a:lnTo>
                    <a:lnTo>
                      <a:pt x="343" y="50"/>
                    </a:lnTo>
                    <a:lnTo>
                      <a:pt x="345" y="84"/>
                    </a:lnTo>
                    <a:lnTo>
                      <a:pt x="327" y="127"/>
                    </a:ln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7" name="Freeform 1426"/>
              <p:cNvSpPr>
                <a:spLocks/>
              </p:cNvSpPr>
              <p:nvPr/>
            </p:nvSpPr>
            <p:spPr bwMode="auto">
              <a:xfrm>
                <a:off x="1018" y="559"/>
                <a:ext cx="74" cy="67"/>
              </a:xfrm>
              <a:custGeom>
                <a:avLst/>
                <a:gdLst>
                  <a:gd name="T0" fmla="*/ 33 w 37"/>
                  <a:gd name="T1" fmla="*/ 10 h 33"/>
                  <a:gd name="T2" fmla="*/ 12 w 37"/>
                  <a:gd name="T3" fmla="*/ 4 h 33"/>
                  <a:gd name="T4" fmla="*/ 7 w 37"/>
                  <a:gd name="T5" fmla="*/ 22 h 33"/>
                  <a:gd name="T6" fmla="*/ 30 w 37"/>
                  <a:gd name="T7" fmla="*/ 29 h 33"/>
                  <a:gd name="T8" fmla="*/ 33 w 37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3">
                    <a:moveTo>
                      <a:pt x="33" y="10"/>
                    </a:moveTo>
                    <a:cubicBezTo>
                      <a:pt x="27" y="0"/>
                      <a:pt x="17" y="0"/>
                      <a:pt x="12" y="4"/>
                    </a:cubicBezTo>
                    <a:cubicBezTo>
                      <a:pt x="6" y="8"/>
                      <a:pt x="0" y="14"/>
                      <a:pt x="7" y="22"/>
                    </a:cubicBezTo>
                    <a:cubicBezTo>
                      <a:pt x="15" y="29"/>
                      <a:pt x="23" y="33"/>
                      <a:pt x="30" y="29"/>
                    </a:cubicBezTo>
                    <a:cubicBezTo>
                      <a:pt x="37" y="24"/>
                      <a:pt x="33" y="10"/>
                      <a:pt x="3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8" name="Freeform 1427"/>
              <p:cNvSpPr>
                <a:spLocks/>
              </p:cNvSpPr>
              <p:nvPr/>
            </p:nvSpPr>
            <p:spPr bwMode="auto">
              <a:xfrm>
                <a:off x="1082" y="519"/>
                <a:ext cx="68" cy="62"/>
              </a:xfrm>
              <a:custGeom>
                <a:avLst/>
                <a:gdLst>
                  <a:gd name="T0" fmla="*/ 33 w 34"/>
                  <a:gd name="T1" fmla="*/ 15 h 31"/>
                  <a:gd name="T2" fmla="*/ 11 w 34"/>
                  <a:gd name="T3" fmla="*/ 8 h 31"/>
                  <a:gd name="T4" fmla="*/ 8 w 34"/>
                  <a:gd name="T5" fmla="*/ 25 h 31"/>
                  <a:gd name="T6" fmla="*/ 27 w 34"/>
                  <a:gd name="T7" fmla="*/ 27 h 31"/>
                  <a:gd name="T8" fmla="*/ 34 w 34"/>
                  <a:gd name="T9" fmla="*/ 16 h 31"/>
                  <a:gd name="T10" fmla="*/ 33 w 34"/>
                  <a:gd name="T11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1">
                    <a:moveTo>
                      <a:pt x="33" y="15"/>
                    </a:moveTo>
                    <a:cubicBezTo>
                      <a:pt x="33" y="15"/>
                      <a:pt x="28" y="0"/>
                      <a:pt x="11" y="8"/>
                    </a:cubicBezTo>
                    <a:cubicBezTo>
                      <a:pt x="1" y="13"/>
                      <a:pt x="0" y="20"/>
                      <a:pt x="8" y="25"/>
                    </a:cubicBezTo>
                    <a:cubicBezTo>
                      <a:pt x="14" y="29"/>
                      <a:pt x="20" y="31"/>
                      <a:pt x="27" y="27"/>
                    </a:cubicBezTo>
                    <a:cubicBezTo>
                      <a:pt x="34" y="24"/>
                      <a:pt x="34" y="16"/>
                      <a:pt x="34" y="16"/>
                    </a:cubicBez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9" name="Freeform 1428"/>
              <p:cNvSpPr>
                <a:spLocks/>
              </p:cNvSpPr>
              <p:nvPr/>
            </p:nvSpPr>
            <p:spPr bwMode="auto">
              <a:xfrm>
                <a:off x="1214" y="545"/>
                <a:ext cx="28" cy="28"/>
              </a:xfrm>
              <a:custGeom>
                <a:avLst/>
                <a:gdLst>
                  <a:gd name="T0" fmla="*/ 5 w 14"/>
                  <a:gd name="T1" fmla="*/ 12 h 14"/>
                  <a:gd name="T2" fmla="*/ 6 w 14"/>
                  <a:gd name="T3" fmla="*/ 1 h 14"/>
                  <a:gd name="T4" fmla="*/ 5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5" y="12"/>
                    </a:moveTo>
                    <a:cubicBezTo>
                      <a:pt x="14" y="14"/>
                      <a:pt x="14" y="0"/>
                      <a:pt x="6" y="1"/>
                    </a:cubicBezTo>
                    <a:cubicBezTo>
                      <a:pt x="1" y="1"/>
                      <a:pt x="0" y="11"/>
                      <a:pt x="5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0" name="Freeform 1429"/>
              <p:cNvSpPr>
                <a:spLocks/>
              </p:cNvSpPr>
              <p:nvPr/>
            </p:nvSpPr>
            <p:spPr bwMode="auto">
              <a:xfrm>
                <a:off x="1246" y="537"/>
                <a:ext cx="28" cy="28"/>
              </a:xfrm>
              <a:custGeom>
                <a:avLst/>
                <a:gdLst>
                  <a:gd name="T0" fmla="*/ 5 w 14"/>
                  <a:gd name="T1" fmla="*/ 12 h 14"/>
                  <a:gd name="T2" fmla="*/ 6 w 14"/>
                  <a:gd name="T3" fmla="*/ 1 h 14"/>
                  <a:gd name="T4" fmla="*/ 5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5" y="12"/>
                    </a:moveTo>
                    <a:cubicBezTo>
                      <a:pt x="14" y="14"/>
                      <a:pt x="14" y="0"/>
                      <a:pt x="6" y="1"/>
                    </a:cubicBezTo>
                    <a:cubicBezTo>
                      <a:pt x="1" y="1"/>
                      <a:pt x="0" y="10"/>
                      <a:pt x="5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1" name="Freeform 1430"/>
              <p:cNvSpPr>
                <a:spLocks/>
              </p:cNvSpPr>
              <p:nvPr/>
            </p:nvSpPr>
            <p:spPr bwMode="auto">
              <a:xfrm>
                <a:off x="925" y="487"/>
                <a:ext cx="299" cy="303"/>
              </a:xfrm>
              <a:custGeom>
                <a:avLst/>
                <a:gdLst>
                  <a:gd name="T0" fmla="*/ 147 w 149"/>
                  <a:gd name="T1" fmla="*/ 6 h 151"/>
                  <a:gd name="T2" fmla="*/ 75 w 149"/>
                  <a:gd name="T3" fmla="*/ 21 h 151"/>
                  <a:gd name="T4" fmla="*/ 15 w 149"/>
                  <a:gd name="T5" fmla="*/ 65 h 151"/>
                  <a:gd name="T6" fmla="*/ 18 w 149"/>
                  <a:gd name="T7" fmla="*/ 111 h 151"/>
                  <a:gd name="T8" fmla="*/ 26 w 149"/>
                  <a:gd name="T9" fmla="*/ 122 h 151"/>
                  <a:gd name="T10" fmla="*/ 36 w 149"/>
                  <a:gd name="T11" fmla="*/ 132 h 151"/>
                  <a:gd name="T12" fmla="*/ 50 w 149"/>
                  <a:gd name="T13" fmla="*/ 139 h 151"/>
                  <a:gd name="T14" fmla="*/ 65 w 149"/>
                  <a:gd name="T15" fmla="*/ 142 h 151"/>
                  <a:gd name="T16" fmla="*/ 85 w 149"/>
                  <a:gd name="T17" fmla="*/ 143 h 151"/>
                  <a:gd name="T18" fmla="*/ 102 w 149"/>
                  <a:gd name="T19" fmla="*/ 140 h 151"/>
                  <a:gd name="T20" fmla="*/ 118 w 149"/>
                  <a:gd name="T21" fmla="*/ 131 h 151"/>
                  <a:gd name="T22" fmla="*/ 127 w 149"/>
                  <a:gd name="T23" fmla="*/ 121 h 151"/>
                  <a:gd name="T24" fmla="*/ 131 w 149"/>
                  <a:gd name="T25" fmla="*/ 108 h 151"/>
                  <a:gd name="T26" fmla="*/ 130 w 149"/>
                  <a:gd name="T27" fmla="*/ 97 h 151"/>
                  <a:gd name="T28" fmla="*/ 127 w 149"/>
                  <a:gd name="T29" fmla="*/ 85 h 151"/>
                  <a:gd name="T30" fmla="*/ 133 w 149"/>
                  <a:gd name="T31" fmla="*/ 82 h 151"/>
                  <a:gd name="T32" fmla="*/ 137 w 149"/>
                  <a:gd name="T33" fmla="*/ 95 h 151"/>
                  <a:gd name="T34" fmla="*/ 138 w 149"/>
                  <a:gd name="T35" fmla="*/ 109 h 151"/>
                  <a:gd name="T36" fmla="*/ 134 w 149"/>
                  <a:gd name="T37" fmla="*/ 123 h 151"/>
                  <a:gd name="T38" fmla="*/ 123 w 149"/>
                  <a:gd name="T39" fmla="*/ 136 h 151"/>
                  <a:gd name="T40" fmla="*/ 104 w 149"/>
                  <a:gd name="T41" fmla="*/ 147 h 151"/>
                  <a:gd name="T42" fmla="*/ 86 w 149"/>
                  <a:gd name="T43" fmla="*/ 150 h 151"/>
                  <a:gd name="T44" fmla="*/ 64 w 149"/>
                  <a:gd name="T45" fmla="*/ 149 h 151"/>
                  <a:gd name="T46" fmla="*/ 49 w 149"/>
                  <a:gd name="T47" fmla="*/ 146 h 151"/>
                  <a:gd name="T48" fmla="*/ 33 w 149"/>
                  <a:gd name="T49" fmla="*/ 138 h 151"/>
                  <a:gd name="T50" fmla="*/ 21 w 149"/>
                  <a:gd name="T51" fmla="*/ 128 h 151"/>
                  <a:gd name="T52" fmla="*/ 11 w 149"/>
                  <a:gd name="T53" fmla="*/ 114 h 151"/>
                  <a:gd name="T54" fmla="*/ 18 w 149"/>
                  <a:gd name="T55" fmla="*/ 47 h 151"/>
                  <a:gd name="T56" fmla="*/ 79 w 149"/>
                  <a:gd name="T57" fmla="*/ 13 h 151"/>
                  <a:gd name="T58" fmla="*/ 146 w 149"/>
                  <a:gd name="T59" fmla="*/ 1 h 151"/>
                  <a:gd name="T60" fmla="*/ 147 w 149"/>
                  <a:gd name="T61" fmla="*/ 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9" h="151">
                    <a:moveTo>
                      <a:pt x="147" y="6"/>
                    </a:moveTo>
                    <a:cubicBezTo>
                      <a:pt x="122" y="9"/>
                      <a:pt x="98" y="13"/>
                      <a:pt x="75" y="21"/>
                    </a:cubicBezTo>
                    <a:cubicBezTo>
                      <a:pt x="52" y="28"/>
                      <a:pt x="25" y="41"/>
                      <a:pt x="15" y="65"/>
                    </a:cubicBezTo>
                    <a:cubicBezTo>
                      <a:pt x="9" y="80"/>
                      <a:pt x="10" y="97"/>
                      <a:pt x="18" y="111"/>
                    </a:cubicBezTo>
                    <a:cubicBezTo>
                      <a:pt x="20" y="115"/>
                      <a:pt x="23" y="119"/>
                      <a:pt x="26" y="122"/>
                    </a:cubicBezTo>
                    <a:cubicBezTo>
                      <a:pt x="29" y="126"/>
                      <a:pt x="32" y="129"/>
                      <a:pt x="36" y="132"/>
                    </a:cubicBezTo>
                    <a:cubicBezTo>
                      <a:pt x="41" y="134"/>
                      <a:pt x="45" y="137"/>
                      <a:pt x="50" y="139"/>
                    </a:cubicBezTo>
                    <a:cubicBezTo>
                      <a:pt x="55" y="140"/>
                      <a:pt x="60" y="142"/>
                      <a:pt x="65" y="142"/>
                    </a:cubicBezTo>
                    <a:cubicBezTo>
                      <a:pt x="71" y="143"/>
                      <a:pt x="78" y="144"/>
                      <a:pt x="85" y="143"/>
                    </a:cubicBezTo>
                    <a:cubicBezTo>
                      <a:pt x="91" y="142"/>
                      <a:pt x="96" y="141"/>
                      <a:pt x="102" y="140"/>
                    </a:cubicBezTo>
                    <a:cubicBezTo>
                      <a:pt x="108" y="138"/>
                      <a:pt x="114" y="135"/>
                      <a:pt x="118" y="131"/>
                    </a:cubicBezTo>
                    <a:cubicBezTo>
                      <a:pt x="122" y="128"/>
                      <a:pt x="125" y="125"/>
                      <a:pt x="127" y="121"/>
                    </a:cubicBezTo>
                    <a:cubicBezTo>
                      <a:pt x="130" y="117"/>
                      <a:pt x="131" y="113"/>
                      <a:pt x="131" y="108"/>
                    </a:cubicBezTo>
                    <a:cubicBezTo>
                      <a:pt x="132" y="104"/>
                      <a:pt x="131" y="101"/>
                      <a:pt x="130" y="97"/>
                    </a:cubicBezTo>
                    <a:cubicBezTo>
                      <a:pt x="130" y="93"/>
                      <a:pt x="128" y="89"/>
                      <a:pt x="127" y="85"/>
                    </a:cubicBezTo>
                    <a:cubicBezTo>
                      <a:pt x="125" y="81"/>
                      <a:pt x="131" y="77"/>
                      <a:pt x="133" y="82"/>
                    </a:cubicBezTo>
                    <a:cubicBezTo>
                      <a:pt x="135" y="86"/>
                      <a:pt x="136" y="91"/>
                      <a:pt x="137" y="95"/>
                    </a:cubicBezTo>
                    <a:cubicBezTo>
                      <a:pt x="138" y="100"/>
                      <a:pt x="138" y="105"/>
                      <a:pt x="138" y="109"/>
                    </a:cubicBezTo>
                    <a:cubicBezTo>
                      <a:pt x="138" y="114"/>
                      <a:pt x="136" y="119"/>
                      <a:pt x="134" y="123"/>
                    </a:cubicBezTo>
                    <a:cubicBezTo>
                      <a:pt x="132" y="128"/>
                      <a:pt x="128" y="132"/>
                      <a:pt x="123" y="136"/>
                    </a:cubicBezTo>
                    <a:cubicBezTo>
                      <a:pt x="118" y="141"/>
                      <a:pt x="111" y="144"/>
                      <a:pt x="104" y="147"/>
                    </a:cubicBezTo>
                    <a:cubicBezTo>
                      <a:pt x="98" y="148"/>
                      <a:pt x="92" y="150"/>
                      <a:pt x="86" y="150"/>
                    </a:cubicBezTo>
                    <a:cubicBezTo>
                      <a:pt x="79" y="151"/>
                      <a:pt x="71" y="150"/>
                      <a:pt x="64" y="149"/>
                    </a:cubicBezTo>
                    <a:cubicBezTo>
                      <a:pt x="59" y="148"/>
                      <a:pt x="54" y="147"/>
                      <a:pt x="49" y="146"/>
                    </a:cubicBezTo>
                    <a:cubicBezTo>
                      <a:pt x="43" y="144"/>
                      <a:pt x="38" y="141"/>
                      <a:pt x="33" y="138"/>
                    </a:cubicBezTo>
                    <a:cubicBezTo>
                      <a:pt x="29" y="135"/>
                      <a:pt x="25" y="132"/>
                      <a:pt x="21" y="128"/>
                    </a:cubicBezTo>
                    <a:cubicBezTo>
                      <a:pt x="17" y="124"/>
                      <a:pt x="14" y="119"/>
                      <a:pt x="11" y="114"/>
                    </a:cubicBezTo>
                    <a:cubicBezTo>
                      <a:pt x="0" y="92"/>
                      <a:pt x="3" y="65"/>
                      <a:pt x="18" y="47"/>
                    </a:cubicBezTo>
                    <a:cubicBezTo>
                      <a:pt x="33" y="29"/>
                      <a:pt x="57" y="19"/>
                      <a:pt x="79" y="13"/>
                    </a:cubicBezTo>
                    <a:cubicBezTo>
                      <a:pt x="101" y="7"/>
                      <a:pt x="123" y="3"/>
                      <a:pt x="146" y="1"/>
                    </a:cubicBezTo>
                    <a:cubicBezTo>
                      <a:pt x="149" y="0"/>
                      <a:pt x="149" y="5"/>
                      <a:pt x="147" y="6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2" name="Freeform 1431"/>
              <p:cNvSpPr>
                <a:spLocks noEditPoints="1"/>
              </p:cNvSpPr>
              <p:nvPr/>
            </p:nvSpPr>
            <p:spPr bwMode="auto">
              <a:xfrm>
                <a:off x="1164" y="487"/>
                <a:ext cx="134" cy="183"/>
              </a:xfrm>
              <a:custGeom>
                <a:avLst/>
                <a:gdLst>
                  <a:gd name="T0" fmla="*/ 8 w 67"/>
                  <a:gd name="T1" fmla="*/ 90 h 91"/>
                  <a:gd name="T2" fmla="*/ 62 w 67"/>
                  <a:gd name="T3" fmla="*/ 58 h 91"/>
                  <a:gd name="T4" fmla="*/ 66 w 67"/>
                  <a:gd name="T5" fmla="*/ 38 h 91"/>
                  <a:gd name="T6" fmla="*/ 27 w 67"/>
                  <a:gd name="T7" fmla="*/ 1 h 91"/>
                  <a:gd name="T8" fmla="*/ 25 w 67"/>
                  <a:gd name="T9" fmla="*/ 3 h 91"/>
                  <a:gd name="T10" fmla="*/ 36 w 67"/>
                  <a:gd name="T11" fmla="*/ 66 h 91"/>
                  <a:gd name="T12" fmla="*/ 47 w 67"/>
                  <a:gd name="T13" fmla="*/ 67 h 91"/>
                  <a:gd name="T14" fmla="*/ 8 w 67"/>
                  <a:gd name="T15" fmla="*/ 83 h 91"/>
                  <a:gd name="T16" fmla="*/ 8 w 67"/>
                  <a:gd name="T17" fmla="*/ 90 h 91"/>
                  <a:gd name="T18" fmla="*/ 50 w 67"/>
                  <a:gd name="T19" fmla="*/ 60 h 91"/>
                  <a:gd name="T20" fmla="*/ 34 w 67"/>
                  <a:gd name="T21" fmla="*/ 57 h 91"/>
                  <a:gd name="T22" fmla="*/ 32 w 67"/>
                  <a:gd name="T23" fmla="*/ 7 h 91"/>
                  <a:gd name="T24" fmla="*/ 33 w 67"/>
                  <a:gd name="T25" fmla="*/ 7 h 91"/>
                  <a:gd name="T26" fmla="*/ 59 w 67"/>
                  <a:gd name="T27" fmla="*/ 38 h 91"/>
                  <a:gd name="T28" fmla="*/ 50 w 67"/>
                  <a:gd name="T29" fmla="*/ 6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7" h="91">
                    <a:moveTo>
                      <a:pt x="8" y="90"/>
                    </a:moveTo>
                    <a:cubicBezTo>
                      <a:pt x="30" y="87"/>
                      <a:pt x="51" y="77"/>
                      <a:pt x="62" y="58"/>
                    </a:cubicBezTo>
                    <a:cubicBezTo>
                      <a:pt x="65" y="52"/>
                      <a:pt x="67" y="45"/>
                      <a:pt x="66" y="38"/>
                    </a:cubicBezTo>
                    <a:cubicBezTo>
                      <a:pt x="63" y="19"/>
                      <a:pt x="48" y="0"/>
                      <a:pt x="27" y="1"/>
                    </a:cubicBezTo>
                    <a:cubicBezTo>
                      <a:pt x="26" y="1"/>
                      <a:pt x="25" y="2"/>
                      <a:pt x="25" y="3"/>
                    </a:cubicBezTo>
                    <a:cubicBezTo>
                      <a:pt x="0" y="13"/>
                      <a:pt x="13" y="58"/>
                      <a:pt x="36" y="66"/>
                    </a:cubicBezTo>
                    <a:cubicBezTo>
                      <a:pt x="40" y="67"/>
                      <a:pt x="43" y="67"/>
                      <a:pt x="47" y="67"/>
                    </a:cubicBezTo>
                    <a:cubicBezTo>
                      <a:pt x="36" y="76"/>
                      <a:pt x="23" y="82"/>
                      <a:pt x="8" y="83"/>
                    </a:cubicBezTo>
                    <a:cubicBezTo>
                      <a:pt x="4" y="84"/>
                      <a:pt x="4" y="91"/>
                      <a:pt x="8" y="90"/>
                    </a:cubicBezTo>
                    <a:close/>
                    <a:moveTo>
                      <a:pt x="50" y="60"/>
                    </a:moveTo>
                    <a:cubicBezTo>
                      <a:pt x="44" y="61"/>
                      <a:pt x="39" y="60"/>
                      <a:pt x="34" y="57"/>
                    </a:cubicBezTo>
                    <a:cubicBezTo>
                      <a:pt x="18" y="46"/>
                      <a:pt x="9" y="15"/>
                      <a:pt x="32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47" y="10"/>
                      <a:pt x="57" y="23"/>
                      <a:pt x="59" y="38"/>
                    </a:cubicBezTo>
                    <a:cubicBezTo>
                      <a:pt x="60" y="45"/>
                      <a:pt x="59" y="57"/>
                      <a:pt x="50" y="6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3" name="Freeform 1432"/>
              <p:cNvSpPr>
                <a:spLocks/>
              </p:cNvSpPr>
              <p:nvPr/>
            </p:nvSpPr>
            <p:spPr bwMode="auto">
              <a:xfrm>
                <a:off x="961" y="640"/>
                <a:ext cx="93" cy="106"/>
              </a:xfrm>
              <a:custGeom>
                <a:avLst/>
                <a:gdLst>
                  <a:gd name="T0" fmla="*/ 6 w 46"/>
                  <a:gd name="T1" fmla="*/ 13 h 53"/>
                  <a:gd name="T2" fmla="*/ 38 w 46"/>
                  <a:gd name="T3" fmla="*/ 38 h 53"/>
                  <a:gd name="T4" fmla="*/ 43 w 46"/>
                  <a:gd name="T5" fmla="*/ 30 h 53"/>
                  <a:gd name="T6" fmla="*/ 37 w 46"/>
                  <a:gd name="T7" fmla="*/ 6 h 53"/>
                  <a:gd name="T8" fmla="*/ 13 w 46"/>
                  <a:gd name="T9" fmla="*/ 5 h 53"/>
                  <a:gd name="T10" fmla="*/ 6 w 46"/>
                  <a:gd name="T11" fmla="*/ 1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3">
                    <a:moveTo>
                      <a:pt x="6" y="13"/>
                    </a:moveTo>
                    <a:cubicBezTo>
                      <a:pt x="0" y="30"/>
                      <a:pt x="23" y="53"/>
                      <a:pt x="38" y="38"/>
                    </a:cubicBezTo>
                    <a:cubicBezTo>
                      <a:pt x="40" y="36"/>
                      <a:pt x="42" y="33"/>
                      <a:pt x="43" y="30"/>
                    </a:cubicBezTo>
                    <a:cubicBezTo>
                      <a:pt x="46" y="21"/>
                      <a:pt x="44" y="12"/>
                      <a:pt x="37" y="6"/>
                    </a:cubicBezTo>
                    <a:cubicBezTo>
                      <a:pt x="30" y="1"/>
                      <a:pt x="20" y="0"/>
                      <a:pt x="13" y="5"/>
                    </a:cubicBezTo>
                    <a:cubicBezTo>
                      <a:pt x="9" y="8"/>
                      <a:pt x="7" y="10"/>
                      <a:pt x="6" y="13"/>
                    </a:cubicBezTo>
                    <a:close/>
                  </a:path>
                </a:pathLst>
              </a:custGeom>
              <a:solidFill>
                <a:srgbClr val="F2A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4" name="Freeform 1433"/>
              <p:cNvSpPr>
                <a:spLocks/>
              </p:cNvSpPr>
              <p:nvPr/>
            </p:nvSpPr>
            <p:spPr bwMode="auto">
              <a:xfrm>
                <a:off x="1050" y="575"/>
                <a:ext cx="24" cy="25"/>
              </a:xfrm>
              <a:custGeom>
                <a:avLst/>
                <a:gdLst>
                  <a:gd name="T0" fmla="*/ 9 w 12"/>
                  <a:gd name="T1" fmla="*/ 3 h 12"/>
                  <a:gd name="T2" fmla="*/ 0 w 12"/>
                  <a:gd name="T3" fmla="*/ 5 h 12"/>
                  <a:gd name="T4" fmla="*/ 7 w 12"/>
                  <a:gd name="T5" fmla="*/ 12 h 12"/>
                  <a:gd name="T6" fmla="*/ 9 w 12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9" y="3"/>
                    </a:moveTo>
                    <a:cubicBezTo>
                      <a:pt x="7" y="0"/>
                      <a:pt x="1" y="1"/>
                      <a:pt x="0" y="5"/>
                    </a:cubicBezTo>
                    <a:cubicBezTo>
                      <a:pt x="0" y="9"/>
                      <a:pt x="3" y="12"/>
                      <a:pt x="7" y="12"/>
                    </a:cubicBezTo>
                    <a:cubicBezTo>
                      <a:pt x="11" y="11"/>
                      <a:pt x="12" y="7"/>
                      <a:pt x="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5" name="Freeform 1434"/>
              <p:cNvSpPr>
                <a:spLocks/>
              </p:cNvSpPr>
              <p:nvPr/>
            </p:nvSpPr>
            <p:spPr bwMode="auto">
              <a:xfrm>
                <a:off x="1112" y="539"/>
                <a:ext cx="24" cy="24"/>
              </a:xfrm>
              <a:custGeom>
                <a:avLst/>
                <a:gdLst>
                  <a:gd name="T0" fmla="*/ 9 w 12"/>
                  <a:gd name="T1" fmla="*/ 3 h 12"/>
                  <a:gd name="T2" fmla="*/ 0 w 12"/>
                  <a:gd name="T3" fmla="*/ 5 h 12"/>
                  <a:gd name="T4" fmla="*/ 7 w 12"/>
                  <a:gd name="T5" fmla="*/ 11 h 12"/>
                  <a:gd name="T6" fmla="*/ 9 w 12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9" y="3"/>
                    </a:moveTo>
                    <a:cubicBezTo>
                      <a:pt x="7" y="0"/>
                      <a:pt x="1" y="1"/>
                      <a:pt x="0" y="5"/>
                    </a:cubicBezTo>
                    <a:cubicBezTo>
                      <a:pt x="0" y="8"/>
                      <a:pt x="3" y="12"/>
                      <a:pt x="7" y="11"/>
                    </a:cubicBezTo>
                    <a:cubicBezTo>
                      <a:pt x="11" y="10"/>
                      <a:pt x="12" y="6"/>
                      <a:pt x="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6" name="Freeform 1435"/>
              <p:cNvSpPr>
                <a:spLocks noEditPoints="1"/>
              </p:cNvSpPr>
              <p:nvPr/>
            </p:nvSpPr>
            <p:spPr bwMode="auto">
              <a:xfrm>
                <a:off x="1076" y="519"/>
                <a:ext cx="84" cy="72"/>
              </a:xfrm>
              <a:custGeom>
                <a:avLst/>
                <a:gdLst>
                  <a:gd name="T0" fmla="*/ 29 w 42"/>
                  <a:gd name="T1" fmla="*/ 34 h 36"/>
                  <a:gd name="T2" fmla="*/ 37 w 42"/>
                  <a:gd name="T3" fmla="*/ 10 h 36"/>
                  <a:gd name="T4" fmla="*/ 13 w 42"/>
                  <a:gd name="T5" fmla="*/ 3 h 36"/>
                  <a:gd name="T6" fmla="*/ 5 w 42"/>
                  <a:gd name="T7" fmla="*/ 24 h 36"/>
                  <a:gd name="T8" fmla="*/ 29 w 42"/>
                  <a:gd name="T9" fmla="*/ 34 h 36"/>
                  <a:gd name="T10" fmla="*/ 8 w 42"/>
                  <a:gd name="T11" fmla="*/ 23 h 36"/>
                  <a:gd name="T12" fmla="*/ 13 w 42"/>
                  <a:gd name="T13" fmla="*/ 4 h 36"/>
                  <a:gd name="T14" fmla="*/ 14 w 42"/>
                  <a:gd name="T15" fmla="*/ 4 h 36"/>
                  <a:gd name="T16" fmla="*/ 35 w 42"/>
                  <a:gd name="T17" fmla="*/ 16 h 36"/>
                  <a:gd name="T18" fmla="*/ 29 w 42"/>
                  <a:gd name="T19" fmla="*/ 32 h 36"/>
                  <a:gd name="T20" fmla="*/ 8 w 42"/>
                  <a:gd name="T21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36">
                    <a:moveTo>
                      <a:pt x="29" y="34"/>
                    </a:moveTo>
                    <a:cubicBezTo>
                      <a:pt x="42" y="28"/>
                      <a:pt x="37" y="10"/>
                      <a:pt x="37" y="10"/>
                    </a:cubicBezTo>
                    <a:cubicBezTo>
                      <a:pt x="34" y="5"/>
                      <a:pt x="20" y="0"/>
                      <a:pt x="13" y="3"/>
                    </a:cubicBezTo>
                    <a:cubicBezTo>
                      <a:pt x="7" y="5"/>
                      <a:pt x="0" y="15"/>
                      <a:pt x="5" y="24"/>
                    </a:cubicBezTo>
                    <a:cubicBezTo>
                      <a:pt x="10" y="34"/>
                      <a:pt x="24" y="36"/>
                      <a:pt x="29" y="34"/>
                    </a:cubicBezTo>
                    <a:close/>
                    <a:moveTo>
                      <a:pt x="8" y="23"/>
                    </a:moveTo>
                    <a:cubicBezTo>
                      <a:pt x="4" y="17"/>
                      <a:pt x="6" y="7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23" y="1"/>
                      <a:pt x="33" y="8"/>
                      <a:pt x="35" y="16"/>
                    </a:cubicBezTo>
                    <a:cubicBezTo>
                      <a:pt x="37" y="22"/>
                      <a:pt x="35" y="29"/>
                      <a:pt x="29" y="32"/>
                    </a:cubicBezTo>
                    <a:cubicBezTo>
                      <a:pt x="21" y="35"/>
                      <a:pt x="11" y="31"/>
                      <a:pt x="8" y="23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7" name="Freeform 1436"/>
              <p:cNvSpPr>
                <a:spLocks noEditPoints="1"/>
              </p:cNvSpPr>
              <p:nvPr/>
            </p:nvSpPr>
            <p:spPr bwMode="auto">
              <a:xfrm>
                <a:off x="1011" y="545"/>
                <a:ext cx="83" cy="87"/>
              </a:xfrm>
              <a:custGeom>
                <a:avLst/>
                <a:gdLst>
                  <a:gd name="T0" fmla="*/ 4 w 41"/>
                  <a:gd name="T1" fmla="*/ 31 h 43"/>
                  <a:gd name="T2" fmla="*/ 33 w 41"/>
                  <a:gd name="T3" fmla="*/ 38 h 43"/>
                  <a:gd name="T4" fmla="*/ 37 w 41"/>
                  <a:gd name="T5" fmla="*/ 14 h 43"/>
                  <a:gd name="T6" fmla="*/ 13 w 41"/>
                  <a:gd name="T7" fmla="*/ 8 h 43"/>
                  <a:gd name="T8" fmla="*/ 4 w 41"/>
                  <a:gd name="T9" fmla="*/ 31 h 43"/>
                  <a:gd name="T10" fmla="*/ 7 w 41"/>
                  <a:gd name="T11" fmla="*/ 22 h 43"/>
                  <a:gd name="T12" fmla="*/ 17 w 41"/>
                  <a:gd name="T13" fmla="*/ 9 h 43"/>
                  <a:gd name="T14" fmla="*/ 22 w 41"/>
                  <a:gd name="T15" fmla="*/ 8 h 43"/>
                  <a:gd name="T16" fmla="*/ 36 w 41"/>
                  <a:gd name="T17" fmla="*/ 23 h 43"/>
                  <a:gd name="T18" fmla="*/ 26 w 41"/>
                  <a:gd name="T19" fmla="*/ 38 h 43"/>
                  <a:gd name="T20" fmla="*/ 7 w 41"/>
                  <a:gd name="T21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43">
                    <a:moveTo>
                      <a:pt x="4" y="31"/>
                    </a:moveTo>
                    <a:cubicBezTo>
                      <a:pt x="9" y="39"/>
                      <a:pt x="25" y="43"/>
                      <a:pt x="33" y="38"/>
                    </a:cubicBezTo>
                    <a:cubicBezTo>
                      <a:pt x="40" y="34"/>
                      <a:pt x="41" y="21"/>
                      <a:pt x="37" y="14"/>
                    </a:cubicBezTo>
                    <a:cubicBezTo>
                      <a:pt x="28" y="0"/>
                      <a:pt x="13" y="8"/>
                      <a:pt x="13" y="8"/>
                    </a:cubicBezTo>
                    <a:cubicBezTo>
                      <a:pt x="8" y="11"/>
                      <a:pt x="0" y="24"/>
                      <a:pt x="4" y="31"/>
                    </a:cubicBezTo>
                    <a:close/>
                    <a:moveTo>
                      <a:pt x="7" y="22"/>
                    </a:moveTo>
                    <a:cubicBezTo>
                      <a:pt x="7" y="16"/>
                      <a:pt x="12" y="11"/>
                      <a:pt x="17" y="9"/>
                    </a:cubicBezTo>
                    <a:cubicBezTo>
                      <a:pt x="19" y="8"/>
                      <a:pt x="21" y="8"/>
                      <a:pt x="22" y="8"/>
                    </a:cubicBezTo>
                    <a:cubicBezTo>
                      <a:pt x="30" y="8"/>
                      <a:pt x="35" y="16"/>
                      <a:pt x="36" y="23"/>
                    </a:cubicBezTo>
                    <a:cubicBezTo>
                      <a:pt x="38" y="31"/>
                      <a:pt x="34" y="38"/>
                      <a:pt x="26" y="38"/>
                    </a:cubicBezTo>
                    <a:cubicBezTo>
                      <a:pt x="17" y="38"/>
                      <a:pt x="7" y="32"/>
                      <a:pt x="7" y="22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8" name="Freeform 1437"/>
              <p:cNvSpPr>
                <a:spLocks noEditPoints="1"/>
              </p:cNvSpPr>
              <p:nvPr/>
            </p:nvSpPr>
            <p:spPr bwMode="auto">
              <a:xfrm>
                <a:off x="1084" y="521"/>
                <a:ext cx="66" cy="68"/>
              </a:xfrm>
              <a:custGeom>
                <a:avLst/>
                <a:gdLst>
                  <a:gd name="T0" fmla="*/ 4 w 33"/>
                  <a:gd name="T1" fmla="*/ 22 h 34"/>
                  <a:gd name="T2" fmla="*/ 25 w 33"/>
                  <a:gd name="T3" fmla="*/ 31 h 34"/>
                  <a:gd name="T4" fmla="*/ 31 w 33"/>
                  <a:gd name="T5" fmla="*/ 15 h 34"/>
                  <a:gd name="T6" fmla="*/ 10 w 33"/>
                  <a:gd name="T7" fmla="*/ 3 h 34"/>
                  <a:gd name="T8" fmla="*/ 9 w 33"/>
                  <a:gd name="T9" fmla="*/ 3 h 34"/>
                  <a:gd name="T10" fmla="*/ 4 w 33"/>
                  <a:gd name="T11" fmla="*/ 22 h 34"/>
                  <a:gd name="T12" fmla="*/ 16 w 33"/>
                  <a:gd name="T13" fmla="*/ 7 h 34"/>
                  <a:gd name="T14" fmla="*/ 25 w 33"/>
                  <a:gd name="T15" fmla="*/ 16 h 34"/>
                  <a:gd name="T16" fmla="*/ 23 w 33"/>
                  <a:gd name="T17" fmla="*/ 25 h 34"/>
                  <a:gd name="T18" fmla="*/ 9 w 33"/>
                  <a:gd name="T19" fmla="*/ 19 h 34"/>
                  <a:gd name="T20" fmla="*/ 16 w 33"/>
                  <a:gd name="T21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4">
                    <a:moveTo>
                      <a:pt x="4" y="22"/>
                    </a:moveTo>
                    <a:cubicBezTo>
                      <a:pt x="7" y="30"/>
                      <a:pt x="17" y="34"/>
                      <a:pt x="25" y="31"/>
                    </a:cubicBezTo>
                    <a:cubicBezTo>
                      <a:pt x="31" y="28"/>
                      <a:pt x="33" y="21"/>
                      <a:pt x="31" y="15"/>
                    </a:cubicBezTo>
                    <a:cubicBezTo>
                      <a:pt x="29" y="7"/>
                      <a:pt x="19" y="0"/>
                      <a:pt x="10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2" y="6"/>
                      <a:pt x="0" y="16"/>
                      <a:pt x="4" y="22"/>
                    </a:cubicBezTo>
                    <a:close/>
                    <a:moveTo>
                      <a:pt x="16" y="7"/>
                    </a:moveTo>
                    <a:cubicBezTo>
                      <a:pt x="20" y="8"/>
                      <a:pt x="24" y="12"/>
                      <a:pt x="25" y="16"/>
                    </a:cubicBezTo>
                    <a:cubicBezTo>
                      <a:pt x="26" y="19"/>
                      <a:pt x="26" y="23"/>
                      <a:pt x="23" y="25"/>
                    </a:cubicBezTo>
                    <a:cubicBezTo>
                      <a:pt x="18" y="28"/>
                      <a:pt x="11" y="25"/>
                      <a:pt x="9" y="19"/>
                    </a:cubicBezTo>
                    <a:cubicBezTo>
                      <a:pt x="7" y="14"/>
                      <a:pt x="9" y="6"/>
                      <a:pt x="16" y="7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9" name="Freeform 1438"/>
              <p:cNvSpPr>
                <a:spLocks noEditPoints="1"/>
              </p:cNvSpPr>
              <p:nvPr/>
            </p:nvSpPr>
            <p:spPr bwMode="auto">
              <a:xfrm>
                <a:off x="1026" y="561"/>
                <a:ext cx="62" cy="61"/>
              </a:xfrm>
              <a:custGeom>
                <a:avLst/>
                <a:gdLst>
                  <a:gd name="T0" fmla="*/ 0 w 31"/>
                  <a:gd name="T1" fmla="*/ 14 h 30"/>
                  <a:gd name="T2" fmla="*/ 19 w 31"/>
                  <a:gd name="T3" fmla="*/ 30 h 30"/>
                  <a:gd name="T4" fmla="*/ 29 w 31"/>
                  <a:gd name="T5" fmla="*/ 15 h 30"/>
                  <a:gd name="T6" fmla="*/ 15 w 31"/>
                  <a:gd name="T7" fmla="*/ 0 h 30"/>
                  <a:gd name="T8" fmla="*/ 10 w 31"/>
                  <a:gd name="T9" fmla="*/ 1 h 30"/>
                  <a:gd name="T10" fmla="*/ 0 w 31"/>
                  <a:gd name="T11" fmla="*/ 14 h 30"/>
                  <a:gd name="T12" fmla="*/ 6 w 31"/>
                  <a:gd name="T13" fmla="*/ 14 h 30"/>
                  <a:gd name="T14" fmla="*/ 16 w 31"/>
                  <a:gd name="T15" fmla="*/ 7 h 30"/>
                  <a:gd name="T16" fmla="*/ 23 w 31"/>
                  <a:gd name="T17" fmla="*/ 14 h 30"/>
                  <a:gd name="T18" fmla="*/ 19 w 31"/>
                  <a:gd name="T19" fmla="*/ 24 h 30"/>
                  <a:gd name="T20" fmla="*/ 6 w 31"/>
                  <a:gd name="T21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0">
                    <a:moveTo>
                      <a:pt x="0" y="14"/>
                    </a:moveTo>
                    <a:cubicBezTo>
                      <a:pt x="0" y="24"/>
                      <a:pt x="10" y="30"/>
                      <a:pt x="19" y="30"/>
                    </a:cubicBezTo>
                    <a:cubicBezTo>
                      <a:pt x="27" y="30"/>
                      <a:pt x="31" y="23"/>
                      <a:pt x="29" y="15"/>
                    </a:cubicBezTo>
                    <a:cubicBezTo>
                      <a:pt x="28" y="8"/>
                      <a:pt x="23" y="0"/>
                      <a:pt x="15" y="0"/>
                    </a:cubicBezTo>
                    <a:cubicBezTo>
                      <a:pt x="14" y="0"/>
                      <a:pt x="12" y="0"/>
                      <a:pt x="10" y="1"/>
                    </a:cubicBezTo>
                    <a:cubicBezTo>
                      <a:pt x="5" y="3"/>
                      <a:pt x="0" y="8"/>
                      <a:pt x="0" y="14"/>
                    </a:cubicBezTo>
                    <a:close/>
                    <a:moveTo>
                      <a:pt x="6" y="14"/>
                    </a:moveTo>
                    <a:cubicBezTo>
                      <a:pt x="7" y="9"/>
                      <a:pt x="11" y="7"/>
                      <a:pt x="16" y="7"/>
                    </a:cubicBezTo>
                    <a:cubicBezTo>
                      <a:pt x="20" y="6"/>
                      <a:pt x="22" y="10"/>
                      <a:pt x="23" y="14"/>
                    </a:cubicBezTo>
                    <a:cubicBezTo>
                      <a:pt x="24" y="17"/>
                      <a:pt x="24" y="24"/>
                      <a:pt x="19" y="24"/>
                    </a:cubicBezTo>
                    <a:cubicBezTo>
                      <a:pt x="14" y="24"/>
                      <a:pt x="6" y="21"/>
                      <a:pt x="6" y="14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0" name="Freeform 1439"/>
              <p:cNvSpPr>
                <a:spLocks/>
              </p:cNvSpPr>
              <p:nvPr/>
            </p:nvSpPr>
            <p:spPr bwMode="auto">
              <a:xfrm>
                <a:off x="1090" y="678"/>
                <a:ext cx="82" cy="62"/>
              </a:xfrm>
              <a:custGeom>
                <a:avLst/>
                <a:gdLst>
                  <a:gd name="T0" fmla="*/ 41 w 41"/>
                  <a:gd name="T1" fmla="*/ 4 h 31"/>
                  <a:gd name="T2" fmla="*/ 3 w 41"/>
                  <a:gd name="T3" fmla="*/ 15 h 31"/>
                  <a:gd name="T4" fmla="*/ 7 w 41"/>
                  <a:gd name="T5" fmla="*/ 10 h 31"/>
                  <a:gd name="T6" fmla="*/ 24 w 41"/>
                  <a:gd name="T7" fmla="*/ 17 h 31"/>
                  <a:gd name="T8" fmla="*/ 36 w 41"/>
                  <a:gd name="T9" fmla="*/ 3 h 31"/>
                  <a:gd name="T10" fmla="*/ 41 w 41"/>
                  <a:gd name="T11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1">
                    <a:moveTo>
                      <a:pt x="41" y="4"/>
                    </a:moveTo>
                    <a:cubicBezTo>
                      <a:pt x="38" y="23"/>
                      <a:pt x="16" y="31"/>
                      <a:pt x="3" y="15"/>
                    </a:cubicBezTo>
                    <a:cubicBezTo>
                      <a:pt x="0" y="12"/>
                      <a:pt x="4" y="8"/>
                      <a:pt x="7" y="10"/>
                    </a:cubicBezTo>
                    <a:cubicBezTo>
                      <a:pt x="12" y="15"/>
                      <a:pt x="17" y="18"/>
                      <a:pt x="24" y="17"/>
                    </a:cubicBezTo>
                    <a:cubicBezTo>
                      <a:pt x="31" y="15"/>
                      <a:pt x="34" y="8"/>
                      <a:pt x="36" y="3"/>
                    </a:cubicBezTo>
                    <a:cubicBezTo>
                      <a:pt x="37" y="0"/>
                      <a:pt x="41" y="1"/>
                      <a:pt x="41" y="4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1" name="Freeform 1440"/>
              <p:cNvSpPr>
                <a:spLocks/>
              </p:cNvSpPr>
              <p:nvPr/>
            </p:nvSpPr>
            <p:spPr bwMode="auto">
              <a:xfrm>
                <a:off x="1032" y="481"/>
                <a:ext cx="36" cy="70"/>
              </a:xfrm>
              <a:custGeom>
                <a:avLst/>
                <a:gdLst>
                  <a:gd name="T0" fmla="*/ 18 w 18"/>
                  <a:gd name="T1" fmla="*/ 29 h 35"/>
                  <a:gd name="T2" fmla="*/ 17 w 18"/>
                  <a:gd name="T3" fmla="*/ 20 h 35"/>
                  <a:gd name="T4" fmla="*/ 15 w 18"/>
                  <a:gd name="T5" fmla="*/ 9 h 35"/>
                  <a:gd name="T6" fmla="*/ 11 w 18"/>
                  <a:gd name="T7" fmla="*/ 3 h 35"/>
                  <a:gd name="T8" fmla="*/ 5 w 18"/>
                  <a:gd name="T9" fmla="*/ 0 h 35"/>
                  <a:gd name="T10" fmla="*/ 0 w 18"/>
                  <a:gd name="T11" fmla="*/ 6 h 35"/>
                  <a:gd name="T12" fmla="*/ 1 w 18"/>
                  <a:gd name="T13" fmla="*/ 14 h 35"/>
                  <a:gd name="T14" fmla="*/ 4 w 18"/>
                  <a:gd name="T15" fmla="*/ 25 h 35"/>
                  <a:gd name="T16" fmla="*/ 8 w 18"/>
                  <a:gd name="T17" fmla="*/ 34 h 35"/>
                  <a:gd name="T18" fmla="*/ 14 w 18"/>
                  <a:gd name="T19" fmla="*/ 34 h 35"/>
                  <a:gd name="T20" fmla="*/ 18 w 18"/>
                  <a:gd name="T21" fmla="*/ 2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35">
                    <a:moveTo>
                      <a:pt x="18" y="29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11" y="35"/>
                      <a:pt x="14" y="34"/>
                    </a:cubicBezTo>
                    <a:cubicBezTo>
                      <a:pt x="18" y="33"/>
                      <a:pt x="18" y="29"/>
                      <a:pt x="18" y="29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2" name="Freeform 1441"/>
              <p:cNvSpPr>
                <a:spLocks/>
              </p:cNvSpPr>
              <p:nvPr/>
            </p:nvSpPr>
            <p:spPr bwMode="auto">
              <a:xfrm>
                <a:off x="1026" y="471"/>
                <a:ext cx="46" cy="84"/>
              </a:xfrm>
              <a:custGeom>
                <a:avLst/>
                <a:gdLst>
                  <a:gd name="T0" fmla="*/ 18 w 23"/>
                  <a:gd name="T1" fmla="*/ 32 h 42"/>
                  <a:gd name="T2" fmla="*/ 14 w 23"/>
                  <a:gd name="T3" fmla="*/ 12 h 42"/>
                  <a:gd name="T4" fmla="*/ 13 w 23"/>
                  <a:gd name="T5" fmla="*/ 10 h 42"/>
                  <a:gd name="T6" fmla="*/ 12 w 23"/>
                  <a:gd name="T7" fmla="*/ 10 h 42"/>
                  <a:gd name="T8" fmla="*/ 12 w 23"/>
                  <a:gd name="T9" fmla="*/ 10 h 42"/>
                  <a:gd name="T10" fmla="*/ 11 w 23"/>
                  <a:gd name="T11" fmla="*/ 9 h 42"/>
                  <a:gd name="T12" fmla="*/ 11 w 23"/>
                  <a:gd name="T13" fmla="*/ 8 h 42"/>
                  <a:gd name="T14" fmla="*/ 10 w 23"/>
                  <a:gd name="T15" fmla="*/ 8 h 42"/>
                  <a:gd name="T16" fmla="*/ 9 w 23"/>
                  <a:gd name="T17" fmla="*/ 8 h 42"/>
                  <a:gd name="T18" fmla="*/ 9 w 23"/>
                  <a:gd name="T19" fmla="*/ 8 h 42"/>
                  <a:gd name="T20" fmla="*/ 9 w 23"/>
                  <a:gd name="T21" fmla="*/ 8 h 42"/>
                  <a:gd name="T22" fmla="*/ 9 w 23"/>
                  <a:gd name="T23" fmla="*/ 8 h 42"/>
                  <a:gd name="T24" fmla="*/ 9 w 23"/>
                  <a:gd name="T25" fmla="*/ 8 h 42"/>
                  <a:gd name="T26" fmla="*/ 8 w 23"/>
                  <a:gd name="T27" fmla="*/ 8 h 42"/>
                  <a:gd name="T28" fmla="*/ 8 w 23"/>
                  <a:gd name="T29" fmla="*/ 9 h 42"/>
                  <a:gd name="T30" fmla="*/ 7 w 23"/>
                  <a:gd name="T31" fmla="*/ 10 h 42"/>
                  <a:gd name="T32" fmla="*/ 7 w 23"/>
                  <a:gd name="T33" fmla="*/ 11 h 42"/>
                  <a:gd name="T34" fmla="*/ 7 w 23"/>
                  <a:gd name="T35" fmla="*/ 12 h 42"/>
                  <a:gd name="T36" fmla="*/ 7 w 23"/>
                  <a:gd name="T37" fmla="*/ 15 h 42"/>
                  <a:gd name="T38" fmla="*/ 8 w 23"/>
                  <a:gd name="T39" fmla="*/ 24 h 42"/>
                  <a:gd name="T40" fmla="*/ 10 w 23"/>
                  <a:gd name="T41" fmla="*/ 29 h 42"/>
                  <a:gd name="T42" fmla="*/ 13 w 23"/>
                  <a:gd name="T43" fmla="*/ 36 h 42"/>
                  <a:gd name="T44" fmla="*/ 7 w 23"/>
                  <a:gd name="T45" fmla="*/ 39 h 42"/>
                  <a:gd name="T46" fmla="*/ 4 w 23"/>
                  <a:gd name="T47" fmla="*/ 32 h 42"/>
                  <a:gd name="T48" fmla="*/ 2 w 23"/>
                  <a:gd name="T49" fmla="*/ 25 h 42"/>
                  <a:gd name="T50" fmla="*/ 0 w 23"/>
                  <a:gd name="T51" fmla="*/ 14 h 42"/>
                  <a:gd name="T52" fmla="*/ 7 w 23"/>
                  <a:gd name="T53" fmla="*/ 2 h 42"/>
                  <a:gd name="T54" fmla="*/ 18 w 23"/>
                  <a:gd name="T55" fmla="*/ 8 h 42"/>
                  <a:gd name="T56" fmla="*/ 23 w 23"/>
                  <a:gd name="T57" fmla="*/ 32 h 42"/>
                  <a:gd name="T58" fmla="*/ 18 w 23"/>
                  <a:gd name="T59" fmla="*/ 3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" h="42">
                    <a:moveTo>
                      <a:pt x="18" y="32"/>
                    </a:moveTo>
                    <a:cubicBezTo>
                      <a:pt x="18" y="26"/>
                      <a:pt x="17" y="18"/>
                      <a:pt x="14" y="12"/>
                    </a:cubicBezTo>
                    <a:cubicBezTo>
                      <a:pt x="13" y="11"/>
                      <a:pt x="13" y="11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13" y="10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1" y="9"/>
                      <a:pt x="11" y="8"/>
                    </a:cubicBezTo>
                    <a:cubicBezTo>
                      <a:pt x="11" y="8"/>
                      <a:pt x="9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8" y="8"/>
                      <a:pt x="10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8" y="9"/>
                      <a:pt x="8" y="9"/>
                      <a:pt x="7" y="10"/>
                    </a:cubicBezTo>
                    <a:cubicBezTo>
                      <a:pt x="8" y="9"/>
                      <a:pt x="7" y="10"/>
                      <a:pt x="7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18"/>
                      <a:pt x="7" y="21"/>
                      <a:pt x="8" y="24"/>
                    </a:cubicBezTo>
                    <a:cubicBezTo>
                      <a:pt x="8" y="26"/>
                      <a:pt x="9" y="28"/>
                      <a:pt x="10" y="29"/>
                    </a:cubicBezTo>
                    <a:cubicBezTo>
                      <a:pt x="11" y="32"/>
                      <a:pt x="12" y="34"/>
                      <a:pt x="13" y="36"/>
                    </a:cubicBezTo>
                    <a:cubicBezTo>
                      <a:pt x="13" y="39"/>
                      <a:pt x="9" y="42"/>
                      <a:pt x="7" y="39"/>
                    </a:cubicBezTo>
                    <a:cubicBezTo>
                      <a:pt x="6" y="37"/>
                      <a:pt x="5" y="34"/>
                      <a:pt x="4" y="32"/>
                    </a:cubicBezTo>
                    <a:cubicBezTo>
                      <a:pt x="3" y="30"/>
                      <a:pt x="2" y="27"/>
                      <a:pt x="2" y="25"/>
                    </a:cubicBezTo>
                    <a:cubicBezTo>
                      <a:pt x="1" y="22"/>
                      <a:pt x="0" y="18"/>
                      <a:pt x="0" y="14"/>
                    </a:cubicBezTo>
                    <a:cubicBezTo>
                      <a:pt x="0" y="9"/>
                      <a:pt x="2" y="4"/>
                      <a:pt x="7" y="2"/>
                    </a:cubicBezTo>
                    <a:cubicBezTo>
                      <a:pt x="12" y="0"/>
                      <a:pt x="16" y="4"/>
                      <a:pt x="18" y="8"/>
                    </a:cubicBezTo>
                    <a:cubicBezTo>
                      <a:pt x="23" y="15"/>
                      <a:pt x="23" y="24"/>
                      <a:pt x="23" y="32"/>
                    </a:cubicBezTo>
                    <a:cubicBezTo>
                      <a:pt x="23" y="35"/>
                      <a:pt x="18" y="35"/>
                      <a:pt x="18" y="32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3" name="Freeform 1442"/>
              <p:cNvSpPr>
                <a:spLocks/>
              </p:cNvSpPr>
              <p:nvPr/>
            </p:nvSpPr>
            <p:spPr bwMode="auto">
              <a:xfrm>
                <a:off x="957" y="503"/>
                <a:ext cx="61" cy="74"/>
              </a:xfrm>
              <a:custGeom>
                <a:avLst/>
                <a:gdLst>
                  <a:gd name="T0" fmla="*/ 26 w 30"/>
                  <a:gd name="T1" fmla="*/ 34 h 37"/>
                  <a:gd name="T2" fmla="*/ 28 w 30"/>
                  <a:gd name="T3" fmla="*/ 28 h 37"/>
                  <a:gd name="T4" fmla="*/ 23 w 30"/>
                  <a:gd name="T5" fmla="*/ 12 h 37"/>
                  <a:gd name="T6" fmla="*/ 14 w 30"/>
                  <a:gd name="T7" fmla="*/ 3 h 37"/>
                  <a:gd name="T8" fmla="*/ 3 w 30"/>
                  <a:gd name="T9" fmla="*/ 0 h 37"/>
                  <a:gd name="T10" fmla="*/ 0 w 30"/>
                  <a:gd name="T11" fmla="*/ 9 h 37"/>
                  <a:gd name="T12" fmla="*/ 6 w 30"/>
                  <a:gd name="T13" fmla="*/ 20 h 37"/>
                  <a:gd name="T14" fmla="*/ 14 w 30"/>
                  <a:gd name="T15" fmla="*/ 30 h 37"/>
                  <a:gd name="T16" fmla="*/ 21 w 30"/>
                  <a:gd name="T17" fmla="*/ 35 h 37"/>
                  <a:gd name="T18" fmla="*/ 26 w 30"/>
                  <a:gd name="T1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7">
                    <a:moveTo>
                      <a:pt x="26" y="34"/>
                    </a:moveTo>
                    <a:cubicBezTo>
                      <a:pt x="30" y="31"/>
                      <a:pt x="28" y="28"/>
                      <a:pt x="28" y="2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1" y="35"/>
                      <a:pt x="22" y="37"/>
                      <a:pt x="26" y="34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4" name="Freeform 1443"/>
              <p:cNvSpPr>
                <a:spLocks/>
              </p:cNvSpPr>
              <p:nvPr/>
            </p:nvSpPr>
            <p:spPr bwMode="auto">
              <a:xfrm>
                <a:off x="947" y="491"/>
                <a:ext cx="71" cy="90"/>
              </a:xfrm>
              <a:custGeom>
                <a:avLst/>
                <a:gdLst>
                  <a:gd name="T0" fmla="*/ 31 w 35"/>
                  <a:gd name="T1" fmla="*/ 34 h 45"/>
                  <a:gd name="T2" fmla="*/ 22 w 35"/>
                  <a:gd name="T3" fmla="*/ 16 h 45"/>
                  <a:gd name="T4" fmla="*/ 8 w 35"/>
                  <a:gd name="T5" fmla="*/ 12 h 45"/>
                  <a:gd name="T6" fmla="*/ 26 w 35"/>
                  <a:gd name="T7" fmla="*/ 39 h 45"/>
                  <a:gd name="T8" fmla="*/ 23 w 35"/>
                  <a:gd name="T9" fmla="*/ 44 h 45"/>
                  <a:gd name="T10" fmla="*/ 8 w 35"/>
                  <a:gd name="T11" fmla="*/ 28 h 45"/>
                  <a:gd name="T12" fmla="*/ 3 w 35"/>
                  <a:gd name="T13" fmla="*/ 7 h 45"/>
                  <a:gd name="T14" fmla="*/ 21 w 35"/>
                  <a:gd name="T15" fmla="*/ 6 h 45"/>
                  <a:gd name="T16" fmla="*/ 35 w 35"/>
                  <a:gd name="T17" fmla="*/ 33 h 45"/>
                  <a:gd name="T18" fmla="*/ 31 w 35"/>
                  <a:gd name="T19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5">
                    <a:moveTo>
                      <a:pt x="31" y="34"/>
                    </a:moveTo>
                    <a:cubicBezTo>
                      <a:pt x="29" y="27"/>
                      <a:pt x="26" y="21"/>
                      <a:pt x="22" y="16"/>
                    </a:cubicBezTo>
                    <a:cubicBezTo>
                      <a:pt x="20" y="13"/>
                      <a:pt x="8" y="3"/>
                      <a:pt x="8" y="12"/>
                    </a:cubicBezTo>
                    <a:cubicBezTo>
                      <a:pt x="8" y="22"/>
                      <a:pt x="19" y="33"/>
                      <a:pt x="26" y="39"/>
                    </a:cubicBezTo>
                    <a:cubicBezTo>
                      <a:pt x="28" y="41"/>
                      <a:pt x="26" y="45"/>
                      <a:pt x="23" y="44"/>
                    </a:cubicBezTo>
                    <a:cubicBezTo>
                      <a:pt x="16" y="42"/>
                      <a:pt x="11" y="33"/>
                      <a:pt x="8" y="28"/>
                    </a:cubicBezTo>
                    <a:cubicBezTo>
                      <a:pt x="4" y="22"/>
                      <a:pt x="0" y="13"/>
                      <a:pt x="3" y="7"/>
                    </a:cubicBezTo>
                    <a:cubicBezTo>
                      <a:pt x="7" y="0"/>
                      <a:pt x="17" y="2"/>
                      <a:pt x="21" y="6"/>
                    </a:cubicBezTo>
                    <a:cubicBezTo>
                      <a:pt x="29" y="13"/>
                      <a:pt x="35" y="23"/>
                      <a:pt x="35" y="33"/>
                    </a:cubicBezTo>
                    <a:cubicBezTo>
                      <a:pt x="35" y="36"/>
                      <a:pt x="31" y="36"/>
                      <a:pt x="31" y="34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5" name="Freeform 1444"/>
              <p:cNvSpPr>
                <a:spLocks/>
              </p:cNvSpPr>
              <p:nvPr/>
            </p:nvSpPr>
            <p:spPr bwMode="auto">
              <a:xfrm>
                <a:off x="953" y="507"/>
                <a:ext cx="161" cy="93"/>
              </a:xfrm>
              <a:custGeom>
                <a:avLst/>
                <a:gdLst>
                  <a:gd name="T0" fmla="*/ 4 w 80"/>
                  <a:gd name="T1" fmla="*/ 37 h 46"/>
                  <a:gd name="T2" fmla="*/ 65 w 80"/>
                  <a:gd name="T3" fmla="*/ 3 h 46"/>
                  <a:gd name="T4" fmla="*/ 70 w 80"/>
                  <a:gd name="T5" fmla="*/ 2 h 46"/>
                  <a:gd name="T6" fmla="*/ 72 w 80"/>
                  <a:gd name="T7" fmla="*/ 8 h 46"/>
                  <a:gd name="T8" fmla="*/ 61 w 80"/>
                  <a:gd name="T9" fmla="*/ 11 h 46"/>
                  <a:gd name="T10" fmla="*/ 10 w 80"/>
                  <a:gd name="T11" fmla="*/ 41 h 46"/>
                  <a:gd name="T12" fmla="*/ 4 w 80"/>
                  <a:gd name="T1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46">
                    <a:moveTo>
                      <a:pt x="4" y="37"/>
                    </a:moveTo>
                    <a:cubicBezTo>
                      <a:pt x="19" y="19"/>
                      <a:pt x="43" y="9"/>
                      <a:pt x="65" y="3"/>
                    </a:cubicBezTo>
                    <a:cubicBezTo>
                      <a:pt x="67" y="2"/>
                      <a:pt x="69" y="2"/>
                      <a:pt x="70" y="2"/>
                    </a:cubicBezTo>
                    <a:cubicBezTo>
                      <a:pt x="78" y="0"/>
                      <a:pt x="80" y="5"/>
                      <a:pt x="72" y="8"/>
                    </a:cubicBezTo>
                    <a:cubicBezTo>
                      <a:pt x="68" y="9"/>
                      <a:pt x="64" y="10"/>
                      <a:pt x="61" y="11"/>
                    </a:cubicBezTo>
                    <a:cubicBezTo>
                      <a:pt x="43" y="17"/>
                      <a:pt x="22" y="26"/>
                      <a:pt x="10" y="41"/>
                    </a:cubicBezTo>
                    <a:cubicBezTo>
                      <a:pt x="5" y="46"/>
                      <a:pt x="0" y="43"/>
                      <a:pt x="4" y="37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6" name="Rectangle 1445"/>
              <p:cNvSpPr>
                <a:spLocks noChangeArrowheads="1"/>
              </p:cNvSpPr>
              <p:nvPr/>
            </p:nvSpPr>
            <p:spPr bwMode="auto">
              <a:xfrm>
                <a:off x="881" y="865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7" name="Freeform 1446"/>
              <p:cNvSpPr>
                <a:spLocks/>
              </p:cNvSpPr>
              <p:nvPr/>
            </p:nvSpPr>
            <p:spPr bwMode="auto">
              <a:xfrm>
                <a:off x="877" y="81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  <a:gd name="T3" fmla="*/ 2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8" name="Freeform 1447"/>
              <p:cNvSpPr>
                <a:spLocks/>
              </p:cNvSpPr>
              <p:nvPr/>
            </p:nvSpPr>
            <p:spPr bwMode="auto">
              <a:xfrm>
                <a:off x="871" y="806"/>
                <a:ext cx="20" cy="69"/>
              </a:xfrm>
              <a:custGeom>
                <a:avLst/>
                <a:gdLst>
                  <a:gd name="T0" fmla="*/ 3 w 10"/>
                  <a:gd name="T1" fmla="*/ 0 h 34"/>
                  <a:gd name="T2" fmla="*/ 7 w 10"/>
                  <a:gd name="T3" fmla="*/ 2 h 34"/>
                  <a:gd name="T4" fmla="*/ 10 w 10"/>
                  <a:gd name="T5" fmla="*/ 29 h 34"/>
                  <a:gd name="T6" fmla="*/ 5 w 10"/>
                  <a:gd name="T7" fmla="*/ 33 h 34"/>
                  <a:gd name="T8" fmla="*/ 0 w 10"/>
                  <a:gd name="T9" fmla="*/ 29 h 34"/>
                  <a:gd name="T10" fmla="*/ 0 w 10"/>
                  <a:gd name="T11" fmla="*/ 28 h 34"/>
                  <a:gd name="T12" fmla="*/ 0 w 10"/>
                  <a:gd name="T13" fmla="*/ 27 h 34"/>
                  <a:gd name="T14" fmla="*/ 0 w 10"/>
                  <a:gd name="T15" fmla="*/ 18 h 34"/>
                  <a:gd name="T16" fmla="*/ 1 w 10"/>
                  <a:gd name="T17" fmla="*/ 3 h 34"/>
                  <a:gd name="T18" fmla="*/ 3 w 10"/>
                  <a:gd name="T1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34">
                    <a:moveTo>
                      <a:pt x="3" y="0"/>
                    </a:moveTo>
                    <a:cubicBezTo>
                      <a:pt x="5" y="0"/>
                      <a:pt x="6" y="1"/>
                      <a:pt x="7" y="2"/>
                    </a:cubicBezTo>
                    <a:cubicBezTo>
                      <a:pt x="8" y="10"/>
                      <a:pt x="9" y="19"/>
                      <a:pt x="10" y="29"/>
                    </a:cubicBezTo>
                    <a:cubicBezTo>
                      <a:pt x="10" y="32"/>
                      <a:pt x="7" y="33"/>
                      <a:pt x="5" y="33"/>
                    </a:cubicBezTo>
                    <a:cubicBezTo>
                      <a:pt x="3" y="34"/>
                      <a:pt x="1" y="32"/>
                      <a:pt x="0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0" y="8"/>
                      <a:pt x="1" y="3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9" name="Freeform 1448"/>
              <p:cNvSpPr>
                <a:spLocks/>
              </p:cNvSpPr>
              <p:nvPr/>
            </p:nvSpPr>
            <p:spPr bwMode="auto">
              <a:xfrm>
                <a:off x="879" y="9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0" name="Rectangle 1449"/>
              <p:cNvSpPr>
                <a:spLocks noChangeArrowheads="1"/>
              </p:cNvSpPr>
              <p:nvPr/>
            </p:nvSpPr>
            <p:spPr bwMode="auto">
              <a:xfrm>
                <a:off x="881" y="865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1" name="Freeform 1450"/>
              <p:cNvSpPr>
                <a:spLocks/>
              </p:cNvSpPr>
              <p:nvPr/>
            </p:nvSpPr>
            <p:spPr bwMode="auto">
              <a:xfrm>
                <a:off x="871" y="855"/>
                <a:ext cx="20" cy="56"/>
              </a:xfrm>
              <a:custGeom>
                <a:avLst/>
                <a:gdLst>
                  <a:gd name="T0" fmla="*/ 5 w 10"/>
                  <a:gd name="T1" fmla="*/ 0 h 28"/>
                  <a:gd name="T2" fmla="*/ 8 w 10"/>
                  <a:gd name="T3" fmla="*/ 2 h 28"/>
                  <a:gd name="T4" fmla="*/ 10 w 10"/>
                  <a:gd name="T5" fmla="*/ 5 h 28"/>
                  <a:gd name="T6" fmla="*/ 9 w 10"/>
                  <a:gd name="T7" fmla="*/ 24 h 28"/>
                  <a:gd name="T8" fmla="*/ 7 w 10"/>
                  <a:gd name="T9" fmla="*/ 27 h 28"/>
                  <a:gd name="T10" fmla="*/ 6 w 10"/>
                  <a:gd name="T11" fmla="*/ 28 h 28"/>
                  <a:gd name="T12" fmla="*/ 4 w 10"/>
                  <a:gd name="T13" fmla="*/ 28 h 28"/>
                  <a:gd name="T14" fmla="*/ 0 w 10"/>
                  <a:gd name="T15" fmla="*/ 24 h 28"/>
                  <a:gd name="T16" fmla="*/ 0 w 10"/>
                  <a:gd name="T17" fmla="*/ 5 h 28"/>
                  <a:gd name="T18" fmla="*/ 2 w 10"/>
                  <a:gd name="T19" fmla="*/ 2 h 28"/>
                  <a:gd name="T20" fmla="*/ 5 w 10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8">
                    <a:moveTo>
                      <a:pt x="5" y="0"/>
                    </a:moveTo>
                    <a:cubicBezTo>
                      <a:pt x="6" y="0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5"/>
                    </a:cubicBezTo>
                    <a:cubicBezTo>
                      <a:pt x="10" y="11"/>
                      <a:pt x="9" y="17"/>
                      <a:pt x="9" y="24"/>
                    </a:cubicBezTo>
                    <a:cubicBezTo>
                      <a:pt x="9" y="25"/>
                      <a:pt x="8" y="26"/>
                      <a:pt x="7" y="27"/>
                    </a:cubicBezTo>
                    <a:cubicBezTo>
                      <a:pt x="7" y="28"/>
                      <a:pt x="7" y="28"/>
                      <a:pt x="6" y="28"/>
                    </a:cubicBezTo>
                    <a:cubicBezTo>
                      <a:pt x="5" y="28"/>
                      <a:pt x="5" y="28"/>
                      <a:pt x="4" y="28"/>
                    </a:cubicBezTo>
                    <a:cubicBezTo>
                      <a:pt x="2" y="28"/>
                      <a:pt x="0" y="27"/>
                      <a:pt x="0" y="2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2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2" name="Freeform 1451"/>
              <p:cNvSpPr>
                <a:spLocks/>
              </p:cNvSpPr>
              <p:nvPr/>
            </p:nvSpPr>
            <p:spPr bwMode="auto">
              <a:xfrm>
                <a:off x="879" y="9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3" name="Freeform 1452"/>
              <p:cNvSpPr>
                <a:spLocks/>
              </p:cNvSpPr>
              <p:nvPr/>
            </p:nvSpPr>
            <p:spPr bwMode="auto">
              <a:xfrm>
                <a:off x="851" y="897"/>
                <a:ext cx="36" cy="34"/>
              </a:xfrm>
              <a:custGeom>
                <a:avLst/>
                <a:gdLst>
                  <a:gd name="T0" fmla="*/ 16 w 18"/>
                  <a:gd name="T1" fmla="*/ 1 h 17"/>
                  <a:gd name="T2" fmla="*/ 17 w 18"/>
                  <a:gd name="T3" fmla="*/ 4 h 17"/>
                  <a:gd name="T4" fmla="*/ 12 w 18"/>
                  <a:gd name="T5" fmla="*/ 11 h 17"/>
                  <a:gd name="T6" fmla="*/ 7 w 18"/>
                  <a:gd name="T7" fmla="*/ 16 h 17"/>
                  <a:gd name="T8" fmla="*/ 6 w 18"/>
                  <a:gd name="T9" fmla="*/ 16 h 17"/>
                  <a:gd name="T10" fmla="*/ 2 w 18"/>
                  <a:gd name="T11" fmla="*/ 15 h 17"/>
                  <a:gd name="T12" fmla="*/ 2 w 18"/>
                  <a:gd name="T13" fmla="*/ 10 h 17"/>
                  <a:gd name="T14" fmla="*/ 5 w 18"/>
                  <a:gd name="T15" fmla="*/ 7 h 17"/>
                  <a:gd name="T16" fmla="*/ 9 w 18"/>
                  <a:gd name="T17" fmla="*/ 4 h 17"/>
                  <a:gd name="T18" fmla="*/ 10 w 18"/>
                  <a:gd name="T19" fmla="*/ 3 h 17"/>
                  <a:gd name="T20" fmla="*/ 12 w 18"/>
                  <a:gd name="T21" fmla="*/ 1 h 17"/>
                  <a:gd name="T22" fmla="*/ 16 w 18"/>
                  <a:gd name="T2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16" y="1"/>
                    </a:moveTo>
                    <a:cubicBezTo>
                      <a:pt x="17" y="2"/>
                      <a:pt x="18" y="3"/>
                      <a:pt x="17" y="4"/>
                    </a:cubicBezTo>
                    <a:cubicBezTo>
                      <a:pt x="17" y="6"/>
                      <a:pt x="15" y="8"/>
                      <a:pt x="12" y="11"/>
                    </a:cubicBezTo>
                    <a:cubicBezTo>
                      <a:pt x="10" y="13"/>
                      <a:pt x="8" y="14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4" y="17"/>
                      <a:pt x="3" y="16"/>
                      <a:pt x="2" y="15"/>
                    </a:cubicBezTo>
                    <a:cubicBezTo>
                      <a:pt x="0" y="13"/>
                      <a:pt x="0" y="12"/>
                      <a:pt x="2" y="10"/>
                    </a:cubicBezTo>
                    <a:cubicBezTo>
                      <a:pt x="3" y="9"/>
                      <a:pt x="4" y="8"/>
                      <a:pt x="5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1" y="2"/>
                      <a:pt x="12" y="1"/>
                    </a:cubicBezTo>
                    <a:cubicBezTo>
                      <a:pt x="13" y="0"/>
                      <a:pt x="15" y="0"/>
                      <a:pt x="16" y="1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4" name="Freeform 1453"/>
              <p:cNvSpPr>
                <a:spLocks/>
              </p:cNvSpPr>
              <p:nvPr/>
            </p:nvSpPr>
            <p:spPr bwMode="auto">
              <a:xfrm>
                <a:off x="879" y="9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5" name="Freeform 1454"/>
              <p:cNvSpPr>
                <a:spLocks/>
              </p:cNvSpPr>
              <p:nvPr/>
            </p:nvSpPr>
            <p:spPr bwMode="auto">
              <a:xfrm>
                <a:off x="865" y="897"/>
                <a:ext cx="24" cy="56"/>
              </a:xfrm>
              <a:custGeom>
                <a:avLst/>
                <a:gdLst>
                  <a:gd name="T0" fmla="*/ 8 w 12"/>
                  <a:gd name="T1" fmla="*/ 1 h 28"/>
                  <a:gd name="T2" fmla="*/ 12 w 12"/>
                  <a:gd name="T3" fmla="*/ 4 h 28"/>
                  <a:gd name="T4" fmla="*/ 12 w 12"/>
                  <a:gd name="T5" fmla="*/ 8 h 28"/>
                  <a:gd name="T6" fmla="*/ 12 w 12"/>
                  <a:gd name="T7" fmla="*/ 9 h 28"/>
                  <a:gd name="T8" fmla="*/ 7 w 12"/>
                  <a:gd name="T9" fmla="*/ 25 h 28"/>
                  <a:gd name="T10" fmla="*/ 3 w 12"/>
                  <a:gd name="T11" fmla="*/ 27 h 28"/>
                  <a:gd name="T12" fmla="*/ 0 w 12"/>
                  <a:gd name="T13" fmla="*/ 22 h 28"/>
                  <a:gd name="T14" fmla="*/ 1 w 12"/>
                  <a:gd name="T15" fmla="*/ 20 h 28"/>
                  <a:gd name="T16" fmla="*/ 4 w 12"/>
                  <a:gd name="T17" fmla="*/ 10 h 28"/>
                  <a:gd name="T18" fmla="*/ 6 w 12"/>
                  <a:gd name="T19" fmla="*/ 1 h 28"/>
                  <a:gd name="T20" fmla="*/ 8 w 12"/>
                  <a:gd name="T21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8">
                    <a:moveTo>
                      <a:pt x="8" y="1"/>
                    </a:moveTo>
                    <a:cubicBezTo>
                      <a:pt x="10" y="1"/>
                      <a:pt x="12" y="2"/>
                      <a:pt x="12" y="4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15"/>
                      <a:pt x="10" y="20"/>
                      <a:pt x="7" y="25"/>
                    </a:cubicBezTo>
                    <a:cubicBezTo>
                      <a:pt x="6" y="27"/>
                      <a:pt x="4" y="28"/>
                      <a:pt x="3" y="27"/>
                    </a:cubicBezTo>
                    <a:cubicBezTo>
                      <a:pt x="1" y="26"/>
                      <a:pt x="0" y="25"/>
                      <a:pt x="0" y="22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6"/>
                      <a:pt x="5" y="3"/>
                      <a:pt x="6" y="1"/>
                    </a:cubicBezTo>
                    <a:cubicBezTo>
                      <a:pt x="6" y="1"/>
                      <a:pt x="7" y="0"/>
                      <a:pt x="8" y="1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6" name="Freeform 1455"/>
              <p:cNvSpPr>
                <a:spLocks/>
              </p:cNvSpPr>
              <p:nvPr/>
            </p:nvSpPr>
            <p:spPr bwMode="auto">
              <a:xfrm>
                <a:off x="879" y="90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7" name="Freeform 1456"/>
              <p:cNvSpPr>
                <a:spLocks/>
              </p:cNvSpPr>
              <p:nvPr/>
            </p:nvSpPr>
            <p:spPr bwMode="auto">
              <a:xfrm>
                <a:off x="875" y="897"/>
                <a:ext cx="38" cy="42"/>
              </a:xfrm>
              <a:custGeom>
                <a:avLst/>
                <a:gdLst>
                  <a:gd name="T0" fmla="*/ 8 w 19"/>
                  <a:gd name="T1" fmla="*/ 3 h 21"/>
                  <a:gd name="T2" fmla="*/ 19 w 19"/>
                  <a:gd name="T3" fmla="*/ 16 h 21"/>
                  <a:gd name="T4" fmla="*/ 16 w 19"/>
                  <a:gd name="T5" fmla="*/ 20 h 21"/>
                  <a:gd name="T6" fmla="*/ 11 w 19"/>
                  <a:gd name="T7" fmla="*/ 19 h 21"/>
                  <a:gd name="T8" fmla="*/ 10 w 19"/>
                  <a:gd name="T9" fmla="*/ 16 h 21"/>
                  <a:gd name="T10" fmla="*/ 8 w 19"/>
                  <a:gd name="T11" fmla="*/ 13 h 21"/>
                  <a:gd name="T12" fmla="*/ 5 w 19"/>
                  <a:gd name="T13" fmla="*/ 10 h 21"/>
                  <a:gd name="T14" fmla="*/ 5 w 19"/>
                  <a:gd name="T15" fmla="*/ 10 h 21"/>
                  <a:gd name="T16" fmla="*/ 0 w 19"/>
                  <a:gd name="T17" fmla="*/ 2 h 21"/>
                  <a:gd name="T18" fmla="*/ 1 w 19"/>
                  <a:gd name="T19" fmla="*/ 1 h 21"/>
                  <a:gd name="T20" fmla="*/ 8 w 19"/>
                  <a:gd name="T21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1">
                    <a:moveTo>
                      <a:pt x="8" y="3"/>
                    </a:moveTo>
                    <a:cubicBezTo>
                      <a:pt x="12" y="6"/>
                      <a:pt x="17" y="12"/>
                      <a:pt x="19" y="16"/>
                    </a:cubicBezTo>
                    <a:cubicBezTo>
                      <a:pt x="19" y="18"/>
                      <a:pt x="18" y="20"/>
                      <a:pt x="16" y="20"/>
                    </a:cubicBezTo>
                    <a:cubicBezTo>
                      <a:pt x="15" y="21"/>
                      <a:pt x="13" y="21"/>
                      <a:pt x="11" y="19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2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7"/>
                      <a:pt x="0" y="4"/>
                      <a:pt x="0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3" y="0"/>
                      <a:pt x="5" y="1"/>
                      <a:pt x="8" y="3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8" name="Freeform 1457"/>
              <p:cNvSpPr>
                <a:spLocks/>
              </p:cNvSpPr>
              <p:nvPr/>
            </p:nvSpPr>
            <p:spPr bwMode="auto">
              <a:xfrm>
                <a:off x="751" y="74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9" name="Freeform 1458"/>
              <p:cNvSpPr>
                <a:spLocks/>
              </p:cNvSpPr>
              <p:nvPr/>
            </p:nvSpPr>
            <p:spPr bwMode="auto">
              <a:xfrm>
                <a:off x="562" y="698"/>
                <a:ext cx="377" cy="311"/>
              </a:xfrm>
              <a:custGeom>
                <a:avLst/>
                <a:gdLst>
                  <a:gd name="T0" fmla="*/ 188 w 188"/>
                  <a:gd name="T1" fmla="*/ 154 h 155"/>
                  <a:gd name="T2" fmla="*/ 96 w 188"/>
                  <a:gd name="T3" fmla="*/ 155 h 155"/>
                  <a:gd name="T4" fmla="*/ 0 w 188"/>
                  <a:gd name="T5" fmla="*/ 153 h 155"/>
                  <a:gd name="T6" fmla="*/ 20 w 188"/>
                  <a:gd name="T7" fmla="*/ 64 h 155"/>
                  <a:gd name="T8" fmla="*/ 70 w 188"/>
                  <a:gd name="T9" fmla="*/ 7 h 155"/>
                  <a:gd name="T10" fmla="*/ 85 w 188"/>
                  <a:gd name="T11" fmla="*/ 2 h 155"/>
                  <a:gd name="T12" fmla="*/ 94 w 188"/>
                  <a:gd name="T13" fmla="*/ 0 h 155"/>
                  <a:gd name="T14" fmla="*/ 104 w 188"/>
                  <a:gd name="T15" fmla="*/ 1 h 155"/>
                  <a:gd name="T16" fmla="*/ 135 w 188"/>
                  <a:gd name="T17" fmla="*/ 18 h 155"/>
                  <a:gd name="T18" fmla="*/ 173 w 188"/>
                  <a:gd name="T19" fmla="*/ 73 h 155"/>
                  <a:gd name="T20" fmla="*/ 186 w 188"/>
                  <a:gd name="T21" fmla="*/ 134 h 155"/>
                  <a:gd name="T22" fmla="*/ 188 w 188"/>
                  <a:gd name="T23" fmla="*/ 154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155">
                    <a:moveTo>
                      <a:pt x="188" y="154"/>
                    </a:moveTo>
                    <a:cubicBezTo>
                      <a:pt x="188" y="154"/>
                      <a:pt x="106" y="155"/>
                      <a:pt x="96" y="155"/>
                    </a:cubicBezTo>
                    <a:cubicBezTo>
                      <a:pt x="86" y="155"/>
                      <a:pt x="0" y="153"/>
                      <a:pt x="0" y="153"/>
                    </a:cubicBezTo>
                    <a:cubicBezTo>
                      <a:pt x="0" y="153"/>
                      <a:pt x="7" y="89"/>
                      <a:pt x="20" y="64"/>
                    </a:cubicBezTo>
                    <a:cubicBezTo>
                      <a:pt x="34" y="38"/>
                      <a:pt x="48" y="18"/>
                      <a:pt x="70" y="7"/>
                    </a:cubicBezTo>
                    <a:cubicBezTo>
                      <a:pt x="75" y="4"/>
                      <a:pt x="79" y="3"/>
                      <a:pt x="85" y="2"/>
                    </a:cubicBezTo>
                    <a:cubicBezTo>
                      <a:pt x="88" y="1"/>
                      <a:pt x="91" y="0"/>
                      <a:pt x="94" y="0"/>
                    </a:cubicBezTo>
                    <a:cubicBezTo>
                      <a:pt x="97" y="0"/>
                      <a:pt x="101" y="0"/>
                      <a:pt x="104" y="1"/>
                    </a:cubicBezTo>
                    <a:cubicBezTo>
                      <a:pt x="115" y="3"/>
                      <a:pt x="125" y="11"/>
                      <a:pt x="135" y="18"/>
                    </a:cubicBezTo>
                    <a:cubicBezTo>
                      <a:pt x="135" y="18"/>
                      <a:pt x="167" y="54"/>
                      <a:pt x="173" y="73"/>
                    </a:cubicBezTo>
                    <a:cubicBezTo>
                      <a:pt x="178" y="93"/>
                      <a:pt x="186" y="134"/>
                      <a:pt x="186" y="134"/>
                    </a:cubicBezTo>
                    <a:lnTo>
                      <a:pt x="188" y="154"/>
                    </a:lnTo>
                    <a:close/>
                  </a:path>
                </a:pathLst>
              </a:custGeom>
              <a:solidFill>
                <a:srgbClr val="EB5F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0" name="Freeform 1459"/>
              <p:cNvSpPr>
                <a:spLocks noEditPoints="1"/>
              </p:cNvSpPr>
              <p:nvPr/>
            </p:nvSpPr>
            <p:spPr bwMode="auto">
              <a:xfrm>
                <a:off x="554" y="688"/>
                <a:ext cx="393" cy="327"/>
              </a:xfrm>
              <a:custGeom>
                <a:avLst/>
                <a:gdLst>
                  <a:gd name="T0" fmla="*/ 6 w 196"/>
                  <a:gd name="T1" fmla="*/ 161 h 163"/>
                  <a:gd name="T2" fmla="*/ 7 w 196"/>
                  <a:gd name="T3" fmla="*/ 162 h 163"/>
                  <a:gd name="T4" fmla="*/ 103 w 196"/>
                  <a:gd name="T5" fmla="*/ 163 h 163"/>
                  <a:gd name="T6" fmla="*/ 190 w 196"/>
                  <a:gd name="T7" fmla="*/ 161 h 163"/>
                  <a:gd name="T8" fmla="*/ 195 w 196"/>
                  <a:gd name="T9" fmla="*/ 157 h 163"/>
                  <a:gd name="T10" fmla="*/ 165 w 196"/>
                  <a:gd name="T11" fmla="*/ 46 h 163"/>
                  <a:gd name="T12" fmla="*/ 131 w 196"/>
                  <a:gd name="T13" fmla="*/ 13 h 163"/>
                  <a:gd name="T14" fmla="*/ 111 w 196"/>
                  <a:gd name="T15" fmla="*/ 3 h 163"/>
                  <a:gd name="T16" fmla="*/ 86 w 196"/>
                  <a:gd name="T17" fmla="*/ 2 h 163"/>
                  <a:gd name="T18" fmla="*/ 67 w 196"/>
                  <a:gd name="T19" fmla="*/ 12 h 163"/>
                  <a:gd name="T20" fmla="*/ 35 w 196"/>
                  <a:gd name="T21" fmla="*/ 40 h 163"/>
                  <a:gd name="T22" fmla="*/ 31 w 196"/>
                  <a:gd name="T23" fmla="*/ 46 h 163"/>
                  <a:gd name="T24" fmla="*/ 0 w 196"/>
                  <a:gd name="T25" fmla="*/ 157 h 163"/>
                  <a:gd name="T26" fmla="*/ 6 w 196"/>
                  <a:gd name="T27" fmla="*/ 161 h 163"/>
                  <a:gd name="T28" fmla="*/ 8 w 196"/>
                  <a:gd name="T29" fmla="*/ 155 h 163"/>
                  <a:gd name="T30" fmla="*/ 36 w 196"/>
                  <a:gd name="T31" fmla="*/ 51 h 163"/>
                  <a:gd name="T32" fmla="*/ 69 w 196"/>
                  <a:gd name="T33" fmla="*/ 18 h 163"/>
                  <a:gd name="T34" fmla="*/ 96 w 196"/>
                  <a:gd name="T35" fmla="*/ 8 h 163"/>
                  <a:gd name="T36" fmla="*/ 103 w 196"/>
                  <a:gd name="T37" fmla="*/ 8 h 163"/>
                  <a:gd name="T38" fmla="*/ 112 w 196"/>
                  <a:gd name="T39" fmla="*/ 11 h 163"/>
                  <a:gd name="T40" fmla="*/ 131 w 196"/>
                  <a:gd name="T41" fmla="*/ 21 h 163"/>
                  <a:gd name="T42" fmla="*/ 160 w 196"/>
                  <a:gd name="T43" fmla="*/ 51 h 163"/>
                  <a:gd name="T44" fmla="*/ 187 w 196"/>
                  <a:gd name="T45" fmla="*/ 156 h 163"/>
                  <a:gd name="T46" fmla="*/ 8 w 196"/>
                  <a:gd name="T47" fmla="*/ 15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163">
                    <a:moveTo>
                      <a:pt x="6" y="161"/>
                    </a:moveTo>
                    <a:cubicBezTo>
                      <a:pt x="6" y="162"/>
                      <a:pt x="7" y="162"/>
                      <a:pt x="7" y="162"/>
                    </a:cubicBezTo>
                    <a:cubicBezTo>
                      <a:pt x="39" y="161"/>
                      <a:pt x="71" y="163"/>
                      <a:pt x="103" y="163"/>
                    </a:cubicBezTo>
                    <a:cubicBezTo>
                      <a:pt x="132" y="163"/>
                      <a:pt x="161" y="163"/>
                      <a:pt x="190" y="161"/>
                    </a:cubicBezTo>
                    <a:cubicBezTo>
                      <a:pt x="193" y="162"/>
                      <a:pt x="196" y="160"/>
                      <a:pt x="195" y="157"/>
                    </a:cubicBezTo>
                    <a:cubicBezTo>
                      <a:pt x="190" y="120"/>
                      <a:pt x="186" y="78"/>
                      <a:pt x="165" y="46"/>
                    </a:cubicBezTo>
                    <a:cubicBezTo>
                      <a:pt x="156" y="32"/>
                      <a:pt x="145" y="21"/>
                      <a:pt x="131" y="13"/>
                    </a:cubicBezTo>
                    <a:cubicBezTo>
                      <a:pt x="125" y="9"/>
                      <a:pt x="118" y="5"/>
                      <a:pt x="111" y="3"/>
                    </a:cubicBezTo>
                    <a:cubicBezTo>
                      <a:pt x="103" y="1"/>
                      <a:pt x="94" y="0"/>
                      <a:pt x="86" y="2"/>
                    </a:cubicBezTo>
                    <a:cubicBezTo>
                      <a:pt x="80" y="4"/>
                      <a:pt x="73" y="9"/>
                      <a:pt x="67" y="12"/>
                    </a:cubicBezTo>
                    <a:cubicBezTo>
                      <a:pt x="55" y="19"/>
                      <a:pt x="43" y="28"/>
                      <a:pt x="35" y="40"/>
                    </a:cubicBezTo>
                    <a:cubicBezTo>
                      <a:pt x="33" y="41"/>
                      <a:pt x="32" y="43"/>
                      <a:pt x="31" y="46"/>
                    </a:cubicBezTo>
                    <a:cubicBezTo>
                      <a:pt x="11" y="78"/>
                      <a:pt x="6" y="119"/>
                      <a:pt x="0" y="157"/>
                    </a:cubicBezTo>
                    <a:cubicBezTo>
                      <a:pt x="0" y="160"/>
                      <a:pt x="3" y="162"/>
                      <a:pt x="6" y="161"/>
                    </a:cubicBezTo>
                    <a:close/>
                    <a:moveTo>
                      <a:pt x="8" y="155"/>
                    </a:moveTo>
                    <a:cubicBezTo>
                      <a:pt x="13" y="120"/>
                      <a:pt x="18" y="82"/>
                      <a:pt x="36" y="51"/>
                    </a:cubicBezTo>
                    <a:cubicBezTo>
                      <a:pt x="44" y="37"/>
                      <a:pt x="55" y="26"/>
                      <a:pt x="69" y="18"/>
                    </a:cubicBezTo>
                    <a:cubicBezTo>
                      <a:pt x="78" y="13"/>
                      <a:pt x="85" y="8"/>
                      <a:pt x="96" y="8"/>
                    </a:cubicBezTo>
                    <a:cubicBezTo>
                      <a:pt x="98" y="8"/>
                      <a:pt x="101" y="8"/>
                      <a:pt x="103" y="8"/>
                    </a:cubicBezTo>
                    <a:cubicBezTo>
                      <a:pt x="106" y="8"/>
                      <a:pt x="110" y="9"/>
                      <a:pt x="112" y="11"/>
                    </a:cubicBezTo>
                    <a:cubicBezTo>
                      <a:pt x="119" y="14"/>
                      <a:pt x="125" y="17"/>
                      <a:pt x="131" y="21"/>
                    </a:cubicBezTo>
                    <a:cubicBezTo>
                      <a:pt x="143" y="29"/>
                      <a:pt x="153" y="39"/>
                      <a:pt x="160" y="51"/>
                    </a:cubicBezTo>
                    <a:cubicBezTo>
                      <a:pt x="178" y="83"/>
                      <a:pt x="183" y="120"/>
                      <a:pt x="187" y="156"/>
                    </a:cubicBezTo>
                    <a:cubicBezTo>
                      <a:pt x="128" y="159"/>
                      <a:pt x="68" y="156"/>
                      <a:pt x="8" y="155"/>
                    </a:cubicBezTo>
                    <a:close/>
                  </a:path>
                </a:pathLst>
              </a:custGeom>
              <a:solidFill>
                <a:srgbClr val="E72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1" name="Freeform 1460"/>
              <p:cNvSpPr>
                <a:spLocks/>
              </p:cNvSpPr>
              <p:nvPr/>
            </p:nvSpPr>
            <p:spPr bwMode="auto">
              <a:xfrm>
                <a:off x="524" y="734"/>
                <a:ext cx="508" cy="384"/>
              </a:xfrm>
              <a:custGeom>
                <a:avLst/>
                <a:gdLst>
                  <a:gd name="T0" fmla="*/ 245 w 253"/>
                  <a:gd name="T1" fmla="*/ 166 h 191"/>
                  <a:gd name="T2" fmla="*/ 70 w 253"/>
                  <a:gd name="T3" fmla="*/ 11 h 191"/>
                  <a:gd name="T4" fmla="*/ 16 w 253"/>
                  <a:gd name="T5" fmla="*/ 1 h 191"/>
                  <a:gd name="T6" fmla="*/ 16 w 253"/>
                  <a:gd name="T7" fmla="*/ 25 h 191"/>
                  <a:gd name="T8" fmla="*/ 123 w 253"/>
                  <a:gd name="T9" fmla="*/ 64 h 191"/>
                  <a:gd name="T10" fmla="*/ 224 w 253"/>
                  <a:gd name="T11" fmla="*/ 178 h 191"/>
                  <a:gd name="T12" fmla="*/ 245 w 253"/>
                  <a:gd name="T13" fmla="*/ 16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3" h="191">
                    <a:moveTo>
                      <a:pt x="245" y="166"/>
                    </a:moveTo>
                    <a:cubicBezTo>
                      <a:pt x="203" y="99"/>
                      <a:pt x="147" y="36"/>
                      <a:pt x="70" y="11"/>
                    </a:cubicBezTo>
                    <a:cubicBezTo>
                      <a:pt x="53" y="6"/>
                      <a:pt x="34" y="2"/>
                      <a:pt x="16" y="1"/>
                    </a:cubicBezTo>
                    <a:cubicBezTo>
                      <a:pt x="0" y="0"/>
                      <a:pt x="1" y="24"/>
                      <a:pt x="16" y="25"/>
                    </a:cubicBezTo>
                    <a:cubicBezTo>
                      <a:pt x="55" y="28"/>
                      <a:pt x="91" y="42"/>
                      <a:pt x="123" y="64"/>
                    </a:cubicBezTo>
                    <a:cubicBezTo>
                      <a:pt x="165" y="93"/>
                      <a:pt x="197" y="135"/>
                      <a:pt x="224" y="178"/>
                    </a:cubicBezTo>
                    <a:cubicBezTo>
                      <a:pt x="232" y="191"/>
                      <a:pt x="253" y="179"/>
                      <a:pt x="245" y="166"/>
                    </a:cubicBezTo>
                    <a:close/>
                  </a:path>
                </a:pathLst>
              </a:custGeom>
              <a:solidFill>
                <a:srgbClr val="5E4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2" name="Freeform 1461"/>
              <p:cNvSpPr>
                <a:spLocks/>
              </p:cNvSpPr>
              <p:nvPr/>
            </p:nvSpPr>
            <p:spPr bwMode="auto">
              <a:xfrm>
                <a:off x="751" y="742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2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3" name="Freeform 1462"/>
              <p:cNvSpPr>
                <a:spLocks/>
              </p:cNvSpPr>
              <p:nvPr/>
            </p:nvSpPr>
            <p:spPr bwMode="auto">
              <a:xfrm>
                <a:off x="586" y="425"/>
                <a:ext cx="393" cy="375"/>
              </a:xfrm>
              <a:custGeom>
                <a:avLst/>
                <a:gdLst>
                  <a:gd name="T0" fmla="*/ 237 w 393"/>
                  <a:gd name="T1" fmla="*/ 359 h 375"/>
                  <a:gd name="T2" fmla="*/ 273 w 393"/>
                  <a:gd name="T3" fmla="*/ 333 h 375"/>
                  <a:gd name="T4" fmla="*/ 297 w 393"/>
                  <a:gd name="T5" fmla="*/ 305 h 375"/>
                  <a:gd name="T6" fmla="*/ 311 w 393"/>
                  <a:gd name="T7" fmla="*/ 261 h 375"/>
                  <a:gd name="T8" fmla="*/ 309 w 393"/>
                  <a:gd name="T9" fmla="*/ 221 h 375"/>
                  <a:gd name="T10" fmla="*/ 291 w 393"/>
                  <a:gd name="T11" fmla="*/ 181 h 375"/>
                  <a:gd name="T12" fmla="*/ 321 w 393"/>
                  <a:gd name="T13" fmla="*/ 160 h 375"/>
                  <a:gd name="T14" fmla="*/ 349 w 393"/>
                  <a:gd name="T15" fmla="*/ 140 h 375"/>
                  <a:gd name="T16" fmla="*/ 385 w 393"/>
                  <a:gd name="T17" fmla="*/ 102 h 375"/>
                  <a:gd name="T18" fmla="*/ 393 w 393"/>
                  <a:gd name="T19" fmla="*/ 66 h 375"/>
                  <a:gd name="T20" fmla="*/ 381 w 393"/>
                  <a:gd name="T21" fmla="*/ 32 h 375"/>
                  <a:gd name="T22" fmla="*/ 349 w 393"/>
                  <a:gd name="T23" fmla="*/ 8 h 375"/>
                  <a:gd name="T24" fmla="*/ 315 w 393"/>
                  <a:gd name="T25" fmla="*/ 0 h 375"/>
                  <a:gd name="T26" fmla="*/ 259 w 393"/>
                  <a:gd name="T27" fmla="*/ 8 h 375"/>
                  <a:gd name="T28" fmla="*/ 189 w 393"/>
                  <a:gd name="T29" fmla="*/ 24 h 375"/>
                  <a:gd name="T30" fmla="*/ 116 w 393"/>
                  <a:gd name="T31" fmla="*/ 54 h 375"/>
                  <a:gd name="T32" fmla="*/ 60 w 393"/>
                  <a:gd name="T33" fmla="*/ 90 h 375"/>
                  <a:gd name="T34" fmla="*/ 16 w 393"/>
                  <a:gd name="T35" fmla="*/ 142 h 375"/>
                  <a:gd name="T36" fmla="*/ 0 w 393"/>
                  <a:gd name="T37" fmla="*/ 203 h 375"/>
                  <a:gd name="T38" fmla="*/ 4 w 393"/>
                  <a:gd name="T39" fmla="*/ 261 h 375"/>
                  <a:gd name="T40" fmla="*/ 18 w 393"/>
                  <a:gd name="T41" fmla="*/ 301 h 375"/>
                  <a:gd name="T42" fmla="*/ 44 w 393"/>
                  <a:gd name="T43" fmla="*/ 335 h 375"/>
                  <a:gd name="T44" fmla="*/ 82 w 393"/>
                  <a:gd name="T45" fmla="*/ 361 h 375"/>
                  <a:gd name="T46" fmla="*/ 134 w 393"/>
                  <a:gd name="T47" fmla="*/ 375 h 375"/>
                  <a:gd name="T48" fmla="*/ 187 w 393"/>
                  <a:gd name="T49" fmla="*/ 371 h 375"/>
                  <a:gd name="T50" fmla="*/ 237 w 393"/>
                  <a:gd name="T51" fmla="*/ 359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3" h="375">
                    <a:moveTo>
                      <a:pt x="237" y="359"/>
                    </a:moveTo>
                    <a:lnTo>
                      <a:pt x="273" y="333"/>
                    </a:lnTo>
                    <a:lnTo>
                      <a:pt x="297" y="305"/>
                    </a:lnTo>
                    <a:lnTo>
                      <a:pt x="311" y="261"/>
                    </a:lnTo>
                    <a:lnTo>
                      <a:pt x="309" y="221"/>
                    </a:lnTo>
                    <a:lnTo>
                      <a:pt x="291" y="181"/>
                    </a:lnTo>
                    <a:lnTo>
                      <a:pt x="321" y="160"/>
                    </a:lnTo>
                    <a:lnTo>
                      <a:pt x="349" y="140"/>
                    </a:lnTo>
                    <a:lnTo>
                      <a:pt x="385" y="102"/>
                    </a:lnTo>
                    <a:lnTo>
                      <a:pt x="393" y="66"/>
                    </a:lnTo>
                    <a:lnTo>
                      <a:pt x="381" y="32"/>
                    </a:lnTo>
                    <a:lnTo>
                      <a:pt x="349" y="8"/>
                    </a:lnTo>
                    <a:lnTo>
                      <a:pt x="315" y="0"/>
                    </a:lnTo>
                    <a:lnTo>
                      <a:pt x="259" y="8"/>
                    </a:lnTo>
                    <a:lnTo>
                      <a:pt x="189" y="24"/>
                    </a:lnTo>
                    <a:lnTo>
                      <a:pt x="116" y="54"/>
                    </a:lnTo>
                    <a:lnTo>
                      <a:pt x="60" y="90"/>
                    </a:lnTo>
                    <a:lnTo>
                      <a:pt x="16" y="142"/>
                    </a:lnTo>
                    <a:lnTo>
                      <a:pt x="0" y="203"/>
                    </a:lnTo>
                    <a:lnTo>
                      <a:pt x="4" y="261"/>
                    </a:lnTo>
                    <a:lnTo>
                      <a:pt x="18" y="301"/>
                    </a:lnTo>
                    <a:lnTo>
                      <a:pt x="44" y="335"/>
                    </a:lnTo>
                    <a:lnTo>
                      <a:pt x="82" y="361"/>
                    </a:lnTo>
                    <a:lnTo>
                      <a:pt x="134" y="375"/>
                    </a:lnTo>
                    <a:lnTo>
                      <a:pt x="187" y="371"/>
                    </a:lnTo>
                    <a:lnTo>
                      <a:pt x="237" y="359"/>
                    </a:ln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4" name="Freeform 1463"/>
              <p:cNvSpPr>
                <a:spLocks/>
              </p:cNvSpPr>
              <p:nvPr/>
            </p:nvSpPr>
            <p:spPr bwMode="auto">
              <a:xfrm>
                <a:off x="895" y="473"/>
                <a:ext cx="28" cy="28"/>
              </a:xfrm>
              <a:custGeom>
                <a:avLst/>
                <a:gdLst>
                  <a:gd name="T0" fmla="*/ 6 w 14"/>
                  <a:gd name="T1" fmla="*/ 12 h 14"/>
                  <a:gd name="T2" fmla="*/ 7 w 14"/>
                  <a:gd name="T3" fmla="*/ 1 h 14"/>
                  <a:gd name="T4" fmla="*/ 6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6" y="12"/>
                    </a:moveTo>
                    <a:cubicBezTo>
                      <a:pt x="14" y="14"/>
                      <a:pt x="14" y="0"/>
                      <a:pt x="7" y="1"/>
                    </a:cubicBezTo>
                    <a:cubicBezTo>
                      <a:pt x="1" y="2"/>
                      <a:pt x="0" y="11"/>
                      <a:pt x="6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5" name="Freeform 1464"/>
              <p:cNvSpPr>
                <a:spLocks/>
              </p:cNvSpPr>
              <p:nvPr/>
            </p:nvSpPr>
            <p:spPr bwMode="auto">
              <a:xfrm>
                <a:off x="927" y="465"/>
                <a:ext cx="28" cy="28"/>
              </a:xfrm>
              <a:custGeom>
                <a:avLst/>
                <a:gdLst>
                  <a:gd name="T0" fmla="*/ 6 w 14"/>
                  <a:gd name="T1" fmla="*/ 12 h 14"/>
                  <a:gd name="T2" fmla="*/ 7 w 14"/>
                  <a:gd name="T3" fmla="*/ 1 h 14"/>
                  <a:gd name="T4" fmla="*/ 6 w 14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4">
                    <a:moveTo>
                      <a:pt x="6" y="12"/>
                    </a:moveTo>
                    <a:cubicBezTo>
                      <a:pt x="14" y="14"/>
                      <a:pt x="14" y="0"/>
                      <a:pt x="7" y="1"/>
                    </a:cubicBezTo>
                    <a:cubicBezTo>
                      <a:pt x="1" y="1"/>
                      <a:pt x="0" y="10"/>
                      <a:pt x="6" y="12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6" name="Freeform 1465"/>
              <p:cNvSpPr>
                <a:spLocks/>
              </p:cNvSpPr>
              <p:nvPr/>
            </p:nvSpPr>
            <p:spPr bwMode="auto">
              <a:xfrm>
                <a:off x="580" y="423"/>
                <a:ext cx="325" cy="385"/>
              </a:xfrm>
              <a:custGeom>
                <a:avLst/>
                <a:gdLst>
                  <a:gd name="T0" fmla="*/ 152 w 162"/>
                  <a:gd name="T1" fmla="*/ 0 h 192"/>
                  <a:gd name="T2" fmla="*/ 39 w 162"/>
                  <a:gd name="T3" fmla="*/ 38 h 192"/>
                  <a:gd name="T4" fmla="*/ 4 w 162"/>
                  <a:gd name="T5" fmla="*/ 85 h 192"/>
                  <a:gd name="T6" fmla="*/ 0 w 162"/>
                  <a:gd name="T7" fmla="*/ 114 h 192"/>
                  <a:gd name="T8" fmla="*/ 2 w 162"/>
                  <a:gd name="T9" fmla="*/ 133 h 192"/>
                  <a:gd name="T10" fmla="*/ 9 w 162"/>
                  <a:gd name="T11" fmla="*/ 153 h 192"/>
                  <a:gd name="T12" fmla="*/ 23 w 162"/>
                  <a:gd name="T13" fmla="*/ 172 h 192"/>
                  <a:gd name="T14" fmla="*/ 38 w 162"/>
                  <a:gd name="T15" fmla="*/ 183 h 192"/>
                  <a:gd name="T16" fmla="*/ 59 w 162"/>
                  <a:gd name="T17" fmla="*/ 190 h 192"/>
                  <a:gd name="T18" fmla="*/ 89 w 162"/>
                  <a:gd name="T19" fmla="*/ 191 h 192"/>
                  <a:gd name="T20" fmla="*/ 111 w 162"/>
                  <a:gd name="T21" fmla="*/ 186 h 192"/>
                  <a:gd name="T22" fmla="*/ 114 w 162"/>
                  <a:gd name="T23" fmla="*/ 185 h 192"/>
                  <a:gd name="T24" fmla="*/ 128 w 162"/>
                  <a:gd name="T25" fmla="*/ 179 h 192"/>
                  <a:gd name="T26" fmla="*/ 139 w 162"/>
                  <a:gd name="T27" fmla="*/ 171 h 192"/>
                  <a:gd name="T28" fmla="*/ 149 w 162"/>
                  <a:gd name="T29" fmla="*/ 161 h 192"/>
                  <a:gd name="T30" fmla="*/ 157 w 162"/>
                  <a:gd name="T31" fmla="*/ 150 h 192"/>
                  <a:gd name="T32" fmla="*/ 159 w 162"/>
                  <a:gd name="T33" fmla="*/ 145 h 192"/>
                  <a:gd name="T34" fmla="*/ 162 w 162"/>
                  <a:gd name="T35" fmla="*/ 128 h 192"/>
                  <a:gd name="T36" fmla="*/ 159 w 162"/>
                  <a:gd name="T37" fmla="*/ 109 h 192"/>
                  <a:gd name="T38" fmla="*/ 151 w 162"/>
                  <a:gd name="T39" fmla="*/ 92 h 192"/>
                  <a:gd name="T40" fmla="*/ 148 w 162"/>
                  <a:gd name="T41" fmla="*/ 86 h 192"/>
                  <a:gd name="T42" fmla="*/ 147 w 162"/>
                  <a:gd name="T43" fmla="*/ 85 h 192"/>
                  <a:gd name="T44" fmla="*/ 143 w 162"/>
                  <a:gd name="T45" fmla="*/ 88 h 192"/>
                  <a:gd name="T46" fmla="*/ 146 w 162"/>
                  <a:gd name="T47" fmla="*/ 93 h 192"/>
                  <a:gd name="T48" fmla="*/ 153 w 162"/>
                  <a:gd name="T49" fmla="*/ 110 h 192"/>
                  <a:gd name="T50" fmla="*/ 155 w 162"/>
                  <a:gd name="T51" fmla="*/ 127 h 192"/>
                  <a:gd name="T52" fmla="*/ 152 w 162"/>
                  <a:gd name="T53" fmla="*/ 143 h 192"/>
                  <a:gd name="T54" fmla="*/ 151 w 162"/>
                  <a:gd name="T55" fmla="*/ 147 h 192"/>
                  <a:gd name="T56" fmla="*/ 143 w 162"/>
                  <a:gd name="T57" fmla="*/ 158 h 192"/>
                  <a:gd name="T58" fmla="*/ 134 w 162"/>
                  <a:gd name="T59" fmla="*/ 167 h 192"/>
                  <a:gd name="T60" fmla="*/ 125 w 162"/>
                  <a:gd name="T61" fmla="*/ 173 h 192"/>
                  <a:gd name="T62" fmla="*/ 112 w 162"/>
                  <a:gd name="T63" fmla="*/ 179 h 192"/>
                  <a:gd name="T64" fmla="*/ 109 w 162"/>
                  <a:gd name="T65" fmla="*/ 180 h 192"/>
                  <a:gd name="T66" fmla="*/ 89 w 162"/>
                  <a:gd name="T67" fmla="*/ 184 h 192"/>
                  <a:gd name="T68" fmla="*/ 59 w 162"/>
                  <a:gd name="T69" fmla="*/ 183 h 192"/>
                  <a:gd name="T70" fmla="*/ 43 w 162"/>
                  <a:gd name="T71" fmla="*/ 177 h 192"/>
                  <a:gd name="T72" fmla="*/ 27 w 162"/>
                  <a:gd name="T73" fmla="*/ 166 h 192"/>
                  <a:gd name="T74" fmla="*/ 15 w 162"/>
                  <a:gd name="T75" fmla="*/ 149 h 192"/>
                  <a:gd name="T76" fmla="*/ 8 w 162"/>
                  <a:gd name="T77" fmla="*/ 131 h 192"/>
                  <a:gd name="T78" fmla="*/ 6 w 162"/>
                  <a:gd name="T79" fmla="*/ 114 h 192"/>
                  <a:gd name="T80" fmla="*/ 11 w 162"/>
                  <a:gd name="T81" fmla="*/ 83 h 192"/>
                  <a:gd name="T82" fmla="*/ 44 w 162"/>
                  <a:gd name="T83" fmla="*/ 41 h 192"/>
                  <a:gd name="T84" fmla="*/ 146 w 162"/>
                  <a:gd name="T85" fmla="*/ 7 h 192"/>
                  <a:gd name="T86" fmla="*/ 155 w 162"/>
                  <a:gd name="T87" fmla="*/ 3 h 192"/>
                  <a:gd name="T88" fmla="*/ 152 w 162"/>
                  <a:gd name="T8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" h="192">
                    <a:moveTo>
                      <a:pt x="152" y="0"/>
                    </a:moveTo>
                    <a:cubicBezTo>
                      <a:pt x="112" y="4"/>
                      <a:pt x="71" y="14"/>
                      <a:pt x="39" y="38"/>
                    </a:cubicBezTo>
                    <a:cubicBezTo>
                      <a:pt x="23" y="50"/>
                      <a:pt x="10" y="66"/>
                      <a:pt x="4" y="85"/>
                    </a:cubicBezTo>
                    <a:cubicBezTo>
                      <a:pt x="1" y="94"/>
                      <a:pt x="0" y="104"/>
                      <a:pt x="0" y="114"/>
                    </a:cubicBezTo>
                    <a:cubicBezTo>
                      <a:pt x="0" y="120"/>
                      <a:pt x="0" y="127"/>
                      <a:pt x="2" y="133"/>
                    </a:cubicBezTo>
                    <a:cubicBezTo>
                      <a:pt x="3" y="140"/>
                      <a:pt x="6" y="147"/>
                      <a:pt x="9" y="153"/>
                    </a:cubicBezTo>
                    <a:cubicBezTo>
                      <a:pt x="12" y="160"/>
                      <a:pt x="17" y="167"/>
                      <a:pt x="23" y="172"/>
                    </a:cubicBezTo>
                    <a:cubicBezTo>
                      <a:pt x="27" y="176"/>
                      <a:pt x="32" y="180"/>
                      <a:pt x="38" y="183"/>
                    </a:cubicBezTo>
                    <a:cubicBezTo>
                      <a:pt x="45" y="186"/>
                      <a:pt x="52" y="189"/>
                      <a:pt x="59" y="190"/>
                    </a:cubicBezTo>
                    <a:cubicBezTo>
                      <a:pt x="69" y="192"/>
                      <a:pt x="79" y="192"/>
                      <a:pt x="89" y="191"/>
                    </a:cubicBezTo>
                    <a:cubicBezTo>
                      <a:pt x="97" y="190"/>
                      <a:pt x="104" y="189"/>
                      <a:pt x="111" y="186"/>
                    </a:cubicBezTo>
                    <a:cubicBezTo>
                      <a:pt x="112" y="186"/>
                      <a:pt x="113" y="186"/>
                      <a:pt x="114" y="185"/>
                    </a:cubicBezTo>
                    <a:cubicBezTo>
                      <a:pt x="119" y="184"/>
                      <a:pt x="123" y="181"/>
                      <a:pt x="128" y="179"/>
                    </a:cubicBezTo>
                    <a:cubicBezTo>
                      <a:pt x="132" y="177"/>
                      <a:pt x="136" y="174"/>
                      <a:pt x="139" y="171"/>
                    </a:cubicBezTo>
                    <a:cubicBezTo>
                      <a:pt x="143" y="168"/>
                      <a:pt x="146" y="165"/>
                      <a:pt x="149" y="161"/>
                    </a:cubicBezTo>
                    <a:cubicBezTo>
                      <a:pt x="152" y="158"/>
                      <a:pt x="155" y="154"/>
                      <a:pt x="157" y="150"/>
                    </a:cubicBezTo>
                    <a:cubicBezTo>
                      <a:pt x="157" y="148"/>
                      <a:pt x="158" y="146"/>
                      <a:pt x="159" y="145"/>
                    </a:cubicBezTo>
                    <a:cubicBezTo>
                      <a:pt x="161" y="139"/>
                      <a:pt x="162" y="134"/>
                      <a:pt x="162" y="128"/>
                    </a:cubicBezTo>
                    <a:cubicBezTo>
                      <a:pt x="162" y="122"/>
                      <a:pt x="161" y="116"/>
                      <a:pt x="159" y="109"/>
                    </a:cubicBezTo>
                    <a:cubicBezTo>
                      <a:pt x="157" y="103"/>
                      <a:pt x="155" y="97"/>
                      <a:pt x="151" y="92"/>
                    </a:cubicBezTo>
                    <a:cubicBezTo>
                      <a:pt x="148" y="86"/>
                      <a:pt x="148" y="86"/>
                      <a:pt x="148" y="86"/>
                    </a:cubicBezTo>
                    <a:cubicBezTo>
                      <a:pt x="147" y="85"/>
                      <a:pt x="147" y="85"/>
                      <a:pt x="147" y="85"/>
                    </a:cubicBezTo>
                    <a:cubicBezTo>
                      <a:pt x="145" y="83"/>
                      <a:pt x="142" y="86"/>
                      <a:pt x="143" y="88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9" y="99"/>
                      <a:pt x="151" y="104"/>
                      <a:pt x="153" y="110"/>
                    </a:cubicBezTo>
                    <a:cubicBezTo>
                      <a:pt x="155" y="116"/>
                      <a:pt x="156" y="122"/>
                      <a:pt x="155" y="127"/>
                    </a:cubicBezTo>
                    <a:cubicBezTo>
                      <a:pt x="155" y="133"/>
                      <a:pt x="154" y="138"/>
                      <a:pt x="152" y="143"/>
                    </a:cubicBezTo>
                    <a:cubicBezTo>
                      <a:pt x="152" y="144"/>
                      <a:pt x="151" y="146"/>
                      <a:pt x="151" y="147"/>
                    </a:cubicBezTo>
                    <a:cubicBezTo>
                      <a:pt x="149" y="151"/>
                      <a:pt x="146" y="155"/>
                      <a:pt x="143" y="158"/>
                    </a:cubicBezTo>
                    <a:cubicBezTo>
                      <a:pt x="141" y="161"/>
                      <a:pt x="137" y="164"/>
                      <a:pt x="134" y="167"/>
                    </a:cubicBezTo>
                    <a:cubicBezTo>
                      <a:pt x="131" y="169"/>
                      <a:pt x="128" y="171"/>
                      <a:pt x="125" y="173"/>
                    </a:cubicBezTo>
                    <a:cubicBezTo>
                      <a:pt x="120" y="175"/>
                      <a:pt x="116" y="177"/>
                      <a:pt x="112" y="179"/>
                    </a:cubicBezTo>
                    <a:cubicBezTo>
                      <a:pt x="111" y="179"/>
                      <a:pt x="110" y="179"/>
                      <a:pt x="109" y="180"/>
                    </a:cubicBezTo>
                    <a:cubicBezTo>
                      <a:pt x="102" y="182"/>
                      <a:pt x="96" y="184"/>
                      <a:pt x="89" y="184"/>
                    </a:cubicBezTo>
                    <a:cubicBezTo>
                      <a:pt x="79" y="185"/>
                      <a:pt x="68" y="185"/>
                      <a:pt x="59" y="183"/>
                    </a:cubicBezTo>
                    <a:cubicBezTo>
                      <a:pt x="53" y="181"/>
                      <a:pt x="48" y="179"/>
                      <a:pt x="43" y="177"/>
                    </a:cubicBezTo>
                    <a:cubicBezTo>
                      <a:pt x="37" y="174"/>
                      <a:pt x="32" y="170"/>
                      <a:pt x="27" y="166"/>
                    </a:cubicBezTo>
                    <a:cubicBezTo>
                      <a:pt x="22" y="161"/>
                      <a:pt x="18" y="155"/>
                      <a:pt x="15" y="149"/>
                    </a:cubicBezTo>
                    <a:cubicBezTo>
                      <a:pt x="12" y="143"/>
                      <a:pt x="10" y="137"/>
                      <a:pt x="8" y="131"/>
                    </a:cubicBezTo>
                    <a:cubicBezTo>
                      <a:pt x="7" y="125"/>
                      <a:pt x="6" y="120"/>
                      <a:pt x="6" y="114"/>
                    </a:cubicBezTo>
                    <a:cubicBezTo>
                      <a:pt x="6" y="104"/>
                      <a:pt x="7" y="93"/>
                      <a:pt x="11" y="83"/>
                    </a:cubicBezTo>
                    <a:cubicBezTo>
                      <a:pt x="17" y="66"/>
                      <a:pt x="30" y="52"/>
                      <a:pt x="44" y="41"/>
                    </a:cubicBezTo>
                    <a:cubicBezTo>
                      <a:pt x="73" y="20"/>
                      <a:pt x="111" y="10"/>
                      <a:pt x="146" y="7"/>
                    </a:cubicBezTo>
                    <a:cubicBezTo>
                      <a:pt x="146" y="7"/>
                      <a:pt x="153" y="6"/>
                      <a:pt x="155" y="3"/>
                    </a:cubicBezTo>
                    <a:cubicBezTo>
                      <a:pt x="157" y="1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7" name="Freeform 1466"/>
              <p:cNvSpPr>
                <a:spLocks noEditPoints="1"/>
              </p:cNvSpPr>
              <p:nvPr/>
            </p:nvSpPr>
            <p:spPr bwMode="auto">
              <a:xfrm>
                <a:off x="855" y="411"/>
                <a:ext cx="136" cy="203"/>
              </a:xfrm>
              <a:custGeom>
                <a:avLst/>
                <a:gdLst>
                  <a:gd name="T0" fmla="*/ 20 w 68"/>
                  <a:gd name="T1" fmla="*/ 50 h 101"/>
                  <a:gd name="T2" fmla="*/ 17 w 68"/>
                  <a:gd name="T3" fmla="*/ 13 h 101"/>
                  <a:gd name="T4" fmla="*/ 17 w 68"/>
                  <a:gd name="T5" fmla="*/ 12 h 101"/>
                  <a:gd name="T6" fmla="*/ 53 w 68"/>
                  <a:gd name="T7" fmla="*/ 26 h 101"/>
                  <a:gd name="T8" fmla="*/ 54 w 68"/>
                  <a:gd name="T9" fmla="*/ 56 h 101"/>
                  <a:gd name="T10" fmla="*/ 20 w 68"/>
                  <a:gd name="T11" fmla="*/ 50 h 101"/>
                  <a:gd name="T12" fmla="*/ 9 w 68"/>
                  <a:gd name="T13" fmla="*/ 13 h 101"/>
                  <a:gd name="T14" fmla="*/ 13 w 68"/>
                  <a:gd name="T15" fmla="*/ 50 h 101"/>
                  <a:gd name="T16" fmla="*/ 44 w 68"/>
                  <a:gd name="T17" fmla="*/ 68 h 101"/>
                  <a:gd name="T18" fmla="*/ 11 w 68"/>
                  <a:gd name="T19" fmla="*/ 92 h 101"/>
                  <a:gd name="T20" fmla="*/ 6 w 68"/>
                  <a:gd name="T21" fmla="*/ 94 h 101"/>
                  <a:gd name="T22" fmla="*/ 2 w 68"/>
                  <a:gd name="T23" fmla="*/ 96 h 101"/>
                  <a:gd name="T24" fmla="*/ 4 w 68"/>
                  <a:gd name="T25" fmla="*/ 100 h 101"/>
                  <a:gd name="T26" fmla="*/ 9 w 68"/>
                  <a:gd name="T27" fmla="*/ 99 h 101"/>
                  <a:gd name="T28" fmla="*/ 14 w 68"/>
                  <a:gd name="T29" fmla="*/ 98 h 101"/>
                  <a:gd name="T30" fmla="*/ 60 w 68"/>
                  <a:gd name="T31" fmla="*/ 60 h 101"/>
                  <a:gd name="T32" fmla="*/ 61 w 68"/>
                  <a:gd name="T33" fmla="*/ 58 h 101"/>
                  <a:gd name="T34" fmla="*/ 61 w 68"/>
                  <a:gd name="T35" fmla="*/ 26 h 101"/>
                  <a:gd name="T36" fmla="*/ 16 w 68"/>
                  <a:gd name="T37" fmla="*/ 5 h 101"/>
                  <a:gd name="T38" fmla="*/ 15 w 68"/>
                  <a:gd name="T39" fmla="*/ 6 h 101"/>
                  <a:gd name="T40" fmla="*/ 12 w 68"/>
                  <a:gd name="T41" fmla="*/ 9 h 101"/>
                  <a:gd name="T42" fmla="*/ 9 w 68"/>
                  <a:gd name="T43" fmla="*/ 1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8" h="101">
                    <a:moveTo>
                      <a:pt x="20" y="50"/>
                    </a:moveTo>
                    <a:cubicBezTo>
                      <a:pt x="14" y="41"/>
                      <a:pt x="6" y="20"/>
                      <a:pt x="17" y="13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32" y="11"/>
                      <a:pt x="44" y="14"/>
                      <a:pt x="53" y="26"/>
                    </a:cubicBezTo>
                    <a:cubicBezTo>
                      <a:pt x="59" y="34"/>
                      <a:pt x="62" y="47"/>
                      <a:pt x="54" y="56"/>
                    </a:cubicBezTo>
                    <a:cubicBezTo>
                      <a:pt x="43" y="67"/>
                      <a:pt x="28" y="61"/>
                      <a:pt x="20" y="50"/>
                    </a:cubicBezTo>
                    <a:close/>
                    <a:moveTo>
                      <a:pt x="9" y="13"/>
                    </a:moveTo>
                    <a:cubicBezTo>
                      <a:pt x="2" y="23"/>
                      <a:pt x="8" y="40"/>
                      <a:pt x="13" y="50"/>
                    </a:cubicBezTo>
                    <a:cubicBezTo>
                      <a:pt x="20" y="63"/>
                      <a:pt x="31" y="70"/>
                      <a:pt x="44" y="68"/>
                    </a:cubicBezTo>
                    <a:cubicBezTo>
                      <a:pt x="34" y="77"/>
                      <a:pt x="23" y="86"/>
                      <a:pt x="11" y="92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5" y="95"/>
                      <a:pt x="4" y="95"/>
                      <a:pt x="2" y="96"/>
                    </a:cubicBezTo>
                    <a:cubicBezTo>
                      <a:pt x="0" y="97"/>
                      <a:pt x="1" y="101"/>
                      <a:pt x="4" y="100"/>
                    </a:cubicBezTo>
                    <a:cubicBezTo>
                      <a:pt x="5" y="100"/>
                      <a:pt x="7" y="100"/>
                      <a:pt x="9" y="99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33" y="91"/>
                      <a:pt x="49" y="74"/>
                      <a:pt x="60" y="60"/>
                    </a:cubicBezTo>
                    <a:cubicBezTo>
                      <a:pt x="61" y="59"/>
                      <a:pt x="61" y="59"/>
                      <a:pt x="61" y="58"/>
                    </a:cubicBezTo>
                    <a:cubicBezTo>
                      <a:pt x="68" y="49"/>
                      <a:pt x="66" y="36"/>
                      <a:pt x="61" y="26"/>
                    </a:cubicBezTo>
                    <a:cubicBezTo>
                      <a:pt x="53" y="11"/>
                      <a:pt x="33" y="0"/>
                      <a:pt x="16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4" y="7"/>
                      <a:pt x="12" y="9"/>
                    </a:cubicBezTo>
                    <a:cubicBezTo>
                      <a:pt x="10" y="11"/>
                      <a:pt x="9" y="13"/>
                      <a:pt x="9" y="13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8" name="Freeform 1467"/>
              <p:cNvSpPr>
                <a:spLocks/>
              </p:cNvSpPr>
              <p:nvPr/>
            </p:nvSpPr>
            <p:spPr bwMode="auto">
              <a:xfrm>
                <a:off x="614" y="595"/>
                <a:ext cx="94" cy="103"/>
              </a:xfrm>
              <a:custGeom>
                <a:avLst/>
                <a:gdLst>
                  <a:gd name="T0" fmla="*/ 1 w 47"/>
                  <a:gd name="T1" fmla="*/ 16 h 51"/>
                  <a:gd name="T2" fmla="*/ 6 w 47"/>
                  <a:gd name="T3" fmla="*/ 38 h 51"/>
                  <a:gd name="T4" fmla="*/ 32 w 47"/>
                  <a:gd name="T5" fmla="*/ 48 h 51"/>
                  <a:gd name="T6" fmla="*/ 43 w 47"/>
                  <a:gd name="T7" fmla="*/ 35 h 51"/>
                  <a:gd name="T8" fmla="*/ 34 w 47"/>
                  <a:gd name="T9" fmla="*/ 7 h 51"/>
                  <a:gd name="T10" fmla="*/ 8 w 47"/>
                  <a:gd name="T11" fmla="*/ 6 h 51"/>
                  <a:gd name="T12" fmla="*/ 1 w 47"/>
                  <a:gd name="T13" fmla="*/ 1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51">
                    <a:moveTo>
                      <a:pt x="1" y="16"/>
                    </a:moveTo>
                    <a:cubicBezTo>
                      <a:pt x="0" y="24"/>
                      <a:pt x="2" y="33"/>
                      <a:pt x="6" y="38"/>
                    </a:cubicBezTo>
                    <a:cubicBezTo>
                      <a:pt x="12" y="46"/>
                      <a:pt x="22" y="51"/>
                      <a:pt x="32" y="48"/>
                    </a:cubicBezTo>
                    <a:cubicBezTo>
                      <a:pt x="38" y="46"/>
                      <a:pt x="41" y="41"/>
                      <a:pt x="43" y="35"/>
                    </a:cubicBezTo>
                    <a:cubicBezTo>
                      <a:pt x="47" y="24"/>
                      <a:pt x="44" y="13"/>
                      <a:pt x="34" y="7"/>
                    </a:cubicBezTo>
                    <a:cubicBezTo>
                      <a:pt x="27" y="2"/>
                      <a:pt x="16" y="0"/>
                      <a:pt x="8" y="6"/>
                    </a:cubicBezTo>
                    <a:cubicBezTo>
                      <a:pt x="5" y="8"/>
                      <a:pt x="2" y="12"/>
                      <a:pt x="1" y="16"/>
                    </a:cubicBezTo>
                    <a:close/>
                  </a:path>
                </a:pathLst>
              </a:custGeom>
              <a:solidFill>
                <a:srgbClr val="F2A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9" name="Freeform 1468"/>
              <p:cNvSpPr>
                <a:spLocks/>
              </p:cNvSpPr>
              <p:nvPr/>
            </p:nvSpPr>
            <p:spPr bwMode="auto">
              <a:xfrm>
                <a:off x="773" y="463"/>
                <a:ext cx="64" cy="60"/>
              </a:xfrm>
              <a:custGeom>
                <a:avLst/>
                <a:gdLst>
                  <a:gd name="T0" fmla="*/ 0 w 32"/>
                  <a:gd name="T1" fmla="*/ 16 h 30"/>
                  <a:gd name="T2" fmla="*/ 14 w 32"/>
                  <a:gd name="T3" fmla="*/ 30 h 30"/>
                  <a:gd name="T4" fmla="*/ 32 w 32"/>
                  <a:gd name="T5" fmla="*/ 14 h 30"/>
                  <a:gd name="T6" fmla="*/ 15 w 32"/>
                  <a:gd name="T7" fmla="*/ 0 h 30"/>
                  <a:gd name="T8" fmla="*/ 0 w 32"/>
                  <a:gd name="T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0">
                    <a:moveTo>
                      <a:pt x="0" y="16"/>
                    </a:moveTo>
                    <a:cubicBezTo>
                      <a:pt x="0" y="25"/>
                      <a:pt x="5" y="30"/>
                      <a:pt x="14" y="30"/>
                    </a:cubicBezTo>
                    <a:cubicBezTo>
                      <a:pt x="23" y="30"/>
                      <a:pt x="32" y="23"/>
                      <a:pt x="32" y="14"/>
                    </a:cubicBezTo>
                    <a:cubicBezTo>
                      <a:pt x="32" y="6"/>
                      <a:pt x="24" y="0"/>
                      <a:pt x="15" y="0"/>
                    </a:cubicBezTo>
                    <a:cubicBezTo>
                      <a:pt x="6" y="0"/>
                      <a:pt x="0" y="8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0" name="Freeform 1469"/>
              <p:cNvSpPr>
                <a:spLocks/>
              </p:cNvSpPr>
              <p:nvPr/>
            </p:nvSpPr>
            <p:spPr bwMode="auto">
              <a:xfrm>
                <a:off x="690" y="497"/>
                <a:ext cx="71" cy="64"/>
              </a:xfrm>
              <a:custGeom>
                <a:avLst/>
                <a:gdLst>
                  <a:gd name="T0" fmla="*/ 0 w 35"/>
                  <a:gd name="T1" fmla="*/ 18 h 32"/>
                  <a:gd name="T2" fmla="*/ 16 w 35"/>
                  <a:gd name="T3" fmla="*/ 32 h 32"/>
                  <a:gd name="T4" fmla="*/ 35 w 35"/>
                  <a:gd name="T5" fmla="*/ 15 h 32"/>
                  <a:gd name="T6" fmla="*/ 18 w 35"/>
                  <a:gd name="T7" fmla="*/ 0 h 32"/>
                  <a:gd name="T8" fmla="*/ 0 w 35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2">
                    <a:moveTo>
                      <a:pt x="0" y="18"/>
                    </a:moveTo>
                    <a:cubicBezTo>
                      <a:pt x="0" y="27"/>
                      <a:pt x="7" y="32"/>
                      <a:pt x="16" y="32"/>
                    </a:cubicBezTo>
                    <a:cubicBezTo>
                      <a:pt x="26" y="32"/>
                      <a:pt x="35" y="24"/>
                      <a:pt x="35" y="15"/>
                    </a:cubicBezTo>
                    <a:cubicBezTo>
                      <a:pt x="35" y="6"/>
                      <a:pt x="27" y="0"/>
                      <a:pt x="18" y="0"/>
                    </a:cubicBezTo>
                    <a:cubicBezTo>
                      <a:pt x="9" y="0"/>
                      <a:pt x="0" y="10"/>
                      <a:pt x="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1" name="Freeform 1470"/>
              <p:cNvSpPr>
                <a:spLocks/>
              </p:cNvSpPr>
              <p:nvPr/>
            </p:nvSpPr>
            <p:spPr bwMode="auto">
              <a:xfrm>
                <a:off x="724" y="513"/>
                <a:ext cx="25" cy="26"/>
              </a:xfrm>
              <a:custGeom>
                <a:avLst/>
                <a:gdLst>
                  <a:gd name="T0" fmla="*/ 10 w 12"/>
                  <a:gd name="T1" fmla="*/ 3 h 13"/>
                  <a:gd name="T2" fmla="*/ 0 w 12"/>
                  <a:gd name="T3" fmla="*/ 5 h 13"/>
                  <a:gd name="T4" fmla="*/ 7 w 12"/>
                  <a:gd name="T5" fmla="*/ 12 h 13"/>
                  <a:gd name="T6" fmla="*/ 10 w 12"/>
                  <a:gd name="T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10" y="3"/>
                    </a:moveTo>
                    <a:cubicBezTo>
                      <a:pt x="7" y="0"/>
                      <a:pt x="1" y="1"/>
                      <a:pt x="0" y="5"/>
                    </a:cubicBezTo>
                    <a:cubicBezTo>
                      <a:pt x="0" y="9"/>
                      <a:pt x="3" y="13"/>
                      <a:pt x="7" y="12"/>
                    </a:cubicBezTo>
                    <a:cubicBezTo>
                      <a:pt x="11" y="11"/>
                      <a:pt x="12" y="7"/>
                      <a:pt x="1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2" name="Freeform 1471"/>
              <p:cNvSpPr>
                <a:spLocks/>
              </p:cNvSpPr>
              <p:nvPr/>
            </p:nvSpPr>
            <p:spPr bwMode="auto">
              <a:xfrm>
                <a:off x="797" y="477"/>
                <a:ext cx="26" cy="24"/>
              </a:xfrm>
              <a:custGeom>
                <a:avLst/>
                <a:gdLst>
                  <a:gd name="T0" fmla="*/ 10 w 13"/>
                  <a:gd name="T1" fmla="*/ 3 h 12"/>
                  <a:gd name="T2" fmla="*/ 1 w 13"/>
                  <a:gd name="T3" fmla="*/ 5 h 12"/>
                  <a:gd name="T4" fmla="*/ 7 w 13"/>
                  <a:gd name="T5" fmla="*/ 12 h 12"/>
                  <a:gd name="T6" fmla="*/ 10 w 13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">
                    <a:moveTo>
                      <a:pt x="10" y="3"/>
                    </a:moveTo>
                    <a:cubicBezTo>
                      <a:pt x="8" y="0"/>
                      <a:pt x="2" y="1"/>
                      <a:pt x="1" y="5"/>
                    </a:cubicBezTo>
                    <a:cubicBezTo>
                      <a:pt x="0" y="8"/>
                      <a:pt x="4" y="12"/>
                      <a:pt x="7" y="12"/>
                    </a:cubicBezTo>
                    <a:cubicBezTo>
                      <a:pt x="12" y="11"/>
                      <a:pt x="13" y="6"/>
                      <a:pt x="10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3" name="Freeform 1472"/>
              <p:cNvSpPr>
                <a:spLocks noEditPoints="1"/>
              </p:cNvSpPr>
              <p:nvPr/>
            </p:nvSpPr>
            <p:spPr bwMode="auto">
              <a:xfrm>
                <a:off x="755" y="453"/>
                <a:ext cx="88" cy="84"/>
              </a:xfrm>
              <a:custGeom>
                <a:avLst/>
                <a:gdLst>
                  <a:gd name="T0" fmla="*/ 5 w 44"/>
                  <a:gd name="T1" fmla="*/ 26 h 42"/>
                  <a:gd name="T2" fmla="*/ 32 w 44"/>
                  <a:gd name="T3" fmla="*/ 38 h 42"/>
                  <a:gd name="T4" fmla="*/ 43 w 44"/>
                  <a:gd name="T5" fmla="*/ 25 h 42"/>
                  <a:gd name="T6" fmla="*/ 41 w 44"/>
                  <a:gd name="T7" fmla="*/ 13 h 42"/>
                  <a:gd name="T8" fmla="*/ 18 w 44"/>
                  <a:gd name="T9" fmla="*/ 3 h 42"/>
                  <a:gd name="T10" fmla="*/ 5 w 44"/>
                  <a:gd name="T11" fmla="*/ 26 h 42"/>
                  <a:gd name="T12" fmla="*/ 12 w 44"/>
                  <a:gd name="T13" fmla="*/ 9 h 42"/>
                  <a:gd name="T14" fmla="*/ 20 w 44"/>
                  <a:gd name="T15" fmla="*/ 4 h 42"/>
                  <a:gd name="T16" fmla="*/ 30 w 44"/>
                  <a:gd name="T17" fmla="*/ 4 h 42"/>
                  <a:gd name="T18" fmla="*/ 40 w 44"/>
                  <a:gd name="T19" fmla="*/ 19 h 42"/>
                  <a:gd name="T20" fmla="*/ 21 w 44"/>
                  <a:gd name="T21" fmla="*/ 37 h 42"/>
                  <a:gd name="T22" fmla="*/ 12 w 44"/>
                  <a:gd name="T23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" h="42">
                    <a:moveTo>
                      <a:pt x="5" y="26"/>
                    </a:moveTo>
                    <a:cubicBezTo>
                      <a:pt x="10" y="38"/>
                      <a:pt x="24" y="42"/>
                      <a:pt x="32" y="38"/>
                    </a:cubicBezTo>
                    <a:cubicBezTo>
                      <a:pt x="38" y="35"/>
                      <a:pt x="42" y="30"/>
                      <a:pt x="43" y="25"/>
                    </a:cubicBezTo>
                    <a:cubicBezTo>
                      <a:pt x="44" y="19"/>
                      <a:pt x="41" y="13"/>
                      <a:pt x="41" y="13"/>
                    </a:cubicBezTo>
                    <a:cubicBezTo>
                      <a:pt x="38" y="6"/>
                      <a:pt x="25" y="0"/>
                      <a:pt x="18" y="3"/>
                    </a:cubicBezTo>
                    <a:cubicBezTo>
                      <a:pt x="11" y="6"/>
                      <a:pt x="0" y="15"/>
                      <a:pt x="5" y="26"/>
                    </a:cubicBezTo>
                    <a:close/>
                    <a:moveTo>
                      <a:pt x="12" y="9"/>
                    </a:moveTo>
                    <a:cubicBezTo>
                      <a:pt x="14" y="6"/>
                      <a:pt x="17" y="5"/>
                      <a:pt x="20" y="4"/>
                    </a:cubicBezTo>
                    <a:cubicBezTo>
                      <a:pt x="23" y="3"/>
                      <a:pt x="27" y="3"/>
                      <a:pt x="30" y="4"/>
                    </a:cubicBezTo>
                    <a:cubicBezTo>
                      <a:pt x="36" y="7"/>
                      <a:pt x="40" y="13"/>
                      <a:pt x="40" y="19"/>
                    </a:cubicBezTo>
                    <a:cubicBezTo>
                      <a:pt x="41" y="29"/>
                      <a:pt x="31" y="38"/>
                      <a:pt x="21" y="37"/>
                    </a:cubicBezTo>
                    <a:cubicBezTo>
                      <a:pt x="7" y="36"/>
                      <a:pt x="3" y="18"/>
                      <a:pt x="12" y="9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4" name="Freeform 1473"/>
              <p:cNvSpPr>
                <a:spLocks noEditPoints="1"/>
              </p:cNvSpPr>
              <p:nvPr/>
            </p:nvSpPr>
            <p:spPr bwMode="auto">
              <a:xfrm>
                <a:off x="686" y="477"/>
                <a:ext cx="93" cy="108"/>
              </a:xfrm>
              <a:custGeom>
                <a:avLst/>
                <a:gdLst>
                  <a:gd name="T0" fmla="*/ 2 w 46"/>
                  <a:gd name="T1" fmla="*/ 32 h 54"/>
                  <a:gd name="T2" fmla="*/ 30 w 46"/>
                  <a:gd name="T3" fmla="*/ 44 h 54"/>
                  <a:gd name="T4" fmla="*/ 37 w 46"/>
                  <a:gd name="T5" fmla="*/ 17 h 54"/>
                  <a:gd name="T6" fmla="*/ 11 w 46"/>
                  <a:gd name="T7" fmla="*/ 9 h 54"/>
                  <a:gd name="T8" fmla="*/ 2 w 46"/>
                  <a:gd name="T9" fmla="*/ 32 h 54"/>
                  <a:gd name="T10" fmla="*/ 5 w 46"/>
                  <a:gd name="T11" fmla="*/ 22 h 54"/>
                  <a:gd name="T12" fmla="*/ 9 w 46"/>
                  <a:gd name="T13" fmla="*/ 15 h 54"/>
                  <a:gd name="T14" fmla="*/ 14 w 46"/>
                  <a:gd name="T15" fmla="*/ 10 h 54"/>
                  <a:gd name="T16" fmla="*/ 27 w 46"/>
                  <a:gd name="T17" fmla="*/ 8 h 54"/>
                  <a:gd name="T18" fmla="*/ 37 w 46"/>
                  <a:gd name="T19" fmla="*/ 21 h 54"/>
                  <a:gd name="T20" fmla="*/ 28 w 46"/>
                  <a:gd name="T21" fmla="*/ 42 h 54"/>
                  <a:gd name="T22" fmla="*/ 6 w 46"/>
                  <a:gd name="T23" fmla="*/ 35 h 54"/>
                  <a:gd name="T24" fmla="*/ 5 w 46"/>
                  <a:gd name="T25" fmla="*/ 2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54">
                    <a:moveTo>
                      <a:pt x="2" y="32"/>
                    </a:moveTo>
                    <a:cubicBezTo>
                      <a:pt x="4" y="38"/>
                      <a:pt x="14" y="54"/>
                      <a:pt x="30" y="44"/>
                    </a:cubicBezTo>
                    <a:cubicBezTo>
                      <a:pt x="46" y="35"/>
                      <a:pt x="37" y="17"/>
                      <a:pt x="37" y="17"/>
                    </a:cubicBezTo>
                    <a:cubicBezTo>
                      <a:pt x="34" y="8"/>
                      <a:pt x="23" y="0"/>
                      <a:pt x="11" y="9"/>
                    </a:cubicBezTo>
                    <a:cubicBezTo>
                      <a:pt x="0" y="19"/>
                      <a:pt x="0" y="27"/>
                      <a:pt x="2" y="32"/>
                    </a:cubicBezTo>
                    <a:close/>
                    <a:moveTo>
                      <a:pt x="5" y="22"/>
                    </a:moveTo>
                    <a:cubicBezTo>
                      <a:pt x="6" y="19"/>
                      <a:pt x="8" y="17"/>
                      <a:pt x="9" y="15"/>
                    </a:cubicBezTo>
                    <a:cubicBezTo>
                      <a:pt x="11" y="13"/>
                      <a:pt x="12" y="11"/>
                      <a:pt x="14" y="10"/>
                    </a:cubicBezTo>
                    <a:cubicBezTo>
                      <a:pt x="18" y="8"/>
                      <a:pt x="22" y="7"/>
                      <a:pt x="27" y="8"/>
                    </a:cubicBezTo>
                    <a:cubicBezTo>
                      <a:pt x="32" y="11"/>
                      <a:pt x="35" y="16"/>
                      <a:pt x="37" y="21"/>
                    </a:cubicBezTo>
                    <a:cubicBezTo>
                      <a:pt x="39" y="29"/>
                      <a:pt x="36" y="39"/>
                      <a:pt x="28" y="42"/>
                    </a:cubicBezTo>
                    <a:cubicBezTo>
                      <a:pt x="19" y="46"/>
                      <a:pt x="9" y="43"/>
                      <a:pt x="6" y="35"/>
                    </a:cubicBezTo>
                    <a:cubicBezTo>
                      <a:pt x="4" y="30"/>
                      <a:pt x="4" y="26"/>
                      <a:pt x="5" y="22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5" name="Freeform 1474"/>
              <p:cNvSpPr>
                <a:spLocks noEditPoints="1"/>
              </p:cNvSpPr>
              <p:nvPr/>
            </p:nvSpPr>
            <p:spPr bwMode="auto">
              <a:xfrm>
                <a:off x="694" y="491"/>
                <a:ext cx="71" cy="78"/>
              </a:xfrm>
              <a:custGeom>
                <a:avLst/>
                <a:gdLst>
                  <a:gd name="T0" fmla="*/ 1 w 35"/>
                  <a:gd name="T1" fmla="*/ 15 h 39"/>
                  <a:gd name="T2" fmla="*/ 2 w 35"/>
                  <a:gd name="T3" fmla="*/ 28 h 39"/>
                  <a:gd name="T4" fmla="*/ 24 w 35"/>
                  <a:gd name="T5" fmla="*/ 35 h 39"/>
                  <a:gd name="T6" fmla="*/ 33 w 35"/>
                  <a:gd name="T7" fmla="*/ 14 h 39"/>
                  <a:gd name="T8" fmla="*/ 23 w 35"/>
                  <a:gd name="T9" fmla="*/ 1 h 39"/>
                  <a:gd name="T10" fmla="*/ 10 w 35"/>
                  <a:gd name="T11" fmla="*/ 3 h 39"/>
                  <a:gd name="T12" fmla="*/ 5 w 35"/>
                  <a:gd name="T13" fmla="*/ 8 h 39"/>
                  <a:gd name="T14" fmla="*/ 1 w 35"/>
                  <a:gd name="T15" fmla="*/ 15 h 39"/>
                  <a:gd name="T16" fmla="*/ 7 w 35"/>
                  <a:gd name="T17" fmla="*/ 15 h 39"/>
                  <a:gd name="T18" fmla="*/ 10 w 35"/>
                  <a:gd name="T19" fmla="*/ 11 h 39"/>
                  <a:gd name="T20" fmla="*/ 19 w 35"/>
                  <a:gd name="T21" fmla="*/ 7 h 39"/>
                  <a:gd name="T22" fmla="*/ 26 w 35"/>
                  <a:gd name="T23" fmla="*/ 14 h 39"/>
                  <a:gd name="T24" fmla="*/ 20 w 35"/>
                  <a:gd name="T25" fmla="*/ 30 h 39"/>
                  <a:gd name="T26" fmla="*/ 6 w 35"/>
                  <a:gd name="T27" fmla="*/ 25 h 39"/>
                  <a:gd name="T28" fmla="*/ 7 w 35"/>
                  <a:gd name="T29" fmla="*/ 1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39">
                    <a:moveTo>
                      <a:pt x="1" y="15"/>
                    </a:moveTo>
                    <a:cubicBezTo>
                      <a:pt x="0" y="19"/>
                      <a:pt x="0" y="23"/>
                      <a:pt x="2" y="28"/>
                    </a:cubicBezTo>
                    <a:cubicBezTo>
                      <a:pt x="5" y="36"/>
                      <a:pt x="15" y="39"/>
                      <a:pt x="24" y="35"/>
                    </a:cubicBezTo>
                    <a:cubicBezTo>
                      <a:pt x="32" y="32"/>
                      <a:pt x="35" y="22"/>
                      <a:pt x="33" y="14"/>
                    </a:cubicBezTo>
                    <a:cubicBezTo>
                      <a:pt x="31" y="9"/>
                      <a:pt x="28" y="4"/>
                      <a:pt x="23" y="1"/>
                    </a:cubicBezTo>
                    <a:cubicBezTo>
                      <a:pt x="18" y="0"/>
                      <a:pt x="14" y="1"/>
                      <a:pt x="10" y="3"/>
                    </a:cubicBezTo>
                    <a:cubicBezTo>
                      <a:pt x="8" y="4"/>
                      <a:pt x="7" y="6"/>
                      <a:pt x="5" y="8"/>
                    </a:cubicBezTo>
                    <a:cubicBezTo>
                      <a:pt x="4" y="10"/>
                      <a:pt x="2" y="12"/>
                      <a:pt x="1" y="15"/>
                    </a:cubicBezTo>
                    <a:close/>
                    <a:moveTo>
                      <a:pt x="7" y="15"/>
                    </a:moveTo>
                    <a:cubicBezTo>
                      <a:pt x="8" y="13"/>
                      <a:pt x="9" y="12"/>
                      <a:pt x="10" y="11"/>
                    </a:cubicBezTo>
                    <a:cubicBezTo>
                      <a:pt x="12" y="8"/>
                      <a:pt x="16" y="7"/>
                      <a:pt x="19" y="7"/>
                    </a:cubicBezTo>
                    <a:cubicBezTo>
                      <a:pt x="23" y="8"/>
                      <a:pt x="25" y="11"/>
                      <a:pt x="26" y="14"/>
                    </a:cubicBezTo>
                    <a:cubicBezTo>
                      <a:pt x="30" y="21"/>
                      <a:pt x="27" y="28"/>
                      <a:pt x="20" y="30"/>
                    </a:cubicBezTo>
                    <a:cubicBezTo>
                      <a:pt x="15" y="33"/>
                      <a:pt x="9" y="30"/>
                      <a:pt x="6" y="25"/>
                    </a:cubicBezTo>
                    <a:cubicBezTo>
                      <a:pt x="5" y="21"/>
                      <a:pt x="6" y="18"/>
                      <a:pt x="7" y="15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6" name="Freeform 1475"/>
              <p:cNvSpPr>
                <a:spLocks noEditPoints="1"/>
              </p:cNvSpPr>
              <p:nvPr/>
            </p:nvSpPr>
            <p:spPr bwMode="auto">
              <a:xfrm>
                <a:off x="761" y="459"/>
                <a:ext cx="76" cy="70"/>
              </a:xfrm>
              <a:custGeom>
                <a:avLst/>
                <a:gdLst>
                  <a:gd name="T0" fmla="*/ 9 w 38"/>
                  <a:gd name="T1" fmla="*/ 6 h 35"/>
                  <a:gd name="T2" fmla="*/ 18 w 38"/>
                  <a:gd name="T3" fmla="*/ 34 h 35"/>
                  <a:gd name="T4" fmla="*/ 37 w 38"/>
                  <a:gd name="T5" fmla="*/ 16 h 35"/>
                  <a:gd name="T6" fmla="*/ 27 w 38"/>
                  <a:gd name="T7" fmla="*/ 1 h 35"/>
                  <a:gd name="T8" fmla="*/ 17 w 38"/>
                  <a:gd name="T9" fmla="*/ 1 h 35"/>
                  <a:gd name="T10" fmla="*/ 9 w 38"/>
                  <a:gd name="T11" fmla="*/ 6 h 35"/>
                  <a:gd name="T12" fmla="*/ 12 w 38"/>
                  <a:gd name="T13" fmla="*/ 10 h 35"/>
                  <a:gd name="T14" fmla="*/ 20 w 38"/>
                  <a:gd name="T15" fmla="*/ 7 h 35"/>
                  <a:gd name="T16" fmla="*/ 31 w 38"/>
                  <a:gd name="T17" fmla="*/ 16 h 35"/>
                  <a:gd name="T18" fmla="*/ 17 w 38"/>
                  <a:gd name="T19" fmla="*/ 27 h 35"/>
                  <a:gd name="T20" fmla="*/ 10 w 38"/>
                  <a:gd name="T21" fmla="*/ 18 h 35"/>
                  <a:gd name="T22" fmla="*/ 12 w 38"/>
                  <a:gd name="T23" fmla="*/ 1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35">
                    <a:moveTo>
                      <a:pt x="9" y="6"/>
                    </a:moveTo>
                    <a:cubicBezTo>
                      <a:pt x="0" y="15"/>
                      <a:pt x="4" y="33"/>
                      <a:pt x="18" y="34"/>
                    </a:cubicBezTo>
                    <a:cubicBezTo>
                      <a:pt x="28" y="35"/>
                      <a:pt x="38" y="26"/>
                      <a:pt x="37" y="16"/>
                    </a:cubicBezTo>
                    <a:cubicBezTo>
                      <a:pt x="37" y="10"/>
                      <a:pt x="33" y="4"/>
                      <a:pt x="27" y="1"/>
                    </a:cubicBezTo>
                    <a:cubicBezTo>
                      <a:pt x="24" y="0"/>
                      <a:pt x="20" y="0"/>
                      <a:pt x="17" y="1"/>
                    </a:cubicBezTo>
                    <a:cubicBezTo>
                      <a:pt x="14" y="2"/>
                      <a:pt x="11" y="3"/>
                      <a:pt x="9" y="6"/>
                    </a:cubicBezTo>
                    <a:close/>
                    <a:moveTo>
                      <a:pt x="12" y="10"/>
                    </a:moveTo>
                    <a:cubicBezTo>
                      <a:pt x="15" y="7"/>
                      <a:pt x="17" y="7"/>
                      <a:pt x="20" y="7"/>
                    </a:cubicBezTo>
                    <a:cubicBezTo>
                      <a:pt x="25" y="7"/>
                      <a:pt x="30" y="10"/>
                      <a:pt x="31" y="16"/>
                    </a:cubicBezTo>
                    <a:cubicBezTo>
                      <a:pt x="31" y="23"/>
                      <a:pt x="23" y="28"/>
                      <a:pt x="17" y="27"/>
                    </a:cubicBezTo>
                    <a:cubicBezTo>
                      <a:pt x="12" y="27"/>
                      <a:pt x="10" y="22"/>
                      <a:pt x="10" y="18"/>
                    </a:cubicBezTo>
                    <a:cubicBezTo>
                      <a:pt x="10" y="15"/>
                      <a:pt x="11" y="12"/>
                      <a:pt x="12" y="1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7" name="Freeform 1476"/>
              <p:cNvSpPr>
                <a:spLocks/>
              </p:cNvSpPr>
              <p:nvPr/>
            </p:nvSpPr>
            <p:spPr bwMode="auto">
              <a:xfrm>
                <a:off x="724" y="646"/>
                <a:ext cx="141" cy="102"/>
              </a:xfrm>
              <a:custGeom>
                <a:avLst/>
                <a:gdLst>
                  <a:gd name="T0" fmla="*/ 7 w 70"/>
                  <a:gd name="T1" fmla="*/ 18 h 51"/>
                  <a:gd name="T2" fmla="*/ 40 w 70"/>
                  <a:gd name="T3" fmla="*/ 30 h 51"/>
                  <a:gd name="T4" fmla="*/ 62 w 70"/>
                  <a:gd name="T5" fmla="*/ 3 h 51"/>
                  <a:gd name="T6" fmla="*/ 66 w 70"/>
                  <a:gd name="T7" fmla="*/ 2 h 51"/>
                  <a:gd name="T8" fmla="*/ 2 w 70"/>
                  <a:gd name="T9" fmla="*/ 22 h 51"/>
                  <a:gd name="T10" fmla="*/ 7 w 70"/>
                  <a:gd name="T11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51">
                    <a:moveTo>
                      <a:pt x="7" y="18"/>
                    </a:moveTo>
                    <a:cubicBezTo>
                      <a:pt x="15" y="29"/>
                      <a:pt x="26" y="33"/>
                      <a:pt x="40" y="30"/>
                    </a:cubicBezTo>
                    <a:cubicBezTo>
                      <a:pt x="53" y="27"/>
                      <a:pt x="62" y="16"/>
                      <a:pt x="62" y="3"/>
                    </a:cubicBezTo>
                    <a:cubicBezTo>
                      <a:pt x="61" y="0"/>
                      <a:pt x="66" y="0"/>
                      <a:pt x="66" y="2"/>
                    </a:cubicBezTo>
                    <a:cubicBezTo>
                      <a:pt x="70" y="36"/>
                      <a:pt x="17" y="51"/>
                      <a:pt x="2" y="22"/>
                    </a:cubicBezTo>
                    <a:cubicBezTo>
                      <a:pt x="0" y="19"/>
                      <a:pt x="5" y="16"/>
                      <a:pt x="7" y="18"/>
                    </a:cubicBezTo>
                    <a:close/>
                  </a:path>
                </a:pathLst>
              </a:custGeom>
              <a:solidFill>
                <a:srgbClr val="E84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8" name="Freeform 1477"/>
              <p:cNvSpPr>
                <a:spLocks/>
              </p:cNvSpPr>
              <p:nvPr/>
            </p:nvSpPr>
            <p:spPr bwMode="auto">
              <a:xfrm>
                <a:off x="718" y="47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9" name="Freeform 1478"/>
              <p:cNvSpPr>
                <a:spLocks/>
              </p:cNvSpPr>
              <p:nvPr/>
            </p:nvSpPr>
            <p:spPr bwMode="auto">
              <a:xfrm>
                <a:off x="650" y="387"/>
                <a:ext cx="91" cy="102"/>
              </a:xfrm>
              <a:custGeom>
                <a:avLst/>
                <a:gdLst>
                  <a:gd name="T0" fmla="*/ 35 w 45"/>
                  <a:gd name="T1" fmla="*/ 9 h 51"/>
                  <a:gd name="T2" fmla="*/ 16 w 45"/>
                  <a:gd name="T3" fmla="*/ 3 h 51"/>
                  <a:gd name="T4" fmla="*/ 26 w 45"/>
                  <a:gd name="T5" fmla="*/ 49 h 51"/>
                  <a:gd name="T6" fmla="*/ 33 w 45"/>
                  <a:gd name="T7" fmla="*/ 49 h 51"/>
                  <a:gd name="T8" fmla="*/ 40 w 45"/>
                  <a:gd name="T9" fmla="*/ 40 h 51"/>
                  <a:gd name="T10" fmla="*/ 35 w 45"/>
                  <a:gd name="T1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51">
                    <a:moveTo>
                      <a:pt x="35" y="9"/>
                    </a:moveTo>
                    <a:cubicBezTo>
                      <a:pt x="30" y="1"/>
                      <a:pt x="20" y="0"/>
                      <a:pt x="16" y="3"/>
                    </a:cubicBezTo>
                    <a:cubicBezTo>
                      <a:pt x="0" y="13"/>
                      <a:pt x="16" y="41"/>
                      <a:pt x="26" y="49"/>
                    </a:cubicBezTo>
                    <a:cubicBezTo>
                      <a:pt x="26" y="49"/>
                      <a:pt x="29" y="51"/>
                      <a:pt x="33" y="49"/>
                    </a:cubicBezTo>
                    <a:cubicBezTo>
                      <a:pt x="43" y="45"/>
                      <a:pt x="40" y="40"/>
                      <a:pt x="40" y="40"/>
                    </a:cubicBezTo>
                    <a:cubicBezTo>
                      <a:pt x="39" y="26"/>
                      <a:pt x="45" y="23"/>
                      <a:pt x="35" y="9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0" name="Freeform 1479"/>
              <p:cNvSpPr>
                <a:spLocks/>
              </p:cNvSpPr>
              <p:nvPr/>
            </p:nvSpPr>
            <p:spPr bwMode="auto">
              <a:xfrm>
                <a:off x="662" y="381"/>
                <a:ext cx="79" cy="112"/>
              </a:xfrm>
              <a:custGeom>
                <a:avLst/>
                <a:gdLst>
                  <a:gd name="T0" fmla="*/ 22 w 39"/>
                  <a:gd name="T1" fmla="*/ 51 h 56"/>
                  <a:gd name="T2" fmla="*/ 8 w 39"/>
                  <a:gd name="T3" fmla="*/ 23 h 56"/>
                  <a:gd name="T4" fmla="*/ 8 w 39"/>
                  <a:gd name="T5" fmla="*/ 15 h 56"/>
                  <a:gd name="T6" fmla="*/ 11 w 39"/>
                  <a:gd name="T7" fmla="*/ 10 h 56"/>
                  <a:gd name="T8" fmla="*/ 11 w 39"/>
                  <a:gd name="T9" fmla="*/ 10 h 56"/>
                  <a:gd name="T10" fmla="*/ 11 w 39"/>
                  <a:gd name="T11" fmla="*/ 10 h 56"/>
                  <a:gd name="T12" fmla="*/ 12 w 39"/>
                  <a:gd name="T13" fmla="*/ 10 h 56"/>
                  <a:gd name="T14" fmla="*/ 12 w 39"/>
                  <a:gd name="T15" fmla="*/ 9 h 56"/>
                  <a:gd name="T16" fmla="*/ 13 w 39"/>
                  <a:gd name="T17" fmla="*/ 9 h 56"/>
                  <a:gd name="T18" fmla="*/ 14 w 39"/>
                  <a:gd name="T19" fmla="*/ 9 h 56"/>
                  <a:gd name="T20" fmla="*/ 15 w 39"/>
                  <a:gd name="T21" fmla="*/ 9 h 56"/>
                  <a:gd name="T22" fmla="*/ 16 w 39"/>
                  <a:gd name="T23" fmla="*/ 9 h 56"/>
                  <a:gd name="T24" fmla="*/ 17 w 39"/>
                  <a:gd name="T25" fmla="*/ 9 h 56"/>
                  <a:gd name="T26" fmla="*/ 18 w 39"/>
                  <a:gd name="T27" fmla="*/ 9 h 56"/>
                  <a:gd name="T28" fmla="*/ 20 w 39"/>
                  <a:gd name="T29" fmla="*/ 10 h 56"/>
                  <a:gd name="T30" fmla="*/ 30 w 39"/>
                  <a:gd name="T31" fmla="*/ 20 h 56"/>
                  <a:gd name="T32" fmla="*/ 32 w 39"/>
                  <a:gd name="T33" fmla="*/ 31 h 56"/>
                  <a:gd name="T34" fmla="*/ 30 w 39"/>
                  <a:gd name="T35" fmla="*/ 45 h 56"/>
                  <a:gd name="T36" fmla="*/ 36 w 39"/>
                  <a:gd name="T37" fmla="*/ 47 h 56"/>
                  <a:gd name="T38" fmla="*/ 39 w 39"/>
                  <a:gd name="T39" fmla="*/ 33 h 56"/>
                  <a:gd name="T40" fmla="*/ 37 w 39"/>
                  <a:gd name="T41" fmla="*/ 21 h 56"/>
                  <a:gd name="T42" fmla="*/ 26 w 39"/>
                  <a:gd name="T43" fmla="*/ 6 h 56"/>
                  <a:gd name="T44" fmla="*/ 2 w 39"/>
                  <a:gd name="T45" fmla="*/ 13 h 56"/>
                  <a:gd name="T46" fmla="*/ 3 w 39"/>
                  <a:gd name="T47" fmla="*/ 29 h 56"/>
                  <a:gd name="T48" fmla="*/ 18 w 39"/>
                  <a:gd name="T49" fmla="*/ 54 h 56"/>
                  <a:gd name="T50" fmla="*/ 22 w 39"/>
                  <a:gd name="T51" fmla="*/ 5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56">
                    <a:moveTo>
                      <a:pt x="22" y="51"/>
                    </a:moveTo>
                    <a:cubicBezTo>
                      <a:pt x="16" y="42"/>
                      <a:pt x="10" y="33"/>
                      <a:pt x="8" y="23"/>
                    </a:cubicBezTo>
                    <a:cubicBezTo>
                      <a:pt x="8" y="20"/>
                      <a:pt x="8" y="17"/>
                      <a:pt x="8" y="15"/>
                    </a:cubicBezTo>
                    <a:cubicBezTo>
                      <a:pt x="9" y="13"/>
                      <a:pt x="9" y="12"/>
                      <a:pt x="11" y="10"/>
                    </a:cubicBezTo>
                    <a:cubicBezTo>
                      <a:pt x="11" y="10"/>
                      <a:pt x="10" y="11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9"/>
                      <a:pt x="11" y="10"/>
                      <a:pt x="12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9"/>
                      <a:pt x="14" y="9"/>
                      <a:pt x="15" y="9"/>
                    </a:cubicBezTo>
                    <a:cubicBezTo>
                      <a:pt x="15" y="9"/>
                      <a:pt x="16" y="9"/>
                      <a:pt x="16" y="9"/>
                    </a:cubicBezTo>
                    <a:cubicBezTo>
                      <a:pt x="17" y="9"/>
                      <a:pt x="16" y="9"/>
                      <a:pt x="17" y="9"/>
                    </a:cubicBezTo>
                    <a:cubicBezTo>
                      <a:pt x="17" y="9"/>
                      <a:pt x="18" y="9"/>
                      <a:pt x="18" y="9"/>
                    </a:cubicBezTo>
                    <a:cubicBezTo>
                      <a:pt x="19" y="9"/>
                      <a:pt x="20" y="10"/>
                      <a:pt x="20" y="10"/>
                    </a:cubicBezTo>
                    <a:cubicBezTo>
                      <a:pt x="24" y="12"/>
                      <a:pt x="28" y="16"/>
                      <a:pt x="30" y="20"/>
                    </a:cubicBezTo>
                    <a:cubicBezTo>
                      <a:pt x="31" y="24"/>
                      <a:pt x="32" y="27"/>
                      <a:pt x="32" y="31"/>
                    </a:cubicBezTo>
                    <a:cubicBezTo>
                      <a:pt x="32" y="36"/>
                      <a:pt x="31" y="40"/>
                      <a:pt x="30" y="45"/>
                    </a:cubicBezTo>
                    <a:cubicBezTo>
                      <a:pt x="30" y="48"/>
                      <a:pt x="35" y="50"/>
                      <a:pt x="36" y="47"/>
                    </a:cubicBezTo>
                    <a:cubicBezTo>
                      <a:pt x="38" y="42"/>
                      <a:pt x="39" y="37"/>
                      <a:pt x="39" y="33"/>
                    </a:cubicBezTo>
                    <a:cubicBezTo>
                      <a:pt x="39" y="29"/>
                      <a:pt x="38" y="25"/>
                      <a:pt x="37" y="21"/>
                    </a:cubicBezTo>
                    <a:cubicBezTo>
                      <a:pt x="35" y="15"/>
                      <a:pt x="32" y="9"/>
                      <a:pt x="26" y="6"/>
                    </a:cubicBezTo>
                    <a:cubicBezTo>
                      <a:pt x="18" y="0"/>
                      <a:pt x="5" y="2"/>
                      <a:pt x="2" y="13"/>
                    </a:cubicBezTo>
                    <a:cubicBezTo>
                      <a:pt x="0" y="18"/>
                      <a:pt x="2" y="24"/>
                      <a:pt x="3" y="29"/>
                    </a:cubicBezTo>
                    <a:cubicBezTo>
                      <a:pt x="7" y="38"/>
                      <a:pt x="12" y="46"/>
                      <a:pt x="18" y="54"/>
                    </a:cubicBezTo>
                    <a:cubicBezTo>
                      <a:pt x="20" y="56"/>
                      <a:pt x="24" y="53"/>
                      <a:pt x="22" y="51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1" name="Freeform 1480"/>
              <p:cNvSpPr>
                <a:spLocks/>
              </p:cNvSpPr>
              <p:nvPr/>
            </p:nvSpPr>
            <p:spPr bwMode="auto">
              <a:xfrm>
                <a:off x="702" y="4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2" name="Line 1481"/>
              <p:cNvSpPr>
                <a:spLocks noChangeShapeType="1"/>
              </p:cNvSpPr>
              <p:nvPr/>
            </p:nvSpPr>
            <p:spPr bwMode="auto">
              <a:xfrm>
                <a:off x="696" y="39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3" name="Line 1482"/>
              <p:cNvSpPr>
                <a:spLocks noChangeShapeType="1"/>
              </p:cNvSpPr>
              <p:nvPr/>
            </p:nvSpPr>
            <p:spPr bwMode="auto">
              <a:xfrm>
                <a:off x="696" y="39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4" name="Freeform 1483"/>
              <p:cNvSpPr>
                <a:spLocks/>
              </p:cNvSpPr>
              <p:nvPr/>
            </p:nvSpPr>
            <p:spPr bwMode="auto">
              <a:xfrm>
                <a:off x="682" y="40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68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5" name="Line 1484"/>
              <p:cNvSpPr>
                <a:spLocks noChangeShapeType="1"/>
              </p:cNvSpPr>
              <p:nvPr/>
            </p:nvSpPr>
            <p:spPr bwMode="auto">
              <a:xfrm>
                <a:off x="690" y="39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6" name="Line 1485"/>
              <p:cNvSpPr>
                <a:spLocks noChangeShapeType="1"/>
              </p:cNvSpPr>
              <p:nvPr/>
            </p:nvSpPr>
            <p:spPr bwMode="auto">
              <a:xfrm>
                <a:off x="690" y="39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7" name="Freeform 1486"/>
              <p:cNvSpPr>
                <a:spLocks/>
              </p:cNvSpPr>
              <p:nvPr/>
            </p:nvSpPr>
            <p:spPr bwMode="auto">
              <a:xfrm>
                <a:off x="684" y="399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8682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8" name="Freeform 1487"/>
              <p:cNvSpPr>
                <a:spLocks/>
              </p:cNvSpPr>
              <p:nvPr/>
            </p:nvSpPr>
            <p:spPr bwMode="auto">
              <a:xfrm>
                <a:off x="654" y="5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9" name="Freeform 1488"/>
              <p:cNvSpPr>
                <a:spLocks/>
              </p:cNvSpPr>
              <p:nvPr/>
            </p:nvSpPr>
            <p:spPr bwMode="auto">
              <a:xfrm>
                <a:off x="550" y="439"/>
                <a:ext cx="122" cy="106"/>
              </a:xfrm>
              <a:custGeom>
                <a:avLst/>
                <a:gdLst>
                  <a:gd name="T0" fmla="*/ 28 w 61"/>
                  <a:gd name="T1" fmla="*/ 2 h 53"/>
                  <a:gd name="T2" fmla="*/ 42 w 61"/>
                  <a:gd name="T3" fmla="*/ 48 h 53"/>
                  <a:gd name="T4" fmla="*/ 55 w 61"/>
                  <a:gd name="T5" fmla="*/ 48 h 53"/>
                  <a:gd name="T6" fmla="*/ 58 w 61"/>
                  <a:gd name="T7" fmla="*/ 36 h 53"/>
                  <a:gd name="T8" fmla="*/ 28 w 61"/>
                  <a:gd name="T9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53">
                    <a:moveTo>
                      <a:pt x="28" y="2"/>
                    </a:moveTo>
                    <a:cubicBezTo>
                      <a:pt x="0" y="4"/>
                      <a:pt x="30" y="49"/>
                      <a:pt x="42" y="48"/>
                    </a:cubicBezTo>
                    <a:cubicBezTo>
                      <a:pt x="42" y="48"/>
                      <a:pt x="51" y="53"/>
                      <a:pt x="55" y="48"/>
                    </a:cubicBezTo>
                    <a:cubicBezTo>
                      <a:pt x="61" y="41"/>
                      <a:pt x="58" y="36"/>
                      <a:pt x="58" y="36"/>
                    </a:cubicBezTo>
                    <a:cubicBezTo>
                      <a:pt x="55" y="21"/>
                      <a:pt x="43" y="0"/>
                      <a:pt x="28" y="2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0" name="Freeform 1489"/>
              <p:cNvSpPr>
                <a:spLocks/>
              </p:cNvSpPr>
              <p:nvPr/>
            </p:nvSpPr>
            <p:spPr bwMode="auto">
              <a:xfrm>
                <a:off x="576" y="437"/>
                <a:ext cx="96" cy="108"/>
              </a:xfrm>
              <a:custGeom>
                <a:avLst/>
                <a:gdLst>
                  <a:gd name="T0" fmla="*/ 31 w 48"/>
                  <a:gd name="T1" fmla="*/ 48 h 54"/>
                  <a:gd name="T2" fmla="*/ 9 w 48"/>
                  <a:gd name="T3" fmla="*/ 23 h 54"/>
                  <a:gd name="T4" fmla="*/ 8 w 48"/>
                  <a:gd name="T5" fmla="*/ 15 h 54"/>
                  <a:gd name="T6" fmla="*/ 11 w 48"/>
                  <a:gd name="T7" fmla="*/ 10 h 54"/>
                  <a:gd name="T8" fmla="*/ 17 w 48"/>
                  <a:gd name="T9" fmla="*/ 8 h 54"/>
                  <a:gd name="T10" fmla="*/ 25 w 48"/>
                  <a:gd name="T11" fmla="*/ 11 h 54"/>
                  <a:gd name="T12" fmla="*/ 40 w 48"/>
                  <a:gd name="T13" fmla="*/ 36 h 54"/>
                  <a:gd name="T14" fmla="*/ 41 w 48"/>
                  <a:gd name="T15" fmla="*/ 38 h 54"/>
                  <a:gd name="T16" fmla="*/ 47 w 48"/>
                  <a:gd name="T17" fmla="*/ 36 h 54"/>
                  <a:gd name="T18" fmla="*/ 40 w 48"/>
                  <a:gd name="T19" fmla="*/ 18 h 54"/>
                  <a:gd name="T20" fmla="*/ 32 w 48"/>
                  <a:gd name="T21" fmla="*/ 7 h 54"/>
                  <a:gd name="T22" fmla="*/ 12 w 48"/>
                  <a:gd name="T23" fmla="*/ 2 h 54"/>
                  <a:gd name="T24" fmla="*/ 1 w 48"/>
                  <a:gd name="T25" fmla="*/ 14 h 54"/>
                  <a:gd name="T26" fmla="*/ 10 w 48"/>
                  <a:gd name="T27" fmla="*/ 36 h 54"/>
                  <a:gd name="T28" fmla="*/ 29 w 48"/>
                  <a:gd name="T29" fmla="*/ 52 h 54"/>
                  <a:gd name="T30" fmla="*/ 31 w 48"/>
                  <a:gd name="T31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54">
                    <a:moveTo>
                      <a:pt x="31" y="48"/>
                    </a:moveTo>
                    <a:cubicBezTo>
                      <a:pt x="22" y="42"/>
                      <a:pt x="13" y="34"/>
                      <a:pt x="9" y="23"/>
                    </a:cubicBezTo>
                    <a:cubicBezTo>
                      <a:pt x="8" y="20"/>
                      <a:pt x="7" y="17"/>
                      <a:pt x="8" y="15"/>
                    </a:cubicBezTo>
                    <a:cubicBezTo>
                      <a:pt x="8" y="12"/>
                      <a:pt x="10" y="10"/>
                      <a:pt x="11" y="10"/>
                    </a:cubicBezTo>
                    <a:cubicBezTo>
                      <a:pt x="13" y="8"/>
                      <a:pt x="14" y="8"/>
                      <a:pt x="17" y="8"/>
                    </a:cubicBezTo>
                    <a:cubicBezTo>
                      <a:pt x="20" y="8"/>
                      <a:pt x="22" y="9"/>
                      <a:pt x="25" y="11"/>
                    </a:cubicBezTo>
                    <a:cubicBezTo>
                      <a:pt x="33" y="16"/>
                      <a:pt x="37" y="27"/>
                      <a:pt x="40" y="36"/>
                    </a:cubicBezTo>
                    <a:cubicBezTo>
                      <a:pt x="41" y="36"/>
                      <a:pt x="41" y="37"/>
                      <a:pt x="41" y="38"/>
                    </a:cubicBezTo>
                    <a:cubicBezTo>
                      <a:pt x="42" y="40"/>
                      <a:pt x="48" y="39"/>
                      <a:pt x="47" y="36"/>
                    </a:cubicBezTo>
                    <a:cubicBezTo>
                      <a:pt x="47" y="30"/>
                      <a:pt x="43" y="24"/>
                      <a:pt x="40" y="18"/>
                    </a:cubicBezTo>
                    <a:cubicBezTo>
                      <a:pt x="38" y="14"/>
                      <a:pt x="35" y="10"/>
                      <a:pt x="32" y="7"/>
                    </a:cubicBezTo>
                    <a:cubicBezTo>
                      <a:pt x="26" y="3"/>
                      <a:pt x="19" y="0"/>
                      <a:pt x="12" y="2"/>
                    </a:cubicBezTo>
                    <a:cubicBezTo>
                      <a:pt x="7" y="3"/>
                      <a:pt x="2" y="8"/>
                      <a:pt x="1" y="14"/>
                    </a:cubicBezTo>
                    <a:cubicBezTo>
                      <a:pt x="0" y="22"/>
                      <a:pt x="4" y="30"/>
                      <a:pt x="10" y="36"/>
                    </a:cubicBezTo>
                    <a:cubicBezTo>
                      <a:pt x="15" y="43"/>
                      <a:pt x="22" y="48"/>
                      <a:pt x="29" y="52"/>
                    </a:cubicBezTo>
                    <a:cubicBezTo>
                      <a:pt x="31" y="54"/>
                      <a:pt x="34" y="50"/>
                      <a:pt x="31" y="48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1" name="Freeform 1490"/>
              <p:cNvSpPr>
                <a:spLocks/>
              </p:cNvSpPr>
              <p:nvPr/>
            </p:nvSpPr>
            <p:spPr bwMode="auto">
              <a:xfrm>
                <a:off x="594" y="443"/>
                <a:ext cx="201" cy="142"/>
              </a:xfrm>
              <a:custGeom>
                <a:avLst/>
                <a:gdLst>
                  <a:gd name="T0" fmla="*/ 37 w 100"/>
                  <a:gd name="T1" fmla="*/ 31 h 71"/>
                  <a:gd name="T2" fmla="*/ 88 w 100"/>
                  <a:gd name="T3" fmla="*/ 7 h 71"/>
                  <a:gd name="T4" fmla="*/ 87 w 100"/>
                  <a:gd name="T5" fmla="*/ 1 h 71"/>
                  <a:gd name="T6" fmla="*/ 32 w 100"/>
                  <a:gd name="T7" fmla="*/ 28 h 71"/>
                  <a:gd name="T8" fmla="*/ 6 w 100"/>
                  <a:gd name="T9" fmla="*/ 56 h 71"/>
                  <a:gd name="T10" fmla="*/ 11 w 100"/>
                  <a:gd name="T11" fmla="*/ 58 h 71"/>
                  <a:gd name="T12" fmla="*/ 37 w 100"/>
                  <a:gd name="T13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71">
                    <a:moveTo>
                      <a:pt x="37" y="31"/>
                    </a:moveTo>
                    <a:cubicBezTo>
                      <a:pt x="52" y="21"/>
                      <a:pt x="69" y="13"/>
                      <a:pt x="88" y="7"/>
                    </a:cubicBezTo>
                    <a:cubicBezTo>
                      <a:pt x="100" y="0"/>
                      <a:pt x="98" y="0"/>
                      <a:pt x="87" y="1"/>
                    </a:cubicBezTo>
                    <a:cubicBezTo>
                      <a:pt x="67" y="7"/>
                      <a:pt x="48" y="16"/>
                      <a:pt x="32" y="28"/>
                    </a:cubicBezTo>
                    <a:cubicBezTo>
                      <a:pt x="21" y="36"/>
                      <a:pt x="12" y="45"/>
                      <a:pt x="6" y="56"/>
                    </a:cubicBezTo>
                    <a:cubicBezTo>
                      <a:pt x="0" y="71"/>
                      <a:pt x="4" y="68"/>
                      <a:pt x="11" y="58"/>
                    </a:cubicBezTo>
                    <a:cubicBezTo>
                      <a:pt x="18" y="48"/>
                      <a:pt x="27" y="39"/>
                      <a:pt x="37" y="31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2" name="Rectangle 1491"/>
              <p:cNvSpPr>
                <a:spLocks noChangeArrowheads="1"/>
              </p:cNvSpPr>
              <p:nvPr/>
            </p:nvSpPr>
            <p:spPr bwMode="auto">
              <a:xfrm>
                <a:off x="622" y="841"/>
                <a:ext cx="2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3" name="Freeform 1492"/>
              <p:cNvSpPr>
                <a:spLocks/>
              </p:cNvSpPr>
              <p:nvPr/>
            </p:nvSpPr>
            <p:spPr bwMode="auto">
              <a:xfrm>
                <a:off x="618" y="8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4" name="Freeform 1493"/>
              <p:cNvSpPr>
                <a:spLocks/>
              </p:cNvSpPr>
              <p:nvPr/>
            </p:nvSpPr>
            <p:spPr bwMode="auto">
              <a:xfrm>
                <a:off x="610" y="834"/>
                <a:ext cx="20" cy="67"/>
              </a:xfrm>
              <a:custGeom>
                <a:avLst/>
                <a:gdLst>
                  <a:gd name="T0" fmla="*/ 0 w 10"/>
                  <a:gd name="T1" fmla="*/ 29 h 33"/>
                  <a:gd name="T2" fmla="*/ 3 w 10"/>
                  <a:gd name="T3" fmla="*/ 2 h 33"/>
                  <a:gd name="T4" fmla="*/ 7 w 10"/>
                  <a:gd name="T5" fmla="*/ 0 h 33"/>
                  <a:gd name="T6" fmla="*/ 9 w 10"/>
                  <a:gd name="T7" fmla="*/ 3 h 33"/>
                  <a:gd name="T8" fmla="*/ 9 w 10"/>
                  <a:gd name="T9" fmla="*/ 18 h 33"/>
                  <a:gd name="T10" fmla="*/ 9 w 10"/>
                  <a:gd name="T11" fmla="*/ 27 h 33"/>
                  <a:gd name="T12" fmla="*/ 9 w 10"/>
                  <a:gd name="T13" fmla="*/ 29 h 33"/>
                  <a:gd name="T14" fmla="*/ 4 w 10"/>
                  <a:gd name="T15" fmla="*/ 33 h 33"/>
                  <a:gd name="T16" fmla="*/ 0 w 10"/>
                  <a:gd name="T17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3">
                    <a:moveTo>
                      <a:pt x="0" y="29"/>
                    </a:moveTo>
                    <a:cubicBezTo>
                      <a:pt x="0" y="19"/>
                      <a:pt x="1" y="10"/>
                      <a:pt x="3" y="2"/>
                    </a:cubicBezTo>
                    <a:cubicBezTo>
                      <a:pt x="4" y="1"/>
                      <a:pt x="5" y="0"/>
                      <a:pt x="7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10" y="8"/>
                      <a:pt x="10" y="13"/>
                      <a:pt x="9" y="1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2"/>
                      <a:pt x="6" y="33"/>
                      <a:pt x="4" y="33"/>
                    </a:cubicBezTo>
                    <a:cubicBezTo>
                      <a:pt x="3" y="33"/>
                      <a:pt x="0" y="32"/>
                      <a:pt x="0" y="29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5" name="Freeform 1494"/>
              <p:cNvSpPr>
                <a:spLocks/>
              </p:cNvSpPr>
              <p:nvPr/>
            </p:nvSpPr>
            <p:spPr bwMode="auto">
              <a:xfrm>
                <a:off x="620" y="9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6" name="Freeform 1495"/>
              <p:cNvSpPr>
                <a:spLocks/>
              </p:cNvSpPr>
              <p:nvPr/>
            </p:nvSpPr>
            <p:spPr bwMode="auto">
              <a:xfrm>
                <a:off x="618" y="8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7" name="Freeform 1496"/>
              <p:cNvSpPr>
                <a:spLocks/>
              </p:cNvSpPr>
              <p:nvPr/>
            </p:nvSpPr>
            <p:spPr bwMode="auto">
              <a:xfrm>
                <a:off x="610" y="883"/>
                <a:ext cx="20" cy="56"/>
              </a:xfrm>
              <a:custGeom>
                <a:avLst/>
                <a:gdLst>
                  <a:gd name="T0" fmla="*/ 2 w 10"/>
                  <a:gd name="T1" fmla="*/ 27 h 28"/>
                  <a:gd name="T2" fmla="*/ 1 w 10"/>
                  <a:gd name="T3" fmla="*/ 23 h 28"/>
                  <a:gd name="T4" fmla="*/ 0 w 10"/>
                  <a:gd name="T5" fmla="*/ 5 h 28"/>
                  <a:gd name="T6" fmla="*/ 1 w 10"/>
                  <a:gd name="T7" fmla="*/ 2 h 28"/>
                  <a:gd name="T8" fmla="*/ 5 w 10"/>
                  <a:gd name="T9" fmla="*/ 0 h 28"/>
                  <a:gd name="T10" fmla="*/ 7 w 10"/>
                  <a:gd name="T11" fmla="*/ 1 h 28"/>
                  <a:gd name="T12" fmla="*/ 8 w 10"/>
                  <a:gd name="T13" fmla="*/ 2 h 28"/>
                  <a:gd name="T14" fmla="*/ 9 w 10"/>
                  <a:gd name="T15" fmla="*/ 5 h 28"/>
                  <a:gd name="T16" fmla="*/ 10 w 10"/>
                  <a:gd name="T17" fmla="*/ 24 h 28"/>
                  <a:gd name="T18" fmla="*/ 5 w 10"/>
                  <a:gd name="T19" fmla="*/ 28 h 28"/>
                  <a:gd name="T20" fmla="*/ 3 w 10"/>
                  <a:gd name="T21" fmla="*/ 28 h 28"/>
                  <a:gd name="T22" fmla="*/ 2 w 10"/>
                  <a:gd name="T23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28">
                    <a:moveTo>
                      <a:pt x="2" y="27"/>
                    </a:moveTo>
                    <a:cubicBezTo>
                      <a:pt x="1" y="26"/>
                      <a:pt x="1" y="25"/>
                      <a:pt x="1" y="23"/>
                    </a:cubicBezTo>
                    <a:cubicBezTo>
                      <a:pt x="0" y="17"/>
                      <a:pt x="0" y="11"/>
                      <a:pt x="0" y="5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7"/>
                      <a:pt x="7" y="28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8"/>
                      <a:pt x="2" y="27"/>
                      <a:pt x="2" y="27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8" name="Freeform 1497"/>
              <p:cNvSpPr>
                <a:spLocks/>
              </p:cNvSpPr>
              <p:nvPr/>
            </p:nvSpPr>
            <p:spPr bwMode="auto">
              <a:xfrm>
                <a:off x="620" y="9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9" name="Freeform 1498"/>
              <p:cNvSpPr>
                <a:spLocks/>
              </p:cNvSpPr>
              <p:nvPr/>
            </p:nvSpPr>
            <p:spPr bwMode="auto">
              <a:xfrm>
                <a:off x="614" y="925"/>
                <a:ext cx="34" cy="34"/>
              </a:xfrm>
              <a:custGeom>
                <a:avLst/>
                <a:gdLst>
                  <a:gd name="T0" fmla="*/ 10 w 17"/>
                  <a:gd name="T1" fmla="*/ 16 h 17"/>
                  <a:gd name="T2" fmla="*/ 5 w 17"/>
                  <a:gd name="T3" fmla="*/ 11 h 17"/>
                  <a:gd name="T4" fmla="*/ 0 w 17"/>
                  <a:gd name="T5" fmla="*/ 4 h 17"/>
                  <a:gd name="T6" fmla="*/ 1 w 17"/>
                  <a:gd name="T7" fmla="*/ 1 h 17"/>
                  <a:gd name="T8" fmla="*/ 6 w 17"/>
                  <a:gd name="T9" fmla="*/ 1 h 17"/>
                  <a:gd name="T10" fmla="*/ 8 w 17"/>
                  <a:gd name="T11" fmla="*/ 3 h 17"/>
                  <a:gd name="T12" fmla="*/ 9 w 17"/>
                  <a:gd name="T13" fmla="*/ 4 h 17"/>
                  <a:gd name="T14" fmla="*/ 12 w 17"/>
                  <a:gd name="T15" fmla="*/ 7 h 17"/>
                  <a:gd name="T16" fmla="*/ 16 w 17"/>
                  <a:gd name="T17" fmla="*/ 10 h 17"/>
                  <a:gd name="T18" fmla="*/ 16 w 17"/>
                  <a:gd name="T19" fmla="*/ 15 h 17"/>
                  <a:gd name="T20" fmla="*/ 11 w 17"/>
                  <a:gd name="T21" fmla="*/ 16 h 17"/>
                  <a:gd name="T22" fmla="*/ 10 w 17"/>
                  <a:gd name="T2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7">
                    <a:moveTo>
                      <a:pt x="10" y="16"/>
                    </a:moveTo>
                    <a:cubicBezTo>
                      <a:pt x="8" y="14"/>
                      <a:pt x="6" y="12"/>
                      <a:pt x="5" y="11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2"/>
                      <a:pt x="7" y="2"/>
                      <a:pt x="8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5" y="9"/>
                      <a:pt x="16" y="10"/>
                    </a:cubicBezTo>
                    <a:cubicBezTo>
                      <a:pt x="17" y="12"/>
                      <a:pt x="17" y="14"/>
                      <a:pt x="16" y="15"/>
                    </a:cubicBezTo>
                    <a:cubicBezTo>
                      <a:pt x="15" y="16"/>
                      <a:pt x="13" y="17"/>
                      <a:pt x="11" y="16"/>
                    </a:cubicBez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0" name="Freeform 1499"/>
              <p:cNvSpPr>
                <a:spLocks/>
              </p:cNvSpPr>
              <p:nvPr/>
            </p:nvSpPr>
            <p:spPr bwMode="auto">
              <a:xfrm>
                <a:off x="620" y="9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1" name="Freeform 1500"/>
              <p:cNvSpPr>
                <a:spLocks/>
              </p:cNvSpPr>
              <p:nvPr/>
            </p:nvSpPr>
            <p:spPr bwMode="auto">
              <a:xfrm>
                <a:off x="612" y="925"/>
                <a:ext cx="24" cy="56"/>
              </a:xfrm>
              <a:custGeom>
                <a:avLst/>
                <a:gdLst>
                  <a:gd name="T0" fmla="*/ 4 w 12"/>
                  <a:gd name="T1" fmla="*/ 25 h 28"/>
                  <a:gd name="T2" fmla="*/ 0 w 12"/>
                  <a:gd name="T3" fmla="*/ 9 h 28"/>
                  <a:gd name="T4" fmla="*/ 0 w 12"/>
                  <a:gd name="T5" fmla="*/ 8 h 28"/>
                  <a:gd name="T6" fmla="*/ 0 w 12"/>
                  <a:gd name="T7" fmla="*/ 4 h 28"/>
                  <a:gd name="T8" fmla="*/ 3 w 12"/>
                  <a:gd name="T9" fmla="*/ 0 h 28"/>
                  <a:gd name="T10" fmla="*/ 5 w 12"/>
                  <a:gd name="T11" fmla="*/ 1 h 28"/>
                  <a:gd name="T12" fmla="*/ 7 w 12"/>
                  <a:gd name="T13" fmla="*/ 10 h 28"/>
                  <a:gd name="T14" fmla="*/ 10 w 12"/>
                  <a:gd name="T15" fmla="*/ 20 h 28"/>
                  <a:gd name="T16" fmla="*/ 11 w 12"/>
                  <a:gd name="T17" fmla="*/ 22 h 28"/>
                  <a:gd name="T18" fmla="*/ 9 w 12"/>
                  <a:gd name="T19" fmla="*/ 27 h 28"/>
                  <a:gd name="T20" fmla="*/ 4 w 12"/>
                  <a:gd name="T21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8">
                    <a:moveTo>
                      <a:pt x="4" y="25"/>
                    </a:moveTo>
                    <a:cubicBezTo>
                      <a:pt x="2" y="20"/>
                      <a:pt x="1" y="15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1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6" y="3"/>
                      <a:pt x="7" y="6"/>
                      <a:pt x="7" y="1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5"/>
                      <a:pt x="10" y="26"/>
                      <a:pt x="9" y="27"/>
                    </a:cubicBezTo>
                    <a:cubicBezTo>
                      <a:pt x="7" y="28"/>
                      <a:pt x="5" y="27"/>
                      <a:pt x="4" y="25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2" name="Freeform 1501"/>
              <p:cNvSpPr>
                <a:spLocks/>
              </p:cNvSpPr>
              <p:nvPr/>
            </p:nvSpPr>
            <p:spPr bwMode="auto">
              <a:xfrm>
                <a:off x="620" y="931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3" name="Freeform 1502"/>
              <p:cNvSpPr>
                <a:spLocks/>
              </p:cNvSpPr>
              <p:nvPr/>
            </p:nvSpPr>
            <p:spPr bwMode="auto">
              <a:xfrm>
                <a:off x="586" y="925"/>
                <a:ext cx="38" cy="42"/>
              </a:xfrm>
              <a:custGeom>
                <a:avLst/>
                <a:gdLst>
                  <a:gd name="T0" fmla="*/ 1 w 19"/>
                  <a:gd name="T1" fmla="*/ 16 h 21"/>
                  <a:gd name="T2" fmla="*/ 11 w 19"/>
                  <a:gd name="T3" fmla="*/ 3 h 21"/>
                  <a:gd name="T4" fmla="*/ 18 w 19"/>
                  <a:gd name="T5" fmla="*/ 1 h 21"/>
                  <a:gd name="T6" fmla="*/ 19 w 19"/>
                  <a:gd name="T7" fmla="*/ 2 h 21"/>
                  <a:gd name="T8" fmla="*/ 14 w 19"/>
                  <a:gd name="T9" fmla="*/ 10 h 21"/>
                  <a:gd name="T10" fmla="*/ 14 w 19"/>
                  <a:gd name="T11" fmla="*/ 10 h 21"/>
                  <a:gd name="T12" fmla="*/ 11 w 19"/>
                  <a:gd name="T13" fmla="*/ 13 h 21"/>
                  <a:gd name="T14" fmla="*/ 10 w 19"/>
                  <a:gd name="T15" fmla="*/ 16 h 21"/>
                  <a:gd name="T16" fmla="*/ 8 w 19"/>
                  <a:gd name="T17" fmla="*/ 19 h 21"/>
                  <a:gd name="T18" fmla="*/ 3 w 19"/>
                  <a:gd name="T19" fmla="*/ 20 h 21"/>
                  <a:gd name="T20" fmla="*/ 1 w 19"/>
                  <a:gd name="T21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1">
                    <a:moveTo>
                      <a:pt x="1" y="16"/>
                    </a:moveTo>
                    <a:cubicBezTo>
                      <a:pt x="2" y="11"/>
                      <a:pt x="7" y="6"/>
                      <a:pt x="11" y="3"/>
                    </a:cubicBezTo>
                    <a:cubicBezTo>
                      <a:pt x="15" y="0"/>
                      <a:pt x="17" y="0"/>
                      <a:pt x="18" y="1"/>
                    </a:cubicBezTo>
                    <a:cubicBezTo>
                      <a:pt x="19" y="1"/>
                      <a:pt x="19" y="2"/>
                      <a:pt x="19" y="2"/>
                    </a:cubicBezTo>
                    <a:cubicBezTo>
                      <a:pt x="19" y="4"/>
                      <a:pt x="17" y="6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1"/>
                      <a:pt x="12" y="12"/>
                      <a:pt x="11" y="13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7" y="21"/>
                      <a:pt x="4" y="21"/>
                      <a:pt x="3" y="20"/>
                    </a:cubicBezTo>
                    <a:cubicBezTo>
                      <a:pt x="1" y="19"/>
                      <a:pt x="0" y="18"/>
                      <a:pt x="1" y="16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4" name="Freeform 1503"/>
              <p:cNvSpPr>
                <a:spLocks/>
              </p:cNvSpPr>
              <p:nvPr/>
            </p:nvSpPr>
            <p:spPr bwMode="auto">
              <a:xfrm>
                <a:off x="939" y="722"/>
                <a:ext cx="831" cy="633"/>
              </a:xfrm>
              <a:custGeom>
                <a:avLst/>
                <a:gdLst>
                  <a:gd name="T0" fmla="*/ 26 w 414"/>
                  <a:gd name="T1" fmla="*/ 45 h 315"/>
                  <a:gd name="T2" fmla="*/ 46 w 414"/>
                  <a:gd name="T3" fmla="*/ 202 h 315"/>
                  <a:gd name="T4" fmla="*/ 69 w 414"/>
                  <a:gd name="T5" fmla="*/ 286 h 315"/>
                  <a:gd name="T6" fmla="*/ 115 w 414"/>
                  <a:gd name="T7" fmla="*/ 314 h 315"/>
                  <a:gd name="T8" fmla="*/ 226 w 414"/>
                  <a:gd name="T9" fmla="*/ 310 h 315"/>
                  <a:gd name="T10" fmla="*/ 414 w 414"/>
                  <a:gd name="T11" fmla="*/ 286 h 315"/>
                  <a:gd name="T12" fmla="*/ 373 w 414"/>
                  <a:gd name="T13" fmla="*/ 135 h 315"/>
                  <a:gd name="T14" fmla="*/ 308 w 414"/>
                  <a:gd name="T15" fmla="*/ 13 h 315"/>
                  <a:gd name="T16" fmla="*/ 255 w 414"/>
                  <a:gd name="T17" fmla="*/ 1 h 315"/>
                  <a:gd name="T18" fmla="*/ 130 w 414"/>
                  <a:gd name="T19" fmla="*/ 13 h 315"/>
                  <a:gd name="T20" fmla="*/ 26 w 414"/>
                  <a:gd name="T21" fmla="*/ 4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4" h="315">
                    <a:moveTo>
                      <a:pt x="26" y="45"/>
                    </a:moveTo>
                    <a:cubicBezTo>
                      <a:pt x="0" y="71"/>
                      <a:pt x="36" y="165"/>
                      <a:pt x="46" y="202"/>
                    </a:cubicBezTo>
                    <a:cubicBezTo>
                      <a:pt x="52" y="232"/>
                      <a:pt x="56" y="259"/>
                      <a:pt x="69" y="286"/>
                    </a:cubicBezTo>
                    <a:cubicBezTo>
                      <a:pt x="80" y="310"/>
                      <a:pt x="87" y="314"/>
                      <a:pt x="115" y="314"/>
                    </a:cubicBezTo>
                    <a:cubicBezTo>
                      <a:pt x="153" y="314"/>
                      <a:pt x="188" y="315"/>
                      <a:pt x="226" y="310"/>
                    </a:cubicBezTo>
                    <a:cubicBezTo>
                      <a:pt x="287" y="301"/>
                      <a:pt x="355" y="299"/>
                      <a:pt x="414" y="286"/>
                    </a:cubicBezTo>
                    <a:cubicBezTo>
                      <a:pt x="403" y="234"/>
                      <a:pt x="390" y="185"/>
                      <a:pt x="373" y="135"/>
                    </a:cubicBezTo>
                    <a:cubicBezTo>
                      <a:pt x="360" y="102"/>
                      <a:pt x="336" y="36"/>
                      <a:pt x="308" y="13"/>
                    </a:cubicBezTo>
                    <a:cubicBezTo>
                      <a:pt x="293" y="1"/>
                      <a:pt x="274" y="0"/>
                      <a:pt x="255" y="1"/>
                    </a:cubicBezTo>
                    <a:cubicBezTo>
                      <a:pt x="204" y="6"/>
                      <a:pt x="171" y="8"/>
                      <a:pt x="130" y="13"/>
                    </a:cubicBezTo>
                    <a:cubicBezTo>
                      <a:pt x="96" y="17"/>
                      <a:pt x="50" y="22"/>
                      <a:pt x="26" y="45"/>
                    </a:cubicBezTo>
                    <a:close/>
                  </a:path>
                </a:pathLst>
              </a:custGeom>
              <a:solidFill>
                <a:srgbClr val="BB6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5" name="Freeform 1504"/>
              <p:cNvSpPr>
                <a:spLocks/>
              </p:cNvSpPr>
              <p:nvPr/>
            </p:nvSpPr>
            <p:spPr bwMode="auto">
              <a:xfrm>
                <a:off x="943" y="710"/>
                <a:ext cx="839" cy="655"/>
              </a:xfrm>
              <a:custGeom>
                <a:avLst/>
                <a:gdLst>
                  <a:gd name="T0" fmla="*/ 20 w 418"/>
                  <a:gd name="T1" fmla="*/ 48 h 326"/>
                  <a:gd name="T2" fmla="*/ 16 w 418"/>
                  <a:gd name="T3" fmla="*/ 130 h 326"/>
                  <a:gd name="T4" fmla="*/ 43 w 418"/>
                  <a:gd name="T5" fmla="*/ 229 h 326"/>
                  <a:gd name="T6" fmla="*/ 64 w 418"/>
                  <a:gd name="T7" fmla="*/ 299 h 326"/>
                  <a:gd name="T8" fmla="*/ 93 w 418"/>
                  <a:gd name="T9" fmla="*/ 324 h 326"/>
                  <a:gd name="T10" fmla="*/ 121 w 418"/>
                  <a:gd name="T11" fmla="*/ 326 h 326"/>
                  <a:gd name="T12" fmla="*/ 161 w 418"/>
                  <a:gd name="T13" fmla="*/ 325 h 326"/>
                  <a:gd name="T14" fmla="*/ 241 w 418"/>
                  <a:gd name="T15" fmla="*/ 319 h 326"/>
                  <a:gd name="T16" fmla="*/ 414 w 418"/>
                  <a:gd name="T17" fmla="*/ 297 h 326"/>
                  <a:gd name="T18" fmla="*/ 417 w 418"/>
                  <a:gd name="T19" fmla="*/ 290 h 326"/>
                  <a:gd name="T20" fmla="*/ 379 w 418"/>
                  <a:gd name="T21" fmla="*/ 149 h 326"/>
                  <a:gd name="T22" fmla="*/ 338 w 418"/>
                  <a:gd name="T23" fmla="*/ 53 h 326"/>
                  <a:gd name="T24" fmla="*/ 311 w 418"/>
                  <a:gd name="T25" fmla="*/ 16 h 326"/>
                  <a:gd name="T26" fmla="*/ 256 w 418"/>
                  <a:gd name="T27" fmla="*/ 2 h 326"/>
                  <a:gd name="T28" fmla="*/ 133 w 418"/>
                  <a:gd name="T29" fmla="*/ 13 h 326"/>
                  <a:gd name="T30" fmla="*/ 20 w 418"/>
                  <a:gd name="T31" fmla="*/ 48 h 326"/>
                  <a:gd name="T32" fmla="*/ 27 w 418"/>
                  <a:gd name="T33" fmla="*/ 55 h 326"/>
                  <a:gd name="T34" fmla="*/ 126 w 418"/>
                  <a:gd name="T35" fmla="*/ 25 h 326"/>
                  <a:gd name="T36" fmla="*/ 238 w 418"/>
                  <a:gd name="T37" fmla="*/ 14 h 326"/>
                  <a:gd name="T38" fmla="*/ 299 w 418"/>
                  <a:gd name="T39" fmla="*/ 20 h 326"/>
                  <a:gd name="T40" fmla="*/ 328 w 418"/>
                  <a:gd name="T41" fmla="*/ 56 h 326"/>
                  <a:gd name="T42" fmla="*/ 366 w 418"/>
                  <a:gd name="T43" fmla="*/ 145 h 326"/>
                  <a:gd name="T44" fmla="*/ 407 w 418"/>
                  <a:gd name="T45" fmla="*/ 293 h 326"/>
                  <a:gd name="T46" fmla="*/ 411 w 418"/>
                  <a:gd name="T47" fmla="*/ 286 h 326"/>
                  <a:gd name="T48" fmla="*/ 267 w 418"/>
                  <a:gd name="T49" fmla="*/ 305 h 326"/>
                  <a:gd name="T50" fmla="*/ 194 w 418"/>
                  <a:gd name="T51" fmla="*/ 313 h 326"/>
                  <a:gd name="T52" fmla="*/ 119 w 418"/>
                  <a:gd name="T53" fmla="*/ 315 h 326"/>
                  <a:gd name="T54" fmla="*/ 79 w 418"/>
                  <a:gd name="T55" fmla="*/ 304 h 326"/>
                  <a:gd name="T56" fmla="*/ 57 w 418"/>
                  <a:gd name="T57" fmla="*/ 244 h 326"/>
                  <a:gd name="T58" fmla="*/ 45 w 418"/>
                  <a:gd name="T59" fmla="*/ 192 h 326"/>
                  <a:gd name="T60" fmla="*/ 32 w 418"/>
                  <a:gd name="T61" fmla="*/ 147 h 326"/>
                  <a:gd name="T62" fmla="*/ 20 w 418"/>
                  <a:gd name="T63" fmla="*/ 94 h 326"/>
                  <a:gd name="T64" fmla="*/ 27 w 418"/>
                  <a:gd name="T65" fmla="*/ 55 h 326"/>
                  <a:gd name="T66" fmla="*/ 20 w 418"/>
                  <a:gd name="T67" fmla="*/ 48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8" h="326">
                    <a:moveTo>
                      <a:pt x="20" y="48"/>
                    </a:moveTo>
                    <a:cubicBezTo>
                      <a:pt x="0" y="68"/>
                      <a:pt x="10" y="106"/>
                      <a:pt x="16" y="130"/>
                    </a:cubicBezTo>
                    <a:cubicBezTo>
                      <a:pt x="24" y="164"/>
                      <a:pt x="36" y="196"/>
                      <a:pt x="43" y="229"/>
                    </a:cubicBezTo>
                    <a:cubicBezTo>
                      <a:pt x="47" y="253"/>
                      <a:pt x="53" y="277"/>
                      <a:pt x="64" y="299"/>
                    </a:cubicBezTo>
                    <a:cubicBezTo>
                      <a:pt x="70" y="311"/>
                      <a:pt x="78" y="321"/>
                      <a:pt x="93" y="324"/>
                    </a:cubicBezTo>
                    <a:cubicBezTo>
                      <a:pt x="102" y="326"/>
                      <a:pt x="112" y="326"/>
                      <a:pt x="121" y="326"/>
                    </a:cubicBezTo>
                    <a:cubicBezTo>
                      <a:pt x="134" y="326"/>
                      <a:pt x="148" y="326"/>
                      <a:pt x="161" y="325"/>
                    </a:cubicBezTo>
                    <a:cubicBezTo>
                      <a:pt x="188" y="325"/>
                      <a:pt x="214" y="322"/>
                      <a:pt x="241" y="319"/>
                    </a:cubicBezTo>
                    <a:cubicBezTo>
                      <a:pt x="298" y="312"/>
                      <a:pt x="357" y="310"/>
                      <a:pt x="414" y="297"/>
                    </a:cubicBezTo>
                    <a:cubicBezTo>
                      <a:pt x="417" y="296"/>
                      <a:pt x="418" y="293"/>
                      <a:pt x="417" y="290"/>
                    </a:cubicBezTo>
                    <a:cubicBezTo>
                      <a:pt x="407" y="242"/>
                      <a:pt x="395" y="195"/>
                      <a:pt x="379" y="149"/>
                    </a:cubicBezTo>
                    <a:cubicBezTo>
                      <a:pt x="368" y="116"/>
                      <a:pt x="355" y="83"/>
                      <a:pt x="338" y="53"/>
                    </a:cubicBezTo>
                    <a:cubicBezTo>
                      <a:pt x="331" y="39"/>
                      <a:pt x="322" y="26"/>
                      <a:pt x="311" y="16"/>
                    </a:cubicBezTo>
                    <a:cubicBezTo>
                      <a:pt x="296" y="2"/>
                      <a:pt x="275" y="0"/>
                      <a:pt x="256" y="2"/>
                    </a:cubicBezTo>
                    <a:cubicBezTo>
                      <a:pt x="215" y="4"/>
                      <a:pt x="173" y="8"/>
                      <a:pt x="133" y="13"/>
                    </a:cubicBezTo>
                    <a:cubicBezTo>
                      <a:pt x="95" y="18"/>
                      <a:pt x="49" y="20"/>
                      <a:pt x="20" y="48"/>
                    </a:cubicBezTo>
                    <a:cubicBezTo>
                      <a:pt x="15" y="52"/>
                      <a:pt x="22" y="60"/>
                      <a:pt x="27" y="55"/>
                    </a:cubicBezTo>
                    <a:cubicBezTo>
                      <a:pt x="53" y="32"/>
                      <a:pt x="93" y="29"/>
                      <a:pt x="126" y="25"/>
                    </a:cubicBezTo>
                    <a:cubicBezTo>
                      <a:pt x="163" y="20"/>
                      <a:pt x="201" y="17"/>
                      <a:pt x="238" y="14"/>
                    </a:cubicBezTo>
                    <a:cubicBezTo>
                      <a:pt x="258" y="12"/>
                      <a:pt x="281" y="9"/>
                      <a:pt x="299" y="20"/>
                    </a:cubicBezTo>
                    <a:cubicBezTo>
                      <a:pt x="312" y="29"/>
                      <a:pt x="320" y="43"/>
                      <a:pt x="328" y="56"/>
                    </a:cubicBezTo>
                    <a:cubicBezTo>
                      <a:pt x="344" y="84"/>
                      <a:pt x="356" y="115"/>
                      <a:pt x="366" y="145"/>
                    </a:cubicBezTo>
                    <a:cubicBezTo>
                      <a:pt x="383" y="193"/>
                      <a:pt x="396" y="243"/>
                      <a:pt x="407" y="293"/>
                    </a:cubicBezTo>
                    <a:cubicBezTo>
                      <a:pt x="408" y="291"/>
                      <a:pt x="409" y="289"/>
                      <a:pt x="411" y="286"/>
                    </a:cubicBezTo>
                    <a:cubicBezTo>
                      <a:pt x="363" y="297"/>
                      <a:pt x="315" y="300"/>
                      <a:pt x="267" y="305"/>
                    </a:cubicBezTo>
                    <a:cubicBezTo>
                      <a:pt x="242" y="308"/>
                      <a:pt x="218" y="312"/>
                      <a:pt x="194" y="313"/>
                    </a:cubicBezTo>
                    <a:cubicBezTo>
                      <a:pt x="169" y="315"/>
                      <a:pt x="144" y="315"/>
                      <a:pt x="119" y="315"/>
                    </a:cubicBezTo>
                    <a:cubicBezTo>
                      <a:pt x="105" y="315"/>
                      <a:pt x="89" y="316"/>
                      <a:pt x="79" y="304"/>
                    </a:cubicBezTo>
                    <a:cubicBezTo>
                      <a:pt x="67" y="287"/>
                      <a:pt x="61" y="264"/>
                      <a:pt x="57" y="244"/>
                    </a:cubicBezTo>
                    <a:cubicBezTo>
                      <a:pt x="53" y="227"/>
                      <a:pt x="50" y="209"/>
                      <a:pt x="45" y="192"/>
                    </a:cubicBezTo>
                    <a:cubicBezTo>
                      <a:pt x="40" y="177"/>
                      <a:pt x="36" y="162"/>
                      <a:pt x="32" y="147"/>
                    </a:cubicBezTo>
                    <a:cubicBezTo>
                      <a:pt x="27" y="130"/>
                      <a:pt x="22" y="112"/>
                      <a:pt x="20" y="94"/>
                    </a:cubicBezTo>
                    <a:cubicBezTo>
                      <a:pt x="19" y="82"/>
                      <a:pt x="18" y="65"/>
                      <a:pt x="27" y="55"/>
                    </a:cubicBezTo>
                    <a:cubicBezTo>
                      <a:pt x="32" y="50"/>
                      <a:pt x="25" y="43"/>
                      <a:pt x="20" y="48"/>
                    </a:cubicBezTo>
                    <a:close/>
                  </a:path>
                </a:pathLst>
              </a:custGeom>
              <a:solidFill>
                <a:srgbClr val="A54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6" name="Freeform 1505"/>
              <p:cNvSpPr>
                <a:spLocks/>
              </p:cNvSpPr>
              <p:nvPr/>
            </p:nvSpPr>
            <p:spPr bwMode="auto">
              <a:xfrm>
                <a:off x="967" y="1262"/>
                <a:ext cx="982" cy="257"/>
              </a:xfrm>
              <a:custGeom>
                <a:avLst/>
                <a:gdLst>
                  <a:gd name="T0" fmla="*/ 5 w 489"/>
                  <a:gd name="T1" fmla="*/ 112 h 128"/>
                  <a:gd name="T2" fmla="*/ 37 w 489"/>
                  <a:gd name="T3" fmla="*/ 43 h 128"/>
                  <a:gd name="T4" fmla="*/ 402 w 489"/>
                  <a:gd name="T5" fmla="*/ 3 h 128"/>
                  <a:gd name="T6" fmla="*/ 485 w 489"/>
                  <a:gd name="T7" fmla="*/ 35 h 128"/>
                  <a:gd name="T8" fmla="*/ 483 w 489"/>
                  <a:gd name="T9" fmla="*/ 89 h 128"/>
                  <a:gd name="T10" fmla="*/ 379 w 489"/>
                  <a:gd name="T11" fmla="*/ 120 h 128"/>
                  <a:gd name="T12" fmla="*/ 212 w 489"/>
                  <a:gd name="T13" fmla="*/ 125 h 128"/>
                  <a:gd name="T14" fmla="*/ 24 w 489"/>
                  <a:gd name="T15" fmla="*/ 126 h 128"/>
                  <a:gd name="T16" fmla="*/ 5 w 489"/>
                  <a:gd name="T17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9" h="128">
                    <a:moveTo>
                      <a:pt x="5" y="112"/>
                    </a:moveTo>
                    <a:cubicBezTo>
                      <a:pt x="0" y="91"/>
                      <a:pt x="21" y="52"/>
                      <a:pt x="37" y="43"/>
                    </a:cubicBezTo>
                    <a:cubicBezTo>
                      <a:pt x="101" y="9"/>
                      <a:pt x="355" y="6"/>
                      <a:pt x="402" y="3"/>
                    </a:cubicBezTo>
                    <a:cubicBezTo>
                      <a:pt x="432" y="0"/>
                      <a:pt x="477" y="1"/>
                      <a:pt x="485" y="35"/>
                    </a:cubicBezTo>
                    <a:cubicBezTo>
                      <a:pt x="489" y="52"/>
                      <a:pt x="487" y="71"/>
                      <a:pt x="483" y="89"/>
                    </a:cubicBezTo>
                    <a:cubicBezTo>
                      <a:pt x="474" y="121"/>
                      <a:pt x="414" y="120"/>
                      <a:pt x="379" y="120"/>
                    </a:cubicBezTo>
                    <a:cubicBezTo>
                      <a:pt x="324" y="121"/>
                      <a:pt x="267" y="125"/>
                      <a:pt x="212" y="125"/>
                    </a:cubicBezTo>
                    <a:cubicBezTo>
                      <a:pt x="148" y="125"/>
                      <a:pt x="86" y="128"/>
                      <a:pt x="24" y="126"/>
                    </a:cubicBezTo>
                    <a:cubicBezTo>
                      <a:pt x="12" y="126"/>
                      <a:pt x="7" y="121"/>
                      <a:pt x="5" y="112"/>
                    </a:cubicBezTo>
                    <a:close/>
                  </a:path>
                </a:pathLst>
              </a:custGeom>
              <a:solidFill>
                <a:srgbClr val="BB6F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7" name="Freeform 1506"/>
              <p:cNvSpPr>
                <a:spLocks/>
              </p:cNvSpPr>
              <p:nvPr/>
            </p:nvSpPr>
            <p:spPr bwMode="auto">
              <a:xfrm>
                <a:off x="955" y="1248"/>
                <a:ext cx="1008" cy="293"/>
              </a:xfrm>
              <a:custGeom>
                <a:avLst/>
                <a:gdLst>
                  <a:gd name="T0" fmla="*/ 17 w 502"/>
                  <a:gd name="T1" fmla="*/ 118 h 146"/>
                  <a:gd name="T2" fmla="*/ 33 w 502"/>
                  <a:gd name="T3" fmla="*/ 71 h 146"/>
                  <a:gd name="T4" fmla="*/ 60 w 502"/>
                  <a:gd name="T5" fmla="*/ 51 h 146"/>
                  <a:gd name="T6" fmla="*/ 133 w 502"/>
                  <a:gd name="T7" fmla="*/ 36 h 146"/>
                  <a:gd name="T8" fmla="*/ 322 w 502"/>
                  <a:gd name="T9" fmla="*/ 21 h 146"/>
                  <a:gd name="T10" fmla="*/ 392 w 502"/>
                  <a:gd name="T11" fmla="*/ 18 h 146"/>
                  <a:gd name="T12" fmla="*/ 465 w 502"/>
                  <a:gd name="T13" fmla="*/ 23 h 146"/>
                  <a:gd name="T14" fmla="*/ 485 w 502"/>
                  <a:gd name="T15" fmla="*/ 69 h 146"/>
                  <a:gd name="T16" fmla="*/ 479 w 502"/>
                  <a:gd name="T17" fmla="*/ 99 h 146"/>
                  <a:gd name="T18" fmla="*/ 464 w 502"/>
                  <a:gd name="T19" fmla="*/ 111 h 146"/>
                  <a:gd name="T20" fmla="*/ 417 w 502"/>
                  <a:gd name="T21" fmla="*/ 118 h 146"/>
                  <a:gd name="T22" fmla="*/ 361 w 502"/>
                  <a:gd name="T23" fmla="*/ 120 h 146"/>
                  <a:gd name="T24" fmla="*/ 201 w 502"/>
                  <a:gd name="T25" fmla="*/ 124 h 146"/>
                  <a:gd name="T26" fmla="*/ 42 w 502"/>
                  <a:gd name="T27" fmla="*/ 125 h 146"/>
                  <a:gd name="T28" fmla="*/ 19 w 502"/>
                  <a:gd name="T29" fmla="*/ 117 h 146"/>
                  <a:gd name="T30" fmla="*/ 3 w 502"/>
                  <a:gd name="T31" fmla="*/ 121 h 146"/>
                  <a:gd name="T32" fmla="*/ 58 w 502"/>
                  <a:gd name="T33" fmla="*/ 142 h 146"/>
                  <a:gd name="T34" fmla="*/ 144 w 502"/>
                  <a:gd name="T35" fmla="*/ 141 h 146"/>
                  <a:gd name="T36" fmla="*/ 319 w 502"/>
                  <a:gd name="T37" fmla="*/ 137 h 146"/>
                  <a:gd name="T38" fmla="*/ 397 w 502"/>
                  <a:gd name="T39" fmla="*/ 135 h 146"/>
                  <a:gd name="T40" fmla="*/ 451 w 502"/>
                  <a:gd name="T41" fmla="*/ 131 h 146"/>
                  <a:gd name="T42" fmla="*/ 492 w 502"/>
                  <a:gd name="T43" fmla="*/ 109 h 146"/>
                  <a:gd name="T44" fmla="*/ 500 w 502"/>
                  <a:gd name="T45" fmla="*/ 82 h 146"/>
                  <a:gd name="T46" fmla="*/ 499 w 502"/>
                  <a:gd name="T47" fmla="*/ 41 h 146"/>
                  <a:gd name="T48" fmla="*/ 412 w 502"/>
                  <a:gd name="T49" fmla="*/ 2 h 146"/>
                  <a:gd name="T50" fmla="*/ 351 w 502"/>
                  <a:gd name="T51" fmla="*/ 5 h 146"/>
                  <a:gd name="T52" fmla="*/ 149 w 502"/>
                  <a:gd name="T53" fmla="*/ 18 h 146"/>
                  <a:gd name="T54" fmla="*/ 63 w 502"/>
                  <a:gd name="T55" fmla="*/ 34 h 146"/>
                  <a:gd name="T56" fmla="*/ 33 w 502"/>
                  <a:gd name="T57" fmla="*/ 48 h 146"/>
                  <a:gd name="T58" fmla="*/ 5 w 502"/>
                  <a:gd name="T59" fmla="*/ 96 h 146"/>
                  <a:gd name="T60" fmla="*/ 5 w 502"/>
                  <a:gd name="T61" fmla="*/ 121 h 146"/>
                  <a:gd name="T62" fmla="*/ 17 w 502"/>
                  <a:gd name="T63" fmla="*/ 11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02" h="146">
                    <a:moveTo>
                      <a:pt x="17" y="118"/>
                    </a:moveTo>
                    <a:cubicBezTo>
                      <a:pt x="15" y="102"/>
                      <a:pt x="25" y="83"/>
                      <a:pt x="33" y="71"/>
                    </a:cubicBezTo>
                    <a:cubicBezTo>
                      <a:pt x="40" y="61"/>
                      <a:pt x="48" y="55"/>
                      <a:pt x="60" y="51"/>
                    </a:cubicBezTo>
                    <a:cubicBezTo>
                      <a:pt x="83" y="43"/>
                      <a:pt x="108" y="39"/>
                      <a:pt x="133" y="36"/>
                    </a:cubicBezTo>
                    <a:cubicBezTo>
                      <a:pt x="195" y="27"/>
                      <a:pt x="259" y="24"/>
                      <a:pt x="322" y="21"/>
                    </a:cubicBezTo>
                    <a:cubicBezTo>
                      <a:pt x="345" y="20"/>
                      <a:pt x="368" y="19"/>
                      <a:pt x="392" y="18"/>
                    </a:cubicBezTo>
                    <a:cubicBezTo>
                      <a:pt x="416" y="17"/>
                      <a:pt x="442" y="13"/>
                      <a:pt x="465" y="23"/>
                    </a:cubicBezTo>
                    <a:cubicBezTo>
                      <a:pt x="484" y="31"/>
                      <a:pt x="486" y="50"/>
                      <a:pt x="485" y="69"/>
                    </a:cubicBezTo>
                    <a:cubicBezTo>
                      <a:pt x="485" y="78"/>
                      <a:pt x="484" y="91"/>
                      <a:pt x="479" y="99"/>
                    </a:cubicBezTo>
                    <a:cubicBezTo>
                      <a:pt x="476" y="105"/>
                      <a:pt x="470" y="108"/>
                      <a:pt x="464" y="111"/>
                    </a:cubicBezTo>
                    <a:cubicBezTo>
                      <a:pt x="450" y="117"/>
                      <a:pt x="433" y="118"/>
                      <a:pt x="417" y="118"/>
                    </a:cubicBezTo>
                    <a:cubicBezTo>
                      <a:pt x="399" y="119"/>
                      <a:pt x="380" y="119"/>
                      <a:pt x="361" y="120"/>
                    </a:cubicBezTo>
                    <a:cubicBezTo>
                      <a:pt x="308" y="121"/>
                      <a:pt x="254" y="123"/>
                      <a:pt x="201" y="124"/>
                    </a:cubicBezTo>
                    <a:cubicBezTo>
                      <a:pt x="148" y="124"/>
                      <a:pt x="95" y="126"/>
                      <a:pt x="42" y="125"/>
                    </a:cubicBezTo>
                    <a:cubicBezTo>
                      <a:pt x="33" y="125"/>
                      <a:pt x="22" y="127"/>
                      <a:pt x="19" y="117"/>
                    </a:cubicBezTo>
                    <a:cubicBezTo>
                      <a:pt x="16" y="106"/>
                      <a:pt x="0" y="111"/>
                      <a:pt x="3" y="121"/>
                    </a:cubicBezTo>
                    <a:cubicBezTo>
                      <a:pt x="9" y="146"/>
                      <a:pt x="38" y="142"/>
                      <a:pt x="58" y="142"/>
                    </a:cubicBezTo>
                    <a:cubicBezTo>
                      <a:pt x="87" y="142"/>
                      <a:pt x="116" y="141"/>
                      <a:pt x="144" y="141"/>
                    </a:cubicBezTo>
                    <a:cubicBezTo>
                      <a:pt x="203" y="139"/>
                      <a:pt x="261" y="139"/>
                      <a:pt x="319" y="137"/>
                    </a:cubicBezTo>
                    <a:cubicBezTo>
                      <a:pt x="345" y="136"/>
                      <a:pt x="371" y="135"/>
                      <a:pt x="397" y="135"/>
                    </a:cubicBezTo>
                    <a:cubicBezTo>
                      <a:pt x="415" y="135"/>
                      <a:pt x="433" y="134"/>
                      <a:pt x="451" y="131"/>
                    </a:cubicBezTo>
                    <a:cubicBezTo>
                      <a:pt x="466" y="128"/>
                      <a:pt x="482" y="122"/>
                      <a:pt x="492" y="109"/>
                    </a:cubicBezTo>
                    <a:cubicBezTo>
                      <a:pt x="497" y="101"/>
                      <a:pt x="498" y="91"/>
                      <a:pt x="500" y="82"/>
                    </a:cubicBezTo>
                    <a:cubicBezTo>
                      <a:pt x="502" y="68"/>
                      <a:pt x="502" y="55"/>
                      <a:pt x="499" y="41"/>
                    </a:cubicBezTo>
                    <a:cubicBezTo>
                      <a:pt x="490" y="3"/>
                      <a:pt x="444" y="0"/>
                      <a:pt x="412" y="2"/>
                    </a:cubicBezTo>
                    <a:cubicBezTo>
                      <a:pt x="392" y="3"/>
                      <a:pt x="371" y="4"/>
                      <a:pt x="351" y="5"/>
                    </a:cubicBezTo>
                    <a:cubicBezTo>
                      <a:pt x="284" y="7"/>
                      <a:pt x="216" y="10"/>
                      <a:pt x="149" y="18"/>
                    </a:cubicBezTo>
                    <a:cubicBezTo>
                      <a:pt x="120" y="22"/>
                      <a:pt x="91" y="26"/>
                      <a:pt x="63" y="34"/>
                    </a:cubicBezTo>
                    <a:cubicBezTo>
                      <a:pt x="52" y="37"/>
                      <a:pt x="42" y="41"/>
                      <a:pt x="33" y="48"/>
                    </a:cubicBezTo>
                    <a:cubicBezTo>
                      <a:pt x="19" y="60"/>
                      <a:pt x="9" y="79"/>
                      <a:pt x="5" y="96"/>
                    </a:cubicBezTo>
                    <a:cubicBezTo>
                      <a:pt x="4" y="105"/>
                      <a:pt x="3" y="113"/>
                      <a:pt x="5" y="121"/>
                    </a:cubicBezTo>
                    <a:cubicBezTo>
                      <a:pt x="7" y="129"/>
                      <a:pt x="18" y="125"/>
                      <a:pt x="17" y="118"/>
                    </a:cubicBezTo>
                    <a:close/>
                  </a:path>
                </a:pathLst>
              </a:custGeom>
              <a:solidFill>
                <a:srgbClr val="A549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8" name="Freeform 1507"/>
              <p:cNvSpPr>
                <a:spLocks/>
              </p:cNvSpPr>
              <p:nvPr/>
            </p:nvSpPr>
            <p:spPr bwMode="auto">
              <a:xfrm>
                <a:off x="2113" y="620"/>
                <a:ext cx="727" cy="596"/>
              </a:xfrm>
              <a:custGeom>
                <a:avLst/>
                <a:gdLst>
                  <a:gd name="T0" fmla="*/ 187 w 362"/>
                  <a:gd name="T1" fmla="*/ 0 h 297"/>
                  <a:gd name="T2" fmla="*/ 129 w 362"/>
                  <a:gd name="T3" fmla="*/ 7 h 297"/>
                  <a:gd name="T4" fmla="*/ 50 w 362"/>
                  <a:gd name="T5" fmla="*/ 58 h 297"/>
                  <a:gd name="T6" fmla="*/ 14 w 362"/>
                  <a:gd name="T7" fmla="*/ 150 h 297"/>
                  <a:gd name="T8" fmla="*/ 0 w 362"/>
                  <a:gd name="T9" fmla="*/ 276 h 297"/>
                  <a:gd name="T10" fmla="*/ 0 w 362"/>
                  <a:gd name="T11" fmla="*/ 297 h 297"/>
                  <a:gd name="T12" fmla="*/ 40 w 362"/>
                  <a:gd name="T13" fmla="*/ 297 h 297"/>
                  <a:gd name="T14" fmla="*/ 95 w 362"/>
                  <a:gd name="T15" fmla="*/ 296 h 297"/>
                  <a:gd name="T16" fmla="*/ 200 w 362"/>
                  <a:gd name="T17" fmla="*/ 296 h 297"/>
                  <a:gd name="T18" fmla="*/ 280 w 362"/>
                  <a:gd name="T19" fmla="*/ 294 h 297"/>
                  <a:gd name="T20" fmla="*/ 362 w 362"/>
                  <a:gd name="T21" fmla="*/ 291 h 297"/>
                  <a:gd name="T22" fmla="*/ 359 w 362"/>
                  <a:gd name="T23" fmla="*/ 232 h 297"/>
                  <a:gd name="T24" fmla="*/ 349 w 362"/>
                  <a:gd name="T25" fmla="*/ 146 h 297"/>
                  <a:gd name="T26" fmla="*/ 321 w 362"/>
                  <a:gd name="T27" fmla="*/ 74 h 297"/>
                  <a:gd name="T28" fmla="*/ 276 w 362"/>
                  <a:gd name="T29" fmla="*/ 25 h 297"/>
                  <a:gd name="T30" fmla="*/ 231 w 362"/>
                  <a:gd name="T31" fmla="*/ 7 h 297"/>
                  <a:gd name="T32" fmla="*/ 187 w 362"/>
                  <a:gd name="T3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297">
                    <a:moveTo>
                      <a:pt x="187" y="0"/>
                    </a:moveTo>
                    <a:cubicBezTo>
                      <a:pt x="187" y="0"/>
                      <a:pt x="147" y="0"/>
                      <a:pt x="129" y="7"/>
                    </a:cubicBezTo>
                    <a:cubicBezTo>
                      <a:pt x="110" y="14"/>
                      <a:pt x="67" y="31"/>
                      <a:pt x="50" y="58"/>
                    </a:cubicBezTo>
                    <a:cubicBezTo>
                      <a:pt x="34" y="85"/>
                      <a:pt x="18" y="132"/>
                      <a:pt x="14" y="150"/>
                    </a:cubicBezTo>
                    <a:cubicBezTo>
                      <a:pt x="10" y="167"/>
                      <a:pt x="0" y="263"/>
                      <a:pt x="0" y="276"/>
                    </a:cubicBezTo>
                    <a:cubicBezTo>
                      <a:pt x="1" y="289"/>
                      <a:pt x="0" y="297"/>
                      <a:pt x="0" y="297"/>
                    </a:cubicBezTo>
                    <a:cubicBezTo>
                      <a:pt x="40" y="297"/>
                      <a:pt x="40" y="297"/>
                      <a:pt x="40" y="297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200" y="296"/>
                      <a:pt x="200" y="296"/>
                      <a:pt x="200" y="296"/>
                    </a:cubicBezTo>
                    <a:cubicBezTo>
                      <a:pt x="280" y="294"/>
                      <a:pt x="280" y="294"/>
                      <a:pt x="280" y="294"/>
                    </a:cubicBezTo>
                    <a:cubicBezTo>
                      <a:pt x="362" y="291"/>
                      <a:pt x="362" y="291"/>
                      <a:pt x="362" y="291"/>
                    </a:cubicBezTo>
                    <a:cubicBezTo>
                      <a:pt x="362" y="291"/>
                      <a:pt x="360" y="252"/>
                      <a:pt x="359" y="232"/>
                    </a:cubicBezTo>
                    <a:cubicBezTo>
                      <a:pt x="357" y="212"/>
                      <a:pt x="353" y="161"/>
                      <a:pt x="349" y="146"/>
                    </a:cubicBezTo>
                    <a:cubicBezTo>
                      <a:pt x="344" y="131"/>
                      <a:pt x="328" y="83"/>
                      <a:pt x="321" y="74"/>
                    </a:cubicBezTo>
                    <a:cubicBezTo>
                      <a:pt x="314" y="65"/>
                      <a:pt x="289" y="34"/>
                      <a:pt x="276" y="25"/>
                    </a:cubicBezTo>
                    <a:cubicBezTo>
                      <a:pt x="263" y="17"/>
                      <a:pt x="236" y="8"/>
                      <a:pt x="231" y="7"/>
                    </a:cubicBezTo>
                    <a:cubicBezTo>
                      <a:pt x="226" y="5"/>
                      <a:pt x="187" y="0"/>
                      <a:pt x="187" y="0"/>
                    </a:cubicBezTo>
                  </a:path>
                </a:pathLst>
              </a:custGeom>
              <a:solidFill>
                <a:srgbClr val="F18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9" name="Freeform 1508"/>
              <p:cNvSpPr>
                <a:spLocks noEditPoints="1"/>
              </p:cNvSpPr>
              <p:nvPr/>
            </p:nvSpPr>
            <p:spPr bwMode="auto">
              <a:xfrm>
                <a:off x="2103" y="614"/>
                <a:ext cx="745" cy="610"/>
              </a:xfrm>
              <a:custGeom>
                <a:avLst/>
                <a:gdLst>
                  <a:gd name="T0" fmla="*/ 4 w 371"/>
                  <a:gd name="T1" fmla="*/ 304 h 304"/>
                  <a:gd name="T2" fmla="*/ 102 w 371"/>
                  <a:gd name="T3" fmla="*/ 303 h 304"/>
                  <a:gd name="T4" fmla="*/ 193 w 371"/>
                  <a:gd name="T5" fmla="*/ 302 h 304"/>
                  <a:gd name="T6" fmla="*/ 366 w 371"/>
                  <a:gd name="T7" fmla="*/ 297 h 304"/>
                  <a:gd name="T8" fmla="*/ 371 w 371"/>
                  <a:gd name="T9" fmla="*/ 295 h 304"/>
                  <a:gd name="T10" fmla="*/ 361 w 371"/>
                  <a:gd name="T11" fmla="*/ 176 h 304"/>
                  <a:gd name="T12" fmla="*/ 329 w 371"/>
                  <a:gd name="T13" fmla="*/ 76 h 304"/>
                  <a:gd name="T14" fmla="*/ 268 w 371"/>
                  <a:gd name="T15" fmla="*/ 18 h 304"/>
                  <a:gd name="T16" fmla="*/ 185 w 371"/>
                  <a:gd name="T17" fmla="*/ 0 h 304"/>
                  <a:gd name="T18" fmla="*/ 101 w 371"/>
                  <a:gd name="T19" fmla="*/ 19 h 304"/>
                  <a:gd name="T20" fmla="*/ 43 w 371"/>
                  <a:gd name="T21" fmla="*/ 76 h 304"/>
                  <a:gd name="T22" fmla="*/ 11 w 371"/>
                  <a:gd name="T23" fmla="*/ 178 h 304"/>
                  <a:gd name="T24" fmla="*/ 3 w 371"/>
                  <a:gd name="T25" fmla="*/ 258 h 304"/>
                  <a:gd name="T26" fmla="*/ 2 w 371"/>
                  <a:gd name="T27" fmla="*/ 281 h 304"/>
                  <a:gd name="T28" fmla="*/ 1 w 371"/>
                  <a:gd name="T29" fmla="*/ 292 h 304"/>
                  <a:gd name="T30" fmla="*/ 1 w 371"/>
                  <a:gd name="T31" fmla="*/ 296 h 304"/>
                  <a:gd name="T32" fmla="*/ 2 w 371"/>
                  <a:gd name="T33" fmla="*/ 297 h 304"/>
                  <a:gd name="T34" fmla="*/ 4 w 371"/>
                  <a:gd name="T35" fmla="*/ 304 h 304"/>
                  <a:gd name="T36" fmla="*/ 73 w 371"/>
                  <a:gd name="T37" fmla="*/ 297 h 304"/>
                  <a:gd name="T38" fmla="*/ 30 w 371"/>
                  <a:gd name="T39" fmla="*/ 297 h 304"/>
                  <a:gd name="T40" fmla="*/ 20 w 371"/>
                  <a:gd name="T41" fmla="*/ 297 h 304"/>
                  <a:gd name="T42" fmla="*/ 16 w 371"/>
                  <a:gd name="T43" fmla="*/ 297 h 304"/>
                  <a:gd name="T44" fmla="*/ 9 w 371"/>
                  <a:gd name="T45" fmla="*/ 297 h 304"/>
                  <a:gd name="T46" fmla="*/ 8 w 371"/>
                  <a:gd name="T47" fmla="*/ 293 h 304"/>
                  <a:gd name="T48" fmla="*/ 8 w 371"/>
                  <a:gd name="T49" fmla="*/ 289 h 304"/>
                  <a:gd name="T50" fmla="*/ 8 w 371"/>
                  <a:gd name="T51" fmla="*/ 279 h 304"/>
                  <a:gd name="T52" fmla="*/ 9 w 371"/>
                  <a:gd name="T53" fmla="*/ 260 h 304"/>
                  <a:gd name="T54" fmla="*/ 17 w 371"/>
                  <a:gd name="T55" fmla="*/ 180 h 304"/>
                  <a:gd name="T56" fmla="*/ 47 w 371"/>
                  <a:gd name="T57" fmla="*/ 83 h 304"/>
                  <a:gd name="T58" fmla="*/ 105 w 371"/>
                  <a:gd name="T59" fmla="*/ 24 h 304"/>
                  <a:gd name="T60" fmla="*/ 185 w 371"/>
                  <a:gd name="T61" fmla="*/ 6 h 304"/>
                  <a:gd name="T62" fmla="*/ 268 w 371"/>
                  <a:gd name="T63" fmla="*/ 25 h 304"/>
                  <a:gd name="T64" fmla="*/ 326 w 371"/>
                  <a:gd name="T65" fmla="*/ 83 h 304"/>
                  <a:gd name="T66" fmla="*/ 356 w 371"/>
                  <a:gd name="T67" fmla="*/ 183 h 304"/>
                  <a:gd name="T68" fmla="*/ 365 w 371"/>
                  <a:gd name="T69" fmla="*/ 292 h 304"/>
                  <a:gd name="T70" fmla="*/ 193 w 371"/>
                  <a:gd name="T71" fmla="*/ 295 h 304"/>
                  <a:gd name="T72" fmla="*/ 102 w 371"/>
                  <a:gd name="T73" fmla="*/ 296 h 304"/>
                  <a:gd name="T74" fmla="*/ 73 w 371"/>
                  <a:gd name="T75" fmla="*/ 297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04">
                    <a:moveTo>
                      <a:pt x="4" y="304"/>
                    </a:moveTo>
                    <a:cubicBezTo>
                      <a:pt x="37" y="304"/>
                      <a:pt x="70" y="304"/>
                      <a:pt x="102" y="303"/>
                    </a:cubicBezTo>
                    <a:cubicBezTo>
                      <a:pt x="132" y="302"/>
                      <a:pt x="163" y="302"/>
                      <a:pt x="193" y="302"/>
                    </a:cubicBezTo>
                    <a:cubicBezTo>
                      <a:pt x="251" y="301"/>
                      <a:pt x="309" y="300"/>
                      <a:pt x="366" y="297"/>
                    </a:cubicBezTo>
                    <a:cubicBezTo>
                      <a:pt x="368" y="298"/>
                      <a:pt x="371" y="297"/>
                      <a:pt x="371" y="295"/>
                    </a:cubicBezTo>
                    <a:cubicBezTo>
                      <a:pt x="370" y="255"/>
                      <a:pt x="368" y="215"/>
                      <a:pt x="361" y="176"/>
                    </a:cubicBezTo>
                    <a:cubicBezTo>
                      <a:pt x="355" y="142"/>
                      <a:pt x="346" y="106"/>
                      <a:pt x="329" y="76"/>
                    </a:cubicBezTo>
                    <a:cubicBezTo>
                      <a:pt x="315" y="51"/>
                      <a:pt x="294" y="30"/>
                      <a:pt x="268" y="18"/>
                    </a:cubicBezTo>
                    <a:cubicBezTo>
                      <a:pt x="242" y="6"/>
                      <a:pt x="214" y="1"/>
                      <a:pt x="185" y="0"/>
                    </a:cubicBezTo>
                    <a:cubicBezTo>
                      <a:pt x="156" y="1"/>
                      <a:pt x="127" y="6"/>
                      <a:pt x="101" y="19"/>
                    </a:cubicBezTo>
                    <a:cubicBezTo>
                      <a:pt x="76" y="32"/>
                      <a:pt x="56" y="52"/>
                      <a:pt x="43" y="76"/>
                    </a:cubicBezTo>
                    <a:cubicBezTo>
                      <a:pt x="26" y="107"/>
                      <a:pt x="17" y="143"/>
                      <a:pt x="11" y="178"/>
                    </a:cubicBezTo>
                    <a:cubicBezTo>
                      <a:pt x="7" y="205"/>
                      <a:pt x="4" y="232"/>
                      <a:pt x="3" y="258"/>
                    </a:cubicBezTo>
                    <a:cubicBezTo>
                      <a:pt x="2" y="266"/>
                      <a:pt x="2" y="273"/>
                      <a:pt x="2" y="281"/>
                    </a:cubicBezTo>
                    <a:cubicBezTo>
                      <a:pt x="2" y="285"/>
                      <a:pt x="1" y="288"/>
                      <a:pt x="1" y="292"/>
                    </a:cubicBezTo>
                    <a:cubicBezTo>
                      <a:pt x="1" y="294"/>
                      <a:pt x="1" y="295"/>
                      <a:pt x="1" y="296"/>
                    </a:cubicBezTo>
                    <a:cubicBezTo>
                      <a:pt x="2" y="297"/>
                      <a:pt x="2" y="297"/>
                      <a:pt x="2" y="297"/>
                    </a:cubicBezTo>
                    <a:cubicBezTo>
                      <a:pt x="2" y="300"/>
                      <a:pt x="0" y="303"/>
                      <a:pt x="4" y="304"/>
                    </a:cubicBezTo>
                    <a:moveTo>
                      <a:pt x="73" y="297"/>
                    </a:moveTo>
                    <a:cubicBezTo>
                      <a:pt x="59" y="297"/>
                      <a:pt x="45" y="297"/>
                      <a:pt x="30" y="297"/>
                    </a:cubicBezTo>
                    <a:cubicBezTo>
                      <a:pt x="27" y="297"/>
                      <a:pt x="23" y="297"/>
                      <a:pt x="20" y="297"/>
                    </a:cubicBezTo>
                    <a:cubicBezTo>
                      <a:pt x="19" y="297"/>
                      <a:pt x="17" y="297"/>
                      <a:pt x="16" y="297"/>
                    </a:cubicBezTo>
                    <a:cubicBezTo>
                      <a:pt x="14" y="297"/>
                      <a:pt x="11" y="297"/>
                      <a:pt x="9" y="297"/>
                    </a:cubicBezTo>
                    <a:cubicBezTo>
                      <a:pt x="7" y="296"/>
                      <a:pt x="8" y="295"/>
                      <a:pt x="8" y="293"/>
                    </a:cubicBezTo>
                    <a:cubicBezTo>
                      <a:pt x="8" y="292"/>
                      <a:pt x="8" y="290"/>
                      <a:pt x="8" y="289"/>
                    </a:cubicBezTo>
                    <a:cubicBezTo>
                      <a:pt x="8" y="285"/>
                      <a:pt x="8" y="282"/>
                      <a:pt x="8" y="279"/>
                    </a:cubicBezTo>
                    <a:cubicBezTo>
                      <a:pt x="8" y="273"/>
                      <a:pt x="8" y="266"/>
                      <a:pt x="9" y="260"/>
                    </a:cubicBezTo>
                    <a:cubicBezTo>
                      <a:pt x="10" y="233"/>
                      <a:pt x="13" y="206"/>
                      <a:pt x="17" y="180"/>
                    </a:cubicBezTo>
                    <a:cubicBezTo>
                      <a:pt x="23" y="147"/>
                      <a:pt x="31" y="113"/>
                      <a:pt x="47" y="83"/>
                    </a:cubicBezTo>
                    <a:cubicBezTo>
                      <a:pt x="60" y="58"/>
                      <a:pt x="79" y="37"/>
                      <a:pt x="105" y="24"/>
                    </a:cubicBezTo>
                    <a:cubicBezTo>
                      <a:pt x="130" y="12"/>
                      <a:pt x="157" y="7"/>
                      <a:pt x="185" y="6"/>
                    </a:cubicBezTo>
                    <a:cubicBezTo>
                      <a:pt x="214" y="7"/>
                      <a:pt x="243" y="12"/>
                      <a:pt x="268" y="25"/>
                    </a:cubicBezTo>
                    <a:cubicBezTo>
                      <a:pt x="293" y="38"/>
                      <a:pt x="313" y="58"/>
                      <a:pt x="326" y="83"/>
                    </a:cubicBezTo>
                    <a:cubicBezTo>
                      <a:pt x="342" y="114"/>
                      <a:pt x="350" y="149"/>
                      <a:pt x="356" y="183"/>
                    </a:cubicBezTo>
                    <a:cubicBezTo>
                      <a:pt x="361" y="219"/>
                      <a:pt x="364" y="256"/>
                      <a:pt x="365" y="292"/>
                    </a:cubicBezTo>
                    <a:cubicBezTo>
                      <a:pt x="308" y="292"/>
                      <a:pt x="250" y="295"/>
                      <a:pt x="193" y="295"/>
                    </a:cubicBezTo>
                    <a:cubicBezTo>
                      <a:pt x="163" y="296"/>
                      <a:pt x="132" y="296"/>
                      <a:pt x="102" y="296"/>
                    </a:cubicBezTo>
                    <a:cubicBezTo>
                      <a:pt x="92" y="296"/>
                      <a:pt x="83" y="297"/>
                      <a:pt x="73" y="297"/>
                    </a:cubicBezTo>
                  </a:path>
                </a:pathLst>
              </a:custGeom>
              <a:solidFill>
                <a:srgbClr val="EE74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0" name="Freeform 1509"/>
              <p:cNvSpPr>
                <a:spLocks/>
              </p:cNvSpPr>
              <p:nvPr/>
            </p:nvSpPr>
            <p:spPr bwMode="auto">
              <a:xfrm>
                <a:off x="2200" y="676"/>
                <a:ext cx="953" cy="610"/>
              </a:xfrm>
              <a:custGeom>
                <a:avLst/>
                <a:gdLst>
                  <a:gd name="T0" fmla="*/ 465 w 475"/>
                  <a:gd name="T1" fmla="*/ 274 h 304"/>
                  <a:gd name="T2" fmla="*/ 406 w 475"/>
                  <a:gd name="T3" fmla="*/ 213 h 304"/>
                  <a:gd name="T4" fmla="*/ 316 w 475"/>
                  <a:gd name="T5" fmla="*/ 147 h 304"/>
                  <a:gd name="T6" fmla="*/ 114 w 475"/>
                  <a:gd name="T7" fmla="*/ 36 h 304"/>
                  <a:gd name="T8" fmla="*/ 26 w 475"/>
                  <a:gd name="T9" fmla="*/ 4 h 304"/>
                  <a:gd name="T10" fmla="*/ 18 w 475"/>
                  <a:gd name="T11" fmla="*/ 31 h 304"/>
                  <a:gd name="T12" fmla="*/ 89 w 475"/>
                  <a:gd name="T13" fmla="*/ 56 h 304"/>
                  <a:gd name="T14" fmla="*/ 185 w 475"/>
                  <a:gd name="T15" fmla="*/ 102 h 304"/>
                  <a:gd name="T16" fmla="*/ 376 w 475"/>
                  <a:gd name="T17" fmla="*/ 224 h 304"/>
                  <a:gd name="T18" fmla="*/ 415 w 475"/>
                  <a:gd name="T19" fmla="*/ 259 h 304"/>
                  <a:gd name="T20" fmla="*/ 430 w 475"/>
                  <a:gd name="T21" fmla="*/ 275 h 304"/>
                  <a:gd name="T22" fmla="*/ 433 w 475"/>
                  <a:gd name="T23" fmla="*/ 279 h 304"/>
                  <a:gd name="T24" fmla="*/ 434 w 475"/>
                  <a:gd name="T25" fmla="*/ 280 h 304"/>
                  <a:gd name="T26" fmla="*/ 435 w 475"/>
                  <a:gd name="T27" fmla="*/ 281 h 304"/>
                  <a:gd name="T28" fmla="*/ 435 w 475"/>
                  <a:gd name="T29" fmla="*/ 281 h 304"/>
                  <a:gd name="T30" fmla="*/ 440 w 475"/>
                  <a:gd name="T31" fmla="*/ 289 h 304"/>
                  <a:gd name="T32" fmla="*/ 465 w 475"/>
                  <a:gd name="T33" fmla="*/ 27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5" h="304">
                    <a:moveTo>
                      <a:pt x="465" y="274"/>
                    </a:moveTo>
                    <a:cubicBezTo>
                      <a:pt x="449" y="251"/>
                      <a:pt x="428" y="231"/>
                      <a:pt x="406" y="213"/>
                    </a:cubicBezTo>
                    <a:cubicBezTo>
                      <a:pt x="378" y="189"/>
                      <a:pt x="347" y="167"/>
                      <a:pt x="316" y="147"/>
                    </a:cubicBezTo>
                    <a:cubicBezTo>
                      <a:pt x="252" y="105"/>
                      <a:pt x="184" y="67"/>
                      <a:pt x="114" y="36"/>
                    </a:cubicBezTo>
                    <a:cubicBezTo>
                      <a:pt x="86" y="23"/>
                      <a:pt x="56" y="10"/>
                      <a:pt x="26" y="4"/>
                    </a:cubicBezTo>
                    <a:cubicBezTo>
                      <a:pt x="8" y="0"/>
                      <a:pt x="0" y="27"/>
                      <a:pt x="18" y="31"/>
                    </a:cubicBezTo>
                    <a:cubicBezTo>
                      <a:pt x="42" y="36"/>
                      <a:pt x="68" y="46"/>
                      <a:pt x="89" y="56"/>
                    </a:cubicBezTo>
                    <a:cubicBezTo>
                      <a:pt x="122" y="70"/>
                      <a:pt x="154" y="86"/>
                      <a:pt x="185" y="102"/>
                    </a:cubicBezTo>
                    <a:cubicBezTo>
                      <a:pt x="251" y="138"/>
                      <a:pt x="317" y="177"/>
                      <a:pt x="376" y="224"/>
                    </a:cubicBezTo>
                    <a:cubicBezTo>
                      <a:pt x="389" y="235"/>
                      <a:pt x="403" y="247"/>
                      <a:pt x="415" y="259"/>
                    </a:cubicBezTo>
                    <a:cubicBezTo>
                      <a:pt x="420" y="264"/>
                      <a:pt x="425" y="269"/>
                      <a:pt x="430" y="275"/>
                    </a:cubicBezTo>
                    <a:cubicBezTo>
                      <a:pt x="431" y="276"/>
                      <a:pt x="432" y="277"/>
                      <a:pt x="433" y="279"/>
                    </a:cubicBezTo>
                    <a:cubicBezTo>
                      <a:pt x="433" y="279"/>
                      <a:pt x="434" y="280"/>
                      <a:pt x="434" y="280"/>
                    </a:cubicBezTo>
                    <a:cubicBezTo>
                      <a:pt x="435" y="282"/>
                      <a:pt x="435" y="281"/>
                      <a:pt x="435" y="281"/>
                    </a:cubicBezTo>
                    <a:cubicBezTo>
                      <a:pt x="435" y="281"/>
                      <a:pt x="434" y="280"/>
                      <a:pt x="435" y="281"/>
                    </a:cubicBezTo>
                    <a:cubicBezTo>
                      <a:pt x="437" y="283"/>
                      <a:pt x="439" y="286"/>
                      <a:pt x="440" y="289"/>
                    </a:cubicBezTo>
                    <a:cubicBezTo>
                      <a:pt x="450" y="304"/>
                      <a:pt x="475" y="290"/>
                      <a:pt x="465" y="274"/>
                    </a:cubicBezTo>
                  </a:path>
                </a:pathLst>
              </a:custGeom>
              <a:solidFill>
                <a:srgbClr val="5E4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1" name="Freeform 1510"/>
              <p:cNvSpPr>
                <a:spLocks/>
              </p:cNvSpPr>
              <p:nvPr/>
            </p:nvSpPr>
            <p:spPr bwMode="auto">
              <a:xfrm>
                <a:off x="2198" y="178"/>
                <a:ext cx="634" cy="590"/>
              </a:xfrm>
              <a:custGeom>
                <a:avLst/>
                <a:gdLst>
                  <a:gd name="T0" fmla="*/ 299 w 316"/>
                  <a:gd name="T1" fmla="*/ 81 h 294"/>
                  <a:gd name="T2" fmla="*/ 311 w 316"/>
                  <a:gd name="T3" fmla="*/ 63 h 294"/>
                  <a:gd name="T4" fmla="*/ 316 w 316"/>
                  <a:gd name="T5" fmla="*/ 44 h 294"/>
                  <a:gd name="T6" fmla="*/ 314 w 316"/>
                  <a:gd name="T7" fmla="*/ 30 h 294"/>
                  <a:gd name="T8" fmla="*/ 311 w 316"/>
                  <a:gd name="T9" fmla="*/ 22 h 294"/>
                  <a:gd name="T10" fmla="*/ 305 w 316"/>
                  <a:gd name="T11" fmla="*/ 15 h 294"/>
                  <a:gd name="T12" fmla="*/ 299 w 316"/>
                  <a:gd name="T13" fmla="*/ 10 h 294"/>
                  <a:gd name="T14" fmla="*/ 291 w 316"/>
                  <a:gd name="T15" fmla="*/ 4 h 294"/>
                  <a:gd name="T16" fmla="*/ 265 w 316"/>
                  <a:gd name="T17" fmla="*/ 0 h 294"/>
                  <a:gd name="T18" fmla="*/ 232 w 316"/>
                  <a:gd name="T19" fmla="*/ 3 h 294"/>
                  <a:gd name="T20" fmla="*/ 203 w 316"/>
                  <a:gd name="T21" fmla="*/ 8 h 294"/>
                  <a:gd name="T22" fmla="*/ 150 w 316"/>
                  <a:gd name="T23" fmla="*/ 16 h 294"/>
                  <a:gd name="T24" fmla="*/ 116 w 316"/>
                  <a:gd name="T25" fmla="*/ 25 h 294"/>
                  <a:gd name="T26" fmla="*/ 78 w 316"/>
                  <a:gd name="T27" fmla="*/ 37 h 294"/>
                  <a:gd name="T28" fmla="*/ 51 w 316"/>
                  <a:gd name="T29" fmla="*/ 53 h 294"/>
                  <a:gd name="T30" fmla="*/ 16 w 316"/>
                  <a:gd name="T31" fmla="*/ 92 h 294"/>
                  <a:gd name="T32" fmla="*/ 0 w 316"/>
                  <a:gd name="T33" fmla="*/ 141 h 294"/>
                  <a:gd name="T34" fmla="*/ 2 w 316"/>
                  <a:gd name="T35" fmla="*/ 186 h 294"/>
                  <a:gd name="T36" fmla="*/ 14 w 316"/>
                  <a:gd name="T37" fmla="*/ 221 h 294"/>
                  <a:gd name="T38" fmla="*/ 31 w 316"/>
                  <a:gd name="T39" fmla="*/ 250 h 294"/>
                  <a:gd name="T40" fmla="*/ 66 w 316"/>
                  <a:gd name="T41" fmla="*/ 276 h 294"/>
                  <a:gd name="T42" fmla="*/ 93 w 316"/>
                  <a:gd name="T43" fmla="*/ 288 h 294"/>
                  <a:gd name="T44" fmla="*/ 124 w 316"/>
                  <a:gd name="T45" fmla="*/ 294 h 294"/>
                  <a:gd name="T46" fmla="*/ 170 w 316"/>
                  <a:gd name="T47" fmla="*/ 289 h 294"/>
                  <a:gd name="T48" fmla="*/ 207 w 316"/>
                  <a:gd name="T49" fmla="*/ 273 h 294"/>
                  <a:gd name="T50" fmla="*/ 247 w 316"/>
                  <a:gd name="T51" fmla="*/ 244 h 294"/>
                  <a:gd name="T52" fmla="*/ 258 w 316"/>
                  <a:gd name="T53" fmla="*/ 226 h 294"/>
                  <a:gd name="T54" fmla="*/ 266 w 316"/>
                  <a:gd name="T55" fmla="*/ 183 h 294"/>
                  <a:gd name="T56" fmla="*/ 258 w 316"/>
                  <a:gd name="T57" fmla="*/ 139 h 294"/>
                  <a:gd name="T58" fmla="*/ 245 w 316"/>
                  <a:gd name="T59" fmla="*/ 110 h 294"/>
                  <a:gd name="T60" fmla="*/ 275 w 316"/>
                  <a:gd name="T61" fmla="*/ 99 h 294"/>
                  <a:gd name="T62" fmla="*/ 299 w 316"/>
                  <a:gd name="T63" fmla="*/ 81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6" h="294">
                    <a:moveTo>
                      <a:pt x="299" y="81"/>
                    </a:moveTo>
                    <a:cubicBezTo>
                      <a:pt x="311" y="63"/>
                      <a:pt x="311" y="63"/>
                      <a:pt x="311" y="63"/>
                    </a:cubicBezTo>
                    <a:cubicBezTo>
                      <a:pt x="316" y="44"/>
                      <a:pt x="316" y="44"/>
                      <a:pt x="316" y="44"/>
                    </a:cubicBezTo>
                    <a:cubicBezTo>
                      <a:pt x="314" y="30"/>
                      <a:pt x="314" y="30"/>
                      <a:pt x="314" y="30"/>
                    </a:cubicBezTo>
                    <a:cubicBezTo>
                      <a:pt x="311" y="22"/>
                      <a:pt x="311" y="22"/>
                      <a:pt x="311" y="22"/>
                    </a:cubicBezTo>
                    <a:cubicBezTo>
                      <a:pt x="305" y="15"/>
                      <a:pt x="305" y="15"/>
                      <a:pt x="305" y="15"/>
                    </a:cubicBezTo>
                    <a:cubicBezTo>
                      <a:pt x="299" y="10"/>
                      <a:pt x="299" y="10"/>
                      <a:pt x="299" y="10"/>
                    </a:cubicBezTo>
                    <a:cubicBezTo>
                      <a:pt x="291" y="4"/>
                      <a:pt x="291" y="4"/>
                      <a:pt x="291" y="4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232" y="3"/>
                      <a:pt x="232" y="3"/>
                      <a:pt x="232" y="3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150" y="16"/>
                      <a:pt x="150" y="16"/>
                      <a:pt x="150" y="16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14" y="221"/>
                      <a:pt x="14" y="221"/>
                      <a:pt x="14" y="221"/>
                    </a:cubicBezTo>
                    <a:cubicBezTo>
                      <a:pt x="31" y="250"/>
                      <a:pt x="31" y="250"/>
                      <a:pt x="31" y="250"/>
                    </a:cubicBezTo>
                    <a:cubicBezTo>
                      <a:pt x="66" y="276"/>
                      <a:pt x="66" y="276"/>
                      <a:pt x="66" y="276"/>
                    </a:cubicBezTo>
                    <a:cubicBezTo>
                      <a:pt x="93" y="288"/>
                      <a:pt x="93" y="288"/>
                      <a:pt x="93" y="288"/>
                    </a:cubicBezTo>
                    <a:cubicBezTo>
                      <a:pt x="124" y="294"/>
                      <a:pt x="124" y="294"/>
                      <a:pt x="124" y="294"/>
                    </a:cubicBezTo>
                    <a:cubicBezTo>
                      <a:pt x="170" y="289"/>
                      <a:pt x="170" y="289"/>
                      <a:pt x="170" y="289"/>
                    </a:cubicBezTo>
                    <a:cubicBezTo>
                      <a:pt x="207" y="273"/>
                      <a:pt x="207" y="273"/>
                      <a:pt x="207" y="273"/>
                    </a:cubicBezTo>
                    <a:cubicBezTo>
                      <a:pt x="247" y="244"/>
                      <a:pt x="247" y="244"/>
                      <a:pt x="247" y="244"/>
                    </a:cubicBezTo>
                    <a:cubicBezTo>
                      <a:pt x="258" y="226"/>
                      <a:pt x="258" y="226"/>
                      <a:pt x="258" y="226"/>
                    </a:cubicBezTo>
                    <a:cubicBezTo>
                      <a:pt x="266" y="183"/>
                      <a:pt x="266" y="183"/>
                      <a:pt x="266" y="183"/>
                    </a:cubicBezTo>
                    <a:cubicBezTo>
                      <a:pt x="266" y="183"/>
                      <a:pt x="258" y="141"/>
                      <a:pt x="258" y="139"/>
                    </a:cubicBezTo>
                    <a:cubicBezTo>
                      <a:pt x="245" y="110"/>
                      <a:pt x="245" y="110"/>
                      <a:pt x="245" y="110"/>
                    </a:cubicBezTo>
                    <a:cubicBezTo>
                      <a:pt x="275" y="99"/>
                      <a:pt x="275" y="99"/>
                      <a:pt x="275" y="99"/>
                    </a:cubicBezTo>
                    <a:cubicBezTo>
                      <a:pt x="299" y="81"/>
                      <a:pt x="299" y="81"/>
                      <a:pt x="299" y="81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2" name="Freeform 1511"/>
              <p:cNvSpPr>
                <a:spLocks/>
              </p:cNvSpPr>
              <p:nvPr/>
            </p:nvSpPr>
            <p:spPr bwMode="auto">
              <a:xfrm>
                <a:off x="2332" y="481"/>
                <a:ext cx="127" cy="121"/>
              </a:xfrm>
              <a:custGeom>
                <a:avLst/>
                <a:gdLst>
                  <a:gd name="T0" fmla="*/ 5 w 63"/>
                  <a:gd name="T1" fmla="*/ 16 h 60"/>
                  <a:gd name="T2" fmla="*/ 16 w 63"/>
                  <a:gd name="T3" fmla="*/ 49 h 60"/>
                  <a:gd name="T4" fmla="*/ 54 w 63"/>
                  <a:gd name="T5" fmla="*/ 41 h 60"/>
                  <a:gd name="T6" fmla="*/ 24 w 63"/>
                  <a:gd name="T7" fmla="*/ 2 h 60"/>
                  <a:gd name="T8" fmla="*/ 7 w 63"/>
                  <a:gd name="T9" fmla="*/ 12 h 60"/>
                  <a:gd name="T10" fmla="*/ 5 w 63"/>
                  <a:gd name="T11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0">
                    <a:moveTo>
                      <a:pt x="5" y="16"/>
                    </a:moveTo>
                    <a:cubicBezTo>
                      <a:pt x="0" y="28"/>
                      <a:pt x="6" y="41"/>
                      <a:pt x="16" y="49"/>
                    </a:cubicBezTo>
                    <a:cubicBezTo>
                      <a:pt x="30" y="60"/>
                      <a:pt x="47" y="56"/>
                      <a:pt x="54" y="41"/>
                    </a:cubicBezTo>
                    <a:cubicBezTo>
                      <a:pt x="63" y="22"/>
                      <a:pt x="45" y="0"/>
                      <a:pt x="24" y="2"/>
                    </a:cubicBezTo>
                    <a:cubicBezTo>
                      <a:pt x="16" y="2"/>
                      <a:pt x="11" y="6"/>
                      <a:pt x="7" y="12"/>
                    </a:cubicBezTo>
                    <a:cubicBezTo>
                      <a:pt x="6" y="13"/>
                      <a:pt x="6" y="15"/>
                      <a:pt x="5" y="16"/>
                    </a:cubicBezTo>
                    <a:close/>
                  </a:path>
                </a:pathLst>
              </a:custGeom>
              <a:solidFill>
                <a:srgbClr val="F2A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3" name="Freeform 1512"/>
              <p:cNvSpPr>
                <a:spLocks/>
              </p:cNvSpPr>
              <p:nvPr/>
            </p:nvSpPr>
            <p:spPr bwMode="auto">
              <a:xfrm>
                <a:off x="2724" y="236"/>
                <a:ext cx="46" cy="42"/>
              </a:xfrm>
              <a:custGeom>
                <a:avLst/>
                <a:gdLst>
                  <a:gd name="T0" fmla="*/ 8 w 23"/>
                  <a:gd name="T1" fmla="*/ 16 h 21"/>
                  <a:gd name="T2" fmla="*/ 11 w 23"/>
                  <a:gd name="T3" fmla="*/ 0 h 21"/>
                  <a:gd name="T4" fmla="*/ 8 w 23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1">
                    <a:moveTo>
                      <a:pt x="8" y="16"/>
                    </a:moveTo>
                    <a:cubicBezTo>
                      <a:pt x="21" y="21"/>
                      <a:pt x="23" y="0"/>
                      <a:pt x="11" y="0"/>
                    </a:cubicBezTo>
                    <a:cubicBezTo>
                      <a:pt x="3" y="1"/>
                      <a:pt x="0" y="14"/>
                      <a:pt x="8" y="16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4" name="Freeform 1513"/>
              <p:cNvSpPr>
                <a:spLocks/>
              </p:cNvSpPr>
              <p:nvPr/>
            </p:nvSpPr>
            <p:spPr bwMode="auto">
              <a:xfrm>
                <a:off x="2774" y="228"/>
                <a:ext cx="44" cy="42"/>
              </a:xfrm>
              <a:custGeom>
                <a:avLst/>
                <a:gdLst>
                  <a:gd name="T0" fmla="*/ 8 w 22"/>
                  <a:gd name="T1" fmla="*/ 16 h 21"/>
                  <a:gd name="T2" fmla="*/ 11 w 22"/>
                  <a:gd name="T3" fmla="*/ 0 h 21"/>
                  <a:gd name="T4" fmla="*/ 8 w 22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1">
                    <a:moveTo>
                      <a:pt x="8" y="16"/>
                    </a:moveTo>
                    <a:cubicBezTo>
                      <a:pt x="21" y="21"/>
                      <a:pt x="22" y="0"/>
                      <a:pt x="11" y="0"/>
                    </a:cubicBezTo>
                    <a:cubicBezTo>
                      <a:pt x="2" y="1"/>
                      <a:pt x="0" y="14"/>
                      <a:pt x="8" y="16"/>
                    </a:cubicBezTo>
                    <a:close/>
                  </a:path>
                </a:pathLst>
              </a:custGeom>
              <a:solidFill>
                <a:srgbClr val="CA7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5" name="Freeform 1514"/>
              <p:cNvSpPr>
                <a:spLocks noEditPoints="1"/>
              </p:cNvSpPr>
              <p:nvPr/>
            </p:nvSpPr>
            <p:spPr bwMode="auto">
              <a:xfrm>
                <a:off x="2695" y="152"/>
                <a:ext cx="143" cy="196"/>
              </a:xfrm>
              <a:custGeom>
                <a:avLst/>
                <a:gdLst>
                  <a:gd name="T0" fmla="*/ 35 w 71"/>
                  <a:gd name="T1" fmla="*/ 89 h 98"/>
                  <a:gd name="T2" fmla="*/ 69 w 71"/>
                  <a:gd name="T3" fmla="*/ 69 h 98"/>
                  <a:gd name="T4" fmla="*/ 69 w 71"/>
                  <a:gd name="T5" fmla="*/ 44 h 98"/>
                  <a:gd name="T6" fmla="*/ 37 w 71"/>
                  <a:gd name="T7" fmla="*/ 11 h 98"/>
                  <a:gd name="T8" fmla="*/ 4 w 71"/>
                  <a:gd name="T9" fmla="*/ 26 h 98"/>
                  <a:gd name="T10" fmla="*/ 35 w 71"/>
                  <a:gd name="T11" fmla="*/ 89 h 98"/>
                  <a:gd name="T12" fmla="*/ 63 w 71"/>
                  <a:gd name="T13" fmla="*/ 43 h 98"/>
                  <a:gd name="T14" fmla="*/ 64 w 71"/>
                  <a:gd name="T15" fmla="*/ 64 h 98"/>
                  <a:gd name="T16" fmla="*/ 39 w 71"/>
                  <a:gd name="T17" fmla="*/ 84 h 98"/>
                  <a:gd name="T18" fmla="*/ 10 w 71"/>
                  <a:gd name="T19" fmla="*/ 32 h 98"/>
                  <a:gd name="T20" fmla="*/ 63 w 71"/>
                  <a:gd name="T21" fmla="*/ 4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" h="98">
                    <a:moveTo>
                      <a:pt x="35" y="89"/>
                    </a:moveTo>
                    <a:cubicBezTo>
                      <a:pt x="52" y="98"/>
                      <a:pt x="65" y="85"/>
                      <a:pt x="69" y="69"/>
                    </a:cubicBezTo>
                    <a:cubicBezTo>
                      <a:pt x="71" y="61"/>
                      <a:pt x="71" y="52"/>
                      <a:pt x="69" y="44"/>
                    </a:cubicBezTo>
                    <a:cubicBezTo>
                      <a:pt x="65" y="28"/>
                      <a:pt x="53" y="16"/>
                      <a:pt x="37" y="11"/>
                    </a:cubicBezTo>
                    <a:cubicBezTo>
                      <a:pt x="24" y="8"/>
                      <a:pt x="7" y="11"/>
                      <a:pt x="4" y="26"/>
                    </a:cubicBezTo>
                    <a:cubicBezTo>
                      <a:pt x="0" y="48"/>
                      <a:pt x="15" y="79"/>
                      <a:pt x="35" y="89"/>
                    </a:cubicBezTo>
                    <a:close/>
                    <a:moveTo>
                      <a:pt x="63" y="43"/>
                    </a:moveTo>
                    <a:cubicBezTo>
                      <a:pt x="65" y="50"/>
                      <a:pt x="65" y="57"/>
                      <a:pt x="64" y="64"/>
                    </a:cubicBezTo>
                    <a:cubicBezTo>
                      <a:pt x="62" y="75"/>
                      <a:pt x="53" y="93"/>
                      <a:pt x="39" y="84"/>
                    </a:cubicBezTo>
                    <a:cubicBezTo>
                      <a:pt x="21" y="74"/>
                      <a:pt x="9" y="52"/>
                      <a:pt x="10" y="32"/>
                    </a:cubicBezTo>
                    <a:cubicBezTo>
                      <a:pt x="11" y="0"/>
                      <a:pt x="58" y="24"/>
                      <a:pt x="63" y="43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6" name="Freeform 1515"/>
              <p:cNvSpPr>
                <a:spLocks/>
              </p:cNvSpPr>
              <p:nvPr/>
            </p:nvSpPr>
            <p:spPr bwMode="auto">
              <a:xfrm>
                <a:off x="2655" y="312"/>
                <a:ext cx="165" cy="99"/>
              </a:xfrm>
              <a:custGeom>
                <a:avLst/>
                <a:gdLst>
                  <a:gd name="T0" fmla="*/ 80 w 82"/>
                  <a:gd name="T1" fmla="*/ 6 h 49"/>
                  <a:gd name="T2" fmla="*/ 6 w 82"/>
                  <a:gd name="T3" fmla="*/ 48 h 49"/>
                  <a:gd name="T4" fmla="*/ 4 w 82"/>
                  <a:gd name="T5" fmla="*/ 42 h 49"/>
                  <a:gd name="T6" fmla="*/ 39 w 82"/>
                  <a:gd name="T7" fmla="*/ 32 h 49"/>
                  <a:gd name="T8" fmla="*/ 76 w 82"/>
                  <a:gd name="T9" fmla="*/ 3 h 49"/>
                  <a:gd name="T10" fmla="*/ 80 w 82"/>
                  <a:gd name="T11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9">
                    <a:moveTo>
                      <a:pt x="80" y="6"/>
                    </a:moveTo>
                    <a:cubicBezTo>
                      <a:pt x="64" y="31"/>
                      <a:pt x="35" y="43"/>
                      <a:pt x="6" y="48"/>
                    </a:cubicBezTo>
                    <a:cubicBezTo>
                      <a:pt x="2" y="49"/>
                      <a:pt x="0" y="43"/>
                      <a:pt x="4" y="42"/>
                    </a:cubicBezTo>
                    <a:cubicBezTo>
                      <a:pt x="15" y="38"/>
                      <a:pt x="28" y="36"/>
                      <a:pt x="39" y="32"/>
                    </a:cubicBezTo>
                    <a:cubicBezTo>
                      <a:pt x="54" y="26"/>
                      <a:pt x="67" y="16"/>
                      <a:pt x="76" y="3"/>
                    </a:cubicBezTo>
                    <a:cubicBezTo>
                      <a:pt x="78" y="0"/>
                      <a:pt x="82" y="3"/>
                      <a:pt x="80" y="6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7" name="Freeform 1516"/>
              <p:cNvSpPr>
                <a:spLocks/>
              </p:cNvSpPr>
              <p:nvPr/>
            </p:nvSpPr>
            <p:spPr bwMode="auto">
              <a:xfrm>
                <a:off x="2186" y="172"/>
                <a:ext cx="564" cy="600"/>
              </a:xfrm>
              <a:custGeom>
                <a:avLst/>
                <a:gdLst>
                  <a:gd name="T0" fmla="*/ 7 w 281"/>
                  <a:gd name="T1" fmla="*/ 131 h 299"/>
                  <a:gd name="T2" fmla="*/ 44 w 281"/>
                  <a:gd name="T3" fmla="*/ 61 h 299"/>
                  <a:gd name="T4" fmla="*/ 102 w 281"/>
                  <a:gd name="T5" fmla="*/ 30 h 299"/>
                  <a:gd name="T6" fmla="*/ 122 w 281"/>
                  <a:gd name="T7" fmla="*/ 24 h 299"/>
                  <a:gd name="T8" fmla="*/ 189 w 281"/>
                  <a:gd name="T9" fmla="*/ 10 h 299"/>
                  <a:gd name="T10" fmla="*/ 277 w 281"/>
                  <a:gd name="T11" fmla="*/ 1 h 299"/>
                  <a:gd name="T12" fmla="*/ 277 w 281"/>
                  <a:gd name="T13" fmla="*/ 6 h 299"/>
                  <a:gd name="T14" fmla="*/ 172 w 281"/>
                  <a:gd name="T15" fmla="*/ 19 h 299"/>
                  <a:gd name="T16" fmla="*/ 124 w 281"/>
                  <a:gd name="T17" fmla="*/ 30 h 299"/>
                  <a:gd name="T18" fmla="*/ 106 w 281"/>
                  <a:gd name="T19" fmla="*/ 36 h 299"/>
                  <a:gd name="T20" fmla="*/ 100 w 281"/>
                  <a:gd name="T21" fmla="*/ 38 h 299"/>
                  <a:gd name="T22" fmla="*/ 20 w 281"/>
                  <a:gd name="T23" fmla="*/ 111 h 299"/>
                  <a:gd name="T24" fmla="*/ 14 w 281"/>
                  <a:gd name="T25" fmla="*/ 199 h 299"/>
                  <a:gd name="T26" fmla="*/ 19 w 281"/>
                  <a:gd name="T27" fmla="*/ 214 h 299"/>
                  <a:gd name="T28" fmla="*/ 29 w 281"/>
                  <a:gd name="T29" fmla="*/ 234 h 299"/>
                  <a:gd name="T30" fmla="*/ 45 w 281"/>
                  <a:gd name="T31" fmla="*/ 254 h 299"/>
                  <a:gd name="T32" fmla="*/ 70 w 281"/>
                  <a:gd name="T33" fmla="*/ 274 h 299"/>
                  <a:gd name="T34" fmla="*/ 97 w 281"/>
                  <a:gd name="T35" fmla="*/ 286 h 299"/>
                  <a:gd name="T36" fmla="*/ 129 w 281"/>
                  <a:gd name="T37" fmla="*/ 292 h 299"/>
                  <a:gd name="T38" fmla="*/ 163 w 281"/>
                  <a:gd name="T39" fmla="*/ 289 h 299"/>
                  <a:gd name="T40" fmla="*/ 194 w 281"/>
                  <a:gd name="T41" fmla="*/ 281 h 299"/>
                  <a:gd name="T42" fmla="*/ 219 w 281"/>
                  <a:gd name="T43" fmla="*/ 269 h 299"/>
                  <a:gd name="T44" fmla="*/ 247 w 281"/>
                  <a:gd name="T45" fmla="*/ 247 h 299"/>
                  <a:gd name="T46" fmla="*/ 263 w 281"/>
                  <a:gd name="T47" fmla="*/ 219 h 299"/>
                  <a:gd name="T48" fmla="*/ 267 w 281"/>
                  <a:gd name="T49" fmla="*/ 205 h 299"/>
                  <a:gd name="T50" fmla="*/ 269 w 281"/>
                  <a:gd name="T51" fmla="*/ 183 h 299"/>
                  <a:gd name="T52" fmla="*/ 267 w 281"/>
                  <a:gd name="T53" fmla="*/ 161 h 299"/>
                  <a:gd name="T54" fmla="*/ 263 w 281"/>
                  <a:gd name="T55" fmla="*/ 147 h 299"/>
                  <a:gd name="T56" fmla="*/ 258 w 281"/>
                  <a:gd name="T57" fmla="*/ 133 h 299"/>
                  <a:gd name="T58" fmla="*/ 253 w 281"/>
                  <a:gd name="T59" fmla="*/ 122 h 299"/>
                  <a:gd name="T60" fmla="*/ 245 w 281"/>
                  <a:gd name="T61" fmla="*/ 110 h 299"/>
                  <a:gd name="T62" fmla="*/ 249 w 281"/>
                  <a:gd name="T63" fmla="*/ 107 h 299"/>
                  <a:gd name="T64" fmla="*/ 258 w 281"/>
                  <a:gd name="T65" fmla="*/ 121 h 299"/>
                  <a:gd name="T66" fmla="*/ 264 w 281"/>
                  <a:gd name="T67" fmla="*/ 132 h 299"/>
                  <a:gd name="T68" fmla="*/ 269 w 281"/>
                  <a:gd name="T69" fmla="*/ 145 h 299"/>
                  <a:gd name="T70" fmla="*/ 273 w 281"/>
                  <a:gd name="T71" fmla="*/ 161 h 299"/>
                  <a:gd name="T72" fmla="*/ 275 w 281"/>
                  <a:gd name="T73" fmla="*/ 184 h 299"/>
                  <a:gd name="T74" fmla="*/ 273 w 281"/>
                  <a:gd name="T75" fmla="*/ 206 h 299"/>
                  <a:gd name="T76" fmla="*/ 270 w 281"/>
                  <a:gd name="T77" fmla="*/ 220 h 299"/>
                  <a:gd name="T78" fmla="*/ 253 w 281"/>
                  <a:gd name="T79" fmla="*/ 251 h 299"/>
                  <a:gd name="T80" fmla="*/ 221 w 281"/>
                  <a:gd name="T81" fmla="*/ 277 h 299"/>
                  <a:gd name="T82" fmla="*/ 197 w 281"/>
                  <a:gd name="T83" fmla="*/ 288 h 299"/>
                  <a:gd name="T84" fmla="*/ 165 w 281"/>
                  <a:gd name="T85" fmla="*/ 296 h 299"/>
                  <a:gd name="T86" fmla="*/ 128 w 281"/>
                  <a:gd name="T87" fmla="*/ 299 h 299"/>
                  <a:gd name="T88" fmla="*/ 95 w 281"/>
                  <a:gd name="T89" fmla="*/ 293 h 299"/>
                  <a:gd name="T90" fmla="*/ 67 w 281"/>
                  <a:gd name="T91" fmla="*/ 280 h 299"/>
                  <a:gd name="T92" fmla="*/ 40 w 281"/>
                  <a:gd name="T93" fmla="*/ 259 h 299"/>
                  <a:gd name="T94" fmla="*/ 25 w 281"/>
                  <a:gd name="T95" fmla="*/ 240 h 299"/>
                  <a:gd name="T96" fmla="*/ 13 w 281"/>
                  <a:gd name="T97" fmla="*/ 219 h 299"/>
                  <a:gd name="T98" fmla="*/ 7 w 281"/>
                  <a:gd name="T99" fmla="*/ 200 h 299"/>
                  <a:gd name="T100" fmla="*/ 7 w 281"/>
                  <a:gd name="T101" fmla="*/ 13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1" h="299">
                    <a:moveTo>
                      <a:pt x="7" y="131"/>
                    </a:moveTo>
                    <a:cubicBezTo>
                      <a:pt x="12" y="105"/>
                      <a:pt x="24" y="80"/>
                      <a:pt x="44" y="61"/>
                    </a:cubicBezTo>
                    <a:cubicBezTo>
                      <a:pt x="59" y="47"/>
                      <a:pt x="81" y="37"/>
                      <a:pt x="102" y="30"/>
                    </a:cubicBezTo>
                    <a:cubicBezTo>
                      <a:pt x="109" y="28"/>
                      <a:pt x="115" y="26"/>
                      <a:pt x="122" y="24"/>
                    </a:cubicBezTo>
                    <a:cubicBezTo>
                      <a:pt x="138" y="20"/>
                      <a:pt x="165" y="13"/>
                      <a:pt x="189" y="10"/>
                    </a:cubicBezTo>
                    <a:cubicBezTo>
                      <a:pt x="226" y="4"/>
                      <a:pt x="231" y="4"/>
                      <a:pt x="277" y="1"/>
                    </a:cubicBezTo>
                    <a:cubicBezTo>
                      <a:pt x="281" y="0"/>
                      <a:pt x="280" y="6"/>
                      <a:pt x="277" y="6"/>
                    </a:cubicBezTo>
                    <a:cubicBezTo>
                      <a:pt x="227" y="10"/>
                      <a:pt x="200" y="14"/>
                      <a:pt x="172" y="19"/>
                    </a:cubicBezTo>
                    <a:cubicBezTo>
                      <a:pt x="151" y="23"/>
                      <a:pt x="141" y="26"/>
                      <a:pt x="124" y="30"/>
                    </a:cubicBezTo>
                    <a:cubicBezTo>
                      <a:pt x="118" y="32"/>
                      <a:pt x="112" y="34"/>
                      <a:pt x="106" y="36"/>
                    </a:cubicBezTo>
                    <a:cubicBezTo>
                      <a:pt x="104" y="37"/>
                      <a:pt x="102" y="37"/>
                      <a:pt x="100" y="38"/>
                    </a:cubicBezTo>
                    <a:cubicBezTo>
                      <a:pt x="62" y="53"/>
                      <a:pt x="34" y="73"/>
                      <a:pt x="20" y="111"/>
                    </a:cubicBezTo>
                    <a:cubicBezTo>
                      <a:pt x="10" y="139"/>
                      <a:pt x="6" y="170"/>
                      <a:pt x="14" y="199"/>
                    </a:cubicBezTo>
                    <a:cubicBezTo>
                      <a:pt x="15" y="204"/>
                      <a:pt x="17" y="209"/>
                      <a:pt x="19" y="214"/>
                    </a:cubicBezTo>
                    <a:cubicBezTo>
                      <a:pt x="22" y="221"/>
                      <a:pt x="25" y="228"/>
                      <a:pt x="29" y="234"/>
                    </a:cubicBezTo>
                    <a:cubicBezTo>
                      <a:pt x="34" y="241"/>
                      <a:pt x="39" y="248"/>
                      <a:pt x="45" y="254"/>
                    </a:cubicBezTo>
                    <a:cubicBezTo>
                      <a:pt x="53" y="262"/>
                      <a:pt x="61" y="268"/>
                      <a:pt x="70" y="274"/>
                    </a:cubicBezTo>
                    <a:cubicBezTo>
                      <a:pt x="79" y="279"/>
                      <a:pt x="87" y="283"/>
                      <a:pt x="97" y="286"/>
                    </a:cubicBezTo>
                    <a:cubicBezTo>
                      <a:pt x="107" y="290"/>
                      <a:pt x="118" y="292"/>
                      <a:pt x="129" y="292"/>
                    </a:cubicBezTo>
                    <a:cubicBezTo>
                      <a:pt x="140" y="292"/>
                      <a:pt x="152" y="291"/>
                      <a:pt x="163" y="289"/>
                    </a:cubicBezTo>
                    <a:cubicBezTo>
                      <a:pt x="174" y="287"/>
                      <a:pt x="184" y="284"/>
                      <a:pt x="194" y="281"/>
                    </a:cubicBezTo>
                    <a:cubicBezTo>
                      <a:pt x="203" y="278"/>
                      <a:pt x="212" y="274"/>
                      <a:pt x="219" y="269"/>
                    </a:cubicBezTo>
                    <a:cubicBezTo>
                      <a:pt x="230" y="263"/>
                      <a:pt x="240" y="256"/>
                      <a:pt x="247" y="247"/>
                    </a:cubicBezTo>
                    <a:cubicBezTo>
                      <a:pt x="254" y="239"/>
                      <a:pt x="260" y="230"/>
                      <a:pt x="263" y="219"/>
                    </a:cubicBezTo>
                    <a:cubicBezTo>
                      <a:pt x="265" y="215"/>
                      <a:pt x="266" y="210"/>
                      <a:pt x="267" y="205"/>
                    </a:cubicBezTo>
                    <a:cubicBezTo>
                      <a:pt x="268" y="198"/>
                      <a:pt x="269" y="191"/>
                      <a:pt x="269" y="183"/>
                    </a:cubicBezTo>
                    <a:cubicBezTo>
                      <a:pt x="269" y="176"/>
                      <a:pt x="268" y="168"/>
                      <a:pt x="267" y="161"/>
                    </a:cubicBezTo>
                    <a:cubicBezTo>
                      <a:pt x="266" y="156"/>
                      <a:pt x="265" y="151"/>
                      <a:pt x="263" y="147"/>
                    </a:cubicBezTo>
                    <a:cubicBezTo>
                      <a:pt x="262" y="142"/>
                      <a:pt x="260" y="137"/>
                      <a:pt x="258" y="133"/>
                    </a:cubicBezTo>
                    <a:cubicBezTo>
                      <a:pt x="256" y="129"/>
                      <a:pt x="254" y="126"/>
                      <a:pt x="253" y="122"/>
                    </a:cubicBezTo>
                    <a:cubicBezTo>
                      <a:pt x="250" y="118"/>
                      <a:pt x="248" y="114"/>
                      <a:pt x="245" y="110"/>
                    </a:cubicBezTo>
                    <a:cubicBezTo>
                      <a:pt x="243" y="108"/>
                      <a:pt x="247" y="104"/>
                      <a:pt x="249" y="107"/>
                    </a:cubicBezTo>
                    <a:cubicBezTo>
                      <a:pt x="252" y="111"/>
                      <a:pt x="255" y="116"/>
                      <a:pt x="258" y="121"/>
                    </a:cubicBezTo>
                    <a:cubicBezTo>
                      <a:pt x="260" y="124"/>
                      <a:pt x="262" y="128"/>
                      <a:pt x="264" y="132"/>
                    </a:cubicBezTo>
                    <a:cubicBezTo>
                      <a:pt x="266" y="136"/>
                      <a:pt x="267" y="141"/>
                      <a:pt x="269" y="145"/>
                    </a:cubicBezTo>
                    <a:cubicBezTo>
                      <a:pt x="271" y="150"/>
                      <a:pt x="272" y="156"/>
                      <a:pt x="273" y="161"/>
                    </a:cubicBezTo>
                    <a:cubicBezTo>
                      <a:pt x="274" y="169"/>
                      <a:pt x="275" y="176"/>
                      <a:pt x="275" y="184"/>
                    </a:cubicBezTo>
                    <a:cubicBezTo>
                      <a:pt x="275" y="191"/>
                      <a:pt x="274" y="199"/>
                      <a:pt x="273" y="206"/>
                    </a:cubicBezTo>
                    <a:cubicBezTo>
                      <a:pt x="272" y="211"/>
                      <a:pt x="271" y="215"/>
                      <a:pt x="270" y="220"/>
                    </a:cubicBezTo>
                    <a:cubicBezTo>
                      <a:pt x="266" y="231"/>
                      <a:pt x="261" y="242"/>
                      <a:pt x="253" y="251"/>
                    </a:cubicBezTo>
                    <a:cubicBezTo>
                      <a:pt x="245" y="261"/>
                      <a:pt x="234" y="270"/>
                      <a:pt x="221" y="277"/>
                    </a:cubicBezTo>
                    <a:cubicBezTo>
                      <a:pt x="214" y="281"/>
                      <a:pt x="205" y="285"/>
                      <a:pt x="197" y="288"/>
                    </a:cubicBezTo>
                    <a:cubicBezTo>
                      <a:pt x="187" y="291"/>
                      <a:pt x="176" y="294"/>
                      <a:pt x="165" y="296"/>
                    </a:cubicBezTo>
                    <a:cubicBezTo>
                      <a:pt x="153" y="298"/>
                      <a:pt x="141" y="299"/>
                      <a:pt x="128" y="299"/>
                    </a:cubicBezTo>
                    <a:cubicBezTo>
                      <a:pt x="117" y="299"/>
                      <a:pt x="106" y="297"/>
                      <a:pt x="95" y="293"/>
                    </a:cubicBezTo>
                    <a:cubicBezTo>
                      <a:pt x="85" y="290"/>
                      <a:pt x="76" y="286"/>
                      <a:pt x="67" y="280"/>
                    </a:cubicBezTo>
                    <a:cubicBezTo>
                      <a:pt x="57" y="275"/>
                      <a:pt x="48" y="267"/>
                      <a:pt x="40" y="259"/>
                    </a:cubicBezTo>
                    <a:cubicBezTo>
                      <a:pt x="35" y="253"/>
                      <a:pt x="29" y="247"/>
                      <a:pt x="25" y="240"/>
                    </a:cubicBezTo>
                    <a:cubicBezTo>
                      <a:pt x="20" y="233"/>
                      <a:pt x="16" y="226"/>
                      <a:pt x="13" y="219"/>
                    </a:cubicBezTo>
                    <a:cubicBezTo>
                      <a:pt x="11" y="213"/>
                      <a:pt x="9" y="207"/>
                      <a:pt x="7" y="200"/>
                    </a:cubicBezTo>
                    <a:cubicBezTo>
                      <a:pt x="0" y="178"/>
                      <a:pt x="2" y="154"/>
                      <a:pt x="7" y="131"/>
                    </a:cubicBezTo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8" name="Freeform 1517"/>
              <p:cNvSpPr>
                <a:spLocks/>
              </p:cNvSpPr>
              <p:nvPr/>
            </p:nvSpPr>
            <p:spPr bwMode="auto">
              <a:xfrm>
                <a:off x="2509" y="244"/>
                <a:ext cx="96" cy="94"/>
              </a:xfrm>
              <a:custGeom>
                <a:avLst/>
                <a:gdLst>
                  <a:gd name="T0" fmla="*/ 0 w 48"/>
                  <a:gd name="T1" fmla="*/ 20 h 47"/>
                  <a:gd name="T2" fmla="*/ 25 w 48"/>
                  <a:gd name="T3" fmla="*/ 47 h 47"/>
                  <a:gd name="T4" fmla="*/ 48 w 48"/>
                  <a:gd name="T5" fmla="*/ 24 h 47"/>
                  <a:gd name="T6" fmla="*/ 25 w 48"/>
                  <a:gd name="T7" fmla="*/ 0 h 47"/>
                  <a:gd name="T8" fmla="*/ 0 w 48"/>
                  <a:gd name="T9" fmla="*/ 2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20"/>
                    </a:moveTo>
                    <a:cubicBezTo>
                      <a:pt x="0" y="33"/>
                      <a:pt x="12" y="47"/>
                      <a:pt x="25" y="47"/>
                    </a:cubicBezTo>
                    <a:cubicBezTo>
                      <a:pt x="38" y="47"/>
                      <a:pt x="48" y="37"/>
                      <a:pt x="48" y="24"/>
                    </a:cubicBezTo>
                    <a:cubicBezTo>
                      <a:pt x="48" y="11"/>
                      <a:pt x="38" y="0"/>
                      <a:pt x="25" y="0"/>
                    </a:cubicBezTo>
                    <a:cubicBezTo>
                      <a:pt x="12" y="0"/>
                      <a:pt x="0" y="7"/>
                      <a:pt x="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9" name="Freeform 1518"/>
              <p:cNvSpPr>
                <a:spLocks/>
              </p:cNvSpPr>
              <p:nvPr/>
            </p:nvSpPr>
            <p:spPr bwMode="auto">
              <a:xfrm>
                <a:off x="2376" y="318"/>
                <a:ext cx="97" cy="93"/>
              </a:xfrm>
              <a:custGeom>
                <a:avLst/>
                <a:gdLst>
                  <a:gd name="T0" fmla="*/ 0 w 48"/>
                  <a:gd name="T1" fmla="*/ 20 h 46"/>
                  <a:gd name="T2" fmla="*/ 25 w 48"/>
                  <a:gd name="T3" fmla="*/ 46 h 46"/>
                  <a:gd name="T4" fmla="*/ 48 w 48"/>
                  <a:gd name="T5" fmla="*/ 24 h 46"/>
                  <a:gd name="T6" fmla="*/ 24 w 48"/>
                  <a:gd name="T7" fmla="*/ 0 h 46"/>
                  <a:gd name="T8" fmla="*/ 0 w 48"/>
                  <a:gd name="T9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6">
                    <a:moveTo>
                      <a:pt x="0" y="20"/>
                    </a:moveTo>
                    <a:cubicBezTo>
                      <a:pt x="1" y="32"/>
                      <a:pt x="12" y="45"/>
                      <a:pt x="25" y="46"/>
                    </a:cubicBezTo>
                    <a:cubicBezTo>
                      <a:pt x="37" y="46"/>
                      <a:pt x="48" y="37"/>
                      <a:pt x="48" y="24"/>
                    </a:cubicBezTo>
                    <a:cubicBezTo>
                      <a:pt x="48" y="11"/>
                      <a:pt x="37" y="0"/>
                      <a:pt x="24" y="0"/>
                    </a:cubicBezTo>
                    <a:cubicBezTo>
                      <a:pt x="12" y="0"/>
                      <a:pt x="0" y="7"/>
                      <a:pt x="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0" name="Freeform 1519"/>
              <p:cNvSpPr>
                <a:spLocks/>
              </p:cNvSpPr>
              <p:nvPr/>
            </p:nvSpPr>
            <p:spPr bwMode="auto">
              <a:xfrm>
                <a:off x="2431" y="348"/>
                <a:ext cx="24" cy="25"/>
              </a:xfrm>
              <a:custGeom>
                <a:avLst/>
                <a:gdLst>
                  <a:gd name="T0" fmla="*/ 9 w 12"/>
                  <a:gd name="T1" fmla="*/ 2 h 12"/>
                  <a:gd name="T2" fmla="*/ 0 w 12"/>
                  <a:gd name="T3" fmla="*/ 5 h 12"/>
                  <a:gd name="T4" fmla="*/ 7 w 12"/>
                  <a:gd name="T5" fmla="*/ 11 h 12"/>
                  <a:gd name="T6" fmla="*/ 9 w 12"/>
                  <a:gd name="T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9" y="2"/>
                    </a:moveTo>
                    <a:cubicBezTo>
                      <a:pt x="7" y="0"/>
                      <a:pt x="1" y="1"/>
                      <a:pt x="0" y="5"/>
                    </a:cubicBezTo>
                    <a:cubicBezTo>
                      <a:pt x="0" y="8"/>
                      <a:pt x="4" y="12"/>
                      <a:pt x="7" y="11"/>
                    </a:cubicBezTo>
                    <a:cubicBezTo>
                      <a:pt x="11" y="10"/>
                      <a:pt x="12" y="5"/>
                      <a:pt x="9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1" name="Freeform 1520"/>
              <p:cNvSpPr>
                <a:spLocks/>
              </p:cNvSpPr>
              <p:nvPr/>
            </p:nvSpPr>
            <p:spPr bwMode="auto">
              <a:xfrm>
                <a:off x="2559" y="280"/>
                <a:ext cx="24" cy="24"/>
              </a:xfrm>
              <a:custGeom>
                <a:avLst/>
                <a:gdLst>
                  <a:gd name="T0" fmla="*/ 9 w 12"/>
                  <a:gd name="T1" fmla="*/ 3 h 12"/>
                  <a:gd name="T2" fmla="*/ 0 w 12"/>
                  <a:gd name="T3" fmla="*/ 5 h 12"/>
                  <a:gd name="T4" fmla="*/ 7 w 12"/>
                  <a:gd name="T5" fmla="*/ 11 h 12"/>
                  <a:gd name="T6" fmla="*/ 9 w 12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9" y="3"/>
                    </a:moveTo>
                    <a:cubicBezTo>
                      <a:pt x="6" y="0"/>
                      <a:pt x="0" y="1"/>
                      <a:pt x="0" y="5"/>
                    </a:cubicBezTo>
                    <a:cubicBezTo>
                      <a:pt x="0" y="9"/>
                      <a:pt x="4" y="12"/>
                      <a:pt x="7" y="11"/>
                    </a:cubicBezTo>
                    <a:cubicBezTo>
                      <a:pt x="11" y="10"/>
                      <a:pt x="12" y="6"/>
                      <a:pt x="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2" name="Freeform 1521"/>
              <p:cNvSpPr>
                <a:spLocks noEditPoints="1"/>
              </p:cNvSpPr>
              <p:nvPr/>
            </p:nvSpPr>
            <p:spPr bwMode="auto">
              <a:xfrm>
                <a:off x="2493" y="216"/>
                <a:ext cx="124" cy="142"/>
              </a:xfrm>
              <a:custGeom>
                <a:avLst/>
                <a:gdLst>
                  <a:gd name="T0" fmla="*/ 4 w 62"/>
                  <a:gd name="T1" fmla="*/ 9 h 71"/>
                  <a:gd name="T2" fmla="*/ 9 w 62"/>
                  <a:gd name="T3" fmla="*/ 44 h 71"/>
                  <a:gd name="T4" fmla="*/ 32 w 62"/>
                  <a:gd name="T5" fmla="*/ 71 h 71"/>
                  <a:gd name="T6" fmla="*/ 62 w 62"/>
                  <a:gd name="T7" fmla="*/ 56 h 71"/>
                  <a:gd name="T8" fmla="*/ 58 w 62"/>
                  <a:gd name="T9" fmla="*/ 26 h 71"/>
                  <a:gd name="T10" fmla="*/ 43 w 62"/>
                  <a:gd name="T11" fmla="*/ 1 h 71"/>
                  <a:gd name="T12" fmla="*/ 4 w 62"/>
                  <a:gd name="T13" fmla="*/ 9 h 71"/>
                  <a:gd name="T14" fmla="*/ 34 w 62"/>
                  <a:gd name="T15" fmla="*/ 17 h 71"/>
                  <a:gd name="T16" fmla="*/ 47 w 62"/>
                  <a:gd name="T17" fmla="*/ 26 h 71"/>
                  <a:gd name="T18" fmla="*/ 37 w 62"/>
                  <a:gd name="T19" fmla="*/ 58 h 71"/>
                  <a:gd name="T20" fmla="*/ 10 w 62"/>
                  <a:gd name="T21" fmla="*/ 37 h 71"/>
                  <a:gd name="T22" fmla="*/ 34 w 62"/>
                  <a:gd name="T23" fmla="*/ 1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71">
                    <a:moveTo>
                      <a:pt x="4" y="9"/>
                    </a:moveTo>
                    <a:cubicBezTo>
                      <a:pt x="0" y="15"/>
                      <a:pt x="8" y="41"/>
                      <a:pt x="9" y="44"/>
                    </a:cubicBezTo>
                    <a:cubicBezTo>
                      <a:pt x="10" y="48"/>
                      <a:pt x="26" y="71"/>
                      <a:pt x="32" y="71"/>
                    </a:cubicBezTo>
                    <a:cubicBezTo>
                      <a:pt x="52" y="70"/>
                      <a:pt x="62" y="56"/>
                      <a:pt x="62" y="56"/>
                    </a:cubicBezTo>
                    <a:cubicBezTo>
                      <a:pt x="62" y="56"/>
                      <a:pt x="62" y="35"/>
                      <a:pt x="58" y="26"/>
                    </a:cubicBezTo>
                    <a:cubicBezTo>
                      <a:pt x="54" y="17"/>
                      <a:pt x="48" y="1"/>
                      <a:pt x="43" y="1"/>
                    </a:cubicBezTo>
                    <a:cubicBezTo>
                      <a:pt x="38" y="0"/>
                      <a:pt x="8" y="3"/>
                      <a:pt x="4" y="9"/>
                    </a:cubicBezTo>
                    <a:close/>
                    <a:moveTo>
                      <a:pt x="34" y="17"/>
                    </a:moveTo>
                    <a:cubicBezTo>
                      <a:pt x="39" y="18"/>
                      <a:pt x="44" y="21"/>
                      <a:pt x="47" y="26"/>
                    </a:cubicBezTo>
                    <a:cubicBezTo>
                      <a:pt x="53" y="36"/>
                      <a:pt x="53" y="56"/>
                      <a:pt x="37" y="58"/>
                    </a:cubicBezTo>
                    <a:cubicBezTo>
                      <a:pt x="25" y="60"/>
                      <a:pt x="11" y="49"/>
                      <a:pt x="10" y="37"/>
                    </a:cubicBezTo>
                    <a:cubicBezTo>
                      <a:pt x="8" y="23"/>
                      <a:pt x="22" y="15"/>
                      <a:pt x="34" y="17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3" name="Freeform 1522"/>
              <p:cNvSpPr>
                <a:spLocks noEditPoints="1"/>
              </p:cNvSpPr>
              <p:nvPr/>
            </p:nvSpPr>
            <p:spPr bwMode="auto">
              <a:xfrm>
                <a:off x="2360" y="284"/>
                <a:ext cx="129" cy="143"/>
              </a:xfrm>
              <a:custGeom>
                <a:avLst/>
                <a:gdLst>
                  <a:gd name="T0" fmla="*/ 9 w 64"/>
                  <a:gd name="T1" fmla="*/ 46 h 71"/>
                  <a:gd name="T2" fmla="*/ 32 w 64"/>
                  <a:gd name="T3" fmla="*/ 70 h 71"/>
                  <a:gd name="T4" fmla="*/ 56 w 64"/>
                  <a:gd name="T5" fmla="*/ 62 h 71"/>
                  <a:gd name="T6" fmla="*/ 64 w 64"/>
                  <a:gd name="T7" fmla="*/ 50 h 71"/>
                  <a:gd name="T8" fmla="*/ 53 w 64"/>
                  <a:gd name="T9" fmla="*/ 26 h 71"/>
                  <a:gd name="T10" fmla="*/ 39 w 64"/>
                  <a:gd name="T11" fmla="*/ 1 h 71"/>
                  <a:gd name="T12" fmla="*/ 12 w 64"/>
                  <a:gd name="T13" fmla="*/ 7 h 71"/>
                  <a:gd name="T14" fmla="*/ 0 w 64"/>
                  <a:gd name="T15" fmla="*/ 19 h 71"/>
                  <a:gd name="T16" fmla="*/ 9 w 64"/>
                  <a:gd name="T17" fmla="*/ 46 h 71"/>
                  <a:gd name="T18" fmla="*/ 12 w 64"/>
                  <a:gd name="T19" fmla="*/ 36 h 71"/>
                  <a:gd name="T20" fmla="*/ 31 w 64"/>
                  <a:gd name="T21" fmla="*/ 19 h 71"/>
                  <a:gd name="T22" fmla="*/ 46 w 64"/>
                  <a:gd name="T23" fmla="*/ 27 h 71"/>
                  <a:gd name="T24" fmla="*/ 53 w 64"/>
                  <a:gd name="T25" fmla="*/ 40 h 71"/>
                  <a:gd name="T26" fmla="*/ 32 w 64"/>
                  <a:gd name="T27" fmla="*/ 58 h 71"/>
                  <a:gd name="T28" fmla="*/ 12 w 64"/>
                  <a:gd name="T29" fmla="*/ 3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71">
                    <a:moveTo>
                      <a:pt x="9" y="46"/>
                    </a:moveTo>
                    <a:cubicBezTo>
                      <a:pt x="12" y="51"/>
                      <a:pt x="26" y="68"/>
                      <a:pt x="32" y="70"/>
                    </a:cubicBezTo>
                    <a:cubicBezTo>
                      <a:pt x="38" y="71"/>
                      <a:pt x="53" y="66"/>
                      <a:pt x="56" y="62"/>
                    </a:cubicBezTo>
                    <a:cubicBezTo>
                      <a:pt x="59" y="59"/>
                      <a:pt x="64" y="51"/>
                      <a:pt x="64" y="50"/>
                    </a:cubicBezTo>
                    <a:cubicBezTo>
                      <a:pt x="64" y="49"/>
                      <a:pt x="53" y="26"/>
                      <a:pt x="53" y="26"/>
                    </a:cubicBezTo>
                    <a:cubicBezTo>
                      <a:pt x="53" y="26"/>
                      <a:pt x="46" y="2"/>
                      <a:pt x="39" y="1"/>
                    </a:cubicBezTo>
                    <a:cubicBezTo>
                      <a:pt x="31" y="0"/>
                      <a:pt x="15" y="5"/>
                      <a:pt x="12" y="7"/>
                    </a:cubicBezTo>
                    <a:cubicBezTo>
                      <a:pt x="9" y="9"/>
                      <a:pt x="1" y="14"/>
                      <a:pt x="0" y="19"/>
                    </a:cubicBezTo>
                    <a:cubicBezTo>
                      <a:pt x="0" y="23"/>
                      <a:pt x="7" y="41"/>
                      <a:pt x="9" y="46"/>
                    </a:cubicBezTo>
                    <a:close/>
                    <a:moveTo>
                      <a:pt x="12" y="36"/>
                    </a:moveTo>
                    <a:cubicBezTo>
                      <a:pt x="12" y="23"/>
                      <a:pt x="21" y="18"/>
                      <a:pt x="31" y="19"/>
                    </a:cubicBezTo>
                    <a:cubicBezTo>
                      <a:pt x="36" y="20"/>
                      <a:pt x="42" y="22"/>
                      <a:pt x="46" y="27"/>
                    </a:cubicBezTo>
                    <a:cubicBezTo>
                      <a:pt x="50" y="31"/>
                      <a:pt x="52" y="35"/>
                      <a:pt x="53" y="40"/>
                    </a:cubicBezTo>
                    <a:cubicBezTo>
                      <a:pt x="55" y="53"/>
                      <a:pt x="44" y="59"/>
                      <a:pt x="32" y="58"/>
                    </a:cubicBezTo>
                    <a:cubicBezTo>
                      <a:pt x="20" y="56"/>
                      <a:pt x="11" y="49"/>
                      <a:pt x="12" y="36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4" name="Freeform 1523"/>
              <p:cNvSpPr>
                <a:spLocks noEditPoints="1"/>
              </p:cNvSpPr>
              <p:nvPr/>
            </p:nvSpPr>
            <p:spPr bwMode="auto">
              <a:xfrm>
                <a:off x="2509" y="246"/>
                <a:ext cx="90" cy="90"/>
              </a:xfrm>
              <a:custGeom>
                <a:avLst/>
                <a:gdLst>
                  <a:gd name="T0" fmla="*/ 2 w 45"/>
                  <a:gd name="T1" fmla="*/ 22 h 45"/>
                  <a:gd name="T2" fmla="*/ 29 w 45"/>
                  <a:gd name="T3" fmla="*/ 43 h 45"/>
                  <a:gd name="T4" fmla="*/ 39 w 45"/>
                  <a:gd name="T5" fmla="*/ 11 h 45"/>
                  <a:gd name="T6" fmla="*/ 26 w 45"/>
                  <a:gd name="T7" fmla="*/ 2 h 45"/>
                  <a:gd name="T8" fmla="*/ 2 w 45"/>
                  <a:gd name="T9" fmla="*/ 22 h 45"/>
                  <a:gd name="T10" fmla="*/ 24 w 45"/>
                  <a:gd name="T11" fmla="*/ 8 h 45"/>
                  <a:gd name="T12" fmla="*/ 36 w 45"/>
                  <a:gd name="T13" fmla="*/ 23 h 45"/>
                  <a:gd name="T14" fmla="*/ 29 w 45"/>
                  <a:gd name="T15" fmla="*/ 37 h 45"/>
                  <a:gd name="T16" fmla="*/ 9 w 45"/>
                  <a:gd name="T17" fmla="*/ 22 h 45"/>
                  <a:gd name="T18" fmla="*/ 24 w 45"/>
                  <a:gd name="T19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5">
                    <a:moveTo>
                      <a:pt x="2" y="22"/>
                    </a:moveTo>
                    <a:cubicBezTo>
                      <a:pt x="3" y="34"/>
                      <a:pt x="17" y="45"/>
                      <a:pt x="29" y="43"/>
                    </a:cubicBezTo>
                    <a:cubicBezTo>
                      <a:pt x="45" y="41"/>
                      <a:pt x="45" y="21"/>
                      <a:pt x="39" y="11"/>
                    </a:cubicBezTo>
                    <a:cubicBezTo>
                      <a:pt x="36" y="6"/>
                      <a:pt x="31" y="3"/>
                      <a:pt x="26" y="2"/>
                    </a:cubicBezTo>
                    <a:cubicBezTo>
                      <a:pt x="14" y="0"/>
                      <a:pt x="0" y="8"/>
                      <a:pt x="2" y="22"/>
                    </a:cubicBezTo>
                    <a:close/>
                    <a:moveTo>
                      <a:pt x="24" y="8"/>
                    </a:moveTo>
                    <a:cubicBezTo>
                      <a:pt x="32" y="8"/>
                      <a:pt x="36" y="16"/>
                      <a:pt x="36" y="23"/>
                    </a:cubicBezTo>
                    <a:cubicBezTo>
                      <a:pt x="36" y="27"/>
                      <a:pt x="35" y="36"/>
                      <a:pt x="29" y="37"/>
                    </a:cubicBezTo>
                    <a:cubicBezTo>
                      <a:pt x="21" y="38"/>
                      <a:pt x="10" y="30"/>
                      <a:pt x="9" y="22"/>
                    </a:cubicBezTo>
                    <a:cubicBezTo>
                      <a:pt x="8" y="14"/>
                      <a:pt x="16" y="9"/>
                      <a:pt x="24" y="8"/>
                    </a:cubicBezTo>
                    <a:close/>
                  </a:path>
                </a:pathLst>
              </a:custGeom>
              <a:solidFill>
                <a:srgbClr val="B6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5" name="Freeform 1524"/>
              <p:cNvSpPr>
                <a:spLocks noEditPoints="1"/>
              </p:cNvSpPr>
              <p:nvPr/>
            </p:nvSpPr>
            <p:spPr bwMode="auto">
              <a:xfrm>
                <a:off x="2382" y="316"/>
                <a:ext cx="89" cy="87"/>
              </a:xfrm>
              <a:custGeom>
                <a:avLst/>
                <a:gdLst>
                  <a:gd name="T0" fmla="*/ 1 w 44"/>
                  <a:gd name="T1" fmla="*/ 20 h 43"/>
                  <a:gd name="T2" fmla="*/ 21 w 44"/>
                  <a:gd name="T3" fmla="*/ 42 h 43"/>
                  <a:gd name="T4" fmla="*/ 42 w 44"/>
                  <a:gd name="T5" fmla="*/ 24 h 43"/>
                  <a:gd name="T6" fmla="*/ 35 w 44"/>
                  <a:gd name="T7" fmla="*/ 11 h 43"/>
                  <a:gd name="T8" fmla="*/ 20 w 44"/>
                  <a:gd name="T9" fmla="*/ 3 h 43"/>
                  <a:gd name="T10" fmla="*/ 1 w 44"/>
                  <a:gd name="T11" fmla="*/ 20 h 43"/>
                  <a:gd name="T12" fmla="*/ 8 w 44"/>
                  <a:gd name="T13" fmla="*/ 19 h 43"/>
                  <a:gd name="T14" fmla="*/ 36 w 44"/>
                  <a:gd name="T15" fmla="*/ 25 h 43"/>
                  <a:gd name="T16" fmla="*/ 22 w 44"/>
                  <a:gd name="T17" fmla="*/ 35 h 43"/>
                  <a:gd name="T18" fmla="*/ 8 w 44"/>
                  <a:gd name="T19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1" y="20"/>
                    </a:moveTo>
                    <a:cubicBezTo>
                      <a:pt x="0" y="33"/>
                      <a:pt x="9" y="40"/>
                      <a:pt x="21" y="42"/>
                    </a:cubicBezTo>
                    <a:cubicBezTo>
                      <a:pt x="33" y="43"/>
                      <a:pt x="44" y="37"/>
                      <a:pt x="42" y="24"/>
                    </a:cubicBezTo>
                    <a:cubicBezTo>
                      <a:pt x="41" y="19"/>
                      <a:pt x="39" y="15"/>
                      <a:pt x="35" y="11"/>
                    </a:cubicBezTo>
                    <a:cubicBezTo>
                      <a:pt x="31" y="6"/>
                      <a:pt x="25" y="4"/>
                      <a:pt x="20" y="3"/>
                    </a:cubicBezTo>
                    <a:cubicBezTo>
                      <a:pt x="10" y="2"/>
                      <a:pt x="1" y="7"/>
                      <a:pt x="1" y="20"/>
                    </a:cubicBezTo>
                    <a:close/>
                    <a:moveTo>
                      <a:pt x="8" y="19"/>
                    </a:moveTo>
                    <a:cubicBezTo>
                      <a:pt x="11" y="0"/>
                      <a:pt x="34" y="9"/>
                      <a:pt x="36" y="25"/>
                    </a:cubicBezTo>
                    <a:cubicBezTo>
                      <a:pt x="37" y="34"/>
                      <a:pt x="30" y="36"/>
                      <a:pt x="22" y="35"/>
                    </a:cubicBezTo>
                    <a:cubicBezTo>
                      <a:pt x="13" y="34"/>
                      <a:pt x="7" y="28"/>
                      <a:pt x="8" y="19"/>
                    </a:cubicBezTo>
                    <a:close/>
                  </a:path>
                </a:pathLst>
              </a:custGeom>
              <a:solidFill>
                <a:srgbClr val="B68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6" name="Freeform 1525"/>
              <p:cNvSpPr>
                <a:spLocks/>
              </p:cNvSpPr>
              <p:nvPr/>
            </p:nvSpPr>
            <p:spPr bwMode="auto">
              <a:xfrm>
                <a:off x="2589" y="308"/>
                <a:ext cx="18" cy="14"/>
              </a:xfrm>
              <a:custGeom>
                <a:avLst/>
                <a:gdLst>
                  <a:gd name="T0" fmla="*/ 2 w 9"/>
                  <a:gd name="T1" fmla="*/ 1 h 7"/>
                  <a:gd name="T2" fmla="*/ 5 w 9"/>
                  <a:gd name="T3" fmla="*/ 2 h 7"/>
                  <a:gd name="T4" fmla="*/ 8 w 9"/>
                  <a:gd name="T5" fmla="*/ 4 h 7"/>
                  <a:gd name="T6" fmla="*/ 6 w 9"/>
                  <a:gd name="T7" fmla="*/ 7 h 7"/>
                  <a:gd name="T8" fmla="*/ 4 w 9"/>
                  <a:gd name="T9" fmla="*/ 4 h 7"/>
                  <a:gd name="T10" fmla="*/ 4 w 9"/>
                  <a:gd name="T11" fmla="*/ 4 h 7"/>
                  <a:gd name="T12" fmla="*/ 3 w 9"/>
                  <a:gd name="T13" fmla="*/ 4 h 7"/>
                  <a:gd name="T14" fmla="*/ 2 w 9"/>
                  <a:gd name="T15" fmla="*/ 3 h 7"/>
                  <a:gd name="T16" fmla="*/ 2 w 9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2" y="1"/>
                    </a:moveTo>
                    <a:cubicBezTo>
                      <a:pt x="3" y="1"/>
                      <a:pt x="4" y="1"/>
                      <a:pt x="5" y="2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9" y="6"/>
                      <a:pt x="8" y="7"/>
                      <a:pt x="6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3" y="4"/>
                      <a:pt x="4" y="5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0" y="3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7" name="Freeform 1526"/>
              <p:cNvSpPr>
                <a:spLocks/>
              </p:cNvSpPr>
              <p:nvPr/>
            </p:nvSpPr>
            <p:spPr bwMode="auto">
              <a:xfrm>
                <a:off x="2461" y="381"/>
                <a:ext cx="18" cy="16"/>
              </a:xfrm>
              <a:custGeom>
                <a:avLst/>
                <a:gdLst>
                  <a:gd name="T0" fmla="*/ 2 w 9"/>
                  <a:gd name="T1" fmla="*/ 1 h 8"/>
                  <a:gd name="T2" fmla="*/ 5 w 9"/>
                  <a:gd name="T3" fmla="*/ 2 h 8"/>
                  <a:gd name="T4" fmla="*/ 8 w 9"/>
                  <a:gd name="T5" fmla="*/ 5 h 8"/>
                  <a:gd name="T6" fmla="*/ 6 w 9"/>
                  <a:gd name="T7" fmla="*/ 7 h 8"/>
                  <a:gd name="T8" fmla="*/ 3 w 9"/>
                  <a:gd name="T9" fmla="*/ 5 h 8"/>
                  <a:gd name="T10" fmla="*/ 1 w 9"/>
                  <a:gd name="T11" fmla="*/ 3 h 8"/>
                  <a:gd name="T12" fmla="*/ 2 w 9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8">
                    <a:moveTo>
                      <a:pt x="2" y="1"/>
                    </a:moveTo>
                    <a:cubicBezTo>
                      <a:pt x="3" y="1"/>
                      <a:pt x="4" y="2"/>
                      <a:pt x="5" y="2"/>
                    </a:cubicBezTo>
                    <a:cubicBezTo>
                      <a:pt x="6" y="3"/>
                      <a:pt x="7" y="4"/>
                      <a:pt x="8" y="5"/>
                    </a:cubicBezTo>
                    <a:cubicBezTo>
                      <a:pt x="9" y="6"/>
                      <a:pt x="7" y="8"/>
                      <a:pt x="6" y="7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0" y="3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8" name="Freeform 1527"/>
              <p:cNvSpPr>
                <a:spLocks/>
              </p:cNvSpPr>
              <p:nvPr/>
            </p:nvSpPr>
            <p:spPr bwMode="auto">
              <a:xfrm>
                <a:off x="2573" y="326"/>
                <a:ext cx="12" cy="18"/>
              </a:xfrm>
              <a:custGeom>
                <a:avLst/>
                <a:gdLst>
                  <a:gd name="T0" fmla="*/ 2 w 6"/>
                  <a:gd name="T1" fmla="*/ 1 h 9"/>
                  <a:gd name="T2" fmla="*/ 4 w 6"/>
                  <a:gd name="T3" fmla="*/ 3 h 9"/>
                  <a:gd name="T4" fmla="*/ 6 w 6"/>
                  <a:gd name="T5" fmla="*/ 7 h 9"/>
                  <a:gd name="T6" fmla="*/ 3 w 6"/>
                  <a:gd name="T7" fmla="*/ 8 h 9"/>
                  <a:gd name="T8" fmla="*/ 2 w 6"/>
                  <a:gd name="T9" fmla="*/ 5 h 9"/>
                  <a:gd name="T10" fmla="*/ 1 w 6"/>
                  <a:gd name="T11" fmla="*/ 4 h 9"/>
                  <a:gd name="T12" fmla="*/ 0 w 6"/>
                  <a:gd name="T13" fmla="*/ 3 h 9"/>
                  <a:gd name="T14" fmla="*/ 2 w 6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2" y="1"/>
                    </a:moveTo>
                    <a:cubicBezTo>
                      <a:pt x="3" y="2"/>
                      <a:pt x="4" y="3"/>
                      <a:pt x="4" y="3"/>
                    </a:cubicBezTo>
                    <a:cubicBezTo>
                      <a:pt x="5" y="5"/>
                      <a:pt x="5" y="6"/>
                      <a:pt x="6" y="7"/>
                    </a:cubicBezTo>
                    <a:cubicBezTo>
                      <a:pt x="6" y="8"/>
                      <a:pt x="4" y="9"/>
                      <a:pt x="3" y="8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5"/>
                      <a:pt x="2" y="5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1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9" name="Freeform 1528"/>
              <p:cNvSpPr>
                <a:spLocks/>
              </p:cNvSpPr>
              <p:nvPr/>
            </p:nvSpPr>
            <p:spPr bwMode="auto">
              <a:xfrm>
                <a:off x="2443" y="395"/>
                <a:ext cx="14" cy="18"/>
              </a:xfrm>
              <a:custGeom>
                <a:avLst/>
                <a:gdLst>
                  <a:gd name="T0" fmla="*/ 3 w 7"/>
                  <a:gd name="T1" fmla="*/ 1 h 9"/>
                  <a:gd name="T2" fmla="*/ 5 w 7"/>
                  <a:gd name="T3" fmla="*/ 3 h 9"/>
                  <a:gd name="T4" fmla="*/ 7 w 7"/>
                  <a:gd name="T5" fmla="*/ 6 h 9"/>
                  <a:gd name="T6" fmla="*/ 4 w 7"/>
                  <a:gd name="T7" fmla="*/ 8 h 9"/>
                  <a:gd name="T8" fmla="*/ 3 w 7"/>
                  <a:gd name="T9" fmla="*/ 4 h 9"/>
                  <a:gd name="T10" fmla="*/ 2 w 7"/>
                  <a:gd name="T11" fmla="*/ 4 h 9"/>
                  <a:gd name="T12" fmla="*/ 1 w 7"/>
                  <a:gd name="T13" fmla="*/ 2 h 9"/>
                  <a:gd name="T14" fmla="*/ 3 w 7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3" y="1"/>
                    </a:moveTo>
                    <a:cubicBezTo>
                      <a:pt x="4" y="1"/>
                      <a:pt x="5" y="2"/>
                      <a:pt x="5" y="3"/>
                    </a:cubicBezTo>
                    <a:cubicBezTo>
                      <a:pt x="6" y="4"/>
                      <a:pt x="6" y="5"/>
                      <a:pt x="7" y="6"/>
                    </a:cubicBezTo>
                    <a:cubicBezTo>
                      <a:pt x="7" y="8"/>
                      <a:pt x="5" y="9"/>
                      <a:pt x="4" y="8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0" y="1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0" name="Freeform 1529"/>
              <p:cNvSpPr>
                <a:spLocks/>
              </p:cNvSpPr>
              <p:nvPr/>
            </p:nvSpPr>
            <p:spPr bwMode="auto">
              <a:xfrm>
                <a:off x="2547" y="328"/>
                <a:ext cx="8" cy="18"/>
              </a:xfrm>
              <a:custGeom>
                <a:avLst/>
                <a:gdLst>
                  <a:gd name="T0" fmla="*/ 4 w 4"/>
                  <a:gd name="T1" fmla="*/ 2 h 9"/>
                  <a:gd name="T2" fmla="*/ 4 w 4"/>
                  <a:gd name="T3" fmla="*/ 4 h 9"/>
                  <a:gd name="T4" fmla="*/ 3 w 4"/>
                  <a:gd name="T5" fmla="*/ 7 h 9"/>
                  <a:gd name="T6" fmla="*/ 0 w 4"/>
                  <a:gd name="T7" fmla="*/ 6 h 9"/>
                  <a:gd name="T8" fmla="*/ 1 w 4"/>
                  <a:gd name="T9" fmla="*/ 4 h 9"/>
                  <a:gd name="T10" fmla="*/ 1 w 4"/>
                  <a:gd name="T11" fmla="*/ 4 h 9"/>
                  <a:gd name="T12" fmla="*/ 1 w 4"/>
                  <a:gd name="T13" fmla="*/ 3 h 9"/>
                  <a:gd name="T14" fmla="*/ 1 w 4"/>
                  <a:gd name="T15" fmla="*/ 2 h 9"/>
                  <a:gd name="T16" fmla="*/ 4 w 4"/>
                  <a:gd name="T1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4" y="2"/>
                    </a:moveTo>
                    <a:cubicBezTo>
                      <a:pt x="4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ubicBezTo>
                      <a:pt x="3" y="9"/>
                      <a:pt x="0" y="8"/>
                      <a:pt x="0" y="6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0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1" name="Freeform 1530"/>
              <p:cNvSpPr>
                <a:spLocks/>
              </p:cNvSpPr>
              <p:nvPr/>
            </p:nvSpPr>
            <p:spPr bwMode="auto">
              <a:xfrm>
                <a:off x="2539" y="222"/>
                <a:ext cx="8" cy="32"/>
              </a:xfrm>
              <a:custGeom>
                <a:avLst/>
                <a:gdLst>
                  <a:gd name="T0" fmla="*/ 1 w 4"/>
                  <a:gd name="T1" fmla="*/ 14 h 16"/>
                  <a:gd name="T2" fmla="*/ 0 w 4"/>
                  <a:gd name="T3" fmla="*/ 2 h 16"/>
                  <a:gd name="T4" fmla="*/ 3 w 4"/>
                  <a:gd name="T5" fmla="*/ 1 h 16"/>
                  <a:gd name="T6" fmla="*/ 4 w 4"/>
                  <a:gd name="T7" fmla="*/ 8 h 16"/>
                  <a:gd name="T8" fmla="*/ 4 w 4"/>
                  <a:gd name="T9" fmla="*/ 15 h 16"/>
                  <a:gd name="T10" fmla="*/ 1 w 4"/>
                  <a:gd name="T11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6">
                    <a:moveTo>
                      <a:pt x="1" y="14"/>
                    </a:moveTo>
                    <a:cubicBezTo>
                      <a:pt x="2" y="10"/>
                      <a:pt x="0" y="6"/>
                      <a:pt x="0" y="2"/>
                    </a:cubicBezTo>
                    <a:cubicBezTo>
                      <a:pt x="0" y="1"/>
                      <a:pt x="2" y="0"/>
                      <a:pt x="3" y="1"/>
                    </a:cubicBezTo>
                    <a:cubicBezTo>
                      <a:pt x="4" y="3"/>
                      <a:pt x="4" y="6"/>
                      <a:pt x="4" y="8"/>
                    </a:cubicBezTo>
                    <a:cubicBezTo>
                      <a:pt x="4" y="10"/>
                      <a:pt x="4" y="13"/>
                      <a:pt x="4" y="15"/>
                    </a:cubicBezTo>
                    <a:cubicBezTo>
                      <a:pt x="3" y="16"/>
                      <a:pt x="0" y="16"/>
                      <a:pt x="1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2" name="Freeform 1531"/>
              <p:cNvSpPr>
                <a:spLocks/>
              </p:cNvSpPr>
              <p:nvPr/>
            </p:nvSpPr>
            <p:spPr bwMode="auto">
              <a:xfrm>
                <a:off x="2433" y="296"/>
                <a:ext cx="16" cy="34"/>
              </a:xfrm>
              <a:custGeom>
                <a:avLst/>
                <a:gdLst>
                  <a:gd name="T0" fmla="*/ 1 w 8"/>
                  <a:gd name="T1" fmla="*/ 14 h 17"/>
                  <a:gd name="T2" fmla="*/ 4 w 8"/>
                  <a:gd name="T3" fmla="*/ 2 h 17"/>
                  <a:gd name="T4" fmla="*/ 7 w 8"/>
                  <a:gd name="T5" fmla="*/ 2 h 17"/>
                  <a:gd name="T6" fmla="*/ 3 w 8"/>
                  <a:gd name="T7" fmla="*/ 16 h 17"/>
                  <a:gd name="T8" fmla="*/ 1 w 8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1" y="14"/>
                    </a:moveTo>
                    <a:cubicBezTo>
                      <a:pt x="4" y="10"/>
                      <a:pt x="3" y="6"/>
                      <a:pt x="4" y="2"/>
                    </a:cubicBezTo>
                    <a:cubicBezTo>
                      <a:pt x="4" y="1"/>
                      <a:pt x="6" y="0"/>
                      <a:pt x="7" y="2"/>
                    </a:cubicBezTo>
                    <a:cubicBezTo>
                      <a:pt x="8" y="6"/>
                      <a:pt x="6" y="12"/>
                      <a:pt x="3" y="16"/>
                    </a:cubicBezTo>
                    <a:cubicBezTo>
                      <a:pt x="3" y="17"/>
                      <a:pt x="0" y="16"/>
                      <a:pt x="1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3" name="Freeform 1532"/>
              <p:cNvSpPr>
                <a:spLocks/>
              </p:cNvSpPr>
              <p:nvPr/>
            </p:nvSpPr>
            <p:spPr bwMode="auto">
              <a:xfrm>
                <a:off x="2565" y="222"/>
                <a:ext cx="16" cy="34"/>
              </a:xfrm>
              <a:custGeom>
                <a:avLst/>
                <a:gdLst>
                  <a:gd name="T0" fmla="*/ 1 w 8"/>
                  <a:gd name="T1" fmla="*/ 15 h 17"/>
                  <a:gd name="T2" fmla="*/ 5 w 8"/>
                  <a:gd name="T3" fmla="*/ 2 h 17"/>
                  <a:gd name="T4" fmla="*/ 8 w 8"/>
                  <a:gd name="T5" fmla="*/ 2 h 17"/>
                  <a:gd name="T6" fmla="*/ 3 w 8"/>
                  <a:gd name="T7" fmla="*/ 16 h 17"/>
                  <a:gd name="T8" fmla="*/ 1 w 8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1" y="15"/>
                    </a:moveTo>
                    <a:cubicBezTo>
                      <a:pt x="4" y="11"/>
                      <a:pt x="4" y="7"/>
                      <a:pt x="5" y="2"/>
                    </a:cubicBezTo>
                    <a:cubicBezTo>
                      <a:pt x="5" y="0"/>
                      <a:pt x="8" y="1"/>
                      <a:pt x="8" y="2"/>
                    </a:cubicBezTo>
                    <a:cubicBezTo>
                      <a:pt x="8" y="7"/>
                      <a:pt x="6" y="13"/>
                      <a:pt x="3" y="16"/>
                    </a:cubicBezTo>
                    <a:cubicBezTo>
                      <a:pt x="2" y="17"/>
                      <a:pt x="0" y="16"/>
                      <a:pt x="1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4" name="Freeform 1533"/>
              <p:cNvSpPr>
                <a:spLocks/>
              </p:cNvSpPr>
              <p:nvPr/>
            </p:nvSpPr>
            <p:spPr bwMode="auto">
              <a:xfrm>
                <a:off x="2406" y="296"/>
                <a:ext cx="10" cy="30"/>
              </a:xfrm>
              <a:custGeom>
                <a:avLst/>
                <a:gdLst>
                  <a:gd name="T0" fmla="*/ 2 w 5"/>
                  <a:gd name="T1" fmla="*/ 13 h 15"/>
                  <a:gd name="T2" fmla="*/ 0 w 5"/>
                  <a:gd name="T3" fmla="*/ 2 h 15"/>
                  <a:gd name="T4" fmla="*/ 2 w 5"/>
                  <a:gd name="T5" fmla="*/ 1 h 15"/>
                  <a:gd name="T6" fmla="*/ 5 w 5"/>
                  <a:gd name="T7" fmla="*/ 13 h 15"/>
                  <a:gd name="T8" fmla="*/ 2 w 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2" y="13"/>
                    </a:moveTo>
                    <a:cubicBezTo>
                      <a:pt x="2" y="9"/>
                      <a:pt x="1" y="6"/>
                      <a:pt x="0" y="2"/>
                    </a:cubicBezTo>
                    <a:cubicBezTo>
                      <a:pt x="0" y="1"/>
                      <a:pt x="1" y="0"/>
                      <a:pt x="2" y="1"/>
                    </a:cubicBezTo>
                    <a:cubicBezTo>
                      <a:pt x="5" y="4"/>
                      <a:pt x="5" y="9"/>
                      <a:pt x="5" y="13"/>
                    </a:cubicBezTo>
                    <a:cubicBezTo>
                      <a:pt x="5" y="15"/>
                      <a:pt x="2" y="15"/>
                      <a:pt x="2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5" name="Freeform 1534"/>
              <p:cNvSpPr>
                <a:spLocks/>
              </p:cNvSpPr>
              <p:nvPr/>
            </p:nvSpPr>
            <p:spPr bwMode="auto">
              <a:xfrm>
                <a:off x="2368" y="314"/>
                <a:ext cx="26" cy="28"/>
              </a:xfrm>
              <a:custGeom>
                <a:avLst/>
                <a:gdLst>
                  <a:gd name="T0" fmla="*/ 9 w 13"/>
                  <a:gd name="T1" fmla="*/ 12 h 14"/>
                  <a:gd name="T2" fmla="*/ 2 w 13"/>
                  <a:gd name="T3" fmla="*/ 3 h 14"/>
                  <a:gd name="T4" fmla="*/ 3 w 13"/>
                  <a:gd name="T5" fmla="*/ 1 h 14"/>
                  <a:gd name="T6" fmla="*/ 8 w 13"/>
                  <a:gd name="T7" fmla="*/ 5 h 14"/>
                  <a:gd name="T8" fmla="*/ 12 w 13"/>
                  <a:gd name="T9" fmla="*/ 11 h 14"/>
                  <a:gd name="T10" fmla="*/ 9 w 13"/>
                  <a:gd name="T1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9" y="12"/>
                    </a:moveTo>
                    <a:cubicBezTo>
                      <a:pt x="7" y="8"/>
                      <a:pt x="5" y="5"/>
                      <a:pt x="2" y="3"/>
                    </a:cubicBezTo>
                    <a:cubicBezTo>
                      <a:pt x="0" y="2"/>
                      <a:pt x="2" y="0"/>
                      <a:pt x="3" y="1"/>
                    </a:cubicBezTo>
                    <a:cubicBezTo>
                      <a:pt x="5" y="2"/>
                      <a:pt x="7" y="3"/>
                      <a:pt x="8" y="5"/>
                    </a:cubicBezTo>
                    <a:cubicBezTo>
                      <a:pt x="10" y="7"/>
                      <a:pt x="10" y="9"/>
                      <a:pt x="12" y="11"/>
                    </a:cubicBezTo>
                    <a:cubicBezTo>
                      <a:pt x="13" y="12"/>
                      <a:pt x="9" y="14"/>
                      <a:pt x="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6" name="Freeform 1535"/>
              <p:cNvSpPr>
                <a:spLocks/>
              </p:cNvSpPr>
              <p:nvPr/>
            </p:nvSpPr>
            <p:spPr bwMode="auto">
              <a:xfrm>
                <a:off x="2503" y="238"/>
                <a:ext cx="26" cy="28"/>
              </a:xfrm>
              <a:custGeom>
                <a:avLst/>
                <a:gdLst>
                  <a:gd name="T0" fmla="*/ 9 w 13"/>
                  <a:gd name="T1" fmla="*/ 12 h 14"/>
                  <a:gd name="T2" fmla="*/ 2 w 13"/>
                  <a:gd name="T3" fmla="*/ 3 h 14"/>
                  <a:gd name="T4" fmla="*/ 3 w 13"/>
                  <a:gd name="T5" fmla="*/ 1 h 14"/>
                  <a:gd name="T6" fmla="*/ 8 w 13"/>
                  <a:gd name="T7" fmla="*/ 5 h 14"/>
                  <a:gd name="T8" fmla="*/ 12 w 13"/>
                  <a:gd name="T9" fmla="*/ 11 h 14"/>
                  <a:gd name="T10" fmla="*/ 9 w 13"/>
                  <a:gd name="T1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9" y="12"/>
                    </a:moveTo>
                    <a:cubicBezTo>
                      <a:pt x="8" y="9"/>
                      <a:pt x="5" y="5"/>
                      <a:pt x="2" y="3"/>
                    </a:cubicBezTo>
                    <a:cubicBezTo>
                      <a:pt x="0" y="2"/>
                      <a:pt x="2" y="0"/>
                      <a:pt x="3" y="1"/>
                    </a:cubicBezTo>
                    <a:cubicBezTo>
                      <a:pt x="5" y="2"/>
                      <a:pt x="7" y="3"/>
                      <a:pt x="8" y="5"/>
                    </a:cubicBezTo>
                    <a:cubicBezTo>
                      <a:pt x="10" y="7"/>
                      <a:pt x="10" y="9"/>
                      <a:pt x="12" y="11"/>
                    </a:cubicBezTo>
                    <a:cubicBezTo>
                      <a:pt x="13" y="13"/>
                      <a:pt x="10" y="14"/>
                      <a:pt x="9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7" name="Freeform 1536"/>
              <p:cNvSpPr>
                <a:spLocks/>
              </p:cNvSpPr>
              <p:nvPr/>
            </p:nvSpPr>
            <p:spPr bwMode="auto">
              <a:xfrm>
                <a:off x="2420" y="397"/>
                <a:ext cx="6" cy="20"/>
              </a:xfrm>
              <a:custGeom>
                <a:avLst/>
                <a:gdLst>
                  <a:gd name="T0" fmla="*/ 3 w 3"/>
                  <a:gd name="T1" fmla="*/ 2 h 10"/>
                  <a:gd name="T2" fmla="*/ 3 w 3"/>
                  <a:gd name="T3" fmla="*/ 6 h 10"/>
                  <a:gd name="T4" fmla="*/ 2 w 3"/>
                  <a:gd name="T5" fmla="*/ 9 h 10"/>
                  <a:gd name="T6" fmla="*/ 0 w 3"/>
                  <a:gd name="T7" fmla="*/ 8 h 10"/>
                  <a:gd name="T8" fmla="*/ 0 w 3"/>
                  <a:gd name="T9" fmla="*/ 6 h 10"/>
                  <a:gd name="T10" fmla="*/ 0 w 3"/>
                  <a:gd name="T11" fmla="*/ 6 h 10"/>
                  <a:gd name="T12" fmla="*/ 0 w 3"/>
                  <a:gd name="T13" fmla="*/ 6 h 10"/>
                  <a:gd name="T14" fmla="*/ 0 w 3"/>
                  <a:gd name="T15" fmla="*/ 2 h 10"/>
                  <a:gd name="T16" fmla="*/ 3 w 3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2"/>
                    </a:moveTo>
                    <a:cubicBezTo>
                      <a:pt x="3" y="3"/>
                      <a:pt x="3" y="4"/>
                      <a:pt x="3" y="6"/>
                    </a:cubicBezTo>
                    <a:cubicBezTo>
                      <a:pt x="3" y="7"/>
                      <a:pt x="3" y="8"/>
                      <a:pt x="2" y="9"/>
                    </a:cubicBezTo>
                    <a:cubicBezTo>
                      <a:pt x="2" y="10"/>
                      <a:pt x="0" y="10"/>
                      <a:pt x="0" y="8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0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8" name="Freeform 1537"/>
              <p:cNvSpPr>
                <a:spLocks/>
              </p:cNvSpPr>
              <p:nvPr/>
            </p:nvSpPr>
            <p:spPr bwMode="auto">
              <a:xfrm>
                <a:off x="2501" y="527"/>
                <a:ext cx="160" cy="83"/>
              </a:xfrm>
              <a:custGeom>
                <a:avLst/>
                <a:gdLst>
                  <a:gd name="T0" fmla="*/ 1 w 80"/>
                  <a:gd name="T1" fmla="*/ 22 h 41"/>
                  <a:gd name="T2" fmla="*/ 46 w 80"/>
                  <a:gd name="T3" fmla="*/ 38 h 41"/>
                  <a:gd name="T4" fmla="*/ 79 w 80"/>
                  <a:gd name="T5" fmla="*/ 3 h 41"/>
                  <a:gd name="T6" fmla="*/ 80 w 80"/>
                  <a:gd name="T7" fmla="*/ 3 h 41"/>
                  <a:gd name="T8" fmla="*/ 77 w 80"/>
                  <a:gd name="T9" fmla="*/ 0 h 41"/>
                  <a:gd name="T10" fmla="*/ 73 w 80"/>
                  <a:gd name="T11" fmla="*/ 3 h 41"/>
                  <a:gd name="T12" fmla="*/ 44 w 80"/>
                  <a:gd name="T13" fmla="*/ 31 h 41"/>
                  <a:gd name="T14" fmla="*/ 7 w 80"/>
                  <a:gd name="T15" fmla="*/ 18 h 41"/>
                  <a:gd name="T16" fmla="*/ 2 w 80"/>
                  <a:gd name="T17" fmla="*/ 17 h 41"/>
                  <a:gd name="T18" fmla="*/ 1 w 80"/>
                  <a:gd name="T19" fmla="*/ 2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41">
                    <a:moveTo>
                      <a:pt x="1" y="22"/>
                    </a:moveTo>
                    <a:cubicBezTo>
                      <a:pt x="10" y="35"/>
                      <a:pt x="29" y="41"/>
                      <a:pt x="46" y="38"/>
                    </a:cubicBezTo>
                    <a:cubicBezTo>
                      <a:pt x="65" y="34"/>
                      <a:pt x="78" y="21"/>
                      <a:pt x="79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1"/>
                      <a:pt x="78" y="0"/>
                      <a:pt x="77" y="0"/>
                    </a:cubicBezTo>
                    <a:cubicBezTo>
                      <a:pt x="75" y="0"/>
                      <a:pt x="73" y="1"/>
                      <a:pt x="73" y="3"/>
                    </a:cubicBezTo>
                    <a:cubicBezTo>
                      <a:pt x="71" y="17"/>
                      <a:pt x="60" y="29"/>
                      <a:pt x="44" y="31"/>
                    </a:cubicBezTo>
                    <a:cubicBezTo>
                      <a:pt x="30" y="33"/>
                      <a:pt x="15" y="29"/>
                      <a:pt x="7" y="18"/>
                    </a:cubicBezTo>
                    <a:cubicBezTo>
                      <a:pt x="6" y="16"/>
                      <a:pt x="3" y="16"/>
                      <a:pt x="2" y="17"/>
                    </a:cubicBezTo>
                    <a:cubicBezTo>
                      <a:pt x="0" y="18"/>
                      <a:pt x="0" y="20"/>
                      <a:pt x="1" y="22"/>
                    </a:cubicBezTo>
                  </a:path>
                </a:pathLst>
              </a:custGeom>
              <a:solidFill>
                <a:srgbClr val="E84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9" name="Freeform 1538"/>
              <p:cNvSpPr>
                <a:spLocks/>
              </p:cNvSpPr>
              <p:nvPr/>
            </p:nvSpPr>
            <p:spPr bwMode="auto">
              <a:xfrm>
                <a:off x="2396" y="146"/>
                <a:ext cx="71" cy="112"/>
              </a:xfrm>
              <a:custGeom>
                <a:avLst/>
                <a:gdLst>
                  <a:gd name="T0" fmla="*/ 30 w 35"/>
                  <a:gd name="T1" fmla="*/ 45 h 56"/>
                  <a:gd name="T2" fmla="*/ 35 w 35"/>
                  <a:gd name="T3" fmla="*/ 31 h 56"/>
                  <a:gd name="T4" fmla="*/ 33 w 35"/>
                  <a:gd name="T5" fmla="*/ 13 h 56"/>
                  <a:gd name="T6" fmla="*/ 24 w 35"/>
                  <a:gd name="T7" fmla="*/ 3 h 56"/>
                  <a:gd name="T8" fmla="*/ 8 w 35"/>
                  <a:gd name="T9" fmla="*/ 0 h 56"/>
                  <a:gd name="T10" fmla="*/ 0 w 35"/>
                  <a:gd name="T11" fmla="*/ 14 h 56"/>
                  <a:gd name="T12" fmla="*/ 1 w 35"/>
                  <a:gd name="T13" fmla="*/ 32 h 56"/>
                  <a:gd name="T14" fmla="*/ 10 w 35"/>
                  <a:gd name="T15" fmla="*/ 54 h 56"/>
                  <a:gd name="T16" fmla="*/ 22 w 35"/>
                  <a:gd name="T17" fmla="*/ 54 h 56"/>
                  <a:gd name="T18" fmla="*/ 30 w 35"/>
                  <a:gd name="T19" fmla="*/ 4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56">
                    <a:moveTo>
                      <a:pt x="30" y="45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4"/>
                      <a:pt x="17" y="56"/>
                      <a:pt x="22" y="54"/>
                    </a:cubicBezTo>
                    <a:cubicBezTo>
                      <a:pt x="27" y="53"/>
                      <a:pt x="30" y="45"/>
                      <a:pt x="30" y="45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0" name="Freeform 1539"/>
              <p:cNvSpPr>
                <a:spLocks/>
              </p:cNvSpPr>
              <p:nvPr/>
            </p:nvSpPr>
            <p:spPr bwMode="auto">
              <a:xfrm>
                <a:off x="2388" y="134"/>
                <a:ext cx="87" cy="130"/>
              </a:xfrm>
              <a:custGeom>
                <a:avLst/>
                <a:gdLst>
                  <a:gd name="T0" fmla="*/ 31 w 43"/>
                  <a:gd name="T1" fmla="*/ 50 h 65"/>
                  <a:gd name="T2" fmla="*/ 33 w 43"/>
                  <a:gd name="T3" fmla="*/ 20 h 65"/>
                  <a:gd name="T4" fmla="*/ 20 w 43"/>
                  <a:gd name="T5" fmla="*/ 9 h 65"/>
                  <a:gd name="T6" fmla="*/ 13 w 43"/>
                  <a:gd name="T7" fmla="*/ 11 h 65"/>
                  <a:gd name="T8" fmla="*/ 8 w 43"/>
                  <a:gd name="T9" fmla="*/ 18 h 65"/>
                  <a:gd name="T10" fmla="*/ 15 w 43"/>
                  <a:gd name="T11" fmla="*/ 53 h 65"/>
                  <a:gd name="T12" fmla="*/ 17 w 43"/>
                  <a:gd name="T13" fmla="*/ 58 h 65"/>
                  <a:gd name="T14" fmla="*/ 10 w 43"/>
                  <a:gd name="T15" fmla="*/ 62 h 65"/>
                  <a:gd name="T16" fmla="*/ 5 w 43"/>
                  <a:gd name="T17" fmla="*/ 50 h 65"/>
                  <a:gd name="T18" fmla="*/ 2 w 43"/>
                  <a:gd name="T19" fmla="*/ 39 h 65"/>
                  <a:gd name="T20" fmla="*/ 0 w 43"/>
                  <a:gd name="T21" fmla="*/ 21 h 65"/>
                  <a:gd name="T22" fmla="*/ 12 w 43"/>
                  <a:gd name="T23" fmla="*/ 3 h 65"/>
                  <a:gd name="T24" fmla="*/ 32 w 43"/>
                  <a:gd name="T25" fmla="*/ 7 h 65"/>
                  <a:gd name="T26" fmla="*/ 42 w 43"/>
                  <a:gd name="T27" fmla="*/ 28 h 65"/>
                  <a:gd name="T28" fmla="*/ 36 w 43"/>
                  <a:gd name="T29" fmla="*/ 52 h 65"/>
                  <a:gd name="T30" fmla="*/ 31 w 43"/>
                  <a:gd name="T31" fmla="*/ 5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5">
                    <a:moveTo>
                      <a:pt x="31" y="50"/>
                    </a:moveTo>
                    <a:cubicBezTo>
                      <a:pt x="35" y="41"/>
                      <a:pt x="37" y="30"/>
                      <a:pt x="33" y="20"/>
                    </a:cubicBezTo>
                    <a:cubicBezTo>
                      <a:pt x="31" y="14"/>
                      <a:pt x="26" y="10"/>
                      <a:pt x="20" y="9"/>
                    </a:cubicBezTo>
                    <a:cubicBezTo>
                      <a:pt x="18" y="9"/>
                      <a:pt x="15" y="10"/>
                      <a:pt x="13" y="11"/>
                    </a:cubicBezTo>
                    <a:cubicBezTo>
                      <a:pt x="11" y="12"/>
                      <a:pt x="9" y="15"/>
                      <a:pt x="8" y="18"/>
                    </a:cubicBezTo>
                    <a:cubicBezTo>
                      <a:pt x="5" y="29"/>
                      <a:pt x="10" y="43"/>
                      <a:pt x="15" y="53"/>
                    </a:cubicBezTo>
                    <a:cubicBezTo>
                      <a:pt x="15" y="55"/>
                      <a:pt x="16" y="57"/>
                      <a:pt x="17" y="58"/>
                    </a:cubicBezTo>
                    <a:cubicBezTo>
                      <a:pt x="18" y="62"/>
                      <a:pt x="13" y="65"/>
                      <a:pt x="10" y="62"/>
                    </a:cubicBezTo>
                    <a:cubicBezTo>
                      <a:pt x="8" y="58"/>
                      <a:pt x="7" y="54"/>
                      <a:pt x="5" y="50"/>
                    </a:cubicBezTo>
                    <a:cubicBezTo>
                      <a:pt x="4" y="46"/>
                      <a:pt x="3" y="43"/>
                      <a:pt x="2" y="39"/>
                    </a:cubicBezTo>
                    <a:cubicBezTo>
                      <a:pt x="0" y="33"/>
                      <a:pt x="0" y="27"/>
                      <a:pt x="0" y="21"/>
                    </a:cubicBezTo>
                    <a:cubicBezTo>
                      <a:pt x="1" y="14"/>
                      <a:pt x="5" y="6"/>
                      <a:pt x="12" y="3"/>
                    </a:cubicBezTo>
                    <a:cubicBezTo>
                      <a:pt x="19" y="0"/>
                      <a:pt x="26" y="3"/>
                      <a:pt x="32" y="7"/>
                    </a:cubicBezTo>
                    <a:cubicBezTo>
                      <a:pt x="38" y="12"/>
                      <a:pt x="42" y="20"/>
                      <a:pt x="42" y="28"/>
                    </a:cubicBezTo>
                    <a:cubicBezTo>
                      <a:pt x="43" y="37"/>
                      <a:pt x="40" y="45"/>
                      <a:pt x="36" y="52"/>
                    </a:cubicBezTo>
                    <a:cubicBezTo>
                      <a:pt x="34" y="55"/>
                      <a:pt x="30" y="53"/>
                      <a:pt x="31" y="5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1" name="Freeform 1540"/>
              <p:cNvSpPr>
                <a:spLocks/>
              </p:cNvSpPr>
              <p:nvPr/>
            </p:nvSpPr>
            <p:spPr bwMode="auto">
              <a:xfrm>
                <a:off x="2246" y="206"/>
                <a:ext cx="84" cy="104"/>
              </a:xfrm>
              <a:custGeom>
                <a:avLst/>
                <a:gdLst>
                  <a:gd name="T0" fmla="*/ 41 w 42"/>
                  <a:gd name="T1" fmla="*/ 41 h 52"/>
                  <a:gd name="T2" fmla="*/ 39 w 42"/>
                  <a:gd name="T3" fmla="*/ 27 h 52"/>
                  <a:gd name="T4" fmla="*/ 31 w 42"/>
                  <a:gd name="T5" fmla="*/ 10 h 52"/>
                  <a:gd name="T6" fmla="*/ 19 w 42"/>
                  <a:gd name="T7" fmla="*/ 0 h 52"/>
                  <a:gd name="T8" fmla="*/ 6 w 42"/>
                  <a:gd name="T9" fmla="*/ 0 h 52"/>
                  <a:gd name="T10" fmla="*/ 0 w 42"/>
                  <a:gd name="T11" fmla="*/ 10 h 52"/>
                  <a:gd name="T12" fmla="*/ 3 w 42"/>
                  <a:gd name="T13" fmla="*/ 21 h 52"/>
                  <a:gd name="T14" fmla="*/ 12 w 42"/>
                  <a:gd name="T15" fmla="*/ 35 h 52"/>
                  <a:gd name="T16" fmla="*/ 29 w 42"/>
                  <a:gd name="T17" fmla="*/ 51 h 52"/>
                  <a:gd name="T18" fmla="*/ 38 w 42"/>
                  <a:gd name="T19" fmla="*/ 49 h 52"/>
                  <a:gd name="T20" fmla="*/ 41 w 42"/>
                  <a:gd name="T21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52">
                    <a:moveTo>
                      <a:pt x="41" y="41"/>
                    </a:moveTo>
                    <a:cubicBezTo>
                      <a:pt x="39" y="27"/>
                      <a:pt x="39" y="27"/>
                      <a:pt x="39" y="27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33" y="52"/>
                      <a:pt x="38" y="49"/>
                    </a:cubicBezTo>
                    <a:cubicBezTo>
                      <a:pt x="42" y="47"/>
                      <a:pt x="41" y="41"/>
                      <a:pt x="41" y="41"/>
                    </a:cubicBez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2" name="Freeform 1541"/>
              <p:cNvSpPr>
                <a:spLocks/>
              </p:cNvSpPr>
              <p:nvPr/>
            </p:nvSpPr>
            <p:spPr bwMode="auto">
              <a:xfrm>
                <a:off x="2238" y="192"/>
                <a:ext cx="96" cy="124"/>
              </a:xfrm>
              <a:custGeom>
                <a:avLst/>
                <a:gdLst>
                  <a:gd name="T0" fmla="*/ 43 w 48"/>
                  <a:gd name="T1" fmla="*/ 49 h 62"/>
                  <a:gd name="T2" fmla="*/ 34 w 48"/>
                  <a:gd name="T3" fmla="*/ 21 h 62"/>
                  <a:gd name="T4" fmla="*/ 27 w 48"/>
                  <a:gd name="T5" fmla="*/ 14 h 62"/>
                  <a:gd name="T6" fmla="*/ 20 w 48"/>
                  <a:gd name="T7" fmla="*/ 10 h 62"/>
                  <a:gd name="T8" fmla="*/ 19 w 48"/>
                  <a:gd name="T9" fmla="*/ 10 h 62"/>
                  <a:gd name="T10" fmla="*/ 19 w 48"/>
                  <a:gd name="T11" fmla="*/ 10 h 62"/>
                  <a:gd name="T12" fmla="*/ 18 w 48"/>
                  <a:gd name="T13" fmla="*/ 10 h 62"/>
                  <a:gd name="T14" fmla="*/ 16 w 48"/>
                  <a:gd name="T15" fmla="*/ 10 h 62"/>
                  <a:gd name="T16" fmla="*/ 15 w 48"/>
                  <a:gd name="T17" fmla="*/ 10 h 62"/>
                  <a:gd name="T18" fmla="*/ 13 w 48"/>
                  <a:gd name="T19" fmla="*/ 11 h 62"/>
                  <a:gd name="T20" fmla="*/ 13 w 48"/>
                  <a:gd name="T21" fmla="*/ 11 h 62"/>
                  <a:gd name="T22" fmla="*/ 13 w 48"/>
                  <a:gd name="T23" fmla="*/ 11 h 62"/>
                  <a:gd name="T24" fmla="*/ 11 w 48"/>
                  <a:gd name="T25" fmla="*/ 12 h 62"/>
                  <a:gd name="T26" fmla="*/ 11 w 48"/>
                  <a:gd name="T27" fmla="*/ 13 h 62"/>
                  <a:gd name="T28" fmla="*/ 10 w 48"/>
                  <a:gd name="T29" fmla="*/ 13 h 62"/>
                  <a:gd name="T30" fmla="*/ 9 w 48"/>
                  <a:gd name="T31" fmla="*/ 15 h 62"/>
                  <a:gd name="T32" fmla="*/ 9 w 48"/>
                  <a:gd name="T33" fmla="*/ 15 h 62"/>
                  <a:gd name="T34" fmla="*/ 9 w 48"/>
                  <a:gd name="T35" fmla="*/ 16 h 62"/>
                  <a:gd name="T36" fmla="*/ 9 w 48"/>
                  <a:gd name="T37" fmla="*/ 18 h 62"/>
                  <a:gd name="T38" fmla="*/ 9 w 48"/>
                  <a:gd name="T39" fmla="*/ 19 h 62"/>
                  <a:gd name="T40" fmla="*/ 9 w 48"/>
                  <a:gd name="T41" fmla="*/ 21 h 62"/>
                  <a:gd name="T42" fmla="*/ 10 w 48"/>
                  <a:gd name="T43" fmla="*/ 25 h 62"/>
                  <a:gd name="T44" fmla="*/ 18 w 48"/>
                  <a:gd name="T45" fmla="*/ 38 h 62"/>
                  <a:gd name="T46" fmla="*/ 25 w 48"/>
                  <a:gd name="T47" fmla="*/ 46 h 62"/>
                  <a:gd name="T48" fmla="*/ 34 w 48"/>
                  <a:gd name="T49" fmla="*/ 54 h 62"/>
                  <a:gd name="T50" fmla="*/ 30 w 48"/>
                  <a:gd name="T51" fmla="*/ 60 h 62"/>
                  <a:gd name="T52" fmla="*/ 22 w 48"/>
                  <a:gd name="T53" fmla="*/ 53 h 62"/>
                  <a:gd name="T54" fmla="*/ 15 w 48"/>
                  <a:gd name="T55" fmla="*/ 46 h 62"/>
                  <a:gd name="T56" fmla="*/ 6 w 48"/>
                  <a:gd name="T57" fmla="*/ 34 h 62"/>
                  <a:gd name="T58" fmla="*/ 2 w 48"/>
                  <a:gd name="T59" fmla="*/ 14 h 62"/>
                  <a:gd name="T60" fmla="*/ 29 w 48"/>
                  <a:gd name="T61" fmla="*/ 6 h 62"/>
                  <a:gd name="T62" fmla="*/ 48 w 48"/>
                  <a:gd name="T63" fmla="*/ 49 h 62"/>
                  <a:gd name="T64" fmla="*/ 43 w 48"/>
                  <a:gd name="T65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62">
                    <a:moveTo>
                      <a:pt x="43" y="49"/>
                    </a:moveTo>
                    <a:cubicBezTo>
                      <a:pt x="41" y="40"/>
                      <a:pt x="39" y="30"/>
                      <a:pt x="34" y="21"/>
                    </a:cubicBezTo>
                    <a:cubicBezTo>
                      <a:pt x="32" y="18"/>
                      <a:pt x="30" y="16"/>
                      <a:pt x="27" y="14"/>
                    </a:cubicBezTo>
                    <a:cubicBezTo>
                      <a:pt x="25" y="12"/>
                      <a:pt x="23" y="11"/>
                      <a:pt x="20" y="10"/>
                    </a:cubicBezTo>
                    <a:cubicBezTo>
                      <a:pt x="20" y="10"/>
                      <a:pt x="19" y="10"/>
                      <a:pt x="19" y="10"/>
                    </a:cubicBezTo>
                    <a:cubicBezTo>
                      <a:pt x="19" y="10"/>
                      <a:pt x="18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6" y="10"/>
                      <a:pt x="15" y="10"/>
                    </a:cubicBezTo>
                    <a:cubicBezTo>
                      <a:pt x="14" y="10"/>
                      <a:pt x="14" y="11"/>
                      <a:pt x="13" y="11"/>
                    </a:cubicBezTo>
                    <a:cubicBezTo>
                      <a:pt x="13" y="11"/>
                      <a:pt x="12" y="11"/>
                      <a:pt x="13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1"/>
                      <a:pt x="12" y="12"/>
                      <a:pt x="11" y="12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0" y="14"/>
                      <a:pt x="11" y="13"/>
                      <a:pt x="10" y="13"/>
                    </a:cubicBezTo>
                    <a:cubicBezTo>
                      <a:pt x="10" y="14"/>
                      <a:pt x="10" y="14"/>
                      <a:pt x="9" y="15"/>
                    </a:cubicBezTo>
                    <a:cubicBezTo>
                      <a:pt x="9" y="16"/>
                      <a:pt x="10" y="14"/>
                      <a:pt x="9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7"/>
                      <a:pt x="9" y="18"/>
                    </a:cubicBezTo>
                    <a:cubicBezTo>
                      <a:pt x="9" y="17"/>
                      <a:pt x="9" y="19"/>
                      <a:pt x="9" y="19"/>
                    </a:cubicBezTo>
                    <a:cubicBezTo>
                      <a:pt x="9" y="20"/>
                      <a:pt x="9" y="20"/>
                      <a:pt x="9" y="21"/>
                    </a:cubicBezTo>
                    <a:cubicBezTo>
                      <a:pt x="9" y="22"/>
                      <a:pt x="10" y="24"/>
                      <a:pt x="10" y="25"/>
                    </a:cubicBezTo>
                    <a:cubicBezTo>
                      <a:pt x="12" y="30"/>
                      <a:pt x="15" y="34"/>
                      <a:pt x="18" y="38"/>
                    </a:cubicBezTo>
                    <a:cubicBezTo>
                      <a:pt x="20" y="41"/>
                      <a:pt x="22" y="43"/>
                      <a:pt x="25" y="46"/>
                    </a:cubicBezTo>
                    <a:cubicBezTo>
                      <a:pt x="28" y="49"/>
                      <a:pt x="31" y="51"/>
                      <a:pt x="34" y="54"/>
                    </a:cubicBezTo>
                    <a:cubicBezTo>
                      <a:pt x="36" y="57"/>
                      <a:pt x="34" y="62"/>
                      <a:pt x="30" y="60"/>
                    </a:cubicBezTo>
                    <a:cubicBezTo>
                      <a:pt x="27" y="58"/>
                      <a:pt x="24" y="56"/>
                      <a:pt x="22" y="53"/>
                    </a:cubicBezTo>
                    <a:cubicBezTo>
                      <a:pt x="19" y="51"/>
                      <a:pt x="17" y="49"/>
                      <a:pt x="15" y="46"/>
                    </a:cubicBezTo>
                    <a:cubicBezTo>
                      <a:pt x="12" y="43"/>
                      <a:pt x="8" y="39"/>
                      <a:pt x="6" y="34"/>
                    </a:cubicBezTo>
                    <a:cubicBezTo>
                      <a:pt x="3" y="28"/>
                      <a:pt x="0" y="21"/>
                      <a:pt x="2" y="14"/>
                    </a:cubicBezTo>
                    <a:cubicBezTo>
                      <a:pt x="5" y="2"/>
                      <a:pt x="19" y="0"/>
                      <a:pt x="29" y="6"/>
                    </a:cubicBezTo>
                    <a:cubicBezTo>
                      <a:pt x="43" y="15"/>
                      <a:pt x="48" y="34"/>
                      <a:pt x="48" y="49"/>
                    </a:cubicBezTo>
                    <a:cubicBezTo>
                      <a:pt x="48" y="53"/>
                      <a:pt x="43" y="53"/>
                      <a:pt x="43" y="49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3" name="Freeform 1542"/>
              <p:cNvSpPr>
                <a:spLocks/>
              </p:cNvSpPr>
              <p:nvPr/>
            </p:nvSpPr>
            <p:spPr bwMode="auto">
              <a:xfrm>
                <a:off x="2238" y="194"/>
                <a:ext cx="339" cy="154"/>
              </a:xfrm>
              <a:custGeom>
                <a:avLst/>
                <a:gdLst>
                  <a:gd name="T0" fmla="*/ 18 w 169"/>
                  <a:gd name="T1" fmla="*/ 50 h 77"/>
                  <a:gd name="T2" fmla="*/ 76 w 169"/>
                  <a:gd name="T3" fmla="*/ 19 h 77"/>
                  <a:gd name="T4" fmla="*/ 96 w 169"/>
                  <a:gd name="T5" fmla="*/ 13 h 77"/>
                  <a:gd name="T6" fmla="*/ 148 w 169"/>
                  <a:gd name="T7" fmla="*/ 1 h 77"/>
                  <a:gd name="T8" fmla="*/ 150 w 169"/>
                  <a:gd name="T9" fmla="*/ 8 h 77"/>
                  <a:gd name="T10" fmla="*/ 146 w 169"/>
                  <a:gd name="T11" fmla="*/ 8 h 77"/>
                  <a:gd name="T12" fmla="*/ 98 w 169"/>
                  <a:gd name="T13" fmla="*/ 19 h 77"/>
                  <a:gd name="T14" fmla="*/ 80 w 169"/>
                  <a:gd name="T15" fmla="*/ 25 h 77"/>
                  <a:gd name="T16" fmla="*/ 74 w 169"/>
                  <a:gd name="T17" fmla="*/ 27 h 77"/>
                  <a:gd name="T18" fmla="*/ 14 w 169"/>
                  <a:gd name="T19" fmla="*/ 65 h 77"/>
                  <a:gd name="T20" fmla="*/ 8 w 169"/>
                  <a:gd name="T21" fmla="*/ 61 h 77"/>
                  <a:gd name="T22" fmla="*/ 18 w 169"/>
                  <a:gd name="T23" fmla="*/ 5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77">
                    <a:moveTo>
                      <a:pt x="18" y="50"/>
                    </a:moveTo>
                    <a:cubicBezTo>
                      <a:pt x="33" y="36"/>
                      <a:pt x="55" y="26"/>
                      <a:pt x="76" y="19"/>
                    </a:cubicBezTo>
                    <a:cubicBezTo>
                      <a:pt x="83" y="17"/>
                      <a:pt x="89" y="15"/>
                      <a:pt x="96" y="13"/>
                    </a:cubicBezTo>
                    <a:cubicBezTo>
                      <a:pt x="108" y="10"/>
                      <a:pt x="129" y="5"/>
                      <a:pt x="148" y="1"/>
                    </a:cubicBezTo>
                    <a:cubicBezTo>
                      <a:pt x="168" y="0"/>
                      <a:pt x="169" y="3"/>
                      <a:pt x="150" y="8"/>
                    </a:cubicBezTo>
                    <a:cubicBezTo>
                      <a:pt x="149" y="8"/>
                      <a:pt x="148" y="8"/>
                      <a:pt x="146" y="8"/>
                    </a:cubicBezTo>
                    <a:cubicBezTo>
                      <a:pt x="125" y="12"/>
                      <a:pt x="115" y="15"/>
                      <a:pt x="98" y="19"/>
                    </a:cubicBezTo>
                    <a:cubicBezTo>
                      <a:pt x="92" y="21"/>
                      <a:pt x="86" y="23"/>
                      <a:pt x="80" y="25"/>
                    </a:cubicBezTo>
                    <a:cubicBezTo>
                      <a:pt x="78" y="26"/>
                      <a:pt x="76" y="26"/>
                      <a:pt x="74" y="27"/>
                    </a:cubicBezTo>
                    <a:cubicBezTo>
                      <a:pt x="50" y="36"/>
                      <a:pt x="29" y="48"/>
                      <a:pt x="14" y="65"/>
                    </a:cubicBezTo>
                    <a:cubicBezTo>
                      <a:pt x="3" y="77"/>
                      <a:pt x="0" y="73"/>
                      <a:pt x="8" y="61"/>
                    </a:cubicBezTo>
                    <a:cubicBezTo>
                      <a:pt x="11" y="57"/>
                      <a:pt x="14" y="54"/>
                      <a:pt x="18" y="50"/>
                    </a:cubicBezTo>
                    <a:close/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4" name="Rectangle 1543"/>
              <p:cNvSpPr>
                <a:spLocks noChangeArrowheads="1"/>
              </p:cNvSpPr>
              <p:nvPr/>
            </p:nvSpPr>
            <p:spPr bwMode="auto">
              <a:xfrm>
                <a:off x="2065" y="861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5" name="Rectangle 1544"/>
              <p:cNvSpPr>
                <a:spLocks noChangeArrowheads="1"/>
              </p:cNvSpPr>
              <p:nvPr/>
            </p:nvSpPr>
            <p:spPr bwMode="auto">
              <a:xfrm>
                <a:off x="2065" y="861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6" name="Rectangle 1545"/>
              <p:cNvSpPr>
                <a:spLocks noChangeArrowheads="1"/>
              </p:cNvSpPr>
              <p:nvPr/>
            </p:nvSpPr>
            <p:spPr bwMode="auto">
              <a:xfrm>
                <a:off x="2150" y="800"/>
                <a:ext cx="2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7" name="Rectangle 1546"/>
              <p:cNvSpPr>
                <a:spLocks noChangeArrowheads="1"/>
              </p:cNvSpPr>
              <p:nvPr/>
            </p:nvSpPr>
            <p:spPr bwMode="auto">
              <a:xfrm>
                <a:off x="2150" y="800"/>
                <a:ext cx="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8" name="Freeform 1547"/>
              <p:cNvSpPr>
                <a:spLocks/>
              </p:cNvSpPr>
              <p:nvPr/>
            </p:nvSpPr>
            <p:spPr bwMode="auto">
              <a:xfrm>
                <a:off x="2057" y="790"/>
                <a:ext cx="103" cy="79"/>
              </a:xfrm>
              <a:custGeom>
                <a:avLst/>
                <a:gdLst>
                  <a:gd name="T0" fmla="*/ 2 w 51"/>
                  <a:gd name="T1" fmla="*/ 37 h 39"/>
                  <a:gd name="T2" fmla="*/ 2 w 51"/>
                  <a:gd name="T3" fmla="*/ 33 h 39"/>
                  <a:gd name="T4" fmla="*/ 41 w 51"/>
                  <a:gd name="T5" fmla="*/ 3 h 39"/>
                  <a:gd name="T6" fmla="*/ 44 w 51"/>
                  <a:gd name="T7" fmla="*/ 1 h 39"/>
                  <a:gd name="T8" fmla="*/ 50 w 51"/>
                  <a:gd name="T9" fmla="*/ 3 h 39"/>
                  <a:gd name="T10" fmla="*/ 51 w 51"/>
                  <a:gd name="T11" fmla="*/ 6 h 39"/>
                  <a:gd name="T12" fmla="*/ 49 w 51"/>
                  <a:gd name="T13" fmla="*/ 9 h 39"/>
                  <a:gd name="T14" fmla="*/ 48 w 51"/>
                  <a:gd name="T15" fmla="*/ 9 h 39"/>
                  <a:gd name="T16" fmla="*/ 47 w 51"/>
                  <a:gd name="T17" fmla="*/ 9 h 39"/>
                  <a:gd name="T18" fmla="*/ 6 w 51"/>
                  <a:gd name="T19" fmla="*/ 38 h 39"/>
                  <a:gd name="T20" fmla="*/ 2 w 51"/>
                  <a:gd name="T2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39">
                    <a:moveTo>
                      <a:pt x="2" y="37"/>
                    </a:moveTo>
                    <a:cubicBezTo>
                      <a:pt x="1" y="36"/>
                      <a:pt x="0" y="34"/>
                      <a:pt x="2" y="33"/>
                    </a:cubicBezTo>
                    <a:cubicBezTo>
                      <a:pt x="14" y="21"/>
                      <a:pt x="28" y="12"/>
                      <a:pt x="41" y="3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6" y="1"/>
                      <a:pt x="48" y="0"/>
                      <a:pt x="50" y="3"/>
                    </a:cubicBezTo>
                    <a:cubicBezTo>
                      <a:pt x="51" y="4"/>
                      <a:pt x="51" y="5"/>
                      <a:pt x="51" y="6"/>
                    </a:cubicBezTo>
                    <a:cubicBezTo>
                      <a:pt x="50" y="8"/>
                      <a:pt x="49" y="9"/>
                      <a:pt x="49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31" y="20"/>
                      <a:pt x="18" y="29"/>
                      <a:pt x="6" y="38"/>
                    </a:cubicBezTo>
                    <a:cubicBezTo>
                      <a:pt x="4" y="39"/>
                      <a:pt x="3" y="39"/>
                      <a:pt x="2" y="37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9" name="Rectangle 1548"/>
              <p:cNvSpPr>
                <a:spLocks noChangeArrowheads="1"/>
              </p:cNvSpPr>
              <p:nvPr/>
            </p:nvSpPr>
            <p:spPr bwMode="auto">
              <a:xfrm>
                <a:off x="2150" y="800"/>
                <a:ext cx="2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0" name="Rectangle 1549"/>
              <p:cNvSpPr>
                <a:spLocks noChangeArrowheads="1"/>
              </p:cNvSpPr>
              <p:nvPr/>
            </p:nvSpPr>
            <p:spPr bwMode="auto">
              <a:xfrm>
                <a:off x="2150" y="800"/>
                <a:ext cx="2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1" name="Rectangle 1550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2" name="Rectangle 1551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3" name="Freeform 1552"/>
              <p:cNvSpPr>
                <a:spLocks/>
              </p:cNvSpPr>
              <p:nvPr/>
            </p:nvSpPr>
            <p:spPr bwMode="auto">
              <a:xfrm>
                <a:off x="2139" y="742"/>
                <a:ext cx="97" cy="68"/>
              </a:xfrm>
              <a:custGeom>
                <a:avLst/>
                <a:gdLst>
                  <a:gd name="T0" fmla="*/ 8 w 48"/>
                  <a:gd name="T1" fmla="*/ 33 h 34"/>
                  <a:gd name="T2" fmla="*/ 19 w 48"/>
                  <a:gd name="T3" fmla="*/ 26 h 34"/>
                  <a:gd name="T4" fmla="*/ 42 w 48"/>
                  <a:gd name="T5" fmla="*/ 11 h 34"/>
                  <a:gd name="T6" fmla="*/ 43 w 48"/>
                  <a:gd name="T7" fmla="*/ 11 h 34"/>
                  <a:gd name="T8" fmla="*/ 47 w 48"/>
                  <a:gd name="T9" fmla="*/ 5 h 34"/>
                  <a:gd name="T10" fmla="*/ 45 w 48"/>
                  <a:gd name="T11" fmla="*/ 1 h 34"/>
                  <a:gd name="T12" fmla="*/ 38 w 48"/>
                  <a:gd name="T13" fmla="*/ 3 h 34"/>
                  <a:gd name="T14" fmla="*/ 23 w 48"/>
                  <a:gd name="T15" fmla="*/ 12 h 34"/>
                  <a:gd name="T16" fmla="*/ 3 w 48"/>
                  <a:gd name="T17" fmla="*/ 25 h 34"/>
                  <a:gd name="T18" fmla="*/ 2 w 48"/>
                  <a:gd name="T19" fmla="*/ 31 h 34"/>
                  <a:gd name="T20" fmla="*/ 8 w 48"/>
                  <a:gd name="T2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4">
                    <a:moveTo>
                      <a:pt x="8" y="33"/>
                    </a:moveTo>
                    <a:cubicBezTo>
                      <a:pt x="19" y="26"/>
                      <a:pt x="19" y="26"/>
                      <a:pt x="19" y="26"/>
                    </a:cubicBezTo>
                    <a:cubicBezTo>
                      <a:pt x="26" y="22"/>
                      <a:pt x="35" y="17"/>
                      <a:pt x="42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5" y="10"/>
                      <a:pt x="48" y="8"/>
                      <a:pt x="47" y="5"/>
                    </a:cubicBezTo>
                    <a:cubicBezTo>
                      <a:pt x="47" y="3"/>
                      <a:pt x="47" y="2"/>
                      <a:pt x="45" y="1"/>
                    </a:cubicBezTo>
                    <a:cubicBezTo>
                      <a:pt x="44" y="0"/>
                      <a:pt x="41" y="1"/>
                      <a:pt x="38" y="3"/>
                    </a:cubicBezTo>
                    <a:cubicBezTo>
                      <a:pt x="33" y="5"/>
                      <a:pt x="28" y="8"/>
                      <a:pt x="23" y="12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6"/>
                      <a:pt x="0" y="28"/>
                      <a:pt x="2" y="31"/>
                    </a:cubicBezTo>
                    <a:cubicBezTo>
                      <a:pt x="3" y="34"/>
                      <a:pt x="6" y="33"/>
                      <a:pt x="8" y="33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4" name="Rectangle 1553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5" name="Rectangle 1554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6" name="Freeform 1555"/>
              <p:cNvSpPr>
                <a:spLocks/>
              </p:cNvSpPr>
              <p:nvPr/>
            </p:nvSpPr>
            <p:spPr bwMode="auto">
              <a:xfrm>
                <a:off x="2218" y="742"/>
                <a:ext cx="58" cy="40"/>
              </a:xfrm>
              <a:custGeom>
                <a:avLst/>
                <a:gdLst>
                  <a:gd name="T0" fmla="*/ 1 w 29"/>
                  <a:gd name="T1" fmla="*/ 6 h 20"/>
                  <a:gd name="T2" fmla="*/ 2 w 29"/>
                  <a:gd name="T3" fmla="*/ 2 h 20"/>
                  <a:gd name="T4" fmla="*/ 10 w 29"/>
                  <a:gd name="T5" fmla="*/ 3 h 20"/>
                  <a:gd name="T6" fmla="*/ 13 w 29"/>
                  <a:gd name="T7" fmla="*/ 4 h 20"/>
                  <a:gd name="T8" fmla="*/ 27 w 29"/>
                  <a:gd name="T9" fmla="*/ 12 h 20"/>
                  <a:gd name="T10" fmla="*/ 28 w 29"/>
                  <a:gd name="T11" fmla="*/ 18 h 20"/>
                  <a:gd name="T12" fmla="*/ 24 w 29"/>
                  <a:gd name="T13" fmla="*/ 19 h 20"/>
                  <a:gd name="T14" fmla="*/ 12 w 29"/>
                  <a:gd name="T15" fmla="*/ 12 h 20"/>
                  <a:gd name="T16" fmla="*/ 8 w 29"/>
                  <a:gd name="T17" fmla="*/ 11 h 20"/>
                  <a:gd name="T18" fmla="*/ 3 w 29"/>
                  <a:gd name="T19" fmla="*/ 8 h 20"/>
                  <a:gd name="T20" fmla="*/ 1 w 29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20">
                    <a:moveTo>
                      <a:pt x="1" y="6"/>
                    </a:moveTo>
                    <a:cubicBezTo>
                      <a:pt x="0" y="5"/>
                      <a:pt x="1" y="3"/>
                      <a:pt x="2" y="2"/>
                    </a:cubicBezTo>
                    <a:cubicBezTo>
                      <a:pt x="4" y="0"/>
                      <a:pt x="7" y="1"/>
                      <a:pt x="10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8" y="6"/>
                      <a:pt x="23" y="9"/>
                      <a:pt x="27" y="12"/>
                    </a:cubicBezTo>
                    <a:cubicBezTo>
                      <a:pt x="29" y="13"/>
                      <a:pt x="29" y="16"/>
                      <a:pt x="28" y="18"/>
                    </a:cubicBezTo>
                    <a:cubicBezTo>
                      <a:pt x="27" y="19"/>
                      <a:pt x="26" y="20"/>
                      <a:pt x="24" y="19"/>
                    </a:cubicBezTo>
                    <a:cubicBezTo>
                      <a:pt x="20" y="17"/>
                      <a:pt x="16" y="15"/>
                      <a:pt x="12" y="12"/>
                    </a:cubicBezTo>
                    <a:cubicBezTo>
                      <a:pt x="11" y="12"/>
                      <a:pt x="10" y="11"/>
                      <a:pt x="8" y="11"/>
                    </a:cubicBezTo>
                    <a:cubicBezTo>
                      <a:pt x="6" y="10"/>
                      <a:pt x="5" y="10"/>
                      <a:pt x="3" y="8"/>
                    </a:cubicBezTo>
                    <a:cubicBezTo>
                      <a:pt x="3" y="8"/>
                      <a:pt x="1" y="7"/>
                      <a:pt x="1" y="6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7" name="Rectangle 1556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8" name="Rectangle 1557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9" name="Freeform 1558"/>
              <p:cNvSpPr>
                <a:spLocks/>
              </p:cNvSpPr>
              <p:nvPr/>
            </p:nvSpPr>
            <p:spPr bwMode="auto">
              <a:xfrm>
                <a:off x="2218" y="714"/>
                <a:ext cx="58" cy="44"/>
              </a:xfrm>
              <a:custGeom>
                <a:avLst/>
                <a:gdLst>
                  <a:gd name="T0" fmla="*/ 1 w 29"/>
                  <a:gd name="T1" fmla="*/ 19 h 22"/>
                  <a:gd name="T2" fmla="*/ 1 w 29"/>
                  <a:gd name="T3" fmla="*/ 19 h 22"/>
                  <a:gd name="T4" fmla="*/ 1 w 29"/>
                  <a:gd name="T5" fmla="*/ 16 h 22"/>
                  <a:gd name="T6" fmla="*/ 2 w 29"/>
                  <a:gd name="T7" fmla="*/ 14 h 22"/>
                  <a:gd name="T8" fmla="*/ 4 w 29"/>
                  <a:gd name="T9" fmla="*/ 13 h 22"/>
                  <a:gd name="T10" fmla="*/ 5 w 29"/>
                  <a:gd name="T11" fmla="*/ 12 h 22"/>
                  <a:gd name="T12" fmla="*/ 11 w 29"/>
                  <a:gd name="T13" fmla="*/ 8 h 22"/>
                  <a:gd name="T14" fmla="*/ 23 w 29"/>
                  <a:gd name="T15" fmla="*/ 1 h 22"/>
                  <a:gd name="T16" fmla="*/ 28 w 29"/>
                  <a:gd name="T17" fmla="*/ 2 h 22"/>
                  <a:gd name="T18" fmla="*/ 27 w 29"/>
                  <a:gd name="T19" fmla="*/ 8 h 22"/>
                  <a:gd name="T20" fmla="*/ 22 w 29"/>
                  <a:gd name="T21" fmla="*/ 11 h 22"/>
                  <a:gd name="T22" fmla="*/ 11 w 29"/>
                  <a:gd name="T23" fmla="*/ 18 h 22"/>
                  <a:gd name="T24" fmla="*/ 6 w 29"/>
                  <a:gd name="T25" fmla="*/ 21 h 22"/>
                  <a:gd name="T26" fmla="*/ 6 w 29"/>
                  <a:gd name="T27" fmla="*/ 21 h 22"/>
                  <a:gd name="T28" fmla="*/ 5 w 29"/>
                  <a:gd name="T29" fmla="*/ 21 h 22"/>
                  <a:gd name="T30" fmla="*/ 2 w 29"/>
                  <a:gd name="T31" fmla="*/ 21 h 22"/>
                  <a:gd name="T32" fmla="*/ 1 w 29"/>
                  <a:gd name="T3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22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8"/>
                      <a:pt x="1" y="17"/>
                      <a:pt x="1" y="16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5" y="5"/>
                      <a:pt x="19" y="3"/>
                      <a:pt x="23" y="1"/>
                    </a:cubicBezTo>
                    <a:cubicBezTo>
                      <a:pt x="26" y="0"/>
                      <a:pt x="28" y="1"/>
                      <a:pt x="28" y="2"/>
                    </a:cubicBezTo>
                    <a:cubicBezTo>
                      <a:pt x="29" y="4"/>
                      <a:pt x="29" y="6"/>
                      <a:pt x="27" y="8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8" y="13"/>
                      <a:pt x="15" y="16"/>
                      <a:pt x="11" y="18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22"/>
                      <a:pt x="3" y="22"/>
                      <a:pt x="2" y="21"/>
                    </a:cubicBezTo>
                    <a:cubicBezTo>
                      <a:pt x="1" y="20"/>
                      <a:pt x="1" y="20"/>
                      <a:pt x="1" y="19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0" name="Rectangle 1559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solidFill>
                <a:srgbClr val="D60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1" name="Rectangle 1560"/>
              <p:cNvSpPr>
                <a:spLocks noChangeArrowheads="1"/>
              </p:cNvSpPr>
              <p:nvPr/>
            </p:nvSpPr>
            <p:spPr bwMode="auto">
              <a:xfrm>
                <a:off x="2226" y="752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2" name="Freeform 1561"/>
              <p:cNvSpPr>
                <a:spLocks/>
              </p:cNvSpPr>
              <p:nvPr/>
            </p:nvSpPr>
            <p:spPr bwMode="auto">
              <a:xfrm>
                <a:off x="2214" y="688"/>
                <a:ext cx="22" cy="70"/>
              </a:xfrm>
              <a:custGeom>
                <a:avLst/>
                <a:gdLst>
                  <a:gd name="T0" fmla="*/ 4 w 11"/>
                  <a:gd name="T1" fmla="*/ 33 h 35"/>
                  <a:gd name="T2" fmla="*/ 2 w 11"/>
                  <a:gd name="T3" fmla="*/ 31 h 35"/>
                  <a:gd name="T4" fmla="*/ 2 w 11"/>
                  <a:gd name="T5" fmla="*/ 29 h 35"/>
                  <a:gd name="T6" fmla="*/ 1 w 11"/>
                  <a:gd name="T7" fmla="*/ 20 h 35"/>
                  <a:gd name="T8" fmla="*/ 1 w 11"/>
                  <a:gd name="T9" fmla="*/ 20 h 35"/>
                  <a:gd name="T10" fmla="*/ 3 w 11"/>
                  <a:gd name="T11" fmla="*/ 3 h 35"/>
                  <a:gd name="T12" fmla="*/ 8 w 11"/>
                  <a:gd name="T13" fmla="*/ 1 h 35"/>
                  <a:gd name="T14" fmla="*/ 10 w 11"/>
                  <a:gd name="T15" fmla="*/ 5 h 35"/>
                  <a:gd name="T16" fmla="*/ 9 w 11"/>
                  <a:gd name="T17" fmla="*/ 26 h 35"/>
                  <a:gd name="T18" fmla="*/ 8 w 11"/>
                  <a:gd name="T19" fmla="*/ 33 h 35"/>
                  <a:gd name="T20" fmla="*/ 7 w 11"/>
                  <a:gd name="T21" fmla="*/ 34 h 35"/>
                  <a:gd name="T22" fmla="*/ 4 w 11"/>
                  <a:gd name="T23" fmla="*/ 34 h 35"/>
                  <a:gd name="T24" fmla="*/ 4 w 11"/>
                  <a:gd name="T25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35">
                    <a:moveTo>
                      <a:pt x="4" y="33"/>
                    </a:moveTo>
                    <a:cubicBezTo>
                      <a:pt x="3" y="33"/>
                      <a:pt x="3" y="32"/>
                      <a:pt x="2" y="31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6"/>
                      <a:pt x="1" y="23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4"/>
                      <a:pt x="1" y="8"/>
                      <a:pt x="3" y="3"/>
                    </a:cubicBezTo>
                    <a:cubicBezTo>
                      <a:pt x="3" y="1"/>
                      <a:pt x="6" y="0"/>
                      <a:pt x="8" y="1"/>
                    </a:cubicBezTo>
                    <a:cubicBezTo>
                      <a:pt x="9" y="1"/>
                      <a:pt x="11" y="3"/>
                      <a:pt x="10" y="5"/>
                    </a:cubicBezTo>
                    <a:cubicBezTo>
                      <a:pt x="9" y="12"/>
                      <a:pt x="8" y="19"/>
                      <a:pt x="9" y="26"/>
                    </a:cubicBezTo>
                    <a:cubicBezTo>
                      <a:pt x="9" y="26"/>
                      <a:pt x="9" y="31"/>
                      <a:pt x="8" y="33"/>
                    </a:cubicBezTo>
                    <a:cubicBezTo>
                      <a:pt x="8" y="34"/>
                      <a:pt x="7" y="34"/>
                      <a:pt x="7" y="34"/>
                    </a:cubicBezTo>
                    <a:cubicBezTo>
                      <a:pt x="6" y="35"/>
                      <a:pt x="5" y="34"/>
                      <a:pt x="4" y="34"/>
                    </a:cubicBezTo>
                    <a:cubicBezTo>
                      <a:pt x="4" y="33"/>
                      <a:pt x="4" y="33"/>
                      <a:pt x="4" y="33"/>
                    </a:cubicBezTo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3" name="Freeform 1562"/>
              <p:cNvSpPr>
                <a:spLocks/>
              </p:cNvSpPr>
              <p:nvPr/>
            </p:nvSpPr>
            <p:spPr bwMode="auto">
              <a:xfrm>
                <a:off x="1142" y="547"/>
                <a:ext cx="975" cy="894"/>
              </a:xfrm>
              <a:custGeom>
                <a:avLst/>
                <a:gdLst>
                  <a:gd name="T0" fmla="*/ 411 w 486"/>
                  <a:gd name="T1" fmla="*/ 58 h 445"/>
                  <a:gd name="T2" fmla="*/ 323 w 486"/>
                  <a:gd name="T3" fmla="*/ 18 h 445"/>
                  <a:gd name="T4" fmla="*/ 231 w 486"/>
                  <a:gd name="T5" fmla="*/ 2 h 445"/>
                  <a:gd name="T6" fmla="*/ 128 w 486"/>
                  <a:gd name="T7" fmla="*/ 22 h 445"/>
                  <a:gd name="T8" fmla="*/ 48 w 486"/>
                  <a:gd name="T9" fmla="*/ 101 h 445"/>
                  <a:gd name="T10" fmla="*/ 4 w 486"/>
                  <a:gd name="T11" fmla="*/ 216 h 445"/>
                  <a:gd name="T12" fmla="*/ 23 w 486"/>
                  <a:gd name="T13" fmla="*/ 342 h 445"/>
                  <a:gd name="T14" fmla="*/ 89 w 486"/>
                  <a:gd name="T15" fmla="*/ 405 h 445"/>
                  <a:gd name="T16" fmla="*/ 157 w 486"/>
                  <a:gd name="T17" fmla="*/ 433 h 445"/>
                  <a:gd name="T18" fmla="*/ 232 w 486"/>
                  <a:gd name="T19" fmla="*/ 443 h 445"/>
                  <a:gd name="T20" fmla="*/ 321 w 486"/>
                  <a:gd name="T21" fmla="*/ 427 h 445"/>
                  <a:gd name="T22" fmla="*/ 403 w 486"/>
                  <a:gd name="T23" fmla="*/ 380 h 445"/>
                  <a:gd name="T24" fmla="*/ 457 w 486"/>
                  <a:gd name="T25" fmla="*/ 313 h 445"/>
                  <a:gd name="T26" fmla="*/ 485 w 486"/>
                  <a:gd name="T27" fmla="*/ 227 h 445"/>
                  <a:gd name="T28" fmla="*/ 476 w 486"/>
                  <a:gd name="T29" fmla="*/ 145 h 445"/>
                  <a:gd name="T30" fmla="*/ 411 w 486"/>
                  <a:gd name="T31" fmla="*/ 58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6" h="445">
                    <a:moveTo>
                      <a:pt x="411" y="58"/>
                    </a:moveTo>
                    <a:cubicBezTo>
                      <a:pt x="401" y="51"/>
                      <a:pt x="337" y="21"/>
                      <a:pt x="323" y="18"/>
                    </a:cubicBezTo>
                    <a:cubicBezTo>
                      <a:pt x="291" y="10"/>
                      <a:pt x="257" y="0"/>
                      <a:pt x="231" y="2"/>
                    </a:cubicBezTo>
                    <a:cubicBezTo>
                      <a:pt x="205" y="4"/>
                      <a:pt x="152" y="8"/>
                      <a:pt x="128" y="22"/>
                    </a:cubicBezTo>
                    <a:cubicBezTo>
                      <a:pt x="104" y="35"/>
                      <a:pt x="66" y="67"/>
                      <a:pt x="48" y="101"/>
                    </a:cubicBezTo>
                    <a:cubicBezTo>
                      <a:pt x="29" y="135"/>
                      <a:pt x="6" y="186"/>
                      <a:pt x="4" y="216"/>
                    </a:cubicBezTo>
                    <a:cubicBezTo>
                      <a:pt x="2" y="247"/>
                      <a:pt x="0" y="314"/>
                      <a:pt x="23" y="342"/>
                    </a:cubicBezTo>
                    <a:cubicBezTo>
                      <a:pt x="46" y="371"/>
                      <a:pt x="64" y="396"/>
                      <a:pt x="89" y="405"/>
                    </a:cubicBezTo>
                    <a:cubicBezTo>
                      <a:pt x="114" y="414"/>
                      <a:pt x="132" y="427"/>
                      <a:pt x="157" y="433"/>
                    </a:cubicBezTo>
                    <a:cubicBezTo>
                      <a:pt x="182" y="439"/>
                      <a:pt x="213" y="445"/>
                      <a:pt x="232" y="443"/>
                    </a:cubicBezTo>
                    <a:cubicBezTo>
                      <a:pt x="251" y="442"/>
                      <a:pt x="289" y="439"/>
                      <a:pt x="321" y="427"/>
                    </a:cubicBezTo>
                    <a:cubicBezTo>
                      <a:pt x="352" y="414"/>
                      <a:pt x="385" y="398"/>
                      <a:pt x="403" y="380"/>
                    </a:cubicBezTo>
                    <a:cubicBezTo>
                      <a:pt x="421" y="362"/>
                      <a:pt x="444" y="334"/>
                      <a:pt x="457" y="313"/>
                    </a:cubicBezTo>
                    <a:cubicBezTo>
                      <a:pt x="469" y="293"/>
                      <a:pt x="484" y="245"/>
                      <a:pt x="485" y="227"/>
                    </a:cubicBezTo>
                    <a:cubicBezTo>
                      <a:pt x="486" y="209"/>
                      <a:pt x="485" y="167"/>
                      <a:pt x="476" y="145"/>
                    </a:cubicBezTo>
                    <a:cubicBezTo>
                      <a:pt x="466" y="123"/>
                      <a:pt x="438" y="79"/>
                      <a:pt x="411" y="58"/>
                    </a:cubicBezTo>
                  </a:path>
                </a:pathLst>
              </a:custGeom>
              <a:solidFill>
                <a:srgbClr val="6FC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4" name="Freeform 1563"/>
              <p:cNvSpPr>
                <a:spLocks noEditPoints="1"/>
              </p:cNvSpPr>
              <p:nvPr/>
            </p:nvSpPr>
            <p:spPr bwMode="auto">
              <a:xfrm>
                <a:off x="1120" y="535"/>
                <a:ext cx="1030" cy="924"/>
              </a:xfrm>
              <a:custGeom>
                <a:avLst/>
                <a:gdLst>
                  <a:gd name="T0" fmla="*/ 24 w 513"/>
                  <a:gd name="T1" fmla="*/ 337 h 460"/>
                  <a:gd name="T2" fmla="*/ 169 w 513"/>
                  <a:gd name="T3" fmla="*/ 444 h 460"/>
                  <a:gd name="T4" fmla="*/ 357 w 513"/>
                  <a:gd name="T5" fmla="*/ 427 h 460"/>
                  <a:gd name="T6" fmla="*/ 489 w 513"/>
                  <a:gd name="T7" fmla="*/ 282 h 460"/>
                  <a:gd name="T8" fmla="*/ 453 w 513"/>
                  <a:gd name="T9" fmla="*/ 88 h 460"/>
                  <a:gd name="T10" fmla="*/ 294 w 513"/>
                  <a:gd name="T11" fmla="*/ 10 h 460"/>
                  <a:gd name="T12" fmla="*/ 136 w 513"/>
                  <a:gd name="T13" fmla="*/ 27 h 460"/>
                  <a:gd name="T14" fmla="*/ 136 w 513"/>
                  <a:gd name="T15" fmla="*/ 27 h 460"/>
                  <a:gd name="T16" fmla="*/ 28 w 513"/>
                  <a:gd name="T17" fmla="*/ 161 h 460"/>
                  <a:gd name="T18" fmla="*/ 24 w 513"/>
                  <a:gd name="T19" fmla="*/ 337 h 460"/>
                  <a:gd name="T20" fmla="*/ 19 w 513"/>
                  <a:gd name="T21" fmla="*/ 223 h 460"/>
                  <a:gd name="T22" fmla="*/ 60 w 513"/>
                  <a:gd name="T23" fmla="*/ 111 h 460"/>
                  <a:gd name="T24" fmla="*/ 167 w 513"/>
                  <a:gd name="T25" fmla="*/ 22 h 460"/>
                  <a:gd name="T26" fmla="*/ 222 w 513"/>
                  <a:gd name="T27" fmla="*/ 12 h 460"/>
                  <a:gd name="T28" fmla="*/ 330 w 513"/>
                  <a:gd name="T29" fmla="*/ 26 h 460"/>
                  <a:gd name="T30" fmla="*/ 485 w 513"/>
                  <a:gd name="T31" fmla="*/ 159 h 460"/>
                  <a:gd name="T32" fmla="*/ 434 w 513"/>
                  <a:gd name="T33" fmla="*/ 361 h 460"/>
                  <a:gd name="T34" fmla="*/ 260 w 513"/>
                  <a:gd name="T35" fmla="*/ 445 h 460"/>
                  <a:gd name="T36" fmla="*/ 71 w 513"/>
                  <a:gd name="T37" fmla="*/ 388 h 460"/>
                  <a:gd name="T38" fmla="*/ 19 w 513"/>
                  <a:gd name="T39" fmla="*/ 223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3" h="460">
                    <a:moveTo>
                      <a:pt x="24" y="337"/>
                    </a:moveTo>
                    <a:cubicBezTo>
                      <a:pt x="49" y="395"/>
                      <a:pt x="110" y="429"/>
                      <a:pt x="169" y="444"/>
                    </a:cubicBezTo>
                    <a:cubicBezTo>
                      <a:pt x="231" y="460"/>
                      <a:pt x="299" y="454"/>
                      <a:pt x="357" y="427"/>
                    </a:cubicBezTo>
                    <a:cubicBezTo>
                      <a:pt x="418" y="399"/>
                      <a:pt x="467" y="346"/>
                      <a:pt x="489" y="282"/>
                    </a:cubicBezTo>
                    <a:cubicBezTo>
                      <a:pt x="513" y="216"/>
                      <a:pt x="500" y="141"/>
                      <a:pt x="453" y="88"/>
                    </a:cubicBezTo>
                    <a:cubicBezTo>
                      <a:pt x="413" y="43"/>
                      <a:pt x="352" y="20"/>
                      <a:pt x="294" y="10"/>
                    </a:cubicBezTo>
                    <a:cubicBezTo>
                      <a:pt x="243" y="1"/>
                      <a:pt x="183" y="0"/>
                      <a:pt x="136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84" y="55"/>
                      <a:pt x="49" y="107"/>
                      <a:pt x="28" y="161"/>
                    </a:cubicBezTo>
                    <a:cubicBezTo>
                      <a:pt x="8" y="216"/>
                      <a:pt x="0" y="282"/>
                      <a:pt x="24" y="337"/>
                    </a:cubicBezTo>
                    <a:moveTo>
                      <a:pt x="19" y="223"/>
                    </a:moveTo>
                    <a:cubicBezTo>
                      <a:pt x="25" y="184"/>
                      <a:pt x="39" y="146"/>
                      <a:pt x="60" y="111"/>
                    </a:cubicBezTo>
                    <a:cubicBezTo>
                      <a:pt x="85" y="69"/>
                      <a:pt x="119" y="37"/>
                      <a:pt x="167" y="22"/>
                    </a:cubicBezTo>
                    <a:cubicBezTo>
                      <a:pt x="184" y="16"/>
                      <a:pt x="203" y="13"/>
                      <a:pt x="222" y="12"/>
                    </a:cubicBezTo>
                    <a:cubicBezTo>
                      <a:pt x="258" y="10"/>
                      <a:pt x="295" y="16"/>
                      <a:pt x="330" y="26"/>
                    </a:cubicBezTo>
                    <a:cubicBezTo>
                      <a:pt x="399" y="46"/>
                      <a:pt x="462" y="88"/>
                      <a:pt x="485" y="159"/>
                    </a:cubicBezTo>
                    <a:cubicBezTo>
                      <a:pt x="508" y="230"/>
                      <a:pt x="482" y="307"/>
                      <a:pt x="434" y="361"/>
                    </a:cubicBezTo>
                    <a:cubicBezTo>
                      <a:pt x="390" y="411"/>
                      <a:pt x="326" y="440"/>
                      <a:pt x="260" y="445"/>
                    </a:cubicBezTo>
                    <a:cubicBezTo>
                      <a:pt x="193" y="450"/>
                      <a:pt x="123" y="430"/>
                      <a:pt x="71" y="388"/>
                    </a:cubicBezTo>
                    <a:cubicBezTo>
                      <a:pt x="22" y="348"/>
                      <a:pt x="10" y="282"/>
                      <a:pt x="19" y="223"/>
                    </a:cubicBezTo>
                  </a:path>
                </a:pathLst>
              </a:custGeom>
              <a:solidFill>
                <a:srgbClr val="008E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5" name="Freeform 1564"/>
              <p:cNvSpPr>
                <a:spLocks/>
              </p:cNvSpPr>
              <p:nvPr/>
            </p:nvSpPr>
            <p:spPr bwMode="auto">
              <a:xfrm>
                <a:off x="1254" y="666"/>
                <a:ext cx="1168" cy="516"/>
              </a:xfrm>
              <a:custGeom>
                <a:avLst/>
                <a:gdLst>
                  <a:gd name="T0" fmla="*/ 573 w 582"/>
                  <a:gd name="T1" fmla="*/ 228 h 257"/>
                  <a:gd name="T2" fmla="*/ 129 w 582"/>
                  <a:gd name="T3" fmla="*/ 17 h 257"/>
                  <a:gd name="T4" fmla="*/ 14 w 582"/>
                  <a:gd name="T5" fmla="*/ 1 h 257"/>
                  <a:gd name="T6" fmla="*/ 0 w 582"/>
                  <a:gd name="T7" fmla="*/ 15 h 257"/>
                  <a:gd name="T8" fmla="*/ 14 w 582"/>
                  <a:gd name="T9" fmla="*/ 29 h 257"/>
                  <a:gd name="T10" fmla="*/ 213 w 582"/>
                  <a:gd name="T11" fmla="*/ 67 h 257"/>
                  <a:gd name="T12" fmla="*/ 427 w 582"/>
                  <a:gd name="T13" fmla="*/ 163 h 257"/>
                  <a:gd name="T14" fmla="*/ 558 w 582"/>
                  <a:gd name="T15" fmla="*/ 253 h 257"/>
                  <a:gd name="T16" fmla="*/ 578 w 582"/>
                  <a:gd name="T17" fmla="*/ 247 h 257"/>
                  <a:gd name="T18" fmla="*/ 573 w 582"/>
                  <a:gd name="T19" fmla="*/ 22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257">
                    <a:moveTo>
                      <a:pt x="573" y="228"/>
                    </a:moveTo>
                    <a:cubicBezTo>
                      <a:pt x="441" y="128"/>
                      <a:pt x="293" y="49"/>
                      <a:pt x="129" y="17"/>
                    </a:cubicBezTo>
                    <a:cubicBezTo>
                      <a:pt x="91" y="9"/>
                      <a:pt x="52" y="4"/>
                      <a:pt x="14" y="1"/>
                    </a:cubicBezTo>
                    <a:cubicBezTo>
                      <a:pt x="6" y="0"/>
                      <a:pt x="0" y="8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81" y="35"/>
                      <a:pt x="148" y="47"/>
                      <a:pt x="213" y="67"/>
                    </a:cubicBezTo>
                    <a:cubicBezTo>
                      <a:pt x="288" y="90"/>
                      <a:pt x="359" y="123"/>
                      <a:pt x="427" y="163"/>
                    </a:cubicBezTo>
                    <a:cubicBezTo>
                      <a:pt x="472" y="190"/>
                      <a:pt x="516" y="220"/>
                      <a:pt x="558" y="253"/>
                    </a:cubicBezTo>
                    <a:cubicBezTo>
                      <a:pt x="564" y="257"/>
                      <a:pt x="574" y="254"/>
                      <a:pt x="578" y="247"/>
                    </a:cubicBezTo>
                    <a:cubicBezTo>
                      <a:pt x="582" y="240"/>
                      <a:pt x="579" y="233"/>
                      <a:pt x="573" y="228"/>
                    </a:cubicBezTo>
                  </a:path>
                </a:pathLst>
              </a:custGeom>
              <a:solidFill>
                <a:srgbClr val="5E4D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6" name="Freeform 1565"/>
              <p:cNvSpPr>
                <a:spLocks/>
              </p:cNvSpPr>
              <p:nvPr/>
            </p:nvSpPr>
            <p:spPr bwMode="auto">
              <a:xfrm>
                <a:off x="1303" y="11"/>
                <a:ext cx="851" cy="741"/>
              </a:xfrm>
              <a:custGeom>
                <a:avLst/>
                <a:gdLst>
                  <a:gd name="T0" fmla="*/ 820 w 851"/>
                  <a:gd name="T1" fmla="*/ 171 h 741"/>
                  <a:gd name="T2" fmla="*/ 851 w 851"/>
                  <a:gd name="T3" fmla="*/ 131 h 741"/>
                  <a:gd name="T4" fmla="*/ 851 w 851"/>
                  <a:gd name="T5" fmla="*/ 82 h 741"/>
                  <a:gd name="T6" fmla="*/ 824 w 851"/>
                  <a:gd name="T7" fmla="*/ 40 h 741"/>
                  <a:gd name="T8" fmla="*/ 784 w 851"/>
                  <a:gd name="T9" fmla="*/ 8 h 741"/>
                  <a:gd name="T10" fmla="*/ 742 w 851"/>
                  <a:gd name="T11" fmla="*/ 0 h 741"/>
                  <a:gd name="T12" fmla="*/ 666 w 851"/>
                  <a:gd name="T13" fmla="*/ 14 h 741"/>
                  <a:gd name="T14" fmla="*/ 588 w 851"/>
                  <a:gd name="T15" fmla="*/ 30 h 741"/>
                  <a:gd name="T16" fmla="*/ 479 w 851"/>
                  <a:gd name="T17" fmla="*/ 52 h 741"/>
                  <a:gd name="T18" fmla="*/ 397 w 851"/>
                  <a:gd name="T19" fmla="*/ 78 h 741"/>
                  <a:gd name="T20" fmla="*/ 321 w 851"/>
                  <a:gd name="T21" fmla="*/ 104 h 741"/>
                  <a:gd name="T22" fmla="*/ 260 w 851"/>
                  <a:gd name="T23" fmla="*/ 127 h 741"/>
                  <a:gd name="T24" fmla="*/ 200 w 851"/>
                  <a:gd name="T25" fmla="*/ 159 h 741"/>
                  <a:gd name="T26" fmla="*/ 134 w 851"/>
                  <a:gd name="T27" fmla="*/ 205 h 741"/>
                  <a:gd name="T28" fmla="*/ 74 w 851"/>
                  <a:gd name="T29" fmla="*/ 263 h 741"/>
                  <a:gd name="T30" fmla="*/ 26 w 851"/>
                  <a:gd name="T31" fmla="*/ 343 h 741"/>
                  <a:gd name="T32" fmla="*/ 0 w 851"/>
                  <a:gd name="T33" fmla="*/ 442 h 741"/>
                  <a:gd name="T34" fmla="*/ 4 w 851"/>
                  <a:gd name="T35" fmla="*/ 522 h 741"/>
                  <a:gd name="T36" fmla="*/ 26 w 851"/>
                  <a:gd name="T37" fmla="*/ 578 h 741"/>
                  <a:gd name="T38" fmla="*/ 80 w 851"/>
                  <a:gd name="T39" fmla="*/ 643 h 741"/>
                  <a:gd name="T40" fmla="*/ 160 w 851"/>
                  <a:gd name="T41" fmla="*/ 693 h 741"/>
                  <a:gd name="T42" fmla="*/ 248 w 851"/>
                  <a:gd name="T43" fmla="*/ 725 h 741"/>
                  <a:gd name="T44" fmla="*/ 369 w 851"/>
                  <a:gd name="T45" fmla="*/ 741 h 741"/>
                  <a:gd name="T46" fmla="*/ 501 w 851"/>
                  <a:gd name="T47" fmla="*/ 729 h 741"/>
                  <a:gd name="T48" fmla="*/ 582 w 851"/>
                  <a:gd name="T49" fmla="*/ 705 h 741"/>
                  <a:gd name="T50" fmla="*/ 668 w 851"/>
                  <a:gd name="T51" fmla="*/ 665 h 741"/>
                  <a:gd name="T52" fmla="*/ 736 w 851"/>
                  <a:gd name="T53" fmla="*/ 607 h 741"/>
                  <a:gd name="T54" fmla="*/ 774 w 851"/>
                  <a:gd name="T55" fmla="*/ 540 h 741"/>
                  <a:gd name="T56" fmla="*/ 798 w 851"/>
                  <a:gd name="T57" fmla="*/ 474 h 741"/>
                  <a:gd name="T58" fmla="*/ 804 w 851"/>
                  <a:gd name="T59" fmla="*/ 402 h 741"/>
                  <a:gd name="T60" fmla="*/ 790 w 851"/>
                  <a:gd name="T61" fmla="*/ 315 h 741"/>
                  <a:gd name="T62" fmla="*/ 770 w 851"/>
                  <a:gd name="T63" fmla="*/ 269 h 741"/>
                  <a:gd name="T64" fmla="*/ 750 w 851"/>
                  <a:gd name="T65" fmla="*/ 243 h 741"/>
                  <a:gd name="T66" fmla="*/ 786 w 851"/>
                  <a:gd name="T67" fmla="*/ 217 h 741"/>
                  <a:gd name="T68" fmla="*/ 820 w 851"/>
                  <a:gd name="T69" fmla="*/ 17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1" h="741">
                    <a:moveTo>
                      <a:pt x="820" y="171"/>
                    </a:moveTo>
                    <a:lnTo>
                      <a:pt x="851" y="131"/>
                    </a:lnTo>
                    <a:lnTo>
                      <a:pt x="851" y="82"/>
                    </a:lnTo>
                    <a:lnTo>
                      <a:pt x="824" y="40"/>
                    </a:lnTo>
                    <a:lnTo>
                      <a:pt x="784" y="8"/>
                    </a:lnTo>
                    <a:lnTo>
                      <a:pt x="742" y="0"/>
                    </a:lnTo>
                    <a:lnTo>
                      <a:pt x="666" y="14"/>
                    </a:lnTo>
                    <a:lnTo>
                      <a:pt x="588" y="30"/>
                    </a:lnTo>
                    <a:lnTo>
                      <a:pt x="479" y="52"/>
                    </a:lnTo>
                    <a:lnTo>
                      <a:pt x="397" y="78"/>
                    </a:lnTo>
                    <a:lnTo>
                      <a:pt x="321" y="104"/>
                    </a:lnTo>
                    <a:lnTo>
                      <a:pt x="260" y="127"/>
                    </a:lnTo>
                    <a:lnTo>
                      <a:pt x="200" y="159"/>
                    </a:lnTo>
                    <a:lnTo>
                      <a:pt x="134" y="205"/>
                    </a:lnTo>
                    <a:lnTo>
                      <a:pt x="74" y="263"/>
                    </a:lnTo>
                    <a:lnTo>
                      <a:pt x="26" y="343"/>
                    </a:lnTo>
                    <a:lnTo>
                      <a:pt x="0" y="442"/>
                    </a:lnTo>
                    <a:lnTo>
                      <a:pt x="4" y="522"/>
                    </a:lnTo>
                    <a:lnTo>
                      <a:pt x="26" y="578"/>
                    </a:lnTo>
                    <a:lnTo>
                      <a:pt x="80" y="643"/>
                    </a:lnTo>
                    <a:lnTo>
                      <a:pt x="160" y="693"/>
                    </a:lnTo>
                    <a:lnTo>
                      <a:pt x="248" y="725"/>
                    </a:lnTo>
                    <a:lnTo>
                      <a:pt x="369" y="741"/>
                    </a:lnTo>
                    <a:lnTo>
                      <a:pt x="501" y="729"/>
                    </a:lnTo>
                    <a:lnTo>
                      <a:pt x="582" y="705"/>
                    </a:lnTo>
                    <a:lnTo>
                      <a:pt x="668" y="665"/>
                    </a:lnTo>
                    <a:lnTo>
                      <a:pt x="736" y="607"/>
                    </a:lnTo>
                    <a:lnTo>
                      <a:pt x="774" y="540"/>
                    </a:lnTo>
                    <a:lnTo>
                      <a:pt x="798" y="474"/>
                    </a:lnTo>
                    <a:lnTo>
                      <a:pt x="804" y="402"/>
                    </a:lnTo>
                    <a:lnTo>
                      <a:pt x="790" y="315"/>
                    </a:lnTo>
                    <a:lnTo>
                      <a:pt x="770" y="269"/>
                    </a:lnTo>
                    <a:lnTo>
                      <a:pt x="750" y="243"/>
                    </a:lnTo>
                    <a:lnTo>
                      <a:pt x="786" y="217"/>
                    </a:lnTo>
                    <a:lnTo>
                      <a:pt x="820" y="171"/>
                    </a:lnTo>
                    <a:close/>
                  </a:path>
                </a:pathLst>
              </a:custGeom>
              <a:solidFill>
                <a:srgbClr val="F6C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7" name="Freeform 1566"/>
              <p:cNvSpPr>
                <a:spLocks/>
              </p:cNvSpPr>
              <p:nvPr/>
            </p:nvSpPr>
            <p:spPr bwMode="auto">
              <a:xfrm>
                <a:off x="1303" y="11"/>
                <a:ext cx="851" cy="741"/>
              </a:xfrm>
              <a:custGeom>
                <a:avLst/>
                <a:gdLst>
                  <a:gd name="T0" fmla="*/ 820 w 851"/>
                  <a:gd name="T1" fmla="*/ 171 h 741"/>
                  <a:gd name="T2" fmla="*/ 851 w 851"/>
                  <a:gd name="T3" fmla="*/ 131 h 741"/>
                  <a:gd name="T4" fmla="*/ 851 w 851"/>
                  <a:gd name="T5" fmla="*/ 82 h 741"/>
                  <a:gd name="T6" fmla="*/ 824 w 851"/>
                  <a:gd name="T7" fmla="*/ 40 h 741"/>
                  <a:gd name="T8" fmla="*/ 784 w 851"/>
                  <a:gd name="T9" fmla="*/ 8 h 741"/>
                  <a:gd name="T10" fmla="*/ 742 w 851"/>
                  <a:gd name="T11" fmla="*/ 0 h 741"/>
                  <a:gd name="T12" fmla="*/ 666 w 851"/>
                  <a:gd name="T13" fmla="*/ 14 h 741"/>
                  <a:gd name="T14" fmla="*/ 588 w 851"/>
                  <a:gd name="T15" fmla="*/ 30 h 741"/>
                  <a:gd name="T16" fmla="*/ 479 w 851"/>
                  <a:gd name="T17" fmla="*/ 52 h 741"/>
                  <a:gd name="T18" fmla="*/ 397 w 851"/>
                  <a:gd name="T19" fmla="*/ 78 h 741"/>
                  <a:gd name="T20" fmla="*/ 321 w 851"/>
                  <a:gd name="T21" fmla="*/ 104 h 741"/>
                  <a:gd name="T22" fmla="*/ 260 w 851"/>
                  <a:gd name="T23" fmla="*/ 127 h 741"/>
                  <a:gd name="T24" fmla="*/ 200 w 851"/>
                  <a:gd name="T25" fmla="*/ 159 h 741"/>
                  <a:gd name="T26" fmla="*/ 134 w 851"/>
                  <a:gd name="T27" fmla="*/ 205 h 741"/>
                  <a:gd name="T28" fmla="*/ 74 w 851"/>
                  <a:gd name="T29" fmla="*/ 263 h 741"/>
                  <a:gd name="T30" fmla="*/ 26 w 851"/>
                  <a:gd name="T31" fmla="*/ 343 h 741"/>
                  <a:gd name="T32" fmla="*/ 0 w 851"/>
                  <a:gd name="T33" fmla="*/ 442 h 741"/>
                  <a:gd name="T34" fmla="*/ 4 w 851"/>
                  <a:gd name="T35" fmla="*/ 522 h 741"/>
                  <a:gd name="T36" fmla="*/ 26 w 851"/>
                  <a:gd name="T37" fmla="*/ 578 h 741"/>
                  <a:gd name="T38" fmla="*/ 80 w 851"/>
                  <a:gd name="T39" fmla="*/ 643 h 741"/>
                  <a:gd name="T40" fmla="*/ 160 w 851"/>
                  <a:gd name="T41" fmla="*/ 693 h 741"/>
                  <a:gd name="T42" fmla="*/ 248 w 851"/>
                  <a:gd name="T43" fmla="*/ 725 h 741"/>
                  <a:gd name="T44" fmla="*/ 369 w 851"/>
                  <a:gd name="T45" fmla="*/ 741 h 741"/>
                  <a:gd name="T46" fmla="*/ 501 w 851"/>
                  <a:gd name="T47" fmla="*/ 729 h 741"/>
                  <a:gd name="T48" fmla="*/ 582 w 851"/>
                  <a:gd name="T49" fmla="*/ 705 h 741"/>
                  <a:gd name="T50" fmla="*/ 668 w 851"/>
                  <a:gd name="T51" fmla="*/ 665 h 741"/>
                  <a:gd name="T52" fmla="*/ 736 w 851"/>
                  <a:gd name="T53" fmla="*/ 607 h 741"/>
                  <a:gd name="T54" fmla="*/ 774 w 851"/>
                  <a:gd name="T55" fmla="*/ 540 h 741"/>
                  <a:gd name="T56" fmla="*/ 798 w 851"/>
                  <a:gd name="T57" fmla="*/ 474 h 741"/>
                  <a:gd name="T58" fmla="*/ 804 w 851"/>
                  <a:gd name="T59" fmla="*/ 402 h 741"/>
                  <a:gd name="T60" fmla="*/ 790 w 851"/>
                  <a:gd name="T61" fmla="*/ 315 h 741"/>
                  <a:gd name="T62" fmla="*/ 770 w 851"/>
                  <a:gd name="T63" fmla="*/ 269 h 741"/>
                  <a:gd name="T64" fmla="*/ 750 w 851"/>
                  <a:gd name="T65" fmla="*/ 243 h 741"/>
                  <a:gd name="T66" fmla="*/ 786 w 851"/>
                  <a:gd name="T67" fmla="*/ 217 h 741"/>
                  <a:gd name="T68" fmla="*/ 820 w 851"/>
                  <a:gd name="T69" fmla="*/ 17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1" h="741">
                    <a:moveTo>
                      <a:pt x="820" y="171"/>
                    </a:moveTo>
                    <a:lnTo>
                      <a:pt x="851" y="131"/>
                    </a:lnTo>
                    <a:lnTo>
                      <a:pt x="851" y="82"/>
                    </a:lnTo>
                    <a:lnTo>
                      <a:pt x="824" y="40"/>
                    </a:lnTo>
                    <a:lnTo>
                      <a:pt x="784" y="8"/>
                    </a:lnTo>
                    <a:lnTo>
                      <a:pt x="742" y="0"/>
                    </a:lnTo>
                    <a:lnTo>
                      <a:pt x="666" y="14"/>
                    </a:lnTo>
                    <a:lnTo>
                      <a:pt x="588" y="30"/>
                    </a:lnTo>
                    <a:lnTo>
                      <a:pt x="479" y="52"/>
                    </a:lnTo>
                    <a:lnTo>
                      <a:pt x="397" y="78"/>
                    </a:lnTo>
                    <a:lnTo>
                      <a:pt x="321" y="104"/>
                    </a:lnTo>
                    <a:lnTo>
                      <a:pt x="260" y="127"/>
                    </a:lnTo>
                    <a:lnTo>
                      <a:pt x="200" y="159"/>
                    </a:lnTo>
                    <a:lnTo>
                      <a:pt x="134" y="205"/>
                    </a:lnTo>
                    <a:lnTo>
                      <a:pt x="74" y="263"/>
                    </a:lnTo>
                    <a:lnTo>
                      <a:pt x="26" y="343"/>
                    </a:lnTo>
                    <a:lnTo>
                      <a:pt x="0" y="442"/>
                    </a:lnTo>
                    <a:lnTo>
                      <a:pt x="4" y="522"/>
                    </a:lnTo>
                    <a:lnTo>
                      <a:pt x="26" y="578"/>
                    </a:lnTo>
                    <a:lnTo>
                      <a:pt x="80" y="643"/>
                    </a:lnTo>
                    <a:lnTo>
                      <a:pt x="160" y="693"/>
                    </a:lnTo>
                    <a:lnTo>
                      <a:pt x="248" y="725"/>
                    </a:lnTo>
                    <a:lnTo>
                      <a:pt x="369" y="741"/>
                    </a:lnTo>
                    <a:lnTo>
                      <a:pt x="501" y="729"/>
                    </a:lnTo>
                    <a:lnTo>
                      <a:pt x="582" y="705"/>
                    </a:lnTo>
                    <a:lnTo>
                      <a:pt x="668" y="665"/>
                    </a:lnTo>
                    <a:lnTo>
                      <a:pt x="736" y="607"/>
                    </a:lnTo>
                    <a:lnTo>
                      <a:pt x="774" y="540"/>
                    </a:lnTo>
                    <a:lnTo>
                      <a:pt x="798" y="474"/>
                    </a:lnTo>
                    <a:lnTo>
                      <a:pt x="804" y="402"/>
                    </a:lnTo>
                    <a:lnTo>
                      <a:pt x="790" y="315"/>
                    </a:lnTo>
                    <a:lnTo>
                      <a:pt x="770" y="269"/>
                    </a:lnTo>
                    <a:lnTo>
                      <a:pt x="750" y="243"/>
                    </a:lnTo>
                    <a:lnTo>
                      <a:pt x="786" y="217"/>
                    </a:lnTo>
                    <a:lnTo>
                      <a:pt x="820" y="17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8" name="Freeform 1567"/>
              <p:cNvSpPr>
                <a:spLocks/>
              </p:cNvSpPr>
              <p:nvPr/>
            </p:nvSpPr>
            <p:spPr bwMode="auto">
              <a:xfrm>
                <a:off x="1955" y="324"/>
                <a:ext cx="68" cy="39"/>
              </a:xfrm>
              <a:custGeom>
                <a:avLst/>
                <a:gdLst>
                  <a:gd name="T0" fmla="*/ 4 w 34"/>
                  <a:gd name="T1" fmla="*/ 1 h 19"/>
                  <a:gd name="T2" fmla="*/ 32 w 34"/>
                  <a:gd name="T3" fmla="*/ 13 h 19"/>
                  <a:gd name="T4" fmla="*/ 28 w 34"/>
                  <a:gd name="T5" fmla="*/ 17 h 19"/>
                  <a:gd name="T6" fmla="*/ 3 w 34"/>
                  <a:gd name="T7" fmla="*/ 5 h 19"/>
                  <a:gd name="T8" fmla="*/ 4 w 34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4" y="1"/>
                    </a:moveTo>
                    <a:cubicBezTo>
                      <a:pt x="14" y="3"/>
                      <a:pt x="24" y="6"/>
                      <a:pt x="32" y="13"/>
                    </a:cubicBezTo>
                    <a:cubicBezTo>
                      <a:pt x="34" y="16"/>
                      <a:pt x="30" y="19"/>
                      <a:pt x="28" y="17"/>
                    </a:cubicBezTo>
                    <a:cubicBezTo>
                      <a:pt x="20" y="11"/>
                      <a:pt x="12" y="8"/>
                      <a:pt x="3" y="5"/>
                    </a:cubicBezTo>
                    <a:cubicBezTo>
                      <a:pt x="0" y="5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9" name="Freeform 1568"/>
              <p:cNvSpPr>
                <a:spLocks/>
              </p:cNvSpPr>
              <p:nvPr/>
            </p:nvSpPr>
            <p:spPr bwMode="auto">
              <a:xfrm>
                <a:off x="1909" y="342"/>
                <a:ext cx="32" cy="53"/>
              </a:xfrm>
              <a:custGeom>
                <a:avLst/>
                <a:gdLst>
                  <a:gd name="T0" fmla="*/ 5 w 16"/>
                  <a:gd name="T1" fmla="*/ 2 h 26"/>
                  <a:gd name="T2" fmla="*/ 15 w 16"/>
                  <a:gd name="T3" fmla="*/ 22 h 26"/>
                  <a:gd name="T4" fmla="*/ 10 w 16"/>
                  <a:gd name="T5" fmla="*/ 23 h 26"/>
                  <a:gd name="T6" fmla="*/ 2 w 16"/>
                  <a:gd name="T7" fmla="*/ 5 h 26"/>
                  <a:gd name="T8" fmla="*/ 5 w 16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6">
                    <a:moveTo>
                      <a:pt x="5" y="2"/>
                    </a:moveTo>
                    <a:cubicBezTo>
                      <a:pt x="10" y="7"/>
                      <a:pt x="13" y="15"/>
                      <a:pt x="15" y="22"/>
                    </a:cubicBezTo>
                    <a:cubicBezTo>
                      <a:pt x="16" y="25"/>
                      <a:pt x="11" y="26"/>
                      <a:pt x="10" y="23"/>
                    </a:cubicBezTo>
                    <a:cubicBezTo>
                      <a:pt x="8" y="17"/>
                      <a:pt x="6" y="10"/>
                      <a:pt x="2" y="5"/>
                    </a:cubicBezTo>
                    <a:cubicBezTo>
                      <a:pt x="0" y="3"/>
                      <a:pt x="3" y="0"/>
                      <a:pt x="5" y="2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0" name="Freeform 1569"/>
              <p:cNvSpPr>
                <a:spLocks/>
              </p:cNvSpPr>
              <p:nvPr/>
            </p:nvSpPr>
            <p:spPr bwMode="auto">
              <a:xfrm>
                <a:off x="1862" y="367"/>
                <a:ext cx="19" cy="40"/>
              </a:xfrm>
              <a:custGeom>
                <a:avLst/>
                <a:gdLst>
                  <a:gd name="T0" fmla="*/ 6 w 9"/>
                  <a:gd name="T1" fmla="*/ 3 h 20"/>
                  <a:gd name="T2" fmla="*/ 8 w 9"/>
                  <a:gd name="T3" fmla="*/ 14 h 20"/>
                  <a:gd name="T4" fmla="*/ 3 w 9"/>
                  <a:gd name="T5" fmla="*/ 16 h 20"/>
                  <a:gd name="T6" fmla="*/ 0 w 9"/>
                  <a:gd name="T7" fmla="*/ 3 h 20"/>
                  <a:gd name="T8" fmla="*/ 6 w 9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6" y="3"/>
                    </a:moveTo>
                    <a:cubicBezTo>
                      <a:pt x="6" y="7"/>
                      <a:pt x="6" y="10"/>
                      <a:pt x="8" y="14"/>
                    </a:cubicBezTo>
                    <a:cubicBezTo>
                      <a:pt x="9" y="17"/>
                      <a:pt x="5" y="20"/>
                      <a:pt x="3" y="16"/>
                    </a:cubicBezTo>
                    <a:cubicBezTo>
                      <a:pt x="1" y="12"/>
                      <a:pt x="0" y="8"/>
                      <a:pt x="0" y="3"/>
                    </a:cubicBezTo>
                    <a:cubicBezTo>
                      <a:pt x="0" y="0"/>
                      <a:pt x="6" y="0"/>
                      <a:pt x="6" y="3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1" name="Freeform 1570"/>
              <p:cNvSpPr>
                <a:spLocks/>
              </p:cNvSpPr>
              <p:nvPr/>
            </p:nvSpPr>
            <p:spPr bwMode="auto">
              <a:xfrm>
                <a:off x="1792" y="381"/>
                <a:ext cx="22" cy="68"/>
              </a:xfrm>
              <a:custGeom>
                <a:avLst/>
                <a:gdLst>
                  <a:gd name="T0" fmla="*/ 6 w 11"/>
                  <a:gd name="T1" fmla="*/ 3 h 34"/>
                  <a:gd name="T2" fmla="*/ 10 w 11"/>
                  <a:gd name="T3" fmla="*/ 28 h 34"/>
                  <a:gd name="T4" fmla="*/ 5 w 11"/>
                  <a:gd name="T5" fmla="*/ 30 h 34"/>
                  <a:gd name="T6" fmla="*/ 0 w 11"/>
                  <a:gd name="T7" fmla="*/ 3 h 34"/>
                  <a:gd name="T8" fmla="*/ 6 w 11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4">
                    <a:moveTo>
                      <a:pt x="6" y="3"/>
                    </a:moveTo>
                    <a:cubicBezTo>
                      <a:pt x="6" y="12"/>
                      <a:pt x="9" y="20"/>
                      <a:pt x="10" y="28"/>
                    </a:cubicBezTo>
                    <a:cubicBezTo>
                      <a:pt x="11" y="32"/>
                      <a:pt x="6" y="34"/>
                      <a:pt x="5" y="30"/>
                    </a:cubicBezTo>
                    <a:cubicBezTo>
                      <a:pt x="2" y="21"/>
                      <a:pt x="0" y="12"/>
                      <a:pt x="0" y="3"/>
                    </a:cubicBezTo>
                    <a:cubicBezTo>
                      <a:pt x="0" y="0"/>
                      <a:pt x="5" y="0"/>
                      <a:pt x="6" y="3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2" name="Freeform 1571"/>
              <p:cNvSpPr>
                <a:spLocks/>
              </p:cNvSpPr>
              <p:nvPr/>
            </p:nvSpPr>
            <p:spPr bwMode="auto">
              <a:xfrm>
                <a:off x="1579" y="409"/>
                <a:ext cx="141" cy="152"/>
              </a:xfrm>
              <a:custGeom>
                <a:avLst/>
                <a:gdLst>
                  <a:gd name="T0" fmla="*/ 4 w 70"/>
                  <a:gd name="T1" fmla="*/ 24 h 76"/>
                  <a:gd name="T2" fmla="*/ 8 w 70"/>
                  <a:gd name="T3" fmla="*/ 54 h 76"/>
                  <a:gd name="T4" fmla="*/ 63 w 70"/>
                  <a:gd name="T5" fmla="*/ 50 h 76"/>
                  <a:gd name="T6" fmla="*/ 41 w 70"/>
                  <a:gd name="T7" fmla="*/ 6 h 76"/>
                  <a:gd name="T8" fmla="*/ 4 w 70"/>
                  <a:gd name="T9" fmla="*/ 2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6">
                    <a:moveTo>
                      <a:pt x="4" y="24"/>
                    </a:moveTo>
                    <a:cubicBezTo>
                      <a:pt x="0" y="33"/>
                      <a:pt x="1" y="45"/>
                      <a:pt x="8" y="54"/>
                    </a:cubicBezTo>
                    <a:cubicBezTo>
                      <a:pt x="23" y="75"/>
                      <a:pt x="54" y="76"/>
                      <a:pt x="63" y="50"/>
                    </a:cubicBezTo>
                    <a:cubicBezTo>
                      <a:pt x="70" y="31"/>
                      <a:pt x="60" y="12"/>
                      <a:pt x="41" y="6"/>
                    </a:cubicBezTo>
                    <a:cubicBezTo>
                      <a:pt x="22" y="0"/>
                      <a:pt x="8" y="10"/>
                      <a:pt x="4" y="24"/>
                    </a:cubicBezTo>
                    <a:close/>
                  </a:path>
                </a:pathLst>
              </a:custGeom>
              <a:solidFill>
                <a:srgbClr val="F2A7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3" name="Freeform 1572"/>
              <p:cNvSpPr>
                <a:spLocks/>
              </p:cNvSpPr>
              <p:nvPr/>
            </p:nvSpPr>
            <p:spPr bwMode="auto">
              <a:xfrm>
                <a:off x="1776" y="624"/>
                <a:ext cx="28" cy="78"/>
              </a:xfrm>
              <a:custGeom>
                <a:avLst/>
                <a:gdLst>
                  <a:gd name="T0" fmla="*/ 11 w 14"/>
                  <a:gd name="T1" fmla="*/ 3 h 39"/>
                  <a:gd name="T2" fmla="*/ 7 w 14"/>
                  <a:gd name="T3" fmla="*/ 36 h 39"/>
                  <a:gd name="T4" fmla="*/ 2 w 14"/>
                  <a:gd name="T5" fmla="*/ 34 h 39"/>
                  <a:gd name="T6" fmla="*/ 7 w 14"/>
                  <a:gd name="T7" fmla="*/ 5 h 39"/>
                  <a:gd name="T8" fmla="*/ 11 w 14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9">
                    <a:moveTo>
                      <a:pt x="11" y="3"/>
                    </a:moveTo>
                    <a:cubicBezTo>
                      <a:pt x="14" y="15"/>
                      <a:pt x="12" y="26"/>
                      <a:pt x="7" y="36"/>
                    </a:cubicBezTo>
                    <a:cubicBezTo>
                      <a:pt x="5" y="39"/>
                      <a:pt x="0" y="37"/>
                      <a:pt x="2" y="34"/>
                    </a:cubicBezTo>
                    <a:cubicBezTo>
                      <a:pt x="6" y="24"/>
                      <a:pt x="8" y="15"/>
                      <a:pt x="7" y="5"/>
                    </a:cubicBezTo>
                    <a:cubicBezTo>
                      <a:pt x="6" y="2"/>
                      <a:pt x="11" y="0"/>
                      <a:pt x="11" y="3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4" name="Freeform 1573"/>
              <p:cNvSpPr>
                <a:spLocks/>
              </p:cNvSpPr>
              <p:nvPr/>
            </p:nvSpPr>
            <p:spPr bwMode="auto">
              <a:xfrm>
                <a:off x="1875" y="640"/>
                <a:ext cx="22" cy="50"/>
              </a:xfrm>
              <a:custGeom>
                <a:avLst/>
                <a:gdLst>
                  <a:gd name="T0" fmla="*/ 6 w 11"/>
                  <a:gd name="T1" fmla="*/ 2 h 25"/>
                  <a:gd name="T2" fmla="*/ 11 w 11"/>
                  <a:gd name="T3" fmla="*/ 22 h 25"/>
                  <a:gd name="T4" fmla="*/ 5 w 11"/>
                  <a:gd name="T5" fmla="*/ 22 h 25"/>
                  <a:gd name="T6" fmla="*/ 1 w 11"/>
                  <a:gd name="T7" fmla="*/ 4 h 25"/>
                  <a:gd name="T8" fmla="*/ 6 w 11"/>
                  <a:gd name="T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">
                    <a:moveTo>
                      <a:pt x="6" y="2"/>
                    </a:moveTo>
                    <a:cubicBezTo>
                      <a:pt x="8" y="9"/>
                      <a:pt x="11" y="15"/>
                      <a:pt x="11" y="22"/>
                    </a:cubicBezTo>
                    <a:cubicBezTo>
                      <a:pt x="11" y="25"/>
                      <a:pt x="6" y="25"/>
                      <a:pt x="5" y="22"/>
                    </a:cubicBezTo>
                    <a:cubicBezTo>
                      <a:pt x="5" y="15"/>
                      <a:pt x="3" y="10"/>
                      <a:pt x="1" y="4"/>
                    </a:cubicBezTo>
                    <a:cubicBezTo>
                      <a:pt x="0" y="1"/>
                      <a:pt x="5" y="0"/>
                      <a:pt x="6" y="2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5" name="Freeform 1574"/>
              <p:cNvSpPr>
                <a:spLocks/>
              </p:cNvSpPr>
              <p:nvPr/>
            </p:nvSpPr>
            <p:spPr bwMode="auto">
              <a:xfrm>
                <a:off x="1292" y="5"/>
                <a:ext cx="821" cy="757"/>
              </a:xfrm>
              <a:custGeom>
                <a:avLst/>
                <a:gdLst>
                  <a:gd name="T0" fmla="*/ 377 w 409"/>
                  <a:gd name="T1" fmla="*/ 0 h 377"/>
                  <a:gd name="T2" fmla="*/ 260 w 409"/>
                  <a:gd name="T3" fmla="*/ 23 h 377"/>
                  <a:gd name="T4" fmla="*/ 145 w 409"/>
                  <a:gd name="T5" fmla="*/ 59 h 377"/>
                  <a:gd name="T6" fmla="*/ 41 w 409"/>
                  <a:gd name="T7" fmla="*/ 128 h 377"/>
                  <a:gd name="T8" fmla="*/ 1 w 409"/>
                  <a:gd name="T9" fmla="*/ 235 h 377"/>
                  <a:gd name="T10" fmla="*/ 7 w 409"/>
                  <a:gd name="T11" fmla="*/ 278 h 377"/>
                  <a:gd name="T12" fmla="*/ 25 w 409"/>
                  <a:gd name="T13" fmla="*/ 309 h 377"/>
                  <a:gd name="T14" fmla="*/ 41 w 409"/>
                  <a:gd name="T15" fmla="*/ 325 h 377"/>
                  <a:gd name="T16" fmla="*/ 63 w 409"/>
                  <a:gd name="T17" fmla="*/ 341 h 377"/>
                  <a:gd name="T18" fmla="*/ 87 w 409"/>
                  <a:gd name="T19" fmla="*/ 354 h 377"/>
                  <a:gd name="T20" fmla="*/ 128 w 409"/>
                  <a:gd name="T21" fmla="*/ 369 h 377"/>
                  <a:gd name="T22" fmla="*/ 159 w 409"/>
                  <a:gd name="T23" fmla="*/ 374 h 377"/>
                  <a:gd name="T24" fmla="*/ 187 w 409"/>
                  <a:gd name="T25" fmla="*/ 376 h 377"/>
                  <a:gd name="T26" fmla="*/ 226 w 409"/>
                  <a:gd name="T27" fmla="*/ 375 h 377"/>
                  <a:gd name="T28" fmla="*/ 257 w 409"/>
                  <a:gd name="T29" fmla="*/ 370 h 377"/>
                  <a:gd name="T30" fmla="*/ 295 w 409"/>
                  <a:gd name="T31" fmla="*/ 359 h 377"/>
                  <a:gd name="T32" fmla="*/ 326 w 409"/>
                  <a:gd name="T33" fmla="*/ 345 h 377"/>
                  <a:gd name="T34" fmla="*/ 361 w 409"/>
                  <a:gd name="T35" fmla="*/ 321 h 377"/>
                  <a:gd name="T36" fmla="*/ 378 w 409"/>
                  <a:gd name="T37" fmla="*/ 303 h 377"/>
                  <a:gd name="T38" fmla="*/ 391 w 409"/>
                  <a:gd name="T39" fmla="*/ 281 h 377"/>
                  <a:gd name="T40" fmla="*/ 406 w 409"/>
                  <a:gd name="T41" fmla="*/ 238 h 377"/>
                  <a:gd name="T42" fmla="*/ 409 w 409"/>
                  <a:gd name="T43" fmla="*/ 202 h 377"/>
                  <a:gd name="T44" fmla="*/ 407 w 409"/>
                  <a:gd name="T45" fmla="*/ 178 h 377"/>
                  <a:gd name="T46" fmla="*/ 393 w 409"/>
                  <a:gd name="T47" fmla="*/ 139 h 377"/>
                  <a:gd name="T48" fmla="*/ 385 w 409"/>
                  <a:gd name="T49" fmla="*/ 128 h 377"/>
                  <a:gd name="T50" fmla="*/ 370 w 409"/>
                  <a:gd name="T51" fmla="*/ 113 h 377"/>
                  <a:gd name="T52" fmla="*/ 366 w 409"/>
                  <a:gd name="T53" fmla="*/ 120 h 377"/>
                  <a:gd name="T54" fmla="*/ 379 w 409"/>
                  <a:gd name="T55" fmla="*/ 132 h 377"/>
                  <a:gd name="T56" fmla="*/ 386 w 409"/>
                  <a:gd name="T57" fmla="*/ 142 h 377"/>
                  <a:gd name="T58" fmla="*/ 400 w 409"/>
                  <a:gd name="T59" fmla="*/ 179 h 377"/>
                  <a:gd name="T60" fmla="*/ 402 w 409"/>
                  <a:gd name="T61" fmla="*/ 203 h 377"/>
                  <a:gd name="T62" fmla="*/ 399 w 409"/>
                  <a:gd name="T63" fmla="*/ 235 h 377"/>
                  <a:gd name="T64" fmla="*/ 384 w 409"/>
                  <a:gd name="T65" fmla="*/ 278 h 377"/>
                  <a:gd name="T66" fmla="*/ 372 w 409"/>
                  <a:gd name="T67" fmla="*/ 298 h 377"/>
                  <a:gd name="T68" fmla="*/ 357 w 409"/>
                  <a:gd name="T69" fmla="*/ 315 h 377"/>
                  <a:gd name="T70" fmla="*/ 324 w 409"/>
                  <a:gd name="T71" fmla="*/ 338 h 377"/>
                  <a:gd name="T72" fmla="*/ 292 w 409"/>
                  <a:gd name="T73" fmla="*/ 352 h 377"/>
                  <a:gd name="T74" fmla="*/ 257 w 409"/>
                  <a:gd name="T75" fmla="*/ 362 h 377"/>
                  <a:gd name="T76" fmla="*/ 225 w 409"/>
                  <a:gd name="T77" fmla="*/ 367 h 377"/>
                  <a:gd name="T78" fmla="*/ 187 w 409"/>
                  <a:gd name="T79" fmla="*/ 368 h 377"/>
                  <a:gd name="T80" fmla="*/ 159 w 409"/>
                  <a:gd name="T81" fmla="*/ 366 h 377"/>
                  <a:gd name="T82" fmla="*/ 132 w 409"/>
                  <a:gd name="T83" fmla="*/ 361 h 377"/>
                  <a:gd name="T84" fmla="*/ 90 w 409"/>
                  <a:gd name="T85" fmla="*/ 347 h 377"/>
                  <a:gd name="T86" fmla="*/ 70 w 409"/>
                  <a:gd name="T87" fmla="*/ 336 h 377"/>
                  <a:gd name="T88" fmla="*/ 48 w 409"/>
                  <a:gd name="T89" fmla="*/ 320 h 377"/>
                  <a:gd name="T90" fmla="*/ 31 w 409"/>
                  <a:gd name="T91" fmla="*/ 305 h 377"/>
                  <a:gd name="T92" fmla="*/ 14 w 409"/>
                  <a:gd name="T93" fmla="*/ 276 h 377"/>
                  <a:gd name="T94" fmla="*/ 8 w 409"/>
                  <a:gd name="T95" fmla="*/ 234 h 377"/>
                  <a:gd name="T96" fmla="*/ 30 w 409"/>
                  <a:gd name="T97" fmla="*/ 159 h 377"/>
                  <a:gd name="T98" fmla="*/ 124 w 409"/>
                  <a:gd name="T99" fmla="*/ 76 h 377"/>
                  <a:gd name="T100" fmla="*/ 254 w 409"/>
                  <a:gd name="T101" fmla="*/ 32 h 377"/>
                  <a:gd name="T102" fmla="*/ 378 w 409"/>
                  <a:gd name="T103" fmla="*/ 5 h 377"/>
                  <a:gd name="T104" fmla="*/ 377 w 409"/>
                  <a:gd name="T105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9" h="377">
                    <a:moveTo>
                      <a:pt x="377" y="0"/>
                    </a:moveTo>
                    <a:cubicBezTo>
                      <a:pt x="338" y="6"/>
                      <a:pt x="298" y="14"/>
                      <a:pt x="260" y="23"/>
                    </a:cubicBezTo>
                    <a:cubicBezTo>
                      <a:pt x="221" y="33"/>
                      <a:pt x="182" y="43"/>
                      <a:pt x="145" y="59"/>
                    </a:cubicBezTo>
                    <a:cubicBezTo>
                      <a:pt x="107" y="75"/>
                      <a:pt x="68" y="96"/>
                      <a:pt x="41" y="128"/>
                    </a:cubicBezTo>
                    <a:cubicBezTo>
                      <a:pt x="17" y="159"/>
                      <a:pt x="3" y="197"/>
                      <a:pt x="1" y="235"/>
                    </a:cubicBezTo>
                    <a:cubicBezTo>
                      <a:pt x="0" y="250"/>
                      <a:pt x="2" y="265"/>
                      <a:pt x="7" y="278"/>
                    </a:cubicBezTo>
                    <a:cubicBezTo>
                      <a:pt x="11" y="289"/>
                      <a:pt x="18" y="300"/>
                      <a:pt x="25" y="309"/>
                    </a:cubicBezTo>
                    <a:cubicBezTo>
                      <a:pt x="30" y="315"/>
                      <a:pt x="35" y="320"/>
                      <a:pt x="41" y="325"/>
                    </a:cubicBezTo>
                    <a:cubicBezTo>
                      <a:pt x="48" y="331"/>
                      <a:pt x="55" y="336"/>
                      <a:pt x="63" y="341"/>
                    </a:cubicBezTo>
                    <a:cubicBezTo>
                      <a:pt x="71" y="346"/>
                      <a:pt x="79" y="350"/>
                      <a:pt x="87" y="354"/>
                    </a:cubicBezTo>
                    <a:cubicBezTo>
                      <a:pt x="100" y="360"/>
                      <a:pt x="114" y="365"/>
                      <a:pt x="128" y="369"/>
                    </a:cubicBezTo>
                    <a:cubicBezTo>
                      <a:pt x="138" y="371"/>
                      <a:pt x="148" y="373"/>
                      <a:pt x="159" y="374"/>
                    </a:cubicBezTo>
                    <a:cubicBezTo>
                      <a:pt x="168" y="376"/>
                      <a:pt x="178" y="376"/>
                      <a:pt x="187" y="376"/>
                    </a:cubicBezTo>
                    <a:cubicBezTo>
                      <a:pt x="200" y="377"/>
                      <a:pt x="213" y="376"/>
                      <a:pt x="226" y="375"/>
                    </a:cubicBezTo>
                    <a:cubicBezTo>
                      <a:pt x="237" y="374"/>
                      <a:pt x="247" y="372"/>
                      <a:pt x="257" y="370"/>
                    </a:cubicBezTo>
                    <a:cubicBezTo>
                      <a:pt x="270" y="367"/>
                      <a:pt x="283" y="363"/>
                      <a:pt x="295" y="359"/>
                    </a:cubicBezTo>
                    <a:cubicBezTo>
                      <a:pt x="306" y="355"/>
                      <a:pt x="316" y="350"/>
                      <a:pt x="326" y="345"/>
                    </a:cubicBezTo>
                    <a:cubicBezTo>
                      <a:pt x="339" y="338"/>
                      <a:pt x="351" y="330"/>
                      <a:pt x="361" y="321"/>
                    </a:cubicBezTo>
                    <a:cubicBezTo>
                      <a:pt x="367" y="315"/>
                      <a:pt x="373" y="309"/>
                      <a:pt x="378" y="303"/>
                    </a:cubicBezTo>
                    <a:cubicBezTo>
                      <a:pt x="383" y="296"/>
                      <a:pt x="387" y="289"/>
                      <a:pt x="391" y="281"/>
                    </a:cubicBezTo>
                    <a:cubicBezTo>
                      <a:pt x="398" y="268"/>
                      <a:pt x="402" y="253"/>
                      <a:pt x="406" y="238"/>
                    </a:cubicBezTo>
                    <a:cubicBezTo>
                      <a:pt x="408" y="227"/>
                      <a:pt x="409" y="215"/>
                      <a:pt x="409" y="202"/>
                    </a:cubicBezTo>
                    <a:cubicBezTo>
                      <a:pt x="409" y="194"/>
                      <a:pt x="408" y="186"/>
                      <a:pt x="407" y="178"/>
                    </a:cubicBezTo>
                    <a:cubicBezTo>
                      <a:pt x="405" y="164"/>
                      <a:pt x="400" y="151"/>
                      <a:pt x="393" y="139"/>
                    </a:cubicBezTo>
                    <a:cubicBezTo>
                      <a:pt x="391" y="135"/>
                      <a:pt x="388" y="131"/>
                      <a:pt x="385" y="128"/>
                    </a:cubicBezTo>
                    <a:cubicBezTo>
                      <a:pt x="381" y="123"/>
                      <a:pt x="376" y="118"/>
                      <a:pt x="370" y="113"/>
                    </a:cubicBezTo>
                    <a:cubicBezTo>
                      <a:pt x="366" y="110"/>
                      <a:pt x="362" y="117"/>
                      <a:pt x="366" y="120"/>
                    </a:cubicBezTo>
                    <a:cubicBezTo>
                      <a:pt x="371" y="124"/>
                      <a:pt x="375" y="128"/>
                      <a:pt x="379" y="132"/>
                    </a:cubicBezTo>
                    <a:cubicBezTo>
                      <a:pt x="382" y="135"/>
                      <a:pt x="384" y="138"/>
                      <a:pt x="386" y="142"/>
                    </a:cubicBezTo>
                    <a:cubicBezTo>
                      <a:pt x="393" y="153"/>
                      <a:pt x="398" y="166"/>
                      <a:pt x="400" y="179"/>
                    </a:cubicBezTo>
                    <a:cubicBezTo>
                      <a:pt x="402" y="187"/>
                      <a:pt x="402" y="195"/>
                      <a:pt x="402" y="203"/>
                    </a:cubicBezTo>
                    <a:cubicBezTo>
                      <a:pt x="402" y="214"/>
                      <a:pt x="401" y="225"/>
                      <a:pt x="399" y="235"/>
                    </a:cubicBezTo>
                    <a:cubicBezTo>
                      <a:pt x="396" y="250"/>
                      <a:pt x="391" y="265"/>
                      <a:pt x="384" y="278"/>
                    </a:cubicBezTo>
                    <a:cubicBezTo>
                      <a:pt x="381" y="285"/>
                      <a:pt x="377" y="291"/>
                      <a:pt x="372" y="298"/>
                    </a:cubicBezTo>
                    <a:cubicBezTo>
                      <a:pt x="368" y="304"/>
                      <a:pt x="363" y="310"/>
                      <a:pt x="357" y="315"/>
                    </a:cubicBezTo>
                    <a:cubicBezTo>
                      <a:pt x="347" y="324"/>
                      <a:pt x="336" y="332"/>
                      <a:pt x="324" y="338"/>
                    </a:cubicBezTo>
                    <a:cubicBezTo>
                      <a:pt x="313" y="343"/>
                      <a:pt x="303" y="348"/>
                      <a:pt x="292" y="352"/>
                    </a:cubicBezTo>
                    <a:cubicBezTo>
                      <a:pt x="281" y="356"/>
                      <a:pt x="269" y="359"/>
                      <a:pt x="257" y="362"/>
                    </a:cubicBezTo>
                    <a:cubicBezTo>
                      <a:pt x="246" y="364"/>
                      <a:pt x="236" y="365"/>
                      <a:pt x="225" y="367"/>
                    </a:cubicBezTo>
                    <a:cubicBezTo>
                      <a:pt x="212" y="368"/>
                      <a:pt x="200" y="368"/>
                      <a:pt x="187" y="368"/>
                    </a:cubicBezTo>
                    <a:cubicBezTo>
                      <a:pt x="178" y="368"/>
                      <a:pt x="168" y="367"/>
                      <a:pt x="159" y="366"/>
                    </a:cubicBezTo>
                    <a:cubicBezTo>
                      <a:pt x="150" y="365"/>
                      <a:pt x="141" y="364"/>
                      <a:pt x="132" y="361"/>
                    </a:cubicBezTo>
                    <a:cubicBezTo>
                      <a:pt x="117" y="358"/>
                      <a:pt x="104" y="353"/>
                      <a:pt x="90" y="347"/>
                    </a:cubicBezTo>
                    <a:cubicBezTo>
                      <a:pt x="83" y="343"/>
                      <a:pt x="77" y="340"/>
                      <a:pt x="70" y="336"/>
                    </a:cubicBezTo>
                    <a:cubicBezTo>
                      <a:pt x="62" y="331"/>
                      <a:pt x="55" y="326"/>
                      <a:pt x="48" y="320"/>
                    </a:cubicBezTo>
                    <a:cubicBezTo>
                      <a:pt x="42" y="316"/>
                      <a:pt x="36" y="310"/>
                      <a:pt x="31" y="305"/>
                    </a:cubicBezTo>
                    <a:cubicBezTo>
                      <a:pt x="24" y="296"/>
                      <a:pt x="18" y="287"/>
                      <a:pt x="14" y="276"/>
                    </a:cubicBezTo>
                    <a:cubicBezTo>
                      <a:pt x="9" y="263"/>
                      <a:pt x="7" y="248"/>
                      <a:pt x="8" y="234"/>
                    </a:cubicBezTo>
                    <a:cubicBezTo>
                      <a:pt x="9" y="207"/>
                      <a:pt x="18" y="181"/>
                      <a:pt x="30" y="159"/>
                    </a:cubicBezTo>
                    <a:cubicBezTo>
                      <a:pt x="51" y="120"/>
                      <a:pt x="86" y="96"/>
                      <a:pt x="124" y="76"/>
                    </a:cubicBezTo>
                    <a:cubicBezTo>
                      <a:pt x="165" y="55"/>
                      <a:pt x="209" y="43"/>
                      <a:pt x="254" y="32"/>
                    </a:cubicBezTo>
                    <a:cubicBezTo>
                      <a:pt x="295" y="21"/>
                      <a:pt x="337" y="13"/>
                      <a:pt x="378" y="5"/>
                    </a:cubicBezTo>
                    <a:cubicBezTo>
                      <a:pt x="381" y="4"/>
                      <a:pt x="380" y="0"/>
                      <a:pt x="377" y="0"/>
                    </a:cubicBezTo>
                  </a:path>
                </a:pathLst>
              </a:custGeom>
              <a:solidFill>
                <a:srgbClr val="ED9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6" name="Freeform 1575"/>
              <p:cNvSpPr>
                <a:spLocks/>
              </p:cNvSpPr>
              <p:nvPr/>
            </p:nvSpPr>
            <p:spPr bwMode="auto">
              <a:xfrm>
                <a:off x="1951" y="620"/>
                <a:ext cx="40" cy="64"/>
              </a:xfrm>
              <a:custGeom>
                <a:avLst/>
                <a:gdLst>
                  <a:gd name="T0" fmla="*/ 6 w 20"/>
                  <a:gd name="T1" fmla="*/ 3 h 32"/>
                  <a:gd name="T2" fmla="*/ 18 w 20"/>
                  <a:gd name="T3" fmla="*/ 26 h 32"/>
                  <a:gd name="T4" fmla="*/ 13 w 20"/>
                  <a:gd name="T5" fmla="*/ 29 h 32"/>
                  <a:gd name="T6" fmla="*/ 1 w 20"/>
                  <a:gd name="T7" fmla="*/ 5 h 32"/>
                  <a:gd name="T8" fmla="*/ 6 w 20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2">
                    <a:moveTo>
                      <a:pt x="6" y="3"/>
                    </a:moveTo>
                    <a:cubicBezTo>
                      <a:pt x="11" y="10"/>
                      <a:pt x="13" y="18"/>
                      <a:pt x="18" y="26"/>
                    </a:cubicBezTo>
                    <a:cubicBezTo>
                      <a:pt x="20" y="29"/>
                      <a:pt x="15" y="32"/>
                      <a:pt x="13" y="29"/>
                    </a:cubicBezTo>
                    <a:cubicBezTo>
                      <a:pt x="8" y="21"/>
                      <a:pt x="6" y="13"/>
                      <a:pt x="1" y="5"/>
                    </a:cubicBezTo>
                    <a:cubicBezTo>
                      <a:pt x="0" y="2"/>
                      <a:pt x="4" y="0"/>
                      <a:pt x="6" y="3"/>
                    </a:cubicBezTo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7" name="Freeform 1576"/>
              <p:cNvSpPr>
                <a:spLocks/>
              </p:cNvSpPr>
              <p:nvPr/>
            </p:nvSpPr>
            <p:spPr bwMode="auto">
              <a:xfrm>
                <a:off x="2003" y="567"/>
                <a:ext cx="52" cy="55"/>
              </a:xfrm>
              <a:custGeom>
                <a:avLst/>
                <a:gdLst>
                  <a:gd name="T0" fmla="*/ 5 w 26"/>
                  <a:gd name="T1" fmla="*/ 2 h 27"/>
                  <a:gd name="T2" fmla="*/ 24 w 26"/>
                  <a:gd name="T3" fmla="*/ 21 h 27"/>
                  <a:gd name="T4" fmla="*/ 20 w 26"/>
                  <a:gd name="T5" fmla="*/ 24 h 27"/>
                  <a:gd name="T6" fmla="*/ 2 w 26"/>
                  <a:gd name="T7" fmla="*/ 6 h 27"/>
                  <a:gd name="T8" fmla="*/ 5 w 26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5" y="2"/>
                    </a:moveTo>
                    <a:cubicBezTo>
                      <a:pt x="12" y="7"/>
                      <a:pt x="20" y="14"/>
                      <a:pt x="24" y="21"/>
                    </a:cubicBezTo>
                    <a:cubicBezTo>
                      <a:pt x="26" y="25"/>
                      <a:pt x="22" y="27"/>
                      <a:pt x="20" y="24"/>
                    </a:cubicBezTo>
                    <a:cubicBezTo>
                      <a:pt x="15" y="17"/>
                      <a:pt x="9" y="11"/>
                      <a:pt x="2" y="6"/>
                    </a:cubicBezTo>
                    <a:cubicBezTo>
                      <a:pt x="0" y="4"/>
                      <a:pt x="2" y="0"/>
                      <a:pt x="5" y="2"/>
                    </a:cubicBezTo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8" name="Freeform 1577"/>
              <p:cNvSpPr>
                <a:spLocks/>
              </p:cNvSpPr>
              <p:nvPr/>
            </p:nvSpPr>
            <p:spPr bwMode="auto">
              <a:xfrm>
                <a:off x="2053" y="519"/>
                <a:ext cx="50" cy="44"/>
              </a:xfrm>
              <a:custGeom>
                <a:avLst/>
                <a:gdLst>
                  <a:gd name="T0" fmla="*/ 5 w 25"/>
                  <a:gd name="T1" fmla="*/ 1 h 22"/>
                  <a:gd name="T2" fmla="*/ 22 w 25"/>
                  <a:gd name="T3" fmla="*/ 16 h 22"/>
                  <a:gd name="T4" fmla="*/ 18 w 25"/>
                  <a:gd name="T5" fmla="*/ 20 h 22"/>
                  <a:gd name="T6" fmla="*/ 3 w 25"/>
                  <a:gd name="T7" fmla="*/ 6 h 22"/>
                  <a:gd name="T8" fmla="*/ 5 w 25"/>
                  <a:gd name="T9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5" y="1"/>
                    </a:moveTo>
                    <a:cubicBezTo>
                      <a:pt x="11" y="5"/>
                      <a:pt x="17" y="10"/>
                      <a:pt x="22" y="16"/>
                    </a:cubicBezTo>
                    <a:cubicBezTo>
                      <a:pt x="25" y="18"/>
                      <a:pt x="21" y="22"/>
                      <a:pt x="18" y="20"/>
                    </a:cubicBezTo>
                    <a:cubicBezTo>
                      <a:pt x="13" y="15"/>
                      <a:pt x="8" y="10"/>
                      <a:pt x="3" y="6"/>
                    </a:cubicBezTo>
                    <a:cubicBezTo>
                      <a:pt x="0" y="4"/>
                      <a:pt x="2" y="0"/>
                      <a:pt x="5" y="1"/>
                    </a:cubicBezTo>
                    <a:close/>
                  </a:path>
                </a:pathLst>
              </a:custGeom>
              <a:solidFill>
                <a:srgbClr val="B46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73" name="Freeform 1579"/>
            <p:cNvSpPr>
              <a:spLocks/>
            </p:cNvSpPr>
            <p:nvPr/>
          </p:nvSpPr>
          <p:spPr bwMode="auto">
            <a:xfrm>
              <a:off x="7054850" y="-3133725"/>
              <a:ext cx="92075" cy="60325"/>
            </a:xfrm>
            <a:custGeom>
              <a:avLst/>
              <a:gdLst>
                <a:gd name="T0" fmla="*/ 4 w 29"/>
                <a:gd name="T1" fmla="*/ 1 h 19"/>
                <a:gd name="T2" fmla="*/ 26 w 29"/>
                <a:gd name="T3" fmla="*/ 12 h 19"/>
                <a:gd name="T4" fmla="*/ 23 w 29"/>
                <a:gd name="T5" fmla="*/ 17 h 19"/>
                <a:gd name="T6" fmla="*/ 3 w 29"/>
                <a:gd name="T7" fmla="*/ 6 h 19"/>
                <a:gd name="T8" fmla="*/ 4 w 29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9">
                  <a:moveTo>
                    <a:pt x="4" y="1"/>
                  </a:moveTo>
                  <a:cubicBezTo>
                    <a:pt x="12" y="3"/>
                    <a:pt x="20" y="7"/>
                    <a:pt x="26" y="12"/>
                  </a:cubicBezTo>
                  <a:cubicBezTo>
                    <a:pt x="29" y="15"/>
                    <a:pt x="26" y="19"/>
                    <a:pt x="23" y="17"/>
                  </a:cubicBezTo>
                  <a:cubicBezTo>
                    <a:pt x="16" y="14"/>
                    <a:pt x="10" y="8"/>
                    <a:pt x="3" y="6"/>
                  </a:cubicBezTo>
                  <a:cubicBezTo>
                    <a:pt x="0" y="4"/>
                    <a:pt x="1" y="0"/>
                    <a:pt x="4" y="1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1580"/>
            <p:cNvSpPr>
              <a:spLocks/>
            </p:cNvSpPr>
            <p:nvPr/>
          </p:nvSpPr>
          <p:spPr bwMode="auto">
            <a:xfrm>
              <a:off x="6634162" y="-3698875"/>
              <a:ext cx="150813" cy="144463"/>
            </a:xfrm>
            <a:custGeom>
              <a:avLst/>
              <a:gdLst>
                <a:gd name="T0" fmla="*/ 47 w 47"/>
                <a:gd name="T1" fmla="*/ 17 h 45"/>
                <a:gd name="T2" fmla="*/ 9 w 47"/>
                <a:gd name="T3" fmla="*/ 29 h 45"/>
                <a:gd name="T4" fmla="*/ 34 w 47"/>
                <a:gd name="T5" fmla="*/ 42 h 45"/>
                <a:gd name="T6" fmla="*/ 47 w 47"/>
                <a:gd name="T7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45">
                  <a:moveTo>
                    <a:pt x="47" y="17"/>
                  </a:moveTo>
                  <a:cubicBezTo>
                    <a:pt x="40" y="0"/>
                    <a:pt x="0" y="2"/>
                    <a:pt x="9" y="29"/>
                  </a:cubicBezTo>
                  <a:cubicBezTo>
                    <a:pt x="15" y="45"/>
                    <a:pt x="28" y="43"/>
                    <a:pt x="34" y="42"/>
                  </a:cubicBezTo>
                  <a:cubicBezTo>
                    <a:pt x="47" y="39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1581"/>
            <p:cNvSpPr>
              <a:spLocks/>
            </p:cNvSpPr>
            <p:nvPr/>
          </p:nvSpPr>
          <p:spPr bwMode="auto">
            <a:xfrm>
              <a:off x="6345237" y="-3525838"/>
              <a:ext cx="133350" cy="127000"/>
            </a:xfrm>
            <a:custGeom>
              <a:avLst/>
              <a:gdLst>
                <a:gd name="T0" fmla="*/ 14 w 42"/>
                <a:gd name="T1" fmla="*/ 4 h 40"/>
                <a:gd name="T2" fmla="*/ 6 w 42"/>
                <a:gd name="T3" fmla="*/ 32 h 40"/>
                <a:gd name="T4" fmla="*/ 34 w 42"/>
                <a:gd name="T5" fmla="*/ 34 h 40"/>
                <a:gd name="T6" fmla="*/ 38 w 42"/>
                <a:gd name="T7" fmla="*/ 10 h 40"/>
                <a:gd name="T8" fmla="*/ 14 w 42"/>
                <a:gd name="T9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">
                  <a:moveTo>
                    <a:pt x="14" y="4"/>
                  </a:moveTo>
                  <a:cubicBezTo>
                    <a:pt x="5" y="9"/>
                    <a:pt x="0" y="25"/>
                    <a:pt x="6" y="32"/>
                  </a:cubicBezTo>
                  <a:cubicBezTo>
                    <a:pt x="12" y="38"/>
                    <a:pt x="27" y="40"/>
                    <a:pt x="34" y="34"/>
                  </a:cubicBezTo>
                  <a:cubicBezTo>
                    <a:pt x="42" y="29"/>
                    <a:pt x="42" y="17"/>
                    <a:pt x="38" y="10"/>
                  </a:cubicBezTo>
                  <a:cubicBezTo>
                    <a:pt x="34" y="3"/>
                    <a:pt x="21" y="0"/>
                    <a:pt x="1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1582"/>
            <p:cNvSpPr>
              <a:spLocks/>
            </p:cNvSpPr>
            <p:nvPr/>
          </p:nvSpPr>
          <p:spPr bwMode="auto">
            <a:xfrm>
              <a:off x="7083425" y="-3714750"/>
              <a:ext cx="69850" cy="66675"/>
            </a:xfrm>
            <a:custGeom>
              <a:avLst/>
              <a:gdLst>
                <a:gd name="T0" fmla="*/ 9 w 22"/>
                <a:gd name="T1" fmla="*/ 18 h 21"/>
                <a:gd name="T2" fmla="*/ 10 w 22"/>
                <a:gd name="T3" fmla="*/ 1 h 21"/>
                <a:gd name="T4" fmla="*/ 9 w 22"/>
                <a:gd name="T5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9" y="18"/>
                  </a:moveTo>
                  <a:cubicBezTo>
                    <a:pt x="22" y="21"/>
                    <a:pt x="22" y="0"/>
                    <a:pt x="10" y="1"/>
                  </a:cubicBezTo>
                  <a:cubicBezTo>
                    <a:pt x="2" y="2"/>
                    <a:pt x="0" y="16"/>
                    <a:pt x="9" y="18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1583"/>
            <p:cNvSpPr>
              <a:spLocks/>
            </p:cNvSpPr>
            <p:nvPr/>
          </p:nvSpPr>
          <p:spPr bwMode="auto">
            <a:xfrm>
              <a:off x="7010400" y="-3698875"/>
              <a:ext cx="66675" cy="71438"/>
            </a:xfrm>
            <a:custGeom>
              <a:avLst/>
              <a:gdLst>
                <a:gd name="T0" fmla="*/ 8 w 21"/>
                <a:gd name="T1" fmla="*/ 19 h 22"/>
                <a:gd name="T2" fmla="*/ 10 w 21"/>
                <a:gd name="T3" fmla="*/ 2 h 22"/>
                <a:gd name="T4" fmla="*/ 8 w 21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2">
                  <a:moveTo>
                    <a:pt x="8" y="19"/>
                  </a:moveTo>
                  <a:cubicBezTo>
                    <a:pt x="21" y="22"/>
                    <a:pt x="21" y="0"/>
                    <a:pt x="10" y="2"/>
                  </a:cubicBezTo>
                  <a:cubicBezTo>
                    <a:pt x="2" y="3"/>
                    <a:pt x="0" y="16"/>
                    <a:pt x="8" y="19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584"/>
            <p:cNvSpPr>
              <a:spLocks noEditPoints="1"/>
            </p:cNvSpPr>
            <p:nvPr/>
          </p:nvSpPr>
          <p:spPr bwMode="auto">
            <a:xfrm>
              <a:off x="6908800" y="-3848100"/>
              <a:ext cx="306388" cy="484188"/>
            </a:xfrm>
            <a:custGeom>
              <a:avLst/>
              <a:gdLst>
                <a:gd name="T0" fmla="*/ 6 w 96"/>
                <a:gd name="T1" fmla="*/ 151 h 152"/>
                <a:gd name="T2" fmla="*/ 82 w 96"/>
                <a:gd name="T3" fmla="*/ 95 h 152"/>
                <a:gd name="T4" fmla="*/ 91 w 96"/>
                <a:gd name="T5" fmla="*/ 83 h 152"/>
                <a:gd name="T6" fmla="*/ 88 w 96"/>
                <a:gd name="T7" fmla="*/ 47 h 152"/>
                <a:gd name="T8" fmla="*/ 27 w 96"/>
                <a:gd name="T9" fmla="*/ 11 h 152"/>
                <a:gd name="T10" fmla="*/ 26 w 96"/>
                <a:gd name="T11" fmla="*/ 12 h 152"/>
                <a:gd name="T12" fmla="*/ 25 w 96"/>
                <a:gd name="T13" fmla="*/ 13 h 152"/>
                <a:gd name="T14" fmla="*/ 21 w 96"/>
                <a:gd name="T15" fmla="*/ 69 h 152"/>
                <a:gd name="T16" fmla="*/ 66 w 96"/>
                <a:gd name="T17" fmla="*/ 104 h 152"/>
                <a:gd name="T18" fmla="*/ 68 w 96"/>
                <a:gd name="T19" fmla="*/ 103 h 152"/>
                <a:gd name="T20" fmla="*/ 45 w 96"/>
                <a:gd name="T21" fmla="*/ 126 h 152"/>
                <a:gd name="T22" fmla="*/ 4 w 96"/>
                <a:gd name="T23" fmla="*/ 145 h 152"/>
                <a:gd name="T24" fmla="*/ 6 w 96"/>
                <a:gd name="T25" fmla="*/ 151 h 152"/>
                <a:gd name="T26" fmla="*/ 84 w 96"/>
                <a:gd name="T27" fmla="*/ 79 h 152"/>
                <a:gd name="T28" fmla="*/ 61 w 96"/>
                <a:gd name="T29" fmla="*/ 97 h 152"/>
                <a:gd name="T30" fmla="*/ 27 w 96"/>
                <a:gd name="T31" fmla="*/ 65 h 152"/>
                <a:gd name="T32" fmla="*/ 27 w 96"/>
                <a:gd name="T33" fmla="*/ 18 h 152"/>
                <a:gd name="T34" fmla="*/ 30 w 96"/>
                <a:gd name="T35" fmla="*/ 18 h 152"/>
                <a:gd name="T36" fmla="*/ 80 w 96"/>
                <a:gd name="T37" fmla="*/ 49 h 152"/>
                <a:gd name="T38" fmla="*/ 84 w 96"/>
                <a:gd name="T39" fmla="*/ 7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52">
                  <a:moveTo>
                    <a:pt x="6" y="151"/>
                  </a:moveTo>
                  <a:cubicBezTo>
                    <a:pt x="39" y="145"/>
                    <a:pt x="63" y="121"/>
                    <a:pt x="82" y="95"/>
                  </a:cubicBezTo>
                  <a:cubicBezTo>
                    <a:pt x="86" y="91"/>
                    <a:pt x="89" y="87"/>
                    <a:pt x="91" y="83"/>
                  </a:cubicBezTo>
                  <a:cubicBezTo>
                    <a:pt x="96" y="72"/>
                    <a:pt x="93" y="58"/>
                    <a:pt x="88" y="47"/>
                  </a:cubicBezTo>
                  <a:cubicBezTo>
                    <a:pt x="79" y="29"/>
                    <a:pt x="53" y="0"/>
                    <a:pt x="27" y="11"/>
                  </a:cubicBezTo>
                  <a:cubicBezTo>
                    <a:pt x="27" y="11"/>
                    <a:pt x="26" y="12"/>
                    <a:pt x="26" y="12"/>
                  </a:cubicBezTo>
                  <a:cubicBezTo>
                    <a:pt x="26" y="12"/>
                    <a:pt x="25" y="12"/>
                    <a:pt x="25" y="13"/>
                  </a:cubicBezTo>
                  <a:cubicBezTo>
                    <a:pt x="9" y="27"/>
                    <a:pt x="15" y="53"/>
                    <a:pt x="21" y="69"/>
                  </a:cubicBezTo>
                  <a:cubicBezTo>
                    <a:pt x="28" y="86"/>
                    <a:pt x="43" y="108"/>
                    <a:pt x="66" y="104"/>
                  </a:cubicBezTo>
                  <a:cubicBezTo>
                    <a:pt x="66" y="104"/>
                    <a:pt x="67" y="104"/>
                    <a:pt x="68" y="103"/>
                  </a:cubicBezTo>
                  <a:cubicBezTo>
                    <a:pt x="61" y="111"/>
                    <a:pt x="54" y="119"/>
                    <a:pt x="45" y="126"/>
                  </a:cubicBezTo>
                  <a:cubicBezTo>
                    <a:pt x="32" y="135"/>
                    <a:pt x="18" y="139"/>
                    <a:pt x="4" y="145"/>
                  </a:cubicBezTo>
                  <a:cubicBezTo>
                    <a:pt x="0" y="147"/>
                    <a:pt x="3" y="152"/>
                    <a:pt x="6" y="151"/>
                  </a:cubicBezTo>
                  <a:close/>
                  <a:moveTo>
                    <a:pt x="84" y="79"/>
                  </a:moveTo>
                  <a:cubicBezTo>
                    <a:pt x="81" y="88"/>
                    <a:pt x="71" y="96"/>
                    <a:pt x="61" y="97"/>
                  </a:cubicBezTo>
                  <a:cubicBezTo>
                    <a:pt x="43" y="98"/>
                    <a:pt x="32" y="77"/>
                    <a:pt x="27" y="65"/>
                  </a:cubicBezTo>
                  <a:cubicBezTo>
                    <a:pt x="22" y="51"/>
                    <a:pt x="17" y="30"/>
                    <a:pt x="27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53" y="13"/>
                    <a:pt x="71" y="33"/>
                    <a:pt x="80" y="49"/>
                  </a:cubicBezTo>
                  <a:cubicBezTo>
                    <a:pt x="85" y="58"/>
                    <a:pt x="87" y="69"/>
                    <a:pt x="84" y="7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585"/>
            <p:cNvSpPr>
              <a:spLocks/>
            </p:cNvSpPr>
            <p:nvPr/>
          </p:nvSpPr>
          <p:spPr bwMode="auto">
            <a:xfrm>
              <a:off x="6424612" y="-3478213"/>
              <a:ext cx="41275" cy="38100"/>
            </a:xfrm>
            <a:custGeom>
              <a:avLst/>
              <a:gdLst>
                <a:gd name="T0" fmla="*/ 10 w 13"/>
                <a:gd name="T1" fmla="*/ 3 h 12"/>
                <a:gd name="T2" fmla="*/ 1 w 13"/>
                <a:gd name="T3" fmla="*/ 5 h 12"/>
                <a:gd name="T4" fmla="*/ 7 w 13"/>
                <a:gd name="T5" fmla="*/ 11 h 12"/>
                <a:gd name="T6" fmla="*/ 10 w 13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0" y="3"/>
                  </a:moveTo>
                  <a:cubicBezTo>
                    <a:pt x="7" y="0"/>
                    <a:pt x="1" y="1"/>
                    <a:pt x="1" y="5"/>
                  </a:cubicBezTo>
                  <a:cubicBezTo>
                    <a:pt x="0" y="8"/>
                    <a:pt x="4" y="12"/>
                    <a:pt x="7" y="11"/>
                  </a:cubicBezTo>
                  <a:cubicBezTo>
                    <a:pt x="11" y="11"/>
                    <a:pt x="13" y="6"/>
                    <a:pt x="1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586"/>
            <p:cNvSpPr>
              <a:spLocks/>
            </p:cNvSpPr>
            <p:nvPr/>
          </p:nvSpPr>
          <p:spPr bwMode="auto">
            <a:xfrm>
              <a:off x="6719887" y="-3632200"/>
              <a:ext cx="39688" cy="39688"/>
            </a:xfrm>
            <a:custGeom>
              <a:avLst/>
              <a:gdLst>
                <a:gd name="T0" fmla="*/ 9 w 12"/>
                <a:gd name="T1" fmla="*/ 3 h 12"/>
                <a:gd name="T2" fmla="*/ 0 w 12"/>
                <a:gd name="T3" fmla="*/ 5 h 12"/>
                <a:gd name="T4" fmla="*/ 7 w 12"/>
                <a:gd name="T5" fmla="*/ 12 h 12"/>
                <a:gd name="T6" fmla="*/ 9 w 12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9" y="3"/>
                  </a:moveTo>
                  <a:cubicBezTo>
                    <a:pt x="7" y="0"/>
                    <a:pt x="1" y="1"/>
                    <a:pt x="0" y="5"/>
                  </a:cubicBezTo>
                  <a:cubicBezTo>
                    <a:pt x="0" y="8"/>
                    <a:pt x="3" y="12"/>
                    <a:pt x="7" y="12"/>
                  </a:cubicBezTo>
                  <a:cubicBezTo>
                    <a:pt x="11" y="11"/>
                    <a:pt x="12" y="6"/>
                    <a:pt x="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1587"/>
            <p:cNvSpPr>
              <a:spLocks noEditPoints="1"/>
            </p:cNvSpPr>
            <p:nvPr/>
          </p:nvSpPr>
          <p:spPr bwMode="auto">
            <a:xfrm>
              <a:off x="6634162" y="-3708400"/>
              <a:ext cx="163513" cy="176213"/>
            </a:xfrm>
            <a:custGeom>
              <a:avLst/>
              <a:gdLst>
                <a:gd name="T0" fmla="*/ 2 w 51"/>
                <a:gd name="T1" fmla="*/ 23 h 55"/>
                <a:gd name="T2" fmla="*/ 0 w 51"/>
                <a:gd name="T3" fmla="*/ 32 h 55"/>
                <a:gd name="T4" fmla="*/ 7 w 51"/>
                <a:gd name="T5" fmla="*/ 39 h 55"/>
                <a:gd name="T6" fmla="*/ 9 w 51"/>
                <a:gd name="T7" fmla="*/ 48 h 55"/>
                <a:gd name="T8" fmla="*/ 16 w 51"/>
                <a:gd name="T9" fmla="*/ 53 h 55"/>
                <a:gd name="T10" fmla="*/ 39 w 51"/>
                <a:gd name="T11" fmla="*/ 50 h 55"/>
                <a:gd name="T12" fmla="*/ 48 w 51"/>
                <a:gd name="T13" fmla="*/ 16 h 55"/>
                <a:gd name="T14" fmla="*/ 13 w 51"/>
                <a:gd name="T15" fmla="*/ 6 h 55"/>
                <a:gd name="T16" fmla="*/ 2 w 51"/>
                <a:gd name="T17" fmla="*/ 23 h 55"/>
                <a:gd name="T18" fmla="*/ 26 w 51"/>
                <a:gd name="T19" fmla="*/ 7 h 55"/>
                <a:gd name="T20" fmla="*/ 39 w 51"/>
                <a:gd name="T21" fmla="*/ 15 h 55"/>
                <a:gd name="T22" fmla="*/ 33 w 51"/>
                <a:gd name="T23" fmla="*/ 48 h 55"/>
                <a:gd name="T24" fmla="*/ 4 w 51"/>
                <a:gd name="T25" fmla="*/ 28 h 55"/>
                <a:gd name="T26" fmla="*/ 26 w 51"/>
                <a:gd name="T27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5">
                  <a:moveTo>
                    <a:pt x="2" y="23"/>
                  </a:moveTo>
                  <a:cubicBezTo>
                    <a:pt x="1" y="26"/>
                    <a:pt x="0" y="29"/>
                    <a:pt x="0" y="32"/>
                  </a:cubicBezTo>
                  <a:cubicBezTo>
                    <a:pt x="1" y="35"/>
                    <a:pt x="5" y="37"/>
                    <a:pt x="7" y="39"/>
                  </a:cubicBezTo>
                  <a:cubicBezTo>
                    <a:pt x="9" y="42"/>
                    <a:pt x="7" y="45"/>
                    <a:pt x="9" y="48"/>
                  </a:cubicBezTo>
                  <a:cubicBezTo>
                    <a:pt x="11" y="50"/>
                    <a:pt x="14" y="52"/>
                    <a:pt x="16" y="53"/>
                  </a:cubicBezTo>
                  <a:cubicBezTo>
                    <a:pt x="24" y="55"/>
                    <a:pt x="32" y="53"/>
                    <a:pt x="39" y="50"/>
                  </a:cubicBezTo>
                  <a:cubicBezTo>
                    <a:pt x="51" y="44"/>
                    <a:pt x="51" y="21"/>
                    <a:pt x="48" y="16"/>
                  </a:cubicBezTo>
                  <a:cubicBezTo>
                    <a:pt x="44" y="5"/>
                    <a:pt x="21" y="0"/>
                    <a:pt x="13" y="6"/>
                  </a:cubicBezTo>
                  <a:cubicBezTo>
                    <a:pt x="7" y="10"/>
                    <a:pt x="4" y="17"/>
                    <a:pt x="2" y="23"/>
                  </a:cubicBezTo>
                  <a:close/>
                  <a:moveTo>
                    <a:pt x="26" y="7"/>
                  </a:moveTo>
                  <a:cubicBezTo>
                    <a:pt x="31" y="8"/>
                    <a:pt x="36" y="10"/>
                    <a:pt x="39" y="15"/>
                  </a:cubicBezTo>
                  <a:cubicBezTo>
                    <a:pt x="47" y="25"/>
                    <a:pt x="49" y="44"/>
                    <a:pt x="33" y="48"/>
                  </a:cubicBezTo>
                  <a:cubicBezTo>
                    <a:pt x="21" y="51"/>
                    <a:pt x="6" y="40"/>
                    <a:pt x="4" y="28"/>
                  </a:cubicBezTo>
                  <a:cubicBezTo>
                    <a:pt x="2" y="14"/>
                    <a:pt x="14" y="6"/>
                    <a:pt x="26" y="7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1588"/>
            <p:cNvSpPr>
              <a:spLocks noEditPoints="1"/>
            </p:cNvSpPr>
            <p:nvPr/>
          </p:nvSpPr>
          <p:spPr bwMode="auto">
            <a:xfrm>
              <a:off x="6323012" y="-3544888"/>
              <a:ext cx="174625" cy="171450"/>
            </a:xfrm>
            <a:custGeom>
              <a:avLst/>
              <a:gdLst>
                <a:gd name="T0" fmla="*/ 7 w 55"/>
                <a:gd name="T1" fmla="*/ 38 h 54"/>
                <a:gd name="T2" fmla="*/ 44 w 55"/>
                <a:gd name="T3" fmla="*/ 47 h 54"/>
                <a:gd name="T4" fmla="*/ 55 w 55"/>
                <a:gd name="T5" fmla="*/ 31 h 54"/>
                <a:gd name="T6" fmla="*/ 54 w 55"/>
                <a:gd name="T7" fmla="*/ 22 h 54"/>
                <a:gd name="T8" fmla="*/ 50 w 55"/>
                <a:gd name="T9" fmla="*/ 17 h 54"/>
                <a:gd name="T10" fmla="*/ 47 w 55"/>
                <a:gd name="T11" fmla="*/ 15 h 54"/>
                <a:gd name="T12" fmla="*/ 44 w 55"/>
                <a:gd name="T13" fmla="*/ 7 h 54"/>
                <a:gd name="T14" fmla="*/ 35 w 55"/>
                <a:gd name="T15" fmla="*/ 2 h 54"/>
                <a:gd name="T16" fmla="*/ 15 w 55"/>
                <a:gd name="T17" fmla="*/ 6 h 54"/>
                <a:gd name="T18" fmla="*/ 7 w 55"/>
                <a:gd name="T19" fmla="*/ 38 h 54"/>
                <a:gd name="T20" fmla="*/ 26 w 55"/>
                <a:gd name="T21" fmla="*/ 5 h 54"/>
                <a:gd name="T22" fmla="*/ 50 w 55"/>
                <a:gd name="T23" fmla="*/ 25 h 54"/>
                <a:gd name="T24" fmla="*/ 31 w 55"/>
                <a:gd name="T25" fmla="*/ 45 h 54"/>
                <a:gd name="T26" fmla="*/ 9 w 55"/>
                <a:gd name="T27" fmla="*/ 24 h 54"/>
                <a:gd name="T28" fmla="*/ 26 w 55"/>
                <a:gd name="T2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4">
                  <a:moveTo>
                    <a:pt x="7" y="38"/>
                  </a:moveTo>
                  <a:cubicBezTo>
                    <a:pt x="14" y="49"/>
                    <a:pt x="32" y="54"/>
                    <a:pt x="44" y="47"/>
                  </a:cubicBezTo>
                  <a:cubicBezTo>
                    <a:pt x="50" y="43"/>
                    <a:pt x="54" y="37"/>
                    <a:pt x="55" y="31"/>
                  </a:cubicBezTo>
                  <a:cubicBezTo>
                    <a:pt x="55" y="28"/>
                    <a:pt x="55" y="24"/>
                    <a:pt x="54" y="22"/>
                  </a:cubicBezTo>
                  <a:cubicBezTo>
                    <a:pt x="54" y="19"/>
                    <a:pt x="52" y="19"/>
                    <a:pt x="50" y="17"/>
                  </a:cubicBezTo>
                  <a:cubicBezTo>
                    <a:pt x="49" y="17"/>
                    <a:pt x="48" y="16"/>
                    <a:pt x="47" y="15"/>
                  </a:cubicBezTo>
                  <a:cubicBezTo>
                    <a:pt x="45" y="13"/>
                    <a:pt x="47" y="9"/>
                    <a:pt x="44" y="7"/>
                  </a:cubicBezTo>
                  <a:cubicBezTo>
                    <a:pt x="42" y="4"/>
                    <a:pt x="38" y="3"/>
                    <a:pt x="35" y="2"/>
                  </a:cubicBezTo>
                  <a:cubicBezTo>
                    <a:pt x="28" y="0"/>
                    <a:pt x="21" y="1"/>
                    <a:pt x="15" y="6"/>
                  </a:cubicBezTo>
                  <a:cubicBezTo>
                    <a:pt x="4" y="16"/>
                    <a:pt x="0" y="27"/>
                    <a:pt x="7" y="38"/>
                  </a:cubicBezTo>
                  <a:close/>
                  <a:moveTo>
                    <a:pt x="26" y="5"/>
                  </a:moveTo>
                  <a:cubicBezTo>
                    <a:pt x="37" y="6"/>
                    <a:pt x="48" y="14"/>
                    <a:pt x="50" y="25"/>
                  </a:cubicBezTo>
                  <a:cubicBezTo>
                    <a:pt x="53" y="38"/>
                    <a:pt x="43" y="45"/>
                    <a:pt x="31" y="45"/>
                  </a:cubicBezTo>
                  <a:cubicBezTo>
                    <a:pt x="19" y="44"/>
                    <a:pt x="10" y="37"/>
                    <a:pt x="9" y="24"/>
                  </a:cubicBezTo>
                  <a:cubicBezTo>
                    <a:pt x="9" y="10"/>
                    <a:pt x="17" y="5"/>
                    <a:pt x="26" y="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1589"/>
            <p:cNvSpPr>
              <a:spLocks noEditPoints="1"/>
            </p:cNvSpPr>
            <p:nvPr/>
          </p:nvSpPr>
          <p:spPr bwMode="auto">
            <a:xfrm>
              <a:off x="6640512" y="-3689350"/>
              <a:ext cx="150813" cy="144463"/>
            </a:xfrm>
            <a:custGeom>
              <a:avLst/>
              <a:gdLst>
                <a:gd name="T0" fmla="*/ 2 w 47"/>
                <a:gd name="T1" fmla="*/ 22 h 45"/>
                <a:gd name="T2" fmla="*/ 31 w 47"/>
                <a:gd name="T3" fmla="*/ 42 h 45"/>
                <a:gd name="T4" fmla="*/ 37 w 47"/>
                <a:gd name="T5" fmla="*/ 9 h 45"/>
                <a:gd name="T6" fmla="*/ 24 w 47"/>
                <a:gd name="T7" fmla="*/ 1 h 45"/>
                <a:gd name="T8" fmla="*/ 2 w 47"/>
                <a:gd name="T9" fmla="*/ 22 h 45"/>
                <a:gd name="T10" fmla="*/ 36 w 47"/>
                <a:gd name="T11" fmla="*/ 20 h 45"/>
                <a:gd name="T12" fmla="*/ 30 w 47"/>
                <a:gd name="T13" fmla="*/ 35 h 45"/>
                <a:gd name="T14" fmla="*/ 10 w 47"/>
                <a:gd name="T15" fmla="*/ 22 h 45"/>
                <a:gd name="T16" fmla="*/ 36 w 47"/>
                <a:gd name="T17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5">
                  <a:moveTo>
                    <a:pt x="2" y="22"/>
                  </a:moveTo>
                  <a:cubicBezTo>
                    <a:pt x="4" y="34"/>
                    <a:pt x="19" y="45"/>
                    <a:pt x="31" y="42"/>
                  </a:cubicBezTo>
                  <a:cubicBezTo>
                    <a:pt x="47" y="38"/>
                    <a:pt x="45" y="19"/>
                    <a:pt x="37" y="9"/>
                  </a:cubicBezTo>
                  <a:cubicBezTo>
                    <a:pt x="34" y="4"/>
                    <a:pt x="29" y="2"/>
                    <a:pt x="24" y="1"/>
                  </a:cubicBezTo>
                  <a:cubicBezTo>
                    <a:pt x="12" y="0"/>
                    <a:pt x="0" y="8"/>
                    <a:pt x="2" y="22"/>
                  </a:cubicBezTo>
                  <a:close/>
                  <a:moveTo>
                    <a:pt x="36" y="20"/>
                  </a:moveTo>
                  <a:cubicBezTo>
                    <a:pt x="36" y="25"/>
                    <a:pt x="36" y="34"/>
                    <a:pt x="30" y="35"/>
                  </a:cubicBezTo>
                  <a:cubicBezTo>
                    <a:pt x="22" y="36"/>
                    <a:pt x="11" y="30"/>
                    <a:pt x="10" y="22"/>
                  </a:cubicBezTo>
                  <a:cubicBezTo>
                    <a:pt x="7" y="5"/>
                    <a:pt x="33" y="3"/>
                    <a:pt x="36" y="20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1590"/>
            <p:cNvSpPr>
              <a:spLocks noEditPoints="1"/>
            </p:cNvSpPr>
            <p:nvPr/>
          </p:nvSpPr>
          <p:spPr bwMode="auto">
            <a:xfrm>
              <a:off x="6351587" y="-3532188"/>
              <a:ext cx="139700" cy="130175"/>
            </a:xfrm>
            <a:custGeom>
              <a:avLst/>
              <a:gdLst>
                <a:gd name="T0" fmla="*/ 0 w 44"/>
                <a:gd name="T1" fmla="*/ 20 h 41"/>
                <a:gd name="T2" fmla="*/ 22 w 44"/>
                <a:gd name="T3" fmla="*/ 41 h 41"/>
                <a:gd name="T4" fmla="*/ 41 w 44"/>
                <a:gd name="T5" fmla="*/ 21 h 41"/>
                <a:gd name="T6" fmla="*/ 17 w 44"/>
                <a:gd name="T7" fmla="*/ 1 h 41"/>
                <a:gd name="T8" fmla="*/ 0 w 44"/>
                <a:gd name="T9" fmla="*/ 20 h 41"/>
                <a:gd name="T10" fmla="*/ 8 w 44"/>
                <a:gd name="T11" fmla="*/ 19 h 41"/>
                <a:gd name="T12" fmla="*/ 35 w 44"/>
                <a:gd name="T13" fmla="*/ 22 h 41"/>
                <a:gd name="T14" fmla="*/ 22 w 44"/>
                <a:gd name="T15" fmla="*/ 34 h 41"/>
                <a:gd name="T16" fmla="*/ 8 w 44"/>
                <a:gd name="T17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1">
                  <a:moveTo>
                    <a:pt x="0" y="20"/>
                  </a:moveTo>
                  <a:cubicBezTo>
                    <a:pt x="1" y="33"/>
                    <a:pt x="10" y="40"/>
                    <a:pt x="22" y="41"/>
                  </a:cubicBezTo>
                  <a:cubicBezTo>
                    <a:pt x="34" y="41"/>
                    <a:pt x="44" y="34"/>
                    <a:pt x="41" y="21"/>
                  </a:cubicBezTo>
                  <a:cubicBezTo>
                    <a:pt x="39" y="10"/>
                    <a:pt x="28" y="2"/>
                    <a:pt x="17" y="1"/>
                  </a:cubicBezTo>
                  <a:cubicBezTo>
                    <a:pt x="8" y="1"/>
                    <a:pt x="0" y="6"/>
                    <a:pt x="0" y="20"/>
                  </a:cubicBezTo>
                  <a:close/>
                  <a:moveTo>
                    <a:pt x="8" y="19"/>
                  </a:moveTo>
                  <a:cubicBezTo>
                    <a:pt x="9" y="0"/>
                    <a:pt x="32" y="8"/>
                    <a:pt x="35" y="22"/>
                  </a:cubicBezTo>
                  <a:cubicBezTo>
                    <a:pt x="36" y="31"/>
                    <a:pt x="30" y="34"/>
                    <a:pt x="22" y="34"/>
                  </a:cubicBezTo>
                  <a:cubicBezTo>
                    <a:pt x="14" y="33"/>
                    <a:pt x="7" y="28"/>
                    <a:pt x="8" y="1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1591"/>
            <p:cNvSpPr>
              <a:spLocks/>
            </p:cNvSpPr>
            <p:nvPr/>
          </p:nvSpPr>
          <p:spPr bwMode="auto">
            <a:xfrm>
              <a:off x="6710362" y="-3149600"/>
              <a:ext cx="249238" cy="196850"/>
            </a:xfrm>
            <a:custGeom>
              <a:avLst/>
              <a:gdLst>
                <a:gd name="T0" fmla="*/ 0 w 78"/>
                <a:gd name="T1" fmla="*/ 37 h 62"/>
                <a:gd name="T2" fmla="*/ 23 w 78"/>
                <a:gd name="T3" fmla="*/ 60 h 62"/>
                <a:gd name="T4" fmla="*/ 47 w 78"/>
                <a:gd name="T5" fmla="*/ 57 h 62"/>
                <a:gd name="T6" fmla="*/ 71 w 78"/>
                <a:gd name="T7" fmla="*/ 32 h 62"/>
                <a:gd name="T8" fmla="*/ 74 w 78"/>
                <a:gd name="T9" fmla="*/ 3 h 62"/>
                <a:gd name="T10" fmla="*/ 70 w 78"/>
                <a:gd name="T11" fmla="*/ 0 h 62"/>
                <a:gd name="T12" fmla="*/ 67 w 78"/>
                <a:gd name="T13" fmla="*/ 4 h 62"/>
                <a:gd name="T14" fmla="*/ 64 w 78"/>
                <a:gd name="T15" fmla="*/ 29 h 62"/>
                <a:gd name="T16" fmla="*/ 47 w 78"/>
                <a:gd name="T17" fmla="*/ 48 h 62"/>
                <a:gd name="T18" fmla="*/ 24 w 78"/>
                <a:gd name="T19" fmla="*/ 54 h 62"/>
                <a:gd name="T20" fmla="*/ 5 w 78"/>
                <a:gd name="T21" fmla="*/ 35 h 62"/>
                <a:gd name="T22" fmla="*/ 1 w 78"/>
                <a:gd name="T23" fmla="*/ 34 h 62"/>
                <a:gd name="T24" fmla="*/ 0 w 78"/>
                <a:gd name="T25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62">
                  <a:moveTo>
                    <a:pt x="0" y="37"/>
                  </a:moveTo>
                  <a:cubicBezTo>
                    <a:pt x="4" y="50"/>
                    <a:pt x="13" y="58"/>
                    <a:pt x="23" y="60"/>
                  </a:cubicBezTo>
                  <a:cubicBezTo>
                    <a:pt x="31" y="62"/>
                    <a:pt x="39" y="61"/>
                    <a:pt x="47" y="57"/>
                  </a:cubicBezTo>
                  <a:cubicBezTo>
                    <a:pt x="57" y="53"/>
                    <a:pt x="66" y="43"/>
                    <a:pt x="71" y="32"/>
                  </a:cubicBezTo>
                  <a:cubicBezTo>
                    <a:pt x="76" y="23"/>
                    <a:pt x="78" y="12"/>
                    <a:pt x="74" y="3"/>
                  </a:cubicBezTo>
                  <a:cubicBezTo>
                    <a:pt x="73" y="1"/>
                    <a:pt x="71" y="0"/>
                    <a:pt x="70" y="0"/>
                  </a:cubicBezTo>
                  <a:cubicBezTo>
                    <a:pt x="68" y="1"/>
                    <a:pt x="67" y="2"/>
                    <a:pt x="67" y="4"/>
                  </a:cubicBezTo>
                  <a:cubicBezTo>
                    <a:pt x="67" y="13"/>
                    <a:pt x="68" y="20"/>
                    <a:pt x="64" y="29"/>
                  </a:cubicBezTo>
                  <a:cubicBezTo>
                    <a:pt x="60" y="37"/>
                    <a:pt x="54" y="44"/>
                    <a:pt x="47" y="48"/>
                  </a:cubicBezTo>
                  <a:cubicBezTo>
                    <a:pt x="40" y="53"/>
                    <a:pt x="32" y="55"/>
                    <a:pt x="24" y="54"/>
                  </a:cubicBezTo>
                  <a:cubicBezTo>
                    <a:pt x="15" y="52"/>
                    <a:pt x="9" y="44"/>
                    <a:pt x="5" y="35"/>
                  </a:cubicBezTo>
                  <a:cubicBezTo>
                    <a:pt x="4" y="34"/>
                    <a:pt x="3" y="34"/>
                    <a:pt x="1" y="34"/>
                  </a:cubicBezTo>
                  <a:cubicBezTo>
                    <a:pt x="0" y="35"/>
                    <a:pt x="0" y="36"/>
                    <a:pt x="0" y="37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1592"/>
            <p:cNvSpPr>
              <a:spLocks/>
            </p:cNvSpPr>
            <p:nvPr/>
          </p:nvSpPr>
          <p:spPr bwMode="auto">
            <a:xfrm>
              <a:off x="6210300" y="-3800475"/>
              <a:ext cx="144463" cy="239713"/>
            </a:xfrm>
            <a:custGeom>
              <a:avLst/>
              <a:gdLst>
                <a:gd name="T0" fmla="*/ 12 w 45"/>
                <a:gd name="T1" fmla="*/ 0 h 75"/>
                <a:gd name="T2" fmla="*/ 2 w 45"/>
                <a:gd name="T3" fmla="*/ 11 h 75"/>
                <a:gd name="T4" fmla="*/ 0 w 45"/>
                <a:gd name="T5" fmla="*/ 27 h 75"/>
                <a:gd name="T6" fmla="*/ 6 w 45"/>
                <a:gd name="T7" fmla="*/ 44 h 75"/>
                <a:gd name="T8" fmla="*/ 13 w 45"/>
                <a:gd name="T9" fmla="*/ 57 h 75"/>
                <a:gd name="T10" fmla="*/ 20 w 45"/>
                <a:gd name="T11" fmla="*/ 67 h 75"/>
                <a:gd name="T12" fmla="*/ 33 w 45"/>
                <a:gd name="T13" fmla="*/ 71 h 75"/>
                <a:gd name="T14" fmla="*/ 43 w 45"/>
                <a:gd name="T15" fmla="*/ 61 h 75"/>
                <a:gd name="T16" fmla="*/ 42 w 45"/>
                <a:gd name="T17" fmla="*/ 33 h 75"/>
                <a:gd name="T18" fmla="*/ 39 w 45"/>
                <a:gd name="T19" fmla="*/ 15 h 75"/>
                <a:gd name="T20" fmla="*/ 31 w 45"/>
                <a:gd name="T21" fmla="*/ 1 h 75"/>
                <a:gd name="T22" fmla="*/ 12 w 45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75">
                  <a:moveTo>
                    <a:pt x="12" y="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1" y="75"/>
                    <a:pt x="33" y="71"/>
                  </a:cubicBezTo>
                  <a:cubicBezTo>
                    <a:pt x="45" y="67"/>
                    <a:pt x="43" y="61"/>
                    <a:pt x="43" y="61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1" y="1"/>
                    <a:pt x="31" y="1"/>
                    <a:pt x="31" y="1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1593"/>
            <p:cNvSpPr>
              <a:spLocks/>
            </p:cNvSpPr>
            <p:nvPr/>
          </p:nvSpPr>
          <p:spPr bwMode="auto">
            <a:xfrm>
              <a:off x="6188075" y="-3829050"/>
              <a:ext cx="173038" cy="258763"/>
            </a:xfrm>
            <a:custGeom>
              <a:avLst/>
              <a:gdLst>
                <a:gd name="T0" fmla="*/ 27 w 54"/>
                <a:gd name="T1" fmla="*/ 76 h 81"/>
                <a:gd name="T2" fmla="*/ 10 w 54"/>
                <a:gd name="T3" fmla="*/ 37 h 81"/>
                <a:gd name="T4" fmla="*/ 19 w 54"/>
                <a:gd name="T5" fmla="*/ 14 h 81"/>
                <a:gd name="T6" fmla="*/ 32 w 54"/>
                <a:gd name="T7" fmla="*/ 11 h 81"/>
                <a:gd name="T8" fmla="*/ 44 w 54"/>
                <a:gd name="T9" fmla="*/ 38 h 81"/>
                <a:gd name="T10" fmla="*/ 46 w 54"/>
                <a:gd name="T11" fmla="*/ 68 h 81"/>
                <a:gd name="T12" fmla="*/ 54 w 54"/>
                <a:gd name="T13" fmla="*/ 68 h 81"/>
                <a:gd name="T14" fmla="*/ 50 w 54"/>
                <a:gd name="T15" fmla="*/ 30 h 81"/>
                <a:gd name="T16" fmla="*/ 31 w 54"/>
                <a:gd name="T17" fmla="*/ 3 h 81"/>
                <a:gd name="T18" fmla="*/ 2 w 54"/>
                <a:gd name="T19" fmla="*/ 29 h 81"/>
                <a:gd name="T20" fmla="*/ 22 w 54"/>
                <a:gd name="T21" fmla="*/ 78 h 81"/>
                <a:gd name="T22" fmla="*/ 27 w 54"/>
                <a:gd name="T23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81">
                  <a:moveTo>
                    <a:pt x="27" y="76"/>
                  </a:moveTo>
                  <a:cubicBezTo>
                    <a:pt x="23" y="63"/>
                    <a:pt x="13" y="51"/>
                    <a:pt x="10" y="37"/>
                  </a:cubicBezTo>
                  <a:cubicBezTo>
                    <a:pt x="8" y="28"/>
                    <a:pt x="11" y="20"/>
                    <a:pt x="19" y="14"/>
                  </a:cubicBezTo>
                  <a:cubicBezTo>
                    <a:pt x="22" y="11"/>
                    <a:pt x="27" y="9"/>
                    <a:pt x="32" y="11"/>
                  </a:cubicBezTo>
                  <a:cubicBezTo>
                    <a:pt x="40" y="15"/>
                    <a:pt x="43" y="30"/>
                    <a:pt x="44" y="38"/>
                  </a:cubicBezTo>
                  <a:cubicBezTo>
                    <a:pt x="46" y="48"/>
                    <a:pt x="46" y="58"/>
                    <a:pt x="46" y="68"/>
                  </a:cubicBezTo>
                  <a:cubicBezTo>
                    <a:pt x="46" y="72"/>
                    <a:pt x="54" y="72"/>
                    <a:pt x="54" y="68"/>
                  </a:cubicBezTo>
                  <a:cubicBezTo>
                    <a:pt x="54" y="55"/>
                    <a:pt x="53" y="43"/>
                    <a:pt x="50" y="30"/>
                  </a:cubicBezTo>
                  <a:cubicBezTo>
                    <a:pt x="48" y="20"/>
                    <a:pt x="43" y="6"/>
                    <a:pt x="31" y="3"/>
                  </a:cubicBezTo>
                  <a:cubicBezTo>
                    <a:pt x="17" y="0"/>
                    <a:pt x="3" y="16"/>
                    <a:pt x="2" y="29"/>
                  </a:cubicBezTo>
                  <a:cubicBezTo>
                    <a:pt x="0" y="47"/>
                    <a:pt x="15" y="62"/>
                    <a:pt x="22" y="78"/>
                  </a:cubicBezTo>
                  <a:cubicBezTo>
                    <a:pt x="23" y="81"/>
                    <a:pt x="27" y="79"/>
                    <a:pt x="27" y="76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1594"/>
            <p:cNvSpPr>
              <a:spLocks/>
            </p:cNvSpPr>
            <p:nvPr/>
          </p:nvSpPr>
          <p:spPr bwMode="auto">
            <a:xfrm>
              <a:off x="5978525" y="-3698875"/>
              <a:ext cx="149225" cy="236538"/>
            </a:xfrm>
            <a:custGeom>
              <a:avLst/>
              <a:gdLst>
                <a:gd name="T0" fmla="*/ 47 w 47"/>
                <a:gd name="T1" fmla="*/ 59 h 74"/>
                <a:gd name="T2" fmla="*/ 46 w 47"/>
                <a:gd name="T3" fmla="*/ 35 h 74"/>
                <a:gd name="T4" fmla="*/ 39 w 47"/>
                <a:gd name="T5" fmla="*/ 11 h 74"/>
                <a:gd name="T6" fmla="*/ 27 w 47"/>
                <a:gd name="T7" fmla="*/ 0 h 74"/>
                <a:gd name="T8" fmla="*/ 8 w 47"/>
                <a:gd name="T9" fmla="*/ 2 h 74"/>
                <a:gd name="T10" fmla="*/ 0 w 47"/>
                <a:gd name="T11" fmla="*/ 12 h 74"/>
                <a:gd name="T12" fmla="*/ 4 w 47"/>
                <a:gd name="T13" fmla="*/ 35 h 74"/>
                <a:gd name="T14" fmla="*/ 18 w 47"/>
                <a:gd name="T15" fmla="*/ 59 h 74"/>
                <a:gd name="T16" fmla="*/ 28 w 47"/>
                <a:gd name="T17" fmla="*/ 72 h 74"/>
                <a:gd name="T18" fmla="*/ 40 w 47"/>
                <a:gd name="T19" fmla="*/ 70 h 74"/>
                <a:gd name="T20" fmla="*/ 47 w 47"/>
                <a:gd name="T21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74">
                  <a:moveTo>
                    <a:pt x="47" y="59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32" y="74"/>
                    <a:pt x="40" y="70"/>
                  </a:cubicBezTo>
                  <a:cubicBezTo>
                    <a:pt x="47" y="66"/>
                    <a:pt x="47" y="59"/>
                    <a:pt x="47" y="59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1595"/>
            <p:cNvSpPr>
              <a:spLocks/>
            </p:cNvSpPr>
            <p:nvPr/>
          </p:nvSpPr>
          <p:spPr bwMode="auto">
            <a:xfrm>
              <a:off x="5899150" y="-3756025"/>
              <a:ext cx="250825" cy="303213"/>
            </a:xfrm>
            <a:custGeom>
              <a:avLst/>
              <a:gdLst>
                <a:gd name="T0" fmla="*/ 53 w 79"/>
                <a:gd name="T1" fmla="*/ 90 h 95"/>
                <a:gd name="T2" fmla="*/ 35 w 79"/>
                <a:gd name="T3" fmla="*/ 59 h 95"/>
                <a:gd name="T4" fmla="*/ 33 w 79"/>
                <a:gd name="T5" fmla="*/ 24 h 95"/>
                <a:gd name="T6" fmla="*/ 53 w 79"/>
                <a:gd name="T7" fmla="*/ 23 h 95"/>
                <a:gd name="T8" fmla="*/ 64 w 79"/>
                <a:gd name="T9" fmla="*/ 38 h 95"/>
                <a:gd name="T10" fmla="*/ 68 w 79"/>
                <a:gd name="T11" fmla="*/ 75 h 95"/>
                <a:gd name="T12" fmla="*/ 75 w 79"/>
                <a:gd name="T13" fmla="*/ 75 h 95"/>
                <a:gd name="T14" fmla="*/ 32 w 79"/>
                <a:gd name="T15" fmla="*/ 17 h 95"/>
                <a:gd name="T16" fmla="*/ 48 w 79"/>
                <a:gd name="T17" fmla="*/ 92 h 95"/>
                <a:gd name="T18" fmla="*/ 53 w 79"/>
                <a:gd name="T19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95">
                  <a:moveTo>
                    <a:pt x="53" y="90"/>
                  </a:moveTo>
                  <a:cubicBezTo>
                    <a:pt x="48" y="79"/>
                    <a:pt x="40" y="69"/>
                    <a:pt x="35" y="59"/>
                  </a:cubicBezTo>
                  <a:cubicBezTo>
                    <a:pt x="30" y="50"/>
                    <a:pt x="21" y="32"/>
                    <a:pt x="33" y="24"/>
                  </a:cubicBezTo>
                  <a:cubicBezTo>
                    <a:pt x="39" y="21"/>
                    <a:pt x="47" y="19"/>
                    <a:pt x="53" y="23"/>
                  </a:cubicBezTo>
                  <a:cubicBezTo>
                    <a:pt x="59" y="26"/>
                    <a:pt x="62" y="33"/>
                    <a:pt x="64" y="38"/>
                  </a:cubicBezTo>
                  <a:cubicBezTo>
                    <a:pt x="68" y="51"/>
                    <a:pt x="66" y="63"/>
                    <a:pt x="68" y="75"/>
                  </a:cubicBezTo>
                  <a:cubicBezTo>
                    <a:pt x="69" y="79"/>
                    <a:pt x="75" y="79"/>
                    <a:pt x="75" y="75"/>
                  </a:cubicBezTo>
                  <a:cubicBezTo>
                    <a:pt x="79" y="50"/>
                    <a:pt x="68" y="0"/>
                    <a:pt x="32" y="17"/>
                  </a:cubicBezTo>
                  <a:cubicBezTo>
                    <a:pt x="0" y="32"/>
                    <a:pt x="38" y="75"/>
                    <a:pt x="48" y="92"/>
                  </a:cubicBezTo>
                  <a:cubicBezTo>
                    <a:pt x="50" y="95"/>
                    <a:pt x="54" y="92"/>
                    <a:pt x="53" y="90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1596"/>
            <p:cNvSpPr>
              <a:spLocks/>
            </p:cNvSpPr>
            <p:nvPr/>
          </p:nvSpPr>
          <p:spPr bwMode="auto">
            <a:xfrm>
              <a:off x="5934075" y="-3689350"/>
              <a:ext cx="557213" cy="341313"/>
            </a:xfrm>
            <a:custGeom>
              <a:avLst/>
              <a:gdLst>
                <a:gd name="T0" fmla="*/ 110 w 175"/>
                <a:gd name="T1" fmla="*/ 20 h 107"/>
                <a:gd name="T2" fmla="*/ 154 w 175"/>
                <a:gd name="T3" fmla="*/ 4 h 107"/>
                <a:gd name="T4" fmla="*/ 154 w 175"/>
                <a:gd name="T5" fmla="*/ 11 h 107"/>
                <a:gd name="T6" fmla="*/ 89 w 175"/>
                <a:gd name="T7" fmla="*/ 37 h 107"/>
                <a:gd name="T8" fmla="*/ 22 w 175"/>
                <a:gd name="T9" fmla="*/ 83 h 107"/>
                <a:gd name="T10" fmla="*/ 18 w 175"/>
                <a:gd name="T11" fmla="*/ 77 h 107"/>
                <a:gd name="T12" fmla="*/ 110 w 175"/>
                <a:gd name="T13" fmla="*/ 2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7">
                  <a:moveTo>
                    <a:pt x="110" y="20"/>
                  </a:moveTo>
                  <a:cubicBezTo>
                    <a:pt x="124" y="14"/>
                    <a:pt x="139" y="8"/>
                    <a:pt x="154" y="4"/>
                  </a:cubicBezTo>
                  <a:cubicBezTo>
                    <a:pt x="168" y="0"/>
                    <a:pt x="175" y="4"/>
                    <a:pt x="154" y="11"/>
                  </a:cubicBezTo>
                  <a:cubicBezTo>
                    <a:pt x="132" y="18"/>
                    <a:pt x="110" y="26"/>
                    <a:pt x="89" y="37"/>
                  </a:cubicBezTo>
                  <a:cubicBezTo>
                    <a:pt x="64" y="50"/>
                    <a:pt x="41" y="64"/>
                    <a:pt x="22" y="83"/>
                  </a:cubicBezTo>
                  <a:cubicBezTo>
                    <a:pt x="0" y="107"/>
                    <a:pt x="0" y="99"/>
                    <a:pt x="18" y="77"/>
                  </a:cubicBezTo>
                  <a:cubicBezTo>
                    <a:pt x="43" y="51"/>
                    <a:pt x="77" y="34"/>
                    <a:pt x="110" y="20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1597"/>
            <p:cNvSpPr>
              <a:spLocks noEditPoints="1"/>
            </p:cNvSpPr>
            <p:nvPr/>
          </p:nvSpPr>
          <p:spPr bwMode="auto">
            <a:xfrm>
              <a:off x="5795962" y="-3746500"/>
              <a:ext cx="1033463" cy="600075"/>
            </a:xfrm>
            <a:custGeom>
              <a:avLst/>
              <a:gdLst>
                <a:gd name="T0" fmla="*/ 312 w 324"/>
                <a:gd name="T1" fmla="*/ 9 h 188"/>
                <a:gd name="T2" fmla="*/ 280 w 324"/>
                <a:gd name="T3" fmla="*/ 4 h 188"/>
                <a:gd name="T4" fmla="*/ 253 w 324"/>
                <a:gd name="T5" fmla="*/ 42 h 188"/>
                <a:gd name="T6" fmla="*/ 255 w 324"/>
                <a:gd name="T7" fmla="*/ 53 h 188"/>
                <a:gd name="T8" fmla="*/ 225 w 324"/>
                <a:gd name="T9" fmla="*/ 66 h 188"/>
                <a:gd name="T10" fmla="*/ 218 w 324"/>
                <a:gd name="T11" fmla="*/ 58 h 188"/>
                <a:gd name="T12" fmla="*/ 209 w 324"/>
                <a:gd name="T13" fmla="*/ 52 h 188"/>
                <a:gd name="T14" fmla="*/ 197 w 324"/>
                <a:gd name="T15" fmla="*/ 50 h 188"/>
                <a:gd name="T16" fmla="*/ 182 w 324"/>
                <a:gd name="T17" fmla="*/ 55 h 188"/>
                <a:gd name="T18" fmla="*/ 170 w 324"/>
                <a:gd name="T19" fmla="*/ 64 h 188"/>
                <a:gd name="T20" fmla="*/ 161 w 324"/>
                <a:gd name="T21" fmla="*/ 91 h 188"/>
                <a:gd name="T22" fmla="*/ 161 w 324"/>
                <a:gd name="T23" fmla="*/ 99 h 188"/>
                <a:gd name="T24" fmla="*/ 69 w 324"/>
                <a:gd name="T25" fmla="*/ 143 h 188"/>
                <a:gd name="T26" fmla="*/ 5 w 324"/>
                <a:gd name="T27" fmla="*/ 179 h 188"/>
                <a:gd name="T28" fmla="*/ 9 w 324"/>
                <a:gd name="T29" fmla="*/ 185 h 188"/>
                <a:gd name="T30" fmla="*/ 163 w 324"/>
                <a:gd name="T31" fmla="*/ 104 h 188"/>
                <a:gd name="T32" fmla="*/ 191 w 324"/>
                <a:gd name="T33" fmla="*/ 128 h 188"/>
                <a:gd name="T34" fmla="*/ 231 w 324"/>
                <a:gd name="T35" fmla="*/ 88 h 188"/>
                <a:gd name="T36" fmla="*/ 229 w 324"/>
                <a:gd name="T37" fmla="*/ 74 h 188"/>
                <a:gd name="T38" fmla="*/ 257 w 324"/>
                <a:gd name="T39" fmla="*/ 59 h 188"/>
                <a:gd name="T40" fmla="*/ 284 w 324"/>
                <a:gd name="T41" fmla="*/ 79 h 188"/>
                <a:gd name="T42" fmla="*/ 323 w 324"/>
                <a:gd name="T43" fmla="*/ 39 h 188"/>
                <a:gd name="T44" fmla="*/ 312 w 324"/>
                <a:gd name="T45" fmla="*/ 9 h 188"/>
                <a:gd name="T46" fmla="*/ 223 w 324"/>
                <a:gd name="T47" fmla="*/ 88 h 188"/>
                <a:gd name="T48" fmla="*/ 190 w 324"/>
                <a:gd name="T49" fmla="*/ 120 h 188"/>
                <a:gd name="T50" fmla="*/ 168 w 324"/>
                <a:gd name="T51" fmla="*/ 91 h 188"/>
                <a:gd name="T52" fmla="*/ 176 w 324"/>
                <a:gd name="T53" fmla="*/ 67 h 188"/>
                <a:gd name="T54" fmla="*/ 202 w 324"/>
                <a:gd name="T55" fmla="*/ 59 h 188"/>
                <a:gd name="T56" fmla="*/ 216 w 324"/>
                <a:gd name="T57" fmla="*/ 65 h 188"/>
                <a:gd name="T58" fmla="*/ 219 w 324"/>
                <a:gd name="T59" fmla="*/ 70 h 188"/>
                <a:gd name="T60" fmla="*/ 215 w 324"/>
                <a:gd name="T61" fmla="*/ 73 h 188"/>
                <a:gd name="T62" fmla="*/ 219 w 324"/>
                <a:gd name="T63" fmla="*/ 79 h 188"/>
                <a:gd name="T64" fmla="*/ 222 w 324"/>
                <a:gd name="T65" fmla="*/ 77 h 188"/>
                <a:gd name="T66" fmla="*/ 223 w 324"/>
                <a:gd name="T67" fmla="*/ 88 h 188"/>
                <a:gd name="T68" fmla="*/ 316 w 324"/>
                <a:gd name="T69" fmla="*/ 39 h 188"/>
                <a:gd name="T70" fmla="*/ 283 w 324"/>
                <a:gd name="T71" fmla="*/ 72 h 188"/>
                <a:gd name="T72" fmla="*/ 263 w 324"/>
                <a:gd name="T73" fmla="*/ 56 h 188"/>
                <a:gd name="T74" fmla="*/ 267 w 324"/>
                <a:gd name="T75" fmla="*/ 55 h 188"/>
                <a:gd name="T76" fmla="*/ 266 w 324"/>
                <a:gd name="T77" fmla="*/ 50 h 188"/>
                <a:gd name="T78" fmla="*/ 261 w 324"/>
                <a:gd name="T79" fmla="*/ 51 h 188"/>
                <a:gd name="T80" fmla="*/ 260 w 324"/>
                <a:gd name="T81" fmla="*/ 42 h 188"/>
                <a:gd name="T82" fmla="*/ 293 w 324"/>
                <a:gd name="T83" fmla="*/ 9 h 188"/>
                <a:gd name="T84" fmla="*/ 308 w 324"/>
                <a:gd name="T85" fmla="*/ 16 h 188"/>
                <a:gd name="T86" fmla="*/ 316 w 324"/>
                <a:gd name="T87" fmla="*/ 3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4" h="188">
                  <a:moveTo>
                    <a:pt x="312" y="9"/>
                  </a:moveTo>
                  <a:cubicBezTo>
                    <a:pt x="303" y="1"/>
                    <a:pt x="292" y="0"/>
                    <a:pt x="280" y="4"/>
                  </a:cubicBezTo>
                  <a:cubicBezTo>
                    <a:pt x="263" y="10"/>
                    <a:pt x="253" y="25"/>
                    <a:pt x="253" y="42"/>
                  </a:cubicBezTo>
                  <a:cubicBezTo>
                    <a:pt x="253" y="46"/>
                    <a:pt x="254" y="50"/>
                    <a:pt x="255" y="53"/>
                  </a:cubicBezTo>
                  <a:cubicBezTo>
                    <a:pt x="245" y="56"/>
                    <a:pt x="235" y="61"/>
                    <a:pt x="225" y="66"/>
                  </a:cubicBezTo>
                  <a:cubicBezTo>
                    <a:pt x="226" y="66"/>
                    <a:pt x="219" y="58"/>
                    <a:pt x="218" y="58"/>
                  </a:cubicBezTo>
                  <a:cubicBezTo>
                    <a:pt x="216" y="55"/>
                    <a:pt x="212" y="53"/>
                    <a:pt x="209" y="52"/>
                  </a:cubicBezTo>
                  <a:cubicBezTo>
                    <a:pt x="205" y="51"/>
                    <a:pt x="201" y="50"/>
                    <a:pt x="197" y="50"/>
                  </a:cubicBezTo>
                  <a:cubicBezTo>
                    <a:pt x="192" y="50"/>
                    <a:pt x="186" y="53"/>
                    <a:pt x="182" y="55"/>
                  </a:cubicBezTo>
                  <a:cubicBezTo>
                    <a:pt x="178" y="57"/>
                    <a:pt x="174" y="60"/>
                    <a:pt x="170" y="64"/>
                  </a:cubicBezTo>
                  <a:cubicBezTo>
                    <a:pt x="164" y="71"/>
                    <a:pt x="161" y="81"/>
                    <a:pt x="161" y="91"/>
                  </a:cubicBezTo>
                  <a:cubicBezTo>
                    <a:pt x="161" y="94"/>
                    <a:pt x="161" y="97"/>
                    <a:pt x="161" y="99"/>
                  </a:cubicBezTo>
                  <a:cubicBezTo>
                    <a:pt x="131" y="113"/>
                    <a:pt x="100" y="129"/>
                    <a:pt x="69" y="143"/>
                  </a:cubicBezTo>
                  <a:cubicBezTo>
                    <a:pt x="47" y="154"/>
                    <a:pt x="25" y="165"/>
                    <a:pt x="5" y="179"/>
                  </a:cubicBezTo>
                  <a:cubicBezTo>
                    <a:pt x="0" y="181"/>
                    <a:pt x="4" y="188"/>
                    <a:pt x="9" y="185"/>
                  </a:cubicBezTo>
                  <a:cubicBezTo>
                    <a:pt x="57" y="154"/>
                    <a:pt x="112" y="133"/>
                    <a:pt x="163" y="104"/>
                  </a:cubicBezTo>
                  <a:cubicBezTo>
                    <a:pt x="167" y="117"/>
                    <a:pt x="177" y="128"/>
                    <a:pt x="191" y="128"/>
                  </a:cubicBezTo>
                  <a:cubicBezTo>
                    <a:pt x="214" y="128"/>
                    <a:pt x="229" y="108"/>
                    <a:pt x="231" y="88"/>
                  </a:cubicBezTo>
                  <a:cubicBezTo>
                    <a:pt x="231" y="83"/>
                    <a:pt x="230" y="78"/>
                    <a:pt x="229" y="74"/>
                  </a:cubicBezTo>
                  <a:cubicBezTo>
                    <a:pt x="238" y="68"/>
                    <a:pt x="247" y="63"/>
                    <a:pt x="257" y="59"/>
                  </a:cubicBezTo>
                  <a:cubicBezTo>
                    <a:pt x="261" y="70"/>
                    <a:pt x="271" y="79"/>
                    <a:pt x="284" y="79"/>
                  </a:cubicBezTo>
                  <a:cubicBezTo>
                    <a:pt x="306" y="79"/>
                    <a:pt x="322" y="60"/>
                    <a:pt x="323" y="39"/>
                  </a:cubicBezTo>
                  <a:cubicBezTo>
                    <a:pt x="324" y="28"/>
                    <a:pt x="320" y="17"/>
                    <a:pt x="312" y="9"/>
                  </a:cubicBezTo>
                  <a:close/>
                  <a:moveTo>
                    <a:pt x="223" y="88"/>
                  </a:moveTo>
                  <a:cubicBezTo>
                    <a:pt x="223" y="106"/>
                    <a:pt x="208" y="121"/>
                    <a:pt x="190" y="120"/>
                  </a:cubicBezTo>
                  <a:cubicBezTo>
                    <a:pt x="175" y="120"/>
                    <a:pt x="168" y="104"/>
                    <a:pt x="168" y="91"/>
                  </a:cubicBezTo>
                  <a:cubicBezTo>
                    <a:pt x="167" y="82"/>
                    <a:pt x="170" y="73"/>
                    <a:pt x="176" y="67"/>
                  </a:cubicBezTo>
                  <a:cubicBezTo>
                    <a:pt x="184" y="59"/>
                    <a:pt x="192" y="57"/>
                    <a:pt x="202" y="59"/>
                  </a:cubicBezTo>
                  <a:cubicBezTo>
                    <a:pt x="208" y="59"/>
                    <a:pt x="212" y="62"/>
                    <a:pt x="216" y="65"/>
                  </a:cubicBezTo>
                  <a:cubicBezTo>
                    <a:pt x="217" y="67"/>
                    <a:pt x="218" y="68"/>
                    <a:pt x="219" y="70"/>
                  </a:cubicBezTo>
                  <a:cubicBezTo>
                    <a:pt x="218" y="71"/>
                    <a:pt x="217" y="72"/>
                    <a:pt x="215" y="73"/>
                  </a:cubicBezTo>
                  <a:cubicBezTo>
                    <a:pt x="211" y="75"/>
                    <a:pt x="215" y="81"/>
                    <a:pt x="219" y="79"/>
                  </a:cubicBezTo>
                  <a:cubicBezTo>
                    <a:pt x="220" y="78"/>
                    <a:pt x="221" y="78"/>
                    <a:pt x="222" y="77"/>
                  </a:cubicBezTo>
                  <a:cubicBezTo>
                    <a:pt x="223" y="81"/>
                    <a:pt x="223" y="84"/>
                    <a:pt x="223" y="88"/>
                  </a:cubicBezTo>
                  <a:close/>
                  <a:moveTo>
                    <a:pt x="316" y="39"/>
                  </a:moveTo>
                  <a:cubicBezTo>
                    <a:pt x="315" y="57"/>
                    <a:pt x="301" y="72"/>
                    <a:pt x="283" y="72"/>
                  </a:cubicBezTo>
                  <a:cubicBezTo>
                    <a:pt x="273" y="72"/>
                    <a:pt x="267" y="65"/>
                    <a:pt x="263" y="56"/>
                  </a:cubicBezTo>
                  <a:cubicBezTo>
                    <a:pt x="264" y="56"/>
                    <a:pt x="266" y="55"/>
                    <a:pt x="267" y="55"/>
                  </a:cubicBezTo>
                  <a:cubicBezTo>
                    <a:pt x="270" y="54"/>
                    <a:pt x="269" y="49"/>
                    <a:pt x="266" y="50"/>
                  </a:cubicBezTo>
                  <a:cubicBezTo>
                    <a:pt x="264" y="50"/>
                    <a:pt x="263" y="50"/>
                    <a:pt x="261" y="51"/>
                  </a:cubicBezTo>
                  <a:cubicBezTo>
                    <a:pt x="261" y="48"/>
                    <a:pt x="260" y="45"/>
                    <a:pt x="260" y="42"/>
                  </a:cubicBezTo>
                  <a:cubicBezTo>
                    <a:pt x="260" y="24"/>
                    <a:pt x="273" y="7"/>
                    <a:pt x="293" y="9"/>
                  </a:cubicBezTo>
                  <a:cubicBezTo>
                    <a:pt x="299" y="10"/>
                    <a:pt x="304" y="12"/>
                    <a:pt x="308" y="16"/>
                  </a:cubicBezTo>
                  <a:cubicBezTo>
                    <a:pt x="314" y="22"/>
                    <a:pt x="316" y="31"/>
                    <a:pt x="316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1598"/>
            <p:cNvSpPr>
              <a:spLocks/>
            </p:cNvSpPr>
            <p:nvPr/>
          </p:nvSpPr>
          <p:spPr bwMode="auto">
            <a:xfrm>
              <a:off x="6994525" y="-2924175"/>
              <a:ext cx="376238" cy="450850"/>
            </a:xfrm>
            <a:custGeom>
              <a:avLst/>
              <a:gdLst>
                <a:gd name="T0" fmla="*/ 33 w 118"/>
                <a:gd name="T1" fmla="*/ 16 h 141"/>
                <a:gd name="T2" fmla="*/ 2 w 118"/>
                <a:gd name="T3" fmla="*/ 84 h 141"/>
                <a:gd name="T4" fmla="*/ 38 w 118"/>
                <a:gd name="T5" fmla="*/ 134 h 141"/>
                <a:gd name="T6" fmla="*/ 103 w 118"/>
                <a:gd name="T7" fmla="*/ 98 h 141"/>
                <a:gd name="T8" fmla="*/ 105 w 118"/>
                <a:gd name="T9" fmla="*/ 25 h 141"/>
                <a:gd name="T10" fmla="*/ 76 w 118"/>
                <a:gd name="T11" fmla="*/ 4 h 141"/>
                <a:gd name="T12" fmla="*/ 33 w 118"/>
                <a:gd name="T13" fmla="*/ 16 h 141"/>
                <a:gd name="T14" fmla="*/ 39 w 118"/>
                <a:gd name="T15" fmla="*/ 27 h 141"/>
                <a:gd name="T16" fmla="*/ 92 w 118"/>
                <a:gd name="T17" fmla="*/ 28 h 141"/>
                <a:gd name="T18" fmla="*/ 96 w 118"/>
                <a:gd name="T19" fmla="*/ 85 h 141"/>
                <a:gd name="T20" fmla="*/ 45 w 118"/>
                <a:gd name="T21" fmla="*/ 123 h 141"/>
                <a:gd name="T22" fmla="*/ 16 w 118"/>
                <a:gd name="T23" fmla="*/ 89 h 141"/>
                <a:gd name="T24" fmla="*/ 39 w 118"/>
                <a:gd name="T25" fmla="*/ 27 h 141"/>
                <a:gd name="T26" fmla="*/ 33 w 118"/>
                <a:gd name="T27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41">
                  <a:moveTo>
                    <a:pt x="33" y="16"/>
                  </a:moveTo>
                  <a:cubicBezTo>
                    <a:pt x="12" y="32"/>
                    <a:pt x="0" y="57"/>
                    <a:pt x="2" y="84"/>
                  </a:cubicBezTo>
                  <a:cubicBezTo>
                    <a:pt x="4" y="105"/>
                    <a:pt x="15" y="128"/>
                    <a:pt x="38" y="134"/>
                  </a:cubicBezTo>
                  <a:cubicBezTo>
                    <a:pt x="64" y="141"/>
                    <a:pt x="91" y="120"/>
                    <a:pt x="103" y="98"/>
                  </a:cubicBezTo>
                  <a:cubicBezTo>
                    <a:pt x="116" y="77"/>
                    <a:pt x="118" y="47"/>
                    <a:pt x="105" y="25"/>
                  </a:cubicBezTo>
                  <a:cubicBezTo>
                    <a:pt x="98" y="15"/>
                    <a:pt x="88" y="6"/>
                    <a:pt x="76" y="4"/>
                  </a:cubicBezTo>
                  <a:cubicBezTo>
                    <a:pt x="61" y="0"/>
                    <a:pt x="45" y="7"/>
                    <a:pt x="33" y="16"/>
                  </a:cubicBezTo>
                  <a:cubicBezTo>
                    <a:pt x="26" y="21"/>
                    <a:pt x="33" y="31"/>
                    <a:pt x="39" y="27"/>
                  </a:cubicBezTo>
                  <a:cubicBezTo>
                    <a:pt x="56" y="15"/>
                    <a:pt x="78" y="9"/>
                    <a:pt x="92" y="28"/>
                  </a:cubicBezTo>
                  <a:cubicBezTo>
                    <a:pt x="103" y="44"/>
                    <a:pt x="104" y="67"/>
                    <a:pt x="96" y="85"/>
                  </a:cubicBezTo>
                  <a:cubicBezTo>
                    <a:pt x="89" y="103"/>
                    <a:pt x="67" y="125"/>
                    <a:pt x="45" y="123"/>
                  </a:cubicBezTo>
                  <a:cubicBezTo>
                    <a:pt x="28" y="122"/>
                    <a:pt x="19" y="105"/>
                    <a:pt x="16" y="89"/>
                  </a:cubicBezTo>
                  <a:cubicBezTo>
                    <a:pt x="11" y="66"/>
                    <a:pt x="20" y="41"/>
                    <a:pt x="39" y="27"/>
                  </a:cubicBezTo>
                  <a:cubicBezTo>
                    <a:pt x="46" y="22"/>
                    <a:pt x="39" y="11"/>
                    <a:pt x="33" y="1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1599"/>
            <p:cNvSpPr>
              <a:spLocks/>
            </p:cNvSpPr>
            <p:nvPr/>
          </p:nvSpPr>
          <p:spPr bwMode="auto">
            <a:xfrm>
              <a:off x="7172325" y="-2901950"/>
              <a:ext cx="93663" cy="192088"/>
            </a:xfrm>
            <a:custGeom>
              <a:avLst/>
              <a:gdLst>
                <a:gd name="T0" fmla="*/ 23 w 29"/>
                <a:gd name="T1" fmla="*/ 3 h 60"/>
                <a:gd name="T2" fmla="*/ 2 w 29"/>
                <a:gd name="T3" fmla="*/ 53 h 60"/>
                <a:gd name="T4" fmla="*/ 10 w 29"/>
                <a:gd name="T5" fmla="*/ 56 h 60"/>
                <a:gd name="T6" fmla="*/ 28 w 29"/>
                <a:gd name="T7" fmla="*/ 6 h 60"/>
                <a:gd name="T8" fmla="*/ 23 w 29"/>
                <a:gd name="T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0">
                  <a:moveTo>
                    <a:pt x="23" y="3"/>
                  </a:moveTo>
                  <a:cubicBezTo>
                    <a:pt x="14" y="19"/>
                    <a:pt x="9" y="36"/>
                    <a:pt x="2" y="53"/>
                  </a:cubicBezTo>
                  <a:cubicBezTo>
                    <a:pt x="0" y="57"/>
                    <a:pt x="8" y="60"/>
                    <a:pt x="10" y="56"/>
                  </a:cubicBezTo>
                  <a:cubicBezTo>
                    <a:pt x="17" y="40"/>
                    <a:pt x="21" y="22"/>
                    <a:pt x="28" y="6"/>
                  </a:cubicBezTo>
                  <a:cubicBezTo>
                    <a:pt x="29" y="3"/>
                    <a:pt x="25" y="0"/>
                    <a:pt x="23" y="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1600"/>
            <p:cNvSpPr>
              <a:spLocks/>
            </p:cNvSpPr>
            <p:nvPr/>
          </p:nvSpPr>
          <p:spPr bwMode="auto">
            <a:xfrm>
              <a:off x="7153275" y="-2747963"/>
              <a:ext cx="74613" cy="73025"/>
            </a:xfrm>
            <a:custGeom>
              <a:avLst/>
              <a:gdLst>
                <a:gd name="T0" fmla="*/ 2 w 23"/>
                <a:gd name="T1" fmla="*/ 17 h 23"/>
                <a:gd name="T2" fmla="*/ 11 w 23"/>
                <a:gd name="T3" fmla="*/ 23 h 23"/>
                <a:gd name="T4" fmla="*/ 21 w 23"/>
                <a:gd name="T5" fmla="*/ 17 h 23"/>
                <a:gd name="T6" fmla="*/ 21 w 23"/>
                <a:gd name="T7" fmla="*/ 8 h 23"/>
                <a:gd name="T8" fmla="*/ 10 w 23"/>
                <a:gd name="T9" fmla="*/ 0 h 23"/>
                <a:gd name="T10" fmla="*/ 2 w 23"/>
                <a:gd name="T11" fmla="*/ 4 h 23"/>
                <a:gd name="T12" fmla="*/ 2 w 23"/>
                <a:gd name="T13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2" y="17"/>
                  </a:moveTo>
                  <a:cubicBezTo>
                    <a:pt x="4" y="20"/>
                    <a:pt x="8" y="23"/>
                    <a:pt x="11" y="23"/>
                  </a:cubicBezTo>
                  <a:cubicBezTo>
                    <a:pt x="16" y="23"/>
                    <a:pt x="19" y="21"/>
                    <a:pt x="21" y="17"/>
                  </a:cubicBezTo>
                  <a:cubicBezTo>
                    <a:pt x="23" y="14"/>
                    <a:pt x="23" y="11"/>
                    <a:pt x="21" y="8"/>
                  </a:cubicBezTo>
                  <a:cubicBezTo>
                    <a:pt x="18" y="5"/>
                    <a:pt x="14" y="1"/>
                    <a:pt x="10" y="0"/>
                  </a:cubicBezTo>
                  <a:cubicBezTo>
                    <a:pt x="6" y="0"/>
                    <a:pt x="3" y="1"/>
                    <a:pt x="2" y="4"/>
                  </a:cubicBezTo>
                  <a:cubicBezTo>
                    <a:pt x="0" y="8"/>
                    <a:pt x="0" y="13"/>
                    <a:pt x="2" y="1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1601"/>
            <p:cNvSpPr>
              <a:spLocks/>
            </p:cNvSpPr>
            <p:nvPr/>
          </p:nvSpPr>
          <p:spPr bwMode="auto">
            <a:xfrm>
              <a:off x="7045325" y="-2808288"/>
              <a:ext cx="138113" cy="107950"/>
            </a:xfrm>
            <a:custGeom>
              <a:avLst/>
              <a:gdLst>
                <a:gd name="T0" fmla="*/ 39 w 43"/>
                <a:gd name="T1" fmla="*/ 25 h 34"/>
                <a:gd name="T2" fmla="*/ 9 w 43"/>
                <a:gd name="T3" fmla="*/ 4 h 34"/>
                <a:gd name="T4" fmla="*/ 5 w 43"/>
                <a:gd name="T5" fmla="*/ 12 h 34"/>
                <a:gd name="T6" fmla="*/ 36 w 43"/>
                <a:gd name="T7" fmla="*/ 33 h 34"/>
                <a:gd name="T8" fmla="*/ 39 w 43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4">
                  <a:moveTo>
                    <a:pt x="39" y="25"/>
                  </a:moveTo>
                  <a:cubicBezTo>
                    <a:pt x="28" y="19"/>
                    <a:pt x="19" y="11"/>
                    <a:pt x="9" y="4"/>
                  </a:cubicBezTo>
                  <a:cubicBezTo>
                    <a:pt x="5" y="0"/>
                    <a:pt x="0" y="8"/>
                    <a:pt x="5" y="12"/>
                  </a:cubicBezTo>
                  <a:cubicBezTo>
                    <a:pt x="15" y="19"/>
                    <a:pt x="24" y="29"/>
                    <a:pt x="36" y="33"/>
                  </a:cubicBezTo>
                  <a:cubicBezTo>
                    <a:pt x="41" y="34"/>
                    <a:pt x="43" y="28"/>
                    <a:pt x="39" y="2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1602"/>
            <p:cNvSpPr>
              <a:spLocks/>
            </p:cNvSpPr>
            <p:nvPr/>
          </p:nvSpPr>
          <p:spPr bwMode="auto">
            <a:xfrm>
              <a:off x="7026275" y="-2713038"/>
              <a:ext cx="166688" cy="149225"/>
            </a:xfrm>
            <a:custGeom>
              <a:avLst/>
              <a:gdLst>
                <a:gd name="T0" fmla="*/ 45 w 52"/>
                <a:gd name="T1" fmla="*/ 2 h 47"/>
                <a:gd name="T2" fmla="*/ 5 w 52"/>
                <a:gd name="T3" fmla="*/ 35 h 47"/>
                <a:gd name="T4" fmla="*/ 12 w 52"/>
                <a:gd name="T5" fmla="*/ 42 h 47"/>
                <a:gd name="T6" fmla="*/ 49 w 52"/>
                <a:gd name="T7" fmla="*/ 8 h 47"/>
                <a:gd name="T8" fmla="*/ 45 w 52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7">
                  <a:moveTo>
                    <a:pt x="45" y="2"/>
                  </a:moveTo>
                  <a:cubicBezTo>
                    <a:pt x="31" y="13"/>
                    <a:pt x="18" y="24"/>
                    <a:pt x="5" y="35"/>
                  </a:cubicBezTo>
                  <a:cubicBezTo>
                    <a:pt x="0" y="39"/>
                    <a:pt x="7" y="47"/>
                    <a:pt x="12" y="42"/>
                  </a:cubicBezTo>
                  <a:cubicBezTo>
                    <a:pt x="23" y="29"/>
                    <a:pt x="37" y="20"/>
                    <a:pt x="49" y="8"/>
                  </a:cubicBezTo>
                  <a:cubicBezTo>
                    <a:pt x="52" y="5"/>
                    <a:pt x="48" y="0"/>
                    <a:pt x="45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1603"/>
            <p:cNvSpPr>
              <a:spLocks/>
            </p:cNvSpPr>
            <p:nvPr/>
          </p:nvSpPr>
          <p:spPr bwMode="auto">
            <a:xfrm>
              <a:off x="7169150" y="-2713038"/>
              <a:ext cx="100013" cy="177800"/>
            </a:xfrm>
            <a:custGeom>
              <a:avLst/>
              <a:gdLst>
                <a:gd name="T0" fmla="*/ 29 w 31"/>
                <a:gd name="T1" fmla="*/ 51 h 56"/>
                <a:gd name="T2" fmla="*/ 11 w 31"/>
                <a:gd name="T3" fmla="*/ 5 h 56"/>
                <a:gd name="T4" fmla="*/ 3 w 31"/>
                <a:gd name="T5" fmla="*/ 9 h 56"/>
                <a:gd name="T6" fmla="*/ 24 w 31"/>
                <a:gd name="T7" fmla="*/ 53 h 56"/>
                <a:gd name="T8" fmla="*/ 29 w 31"/>
                <a:gd name="T9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6">
                  <a:moveTo>
                    <a:pt x="29" y="51"/>
                  </a:moveTo>
                  <a:cubicBezTo>
                    <a:pt x="23" y="35"/>
                    <a:pt x="19" y="19"/>
                    <a:pt x="11" y="5"/>
                  </a:cubicBezTo>
                  <a:cubicBezTo>
                    <a:pt x="8" y="0"/>
                    <a:pt x="0" y="5"/>
                    <a:pt x="3" y="9"/>
                  </a:cubicBezTo>
                  <a:cubicBezTo>
                    <a:pt x="13" y="22"/>
                    <a:pt x="15" y="40"/>
                    <a:pt x="24" y="53"/>
                  </a:cubicBezTo>
                  <a:cubicBezTo>
                    <a:pt x="26" y="56"/>
                    <a:pt x="31" y="54"/>
                    <a:pt x="29" y="5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1604"/>
            <p:cNvSpPr>
              <a:spLocks/>
            </p:cNvSpPr>
            <p:nvPr/>
          </p:nvSpPr>
          <p:spPr bwMode="auto">
            <a:xfrm>
              <a:off x="7189787" y="-2744788"/>
              <a:ext cx="161925" cy="50800"/>
            </a:xfrm>
            <a:custGeom>
              <a:avLst/>
              <a:gdLst>
                <a:gd name="T0" fmla="*/ 44 w 51"/>
                <a:gd name="T1" fmla="*/ 2 h 16"/>
                <a:gd name="T2" fmla="*/ 5 w 51"/>
                <a:gd name="T3" fmla="*/ 7 h 16"/>
                <a:gd name="T4" fmla="*/ 7 w 51"/>
                <a:gd name="T5" fmla="*/ 15 h 16"/>
                <a:gd name="T6" fmla="*/ 46 w 51"/>
                <a:gd name="T7" fmla="*/ 9 h 16"/>
                <a:gd name="T8" fmla="*/ 44 w 51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6">
                  <a:moveTo>
                    <a:pt x="44" y="2"/>
                  </a:moveTo>
                  <a:cubicBezTo>
                    <a:pt x="31" y="5"/>
                    <a:pt x="18" y="3"/>
                    <a:pt x="5" y="7"/>
                  </a:cubicBezTo>
                  <a:cubicBezTo>
                    <a:pt x="0" y="9"/>
                    <a:pt x="2" y="16"/>
                    <a:pt x="7" y="15"/>
                  </a:cubicBezTo>
                  <a:cubicBezTo>
                    <a:pt x="20" y="14"/>
                    <a:pt x="34" y="14"/>
                    <a:pt x="46" y="9"/>
                  </a:cubicBezTo>
                  <a:cubicBezTo>
                    <a:pt x="51" y="7"/>
                    <a:pt x="49" y="0"/>
                    <a:pt x="44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1605"/>
            <p:cNvSpPr>
              <a:spLocks/>
            </p:cNvSpPr>
            <p:nvPr/>
          </p:nvSpPr>
          <p:spPr bwMode="auto">
            <a:xfrm>
              <a:off x="7150100" y="-2751138"/>
              <a:ext cx="385763" cy="417513"/>
            </a:xfrm>
            <a:custGeom>
              <a:avLst/>
              <a:gdLst>
                <a:gd name="T0" fmla="*/ 118 w 121"/>
                <a:gd name="T1" fmla="*/ 121 h 131"/>
                <a:gd name="T2" fmla="*/ 96 w 121"/>
                <a:gd name="T3" fmla="*/ 93 h 131"/>
                <a:gd name="T4" fmla="*/ 72 w 121"/>
                <a:gd name="T5" fmla="*/ 61 h 131"/>
                <a:gd name="T6" fmla="*/ 46 w 121"/>
                <a:gd name="T7" fmla="*/ 33 h 131"/>
                <a:gd name="T8" fmla="*/ 32 w 121"/>
                <a:gd name="T9" fmla="*/ 20 h 131"/>
                <a:gd name="T10" fmla="*/ 17 w 121"/>
                <a:gd name="T11" fmla="*/ 8 h 131"/>
                <a:gd name="T12" fmla="*/ 9 w 121"/>
                <a:gd name="T13" fmla="*/ 19 h 131"/>
                <a:gd name="T14" fmla="*/ 38 w 121"/>
                <a:gd name="T15" fmla="*/ 43 h 131"/>
                <a:gd name="T16" fmla="*/ 63 w 121"/>
                <a:gd name="T17" fmla="*/ 70 h 131"/>
                <a:gd name="T18" fmla="*/ 86 w 121"/>
                <a:gd name="T19" fmla="*/ 99 h 131"/>
                <a:gd name="T20" fmla="*/ 110 w 121"/>
                <a:gd name="T21" fmla="*/ 128 h 131"/>
                <a:gd name="T22" fmla="*/ 118 w 121"/>
                <a:gd name="T23" fmla="*/ 12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131">
                  <a:moveTo>
                    <a:pt x="118" y="121"/>
                  </a:moveTo>
                  <a:cubicBezTo>
                    <a:pt x="112" y="111"/>
                    <a:pt x="104" y="102"/>
                    <a:pt x="96" y="93"/>
                  </a:cubicBezTo>
                  <a:cubicBezTo>
                    <a:pt x="88" y="82"/>
                    <a:pt x="80" y="72"/>
                    <a:pt x="72" y="61"/>
                  </a:cubicBezTo>
                  <a:cubicBezTo>
                    <a:pt x="63" y="52"/>
                    <a:pt x="55" y="42"/>
                    <a:pt x="46" y="33"/>
                  </a:cubicBezTo>
                  <a:cubicBezTo>
                    <a:pt x="41" y="29"/>
                    <a:pt x="37" y="24"/>
                    <a:pt x="32" y="20"/>
                  </a:cubicBezTo>
                  <a:cubicBezTo>
                    <a:pt x="27" y="16"/>
                    <a:pt x="22" y="13"/>
                    <a:pt x="17" y="8"/>
                  </a:cubicBezTo>
                  <a:cubicBezTo>
                    <a:pt x="10" y="0"/>
                    <a:pt x="0" y="15"/>
                    <a:pt x="9" y="19"/>
                  </a:cubicBezTo>
                  <a:cubicBezTo>
                    <a:pt x="20" y="24"/>
                    <a:pt x="29" y="35"/>
                    <a:pt x="38" y="43"/>
                  </a:cubicBezTo>
                  <a:cubicBezTo>
                    <a:pt x="47" y="52"/>
                    <a:pt x="55" y="61"/>
                    <a:pt x="63" y="70"/>
                  </a:cubicBezTo>
                  <a:cubicBezTo>
                    <a:pt x="71" y="80"/>
                    <a:pt x="79" y="90"/>
                    <a:pt x="86" y="99"/>
                  </a:cubicBezTo>
                  <a:cubicBezTo>
                    <a:pt x="94" y="109"/>
                    <a:pt x="101" y="119"/>
                    <a:pt x="110" y="128"/>
                  </a:cubicBezTo>
                  <a:cubicBezTo>
                    <a:pt x="114" y="131"/>
                    <a:pt x="121" y="126"/>
                    <a:pt x="118" y="1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Rectangle 1606"/>
            <p:cNvSpPr>
              <a:spLocks noChangeArrowheads="1"/>
            </p:cNvSpPr>
            <p:nvPr/>
          </p:nvSpPr>
          <p:spPr bwMode="auto">
            <a:xfrm>
              <a:off x="6765925" y="-2428875"/>
              <a:ext cx="1588" cy="1588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Rectangle 1607"/>
            <p:cNvSpPr>
              <a:spLocks noChangeArrowheads="1"/>
            </p:cNvSpPr>
            <p:nvPr/>
          </p:nvSpPr>
          <p:spPr bwMode="auto">
            <a:xfrm>
              <a:off x="6892925" y="-2538413"/>
              <a:ext cx="1588" cy="3175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Rectangle 1608"/>
            <p:cNvSpPr>
              <a:spLocks noChangeArrowheads="1"/>
            </p:cNvSpPr>
            <p:nvPr/>
          </p:nvSpPr>
          <p:spPr bwMode="auto">
            <a:xfrm>
              <a:off x="6892925" y="-2538413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1609"/>
            <p:cNvSpPr>
              <a:spLocks/>
            </p:cNvSpPr>
            <p:nvPr/>
          </p:nvSpPr>
          <p:spPr bwMode="auto">
            <a:xfrm>
              <a:off x="6753225" y="-2554288"/>
              <a:ext cx="152400" cy="138113"/>
            </a:xfrm>
            <a:custGeom>
              <a:avLst/>
              <a:gdLst>
                <a:gd name="T0" fmla="*/ 42 w 48"/>
                <a:gd name="T1" fmla="*/ 2 h 43"/>
                <a:gd name="T2" fmla="*/ 38 w 48"/>
                <a:gd name="T3" fmla="*/ 5 h 43"/>
                <a:gd name="T4" fmla="*/ 2 w 48"/>
                <a:gd name="T5" fmla="*/ 37 h 43"/>
                <a:gd name="T6" fmla="*/ 2 w 48"/>
                <a:gd name="T7" fmla="*/ 41 h 43"/>
                <a:gd name="T8" fmla="*/ 6 w 48"/>
                <a:gd name="T9" fmla="*/ 41 h 43"/>
                <a:gd name="T10" fmla="*/ 45 w 48"/>
                <a:gd name="T11" fmla="*/ 10 h 43"/>
                <a:gd name="T12" fmla="*/ 46 w 48"/>
                <a:gd name="T13" fmla="*/ 9 h 43"/>
                <a:gd name="T14" fmla="*/ 48 w 48"/>
                <a:gd name="T15" fmla="*/ 6 h 43"/>
                <a:gd name="T16" fmla="*/ 47 w 48"/>
                <a:gd name="T17" fmla="*/ 3 h 43"/>
                <a:gd name="T18" fmla="*/ 42 w 48"/>
                <a:gd name="T1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3">
                  <a:moveTo>
                    <a:pt x="42" y="2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26" y="14"/>
                    <a:pt x="13" y="25"/>
                    <a:pt x="2" y="37"/>
                  </a:cubicBezTo>
                  <a:cubicBezTo>
                    <a:pt x="0" y="38"/>
                    <a:pt x="1" y="40"/>
                    <a:pt x="2" y="41"/>
                  </a:cubicBezTo>
                  <a:cubicBezTo>
                    <a:pt x="3" y="42"/>
                    <a:pt x="5" y="43"/>
                    <a:pt x="6" y="41"/>
                  </a:cubicBezTo>
                  <a:cubicBezTo>
                    <a:pt x="17" y="31"/>
                    <a:pt x="29" y="21"/>
                    <a:pt x="45" y="1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8" y="8"/>
                    <a:pt x="48" y="6"/>
                  </a:cubicBezTo>
                  <a:cubicBezTo>
                    <a:pt x="48" y="5"/>
                    <a:pt x="48" y="4"/>
                    <a:pt x="47" y="3"/>
                  </a:cubicBezTo>
                  <a:cubicBezTo>
                    <a:pt x="46" y="0"/>
                    <a:pt x="43" y="1"/>
                    <a:pt x="42" y="2"/>
                  </a:cubicBezTo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Rectangle 1610"/>
            <p:cNvSpPr>
              <a:spLocks noChangeArrowheads="1"/>
            </p:cNvSpPr>
            <p:nvPr/>
          </p:nvSpPr>
          <p:spPr bwMode="auto">
            <a:xfrm>
              <a:off x="6892925" y="-2538413"/>
              <a:ext cx="1588" cy="3175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Rectangle 1611"/>
            <p:cNvSpPr>
              <a:spLocks noChangeArrowheads="1"/>
            </p:cNvSpPr>
            <p:nvPr/>
          </p:nvSpPr>
          <p:spPr bwMode="auto">
            <a:xfrm>
              <a:off x="6892925" y="-2538413"/>
              <a:ext cx="158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Rectangle 1612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Rectangle 1613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1614"/>
            <p:cNvSpPr>
              <a:spLocks/>
            </p:cNvSpPr>
            <p:nvPr/>
          </p:nvSpPr>
          <p:spPr bwMode="auto">
            <a:xfrm>
              <a:off x="6877050" y="-2636838"/>
              <a:ext cx="142875" cy="117475"/>
            </a:xfrm>
            <a:custGeom>
              <a:avLst/>
              <a:gdLst>
                <a:gd name="T0" fmla="*/ 42 w 45"/>
                <a:gd name="T1" fmla="*/ 1 h 37"/>
                <a:gd name="T2" fmla="*/ 35 w 45"/>
                <a:gd name="T3" fmla="*/ 3 h 37"/>
                <a:gd name="T4" fmla="*/ 21 w 45"/>
                <a:gd name="T5" fmla="*/ 14 h 37"/>
                <a:gd name="T6" fmla="*/ 2 w 45"/>
                <a:gd name="T7" fmla="*/ 28 h 37"/>
                <a:gd name="T8" fmla="*/ 1 w 45"/>
                <a:gd name="T9" fmla="*/ 34 h 37"/>
                <a:gd name="T10" fmla="*/ 7 w 45"/>
                <a:gd name="T11" fmla="*/ 35 h 37"/>
                <a:gd name="T12" fmla="*/ 18 w 45"/>
                <a:gd name="T13" fmla="*/ 28 h 37"/>
                <a:gd name="T14" fmla="*/ 40 w 45"/>
                <a:gd name="T15" fmla="*/ 11 h 37"/>
                <a:gd name="T16" fmla="*/ 41 w 45"/>
                <a:gd name="T17" fmla="*/ 11 h 37"/>
                <a:gd name="T18" fmla="*/ 45 w 45"/>
                <a:gd name="T19" fmla="*/ 4 h 37"/>
                <a:gd name="T20" fmla="*/ 42 w 45"/>
                <a:gd name="T21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7">
                  <a:moveTo>
                    <a:pt x="42" y="1"/>
                  </a:moveTo>
                  <a:cubicBezTo>
                    <a:pt x="41" y="0"/>
                    <a:pt x="38" y="1"/>
                    <a:pt x="35" y="3"/>
                  </a:cubicBezTo>
                  <a:cubicBezTo>
                    <a:pt x="31" y="6"/>
                    <a:pt x="26" y="9"/>
                    <a:pt x="21" y="14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9"/>
                    <a:pt x="0" y="31"/>
                    <a:pt x="1" y="34"/>
                  </a:cubicBezTo>
                  <a:cubicBezTo>
                    <a:pt x="3" y="37"/>
                    <a:pt x="6" y="36"/>
                    <a:pt x="7" y="3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5" y="23"/>
                    <a:pt x="33" y="17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3" y="9"/>
                    <a:pt x="45" y="7"/>
                    <a:pt x="45" y="4"/>
                  </a:cubicBezTo>
                  <a:cubicBezTo>
                    <a:pt x="45" y="2"/>
                    <a:pt x="44" y="1"/>
                    <a:pt x="42" y="1"/>
                  </a:cubicBezTo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Rectangle 1615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Rectangle 1616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1617"/>
            <p:cNvSpPr>
              <a:spLocks/>
            </p:cNvSpPr>
            <p:nvPr/>
          </p:nvSpPr>
          <p:spPr bwMode="auto">
            <a:xfrm>
              <a:off x="6994525" y="-2636838"/>
              <a:ext cx="95250" cy="57150"/>
            </a:xfrm>
            <a:custGeom>
              <a:avLst/>
              <a:gdLst>
                <a:gd name="T0" fmla="*/ 13 w 30"/>
                <a:gd name="T1" fmla="*/ 3 h 18"/>
                <a:gd name="T2" fmla="*/ 10 w 30"/>
                <a:gd name="T3" fmla="*/ 2 h 18"/>
                <a:gd name="T4" fmla="*/ 1 w 30"/>
                <a:gd name="T5" fmla="*/ 2 h 18"/>
                <a:gd name="T6" fmla="*/ 0 w 30"/>
                <a:gd name="T7" fmla="*/ 6 h 18"/>
                <a:gd name="T8" fmla="*/ 3 w 30"/>
                <a:gd name="T9" fmla="*/ 8 h 18"/>
                <a:gd name="T10" fmla="*/ 3 w 30"/>
                <a:gd name="T11" fmla="*/ 8 h 18"/>
                <a:gd name="T12" fmla="*/ 3 w 30"/>
                <a:gd name="T13" fmla="*/ 9 h 18"/>
                <a:gd name="T14" fmla="*/ 8 w 30"/>
                <a:gd name="T15" fmla="*/ 10 h 18"/>
                <a:gd name="T16" fmla="*/ 12 w 30"/>
                <a:gd name="T17" fmla="*/ 11 h 18"/>
                <a:gd name="T18" fmla="*/ 24 w 30"/>
                <a:gd name="T19" fmla="*/ 17 h 18"/>
                <a:gd name="T20" fmla="*/ 29 w 30"/>
                <a:gd name="T21" fmla="*/ 15 h 18"/>
                <a:gd name="T22" fmla="*/ 27 w 30"/>
                <a:gd name="T23" fmla="*/ 10 h 18"/>
                <a:gd name="T24" fmla="*/ 13 w 30"/>
                <a:gd name="T2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18">
                  <a:moveTo>
                    <a:pt x="13" y="3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7" y="1"/>
                    <a:pt x="3" y="0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9"/>
                    <a:pt x="6" y="10"/>
                    <a:pt x="8" y="10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6" y="14"/>
                    <a:pt x="20" y="16"/>
                    <a:pt x="24" y="17"/>
                  </a:cubicBezTo>
                  <a:cubicBezTo>
                    <a:pt x="26" y="18"/>
                    <a:pt x="28" y="17"/>
                    <a:pt x="29" y="15"/>
                  </a:cubicBezTo>
                  <a:cubicBezTo>
                    <a:pt x="30" y="14"/>
                    <a:pt x="29" y="11"/>
                    <a:pt x="27" y="10"/>
                  </a:cubicBezTo>
                  <a:cubicBezTo>
                    <a:pt x="23" y="7"/>
                    <a:pt x="18" y="5"/>
                    <a:pt x="13" y="3"/>
                  </a:cubicBezTo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Rectangle 1618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Rectangle 1619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1620"/>
            <p:cNvSpPr>
              <a:spLocks/>
            </p:cNvSpPr>
            <p:nvPr/>
          </p:nvSpPr>
          <p:spPr bwMode="auto">
            <a:xfrm>
              <a:off x="6994525" y="-2687638"/>
              <a:ext cx="88900" cy="73025"/>
            </a:xfrm>
            <a:custGeom>
              <a:avLst/>
              <a:gdLst>
                <a:gd name="T0" fmla="*/ 21 w 28"/>
                <a:gd name="T1" fmla="*/ 1 h 23"/>
                <a:gd name="T2" fmla="*/ 10 w 28"/>
                <a:gd name="T3" fmla="*/ 9 h 23"/>
                <a:gd name="T4" fmla="*/ 4 w 28"/>
                <a:gd name="T5" fmla="*/ 14 h 23"/>
                <a:gd name="T6" fmla="*/ 3 w 28"/>
                <a:gd name="T7" fmla="*/ 15 h 23"/>
                <a:gd name="T8" fmla="*/ 2 w 28"/>
                <a:gd name="T9" fmla="*/ 16 h 23"/>
                <a:gd name="T10" fmla="*/ 0 w 28"/>
                <a:gd name="T11" fmla="*/ 18 h 23"/>
                <a:gd name="T12" fmla="*/ 0 w 28"/>
                <a:gd name="T13" fmla="*/ 21 h 23"/>
                <a:gd name="T14" fmla="*/ 0 w 28"/>
                <a:gd name="T15" fmla="*/ 21 h 23"/>
                <a:gd name="T16" fmla="*/ 2 w 28"/>
                <a:gd name="T17" fmla="*/ 23 h 23"/>
                <a:gd name="T18" fmla="*/ 5 w 28"/>
                <a:gd name="T19" fmla="*/ 23 h 23"/>
                <a:gd name="T20" fmla="*/ 6 w 28"/>
                <a:gd name="T21" fmla="*/ 22 h 23"/>
                <a:gd name="T22" fmla="*/ 6 w 28"/>
                <a:gd name="T23" fmla="*/ 22 h 23"/>
                <a:gd name="T24" fmla="*/ 10 w 28"/>
                <a:gd name="T25" fmla="*/ 19 h 23"/>
                <a:gd name="T26" fmla="*/ 21 w 28"/>
                <a:gd name="T27" fmla="*/ 11 h 23"/>
                <a:gd name="T28" fmla="*/ 25 w 28"/>
                <a:gd name="T29" fmla="*/ 8 h 23"/>
                <a:gd name="T30" fmla="*/ 26 w 28"/>
                <a:gd name="T31" fmla="*/ 2 h 23"/>
                <a:gd name="T32" fmla="*/ 21 w 28"/>
                <a:gd name="T3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3">
                  <a:moveTo>
                    <a:pt x="21" y="1"/>
                  </a:moveTo>
                  <a:cubicBezTo>
                    <a:pt x="17" y="3"/>
                    <a:pt x="14" y="6"/>
                    <a:pt x="10" y="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2" y="23"/>
                  </a:cubicBezTo>
                  <a:cubicBezTo>
                    <a:pt x="3" y="23"/>
                    <a:pt x="4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4" y="17"/>
                    <a:pt x="17" y="14"/>
                    <a:pt x="21" y="11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6"/>
                    <a:pt x="28" y="4"/>
                    <a:pt x="26" y="2"/>
                  </a:cubicBezTo>
                  <a:cubicBezTo>
                    <a:pt x="26" y="1"/>
                    <a:pt x="24" y="0"/>
                    <a:pt x="21" y="1"/>
                  </a:cubicBezTo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Rectangle 1621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solidFill>
              <a:srgbClr val="D60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Rectangle 1622"/>
            <p:cNvSpPr>
              <a:spLocks noChangeArrowheads="1"/>
            </p:cNvSpPr>
            <p:nvPr/>
          </p:nvSpPr>
          <p:spPr bwMode="auto">
            <a:xfrm>
              <a:off x="7004050" y="-2620963"/>
              <a:ext cx="3175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1623"/>
            <p:cNvSpPr>
              <a:spLocks/>
            </p:cNvSpPr>
            <p:nvPr/>
          </p:nvSpPr>
          <p:spPr bwMode="auto">
            <a:xfrm>
              <a:off x="6981825" y="-2722563"/>
              <a:ext cx="31750" cy="107950"/>
            </a:xfrm>
            <a:custGeom>
              <a:avLst/>
              <a:gdLst>
                <a:gd name="T0" fmla="*/ 7 w 10"/>
                <a:gd name="T1" fmla="*/ 1 h 34"/>
                <a:gd name="T2" fmla="*/ 2 w 10"/>
                <a:gd name="T3" fmla="*/ 3 h 34"/>
                <a:gd name="T4" fmla="*/ 1 w 10"/>
                <a:gd name="T5" fmla="*/ 20 h 34"/>
                <a:gd name="T6" fmla="*/ 1 w 10"/>
                <a:gd name="T7" fmla="*/ 21 h 34"/>
                <a:gd name="T8" fmla="*/ 3 w 10"/>
                <a:gd name="T9" fmla="*/ 29 h 34"/>
                <a:gd name="T10" fmla="*/ 4 w 10"/>
                <a:gd name="T11" fmla="*/ 31 h 34"/>
                <a:gd name="T12" fmla="*/ 6 w 10"/>
                <a:gd name="T13" fmla="*/ 33 h 34"/>
                <a:gd name="T14" fmla="*/ 6 w 10"/>
                <a:gd name="T15" fmla="*/ 34 h 34"/>
                <a:gd name="T16" fmla="*/ 8 w 10"/>
                <a:gd name="T17" fmla="*/ 34 h 34"/>
                <a:gd name="T18" fmla="*/ 10 w 10"/>
                <a:gd name="T19" fmla="*/ 33 h 34"/>
                <a:gd name="T20" fmla="*/ 10 w 10"/>
                <a:gd name="T21" fmla="*/ 25 h 34"/>
                <a:gd name="T22" fmla="*/ 10 w 10"/>
                <a:gd name="T23" fmla="*/ 4 h 34"/>
                <a:gd name="T24" fmla="*/ 7 w 10"/>
                <a:gd name="T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4">
                  <a:moveTo>
                    <a:pt x="7" y="1"/>
                  </a:moveTo>
                  <a:cubicBezTo>
                    <a:pt x="5" y="0"/>
                    <a:pt x="2" y="1"/>
                    <a:pt x="2" y="3"/>
                  </a:cubicBezTo>
                  <a:cubicBezTo>
                    <a:pt x="0" y="8"/>
                    <a:pt x="0" y="14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7"/>
                    <a:pt x="3" y="29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7" y="34"/>
                    <a:pt x="8" y="34"/>
                  </a:cubicBezTo>
                  <a:cubicBezTo>
                    <a:pt x="9" y="34"/>
                    <a:pt x="9" y="34"/>
                    <a:pt x="10" y="33"/>
                  </a:cubicBezTo>
                  <a:cubicBezTo>
                    <a:pt x="10" y="30"/>
                    <a:pt x="10" y="26"/>
                    <a:pt x="10" y="25"/>
                  </a:cubicBezTo>
                  <a:cubicBezTo>
                    <a:pt x="9" y="19"/>
                    <a:pt x="9" y="12"/>
                    <a:pt x="10" y="4"/>
                  </a:cubicBezTo>
                  <a:cubicBezTo>
                    <a:pt x="10" y="2"/>
                    <a:pt x="8" y="1"/>
                    <a:pt x="7" y="1"/>
                  </a:cubicBezTo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Rectangle 1624"/>
            <p:cNvSpPr>
              <a:spLocks noChangeArrowheads="1"/>
            </p:cNvSpPr>
            <p:nvPr/>
          </p:nvSpPr>
          <p:spPr bwMode="auto">
            <a:xfrm>
              <a:off x="6927850" y="-2873375"/>
              <a:ext cx="1484313" cy="546100"/>
            </a:xfrm>
            <a:prstGeom prst="rect">
              <a:avLst/>
            </a:prstGeom>
            <a:solidFill>
              <a:srgbClr val="DFD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1625"/>
            <p:cNvSpPr>
              <a:spLocks noEditPoints="1"/>
            </p:cNvSpPr>
            <p:nvPr/>
          </p:nvSpPr>
          <p:spPr bwMode="auto">
            <a:xfrm>
              <a:off x="7180262" y="-2725738"/>
              <a:ext cx="1050925" cy="392113"/>
            </a:xfrm>
            <a:custGeom>
              <a:avLst/>
              <a:gdLst>
                <a:gd name="T0" fmla="*/ 39 w 330"/>
                <a:gd name="T1" fmla="*/ 46 h 123"/>
                <a:gd name="T2" fmla="*/ 15 w 330"/>
                <a:gd name="T3" fmla="*/ 67 h 123"/>
                <a:gd name="T4" fmla="*/ 0 w 330"/>
                <a:gd name="T5" fmla="*/ 114 h 123"/>
                <a:gd name="T6" fmla="*/ 99 w 330"/>
                <a:gd name="T7" fmla="*/ 117 h 123"/>
                <a:gd name="T8" fmla="*/ 77 w 330"/>
                <a:gd name="T9" fmla="*/ 91 h 123"/>
                <a:gd name="T10" fmla="*/ 54 w 330"/>
                <a:gd name="T11" fmla="*/ 62 h 123"/>
                <a:gd name="T12" fmla="*/ 39 w 330"/>
                <a:gd name="T13" fmla="*/ 46 h 123"/>
                <a:gd name="T14" fmla="*/ 52 w 330"/>
                <a:gd name="T15" fmla="*/ 26 h 123"/>
                <a:gd name="T16" fmla="*/ 50 w 330"/>
                <a:gd name="T17" fmla="*/ 27 h 123"/>
                <a:gd name="T18" fmla="*/ 49 w 330"/>
                <a:gd name="T19" fmla="*/ 30 h 123"/>
                <a:gd name="T20" fmla="*/ 62 w 330"/>
                <a:gd name="T21" fmla="*/ 38 h 123"/>
                <a:gd name="T22" fmla="*/ 63 w 330"/>
                <a:gd name="T23" fmla="*/ 44 h 123"/>
                <a:gd name="T24" fmla="*/ 60 w 330"/>
                <a:gd name="T25" fmla="*/ 45 h 123"/>
                <a:gd name="T26" fmla="*/ 59 w 330"/>
                <a:gd name="T27" fmla="*/ 45 h 123"/>
                <a:gd name="T28" fmla="*/ 52 w 330"/>
                <a:gd name="T29" fmla="*/ 42 h 123"/>
                <a:gd name="T30" fmla="*/ 63 w 330"/>
                <a:gd name="T31" fmla="*/ 53 h 123"/>
                <a:gd name="T32" fmla="*/ 87 w 330"/>
                <a:gd name="T33" fmla="*/ 85 h 123"/>
                <a:gd name="T34" fmla="*/ 109 w 330"/>
                <a:gd name="T35" fmla="*/ 113 h 123"/>
                <a:gd name="T36" fmla="*/ 110 w 330"/>
                <a:gd name="T37" fmla="*/ 117 h 123"/>
                <a:gd name="T38" fmla="*/ 258 w 330"/>
                <a:gd name="T39" fmla="*/ 121 h 123"/>
                <a:gd name="T40" fmla="*/ 211 w 330"/>
                <a:gd name="T41" fmla="*/ 95 h 123"/>
                <a:gd name="T42" fmla="*/ 115 w 330"/>
                <a:gd name="T43" fmla="*/ 49 h 123"/>
                <a:gd name="T44" fmla="*/ 52 w 330"/>
                <a:gd name="T45" fmla="*/ 26 h 123"/>
                <a:gd name="T46" fmla="*/ 266 w 330"/>
                <a:gd name="T47" fmla="*/ 0 h 123"/>
                <a:gd name="T48" fmla="*/ 240 w 330"/>
                <a:gd name="T49" fmla="*/ 19 h 123"/>
                <a:gd name="T50" fmla="*/ 216 w 330"/>
                <a:gd name="T51" fmla="*/ 30 h 123"/>
                <a:gd name="T52" fmla="*/ 184 w 330"/>
                <a:gd name="T53" fmla="*/ 38 h 123"/>
                <a:gd name="T54" fmla="*/ 166 w 330"/>
                <a:gd name="T55" fmla="*/ 41 h 123"/>
                <a:gd name="T56" fmla="*/ 315 w 330"/>
                <a:gd name="T57" fmla="*/ 123 h 123"/>
                <a:gd name="T58" fmla="*/ 330 w 330"/>
                <a:gd name="T59" fmla="*/ 123 h 123"/>
                <a:gd name="T60" fmla="*/ 304 w 330"/>
                <a:gd name="T61" fmla="*/ 45 h 123"/>
                <a:gd name="T62" fmla="*/ 266 w 330"/>
                <a:gd name="T6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123">
                  <a:moveTo>
                    <a:pt x="39" y="46"/>
                  </a:moveTo>
                  <a:cubicBezTo>
                    <a:pt x="33" y="54"/>
                    <a:pt x="24" y="62"/>
                    <a:pt x="15" y="67"/>
                  </a:cubicBezTo>
                  <a:cubicBezTo>
                    <a:pt x="9" y="82"/>
                    <a:pt x="4" y="98"/>
                    <a:pt x="0" y="114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91" y="109"/>
                    <a:pt x="84" y="100"/>
                    <a:pt x="77" y="91"/>
                  </a:cubicBezTo>
                  <a:cubicBezTo>
                    <a:pt x="70" y="82"/>
                    <a:pt x="62" y="72"/>
                    <a:pt x="54" y="62"/>
                  </a:cubicBezTo>
                  <a:cubicBezTo>
                    <a:pt x="49" y="57"/>
                    <a:pt x="44" y="51"/>
                    <a:pt x="39" y="46"/>
                  </a:cubicBezTo>
                  <a:moveTo>
                    <a:pt x="52" y="26"/>
                  </a:moveTo>
                  <a:cubicBezTo>
                    <a:pt x="52" y="26"/>
                    <a:pt x="51" y="27"/>
                    <a:pt x="50" y="27"/>
                  </a:cubicBezTo>
                  <a:cubicBezTo>
                    <a:pt x="50" y="28"/>
                    <a:pt x="49" y="29"/>
                    <a:pt x="49" y="30"/>
                  </a:cubicBezTo>
                  <a:cubicBezTo>
                    <a:pt x="53" y="32"/>
                    <a:pt x="58" y="35"/>
                    <a:pt x="62" y="38"/>
                  </a:cubicBezTo>
                  <a:cubicBezTo>
                    <a:pt x="64" y="39"/>
                    <a:pt x="64" y="42"/>
                    <a:pt x="63" y="44"/>
                  </a:cubicBezTo>
                  <a:cubicBezTo>
                    <a:pt x="63" y="45"/>
                    <a:pt x="62" y="45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57" y="44"/>
                    <a:pt x="54" y="43"/>
                    <a:pt x="52" y="42"/>
                  </a:cubicBezTo>
                  <a:cubicBezTo>
                    <a:pt x="56" y="45"/>
                    <a:pt x="59" y="49"/>
                    <a:pt x="63" y="53"/>
                  </a:cubicBezTo>
                  <a:cubicBezTo>
                    <a:pt x="71" y="64"/>
                    <a:pt x="79" y="74"/>
                    <a:pt x="87" y="85"/>
                  </a:cubicBezTo>
                  <a:cubicBezTo>
                    <a:pt x="95" y="94"/>
                    <a:pt x="103" y="103"/>
                    <a:pt x="109" y="113"/>
                  </a:cubicBezTo>
                  <a:cubicBezTo>
                    <a:pt x="110" y="115"/>
                    <a:pt x="110" y="116"/>
                    <a:pt x="110" y="117"/>
                  </a:cubicBezTo>
                  <a:cubicBezTo>
                    <a:pt x="258" y="121"/>
                    <a:pt x="258" y="121"/>
                    <a:pt x="258" y="121"/>
                  </a:cubicBezTo>
                  <a:cubicBezTo>
                    <a:pt x="242" y="112"/>
                    <a:pt x="227" y="104"/>
                    <a:pt x="211" y="95"/>
                  </a:cubicBezTo>
                  <a:cubicBezTo>
                    <a:pt x="180" y="79"/>
                    <a:pt x="148" y="63"/>
                    <a:pt x="115" y="49"/>
                  </a:cubicBezTo>
                  <a:cubicBezTo>
                    <a:pt x="96" y="40"/>
                    <a:pt x="74" y="32"/>
                    <a:pt x="52" y="26"/>
                  </a:cubicBezTo>
                  <a:moveTo>
                    <a:pt x="266" y="0"/>
                  </a:moveTo>
                  <a:cubicBezTo>
                    <a:pt x="259" y="7"/>
                    <a:pt x="250" y="13"/>
                    <a:pt x="240" y="19"/>
                  </a:cubicBezTo>
                  <a:cubicBezTo>
                    <a:pt x="233" y="23"/>
                    <a:pt x="224" y="27"/>
                    <a:pt x="216" y="30"/>
                  </a:cubicBezTo>
                  <a:cubicBezTo>
                    <a:pt x="206" y="33"/>
                    <a:pt x="195" y="36"/>
                    <a:pt x="184" y="38"/>
                  </a:cubicBezTo>
                  <a:cubicBezTo>
                    <a:pt x="178" y="39"/>
                    <a:pt x="172" y="40"/>
                    <a:pt x="166" y="41"/>
                  </a:cubicBezTo>
                  <a:cubicBezTo>
                    <a:pt x="217" y="65"/>
                    <a:pt x="267" y="93"/>
                    <a:pt x="315" y="123"/>
                  </a:cubicBezTo>
                  <a:cubicBezTo>
                    <a:pt x="330" y="123"/>
                    <a:pt x="330" y="123"/>
                    <a:pt x="330" y="123"/>
                  </a:cubicBezTo>
                  <a:cubicBezTo>
                    <a:pt x="324" y="96"/>
                    <a:pt x="316" y="69"/>
                    <a:pt x="304" y="45"/>
                  </a:cubicBezTo>
                  <a:cubicBezTo>
                    <a:pt x="295" y="27"/>
                    <a:pt x="282" y="12"/>
                    <a:pt x="266" y="0"/>
                  </a:cubicBezTo>
                </a:path>
              </a:pathLst>
            </a:custGeom>
            <a:solidFill>
              <a:srgbClr val="DA8D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1626"/>
            <p:cNvSpPr>
              <a:spLocks noEditPoints="1"/>
            </p:cNvSpPr>
            <p:nvPr/>
          </p:nvSpPr>
          <p:spPr bwMode="auto">
            <a:xfrm>
              <a:off x="7159625" y="-2741613"/>
              <a:ext cx="1090613" cy="407988"/>
            </a:xfrm>
            <a:custGeom>
              <a:avLst/>
              <a:gdLst>
                <a:gd name="T0" fmla="*/ 21 w 342"/>
                <a:gd name="T1" fmla="*/ 72 h 128"/>
                <a:gd name="T2" fmla="*/ 13 w 342"/>
                <a:gd name="T3" fmla="*/ 75 h 128"/>
                <a:gd name="T4" fmla="*/ 0 w 342"/>
                <a:gd name="T5" fmla="*/ 119 h 128"/>
                <a:gd name="T6" fmla="*/ 6 w 342"/>
                <a:gd name="T7" fmla="*/ 119 h 128"/>
                <a:gd name="T8" fmla="*/ 21 w 342"/>
                <a:gd name="T9" fmla="*/ 72 h 128"/>
                <a:gd name="T10" fmla="*/ 21 w 342"/>
                <a:gd name="T11" fmla="*/ 57 h 128"/>
                <a:gd name="T12" fmla="*/ 21 w 342"/>
                <a:gd name="T13" fmla="*/ 57 h 128"/>
                <a:gd name="T14" fmla="*/ 20 w 342"/>
                <a:gd name="T15" fmla="*/ 58 h 128"/>
                <a:gd name="T16" fmla="*/ 20 w 342"/>
                <a:gd name="T17" fmla="*/ 58 h 128"/>
                <a:gd name="T18" fmla="*/ 21 w 342"/>
                <a:gd name="T19" fmla="*/ 57 h 128"/>
                <a:gd name="T20" fmla="*/ 31 w 342"/>
                <a:gd name="T21" fmla="*/ 36 h 128"/>
                <a:gd name="T22" fmla="*/ 28 w 342"/>
                <a:gd name="T23" fmla="*/ 41 h 128"/>
                <a:gd name="T24" fmla="*/ 33 w 342"/>
                <a:gd name="T25" fmla="*/ 38 h 128"/>
                <a:gd name="T26" fmla="*/ 31 w 342"/>
                <a:gd name="T27" fmla="*/ 36 h 128"/>
                <a:gd name="T28" fmla="*/ 40 w 342"/>
                <a:gd name="T29" fmla="*/ 24 h 128"/>
                <a:gd name="T30" fmla="*/ 38 w 342"/>
                <a:gd name="T31" fmla="*/ 26 h 128"/>
                <a:gd name="T32" fmla="*/ 40 w 342"/>
                <a:gd name="T33" fmla="*/ 27 h 128"/>
                <a:gd name="T34" fmla="*/ 40 w 342"/>
                <a:gd name="T35" fmla="*/ 24 h 128"/>
                <a:gd name="T36" fmla="*/ 40 w 342"/>
                <a:gd name="T37" fmla="*/ 24 h 128"/>
                <a:gd name="T38" fmla="*/ 40 w 342"/>
                <a:gd name="T39" fmla="*/ 24 h 128"/>
                <a:gd name="T40" fmla="*/ 62 w 342"/>
                <a:gd name="T41" fmla="*/ 2 h 128"/>
                <a:gd name="T42" fmla="*/ 62 w 342"/>
                <a:gd name="T43" fmla="*/ 3 h 128"/>
                <a:gd name="T44" fmla="*/ 62 w 342"/>
                <a:gd name="T45" fmla="*/ 3 h 128"/>
                <a:gd name="T46" fmla="*/ 62 w 342"/>
                <a:gd name="T47" fmla="*/ 2 h 128"/>
                <a:gd name="T48" fmla="*/ 276 w 342"/>
                <a:gd name="T49" fmla="*/ 0 h 128"/>
                <a:gd name="T50" fmla="*/ 272 w 342"/>
                <a:gd name="T51" fmla="*/ 5 h 128"/>
                <a:gd name="T52" fmla="*/ 310 w 342"/>
                <a:gd name="T53" fmla="*/ 50 h 128"/>
                <a:gd name="T54" fmla="*/ 336 w 342"/>
                <a:gd name="T55" fmla="*/ 128 h 128"/>
                <a:gd name="T56" fmla="*/ 342 w 342"/>
                <a:gd name="T57" fmla="*/ 128 h 128"/>
                <a:gd name="T58" fmla="*/ 313 w 342"/>
                <a:gd name="T59" fmla="*/ 43 h 128"/>
                <a:gd name="T60" fmla="*/ 276 w 342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2" h="128">
                  <a:moveTo>
                    <a:pt x="21" y="72"/>
                  </a:moveTo>
                  <a:cubicBezTo>
                    <a:pt x="18" y="73"/>
                    <a:pt x="15" y="74"/>
                    <a:pt x="13" y="75"/>
                  </a:cubicBezTo>
                  <a:cubicBezTo>
                    <a:pt x="7" y="90"/>
                    <a:pt x="3" y="104"/>
                    <a:pt x="0" y="119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0" y="103"/>
                    <a:pt x="15" y="87"/>
                    <a:pt x="21" y="72"/>
                  </a:cubicBezTo>
                  <a:moveTo>
                    <a:pt x="21" y="57"/>
                  </a:moveTo>
                  <a:cubicBezTo>
                    <a:pt x="21" y="57"/>
                    <a:pt x="21" y="57"/>
                    <a:pt x="21" y="57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7"/>
                    <a:pt x="21" y="57"/>
                  </a:cubicBezTo>
                  <a:moveTo>
                    <a:pt x="31" y="36"/>
                  </a:moveTo>
                  <a:cubicBezTo>
                    <a:pt x="30" y="38"/>
                    <a:pt x="29" y="39"/>
                    <a:pt x="28" y="41"/>
                  </a:cubicBezTo>
                  <a:cubicBezTo>
                    <a:pt x="30" y="40"/>
                    <a:pt x="31" y="39"/>
                    <a:pt x="33" y="38"/>
                  </a:cubicBezTo>
                  <a:cubicBezTo>
                    <a:pt x="32" y="37"/>
                    <a:pt x="32" y="37"/>
                    <a:pt x="31" y="36"/>
                  </a:cubicBezTo>
                  <a:moveTo>
                    <a:pt x="40" y="24"/>
                  </a:moveTo>
                  <a:cubicBezTo>
                    <a:pt x="39" y="24"/>
                    <a:pt x="39" y="25"/>
                    <a:pt x="38" y="26"/>
                  </a:cubicBezTo>
                  <a:cubicBezTo>
                    <a:pt x="39" y="26"/>
                    <a:pt x="39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62" y="2"/>
                  </a:moveTo>
                  <a:cubicBezTo>
                    <a:pt x="62" y="2"/>
                    <a:pt x="62" y="2"/>
                    <a:pt x="62" y="3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moveTo>
                    <a:pt x="276" y="0"/>
                  </a:moveTo>
                  <a:cubicBezTo>
                    <a:pt x="275" y="1"/>
                    <a:pt x="274" y="3"/>
                    <a:pt x="272" y="5"/>
                  </a:cubicBezTo>
                  <a:cubicBezTo>
                    <a:pt x="288" y="17"/>
                    <a:pt x="301" y="32"/>
                    <a:pt x="310" y="50"/>
                  </a:cubicBezTo>
                  <a:cubicBezTo>
                    <a:pt x="322" y="74"/>
                    <a:pt x="330" y="101"/>
                    <a:pt x="336" y="128"/>
                  </a:cubicBezTo>
                  <a:cubicBezTo>
                    <a:pt x="342" y="128"/>
                    <a:pt x="342" y="128"/>
                    <a:pt x="342" y="128"/>
                  </a:cubicBezTo>
                  <a:cubicBezTo>
                    <a:pt x="336" y="99"/>
                    <a:pt x="328" y="69"/>
                    <a:pt x="313" y="43"/>
                  </a:cubicBezTo>
                  <a:cubicBezTo>
                    <a:pt x="304" y="26"/>
                    <a:pt x="291" y="12"/>
                    <a:pt x="276" y="0"/>
                  </a:cubicBezTo>
                </a:path>
              </a:pathLst>
            </a:custGeom>
            <a:solidFill>
              <a:srgbClr val="D87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1627"/>
            <p:cNvSpPr>
              <a:spLocks/>
            </p:cNvSpPr>
            <p:nvPr/>
          </p:nvSpPr>
          <p:spPr bwMode="auto">
            <a:xfrm>
              <a:off x="7345362" y="-2732088"/>
              <a:ext cx="838200" cy="398463"/>
            </a:xfrm>
            <a:custGeom>
              <a:avLst/>
              <a:gdLst>
                <a:gd name="T0" fmla="*/ 4 w 263"/>
                <a:gd name="T1" fmla="*/ 0 h 125"/>
                <a:gd name="T2" fmla="*/ 2 w 263"/>
                <a:gd name="T3" fmla="*/ 17 h 125"/>
                <a:gd name="T4" fmla="*/ 6 w 263"/>
                <a:gd name="T5" fmla="*/ 15 h 125"/>
                <a:gd name="T6" fmla="*/ 8 w 263"/>
                <a:gd name="T7" fmla="*/ 14 h 125"/>
                <a:gd name="T8" fmla="*/ 11 w 263"/>
                <a:gd name="T9" fmla="*/ 16 h 125"/>
                <a:gd name="T10" fmla="*/ 10 w 263"/>
                <a:gd name="T11" fmla="*/ 22 h 125"/>
                <a:gd name="T12" fmla="*/ 5 w 263"/>
                <a:gd name="T13" fmla="*/ 25 h 125"/>
                <a:gd name="T14" fmla="*/ 0 w 263"/>
                <a:gd name="T15" fmla="*/ 28 h 125"/>
                <a:gd name="T16" fmla="*/ 63 w 263"/>
                <a:gd name="T17" fmla="*/ 51 h 125"/>
                <a:gd name="T18" fmla="*/ 159 w 263"/>
                <a:gd name="T19" fmla="*/ 97 h 125"/>
                <a:gd name="T20" fmla="*/ 206 w 263"/>
                <a:gd name="T21" fmla="*/ 123 h 125"/>
                <a:gd name="T22" fmla="*/ 263 w 263"/>
                <a:gd name="T23" fmla="*/ 125 h 125"/>
                <a:gd name="T24" fmla="*/ 114 w 263"/>
                <a:gd name="T25" fmla="*/ 43 h 125"/>
                <a:gd name="T26" fmla="*/ 99 w 263"/>
                <a:gd name="T27" fmla="*/ 43 h 125"/>
                <a:gd name="T28" fmla="*/ 95 w 263"/>
                <a:gd name="T29" fmla="*/ 43 h 125"/>
                <a:gd name="T30" fmla="*/ 62 w 263"/>
                <a:gd name="T31" fmla="*/ 37 h 125"/>
                <a:gd name="T32" fmla="*/ 34 w 263"/>
                <a:gd name="T33" fmla="*/ 24 h 125"/>
                <a:gd name="T34" fmla="*/ 7 w 263"/>
                <a:gd name="T35" fmla="*/ 3 h 125"/>
                <a:gd name="T36" fmla="*/ 4 w 263"/>
                <a:gd name="T37" fmla="*/ 0 h 125"/>
                <a:gd name="T38" fmla="*/ 4 w 263"/>
                <a:gd name="T3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3" h="125">
                  <a:moveTo>
                    <a:pt x="4" y="0"/>
                  </a:moveTo>
                  <a:cubicBezTo>
                    <a:pt x="4" y="5"/>
                    <a:pt x="3" y="11"/>
                    <a:pt x="2" y="17"/>
                  </a:cubicBezTo>
                  <a:cubicBezTo>
                    <a:pt x="3" y="16"/>
                    <a:pt x="5" y="15"/>
                    <a:pt x="6" y="15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10" y="14"/>
                    <a:pt x="11" y="15"/>
                    <a:pt x="11" y="16"/>
                  </a:cubicBezTo>
                  <a:cubicBezTo>
                    <a:pt x="12" y="18"/>
                    <a:pt x="12" y="20"/>
                    <a:pt x="10" y="22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2" y="27"/>
                    <a:pt x="0" y="28"/>
                  </a:cubicBezTo>
                  <a:cubicBezTo>
                    <a:pt x="22" y="34"/>
                    <a:pt x="44" y="42"/>
                    <a:pt x="63" y="51"/>
                  </a:cubicBezTo>
                  <a:cubicBezTo>
                    <a:pt x="96" y="65"/>
                    <a:pt x="128" y="81"/>
                    <a:pt x="159" y="97"/>
                  </a:cubicBezTo>
                  <a:cubicBezTo>
                    <a:pt x="175" y="106"/>
                    <a:pt x="190" y="114"/>
                    <a:pt x="206" y="123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15" y="95"/>
                    <a:pt x="165" y="67"/>
                    <a:pt x="114" y="43"/>
                  </a:cubicBezTo>
                  <a:cubicBezTo>
                    <a:pt x="109" y="43"/>
                    <a:pt x="104" y="43"/>
                    <a:pt x="99" y="43"/>
                  </a:cubicBezTo>
                  <a:cubicBezTo>
                    <a:pt x="98" y="43"/>
                    <a:pt x="97" y="43"/>
                    <a:pt x="95" y="43"/>
                  </a:cubicBezTo>
                  <a:cubicBezTo>
                    <a:pt x="84" y="43"/>
                    <a:pt x="73" y="41"/>
                    <a:pt x="62" y="37"/>
                  </a:cubicBezTo>
                  <a:cubicBezTo>
                    <a:pt x="52" y="34"/>
                    <a:pt x="43" y="30"/>
                    <a:pt x="34" y="24"/>
                  </a:cubicBezTo>
                  <a:cubicBezTo>
                    <a:pt x="24" y="19"/>
                    <a:pt x="15" y="11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665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1628"/>
            <p:cNvSpPr>
              <a:spLocks/>
            </p:cNvSpPr>
            <p:nvPr/>
          </p:nvSpPr>
          <p:spPr bwMode="auto">
            <a:xfrm>
              <a:off x="7319962" y="-2868613"/>
              <a:ext cx="765175" cy="250825"/>
            </a:xfrm>
            <a:custGeom>
              <a:avLst/>
              <a:gdLst>
                <a:gd name="T0" fmla="*/ 240 w 240"/>
                <a:gd name="T1" fmla="*/ 0 h 79"/>
                <a:gd name="T2" fmla="*/ 179 w 240"/>
                <a:gd name="T3" fmla="*/ 1 h 79"/>
                <a:gd name="T4" fmla="*/ 178 w 240"/>
                <a:gd name="T5" fmla="*/ 2 h 79"/>
                <a:gd name="T6" fmla="*/ 169 w 240"/>
                <a:gd name="T7" fmla="*/ 3 h 79"/>
                <a:gd name="T8" fmla="*/ 159 w 240"/>
                <a:gd name="T9" fmla="*/ 1 h 79"/>
                <a:gd name="T10" fmla="*/ 151 w 240"/>
                <a:gd name="T11" fmla="*/ 1 h 79"/>
                <a:gd name="T12" fmla="*/ 143 w 240"/>
                <a:gd name="T13" fmla="*/ 1 h 79"/>
                <a:gd name="T14" fmla="*/ 0 w 240"/>
                <a:gd name="T15" fmla="*/ 4 h 79"/>
                <a:gd name="T16" fmla="*/ 3 w 240"/>
                <a:gd name="T17" fmla="*/ 8 h 79"/>
                <a:gd name="T18" fmla="*/ 11 w 240"/>
                <a:gd name="T19" fmla="*/ 30 h 79"/>
                <a:gd name="T20" fmla="*/ 20 w 240"/>
                <a:gd name="T21" fmla="*/ 41 h 79"/>
                <a:gd name="T22" fmla="*/ 45 w 240"/>
                <a:gd name="T23" fmla="*/ 61 h 79"/>
                <a:gd name="T24" fmla="*/ 72 w 240"/>
                <a:gd name="T25" fmla="*/ 73 h 79"/>
                <a:gd name="T26" fmla="*/ 104 w 240"/>
                <a:gd name="T27" fmla="*/ 79 h 79"/>
                <a:gd name="T28" fmla="*/ 109 w 240"/>
                <a:gd name="T29" fmla="*/ 79 h 79"/>
                <a:gd name="T30" fmla="*/ 138 w 240"/>
                <a:gd name="T31" fmla="*/ 76 h 79"/>
                <a:gd name="T32" fmla="*/ 169 w 240"/>
                <a:gd name="T33" fmla="*/ 68 h 79"/>
                <a:gd name="T34" fmla="*/ 194 w 240"/>
                <a:gd name="T35" fmla="*/ 56 h 79"/>
                <a:gd name="T36" fmla="*/ 222 w 240"/>
                <a:gd name="T37" fmla="*/ 34 h 79"/>
                <a:gd name="T38" fmla="*/ 238 w 240"/>
                <a:gd name="T39" fmla="*/ 6 h 79"/>
                <a:gd name="T40" fmla="*/ 240 w 240"/>
                <a:gd name="T4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0" h="79">
                  <a:moveTo>
                    <a:pt x="240" y="0"/>
                  </a:moveTo>
                  <a:cubicBezTo>
                    <a:pt x="219" y="1"/>
                    <a:pt x="197" y="1"/>
                    <a:pt x="179" y="1"/>
                  </a:cubicBezTo>
                  <a:cubicBezTo>
                    <a:pt x="179" y="2"/>
                    <a:pt x="178" y="2"/>
                    <a:pt x="178" y="2"/>
                  </a:cubicBezTo>
                  <a:cubicBezTo>
                    <a:pt x="175" y="2"/>
                    <a:pt x="172" y="3"/>
                    <a:pt x="169" y="3"/>
                  </a:cubicBezTo>
                  <a:cubicBezTo>
                    <a:pt x="165" y="3"/>
                    <a:pt x="162" y="2"/>
                    <a:pt x="159" y="1"/>
                  </a:cubicBezTo>
                  <a:cubicBezTo>
                    <a:pt x="156" y="1"/>
                    <a:pt x="153" y="1"/>
                    <a:pt x="151" y="1"/>
                  </a:cubicBezTo>
                  <a:cubicBezTo>
                    <a:pt x="149" y="1"/>
                    <a:pt x="146" y="1"/>
                    <a:pt x="143" y="1"/>
                  </a:cubicBezTo>
                  <a:cubicBezTo>
                    <a:pt x="119" y="1"/>
                    <a:pt x="59" y="3"/>
                    <a:pt x="0" y="4"/>
                  </a:cubicBezTo>
                  <a:cubicBezTo>
                    <a:pt x="1" y="5"/>
                    <a:pt x="2" y="7"/>
                    <a:pt x="3" y="8"/>
                  </a:cubicBezTo>
                  <a:cubicBezTo>
                    <a:pt x="7" y="15"/>
                    <a:pt x="9" y="22"/>
                    <a:pt x="11" y="30"/>
                  </a:cubicBezTo>
                  <a:cubicBezTo>
                    <a:pt x="14" y="34"/>
                    <a:pt x="17" y="38"/>
                    <a:pt x="20" y="41"/>
                  </a:cubicBezTo>
                  <a:cubicBezTo>
                    <a:pt x="28" y="49"/>
                    <a:pt x="36" y="55"/>
                    <a:pt x="45" y="61"/>
                  </a:cubicBezTo>
                  <a:cubicBezTo>
                    <a:pt x="54" y="66"/>
                    <a:pt x="62" y="70"/>
                    <a:pt x="72" y="73"/>
                  </a:cubicBezTo>
                  <a:cubicBezTo>
                    <a:pt x="82" y="77"/>
                    <a:pt x="93" y="79"/>
                    <a:pt x="104" y="79"/>
                  </a:cubicBezTo>
                  <a:cubicBezTo>
                    <a:pt x="106" y="79"/>
                    <a:pt x="107" y="79"/>
                    <a:pt x="109" y="79"/>
                  </a:cubicBezTo>
                  <a:cubicBezTo>
                    <a:pt x="119" y="79"/>
                    <a:pt x="129" y="78"/>
                    <a:pt x="138" y="76"/>
                  </a:cubicBezTo>
                  <a:cubicBezTo>
                    <a:pt x="149" y="74"/>
                    <a:pt x="159" y="71"/>
                    <a:pt x="169" y="68"/>
                  </a:cubicBezTo>
                  <a:cubicBezTo>
                    <a:pt x="178" y="65"/>
                    <a:pt x="187" y="61"/>
                    <a:pt x="194" y="56"/>
                  </a:cubicBezTo>
                  <a:cubicBezTo>
                    <a:pt x="205" y="50"/>
                    <a:pt x="215" y="43"/>
                    <a:pt x="222" y="34"/>
                  </a:cubicBezTo>
                  <a:cubicBezTo>
                    <a:pt x="229" y="26"/>
                    <a:pt x="235" y="17"/>
                    <a:pt x="238" y="6"/>
                  </a:cubicBezTo>
                  <a:cubicBezTo>
                    <a:pt x="239" y="4"/>
                    <a:pt x="239" y="2"/>
                    <a:pt x="240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1629"/>
            <p:cNvSpPr>
              <a:spLocks/>
            </p:cNvSpPr>
            <p:nvPr/>
          </p:nvSpPr>
          <p:spPr bwMode="auto">
            <a:xfrm>
              <a:off x="7354887" y="-2868613"/>
              <a:ext cx="752475" cy="273050"/>
            </a:xfrm>
            <a:custGeom>
              <a:avLst/>
              <a:gdLst>
                <a:gd name="T0" fmla="*/ 236 w 236"/>
                <a:gd name="T1" fmla="*/ 0 h 86"/>
                <a:gd name="T2" fmla="*/ 229 w 236"/>
                <a:gd name="T3" fmla="*/ 0 h 86"/>
                <a:gd name="T4" fmla="*/ 227 w 236"/>
                <a:gd name="T5" fmla="*/ 6 h 86"/>
                <a:gd name="T6" fmla="*/ 211 w 236"/>
                <a:gd name="T7" fmla="*/ 34 h 86"/>
                <a:gd name="T8" fmla="*/ 183 w 236"/>
                <a:gd name="T9" fmla="*/ 56 h 86"/>
                <a:gd name="T10" fmla="*/ 158 w 236"/>
                <a:gd name="T11" fmla="*/ 68 h 86"/>
                <a:gd name="T12" fmla="*/ 127 w 236"/>
                <a:gd name="T13" fmla="*/ 76 h 86"/>
                <a:gd name="T14" fmla="*/ 98 w 236"/>
                <a:gd name="T15" fmla="*/ 79 h 86"/>
                <a:gd name="T16" fmla="*/ 93 w 236"/>
                <a:gd name="T17" fmla="*/ 79 h 86"/>
                <a:gd name="T18" fmla="*/ 61 w 236"/>
                <a:gd name="T19" fmla="*/ 73 h 86"/>
                <a:gd name="T20" fmla="*/ 34 w 236"/>
                <a:gd name="T21" fmla="*/ 61 h 86"/>
                <a:gd name="T22" fmla="*/ 9 w 236"/>
                <a:gd name="T23" fmla="*/ 41 h 86"/>
                <a:gd name="T24" fmla="*/ 0 w 236"/>
                <a:gd name="T25" fmla="*/ 30 h 86"/>
                <a:gd name="T26" fmla="*/ 1 w 236"/>
                <a:gd name="T27" fmla="*/ 42 h 86"/>
                <a:gd name="T28" fmla="*/ 1 w 236"/>
                <a:gd name="T29" fmla="*/ 43 h 86"/>
                <a:gd name="T30" fmla="*/ 4 w 236"/>
                <a:gd name="T31" fmla="*/ 46 h 86"/>
                <a:gd name="T32" fmla="*/ 31 w 236"/>
                <a:gd name="T33" fmla="*/ 67 h 86"/>
                <a:gd name="T34" fmla="*/ 59 w 236"/>
                <a:gd name="T35" fmla="*/ 80 h 86"/>
                <a:gd name="T36" fmla="*/ 92 w 236"/>
                <a:gd name="T37" fmla="*/ 86 h 86"/>
                <a:gd name="T38" fmla="*/ 96 w 236"/>
                <a:gd name="T39" fmla="*/ 86 h 86"/>
                <a:gd name="T40" fmla="*/ 111 w 236"/>
                <a:gd name="T41" fmla="*/ 86 h 86"/>
                <a:gd name="T42" fmla="*/ 129 w 236"/>
                <a:gd name="T43" fmla="*/ 83 h 86"/>
                <a:gd name="T44" fmla="*/ 161 w 236"/>
                <a:gd name="T45" fmla="*/ 75 h 86"/>
                <a:gd name="T46" fmla="*/ 185 w 236"/>
                <a:gd name="T47" fmla="*/ 64 h 86"/>
                <a:gd name="T48" fmla="*/ 211 w 236"/>
                <a:gd name="T49" fmla="*/ 45 h 86"/>
                <a:gd name="T50" fmla="*/ 215 w 236"/>
                <a:gd name="T51" fmla="*/ 40 h 86"/>
                <a:gd name="T52" fmla="*/ 217 w 236"/>
                <a:gd name="T53" fmla="*/ 38 h 86"/>
                <a:gd name="T54" fmla="*/ 234 w 236"/>
                <a:gd name="T55" fmla="*/ 7 h 86"/>
                <a:gd name="T56" fmla="*/ 236 w 236"/>
                <a:gd name="T5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86">
                  <a:moveTo>
                    <a:pt x="236" y="0"/>
                  </a:moveTo>
                  <a:cubicBezTo>
                    <a:pt x="233" y="0"/>
                    <a:pt x="231" y="0"/>
                    <a:pt x="229" y="0"/>
                  </a:cubicBezTo>
                  <a:cubicBezTo>
                    <a:pt x="228" y="2"/>
                    <a:pt x="228" y="4"/>
                    <a:pt x="227" y="6"/>
                  </a:cubicBezTo>
                  <a:cubicBezTo>
                    <a:pt x="224" y="17"/>
                    <a:pt x="218" y="26"/>
                    <a:pt x="211" y="34"/>
                  </a:cubicBezTo>
                  <a:cubicBezTo>
                    <a:pt x="204" y="43"/>
                    <a:pt x="194" y="50"/>
                    <a:pt x="183" y="56"/>
                  </a:cubicBezTo>
                  <a:cubicBezTo>
                    <a:pt x="176" y="61"/>
                    <a:pt x="167" y="65"/>
                    <a:pt x="158" y="68"/>
                  </a:cubicBezTo>
                  <a:cubicBezTo>
                    <a:pt x="148" y="71"/>
                    <a:pt x="138" y="74"/>
                    <a:pt x="127" y="76"/>
                  </a:cubicBezTo>
                  <a:cubicBezTo>
                    <a:pt x="118" y="78"/>
                    <a:pt x="108" y="79"/>
                    <a:pt x="98" y="79"/>
                  </a:cubicBezTo>
                  <a:cubicBezTo>
                    <a:pt x="96" y="79"/>
                    <a:pt x="95" y="79"/>
                    <a:pt x="93" y="79"/>
                  </a:cubicBezTo>
                  <a:cubicBezTo>
                    <a:pt x="82" y="79"/>
                    <a:pt x="71" y="77"/>
                    <a:pt x="61" y="73"/>
                  </a:cubicBezTo>
                  <a:cubicBezTo>
                    <a:pt x="51" y="70"/>
                    <a:pt x="43" y="66"/>
                    <a:pt x="34" y="61"/>
                  </a:cubicBezTo>
                  <a:cubicBezTo>
                    <a:pt x="25" y="55"/>
                    <a:pt x="17" y="49"/>
                    <a:pt x="9" y="41"/>
                  </a:cubicBezTo>
                  <a:cubicBezTo>
                    <a:pt x="6" y="38"/>
                    <a:pt x="3" y="34"/>
                    <a:pt x="0" y="30"/>
                  </a:cubicBezTo>
                  <a:cubicBezTo>
                    <a:pt x="0" y="34"/>
                    <a:pt x="1" y="38"/>
                    <a:pt x="1" y="42"/>
                  </a:cubicBezTo>
                  <a:cubicBezTo>
                    <a:pt x="1" y="42"/>
                    <a:pt x="1" y="42"/>
                    <a:pt x="1" y="43"/>
                  </a:cubicBezTo>
                  <a:cubicBezTo>
                    <a:pt x="2" y="44"/>
                    <a:pt x="3" y="45"/>
                    <a:pt x="4" y="46"/>
                  </a:cubicBezTo>
                  <a:cubicBezTo>
                    <a:pt x="12" y="54"/>
                    <a:pt x="21" y="62"/>
                    <a:pt x="31" y="67"/>
                  </a:cubicBezTo>
                  <a:cubicBezTo>
                    <a:pt x="40" y="73"/>
                    <a:pt x="49" y="77"/>
                    <a:pt x="59" y="80"/>
                  </a:cubicBezTo>
                  <a:cubicBezTo>
                    <a:pt x="70" y="84"/>
                    <a:pt x="81" y="86"/>
                    <a:pt x="92" y="86"/>
                  </a:cubicBezTo>
                  <a:cubicBezTo>
                    <a:pt x="94" y="86"/>
                    <a:pt x="95" y="86"/>
                    <a:pt x="96" y="86"/>
                  </a:cubicBezTo>
                  <a:cubicBezTo>
                    <a:pt x="101" y="86"/>
                    <a:pt x="106" y="86"/>
                    <a:pt x="111" y="86"/>
                  </a:cubicBezTo>
                  <a:cubicBezTo>
                    <a:pt x="117" y="85"/>
                    <a:pt x="123" y="84"/>
                    <a:pt x="129" y="83"/>
                  </a:cubicBezTo>
                  <a:cubicBezTo>
                    <a:pt x="140" y="81"/>
                    <a:pt x="151" y="78"/>
                    <a:pt x="161" y="75"/>
                  </a:cubicBezTo>
                  <a:cubicBezTo>
                    <a:pt x="169" y="72"/>
                    <a:pt x="178" y="68"/>
                    <a:pt x="185" y="64"/>
                  </a:cubicBezTo>
                  <a:cubicBezTo>
                    <a:pt x="195" y="58"/>
                    <a:pt x="204" y="52"/>
                    <a:pt x="211" y="45"/>
                  </a:cubicBezTo>
                  <a:cubicBezTo>
                    <a:pt x="213" y="43"/>
                    <a:pt x="214" y="41"/>
                    <a:pt x="215" y="40"/>
                  </a:cubicBezTo>
                  <a:cubicBezTo>
                    <a:pt x="216" y="39"/>
                    <a:pt x="217" y="38"/>
                    <a:pt x="217" y="38"/>
                  </a:cubicBezTo>
                  <a:cubicBezTo>
                    <a:pt x="225" y="29"/>
                    <a:pt x="230" y="18"/>
                    <a:pt x="234" y="7"/>
                  </a:cubicBezTo>
                  <a:cubicBezTo>
                    <a:pt x="235" y="5"/>
                    <a:pt x="235" y="2"/>
                    <a:pt x="236" y="0"/>
                  </a:cubicBezTo>
                </a:path>
              </a:pathLst>
            </a:custGeom>
            <a:solidFill>
              <a:srgbClr val="D5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1630"/>
            <p:cNvSpPr>
              <a:spLocks/>
            </p:cNvSpPr>
            <p:nvPr/>
          </p:nvSpPr>
          <p:spPr bwMode="auto">
            <a:xfrm>
              <a:off x="7826375" y="-2865438"/>
              <a:ext cx="63500" cy="6350"/>
            </a:xfrm>
            <a:custGeom>
              <a:avLst/>
              <a:gdLst>
                <a:gd name="T0" fmla="*/ 20 w 20"/>
                <a:gd name="T1" fmla="*/ 0 h 2"/>
                <a:gd name="T2" fmla="*/ 6 w 20"/>
                <a:gd name="T3" fmla="*/ 1 h 2"/>
                <a:gd name="T4" fmla="*/ 0 w 20"/>
                <a:gd name="T5" fmla="*/ 0 h 2"/>
                <a:gd name="T6" fmla="*/ 10 w 20"/>
                <a:gd name="T7" fmla="*/ 2 h 2"/>
                <a:gd name="T8" fmla="*/ 19 w 20"/>
                <a:gd name="T9" fmla="*/ 1 h 2"/>
                <a:gd name="T10" fmla="*/ 20 w 20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">
                  <a:moveTo>
                    <a:pt x="20" y="0"/>
                  </a:moveTo>
                  <a:cubicBezTo>
                    <a:pt x="15" y="0"/>
                    <a:pt x="10" y="1"/>
                    <a:pt x="6" y="1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3" y="1"/>
                    <a:pt x="6" y="2"/>
                    <a:pt x="10" y="2"/>
                  </a:cubicBezTo>
                  <a:cubicBezTo>
                    <a:pt x="13" y="2"/>
                    <a:pt x="16" y="1"/>
                    <a:pt x="19" y="1"/>
                  </a:cubicBezTo>
                  <a:cubicBezTo>
                    <a:pt x="19" y="1"/>
                    <a:pt x="20" y="1"/>
                    <a:pt x="20" y="0"/>
                  </a:cubicBezTo>
                </a:path>
              </a:pathLst>
            </a:custGeom>
            <a:solidFill>
              <a:srgbClr val="D45D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1631"/>
            <p:cNvSpPr>
              <a:spLocks noEditPoints="1"/>
            </p:cNvSpPr>
            <p:nvPr/>
          </p:nvSpPr>
          <p:spPr bwMode="auto">
            <a:xfrm>
              <a:off x="7105650" y="-2563813"/>
              <a:ext cx="77788" cy="77788"/>
            </a:xfrm>
            <a:custGeom>
              <a:avLst/>
              <a:gdLst>
                <a:gd name="T0" fmla="*/ 0 w 24"/>
                <a:gd name="T1" fmla="*/ 21 h 24"/>
                <a:gd name="T2" fmla="*/ 1 w 24"/>
                <a:gd name="T3" fmla="*/ 24 h 24"/>
                <a:gd name="T4" fmla="*/ 5 w 24"/>
                <a:gd name="T5" fmla="*/ 22 h 24"/>
                <a:gd name="T6" fmla="*/ 3 w 24"/>
                <a:gd name="T7" fmla="*/ 21 h 24"/>
                <a:gd name="T8" fmla="*/ 0 w 24"/>
                <a:gd name="T9" fmla="*/ 21 h 24"/>
                <a:gd name="T10" fmla="*/ 22 w 24"/>
                <a:gd name="T11" fmla="*/ 0 h 24"/>
                <a:gd name="T12" fmla="*/ 22 w 24"/>
                <a:gd name="T13" fmla="*/ 0 h 24"/>
                <a:gd name="T14" fmla="*/ 19 w 24"/>
                <a:gd name="T15" fmla="*/ 2 h 24"/>
                <a:gd name="T16" fmla="*/ 8 w 24"/>
                <a:gd name="T17" fmla="*/ 10 h 24"/>
                <a:gd name="T18" fmla="*/ 10 w 24"/>
                <a:gd name="T19" fmla="*/ 10 h 24"/>
                <a:gd name="T20" fmla="*/ 13 w 24"/>
                <a:gd name="T21" fmla="*/ 10 h 24"/>
                <a:gd name="T22" fmla="*/ 24 w 24"/>
                <a:gd name="T23" fmla="*/ 8 h 24"/>
                <a:gd name="T24" fmla="*/ 24 w 24"/>
                <a:gd name="T25" fmla="*/ 8 h 24"/>
                <a:gd name="T26" fmla="*/ 21 w 24"/>
                <a:gd name="T27" fmla="*/ 6 h 24"/>
                <a:gd name="T28" fmla="*/ 22 w 24"/>
                <a:gd name="T29" fmla="*/ 0 h 24"/>
                <a:gd name="T30" fmla="*/ 22 w 24"/>
                <a:gd name="T3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4">
                  <a:moveTo>
                    <a:pt x="0" y="21"/>
                  </a:moveTo>
                  <a:cubicBezTo>
                    <a:pt x="0" y="22"/>
                    <a:pt x="1" y="23"/>
                    <a:pt x="1" y="24"/>
                  </a:cubicBezTo>
                  <a:cubicBezTo>
                    <a:pt x="2" y="23"/>
                    <a:pt x="3" y="23"/>
                    <a:pt x="5" y="22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2" y="21"/>
                    <a:pt x="1" y="21"/>
                    <a:pt x="0" y="2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5"/>
                    <a:pt x="12" y="7"/>
                    <a:pt x="8" y="10"/>
                  </a:cubicBezTo>
                  <a:cubicBezTo>
                    <a:pt x="9" y="10"/>
                    <a:pt x="9" y="10"/>
                    <a:pt x="10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7" y="10"/>
                    <a:pt x="21" y="9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2" y="8"/>
                    <a:pt x="21" y="6"/>
                  </a:cubicBezTo>
                  <a:cubicBezTo>
                    <a:pt x="19" y="3"/>
                    <a:pt x="21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1632"/>
            <p:cNvSpPr>
              <a:spLocks noEditPoints="1"/>
            </p:cNvSpPr>
            <p:nvPr/>
          </p:nvSpPr>
          <p:spPr bwMode="auto">
            <a:xfrm>
              <a:off x="7165975" y="-2620963"/>
              <a:ext cx="109538" cy="82550"/>
            </a:xfrm>
            <a:custGeom>
              <a:avLst/>
              <a:gdLst>
                <a:gd name="T0" fmla="*/ 17 w 34"/>
                <a:gd name="T1" fmla="*/ 9 h 26"/>
                <a:gd name="T2" fmla="*/ 3 w 34"/>
                <a:gd name="T3" fmla="*/ 18 h 26"/>
                <a:gd name="T4" fmla="*/ 3 w 34"/>
                <a:gd name="T5" fmla="*/ 18 h 26"/>
                <a:gd name="T6" fmla="*/ 2 w 34"/>
                <a:gd name="T7" fmla="*/ 24 h 26"/>
                <a:gd name="T8" fmla="*/ 5 w 34"/>
                <a:gd name="T9" fmla="*/ 26 h 26"/>
                <a:gd name="T10" fmla="*/ 5 w 34"/>
                <a:gd name="T11" fmla="*/ 26 h 26"/>
                <a:gd name="T12" fmla="*/ 9 w 34"/>
                <a:gd name="T13" fmla="*/ 25 h 26"/>
                <a:gd name="T14" fmla="*/ 18 w 34"/>
                <a:gd name="T15" fmla="*/ 20 h 26"/>
                <a:gd name="T16" fmla="*/ 19 w 34"/>
                <a:gd name="T17" fmla="*/ 19 h 26"/>
                <a:gd name="T18" fmla="*/ 19 w 34"/>
                <a:gd name="T19" fmla="*/ 19 h 26"/>
                <a:gd name="T20" fmla="*/ 21 w 34"/>
                <a:gd name="T21" fmla="*/ 18 h 26"/>
                <a:gd name="T22" fmla="*/ 17 w 34"/>
                <a:gd name="T23" fmla="*/ 9 h 26"/>
                <a:gd name="T24" fmla="*/ 31 w 34"/>
                <a:gd name="T25" fmla="*/ 0 h 26"/>
                <a:gd name="T26" fmla="*/ 26 w 34"/>
                <a:gd name="T27" fmla="*/ 3 h 26"/>
                <a:gd name="T28" fmla="*/ 24 w 34"/>
                <a:gd name="T29" fmla="*/ 4 h 26"/>
                <a:gd name="T30" fmla="*/ 27 w 34"/>
                <a:gd name="T31" fmla="*/ 12 h 26"/>
                <a:gd name="T32" fmla="*/ 34 w 34"/>
                <a:gd name="T33" fmla="*/ 4 h 26"/>
                <a:gd name="T34" fmla="*/ 33 w 34"/>
                <a:gd name="T35" fmla="*/ 2 h 26"/>
                <a:gd name="T36" fmla="*/ 31 w 34"/>
                <a:gd name="T3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26">
                  <a:moveTo>
                    <a:pt x="17" y="9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0" y="21"/>
                    <a:pt x="2" y="24"/>
                  </a:cubicBezTo>
                  <a:cubicBezTo>
                    <a:pt x="3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0" y="15"/>
                    <a:pt x="18" y="12"/>
                    <a:pt x="17" y="9"/>
                  </a:cubicBezTo>
                  <a:moveTo>
                    <a:pt x="31" y="0"/>
                  </a:moveTo>
                  <a:cubicBezTo>
                    <a:pt x="29" y="1"/>
                    <a:pt x="28" y="2"/>
                    <a:pt x="26" y="3"/>
                  </a:cubicBezTo>
                  <a:cubicBezTo>
                    <a:pt x="25" y="3"/>
                    <a:pt x="25" y="4"/>
                    <a:pt x="24" y="4"/>
                  </a:cubicBezTo>
                  <a:cubicBezTo>
                    <a:pt x="25" y="7"/>
                    <a:pt x="26" y="10"/>
                    <a:pt x="27" y="12"/>
                  </a:cubicBezTo>
                  <a:cubicBezTo>
                    <a:pt x="30" y="10"/>
                    <a:pt x="32" y="7"/>
                    <a:pt x="34" y="4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1"/>
                    <a:pt x="31" y="1"/>
                    <a:pt x="31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1633"/>
            <p:cNvSpPr>
              <a:spLocks/>
            </p:cNvSpPr>
            <p:nvPr/>
          </p:nvSpPr>
          <p:spPr bwMode="auto">
            <a:xfrm>
              <a:off x="7326312" y="-2630488"/>
              <a:ext cx="57150" cy="47625"/>
            </a:xfrm>
            <a:custGeom>
              <a:avLst/>
              <a:gdLst>
                <a:gd name="T0" fmla="*/ 3 w 18"/>
                <a:gd name="T1" fmla="*/ 0 h 15"/>
                <a:gd name="T2" fmla="*/ 0 w 18"/>
                <a:gd name="T3" fmla="*/ 5 h 15"/>
                <a:gd name="T4" fmla="*/ 6 w 18"/>
                <a:gd name="T5" fmla="*/ 12 h 15"/>
                <a:gd name="T6" fmla="*/ 13 w 18"/>
                <a:gd name="T7" fmla="*/ 15 h 15"/>
                <a:gd name="T8" fmla="*/ 14 w 18"/>
                <a:gd name="T9" fmla="*/ 15 h 15"/>
                <a:gd name="T10" fmla="*/ 17 w 18"/>
                <a:gd name="T11" fmla="*/ 14 h 15"/>
                <a:gd name="T12" fmla="*/ 16 w 18"/>
                <a:gd name="T13" fmla="*/ 8 h 15"/>
                <a:gd name="T14" fmla="*/ 3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2" y="7"/>
                    <a:pt x="4" y="9"/>
                    <a:pt x="6" y="12"/>
                  </a:cubicBezTo>
                  <a:cubicBezTo>
                    <a:pt x="8" y="13"/>
                    <a:pt x="11" y="14"/>
                    <a:pt x="13" y="15"/>
                  </a:cubicBezTo>
                  <a:cubicBezTo>
                    <a:pt x="13" y="15"/>
                    <a:pt x="14" y="15"/>
                    <a:pt x="14" y="15"/>
                  </a:cubicBezTo>
                  <a:cubicBezTo>
                    <a:pt x="16" y="15"/>
                    <a:pt x="17" y="15"/>
                    <a:pt x="17" y="14"/>
                  </a:cubicBezTo>
                  <a:cubicBezTo>
                    <a:pt x="18" y="12"/>
                    <a:pt x="18" y="9"/>
                    <a:pt x="16" y="8"/>
                  </a:cubicBezTo>
                  <a:cubicBezTo>
                    <a:pt x="12" y="5"/>
                    <a:pt x="7" y="2"/>
                    <a:pt x="3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1634"/>
            <p:cNvSpPr>
              <a:spLocks/>
            </p:cNvSpPr>
            <p:nvPr/>
          </p:nvSpPr>
          <p:spPr bwMode="auto">
            <a:xfrm>
              <a:off x="7339012" y="-2687638"/>
              <a:ext cx="44450" cy="47625"/>
            </a:xfrm>
            <a:custGeom>
              <a:avLst/>
              <a:gdLst>
                <a:gd name="T0" fmla="*/ 10 w 14"/>
                <a:gd name="T1" fmla="*/ 0 h 15"/>
                <a:gd name="T2" fmla="*/ 8 w 14"/>
                <a:gd name="T3" fmla="*/ 1 h 15"/>
                <a:gd name="T4" fmla="*/ 4 w 14"/>
                <a:gd name="T5" fmla="*/ 3 h 15"/>
                <a:gd name="T6" fmla="*/ 0 w 14"/>
                <a:gd name="T7" fmla="*/ 15 h 15"/>
                <a:gd name="T8" fmla="*/ 2 w 14"/>
                <a:gd name="T9" fmla="*/ 14 h 15"/>
                <a:gd name="T10" fmla="*/ 7 w 14"/>
                <a:gd name="T11" fmla="*/ 11 h 15"/>
                <a:gd name="T12" fmla="*/ 12 w 14"/>
                <a:gd name="T13" fmla="*/ 8 h 15"/>
                <a:gd name="T14" fmla="*/ 13 w 14"/>
                <a:gd name="T15" fmla="*/ 2 h 15"/>
                <a:gd name="T16" fmla="*/ 10 w 1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10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7" y="1"/>
                    <a:pt x="5" y="2"/>
                    <a:pt x="4" y="3"/>
                  </a:cubicBezTo>
                  <a:cubicBezTo>
                    <a:pt x="3" y="7"/>
                    <a:pt x="2" y="11"/>
                    <a:pt x="0" y="15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4" y="13"/>
                    <a:pt x="6" y="12"/>
                    <a:pt x="7" y="1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6"/>
                    <a:pt x="14" y="4"/>
                    <a:pt x="13" y="2"/>
                  </a:cubicBezTo>
                  <a:cubicBezTo>
                    <a:pt x="13" y="1"/>
                    <a:pt x="12" y="0"/>
                    <a:pt x="10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1635"/>
            <p:cNvSpPr>
              <a:spLocks/>
            </p:cNvSpPr>
            <p:nvPr/>
          </p:nvSpPr>
          <p:spPr bwMode="auto">
            <a:xfrm>
              <a:off x="7285037" y="-2709863"/>
              <a:ext cx="31750" cy="63500"/>
            </a:xfrm>
            <a:custGeom>
              <a:avLst/>
              <a:gdLst>
                <a:gd name="T0" fmla="*/ 10 w 10"/>
                <a:gd name="T1" fmla="*/ 0 h 20"/>
                <a:gd name="T2" fmla="*/ 1 w 10"/>
                <a:gd name="T3" fmla="*/ 2 h 20"/>
                <a:gd name="T4" fmla="*/ 1 w 10"/>
                <a:gd name="T5" fmla="*/ 14 h 20"/>
                <a:gd name="T6" fmla="*/ 1 w 10"/>
                <a:gd name="T7" fmla="*/ 14 h 20"/>
                <a:gd name="T8" fmla="*/ 1 w 10"/>
                <a:gd name="T9" fmla="*/ 14 h 20"/>
                <a:gd name="T10" fmla="*/ 1 w 10"/>
                <a:gd name="T11" fmla="*/ 17 h 20"/>
                <a:gd name="T12" fmla="*/ 4 w 10"/>
                <a:gd name="T13" fmla="*/ 20 h 20"/>
                <a:gd name="T14" fmla="*/ 4 w 10"/>
                <a:gd name="T15" fmla="*/ 20 h 20"/>
                <a:gd name="T16" fmla="*/ 5 w 10"/>
                <a:gd name="T17" fmla="*/ 18 h 20"/>
                <a:gd name="T18" fmla="*/ 10 w 10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0">
                  <a:moveTo>
                    <a:pt x="10" y="0"/>
                  </a:moveTo>
                  <a:cubicBezTo>
                    <a:pt x="7" y="1"/>
                    <a:pt x="4" y="1"/>
                    <a:pt x="1" y="2"/>
                  </a:cubicBezTo>
                  <a:cubicBezTo>
                    <a:pt x="0" y="6"/>
                    <a:pt x="0" y="10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5" y="19"/>
                    <a:pt x="5" y="18"/>
                  </a:cubicBezTo>
                  <a:cubicBezTo>
                    <a:pt x="8" y="12"/>
                    <a:pt x="9" y="6"/>
                    <a:pt x="10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1636"/>
            <p:cNvSpPr>
              <a:spLocks noEditPoints="1"/>
            </p:cNvSpPr>
            <p:nvPr/>
          </p:nvSpPr>
          <p:spPr bwMode="auto">
            <a:xfrm>
              <a:off x="6861175" y="-2738438"/>
              <a:ext cx="254000" cy="376238"/>
            </a:xfrm>
            <a:custGeom>
              <a:avLst/>
              <a:gdLst>
                <a:gd name="T0" fmla="*/ 8 w 80"/>
                <a:gd name="T1" fmla="*/ 115 h 118"/>
                <a:gd name="T2" fmla="*/ 8 w 80"/>
                <a:gd name="T3" fmla="*/ 116 h 118"/>
                <a:gd name="T4" fmla="*/ 9 w 80"/>
                <a:gd name="T5" fmla="*/ 116 h 118"/>
                <a:gd name="T6" fmla="*/ 8 w 80"/>
                <a:gd name="T7" fmla="*/ 115 h 118"/>
                <a:gd name="T8" fmla="*/ 47 w 80"/>
                <a:gd name="T9" fmla="*/ 41 h 118"/>
                <a:gd name="T10" fmla="*/ 46 w 80"/>
                <a:gd name="T11" fmla="*/ 43 h 118"/>
                <a:gd name="T12" fmla="*/ 45 w 80"/>
                <a:gd name="T13" fmla="*/ 43 h 118"/>
                <a:gd name="T14" fmla="*/ 23 w 80"/>
                <a:gd name="T15" fmla="*/ 60 h 118"/>
                <a:gd name="T16" fmla="*/ 12 w 80"/>
                <a:gd name="T17" fmla="*/ 67 h 118"/>
                <a:gd name="T18" fmla="*/ 12 w 80"/>
                <a:gd name="T19" fmla="*/ 67 h 118"/>
                <a:gd name="T20" fmla="*/ 11 w 80"/>
                <a:gd name="T21" fmla="*/ 68 h 118"/>
                <a:gd name="T22" fmla="*/ 5 w 80"/>
                <a:gd name="T23" fmla="*/ 73 h 118"/>
                <a:gd name="T24" fmla="*/ 6 w 80"/>
                <a:gd name="T25" fmla="*/ 83 h 118"/>
                <a:gd name="T26" fmla="*/ 72 w 80"/>
                <a:gd name="T27" fmla="*/ 118 h 118"/>
                <a:gd name="T28" fmla="*/ 80 w 80"/>
                <a:gd name="T29" fmla="*/ 118 h 118"/>
                <a:gd name="T30" fmla="*/ 73 w 80"/>
                <a:gd name="T31" fmla="*/ 86 h 118"/>
                <a:gd name="T32" fmla="*/ 68 w 80"/>
                <a:gd name="T33" fmla="*/ 71 h 118"/>
                <a:gd name="T34" fmla="*/ 47 w 80"/>
                <a:gd name="T35" fmla="*/ 41 h 118"/>
                <a:gd name="T36" fmla="*/ 47 w 80"/>
                <a:gd name="T37" fmla="*/ 41 h 118"/>
                <a:gd name="T38" fmla="*/ 13 w 80"/>
                <a:gd name="T39" fmla="*/ 0 h 118"/>
                <a:gd name="T40" fmla="*/ 0 w 80"/>
                <a:gd name="T41" fmla="*/ 8 h 118"/>
                <a:gd name="T42" fmla="*/ 0 w 80"/>
                <a:gd name="T43" fmla="*/ 8 h 118"/>
                <a:gd name="T44" fmla="*/ 4 w 80"/>
                <a:gd name="T45" fmla="*/ 63 h 118"/>
                <a:gd name="T46" fmla="*/ 4 w 80"/>
                <a:gd name="T47" fmla="*/ 63 h 118"/>
                <a:gd name="T48" fmla="*/ 7 w 80"/>
                <a:gd name="T49" fmla="*/ 60 h 118"/>
                <a:gd name="T50" fmla="*/ 7 w 80"/>
                <a:gd name="T51" fmla="*/ 60 h 118"/>
                <a:gd name="T52" fmla="*/ 26 w 80"/>
                <a:gd name="T53" fmla="*/ 46 h 118"/>
                <a:gd name="T54" fmla="*/ 40 w 80"/>
                <a:gd name="T55" fmla="*/ 35 h 118"/>
                <a:gd name="T56" fmla="*/ 41 w 80"/>
                <a:gd name="T57" fmla="*/ 34 h 118"/>
                <a:gd name="T58" fmla="*/ 39 w 80"/>
                <a:gd name="T59" fmla="*/ 26 h 118"/>
                <a:gd name="T60" fmla="*/ 39 w 80"/>
                <a:gd name="T61" fmla="*/ 25 h 118"/>
                <a:gd name="T62" fmla="*/ 39 w 80"/>
                <a:gd name="T63" fmla="*/ 25 h 118"/>
                <a:gd name="T64" fmla="*/ 13 w 80"/>
                <a:gd name="T6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118">
                  <a:moveTo>
                    <a:pt x="8" y="115"/>
                  </a:moveTo>
                  <a:cubicBezTo>
                    <a:pt x="8" y="116"/>
                    <a:pt x="8" y="116"/>
                    <a:pt x="8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5"/>
                    <a:pt x="8" y="115"/>
                  </a:cubicBezTo>
                  <a:moveTo>
                    <a:pt x="47" y="41"/>
                  </a:moveTo>
                  <a:cubicBezTo>
                    <a:pt x="47" y="42"/>
                    <a:pt x="46" y="42"/>
                    <a:pt x="46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38" y="49"/>
                    <a:pt x="30" y="55"/>
                    <a:pt x="23" y="60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70"/>
                    <a:pt x="7" y="71"/>
                    <a:pt x="5" y="7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28" y="94"/>
                    <a:pt x="51" y="105"/>
                    <a:pt x="72" y="118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79" y="107"/>
                    <a:pt x="77" y="96"/>
                    <a:pt x="73" y="86"/>
                  </a:cubicBezTo>
                  <a:cubicBezTo>
                    <a:pt x="72" y="81"/>
                    <a:pt x="70" y="76"/>
                    <a:pt x="68" y="71"/>
                  </a:cubicBezTo>
                  <a:cubicBezTo>
                    <a:pt x="58" y="64"/>
                    <a:pt x="51" y="53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moveTo>
                    <a:pt x="13" y="0"/>
                  </a:moveTo>
                  <a:cubicBezTo>
                    <a:pt x="9" y="3"/>
                    <a:pt x="5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1" y="41"/>
                    <a:pt x="36" y="38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0" y="31"/>
                    <a:pt x="40" y="28"/>
                    <a:pt x="39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1" y="16"/>
                    <a:pt x="23" y="8"/>
                    <a:pt x="13" y="0"/>
                  </a:cubicBezTo>
                </a:path>
              </a:pathLst>
            </a:custGeom>
            <a:solidFill>
              <a:srgbClr val="72B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1637"/>
            <p:cNvSpPr>
              <a:spLocks noEditPoints="1"/>
            </p:cNvSpPr>
            <p:nvPr/>
          </p:nvSpPr>
          <p:spPr bwMode="auto">
            <a:xfrm>
              <a:off x="6902450" y="-2751138"/>
              <a:ext cx="234950" cy="388938"/>
            </a:xfrm>
            <a:custGeom>
              <a:avLst/>
              <a:gdLst>
                <a:gd name="T0" fmla="*/ 55 w 74"/>
                <a:gd name="T1" fmla="*/ 75 h 122"/>
                <a:gd name="T2" fmla="*/ 60 w 74"/>
                <a:gd name="T3" fmla="*/ 90 h 122"/>
                <a:gd name="T4" fmla="*/ 67 w 74"/>
                <a:gd name="T5" fmla="*/ 122 h 122"/>
                <a:gd name="T6" fmla="*/ 74 w 74"/>
                <a:gd name="T7" fmla="*/ 122 h 122"/>
                <a:gd name="T8" fmla="*/ 65 w 74"/>
                <a:gd name="T9" fmla="*/ 83 h 122"/>
                <a:gd name="T10" fmla="*/ 64 w 74"/>
                <a:gd name="T11" fmla="*/ 80 h 122"/>
                <a:gd name="T12" fmla="*/ 55 w 74"/>
                <a:gd name="T13" fmla="*/ 75 h 122"/>
                <a:gd name="T14" fmla="*/ 52 w 74"/>
                <a:gd name="T15" fmla="*/ 53 h 122"/>
                <a:gd name="T16" fmla="*/ 51 w 74"/>
                <a:gd name="T17" fmla="*/ 53 h 122"/>
                <a:gd name="T18" fmla="*/ 54 w 74"/>
                <a:gd name="T19" fmla="*/ 58 h 122"/>
                <a:gd name="T20" fmla="*/ 52 w 74"/>
                <a:gd name="T21" fmla="*/ 53 h 122"/>
                <a:gd name="T22" fmla="*/ 52 w 74"/>
                <a:gd name="T23" fmla="*/ 53 h 122"/>
                <a:gd name="T24" fmla="*/ 8 w 74"/>
                <a:gd name="T25" fmla="*/ 0 h 122"/>
                <a:gd name="T26" fmla="*/ 7 w 74"/>
                <a:gd name="T27" fmla="*/ 0 h 122"/>
                <a:gd name="T28" fmla="*/ 4 w 74"/>
                <a:gd name="T29" fmla="*/ 3 h 122"/>
                <a:gd name="T30" fmla="*/ 3 w 74"/>
                <a:gd name="T31" fmla="*/ 3 h 122"/>
                <a:gd name="T32" fmla="*/ 0 w 74"/>
                <a:gd name="T33" fmla="*/ 4 h 122"/>
                <a:gd name="T34" fmla="*/ 26 w 74"/>
                <a:gd name="T35" fmla="*/ 29 h 122"/>
                <a:gd name="T36" fmla="*/ 26 w 74"/>
                <a:gd name="T37" fmla="*/ 17 h 122"/>
                <a:gd name="T38" fmla="*/ 8 w 74"/>
                <a:gd name="T3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122">
                  <a:moveTo>
                    <a:pt x="55" y="75"/>
                  </a:moveTo>
                  <a:cubicBezTo>
                    <a:pt x="57" y="80"/>
                    <a:pt x="59" y="85"/>
                    <a:pt x="60" y="90"/>
                  </a:cubicBezTo>
                  <a:cubicBezTo>
                    <a:pt x="64" y="100"/>
                    <a:pt x="66" y="111"/>
                    <a:pt x="67" y="122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73" y="109"/>
                    <a:pt x="70" y="96"/>
                    <a:pt x="65" y="83"/>
                  </a:cubicBezTo>
                  <a:cubicBezTo>
                    <a:pt x="65" y="82"/>
                    <a:pt x="64" y="81"/>
                    <a:pt x="64" y="80"/>
                  </a:cubicBezTo>
                  <a:cubicBezTo>
                    <a:pt x="61" y="78"/>
                    <a:pt x="57" y="77"/>
                    <a:pt x="55" y="75"/>
                  </a:cubicBezTo>
                  <a:moveTo>
                    <a:pt x="52" y="53"/>
                  </a:moveTo>
                  <a:cubicBezTo>
                    <a:pt x="52" y="53"/>
                    <a:pt x="51" y="53"/>
                    <a:pt x="51" y="53"/>
                  </a:cubicBezTo>
                  <a:cubicBezTo>
                    <a:pt x="52" y="55"/>
                    <a:pt x="53" y="56"/>
                    <a:pt x="54" y="58"/>
                  </a:cubicBezTo>
                  <a:cubicBezTo>
                    <a:pt x="53" y="56"/>
                    <a:pt x="53" y="54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moveTo>
                    <a:pt x="8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0" y="12"/>
                    <a:pt x="18" y="20"/>
                    <a:pt x="26" y="29"/>
                  </a:cubicBezTo>
                  <a:cubicBezTo>
                    <a:pt x="25" y="25"/>
                    <a:pt x="25" y="21"/>
                    <a:pt x="26" y="17"/>
                  </a:cubicBezTo>
                  <a:cubicBezTo>
                    <a:pt x="20" y="11"/>
                    <a:pt x="14" y="5"/>
                    <a:pt x="8" y="0"/>
                  </a:cubicBezTo>
                </a:path>
              </a:pathLst>
            </a:custGeom>
            <a:solidFill>
              <a:srgbClr val="008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1638"/>
            <p:cNvSpPr>
              <a:spLocks/>
            </p:cNvSpPr>
            <p:nvPr/>
          </p:nvSpPr>
          <p:spPr bwMode="auto">
            <a:xfrm>
              <a:off x="6880225" y="-2473325"/>
              <a:ext cx="209550" cy="111125"/>
            </a:xfrm>
            <a:custGeom>
              <a:avLst/>
              <a:gdLst>
                <a:gd name="T0" fmla="*/ 0 w 66"/>
                <a:gd name="T1" fmla="*/ 0 h 35"/>
                <a:gd name="T2" fmla="*/ 2 w 66"/>
                <a:gd name="T3" fmla="*/ 32 h 35"/>
                <a:gd name="T4" fmla="*/ 3 w 66"/>
                <a:gd name="T5" fmla="*/ 33 h 35"/>
                <a:gd name="T6" fmla="*/ 66 w 66"/>
                <a:gd name="T7" fmla="*/ 35 h 35"/>
                <a:gd name="T8" fmla="*/ 0 w 6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5">
                  <a:moveTo>
                    <a:pt x="0" y="0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45" y="22"/>
                    <a:pt x="22" y="11"/>
                    <a:pt x="0" y="0"/>
                  </a:cubicBezTo>
                </a:path>
              </a:pathLst>
            </a:custGeom>
            <a:solidFill>
              <a:srgbClr val="665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639"/>
            <p:cNvSpPr>
              <a:spLocks/>
            </p:cNvSpPr>
            <p:nvPr/>
          </p:nvSpPr>
          <p:spPr bwMode="auto">
            <a:xfrm>
              <a:off x="6851650" y="-2846388"/>
              <a:ext cx="142875" cy="107950"/>
            </a:xfrm>
            <a:custGeom>
              <a:avLst/>
              <a:gdLst>
                <a:gd name="T0" fmla="*/ 45 w 45"/>
                <a:gd name="T1" fmla="*/ 0 h 34"/>
                <a:gd name="T2" fmla="*/ 0 w 45"/>
                <a:gd name="T3" fmla="*/ 1 h 34"/>
                <a:gd name="T4" fmla="*/ 3 w 45"/>
                <a:gd name="T5" fmla="*/ 34 h 34"/>
                <a:gd name="T6" fmla="*/ 15 w 45"/>
                <a:gd name="T7" fmla="*/ 27 h 34"/>
                <a:gd name="T8" fmla="*/ 6 w 45"/>
                <a:gd name="T9" fmla="*/ 8 h 34"/>
                <a:gd name="T10" fmla="*/ 9 w 45"/>
                <a:gd name="T11" fmla="*/ 4 h 34"/>
                <a:gd name="T12" fmla="*/ 11 w 45"/>
                <a:gd name="T13" fmla="*/ 6 h 34"/>
                <a:gd name="T14" fmla="*/ 20 w 45"/>
                <a:gd name="T15" fmla="*/ 23 h 34"/>
                <a:gd name="T16" fmla="*/ 34 w 45"/>
                <a:gd name="T17" fmla="*/ 12 h 34"/>
                <a:gd name="T18" fmla="*/ 45 w 45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4">
                  <a:moveTo>
                    <a:pt x="45" y="0"/>
                  </a:moveTo>
                  <a:cubicBezTo>
                    <a:pt x="18" y="1"/>
                    <a:pt x="0" y="1"/>
                    <a:pt x="0" y="1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7" y="32"/>
                    <a:pt x="11" y="29"/>
                    <a:pt x="15" y="27"/>
                  </a:cubicBezTo>
                  <a:cubicBezTo>
                    <a:pt x="12" y="21"/>
                    <a:pt x="10" y="14"/>
                    <a:pt x="6" y="8"/>
                  </a:cubicBezTo>
                  <a:cubicBezTo>
                    <a:pt x="5" y="6"/>
                    <a:pt x="7" y="4"/>
                    <a:pt x="9" y="4"/>
                  </a:cubicBezTo>
                  <a:cubicBezTo>
                    <a:pt x="9" y="4"/>
                    <a:pt x="10" y="5"/>
                    <a:pt x="11" y="6"/>
                  </a:cubicBezTo>
                  <a:cubicBezTo>
                    <a:pt x="14" y="11"/>
                    <a:pt x="17" y="17"/>
                    <a:pt x="20" y="23"/>
                  </a:cubicBezTo>
                  <a:cubicBezTo>
                    <a:pt x="25" y="20"/>
                    <a:pt x="29" y="16"/>
                    <a:pt x="34" y="12"/>
                  </a:cubicBezTo>
                  <a:cubicBezTo>
                    <a:pt x="38" y="8"/>
                    <a:pt x="42" y="4"/>
                    <a:pt x="45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640"/>
            <p:cNvSpPr>
              <a:spLocks noEditPoints="1"/>
            </p:cNvSpPr>
            <p:nvPr/>
          </p:nvSpPr>
          <p:spPr bwMode="auto">
            <a:xfrm>
              <a:off x="6861175" y="-2846388"/>
              <a:ext cx="158750" cy="133350"/>
            </a:xfrm>
            <a:custGeom>
              <a:avLst/>
              <a:gdLst>
                <a:gd name="T0" fmla="*/ 12 w 50"/>
                <a:gd name="T1" fmla="*/ 27 h 42"/>
                <a:gd name="T2" fmla="*/ 0 w 50"/>
                <a:gd name="T3" fmla="*/ 34 h 42"/>
                <a:gd name="T4" fmla="*/ 0 w 50"/>
                <a:gd name="T5" fmla="*/ 42 h 42"/>
                <a:gd name="T6" fmla="*/ 0 w 50"/>
                <a:gd name="T7" fmla="*/ 42 h 42"/>
                <a:gd name="T8" fmla="*/ 13 w 50"/>
                <a:gd name="T9" fmla="*/ 34 h 42"/>
                <a:gd name="T10" fmla="*/ 16 w 50"/>
                <a:gd name="T11" fmla="*/ 33 h 42"/>
                <a:gd name="T12" fmla="*/ 15 w 50"/>
                <a:gd name="T13" fmla="*/ 32 h 42"/>
                <a:gd name="T14" fmla="*/ 12 w 50"/>
                <a:gd name="T15" fmla="*/ 27 h 42"/>
                <a:gd name="T16" fmla="*/ 46 w 50"/>
                <a:gd name="T17" fmla="*/ 0 h 42"/>
                <a:gd name="T18" fmla="*/ 42 w 50"/>
                <a:gd name="T19" fmla="*/ 0 h 42"/>
                <a:gd name="T20" fmla="*/ 31 w 50"/>
                <a:gd name="T21" fmla="*/ 12 h 42"/>
                <a:gd name="T22" fmla="*/ 17 w 50"/>
                <a:gd name="T23" fmla="*/ 23 h 42"/>
                <a:gd name="T24" fmla="*/ 20 w 50"/>
                <a:gd name="T25" fmla="*/ 29 h 42"/>
                <a:gd name="T26" fmla="*/ 20 w 50"/>
                <a:gd name="T27" fmla="*/ 30 h 42"/>
                <a:gd name="T28" fmla="*/ 21 w 50"/>
                <a:gd name="T29" fmla="*/ 30 h 42"/>
                <a:gd name="T30" fmla="*/ 35 w 50"/>
                <a:gd name="T31" fmla="*/ 18 h 42"/>
                <a:gd name="T32" fmla="*/ 50 w 50"/>
                <a:gd name="T33" fmla="*/ 2 h 42"/>
                <a:gd name="T34" fmla="*/ 50 w 50"/>
                <a:gd name="T35" fmla="*/ 2 h 42"/>
                <a:gd name="T36" fmla="*/ 48 w 50"/>
                <a:gd name="T37" fmla="*/ 1 h 42"/>
                <a:gd name="T38" fmla="*/ 46 w 50"/>
                <a:gd name="T3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42">
                  <a:moveTo>
                    <a:pt x="12" y="27"/>
                  </a:moveTo>
                  <a:cubicBezTo>
                    <a:pt x="8" y="29"/>
                    <a:pt x="4" y="32"/>
                    <a:pt x="0" y="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0"/>
                    <a:pt x="9" y="37"/>
                    <a:pt x="13" y="34"/>
                  </a:cubicBezTo>
                  <a:cubicBezTo>
                    <a:pt x="14" y="34"/>
                    <a:pt x="15" y="33"/>
                    <a:pt x="16" y="33"/>
                  </a:cubicBezTo>
                  <a:cubicBezTo>
                    <a:pt x="16" y="33"/>
                    <a:pt x="15" y="32"/>
                    <a:pt x="15" y="32"/>
                  </a:cubicBezTo>
                  <a:cubicBezTo>
                    <a:pt x="14" y="30"/>
                    <a:pt x="13" y="28"/>
                    <a:pt x="12" y="27"/>
                  </a:cubicBezTo>
                  <a:moveTo>
                    <a:pt x="46" y="0"/>
                  </a:moveTo>
                  <a:cubicBezTo>
                    <a:pt x="45" y="0"/>
                    <a:pt x="44" y="0"/>
                    <a:pt x="42" y="0"/>
                  </a:cubicBezTo>
                  <a:cubicBezTo>
                    <a:pt x="39" y="4"/>
                    <a:pt x="35" y="8"/>
                    <a:pt x="31" y="12"/>
                  </a:cubicBezTo>
                  <a:cubicBezTo>
                    <a:pt x="26" y="16"/>
                    <a:pt x="22" y="20"/>
                    <a:pt x="17" y="23"/>
                  </a:cubicBezTo>
                  <a:cubicBezTo>
                    <a:pt x="18" y="25"/>
                    <a:pt x="19" y="27"/>
                    <a:pt x="20" y="29"/>
                  </a:cubicBezTo>
                  <a:cubicBezTo>
                    <a:pt x="20" y="29"/>
                    <a:pt x="20" y="30"/>
                    <a:pt x="20" y="30"/>
                  </a:cubicBezTo>
                  <a:cubicBezTo>
                    <a:pt x="20" y="30"/>
                    <a:pt x="20" y="30"/>
                    <a:pt x="21" y="30"/>
                  </a:cubicBezTo>
                  <a:cubicBezTo>
                    <a:pt x="26" y="26"/>
                    <a:pt x="31" y="22"/>
                    <a:pt x="35" y="18"/>
                  </a:cubicBezTo>
                  <a:cubicBezTo>
                    <a:pt x="41" y="13"/>
                    <a:pt x="46" y="8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49" y="2"/>
                    <a:pt x="48" y="2"/>
                    <a:pt x="48" y="1"/>
                  </a:cubicBezTo>
                  <a:cubicBezTo>
                    <a:pt x="47" y="1"/>
                    <a:pt x="47" y="0"/>
                    <a:pt x="46" y="0"/>
                  </a:cubicBezTo>
                </a:path>
              </a:pathLst>
            </a:custGeom>
            <a:solidFill>
              <a:srgbClr val="D59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1641"/>
            <p:cNvSpPr>
              <a:spLocks/>
            </p:cNvSpPr>
            <p:nvPr/>
          </p:nvSpPr>
          <p:spPr bwMode="auto">
            <a:xfrm>
              <a:off x="6867525" y="-2833688"/>
              <a:ext cx="57150" cy="92075"/>
            </a:xfrm>
            <a:custGeom>
              <a:avLst/>
              <a:gdLst>
                <a:gd name="T0" fmla="*/ 4 w 18"/>
                <a:gd name="T1" fmla="*/ 0 h 29"/>
                <a:gd name="T2" fmla="*/ 1 w 18"/>
                <a:gd name="T3" fmla="*/ 4 h 29"/>
                <a:gd name="T4" fmla="*/ 10 w 18"/>
                <a:gd name="T5" fmla="*/ 23 h 29"/>
                <a:gd name="T6" fmla="*/ 13 w 18"/>
                <a:gd name="T7" fmla="*/ 28 h 29"/>
                <a:gd name="T8" fmla="*/ 14 w 18"/>
                <a:gd name="T9" fmla="*/ 29 h 29"/>
                <a:gd name="T10" fmla="*/ 15 w 18"/>
                <a:gd name="T11" fmla="*/ 29 h 29"/>
                <a:gd name="T12" fmla="*/ 18 w 18"/>
                <a:gd name="T13" fmla="*/ 26 h 29"/>
                <a:gd name="T14" fmla="*/ 18 w 18"/>
                <a:gd name="T15" fmla="*/ 25 h 29"/>
                <a:gd name="T16" fmla="*/ 15 w 18"/>
                <a:gd name="T17" fmla="*/ 19 h 29"/>
                <a:gd name="T18" fmla="*/ 6 w 18"/>
                <a:gd name="T19" fmla="*/ 2 h 29"/>
                <a:gd name="T20" fmla="*/ 4 w 18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9">
                  <a:moveTo>
                    <a:pt x="4" y="0"/>
                  </a:moveTo>
                  <a:cubicBezTo>
                    <a:pt x="2" y="0"/>
                    <a:pt x="0" y="2"/>
                    <a:pt x="1" y="4"/>
                  </a:cubicBezTo>
                  <a:cubicBezTo>
                    <a:pt x="5" y="10"/>
                    <a:pt x="7" y="17"/>
                    <a:pt x="10" y="23"/>
                  </a:cubicBezTo>
                  <a:cubicBezTo>
                    <a:pt x="11" y="24"/>
                    <a:pt x="12" y="26"/>
                    <a:pt x="13" y="28"/>
                  </a:cubicBezTo>
                  <a:cubicBezTo>
                    <a:pt x="13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7" y="29"/>
                    <a:pt x="18" y="28"/>
                    <a:pt x="18" y="26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7" y="23"/>
                    <a:pt x="16" y="21"/>
                    <a:pt x="15" y="19"/>
                  </a:cubicBezTo>
                  <a:cubicBezTo>
                    <a:pt x="12" y="13"/>
                    <a:pt x="9" y="7"/>
                    <a:pt x="6" y="2"/>
                  </a:cubicBezTo>
                  <a:cubicBezTo>
                    <a:pt x="5" y="1"/>
                    <a:pt x="4" y="0"/>
                    <a:pt x="4" y="0"/>
                  </a:cubicBezTo>
                </a:path>
              </a:pathLst>
            </a:custGeom>
            <a:solidFill>
              <a:srgbClr val="B27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1642"/>
            <p:cNvSpPr>
              <a:spLocks/>
            </p:cNvSpPr>
            <p:nvPr/>
          </p:nvSpPr>
          <p:spPr bwMode="auto">
            <a:xfrm>
              <a:off x="7007225" y="-2846388"/>
              <a:ext cx="22225" cy="6350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0 h 2"/>
                <a:gd name="T4" fmla="*/ 2 w 7"/>
                <a:gd name="T5" fmla="*/ 1 h 2"/>
                <a:gd name="T6" fmla="*/ 4 w 7"/>
                <a:gd name="T7" fmla="*/ 2 h 2"/>
                <a:gd name="T8" fmla="*/ 4 w 7"/>
                <a:gd name="T9" fmla="*/ 2 h 2"/>
                <a:gd name="T10" fmla="*/ 7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7" y="1"/>
                    <a:pt x="7" y="0"/>
                  </a:cubicBezTo>
                </a:path>
              </a:pathLst>
            </a:custGeom>
            <a:solidFill>
              <a:srgbClr val="B27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1643"/>
            <p:cNvSpPr>
              <a:spLocks noEditPoints="1"/>
            </p:cNvSpPr>
            <p:nvPr/>
          </p:nvSpPr>
          <p:spPr bwMode="auto">
            <a:xfrm>
              <a:off x="7004050" y="-2855913"/>
              <a:ext cx="354013" cy="366713"/>
            </a:xfrm>
            <a:custGeom>
              <a:avLst/>
              <a:gdLst>
                <a:gd name="T0" fmla="*/ 78 w 111"/>
                <a:gd name="T1" fmla="*/ 86 h 115"/>
                <a:gd name="T2" fmla="*/ 78 w 111"/>
                <a:gd name="T3" fmla="*/ 99 h 115"/>
                <a:gd name="T4" fmla="*/ 72 w 111"/>
                <a:gd name="T5" fmla="*/ 92 h 115"/>
                <a:gd name="T6" fmla="*/ 69 w 111"/>
                <a:gd name="T7" fmla="*/ 94 h 115"/>
                <a:gd name="T8" fmla="*/ 56 w 111"/>
                <a:gd name="T9" fmla="*/ 100 h 115"/>
                <a:gd name="T10" fmla="*/ 42 w 111"/>
                <a:gd name="T11" fmla="*/ 102 h 115"/>
                <a:gd name="T12" fmla="*/ 22 w 111"/>
                <a:gd name="T13" fmla="*/ 91 h 115"/>
                <a:gd name="T14" fmla="*/ 19 w 111"/>
                <a:gd name="T15" fmla="*/ 87 h 115"/>
                <a:gd name="T16" fmla="*/ 10 w 111"/>
                <a:gd name="T17" fmla="*/ 81 h 115"/>
                <a:gd name="T18" fmla="*/ 5 w 111"/>
                <a:gd name="T19" fmla="*/ 79 h 115"/>
                <a:gd name="T20" fmla="*/ 23 w 111"/>
                <a:gd name="T21" fmla="*/ 108 h 115"/>
                <a:gd name="T22" fmla="*/ 35 w 111"/>
                <a:gd name="T23" fmla="*/ 113 h 115"/>
                <a:gd name="T24" fmla="*/ 45 w 111"/>
                <a:gd name="T25" fmla="*/ 115 h 115"/>
                <a:gd name="T26" fmla="*/ 70 w 111"/>
                <a:gd name="T27" fmla="*/ 108 h 115"/>
                <a:gd name="T28" fmla="*/ 85 w 111"/>
                <a:gd name="T29" fmla="*/ 78 h 115"/>
                <a:gd name="T30" fmla="*/ 8 w 111"/>
                <a:gd name="T31" fmla="*/ 71 h 115"/>
                <a:gd name="T32" fmla="*/ 14 w 111"/>
                <a:gd name="T33" fmla="*/ 74 h 115"/>
                <a:gd name="T34" fmla="*/ 13 w 111"/>
                <a:gd name="T35" fmla="*/ 68 h 115"/>
                <a:gd name="T36" fmla="*/ 22 w 111"/>
                <a:gd name="T37" fmla="*/ 2 h 115"/>
                <a:gd name="T38" fmla="*/ 3 w 111"/>
                <a:gd name="T39" fmla="*/ 46 h 115"/>
                <a:gd name="T40" fmla="*/ 7 w 111"/>
                <a:gd name="T41" fmla="*/ 62 h 115"/>
                <a:gd name="T42" fmla="*/ 18 w 111"/>
                <a:gd name="T43" fmla="*/ 27 h 115"/>
                <a:gd name="T44" fmla="*/ 20 w 111"/>
                <a:gd name="T45" fmla="*/ 18 h 115"/>
                <a:gd name="T46" fmla="*/ 23 w 111"/>
                <a:gd name="T47" fmla="*/ 19 h 115"/>
                <a:gd name="T48" fmla="*/ 36 w 111"/>
                <a:gd name="T49" fmla="*/ 6 h 115"/>
                <a:gd name="T50" fmla="*/ 99 w 111"/>
                <a:gd name="T51" fmla="*/ 0 h 115"/>
                <a:gd name="T52" fmla="*/ 89 w 111"/>
                <a:gd name="T53" fmla="*/ 7 h 115"/>
                <a:gd name="T54" fmla="*/ 102 w 111"/>
                <a:gd name="T55" fmla="*/ 37 h 115"/>
                <a:gd name="T56" fmla="*/ 104 w 111"/>
                <a:gd name="T57" fmla="*/ 44 h 115"/>
                <a:gd name="T58" fmla="*/ 93 w 111"/>
                <a:gd name="T59" fmla="*/ 64 h 115"/>
                <a:gd name="T60" fmla="*/ 101 w 111"/>
                <a:gd name="T61" fmla="*/ 76 h 115"/>
                <a:gd name="T62" fmla="*/ 105 w 111"/>
                <a:gd name="T63" fmla="*/ 68 h 115"/>
                <a:gd name="T64" fmla="*/ 111 w 111"/>
                <a:gd name="T65" fmla="*/ 39 h 115"/>
                <a:gd name="T66" fmla="*/ 110 w 111"/>
                <a:gd name="T67" fmla="*/ 26 h 115"/>
                <a:gd name="T68" fmla="*/ 99 w 111"/>
                <a:gd name="T6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" h="115">
                  <a:moveTo>
                    <a:pt x="85" y="78"/>
                  </a:moveTo>
                  <a:cubicBezTo>
                    <a:pt x="83" y="81"/>
                    <a:pt x="81" y="84"/>
                    <a:pt x="78" y="86"/>
                  </a:cubicBezTo>
                  <a:cubicBezTo>
                    <a:pt x="79" y="90"/>
                    <a:pt x="80" y="93"/>
                    <a:pt x="81" y="96"/>
                  </a:cubicBezTo>
                  <a:cubicBezTo>
                    <a:pt x="82" y="98"/>
                    <a:pt x="80" y="99"/>
                    <a:pt x="78" y="99"/>
                  </a:cubicBezTo>
                  <a:cubicBezTo>
                    <a:pt x="77" y="99"/>
                    <a:pt x="76" y="99"/>
                    <a:pt x="76" y="98"/>
                  </a:cubicBezTo>
                  <a:cubicBezTo>
                    <a:pt x="74" y="96"/>
                    <a:pt x="73" y="94"/>
                    <a:pt x="72" y="92"/>
                  </a:cubicBezTo>
                  <a:cubicBezTo>
                    <a:pt x="71" y="92"/>
                    <a:pt x="71" y="92"/>
                    <a:pt x="70" y="93"/>
                  </a:cubicBezTo>
                  <a:cubicBezTo>
                    <a:pt x="70" y="93"/>
                    <a:pt x="69" y="94"/>
                    <a:pt x="69" y="94"/>
                  </a:cubicBezTo>
                  <a:cubicBezTo>
                    <a:pt x="66" y="96"/>
                    <a:pt x="63" y="97"/>
                    <a:pt x="60" y="99"/>
                  </a:cubicBezTo>
                  <a:cubicBezTo>
                    <a:pt x="59" y="99"/>
                    <a:pt x="58" y="100"/>
                    <a:pt x="56" y="100"/>
                  </a:cubicBezTo>
                  <a:cubicBezTo>
                    <a:pt x="53" y="101"/>
                    <a:pt x="49" y="102"/>
                    <a:pt x="45" y="102"/>
                  </a:cubicBezTo>
                  <a:cubicBezTo>
                    <a:pt x="44" y="102"/>
                    <a:pt x="43" y="102"/>
                    <a:pt x="42" y="102"/>
                  </a:cubicBezTo>
                  <a:cubicBezTo>
                    <a:pt x="41" y="102"/>
                    <a:pt x="41" y="102"/>
                    <a:pt x="40" y="102"/>
                  </a:cubicBezTo>
                  <a:cubicBezTo>
                    <a:pt x="33" y="100"/>
                    <a:pt x="27" y="96"/>
                    <a:pt x="22" y="91"/>
                  </a:cubicBezTo>
                  <a:cubicBezTo>
                    <a:pt x="21" y="89"/>
                    <a:pt x="20" y="88"/>
                    <a:pt x="19" y="86"/>
                  </a:cubicBezTo>
                  <a:cubicBezTo>
                    <a:pt x="19" y="86"/>
                    <a:pt x="19" y="87"/>
                    <a:pt x="19" y="87"/>
                  </a:cubicBezTo>
                  <a:cubicBezTo>
                    <a:pt x="18" y="88"/>
                    <a:pt x="17" y="88"/>
                    <a:pt x="15" y="88"/>
                  </a:cubicBezTo>
                  <a:cubicBezTo>
                    <a:pt x="12" y="88"/>
                    <a:pt x="9" y="84"/>
                    <a:pt x="10" y="81"/>
                  </a:cubicBezTo>
                  <a:cubicBezTo>
                    <a:pt x="10" y="81"/>
                    <a:pt x="10" y="81"/>
                    <a:pt x="9" y="80"/>
                  </a:cubicBezTo>
                  <a:cubicBezTo>
                    <a:pt x="8" y="80"/>
                    <a:pt x="7" y="80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6" y="90"/>
                    <a:pt x="13" y="101"/>
                    <a:pt x="23" y="108"/>
                  </a:cubicBezTo>
                  <a:cubicBezTo>
                    <a:pt x="25" y="110"/>
                    <a:pt x="29" y="111"/>
                    <a:pt x="32" y="113"/>
                  </a:cubicBezTo>
                  <a:cubicBezTo>
                    <a:pt x="33" y="113"/>
                    <a:pt x="34" y="113"/>
                    <a:pt x="35" y="113"/>
                  </a:cubicBezTo>
                  <a:cubicBezTo>
                    <a:pt x="35" y="114"/>
                    <a:pt x="36" y="114"/>
                    <a:pt x="37" y="114"/>
                  </a:cubicBezTo>
                  <a:cubicBezTo>
                    <a:pt x="39" y="114"/>
                    <a:pt x="42" y="115"/>
                    <a:pt x="45" y="115"/>
                  </a:cubicBezTo>
                  <a:cubicBezTo>
                    <a:pt x="50" y="115"/>
                    <a:pt x="56" y="113"/>
                    <a:pt x="62" y="111"/>
                  </a:cubicBezTo>
                  <a:cubicBezTo>
                    <a:pt x="64" y="110"/>
                    <a:pt x="67" y="109"/>
                    <a:pt x="70" y="108"/>
                  </a:cubicBezTo>
                  <a:cubicBezTo>
                    <a:pt x="79" y="103"/>
                    <a:pt x="88" y="95"/>
                    <a:pt x="94" y="87"/>
                  </a:cubicBezTo>
                  <a:cubicBezTo>
                    <a:pt x="91" y="84"/>
                    <a:pt x="88" y="81"/>
                    <a:pt x="85" y="78"/>
                  </a:cubicBezTo>
                  <a:moveTo>
                    <a:pt x="13" y="68"/>
                  </a:moveTo>
                  <a:cubicBezTo>
                    <a:pt x="11" y="69"/>
                    <a:pt x="10" y="70"/>
                    <a:pt x="8" y="71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1" y="73"/>
                    <a:pt x="13" y="73"/>
                    <a:pt x="14" y="74"/>
                  </a:cubicBezTo>
                  <a:cubicBezTo>
                    <a:pt x="13" y="72"/>
                    <a:pt x="13" y="70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moveTo>
                    <a:pt x="43" y="2"/>
                  </a:moveTo>
                  <a:cubicBezTo>
                    <a:pt x="35" y="2"/>
                    <a:pt x="28" y="2"/>
                    <a:pt x="22" y="2"/>
                  </a:cubicBezTo>
                  <a:cubicBezTo>
                    <a:pt x="10" y="13"/>
                    <a:pt x="3" y="27"/>
                    <a:pt x="0" y="43"/>
                  </a:cubicBezTo>
                  <a:cubicBezTo>
                    <a:pt x="2" y="43"/>
                    <a:pt x="3" y="44"/>
                    <a:pt x="3" y="46"/>
                  </a:cubicBezTo>
                  <a:cubicBezTo>
                    <a:pt x="2" y="54"/>
                    <a:pt x="2" y="60"/>
                    <a:pt x="2" y="66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10" y="60"/>
                    <a:pt x="11" y="59"/>
                  </a:cubicBezTo>
                  <a:cubicBezTo>
                    <a:pt x="11" y="48"/>
                    <a:pt x="13" y="3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4" y="24"/>
                    <a:pt x="16" y="18"/>
                    <a:pt x="20" y="18"/>
                  </a:cubicBezTo>
                  <a:cubicBezTo>
                    <a:pt x="21" y="18"/>
                    <a:pt x="22" y="18"/>
                    <a:pt x="22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7" y="14"/>
                    <a:pt x="31" y="10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8" y="4"/>
                    <a:pt x="40" y="3"/>
                    <a:pt x="43" y="2"/>
                  </a:cubicBezTo>
                  <a:moveTo>
                    <a:pt x="99" y="0"/>
                  </a:moveTo>
                  <a:cubicBezTo>
                    <a:pt x="93" y="0"/>
                    <a:pt x="88" y="0"/>
                    <a:pt x="82" y="1"/>
                  </a:cubicBezTo>
                  <a:cubicBezTo>
                    <a:pt x="85" y="2"/>
                    <a:pt x="87" y="4"/>
                    <a:pt x="89" y="7"/>
                  </a:cubicBezTo>
                  <a:cubicBezTo>
                    <a:pt x="95" y="16"/>
                    <a:pt x="98" y="27"/>
                    <a:pt x="98" y="38"/>
                  </a:cubicBezTo>
                  <a:cubicBezTo>
                    <a:pt x="100" y="37"/>
                    <a:pt x="101" y="37"/>
                    <a:pt x="102" y="37"/>
                  </a:cubicBezTo>
                  <a:cubicBezTo>
                    <a:pt x="103" y="36"/>
                    <a:pt x="103" y="36"/>
                    <a:pt x="104" y="36"/>
                  </a:cubicBezTo>
                  <a:cubicBezTo>
                    <a:pt x="107" y="36"/>
                    <a:pt x="108" y="42"/>
                    <a:pt x="104" y="44"/>
                  </a:cubicBezTo>
                  <a:cubicBezTo>
                    <a:pt x="102" y="45"/>
                    <a:pt x="100" y="46"/>
                    <a:pt x="98" y="46"/>
                  </a:cubicBezTo>
                  <a:cubicBezTo>
                    <a:pt x="97" y="52"/>
                    <a:pt x="96" y="58"/>
                    <a:pt x="93" y="64"/>
                  </a:cubicBezTo>
                  <a:cubicBezTo>
                    <a:pt x="93" y="65"/>
                    <a:pt x="93" y="66"/>
                    <a:pt x="92" y="66"/>
                  </a:cubicBezTo>
                  <a:cubicBezTo>
                    <a:pt x="95" y="70"/>
                    <a:pt x="98" y="73"/>
                    <a:pt x="101" y="76"/>
                  </a:cubicBezTo>
                  <a:cubicBezTo>
                    <a:pt x="102" y="74"/>
                    <a:pt x="103" y="73"/>
                    <a:pt x="104" y="71"/>
                  </a:cubicBezTo>
                  <a:cubicBezTo>
                    <a:pt x="104" y="70"/>
                    <a:pt x="105" y="69"/>
                    <a:pt x="105" y="68"/>
                  </a:cubicBezTo>
                  <a:cubicBezTo>
                    <a:pt x="107" y="64"/>
                    <a:pt x="108" y="60"/>
                    <a:pt x="109" y="56"/>
                  </a:cubicBezTo>
                  <a:cubicBezTo>
                    <a:pt x="110" y="50"/>
                    <a:pt x="111" y="44"/>
                    <a:pt x="111" y="39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1" y="34"/>
                    <a:pt x="110" y="30"/>
                    <a:pt x="110" y="26"/>
                  </a:cubicBezTo>
                  <a:cubicBezTo>
                    <a:pt x="108" y="18"/>
                    <a:pt x="106" y="11"/>
                    <a:pt x="102" y="4"/>
                  </a:cubicBezTo>
                  <a:cubicBezTo>
                    <a:pt x="101" y="3"/>
                    <a:pt x="100" y="1"/>
                    <a:pt x="99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1644"/>
            <p:cNvSpPr>
              <a:spLocks/>
            </p:cNvSpPr>
            <p:nvPr/>
          </p:nvSpPr>
          <p:spPr bwMode="auto">
            <a:xfrm>
              <a:off x="7186612" y="-2852738"/>
              <a:ext cx="63500" cy="117475"/>
            </a:xfrm>
            <a:custGeom>
              <a:avLst/>
              <a:gdLst>
                <a:gd name="T0" fmla="*/ 20 w 20"/>
                <a:gd name="T1" fmla="*/ 0 h 37"/>
                <a:gd name="T2" fmla="*/ 13 w 20"/>
                <a:gd name="T3" fmla="*/ 0 h 37"/>
                <a:gd name="T4" fmla="*/ 0 w 20"/>
                <a:gd name="T5" fmla="*/ 34 h 37"/>
                <a:gd name="T6" fmla="*/ 7 w 20"/>
                <a:gd name="T7" fmla="*/ 37 h 37"/>
                <a:gd name="T8" fmla="*/ 20 w 2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20" y="0"/>
                  </a:moveTo>
                  <a:cubicBezTo>
                    <a:pt x="18" y="0"/>
                    <a:pt x="15" y="0"/>
                    <a:pt x="13" y="0"/>
                  </a:cubicBezTo>
                  <a:cubicBezTo>
                    <a:pt x="8" y="11"/>
                    <a:pt x="4" y="22"/>
                    <a:pt x="0" y="34"/>
                  </a:cubicBezTo>
                  <a:cubicBezTo>
                    <a:pt x="3" y="34"/>
                    <a:pt x="5" y="36"/>
                    <a:pt x="7" y="37"/>
                  </a:cubicBezTo>
                  <a:cubicBezTo>
                    <a:pt x="12" y="25"/>
                    <a:pt x="16" y="12"/>
                    <a:pt x="20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1645"/>
            <p:cNvSpPr>
              <a:spLocks noEditPoints="1"/>
            </p:cNvSpPr>
            <p:nvPr/>
          </p:nvSpPr>
          <p:spPr bwMode="auto">
            <a:xfrm>
              <a:off x="7156450" y="-2747963"/>
              <a:ext cx="61913" cy="73025"/>
            </a:xfrm>
            <a:custGeom>
              <a:avLst/>
              <a:gdLst>
                <a:gd name="T0" fmla="*/ 7 w 19"/>
                <a:gd name="T1" fmla="*/ 20 h 23"/>
                <a:gd name="T2" fmla="*/ 6 w 19"/>
                <a:gd name="T3" fmla="*/ 21 h 23"/>
                <a:gd name="T4" fmla="*/ 9 w 19"/>
                <a:gd name="T5" fmla="*/ 23 h 23"/>
                <a:gd name="T6" fmla="*/ 7 w 19"/>
                <a:gd name="T7" fmla="*/ 20 h 23"/>
                <a:gd name="T8" fmla="*/ 7 w 19"/>
                <a:gd name="T9" fmla="*/ 20 h 23"/>
                <a:gd name="T10" fmla="*/ 0 w 19"/>
                <a:gd name="T11" fmla="*/ 13 h 23"/>
                <a:gd name="T12" fmla="*/ 1 w 19"/>
                <a:gd name="T13" fmla="*/ 16 h 23"/>
                <a:gd name="T14" fmla="*/ 3 w 19"/>
                <a:gd name="T15" fmla="*/ 14 h 23"/>
                <a:gd name="T16" fmla="*/ 3 w 19"/>
                <a:gd name="T17" fmla="*/ 14 h 23"/>
                <a:gd name="T18" fmla="*/ 2 w 19"/>
                <a:gd name="T19" fmla="*/ 14 h 23"/>
                <a:gd name="T20" fmla="*/ 1 w 19"/>
                <a:gd name="T21" fmla="*/ 14 h 23"/>
                <a:gd name="T22" fmla="*/ 0 w 19"/>
                <a:gd name="T23" fmla="*/ 13 h 23"/>
                <a:gd name="T24" fmla="*/ 7 w 19"/>
                <a:gd name="T25" fmla="*/ 0 h 23"/>
                <a:gd name="T26" fmla="*/ 1 w 19"/>
                <a:gd name="T27" fmla="*/ 4 h 23"/>
                <a:gd name="T28" fmla="*/ 4 w 19"/>
                <a:gd name="T29" fmla="*/ 6 h 23"/>
                <a:gd name="T30" fmla="*/ 6 w 19"/>
                <a:gd name="T31" fmla="*/ 7 h 23"/>
                <a:gd name="T32" fmla="*/ 11 w 19"/>
                <a:gd name="T33" fmla="*/ 5 h 23"/>
                <a:gd name="T34" fmla="*/ 15 w 19"/>
                <a:gd name="T35" fmla="*/ 7 h 23"/>
                <a:gd name="T36" fmla="*/ 16 w 19"/>
                <a:gd name="T37" fmla="*/ 8 h 23"/>
                <a:gd name="T38" fmla="*/ 19 w 19"/>
                <a:gd name="T39" fmla="*/ 7 h 23"/>
                <a:gd name="T40" fmla="*/ 16 w 19"/>
                <a:gd name="T41" fmla="*/ 4 h 23"/>
                <a:gd name="T42" fmla="*/ 9 w 19"/>
                <a:gd name="T43" fmla="*/ 1 h 23"/>
                <a:gd name="T44" fmla="*/ 9 w 19"/>
                <a:gd name="T45" fmla="*/ 0 h 23"/>
                <a:gd name="T46" fmla="*/ 7 w 19"/>
                <a:gd name="T4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23">
                  <a:moveTo>
                    <a:pt x="7" y="20"/>
                  </a:moveTo>
                  <a:cubicBezTo>
                    <a:pt x="7" y="20"/>
                    <a:pt x="6" y="21"/>
                    <a:pt x="6" y="21"/>
                  </a:cubicBezTo>
                  <a:cubicBezTo>
                    <a:pt x="7" y="22"/>
                    <a:pt x="8" y="22"/>
                    <a:pt x="9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0" y="13"/>
                  </a:moveTo>
                  <a:cubicBezTo>
                    <a:pt x="0" y="14"/>
                    <a:pt x="0" y="15"/>
                    <a:pt x="1" y="16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4"/>
                    <a:pt x="0" y="14"/>
                    <a:pt x="0" y="13"/>
                  </a:cubicBezTo>
                  <a:moveTo>
                    <a:pt x="7" y="0"/>
                  </a:moveTo>
                  <a:cubicBezTo>
                    <a:pt x="4" y="0"/>
                    <a:pt x="2" y="2"/>
                    <a:pt x="1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5"/>
                    <a:pt x="11" y="5"/>
                  </a:cubicBezTo>
                  <a:cubicBezTo>
                    <a:pt x="12" y="5"/>
                    <a:pt x="14" y="5"/>
                    <a:pt x="15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7" y="7"/>
                    <a:pt x="18" y="7"/>
                    <a:pt x="19" y="7"/>
                  </a:cubicBezTo>
                  <a:cubicBezTo>
                    <a:pt x="18" y="6"/>
                    <a:pt x="17" y="5"/>
                    <a:pt x="16" y="4"/>
                  </a:cubicBezTo>
                  <a:cubicBezTo>
                    <a:pt x="14" y="3"/>
                    <a:pt x="12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1646"/>
            <p:cNvSpPr>
              <a:spLocks/>
            </p:cNvSpPr>
            <p:nvPr/>
          </p:nvSpPr>
          <p:spPr bwMode="auto">
            <a:xfrm>
              <a:off x="7048500" y="-2798763"/>
              <a:ext cx="127000" cy="95250"/>
            </a:xfrm>
            <a:custGeom>
              <a:avLst/>
              <a:gdLst>
                <a:gd name="T0" fmla="*/ 6 w 40"/>
                <a:gd name="T1" fmla="*/ 0 h 30"/>
                <a:gd name="T2" fmla="*/ 4 w 40"/>
                <a:gd name="T3" fmla="*/ 9 h 30"/>
                <a:gd name="T4" fmla="*/ 4 w 40"/>
                <a:gd name="T5" fmla="*/ 9 h 30"/>
                <a:gd name="T6" fmla="*/ 34 w 40"/>
                <a:gd name="T7" fmla="*/ 29 h 30"/>
                <a:gd name="T8" fmla="*/ 35 w 40"/>
                <a:gd name="T9" fmla="*/ 30 h 30"/>
                <a:gd name="T10" fmla="*/ 36 w 40"/>
                <a:gd name="T11" fmla="*/ 30 h 30"/>
                <a:gd name="T12" fmla="*/ 37 w 40"/>
                <a:gd name="T13" fmla="*/ 30 h 30"/>
                <a:gd name="T14" fmla="*/ 40 w 40"/>
                <a:gd name="T15" fmla="*/ 23 h 30"/>
                <a:gd name="T16" fmla="*/ 38 w 40"/>
                <a:gd name="T17" fmla="*/ 22 h 30"/>
                <a:gd name="T18" fmla="*/ 35 w 40"/>
                <a:gd name="T19" fmla="*/ 20 h 30"/>
                <a:gd name="T20" fmla="*/ 9 w 40"/>
                <a:gd name="T21" fmla="*/ 1 h 30"/>
                <a:gd name="T22" fmla="*/ 8 w 40"/>
                <a:gd name="T23" fmla="*/ 1 h 30"/>
                <a:gd name="T24" fmla="*/ 6 w 40"/>
                <a:gd name="T2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30">
                  <a:moveTo>
                    <a:pt x="6" y="0"/>
                  </a:moveTo>
                  <a:cubicBezTo>
                    <a:pt x="2" y="0"/>
                    <a:pt x="0" y="6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4" y="17"/>
                    <a:pt x="22" y="26"/>
                    <a:pt x="34" y="29"/>
                  </a:cubicBezTo>
                  <a:cubicBezTo>
                    <a:pt x="34" y="30"/>
                    <a:pt x="35" y="30"/>
                    <a:pt x="35" y="30"/>
                  </a:cubicBezTo>
                  <a:cubicBezTo>
                    <a:pt x="35" y="30"/>
                    <a:pt x="36" y="30"/>
                    <a:pt x="36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8" y="25"/>
                    <a:pt x="40" y="23"/>
                  </a:cubicBezTo>
                  <a:cubicBezTo>
                    <a:pt x="39" y="23"/>
                    <a:pt x="39" y="23"/>
                    <a:pt x="38" y="22"/>
                  </a:cubicBezTo>
                  <a:cubicBezTo>
                    <a:pt x="37" y="22"/>
                    <a:pt x="36" y="21"/>
                    <a:pt x="35" y="20"/>
                  </a:cubicBezTo>
                  <a:cubicBezTo>
                    <a:pt x="26" y="14"/>
                    <a:pt x="18" y="8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1647"/>
            <p:cNvSpPr>
              <a:spLocks noEditPoints="1"/>
            </p:cNvSpPr>
            <p:nvPr/>
          </p:nvSpPr>
          <p:spPr bwMode="auto">
            <a:xfrm>
              <a:off x="7032625" y="-2703513"/>
              <a:ext cx="147638" cy="127000"/>
            </a:xfrm>
            <a:custGeom>
              <a:avLst/>
              <a:gdLst>
                <a:gd name="T0" fmla="*/ 1 w 46"/>
                <a:gd name="T1" fmla="*/ 33 h 40"/>
                <a:gd name="T2" fmla="*/ 6 w 46"/>
                <a:gd name="T3" fmla="*/ 40 h 40"/>
                <a:gd name="T4" fmla="*/ 10 w 46"/>
                <a:gd name="T5" fmla="*/ 39 h 40"/>
                <a:gd name="T6" fmla="*/ 10 w 46"/>
                <a:gd name="T7" fmla="*/ 38 h 40"/>
                <a:gd name="T8" fmla="*/ 11 w 46"/>
                <a:gd name="T9" fmla="*/ 38 h 40"/>
                <a:gd name="T10" fmla="*/ 1 w 46"/>
                <a:gd name="T11" fmla="*/ 33 h 40"/>
                <a:gd name="T12" fmla="*/ 42 w 46"/>
                <a:gd name="T13" fmla="*/ 0 h 40"/>
                <a:gd name="T14" fmla="*/ 40 w 46"/>
                <a:gd name="T15" fmla="*/ 2 h 40"/>
                <a:gd name="T16" fmla="*/ 8 w 46"/>
                <a:gd name="T17" fmla="*/ 27 h 40"/>
                <a:gd name="T18" fmla="*/ 15 w 46"/>
                <a:gd name="T19" fmla="*/ 31 h 40"/>
                <a:gd name="T20" fmla="*/ 16 w 46"/>
                <a:gd name="T21" fmla="*/ 32 h 40"/>
                <a:gd name="T22" fmla="*/ 45 w 46"/>
                <a:gd name="T23" fmla="*/ 7 h 40"/>
                <a:gd name="T24" fmla="*/ 46 w 46"/>
                <a:gd name="T25" fmla="*/ 6 h 40"/>
                <a:gd name="T26" fmla="*/ 46 w 46"/>
                <a:gd name="T27" fmla="*/ 4 h 40"/>
                <a:gd name="T28" fmla="*/ 42 w 46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0">
                  <a:moveTo>
                    <a:pt x="1" y="33"/>
                  </a:moveTo>
                  <a:cubicBezTo>
                    <a:pt x="0" y="36"/>
                    <a:pt x="3" y="40"/>
                    <a:pt x="6" y="40"/>
                  </a:cubicBezTo>
                  <a:cubicBezTo>
                    <a:pt x="8" y="40"/>
                    <a:pt x="9" y="40"/>
                    <a:pt x="10" y="39"/>
                  </a:cubicBezTo>
                  <a:cubicBezTo>
                    <a:pt x="10" y="39"/>
                    <a:pt x="10" y="38"/>
                    <a:pt x="10" y="38"/>
                  </a:cubicBezTo>
                  <a:cubicBezTo>
                    <a:pt x="10" y="38"/>
                    <a:pt x="11" y="38"/>
                    <a:pt x="11" y="38"/>
                  </a:cubicBezTo>
                  <a:cubicBezTo>
                    <a:pt x="7" y="36"/>
                    <a:pt x="4" y="35"/>
                    <a:pt x="1" y="33"/>
                  </a:cubicBezTo>
                  <a:moveTo>
                    <a:pt x="42" y="0"/>
                  </a:moveTo>
                  <a:cubicBezTo>
                    <a:pt x="41" y="1"/>
                    <a:pt x="41" y="1"/>
                    <a:pt x="40" y="2"/>
                  </a:cubicBezTo>
                  <a:cubicBezTo>
                    <a:pt x="29" y="10"/>
                    <a:pt x="18" y="18"/>
                    <a:pt x="8" y="27"/>
                  </a:cubicBezTo>
                  <a:cubicBezTo>
                    <a:pt x="11" y="28"/>
                    <a:pt x="13" y="29"/>
                    <a:pt x="15" y="31"/>
                  </a:cubicBezTo>
                  <a:cubicBezTo>
                    <a:pt x="16" y="31"/>
                    <a:pt x="16" y="31"/>
                    <a:pt x="16" y="32"/>
                  </a:cubicBezTo>
                  <a:cubicBezTo>
                    <a:pt x="26" y="23"/>
                    <a:pt x="36" y="16"/>
                    <a:pt x="45" y="7"/>
                  </a:cubicBezTo>
                  <a:cubicBezTo>
                    <a:pt x="45" y="7"/>
                    <a:pt x="46" y="6"/>
                    <a:pt x="46" y="6"/>
                  </a:cubicBezTo>
                  <a:cubicBezTo>
                    <a:pt x="46" y="5"/>
                    <a:pt x="46" y="5"/>
                    <a:pt x="46" y="4"/>
                  </a:cubicBezTo>
                  <a:cubicBezTo>
                    <a:pt x="44" y="3"/>
                    <a:pt x="43" y="2"/>
                    <a:pt x="42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1648"/>
            <p:cNvSpPr>
              <a:spLocks/>
            </p:cNvSpPr>
            <p:nvPr/>
          </p:nvSpPr>
          <p:spPr bwMode="auto">
            <a:xfrm>
              <a:off x="7180262" y="-2690813"/>
              <a:ext cx="85725" cy="149225"/>
            </a:xfrm>
            <a:custGeom>
              <a:avLst/>
              <a:gdLst>
                <a:gd name="T0" fmla="*/ 0 w 27"/>
                <a:gd name="T1" fmla="*/ 0 h 47"/>
                <a:gd name="T2" fmla="*/ 0 w 27"/>
                <a:gd name="T3" fmla="*/ 2 h 47"/>
                <a:gd name="T4" fmla="*/ 0 w 27"/>
                <a:gd name="T5" fmla="*/ 2 h 47"/>
                <a:gd name="T6" fmla="*/ 2 w 27"/>
                <a:gd name="T7" fmla="*/ 5 h 47"/>
                <a:gd name="T8" fmla="*/ 13 w 27"/>
                <a:gd name="T9" fmla="*/ 31 h 47"/>
                <a:gd name="T10" fmla="*/ 17 w 27"/>
                <a:gd name="T11" fmla="*/ 40 h 47"/>
                <a:gd name="T12" fmla="*/ 21 w 27"/>
                <a:gd name="T13" fmla="*/ 46 h 47"/>
                <a:gd name="T14" fmla="*/ 23 w 27"/>
                <a:gd name="T15" fmla="*/ 47 h 47"/>
                <a:gd name="T16" fmla="*/ 26 w 27"/>
                <a:gd name="T17" fmla="*/ 44 h 47"/>
                <a:gd name="T18" fmla="*/ 23 w 27"/>
                <a:gd name="T19" fmla="*/ 34 h 47"/>
                <a:gd name="T20" fmla="*/ 20 w 27"/>
                <a:gd name="T21" fmla="*/ 26 h 47"/>
                <a:gd name="T22" fmla="*/ 13 w 27"/>
                <a:gd name="T23" fmla="*/ 9 h 47"/>
                <a:gd name="T24" fmla="*/ 0 w 27"/>
                <a:gd name="T25" fmla="*/ 0 h 47"/>
                <a:gd name="T26" fmla="*/ 0 w 27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7" y="13"/>
                    <a:pt x="10" y="22"/>
                    <a:pt x="13" y="31"/>
                  </a:cubicBezTo>
                  <a:cubicBezTo>
                    <a:pt x="14" y="34"/>
                    <a:pt x="16" y="37"/>
                    <a:pt x="17" y="40"/>
                  </a:cubicBezTo>
                  <a:cubicBezTo>
                    <a:pt x="18" y="42"/>
                    <a:pt x="19" y="44"/>
                    <a:pt x="21" y="46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5" y="47"/>
                    <a:pt x="27" y="46"/>
                    <a:pt x="26" y="44"/>
                  </a:cubicBezTo>
                  <a:cubicBezTo>
                    <a:pt x="25" y="41"/>
                    <a:pt x="24" y="38"/>
                    <a:pt x="23" y="34"/>
                  </a:cubicBezTo>
                  <a:cubicBezTo>
                    <a:pt x="22" y="32"/>
                    <a:pt x="21" y="29"/>
                    <a:pt x="20" y="26"/>
                  </a:cubicBezTo>
                  <a:cubicBezTo>
                    <a:pt x="18" y="20"/>
                    <a:pt x="16" y="15"/>
                    <a:pt x="13" y="9"/>
                  </a:cubicBezTo>
                  <a:cubicBezTo>
                    <a:pt x="9" y="5"/>
                    <a:pt x="4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1649"/>
            <p:cNvSpPr>
              <a:spLocks/>
            </p:cNvSpPr>
            <p:nvPr/>
          </p:nvSpPr>
          <p:spPr bwMode="auto">
            <a:xfrm>
              <a:off x="7208837" y="-2741613"/>
              <a:ext cx="139700" cy="44450"/>
            </a:xfrm>
            <a:custGeom>
              <a:avLst/>
              <a:gdLst>
                <a:gd name="T0" fmla="*/ 40 w 44"/>
                <a:gd name="T1" fmla="*/ 0 h 14"/>
                <a:gd name="T2" fmla="*/ 38 w 44"/>
                <a:gd name="T3" fmla="*/ 1 h 14"/>
                <a:gd name="T4" fmla="*/ 34 w 44"/>
                <a:gd name="T5" fmla="*/ 2 h 14"/>
                <a:gd name="T6" fmla="*/ 3 w 44"/>
                <a:gd name="T7" fmla="*/ 5 h 14"/>
                <a:gd name="T8" fmla="*/ 0 w 44"/>
                <a:gd name="T9" fmla="*/ 6 h 14"/>
                <a:gd name="T10" fmla="*/ 9 w 44"/>
                <a:gd name="T11" fmla="*/ 14 h 14"/>
                <a:gd name="T12" fmla="*/ 25 w 44"/>
                <a:gd name="T13" fmla="*/ 12 h 14"/>
                <a:gd name="T14" fmla="*/ 34 w 44"/>
                <a:gd name="T15" fmla="*/ 10 h 14"/>
                <a:gd name="T16" fmla="*/ 40 w 44"/>
                <a:gd name="T17" fmla="*/ 8 h 14"/>
                <a:gd name="T18" fmla="*/ 40 w 4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4">
                  <a:moveTo>
                    <a:pt x="40" y="0"/>
                  </a:moveTo>
                  <a:cubicBezTo>
                    <a:pt x="39" y="0"/>
                    <a:pt x="39" y="0"/>
                    <a:pt x="38" y="1"/>
                  </a:cubicBezTo>
                  <a:cubicBezTo>
                    <a:pt x="37" y="1"/>
                    <a:pt x="36" y="1"/>
                    <a:pt x="34" y="2"/>
                  </a:cubicBezTo>
                  <a:cubicBezTo>
                    <a:pt x="24" y="4"/>
                    <a:pt x="13" y="3"/>
                    <a:pt x="3" y="5"/>
                  </a:cubicBezTo>
                  <a:cubicBezTo>
                    <a:pt x="2" y="5"/>
                    <a:pt x="1" y="5"/>
                    <a:pt x="0" y="6"/>
                  </a:cubicBezTo>
                  <a:cubicBezTo>
                    <a:pt x="3" y="9"/>
                    <a:pt x="6" y="11"/>
                    <a:pt x="9" y="14"/>
                  </a:cubicBezTo>
                  <a:cubicBezTo>
                    <a:pt x="15" y="13"/>
                    <a:pt x="20" y="13"/>
                    <a:pt x="25" y="12"/>
                  </a:cubicBezTo>
                  <a:cubicBezTo>
                    <a:pt x="28" y="11"/>
                    <a:pt x="31" y="11"/>
                    <a:pt x="34" y="10"/>
                  </a:cubicBezTo>
                  <a:cubicBezTo>
                    <a:pt x="36" y="10"/>
                    <a:pt x="38" y="9"/>
                    <a:pt x="40" y="8"/>
                  </a:cubicBezTo>
                  <a:cubicBezTo>
                    <a:pt x="44" y="6"/>
                    <a:pt x="43" y="0"/>
                    <a:pt x="40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1650"/>
            <p:cNvSpPr>
              <a:spLocks/>
            </p:cNvSpPr>
            <p:nvPr/>
          </p:nvSpPr>
          <p:spPr bwMode="auto">
            <a:xfrm>
              <a:off x="7165975" y="-2732088"/>
              <a:ext cx="363538" cy="379413"/>
            </a:xfrm>
            <a:custGeom>
              <a:avLst/>
              <a:gdLst>
                <a:gd name="T0" fmla="*/ 8 w 114"/>
                <a:gd name="T1" fmla="*/ 0 h 119"/>
                <a:gd name="T2" fmla="*/ 3 w 114"/>
                <a:gd name="T3" fmla="*/ 2 h 119"/>
                <a:gd name="T4" fmla="*/ 0 w 114"/>
                <a:gd name="T5" fmla="*/ 9 h 119"/>
                <a:gd name="T6" fmla="*/ 0 w 114"/>
                <a:gd name="T7" fmla="*/ 9 h 119"/>
                <a:gd name="T8" fmla="*/ 4 w 114"/>
                <a:gd name="T9" fmla="*/ 13 h 119"/>
                <a:gd name="T10" fmla="*/ 4 w 114"/>
                <a:gd name="T11" fmla="*/ 13 h 119"/>
                <a:gd name="T12" fmla="*/ 17 w 114"/>
                <a:gd name="T13" fmla="*/ 22 h 119"/>
                <a:gd name="T14" fmla="*/ 29 w 114"/>
                <a:gd name="T15" fmla="*/ 33 h 119"/>
                <a:gd name="T16" fmla="*/ 31 w 114"/>
                <a:gd name="T17" fmla="*/ 35 h 119"/>
                <a:gd name="T18" fmla="*/ 33 w 114"/>
                <a:gd name="T19" fmla="*/ 37 h 119"/>
                <a:gd name="T20" fmla="*/ 34 w 114"/>
                <a:gd name="T21" fmla="*/ 39 h 119"/>
                <a:gd name="T22" fmla="*/ 43 w 114"/>
                <a:gd name="T23" fmla="*/ 48 h 119"/>
                <a:gd name="T24" fmla="*/ 58 w 114"/>
                <a:gd name="T25" fmla="*/ 64 h 119"/>
                <a:gd name="T26" fmla="*/ 81 w 114"/>
                <a:gd name="T27" fmla="*/ 93 h 119"/>
                <a:gd name="T28" fmla="*/ 103 w 114"/>
                <a:gd name="T29" fmla="*/ 119 h 119"/>
                <a:gd name="T30" fmla="*/ 114 w 114"/>
                <a:gd name="T31" fmla="*/ 119 h 119"/>
                <a:gd name="T32" fmla="*/ 113 w 114"/>
                <a:gd name="T33" fmla="*/ 115 h 119"/>
                <a:gd name="T34" fmla="*/ 91 w 114"/>
                <a:gd name="T35" fmla="*/ 87 h 119"/>
                <a:gd name="T36" fmla="*/ 67 w 114"/>
                <a:gd name="T37" fmla="*/ 55 h 119"/>
                <a:gd name="T38" fmla="*/ 56 w 114"/>
                <a:gd name="T39" fmla="*/ 44 h 119"/>
                <a:gd name="T40" fmla="*/ 50 w 114"/>
                <a:gd name="T41" fmla="*/ 37 h 119"/>
                <a:gd name="T42" fmla="*/ 41 w 114"/>
                <a:gd name="T43" fmla="*/ 27 h 119"/>
                <a:gd name="T44" fmla="*/ 41 w 114"/>
                <a:gd name="T45" fmla="*/ 27 h 119"/>
                <a:gd name="T46" fmla="*/ 38 w 114"/>
                <a:gd name="T47" fmla="*/ 24 h 119"/>
                <a:gd name="T48" fmla="*/ 36 w 114"/>
                <a:gd name="T49" fmla="*/ 23 h 119"/>
                <a:gd name="T50" fmla="*/ 27 w 114"/>
                <a:gd name="T51" fmla="*/ 14 h 119"/>
                <a:gd name="T52" fmla="*/ 22 w 114"/>
                <a:gd name="T53" fmla="*/ 11 h 119"/>
                <a:gd name="T54" fmla="*/ 13 w 114"/>
                <a:gd name="T55" fmla="*/ 3 h 119"/>
                <a:gd name="T56" fmla="*/ 12 w 114"/>
                <a:gd name="T57" fmla="*/ 2 h 119"/>
                <a:gd name="T58" fmla="*/ 8 w 114"/>
                <a:gd name="T5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4" h="119">
                  <a:moveTo>
                    <a:pt x="8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2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5"/>
                    <a:pt x="13" y="18"/>
                    <a:pt x="17" y="22"/>
                  </a:cubicBezTo>
                  <a:cubicBezTo>
                    <a:pt x="21" y="25"/>
                    <a:pt x="25" y="29"/>
                    <a:pt x="29" y="33"/>
                  </a:cubicBezTo>
                  <a:cubicBezTo>
                    <a:pt x="30" y="34"/>
                    <a:pt x="30" y="34"/>
                    <a:pt x="31" y="35"/>
                  </a:cubicBezTo>
                  <a:cubicBezTo>
                    <a:pt x="31" y="36"/>
                    <a:pt x="32" y="36"/>
                    <a:pt x="33" y="37"/>
                  </a:cubicBezTo>
                  <a:cubicBezTo>
                    <a:pt x="33" y="37"/>
                    <a:pt x="34" y="38"/>
                    <a:pt x="34" y="39"/>
                  </a:cubicBezTo>
                  <a:cubicBezTo>
                    <a:pt x="37" y="42"/>
                    <a:pt x="40" y="45"/>
                    <a:pt x="43" y="48"/>
                  </a:cubicBezTo>
                  <a:cubicBezTo>
                    <a:pt x="48" y="53"/>
                    <a:pt x="53" y="59"/>
                    <a:pt x="58" y="64"/>
                  </a:cubicBezTo>
                  <a:cubicBezTo>
                    <a:pt x="66" y="74"/>
                    <a:pt x="74" y="84"/>
                    <a:pt x="81" y="93"/>
                  </a:cubicBezTo>
                  <a:cubicBezTo>
                    <a:pt x="88" y="102"/>
                    <a:pt x="95" y="111"/>
                    <a:pt x="10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8"/>
                    <a:pt x="114" y="117"/>
                    <a:pt x="113" y="115"/>
                  </a:cubicBezTo>
                  <a:cubicBezTo>
                    <a:pt x="107" y="105"/>
                    <a:pt x="99" y="96"/>
                    <a:pt x="91" y="87"/>
                  </a:cubicBezTo>
                  <a:cubicBezTo>
                    <a:pt x="83" y="76"/>
                    <a:pt x="75" y="66"/>
                    <a:pt x="67" y="55"/>
                  </a:cubicBezTo>
                  <a:cubicBezTo>
                    <a:pt x="63" y="51"/>
                    <a:pt x="60" y="47"/>
                    <a:pt x="56" y="44"/>
                  </a:cubicBezTo>
                  <a:cubicBezTo>
                    <a:pt x="54" y="41"/>
                    <a:pt x="52" y="39"/>
                    <a:pt x="50" y="37"/>
                  </a:cubicBezTo>
                  <a:cubicBezTo>
                    <a:pt x="47" y="34"/>
                    <a:pt x="44" y="31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6"/>
                    <a:pt x="39" y="25"/>
                    <a:pt x="38" y="24"/>
                  </a:cubicBezTo>
                  <a:cubicBezTo>
                    <a:pt x="37" y="24"/>
                    <a:pt x="37" y="23"/>
                    <a:pt x="36" y="23"/>
                  </a:cubicBezTo>
                  <a:cubicBezTo>
                    <a:pt x="33" y="20"/>
                    <a:pt x="30" y="17"/>
                    <a:pt x="27" y="14"/>
                  </a:cubicBezTo>
                  <a:cubicBezTo>
                    <a:pt x="26" y="13"/>
                    <a:pt x="24" y="12"/>
                    <a:pt x="22" y="11"/>
                  </a:cubicBezTo>
                  <a:cubicBezTo>
                    <a:pt x="19" y="8"/>
                    <a:pt x="16" y="6"/>
                    <a:pt x="13" y="3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1" y="0"/>
                    <a:pt x="9" y="0"/>
                    <a:pt x="8" y="0"/>
                  </a:cubicBezTo>
                </a:path>
              </a:pathLst>
            </a:custGeom>
            <a:solidFill>
              <a:srgbClr val="595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1651"/>
            <p:cNvSpPr>
              <a:spLocks/>
            </p:cNvSpPr>
            <p:nvPr/>
          </p:nvSpPr>
          <p:spPr bwMode="auto">
            <a:xfrm>
              <a:off x="6873875" y="-2547938"/>
              <a:ext cx="25400" cy="41275"/>
            </a:xfrm>
            <a:custGeom>
              <a:avLst/>
              <a:gdLst>
                <a:gd name="T0" fmla="*/ 3 w 8"/>
                <a:gd name="T1" fmla="*/ 0 h 13"/>
                <a:gd name="T2" fmla="*/ 0 w 8"/>
                <a:gd name="T3" fmla="*/ 3 h 13"/>
                <a:gd name="T4" fmla="*/ 0 w 8"/>
                <a:gd name="T5" fmla="*/ 3 h 13"/>
                <a:gd name="T6" fmla="*/ 1 w 8"/>
                <a:gd name="T7" fmla="*/ 5 h 13"/>
                <a:gd name="T8" fmla="*/ 1 w 8"/>
                <a:gd name="T9" fmla="*/ 13 h 13"/>
                <a:gd name="T10" fmla="*/ 7 w 8"/>
                <a:gd name="T11" fmla="*/ 8 h 13"/>
                <a:gd name="T12" fmla="*/ 8 w 8"/>
                <a:gd name="T13" fmla="*/ 7 h 13"/>
                <a:gd name="T14" fmla="*/ 6 w 8"/>
                <a:gd name="T15" fmla="*/ 8 h 13"/>
                <a:gd name="T16" fmla="*/ 2 w 8"/>
                <a:gd name="T17" fmla="*/ 6 h 13"/>
                <a:gd name="T18" fmla="*/ 3 w 8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3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1"/>
                    <a:pt x="5" y="10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3" y="7"/>
                    <a:pt x="2" y="6"/>
                  </a:cubicBezTo>
                  <a:cubicBezTo>
                    <a:pt x="1" y="3"/>
                    <a:pt x="2" y="1"/>
                    <a:pt x="3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1652"/>
            <p:cNvSpPr>
              <a:spLocks/>
            </p:cNvSpPr>
            <p:nvPr/>
          </p:nvSpPr>
          <p:spPr bwMode="auto">
            <a:xfrm>
              <a:off x="6877050" y="-2630488"/>
              <a:ext cx="133350" cy="107950"/>
            </a:xfrm>
            <a:custGeom>
              <a:avLst/>
              <a:gdLst>
                <a:gd name="T0" fmla="*/ 36 w 42"/>
                <a:gd name="T1" fmla="*/ 0 h 34"/>
                <a:gd name="T2" fmla="*/ 35 w 42"/>
                <a:gd name="T3" fmla="*/ 1 h 34"/>
                <a:gd name="T4" fmla="*/ 21 w 42"/>
                <a:gd name="T5" fmla="*/ 12 h 34"/>
                <a:gd name="T6" fmla="*/ 2 w 42"/>
                <a:gd name="T7" fmla="*/ 26 h 34"/>
                <a:gd name="T8" fmla="*/ 2 w 42"/>
                <a:gd name="T9" fmla="*/ 26 h 34"/>
                <a:gd name="T10" fmla="*/ 1 w 42"/>
                <a:gd name="T11" fmla="*/ 32 h 34"/>
                <a:gd name="T12" fmla="*/ 5 w 42"/>
                <a:gd name="T13" fmla="*/ 34 h 34"/>
                <a:gd name="T14" fmla="*/ 7 w 42"/>
                <a:gd name="T15" fmla="*/ 33 h 34"/>
                <a:gd name="T16" fmla="*/ 7 w 42"/>
                <a:gd name="T17" fmla="*/ 33 h 34"/>
                <a:gd name="T18" fmla="*/ 18 w 42"/>
                <a:gd name="T19" fmla="*/ 26 h 34"/>
                <a:gd name="T20" fmla="*/ 40 w 42"/>
                <a:gd name="T21" fmla="*/ 9 h 34"/>
                <a:gd name="T22" fmla="*/ 41 w 42"/>
                <a:gd name="T23" fmla="*/ 9 h 34"/>
                <a:gd name="T24" fmla="*/ 42 w 42"/>
                <a:gd name="T25" fmla="*/ 7 h 34"/>
                <a:gd name="T26" fmla="*/ 40 w 42"/>
                <a:gd name="T27" fmla="*/ 7 h 34"/>
                <a:gd name="T28" fmla="*/ 40 w 42"/>
                <a:gd name="T29" fmla="*/ 6 h 34"/>
                <a:gd name="T30" fmla="*/ 40 w 42"/>
                <a:gd name="T31" fmla="*/ 6 h 34"/>
                <a:gd name="T32" fmla="*/ 37 w 42"/>
                <a:gd name="T33" fmla="*/ 4 h 34"/>
                <a:gd name="T34" fmla="*/ 37 w 42"/>
                <a:gd name="T35" fmla="*/ 3 h 34"/>
                <a:gd name="T36" fmla="*/ 37 w 42"/>
                <a:gd name="T37" fmla="*/ 3 h 34"/>
                <a:gd name="T38" fmla="*/ 37 w 42"/>
                <a:gd name="T39" fmla="*/ 3 h 34"/>
                <a:gd name="T40" fmla="*/ 37 w 42"/>
                <a:gd name="T41" fmla="*/ 3 h 34"/>
                <a:gd name="T42" fmla="*/ 37 w 42"/>
                <a:gd name="T43" fmla="*/ 2 h 34"/>
                <a:gd name="T44" fmla="*/ 36 w 42"/>
                <a:gd name="T45" fmla="*/ 0 h 34"/>
                <a:gd name="T46" fmla="*/ 36 w 42"/>
                <a:gd name="T4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" h="34">
                  <a:moveTo>
                    <a:pt x="36" y="0"/>
                  </a:moveTo>
                  <a:cubicBezTo>
                    <a:pt x="36" y="0"/>
                    <a:pt x="35" y="1"/>
                    <a:pt x="35" y="1"/>
                  </a:cubicBezTo>
                  <a:cubicBezTo>
                    <a:pt x="31" y="4"/>
                    <a:pt x="26" y="7"/>
                    <a:pt x="21" y="1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0" y="29"/>
                    <a:pt x="1" y="32"/>
                  </a:cubicBezTo>
                  <a:cubicBezTo>
                    <a:pt x="2" y="33"/>
                    <a:pt x="4" y="34"/>
                    <a:pt x="5" y="34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5" y="21"/>
                    <a:pt x="33" y="15"/>
                    <a:pt x="40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8"/>
                    <a:pt x="42" y="8"/>
                    <a:pt x="42" y="7"/>
                  </a:cubicBezTo>
                  <a:cubicBezTo>
                    <a:pt x="42" y="7"/>
                    <a:pt x="41" y="7"/>
                    <a:pt x="40" y="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6"/>
                    <a:pt x="38" y="5"/>
                    <a:pt x="37" y="4"/>
                  </a:cubicBezTo>
                  <a:cubicBezTo>
                    <a:pt x="37" y="4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2"/>
                    <a:pt x="37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1653"/>
            <p:cNvSpPr>
              <a:spLocks/>
            </p:cNvSpPr>
            <p:nvPr/>
          </p:nvSpPr>
          <p:spPr bwMode="auto">
            <a:xfrm>
              <a:off x="6994525" y="-2630488"/>
              <a:ext cx="92075" cy="50800"/>
            </a:xfrm>
            <a:custGeom>
              <a:avLst/>
              <a:gdLst>
                <a:gd name="T0" fmla="*/ 11 w 29"/>
                <a:gd name="T1" fmla="*/ 0 h 16"/>
                <a:gd name="T2" fmla="*/ 10 w 29"/>
                <a:gd name="T3" fmla="*/ 1 h 16"/>
                <a:gd name="T4" fmla="*/ 6 w 29"/>
                <a:gd name="T5" fmla="*/ 4 h 16"/>
                <a:gd name="T6" fmla="*/ 6 w 29"/>
                <a:gd name="T7" fmla="*/ 4 h 16"/>
                <a:gd name="T8" fmla="*/ 5 w 29"/>
                <a:gd name="T9" fmla="*/ 5 h 16"/>
                <a:gd name="T10" fmla="*/ 4 w 29"/>
                <a:gd name="T11" fmla="*/ 5 h 16"/>
                <a:gd name="T12" fmla="*/ 2 w 29"/>
                <a:gd name="T13" fmla="*/ 5 h 16"/>
                <a:gd name="T14" fmla="*/ 0 w 29"/>
                <a:gd name="T15" fmla="*/ 3 h 16"/>
                <a:gd name="T16" fmla="*/ 0 w 29"/>
                <a:gd name="T17" fmla="*/ 4 h 16"/>
                <a:gd name="T18" fmla="*/ 3 w 29"/>
                <a:gd name="T19" fmla="*/ 6 h 16"/>
                <a:gd name="T20" fmla="*/ 3 w 29"/>
                <a:gd name="T21" fmla="*/ 6 h 16"/>
                <a:gd name="T22" fmla="*/ 3 w 29"/>
                <a:gd name="T23" fmla="*/ 7 h 16"/>
                <a:gd name="T24" fmla="*/ 5 w 29"/>
                <a:gd name="T25" fmla="*/ 7 h 16"/>
                <a:gd name="T26" fmla="*/ 5 w 29"/>
                <a:gd name="T27" fmla="*/ 7 h 16"/>
                <a:gd name="T28" fmla="*/ 8 w 29"/>
                <a:gd name="T29" fmla="*/ 8 h 16"/>
                <a:gd name="T30" fmla="*/ 12 w 29"/>
                <a:gd name="T31" fmla="*/ 9 h 16"/>
                <a:gd name="T32" fmla="*/ 13 w 29"/>
                <a:gd name="T33" fmla="*/ 10 h 16"/>
                <a:gd name="T34" fmla="*/ 23 w 29"/>
                <a:gd name="T35" fmla="*/ 15 h 16"/>
                <a:gd name="T36" fmla="*/ 23 w 29"/>
                <a:gd name="T37" fmla="*/ 15 h 16"/>
                <a:gd name="T38" fmla="*/ 24 w 29"/>
                <a:gd name="T39" fmla="*/ 15 h 16"/>
                <a:gd name="T40" fmla="*/ 26 w 29"/>
                <a:gd name="T41" fmla="*/ 16 h 16"/>
                <a:gd name="T42" fmla="*/ 29 w 29"/>
                <a:gd name="T43" fmla="*/ 13 h 16"/>
                <a:gd name="T44" fmla="*/ 28 w 29"/>
                <a:gd name="T45" fmla="*/ 9 h 16"/>
                <a:gd name="T46" fmla="*/ 27 w 29"/>
                <a:gd name="T47" fmla="*/ 8 h 16"/>
                <a:gd name="T48" fmla="*/ 20 w 29"/>
                <a:gd name="T49" fmla="*/ 4 h 16"/>
                <a:gd name="T50" fmla="*/ 17 w 29"/>
                <a:gd name="T51" fmla="*/ 3 h 16"/>
                <a:gd name="T52" fmla="*/ 13 w 29"/>
                <a:gd name="T53" fmla="*/ 1 h 16"/>
                <a:gd name="T54" fmla="*/ 11 w 29"/>
                <a:gd name="T5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" h="16">
                  <a:moveTo>
                    <a:pt x="11" y="0"/>
                  </a:moveTo>
                  <a:cubicBezTo>
                    <a:pt x="11" y="1"/>
                    <a:pt x="10" y="1"/>
                    <a:pt x="10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1" y="4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6" y="12"/>
                    <a:pt x="1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5" y="15"/>
                    <a:pt x="25" y="16"/>
                    <a:pt x="26" y="16"/>
                  </a:cubicBezTo>
                  <a:cubicBezTo>
                    <a:pt x="27" y="16"/>
                    <a:pt x="28" y="15"/>
                    <a:pt x="29" y="13"/>
                  </a:cubicBezTo>
                  <a:cubicBezTo>
                    <a:pt x="29" y="12"/>
                    <a:pt x="29" y="10"/>
                    <a:pt x="28" y="9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5" y="6"/>
                    <a:pt x="23" y="5"/>
                    <a:pt x="20" y="4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6" y="2"/>
                    <a:pt x="14" y="2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1654"/>
            <p:cNvSpPr>
              <a:spLocks/>
            </p:cNvSpPr>
            <p:nvPr/>
          </p:nvSpPr>
          <p:spPr bwMode="auto">
            <a:xfrm>
              <a:off x="6994525" y="-2684463"/>
              <a:ext cx="88900" cy="69850"/>
            </a:xfrm>
            <a:custGeom>
              <a:avLst/>
              <a:gdLst>
                <a:gd name="T0" fmla="*/ 23 w 28"/>
                <a:gd name="T1" fmla="*/ 0 h 22"/>
                <a:gd name="T2" fmla="*/ 21 w 28"/>
                <a:gd name="T3" fmla="*/ 0 h 22"/>
                <a:gd name="T4" fmla="*/ 14 w 28"/>
                <a:gd name="T5" fmla="*/ 5 h 22"/>
                <a:gd name="T6" fmla="*/ 10 w 28"/>
                <a:gd name="T7" fmla="*/ 8 h 22"/>
                <a:gd name="T8" fmla="*/ 5 w 28"/>
                <a:gd name="T9" fmla="*/ 12 h 22"/>
                <a:gd name="T10" fmla="*/ 6 w 28"/>
                <a:gd name="T11" fmla="*/ 13 h 22"/>
                <a:gd name="T12" fmla="*/ 6 w 28"/>
                <a:gd name="T13" fmla="*/ 21 h 22"/>
                <a:gd name="T14" fmla="*/ 4 w 28"/>
                <a:gd name="T15" fmla="*/ 22 h 22"/>
                <a:gd name="T16" fmla="*/ 3 w 28"/>
                <a:gd name="T17" fmla="*/ 22 h 22"/>
                <a:gd name="T18" fmla="*/ 2 w 28"/>
                <a:gd name="T19" fmla="*/ 22 h 22"/>
                <a:gd name="T20" fmla="*/ 2 w 28"/>
                <a:gd name="T21" fmla="*/ 21 h 22"/>
                <a:gd name="T22" fmla="*/ 0 w 28"/>
                <a:gd name="T23" fmla="*/ 20 h 22"/>
                <a:gd name="T24" fmla="*/ 0 w 28"/>
                <a:gd name="T25" fmla="*/ 20 h 22"/>
                <a:gd name="T26" fmla="*/ 0 w 28"/>
                <a:gd name="T27" fmla="*/ 20 h 22"/>
                <a:gd name="T28" fmla="*/ 0 w 28"/>
                <a:gd name="T29" fmla="*/ 20 h 22"/>
                <a:gd name="T30" fmla="*/ 2 w 28"/>
                <a:gd name="T31" fmla="*/ 22 h 22"/>
                <a:gd name="T32" fmla="*/ 4 w 28"/>
                <a:gd name="T33" fmla="*/ 22 h 22"/>
                <a:gd name="T34" fmla="*/ 5 w 28"/>
                <a:gd name="T35" fmla="*/ 22 h 22"/>
                <a:gd name="T36" fmla="*/ 6 w 28"/>
                <a:gd name="T37" fmla="*/ 21 h 22"/>
                <a:gd name="T38" fmla="*/ 6 w 28"/>
                <a:gd name="T39" fmla="*/ 21 h 22"/>
                <a:gd name="T40" fmla="*/ 10 w 28"/>
                <a:gd name="T41" fmla="*/ 18 h 22"/>
                <a:gd name="T42" fmla="*/ 11 w 28"/>
                <a:gd name="T43" fmla="*/ 17 h 22"/>
                <a:gd name="T44" fmla="*/ 16 w 28"/>
                <a:gd name="T45" fmla="*/ 14 h 22"/>
                <a:gd name="T46" fmla="*/ 21 w 28"/>
                <a:gd name="T47" fmla="*/ 10 h 22"/>
                <a:gd name="T48" fmla="*/ 25 w 28"/>
                <a:gd name="T49" fmla="*/ 7 h 22"/>
                <a:gd name="T50" fmla="*/ 26 w 28"/>
                <a:gd name="T51" fmla="*/ 1 h 22"/>
                <a:gd name="T52" fmla="*/ 23 w 28"/>
                <a:gd name="T5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22">
                  <a:moveTo>
                    <a:pt x="23" y="0"/>
                  </a:moveTo>
                  <a:cubicBezTo>
                    <a:pt x="23" y="0"/>
                    <a:pt x="22" y="0"/>
                    <a:pt x="21" y="0"/>
                  </a:cubicBezTo>
                  <a:cubicBezTo>
                    <a:pt x="19" y="1"/>
                    <a:pt x="17" y="3"/>
                    <a:pt x="14" y="5"/>
                  </a:cubicBezTo>
                  <a:cubicBezTo>
                    <a:pt x="13" y="6"/>
                    <a:pt x="11" y="7"/>
                    <a:pt x="10" y="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4"/>
                    <a:pt x="6" y="18"/>
                    <a:pt x="6" y="21"/>
                  </a:cubicBezTo>
                  <a:cubicBezTo>
                    <a:pt x="5" y="22"/>
                    <a:pt x="5" y="22"/>
                    <a:pt x="4" y="22"/>
                  </a:cubicBezTo>
                  <a:cubicBezTo>
                    <a:pt x="4" y="22"/>
                    <a:pt x="4" y="22"/>
                    <a:pt x="3" y="22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1" y="21"/>
                    <a:pt x="2" y="22"/>
                  </a:cubicBezTo>
                  <a:cubicBezTo>
                    <a:pt x="2" y="22"/>
                    <a:pt x="3" y="22"/>
                    <a:pt x="4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1" y="18"/>
                    <a:pt x="11" y="17"/>
                  </a:cubicBezTo>
                  <a:cubicBezTo>
                    <a:pt x="13" y="16"/>
                    <a:pt x="14" y="15"/>
                    <a:pt x="16" y="14"/>
                  </a:cubicBezTo>
                  <a:cubicBezTo>
                    <a:pt x="17" y="13"/>
                    <a:pt x="19" y="12"/>
                    <a:pt x="21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7" y="5"/>
                    <a:pt x="28" y="3"/>
                    <a:pt x="26" y="1"/>
                  </a:cubicBezTo>
                  <a:cubicBezTo>
                    <a:pt x="26" y="0"/>
                    <a:pt x="25" y="0"/>
                    <a:pt x="23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1655"/>
            <p:cNvSpPr>
              <a:spLocks/>
            </p:cNvSpPr>
            <p:nvPr/>
          </p:nvSpPr>
          <p:spPr bwMode="auto">
            <a:xfrm>
              <a:off x="6981825" y="-2722563"/>
              <a:ext cx="31750" cy="107950"/>
            </a:xfrm>
            <a:custGeom>
              <a:avLst/>
              <a:gdLst>
                <a:gd name="T0" fmla="*/ 6 w 10"/>
                <a:gd name="T1" fmla="*/ 0 h 34"/>
                <a:gd name="T2" fmla="*/ 2 w 10"/>
                <a:gd name="T3" fmla="*/ 3 h 34"/>
                <a:gd name="T4" fmla="*/ 1 w 10"/>
                <a:gd name="T5" fmla="*/ 8 h 34"/>
                <a:gd name="T6" fmla="*/ 1 w 10"/>
                <a:gd name="T7" fmla="*/ 20 h 34"/>
                <a:gd name="T8" fmla="*/ 1 w 10"/>
                <a:gd name="T9" fmla="*/ 20 h 34"/>
                <a:gd name="T10" fmla="*/ 1 w 10"/>
                <a:gd name="T11" fmla="*/ 21 h 34"/>
                <a:gd name="T12" fmla="*/ 3 w 10"/>
                <a:gd name="T13" fmla="*/ 29 h 34"/>
                <a:gd name="T14" fmla="*/ 3 w 10"/>
                <a:gd name="T15" fmla="*/ 29 h 34"/>
                <a:gd name="T16" fmla="*/ 4 w 10"/>
                <a:gd name="T17" fmla="*/ 31 h 34"/>
                <a:gd name="T18" fmla="*/ 4 w 10"/>
                <a:gd name="T19" fmla="*/ 32 h 34"/>
                <a:gd name="T20" fmla="*/ 6 w 10"/>
                <a:gd name="T21" fmla="*/ 33 h 34"/>
                <a:gd name="T22" fmla="*/ 6 w 10"/>
                <a:gd name="T23" fmla="*/ 34 h 34"/>
                <a:gd name="T24" fmla="*/ 7 w 10"/>
                <a:gd name="T25" fmla="*/ 34 h 34"/>
                <a:gd name="T26" fmla="*/ 8 w 10"/>
                <a:gd name="T27" fmla="*/ 34 h 34"/>
                <a:gd name="T28" fmla="*/ 10 w 10"/>
                <a:gd name="T29" fmla="*/ 33 h 34"/>
                <a:gd name="T30" fmla="*/ 10 w 10"/>
                <a:gd name="T31" fmla="*/ 25 h 34"/>
                <a:gd name="T32" fmla="*/ 9 w 10"/>
                <a:gd name="T33" fmla="*/ 24 h 34"/>
                <a:gd name="T34" fmla="*/ 10 w 10"/>
                <a:gd name="T35" fmla="*/ 4 h 34"/>
                <a:gd name="T36" fmla="*/ 7 w 10"/>
                <a:gd name="T37" fmla="*/ 1 h 34"/>
                <a:gd name="T38" fmla="*/ 7 w 10"/>
                <a:gd name="T39" fmla="*/ 1 h 34"/>
                <a:gd name="T40" fmla="*/ 6 w 10"/>
                <a:gd name="T4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34">
                  <a:moveTo>
                    <a:pt x="6" y="0"/>
                  </a:moveTo>
                  <a:cubicBezTo>
                    <a:pt x="4" y="0"/>
                    <a:pt x="2" y="1"/>
                    <a:pt x="2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0" y="12"/>
                    <a:pt x="0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6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2"/>
                    <a:pt x="4" y="32"/>
                  </a:cubicBezTo>
                  <a:cubicBezTo>
                    <a:pt x="4" y="32"/>
                    <a:pt x="5" y="33"/>
                    <a:pt x="6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10" y="33"/>
                  </a:cubicBezTo>
                  <a:cubicBezTo>
                    <a:pt x="10" y="30"/>
                    <a:pt x="10" y="26"/>
                    <a:pt x="10" y="25"/>
                  </a:cubicBezTo>
                  <a:cubicBezTo>
                    <a:pt x="10" y="25"/>
                    <a:pt x="9" y="24"/>
                    <a:pt x="9" y="24"/>
                  </a:cubicBezTo>
                  <a:cubicBezTo>
                    <a:pt x="9" y="18"/>
                    <a:pt x="9" y="12"/>
                    <a:pt x="10" y="4"/>
                  </a:cubicBezTo>
                  <a:cubicBezTo>
                    <a:pt x="10" y="2"/>
                    <a:pt x="9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DAB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1656"/>
            <p:cNvSpPr>
              <a:spLocks/>
            </p:cNvSpPr>
            <p:nvPr/>
          </p:nvSpPr>
          <p:spPr bwMode="auto">
            <a:xfrm>
              <a:off x="6813550" y="-2901950"/>
              <a:ext cx="1525588" cy="90488"/>
            </a:xfrm>
            <a:custGeom>
              <a:avLst/>
              <a:gdLst>
                <a:gd name="T0" fmla="*/ 471 w 479"/>
                <a:gd name="T1" fmla="*/ 2 h 28"/>
                <a:gd name="T2" fmla="*/ 383 w 479"/>
                <a:gd name="T3" fmla="*/ 2 h 28"/>
                <a:gd name="T4" fmla="*/ 292 w 479"/>
                <a:gd name="T5" fmla="*/ 4 h 28"/>
                <a:gd name="T6" fmla="*/ 112 w 479"/>
                <a:gd name="T7" fmla="*/ 8 h 28"/>
                <a:gd name="T8" fmla="*/ 12 w 479"/>
                <a:gd name="T9" fmla="*/ 9 h 28"/>
                <a:gd name="T10" fmla="*/ 12 w 479"/>
                <a:gd name="T11" fmla="*/ 27 h 28"/>
                <a:gd name="T12" fmla="*/ 190 w 479"/>
                <a:gd name="T13" fmla="*/ 23 h 28"/>
                <a:gd name="T14" fmla="*/ 371 w 479"/>
                <a:gd name="T15" fmla="*/ 17 h 28"/>
                <a:gd name="T16" fmla="*/ 471 w 479"/>
                <a:gd name="T17" fmla="*/ 15 h 28"/>
                <a:gd name="T18" fmla="*/ 471 w 479"/>
                <a:gd name="T1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9" h="28">
                  <a:moveTo>
                    <a:pt x="471" y="2"/>
                  </a:moveTo>
                  <a:cubicBezTo>
                    <a:pt x="441" y="0"/>
                    <a:pt x="412" y="2"/>
                    <a:pt x="383" y="2"/>
                  </a:cubicBezTo>
                  <a:cubicBezTo>
                    <a:pt x="353" y="3"/>
                    <a:pt x="322" y="3"/>
                    <a:pt x="292" y="4"/>
                  </a:cubicBezTo>
                  <a:cubicBezTo>
                    <a:pt x="232" y="6"/>
                    <a:pt x="172" y="7"/>
                    <a:pt x="112" y="8"/>
                  </a:cubicBezTo>
                  <a:cubicBezTo>
                    <a:pt x="79" y="9"/>
                    <a:pt x="45" y="10"/>
                    <a:pt x="12" y="9"/>
                  </a:cubicBezTo>
                  <a:cubicBezTo>
                    <a:pt x="0" y="9"/>
                    <a:pt x="0" y="28"/>
                    <a:pt x="12" y="27"/>
                  </a:cubicBezTo>
                  <a:cubicBezTo>
                    <a:pt x="71" y="25"/>
                    <a:pt x="131" y="25"/>
                    <a:pt x="190" y="23"/>
                  </a:cubicBezTo>
                  <a:cubicBezTo>
                    <a:pt x="250" y="21"/>
                    <a:pt x="310" y="19"/>
                    <a:pt x="371" y="17"/>
                  </a:cubicBezTo>
                  <a:cubicBezTo>
                    <a:pt x="404" y="17"/>
                    <a:pt x="437" y="17"/>
                    <a:pt x="471" y="15"/>
                  </a:cubicBezTo>
                  <a:cubicBezTo>
                    <a:pt x="479" y="15"/>
                    <a:pt x="479" y="3"/>
                    <a:pt x="471" y="2"/>
                  </a:cubicBezTo>
                  <a:close/>
                </a:path>
              </a:pathLst>
            </a:custGeom>
            <a:solidFill>
              <a:srgbClr val="7C8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657"/>
            <p:cNvSpPr>
              <a:spLocks/>
            </p:cNvSpPr>
            <p:nvPr/>
          </p:nvSpPr>
          <p:spPr bwMode="auto">
            <a:xfrm>
              <a:off x="8288337" y="-2905125"/>
              <a:ext cx="117475" cy="441325"/>
            </a:xfrm>
            <a:custGeom>
              <a:avLst/>
              <a:gdLst>
                <a:gd name="T0" fmla="*/ 36 w 37"/>
                <a:gd name="T1" fmla="*/ 128 h 138"/>
                <a:gd name="T2" fmla="*/ 27 w 37"/>
                <a:gd name="T3" fmla="*/ 68 h 138"/>
                <a:gd name="T4" fmla="*/ 22 w 37"/>
                <a:gd name="T5" fmla="*/ 37 h 138"/>
                <a:gd name="T6" fmla="*/ 15 w 37"/>
                <a:gd name="T7" fmla="*/ 5 h 138"/>
                <a:gd name="T8" fmla="*/ 2 w 37"/>
                <a:gd name="T9" fmla="*/ 7 h 138"/>
                <a:gd name="T10" fmla="*/ 5 w 37"/>
                <a:gd name="T11" fmla="*/ 36 h 138"/>
                <a:gd name="T12" fmla="*/ 11 w 37"/>
                <a:gd name="T13" fmla="*/ 68 h 138"/>
                <a:gd name="T14" fmla="*/ 21 w 37"/>
                <a:gd name="T15" fmla="*/ 128 h 138"/>
                <a:gd name="T16" fmla="*/ 36 w 37"/>
                <a:gd name="T17" fmla="*/ 12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8">
                  <a:moveTo>
                    <a:pt x="36" y="128"/>
                  </a:moveTo>
                  <a:cubicBezTo>
                    <a:pt x="34" y="108"/>
                    <a:pt x="31" y="88"/>
                    <a:pt x="27" y="68"/>
                  </a:cubicBezTo>
                  <a:cubicBezTo>
                    <a:pt x="26" y="58"/>
                    <a:pt x="24" y="47"/>
                    <a:pt x="22" y="37"/>
                  </a:cubicBezTo>
                  <a:cubicBezTo>
                    <a:pt x="20" y="27"/>
                    <a:pt x="20" y="14"/>
                    <a:pt x="15" y="5"/>
                  </a:cubicBezTo>
                  <a:cubicBezTo>
                    <a:pt x="12" y="0"/>
                    <a:pt x="3" y="1"/>
                    <a:pt x="2" y="7"/>
                  </a:cubicBezTo>
                  <a:cubicBezTo>
                    <a:pt x="0" y="16"/>
                    <a:pt x="3" y="27"/>
                    <a:pt x="5" y="36"/>
                  </a:cubicBezTo>
                  <a:cubicBezTo>
                    <a:pt x="7" y="47"/>
                    <a:pt x="9" y="57"/>
                    <a:pt x="11" y="68"/>
                  </a:cubicBezTo>
                  <a:cubicBezTo>
                    <a:pt x="15" y="88"/>
                    <a:pt x="19" y="108"/>
                    <a:pt x="21" y="128"/>
                  </a:cubicBezTo>
                  <a:cubicBezTo>
                    <a:pt x="23" y="138"/>
                    <a:pt x="37" y="138"/>
                    <a:pt x="36" y="128"/>
                  </a:cubicBezTo>
                  <a:close/>
                </a:path>
              </a:pathLst>
            </a:custGeom>
            <a:solidFill>
              <a:srgbClr val="7C8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658"/>
            <p:cNvSpPr>
              <a:spLocks/>
            </p:cNvSpPr>
            <p:nvPr/>
          </p:nvSpPr>
          <p:spPr bwMode="auto">
            <a:xfrm>
              <a:off x="6829425" y="-2895600"/>
              <a:ext cx="73025" cy="447675"/>
            </a:xfrm>
            <a:custGeom>
              <a:avLst/>
              <a:gdLst>
                <a:gd name="T0" fmla="*/ 0 w 23"/>
                <a:gd name="T1" fmla="*/ 9 h 140"/>
                <a:gd name="T2" fmla="*/ 4 w 23"/>
                <a:gd name="T3" fmla="*/ 67 h 140"/>
                <a:gd name="T4" fmla="*/ 6 w 23"/>
                <a:gd name="T5" fmla="*/ 102 h 140"/>
                <a:gd name="T6" fmla="*/ 6 w 23"/>
                <a:gd name="T7" fmla="*/ 119 h 140"/>
                <a:gd name="T8" fmla="*/ 8 w 23"/>
                <a:gd name="T9" fmla="*/ 135 h 140"/>
                <a:gd name="T10" fmla="*/ 21 w 23"/>
                <a:gd name="T11" fmla="*/ 135 h 140"/>
                <a:gd name="T12" fmla="*/ 22 w 23"/>
                <a:gd name="T13" fmla="*/ 119 h 140"/>
                <a:gd name="T14" fmla="*/ 21 w 23"/>
                <a:gd name="T15" fmla="*/ 102 h 140"/>
                <a:gd name="T16" fmla="*/ 19 w 23"/>
                <a:gd name="T17" fmla="*/ 67 h 140"/>
                <a:gd name="T18" fmla="*/ 14 w 23"/>
                <a:gd name="T19" fmla="*/ 9 h 140"/>
                <a:gd name="T20" fmla="*/ 0 w 23"/>
                <a:gd name="T21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140">
                  <a:moveTo>
                    <a:pt x="0" y="9"/>
                  </a:moveTo>
                  <a:cubicBezTo>
                    <a:pt x="2" y="28"/>
                    <a:pt x="3" y="48"/>
                    <a:pt x="4" y="67"/>
                  </a:cubicBezTo>
                  <a:cubicBezTo>
                    <a:pt x="4" y="79"/>
                    <a:pt x="5" y="90"/>
                    <a:pt x="6" y="102"/>
                  </a:cubicBezTo>
                  <a:cubicBezTo>
                    <a:pt x="6" y="108"/>
                    <a:pt x="6" y="113"/>
                    <a:pt x="6" y="119"/>
                  </a:cubicBezTo>
                  <a:cubicBezTo>
                    <a:pt x="6" y="125"/>
                    <a:pt x="5" y="130"/>
                    <a:pt x="8" y="135"/>
                  </a:cubicBezTo>
                  <a:cubicBezTo>
                    <a:pt x="10" y="139"/>
                    <a:pt x="18" y="140"/>
                    <a:pt x="21" y="135"/>
                  </a:cubicBezTo>
                  <a:cubicBezTo>
                    <a:pt x="23" y="130"/>
                    <a:pt x="22" y="125"/>
                    <a:pt x="22" y="119"/>
                  </a:cubicBezTo>
                  <a:cubicBezTo>
                    <a:pt x="22" y="113"/>
                    <a:pt x="22" y="108"/>
                    <a:pt x="21" y="102"/>
                  </a:cubicBezTo>
                  <a:cubicBezTo>
                    <a:pt x="21" y="90"/>
                    <a:pt x="20" y="79"/>
                    <a:pt x="19" y="67"/>
                  </a:cubicBezTo>
                  <a:cubicBezTo>
                    <a:pt x="18" y="48"/>
                    <a:pt x="16" y="28"/>
                    <a:pt x="14" y="9"/>
                  </a:cubicBezTo>
                  <a:cubicBezTo>
                    <a:pt x="13" y="1"/>
                    <a:pt x="0" y="0"/>
                    <a:pt x="0" y="9"/>
                  </a:cubicBezTo>
                  <a:close/>
                </a:path>
              </a:pathLst>
            </a:custGeom>
            <a:solidFill>
              <a:srgbClr val="7C8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659"/>
            <p:cNvSpPr>
              <a:spLocks/>
            </p:cNvSpPr>
            <p:nvPr/>
          </p:nvSpPr>
          <p:spPr bwMode="auto">
            <a:xfrm>
              <a:off x="3783012" y="-1647825"/>
              <a:ext cx="354013" cy="161925"/>
            </a:xfrm>
            <a:custGeom>
              <a:avLst/>
              <a:gdLst>
                <a:gd name="T0" fmla="*/ 111 w 111"/>
                <a:gd name="T1" fmla="*/ 7 h 51"/>
                <a:gd name="T2" fmla="*/ 4 w 111"/>
                <a:gd name="T3" fmla="*/ 1 h 51"/>
                <a:gd name="T4" fmla="*/ 3 w 111"/>
                <a:gd name="T5" fmla="*/ 46 h 51"/>
                <a:gd name="T6" fmla="*/ 102 w 11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51">
                  <a:moveTo>
                    <a:pt x="111" y="7"/>
                  </a:moveTo>
                  <a:cubicBezTo>
                    <a:pt x="63" y="0"/>
                    <a:pt x="44" y="2"/>
                    <a:pt x="4" y="1"/>
                  </a:cubicBezTo>
                  <a:cubicBezTo>
                    <a:pt x="3" y="19"/>
                    <a:pt x="0" y="30"/>
                    <a:pt x="3" y="46"/>
                  </a:cubicBezTo>
                  <a:cubicBezTo>
                    <a:pt x="40" y="47"/>
                    <a:pt x="64" y="51"/>
                    <a:pt x="102" y="51"/>
                  </a:cubicBezTo>
                </a:path>
              </a:pathLst>
            </a:custGeom>
            <a:solidFill>
              <a:srgbClr val="75A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660"/>
            <p:cNvSpPr>
              <a:spLocks/>
            </p:cNvSpPr>
            <p:nvPr/>
          </p:nvSpPr>
          <p:spPr bwMode="auto">
            <a:xfrm>
              <a:off x="3763962" y="-1663700"/>
              <a:ext cx="404813" cy="200025"/>
            </a:xfrm>
            <a:custGeom>
              <a:avLst/>
              <a:gdLst>
                <a:gd name="T0" fmla="*/ 119 w 127"/>
                <a:gd name="T1" fmla="*/ 6 h 63"/>
                <a:gd name="T2" fmla="*/ 10 w 127"/>
                <a:gd name="T3" fmla="*/ 0 h 63"/>
                <a:gd name="T4" fmla="*/ 4 w 127"/>
                <a:gd name="T5" fmla="*/ 6 h 63"/>
                <a:gd name="T6" fmla="*/ 3 w 127"/>
                <a:gd name="T7" fmla="*/ 52 h 63"/>
                <a:gd name="T8" fmla="*/ 9 w 127"/>
                <a:gd name="T9" fmla="*/ 57 h 63"/>
                <a:gd name="T10" fmla="*/ 108 w 127"/>
                <a:gd name="T11" fmla="*/ 63 h 63"/>
                <a:gd name="T12" fmla="*/ 108 w 127"/>
                <a:gd name="T13" fmla="*/ 50 h 63"/>
                <a:gd name="T14" fmla="*/ 9 w 127"/>
                <a:gd name="T15" fmla="*/ 44 h 63"/>
                <a:gd name="T16" fmla="*/ 15 w 127"/>
                <a:gd name="T17" fmla="*/ 49 h 63"/>
                <a:gd name="T18" fmla="*/ 16 w 127"/>
                <a:gd name="T19" fmla="*/ 6 h 63"/>
                <a:gd name="T20" fmla="*/ 10 w 127"/>
                <a:gd name="T21" fmla="*/ 12 h 63"/>
                <a:gd name="T22" fmla="*/ 115 w 127"/>
                <a:gd name="T23" fmla="*/ 18 h 63"/>
                <a:gd name="T24" fmla="*/ 119 w 127"/>
                <a:gd name="T25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63">
                  <a:moveTo>
                    <a:pt x="119" y="6"/>
                  </a:moveTo>
                  <a:cubicBezTo>
                    <a:pt x="82" y="1"/>
                    <a:pt x="47" y="1"/>
                    <a:pt x="10" y="0"/>
                  </a:cubicBezTo>
                  <a:cubicBezTo>
                    <a:pt x="7" y="0"/>
                    <a:pt x="4" y="3"/>
                    <a:pt x="4" y="6"/>
                  </a:cubicBezTo>
                  <a:cubicBezTo>
                    <a:pt x="3" y="22"/>
                    <a:pt x="0" y="37"/>
                    <a:pt x="3" y="52"/>
                  </a:cubicBezTo>
                  <a:cubicBezTo>
                    <a:pt x="4" y="55"/>
                    <a:pt x="6" y="57"/>
                    <a:pt x="9" y="57"/>
                  </a:cubicBezTo>
                  <a:cubicBezTo>
                    <a:pt x="42" y="58"/>
                    <a:pt x="75" y="63"/>
                    <a:pt x="108" y="63"/>
                  </a:cubicBezTo>
                  <a:cubicBezTo>
                    <a:pt x="116" y="63"/>
                    <a:pt x="116" y="50"/>
                    <a:pt x="108" y="50"/>
                  </a:cubicBezTo>
                  <a:cubicBezTo>
                    <a:pt x="75" y="50"/>
                    <a:pt x="42" y="45"/>
                    <a:pt x="9" y="44"/>
                  </a:cubicBezTo>
                  <a:cubicBezTo>
                    <a:pt x="11" y="46"/>
                    <a:pt x="13" y="48"/>
                    <a:pt x="15" y="49"/>
                  </a:cubicBezTo>
                  <a:cubicBezTo>
                    <a:pt x="12" y="35"/>
                    <a:pt x="16" y="20"/>
                    <a:pt x="16" y="6"/>
                  </a:cubicBezTo>
                  <a:cubicBezTo>
                    <a:pt x="14" y="8"/>
                    <a:pt x="12" y="10"/>
                    <a:pt x="10" y="12"/>
                  </a:cubicBezTo>
                  <a:cubicBezTo>
                    <a:pt x="45" y="13"/>
                    <a:pt x="80" y="13"/>
                    <a:pt x="115" y="18"/>
                  </a:cubicBezTo>
                  <a:cubicBezTo>
                    <a:pt x="123" y="19"/>
                    <a:pt x="127" y="7"/>
                    <a:pt x="119" y="6"/>
                  </a:cubicBezTo>
                  <a:close/>
                </a:path>
              </a:pathLst>
            </a:custGeom>
            <a:solidFill>
              <a:srgbClr val="3F7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1661"/>
            <p:cNvSpPr>
              <a:spLocks/>
            </p:cNvSpPr>
            <p:nvPr/>
          </p:nvSpPr>
          <p:spPr bwMode="auto">
            <a:xfrm>
              <a:off x="6877050" y="-2503488"/>
              <a:ext cx="2297113" cy="1323975"/>
            </a:xfrm>
            <a:custGeom>
              <a:avLst/>
              <a:gdLst>
                <a:gd name="T0" fmla="*/ 18 w 721"/>
                <a:gd name="T1" fmla="*/ 7 h 415"/>
                <a:gd name="T2" fmla="*/ 172 w 721"/>
                <a:gd name="T3" fmla="*/ 6 h 415"/>
                <a:gd name="T4" fmla="*/ 155 w 721"/>
                <a:gd name="T5" fmla="*/ 6 h 415"/>
                <a:gd name="T6" fmla="*/ 220 w 721"/>
                <a:gd name="T7" fmla="*/ 81 h 415"/>
                <a:gd name="T8" fmla="*/ 304 w 721"/>
                <a:gd name="T9" fmla="*/ 140 h 415"/>
                <a:gd name="T10" fmla="*/ 441 w 721"/>
                <a:gd name="T11" fmla="*/ 189 h 415"/>
                <a:gd name="T12" fmla="*/ 523 w 721"/>
                <a:gd name="T13" fmla="*/ 168 h 415"/>
                <a:gd name="T14" fmla="*/ 551 w 721"/>
                <a:gd name="T15" fmla="*/ 108 h 415"/>
                <a:gd name="T16" fmla="*/ 525 w 721"/>
                <a:gd name="T17" fmla="*/ 54 h 415"/>
                <a:gd name="T18" fmla="*/ 468 w 721"/>
                <a:gd name="T19" fmla="*/ 2 h 415"/>
                <a:gd name="T20" fmla="*/ 401 w 721"/>
                <a:gd name="T21" fmla="*/ 3 h 415"/>
                <a:gd name="T22" fmla="*/ 427 w 721"/>
                <a:gd name="T23" fmla="*/ 2 h 415"/>
                <a:gd name="T24" fmla="*/ 478 w 721"/>
                <a:gd name="T25" fmla="*/ 0 h 415"/>
                <a:gd name="T26" fmla="*/ 640 w 721"/>
                <a:gd name="T27" fmla="*/ 133 h 415"/>
                <a:gd name="T28" fmla="*/ 685 w 721"/>
                <a:gd name="T29" fmla="*/ 227 h 415"/>
                <a:gd name="T30" fmla="*/ 706 w 721"/>
                <a:gd name="T31" fmla="*/ 301 h 415"/>
                <a:gd name="T32" fmla="*/ 716 w 721"/>
                <a:gd name="T33" fmla="*/ 355 h 415"/>
                <a:gd name="T34" fmla="*/ 715 w 721"/>
                <a:gd name="T35" fmla="*/ 381 h 415"/>
                <a:gd name="T36" fmla="*/ 650 w 721"/>
                <a:gd name="T37" fmla="*/ 393 h 415"/>
                <a:gd name="T38" fmla="*/ 546 w 721"/>
                <a:gd name="T39" fmla="*/ 402 h 415"/>
                <a:gd name="T40" fmla="*/ 313 w 721"/>
                <a:gd name="T41" fmla="*/ 411 h 415"/>
                <a:gd name="T42" fmla="*/ 223 w 721"/>
                <a:gd name="T43" fmla="*/ 412 h 415"/>
                <a:gd name="T44" fmla="*/ 59 w 721"/>
                <a:gd name="T45" fmla="*/ 414 h 415"/>
                <a:gd name="T46" fmla="*/ 21 w 721"/>
                <a:gd name="T47" fmla="*/ 415 h 415"/>
                <a:gd name="T48" fmla="*/ 0 w 721"/>
                <a:gd name="T49" fmla="*/ 8 h 415"/>
                <a:gd name="T50" fmla="*/ 18 w 721"/>
                <a:gd name="T51" fmla="*/ 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1" h="415">
                  <a:moveTo>
                    <a:pt x="18" y="7"/>
                  </a:moveTo>
                  <a:cubicBezTo>
                    <a:pt x="69" y="4"/>
                    <a:pt x="122" y="3"/>
                    <a:pt x="172" y="6"/>
                  </a:cubicBezTo>
                  <a:cubicBezTo>
                    <a:pt x="162" y="6"/>
                    <a:pt x="155" y="6"/>
                    <a:pt x="155" y="6"/>
                  </a:cubicBezTo>
                  <a:cubicBezTo>
                    <a:pt x="155" y="6"/>
                    <a:pt x="189" y="56"/>
                    <a:pt x="220" y="81"/>
                  </a:cubicBezTo>
                  <a:cubicBezTo>
                    <a:pt x="250" y="106"/>
                    <a:pt x="270" y="123"/>
                    <a:pt x="304" y="140"/>
                  </a:cubicBezTo>
                  <a:cubicBezTo>
                    <a:pt x="338" y="157"/>
                    <a:pt x="400" y="189"/>
                    <a:pt x="441" y="189"/>
                  </a:cubicBezTo>
                  <a:cubicBezTo>
                    <a:pt x="481" y="188"/>
                    <a:pt x="506" y="189"/>
                    <a:pt x="523" y="168"/>
                  </a:cubicBezTo>
                  <a:cubicBezTo>
                    <a:pt x="540" y="148"/>
                    <a:pt x="553" y="123"/>
                    <a:pt x="551" y="108"/>
                  </a:cubicBezTo>
                  <a:cubicBezTo>
                    <a:pt x="548" y="94"/>
                    <a:pt x="537" y="67"/>
                    <a:pt x="525" y="54"/>
                  </a:cubicBezTo>
                  <a:cubicBezTo>
                    <a:pt x="513" y="42"/>
                    <a:pt x="468" y="2"/>
                    <a:pt x="468" y="2"/>
                  </a:cubicBezTo>
                  <a:cubicBezTo>
                    <a:pt x="468" y="2"/>
                    <a:pt x="430" y="2"/>
                    <a:pt x="401" y="3"/>
                  </a:cubicBezTo>
                  <a:cubicBezTo>
                    <a:pt x="410" y="2"/>
                    <a:pt x="418" y="2"/>
                    <a:pt x="427" y="2"/>
                  </a:cubicBezTo>
                  <a:cubicBezTo>
                    <a:pt x="458" y="1"/>
                    <a:pt x="478" y="0"/>
                    <a:pt x="478" y="0"/>
                  </a:cubicBezTo>
                  <a:cubicBezTo>
                    <a:pt x="570" y="43"/>
                    <a:pt x="623" y="101"/>
                    <a:pt x="640" y="133"/>
                  </a:cubicBezTo>
                  <a:cubicBezTo>
                    <a:pt x="681" y="207"/>
                    <a:pt x="676" y="204"/>
                    <a:pt x="685" y="227"/>
                  </a:cubicBezTo>
                  <a:cubicBezTo>
                    <a:pt x="695" y="254"/>
                    <a:pt x="700" y="270"/>
                    <a:pt x="706" y="301"/>
                  </a:cubicBezTo>
                  <a:cubicBezTo>
                    <a:pt x="709" y="316"/>
                    <a:pt x="714" y="335"/>
                    <a:pt x="716" y="355"/>
                  </a:cubicBezTo>
                  <a:cubicBezTo>
                    <a:pt x="716" y="363"/>
                    <a:pt x="721" y="380"/>
                    <a:pt x="715" y="381"/>
                  </a:cubicBezTo>
                  <a:cubicBezTo>
                    <a:pt x="704" y="383"/>
                    <a:pt x="668" y="391"/>
                    <a:pt x="650" y="393"/>
                  </a:cubicBezTo>
                  <a:cubicBezTo>
                    <a:pt x="614" y="397"/>
                    <a:pt x="582" y="401"/>
                    <a:pt x="546" y="402"/>
                  </a:cubicBezTo>
                  <a:cubicBezTo>
                    <a:pt x="464" y="405"/>
                    <a:pt x="388" y="410"/>
                    <a:pt x="313" y="411"/>
                  </a:cubicBezTo>
                  <a:cubicBezTo>
                    <a:pt x="283" y="411"/>
                    <a:pt x="253" y="412"/>
                    <a:pt x="223" y="412"/>
                  </a:cubicBezTo>
                  <a:cubicBezTo>
                    <a:pt x="168" y="413"/>
                    <a:pt x="114" y="413"/>
                    <a:pt x="59" y="414"/>
                  </a:cubicBezTo>
                  <a:cubicBezTo>
                    <a:pt x="44" y="414"/>
                    <a:pt x="32" y="415"/>
                    <a:pt x="21" y="4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6" y="8"/>
                    <a:pt x="12" y="7"/>
                    <a:pt x="18" y="7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1662"/>
            <p:cNvSpPr>
              <a:spLocks/>
            </p:cNvSpPr>
            <p:nvPr/>
          </p:nvSpPr>
          <p:spPr bwMode="auto">
            <a:xfrm>
              <a:off x="7586662" y="-2497138"/>
              <a:ext cx="369888" cy="11113"/>
            </a:xfrm>
            <a:custGeom>
              <a:avLst/>
              <a:gdLst>
                <a:gd name="T0" fmla="*/ 0 w 116"/>
                <a:gd name="T1" fmla="*/ 3 h 3"/>
                <a:gd name="T2" fmla="*/ 36 w 116"/>
                <a:gd name="T3" fmla="*/ 1 h 3"/>
                <a:gd name="T4" fmla="*/ 116 w 116"/>
                <a:gd name="T5" fmla="*/ 1 h 3"/>
                <a:gd name="T6" fmla="*/ 24 w 116"/>
                <a:gd name="T7" fmla="*/ 3 h 3"/>
                <a:gd name="T8" fmla="*/ 0 w 11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3">
                  <a:moveTo>
                    <a:pt x="0" y="3"/>
                  </a:moveTo>
                  <a:cubicBezTo>
                    <a:pt x="12" y="2"/>
                    <a:pt x="24" y="1"/>
                    <a:pt x="36" y="1"/>
                  </a:cubicBezTo>
                  <a:cubicBezTo>
                    <a:pt x="61" y="0"/>
                    <a:pt x="91" y="0"/>
                    <a:pt x="116" y="1"/>
                  </a:cubicBezTo>
                  <a:cubicBezTo>
                    <a:pt x="81" y="2"/>
                    <a:pt x="31" y="3"/>
                    <a:pt x="24" y="3"/>
                  </a:cubicBezTo>
                  <a:cubicBezTo>
                    <a:pt x="21" y="3"/>
                    <a:pt x="11" y="3"/>
                    <a:pt x="0" y="3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663"/>
            <p:cNvSpPr>
              <a:spLocks/>
            </p:cNvSpPr>
            <p:nvPr/>
          </p:nvSpPr>
          <p:spPr bwMode="auto">
            <a:xfrm>
              <a:off x="3970337" y="-2486025"/>
              <a:ext cx="1739900" cy="1281113"/>
            </a:xfrm>
            <a:custGeom>
              <a:avLst/>
              <a:gdLst>
                <a:gd name="T0" fmla="*/ 7 w 546"/>
                <a:gd name="T1" fmla="*/ 281 h 402"/>
                <a:gd name="T2" fmla="*/ 45 w 546"/>
                <a:gd name="T3" fmla="*/ 132 h 402"/>
                <a:gd name="T4" fmla="*/ 117 w 546"/>
                <a:gd name="T5" fmla="*/ 24 h 402"/>
                <a:gd name="T6" fmla="*/ 153 w 546"/>
                <a:gd name="T7" fmla="*/ 1 h 402"/>
                <a:gd name="T8" fmla="*/ 247 w 546"/>
                <a:gd name="T9" fmla="*/ 0 h 402"/>
                <a:gd name="T10" fmla="*/ 315 w 546"/>
                <a:gd name="T11" fmla="*/ 2 h 402"/>
                <a:gd name="T12" fmla="*/ 521 w 546"/>
                <a:gd name="T13" fmla="*/ 5 h 402"/>
                <a:gd name="T14" fmla="*/ 546 w 546"/>
                <a:gd name="T15" fmla="*/ 5 h 402"/>
                <a:gd name="T16" fmla="*/ 546 w 546"/>
                <a:gd name="T17" fmla="*/ 402 h 402"/>
                <a:gd name="T18" fmla="*/ 420 w 546"/>
                <a:gd name="T19" fmla="*/ 398 h 402"/>
                <a:gd name="T20" fmla="*/ 291 w 546"/>
                <a:gd name="T21" fmla="*/ 394 h 402"/>
                <a:gd name="T22" fmla="*/ 149 w 546"/>
                <a:gd name="T23" fmla="*/ 387 h 402"/>
                <a:gd name="T24" fmla="*/ 72 w 546"/>
                <a:gd name="T25" fmla="*/ 383 h 402"/>
                <a:gd name="T26" fmla="*/ 0 w 546"/>
                <a:gd name="T27" fmla="*/ 376 h 402"/>
                <a:gd name="T28" fmla="*/ 7 w 546"/>
                <a:gd name="T29" fmla="*/ 28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6" h="402">
                  <a:moveTo>
                    <a:pt x="7" y="281"/>
                  </a:moveTo>
                  <a:cubicBezTo>
                    <a:pt x="13" y="234"/>
                    <a:pt x="29" y="179"/>
                    <a:pt x="45" y="132"/>
                  </a:cubicBezTo>
                  <a:cubicBezTo>
                    <a:pt x="58" y="91"/>
                    <a:pt x="88" y="55"/>
                    <a:pt x="117" y="24"/>
                  </a:cubicBezTo>
                  <a:cubicBezTo>
                    <a:pt x="131" y="9"/>
                    <a:pt x="153" y="1"/>
                    <a:pt x="153" y="1"/>
                  </a:cubicBezTo>
                  <a:cubicBezTo>
                    <a:pt x="153" y="1"/>
                    <a:pt x="216" y="0"/>
                    <a:pt x="247" y="0"/>
                  </a:cubicBezTo>
                  <a:cubicBezTo>
                    <a:pt x="269" y="0"/>
                    <a:pt x="292" y="2"/>
                    <a:pt x="315" y="2"/>
                  </a:cubicBezTo>
                  <a:cubicBezTo>
                    <a:pt x="377" y="3"/>
                    <a:pt x="459" y="4"/>
                    <a:pt x="521" y="5"/>
                  </a:cubicBezTo>
                  <a:cubicBezTo>
                    <a:pt x="529" y="5"/>
                    <a:pt x="538" y="5"/>
                    <a:pt x="546" y="5"/>
                  </a:cubicBezTo>
                  <a:cubicBezTo>
                    <a:pt x="546" y="402"/>
                    <a:pt x="546" y="402"/>
                    <a:pt x="546" y="402"/>
                  </a:cubicBezTo>
                  <a:cubicBezTo>
                    <a:pt x="516" y="401"/>
                    <a:pt x="463" y="399"/>
                    <a:pt x="420" y="398"/>
                  </a:cubicBezTo>
                  <a:cubicBezTo>
                    <a:pt x="358" y="397"/>
                    <a:pt x="351" y="396"/>
                    <a:pt x="291" y="394"/>
                  </a:cubicBezTo>
                  <a:cubicBezTo>
                    <a:pt x="252" y="392"/>
                    <a:pt x="188" y="387"/>
                    <a:pt x="149" y="387"/>
                  </a:cubicBezTo>
                  <a:cubicBezTo>
                    <a:pt x="134" y="387"/>
                    <a:pt x="87" y="384"/>
                    <a:pt x="72" y="383"/>
                  </a:cubicBezTo>
                  <a:cubicBezTo>
                    <a:pt x="58" y="383"/>
                    <a:pt x="12" y="380"/>
                    <a:pt x="0" y="376"/>
                  </a:cubicBezTo>
                  <a:cubicBezTo>
                    <a:pt x="0" y="376"/>
                    <a:pt x="4" y="310"/>
                    <a:pt x="7" y="281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664"/>
            <p:cNvSpPr>
              <a:spLocks/>
            </p:cNvSpPr>
            <p:nvPr/>
          </p:nvSpPr>
          <p:spPr bwMode="auto">
            <a:xfrm>
              <a:off x="8705850" y="-1763713"/>
              <a:ext cx="357188" cy="454025"/>
            </a:xfrm>
            <a:custGeom>
              <a:avLst/>
              <a:gdLst>
                <a:gd name="T0" fmla="*/ 3 w 112"/>
                <a:gd name="T1" fmla="*/ 45 h 142"/>
                <a:gd name="T2" fmla="*/ 16 w 112"/>
                <a:gd name="T3" fmla="*/ 99 h 142"/>
                <a:gd name="T4" fmla="*/ 96 w 112"/>
                <a:gd name="T5" fmla="*/ 74 h 142"/>
                <a:gd name="T6" fmla="*/ 18 w 112"/>
                <a:gd name="T7" fmla="*/ 22 h 142"/>
                <a:gd name="T8" fmla="*/ 3 w 112"/>
                <a:gd name="T9" fmla="*/ 4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42">
                  <a:moveTo>
                    <a:pt x="3" y="45"/>
                  </a:moveTo>
                  <a:cubicBezTo>
                    <a:pt x="0" y="63"/>
                    <a:pt x="7" y="86"/>
                    <a:pt x="16" y="99"/>
                  </a:cubicBezTo>
                  <a:cubicBezTo>
                    <a:pt x="48" y="142"/>
                    <a:pt x="112" y="137"/>
                    <a:pt x="96" y="74"/>
                  </a:cubicBezTo>
                  <a:cubicBezTo>
                    <a:pt x="89" y="44"/>
                    <a:pt x="55" y="0"/>
                    <a:pt x="18" y="22"/>
                  </a:cubicBezTo>
                  <a:cubicBezTo>
                    <a:pt x="10" y="28"/>
                    <a:pt x="5" y="36"/>
                    <a:pt x="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665"/>
            <p:cNvSpPr>
              <a:spLocks/>
            </p:cNvSpPr>
            <p:nvPr/>
          </p:nvSpPr>
          <p:spPr bwMode="auto">
            <a:xfrm>
              <a:off x="8680450" y="-1757363"/>
              <a:ext cx="363538" cy="431800"/>
            </a:xfrm>
            <a:custGeom>
              <a:avLst/>
              <a:gdLst>
                <a:gd name="T0" fmla="*/ 5 w 114"/>
                <a:gd name="T1" fmla="*/ 41 h 135"/>
                <a:gd name="T2" fmla="*/ 34 w 114"/>
                <a:gd name="T3" fmla="*/ 117 h 135"/>
                <a:gd name="T4" fmla="*/ 88 w 114"/>
                <a:gd name="T5" fmla="*/ 129 h 135"/>
                <a:gd name="T6" fmla="*/ 112 w 114"/>
                <a:gd name="T7" fmla="*/ 82 h 135"/>
                <a:gd name="T8" fmla="*/ 75 w 114"/>
                <a:gd name="T9" fmla="*/ 18 h 135"/>
                <a:gd name="T10" fmla="*/ 5 w 114"/>
                <a:gd name="T11" fmla="*/ 41 h 135"/>
                <a:gd name="T12" fmla="*/ 17 w 114"/>
                <a:gd name="T13" fmla="*/ 45 h 135"/>
                <a:gd name="T14" fmla="*/ 67 w 114"/>
                <a:gd name="T15" fmla="*/ 28 h 135"/>
                <a:gd name="T16" fmla="*/ 99 w 114"/>
                <a:gd name="T17" fmla="*/ 79 h 135"/>
                <a:gd name="T18" fmla="*/ 86 w 114"/>
                <a:gd name="T19" fmla="*/ 116 h 135"/>
                <a:gd name="T20" fmla="*/ 46 w 114"/>
                <a:gd name="T21" fmla="*/ 110 h 135"/>
                <a:gd name="T22" fmla="*/ 17 w 114"/>
                <a:gd name="T23" fmla="*/ 45 h 135"/>
                <a:gd name="T24" fmla="*/ 5 w 114"/>
                <a:gd name="T25" fmla="*/ 4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5">
                  <a:moveTo>
                    <a:pt x="5" y="41"/>
                  </a:moveTo>
                  <a:cubicBezTo>
                    <a:pt x="0" y="69"/>
                    <a:pt x="12" y="99"/>
                    <a:pt x="34" y="117"/>
                  </a:cubicBezTo>
                  <a:cubicBezTo>
                    <a:pt x="49" y="128"/>
                    <a:pt x="69" y="135"/>
                    <a:pt x="88" y="129"/>
                  </a:cubicBezTo>
                  <a:cubicBezTo>
                    <a:pt x="108" y="122"/>
                    <a:pt x="114" y="102"/>
                    <a:pt x="112" y="82"/>
                  </a:cubicBezTo>
                  <a:cubicBezTo>
                    <a:pt x="109" y="57"/>
                    <a:pt x="96" y="33"/>
                    <a:pt x="75" y="18"/>
                  </a:cubicBezTo>
                  <a:cubicBezTo>
                    <a:pt x="50" y="0"/>
                    <a:pt x="13" y="9"/>
                    <a:pt x="5" y="41"/>
                  </a:cubicBezTo>
                  <a:cubicBezTo>
                    <a:pt x="3" y="49"/>
                    <a:pt x="16" y="52"/>
                    <a:pt x="17" y="45"/>
                  </a:cubicBezTo>
                  <a:cubicBezTo>
                    <a:pt x="23" y="21"/>
                    <a:pt x="49" y="15"/>
                    <a:pt x="67" y="28"/>
                  </a:cubicBezTo>
                  <a:cubicBezTo>
                    <a:pt x="84" y="39"/>
                    <a:pt x="96" y="59"/>
                    <a:pt x="99" y="79"/>
                  </a:cubicBezTo>
                  <a:cubicBezTo>
                    <a:pt x="102" y="92"/>
                    <a:pt x="100" y="110"/>
                    <a:pt x="86" y="116"/>
                  </a:cubicBezTo>
                  <a:cubicBezTo>
                    <a:pt x="73" y="122"/>
                    <a:pt x="57" y="117"/>
                    <a:pt x="46" y="110"/>
                  </a:cubicBezTo>
                  <a:cubicBezTo>
                    <a:pt x="25" y="96"/>
                    <a:pt x="13" y="69"/>
                    <a:pt x="17" y="45"/>
                  </a:cubicBezTo>
                  <a:cubicBezTo>
                    <a:pt x="19" y="37"/>
                    <a:pt x="7" y="33"/>
                    <a:pt x="5" y="41"/>
                  </a:cubicBezTo>
                  <a:close/>
                </a:path>
              </a:pathLst>
            </a:custGeom>
            <a:solidFill>
              <a:srgbClr val="A8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1666"/>
            <p:cNvSpPr>
              <a:spLocks/>
            </p:cNvSpPr>
            <p:nvPr/>
          </p:nvSpPr>
          <p:spPr bwMode="auto">
            <a:xfrm>
              <a:off x="3957637" y="-1296988"/>
              <a:ext cx="1774825" cy="111125"/>
            </a:xfrm>
            <a:custGeom>
              <a:avLst/>
              <a:gdLst>
                <a:gd name="T0" fmla="*/ 550 w 557"/>
                <a:gd name="T1" fmla="*/ 23 h 35"/>
                <a:gd name="T2" fmla="*/ 98 w 557"/>
                <a:gd name="T3" fmla="*/ 5 h 35"/>
                <a:gd name="T4" fmla="*/ 8 w 557"/>
                <a:gd name="T5" fmla="*/ 0 h 35"/>
                <a:gd name="T6" fmla="*/ 8 w 557"/>
                <a:gd name="T7" fmla="*/ 13 h 35"/>
                <a:gd name="T8" fmla="*/ 408 w 557"/>
                <a:gd name="T9" fmla="*/ 30 h 35"/>
                <a:gd name="T10" fmla="*/ 550 w 557"/>
                <a:gd name="T11" fmla="*/ 35 h 35"/>
                <a:gd name="T12" fmla="*/ 550 w 557"/>
                <a:gd name="T13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5">
                  <a:moveTo>
                    <a:pt x="550" y="23"/>
                  </a:moveTo>
                  <a:cubicBezTo>
                    <a:pt x="399" y="18"/>
                    <a:pt x="248" y="13"/>
                    <a:pt x="98" y="5"/>
                  </a:cubicBezTo>
                  <a:cubicBezTo>
                    <a:pt x="68" y="4"/>
                    <a:pt x="38" y="2"/>
                    <a:pt x="8" y="0"/>
                  </a:cubicBezTo>
                  <a:cubicBezTo>
                    <a:pt x="0" y="0"/>
                    <a:pt x="0" y="12"/>
                    <a:pt x="8" y="13"/>
                  </a:cubicBezTo>
                  <a:cubicBezTo>
                    <a:pt x="141" y="21"/>
                    <a:pt x="275" y="26"/>
                    <a:pt x="408" y="30"/>
                  </a:cubicBezTo>
                  <a:cubicBezTo>
                    <a:pt x="455" y="32"/>
                    <a:pt x="502" y="33"/>
                    <a:pt x="550" y="35"/>
                  </a:cubicBezTo>
                  <a:cubicBezTo>
                    <a:pt x="557" y="35"/>
                    <a:pt x="557" y="23"/>
                    <a:pt x="550" y="23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1667"/>
            <p:cNvSpPr>
              <a:spLocks/>
            </p:cNvSpPr>
            <p:nvPr/>
          </p:nvSpPr>
          <p:spPr bwMode="auto">
            <a:xfrm>
              <a:off x="6908800" y="-1303338"/>
              <a:ext cx="2268538" cy="139700"/>
            </a:xfrm>
            <a:custGeom>
              <a:avLst/>
              <a:gdLst>
                <a:gd name="T0" fmla="*/ 704 w 712"/>
                <a:gd name="T1" fmla="*/ 1 h 44"/>
                <a:gd name="T2" fmla="*/ 499 w 712"/>
                <a:gd name="T3" fmla="*/ 23 h 44"/>
                <a:gd name="T4" fmla="*/ 200 w 712"/>
                <a:gd name="T5" fmla="*/ 32 h 44"/>
                <a:gd name="T6" fmla="*/ 7 w 712"/>
                <a:gd name="T7" fmla="*/ 32 h 44"/>
                <a:gd name="T8" fmla="*/ 7 w 712"/>
                <a:gd name="T9" fmla="*/ 44 h 44"/>
                <a:gd name="T10" fmla="*/ 342 w 712"/>
                <a:gd name="T11" fmla="*/ 40 h 44"/>
                <a:gd name="T12" fmla="*/ 607 w 712"/>
                <a:gd name="T13" fmla="*/ 25 h 44"/>
                <a:gd name="T14" fmla="*/ 706 w 712"/>
                <a:gd name="T15" fmla="*/ 10 h 44"/>
                <a:gd name="T16" fmla="*/ 704 w 712"/>
                <a:gd name="T1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44">
                  <a:moveTo>
                    <a:pt x="704" y="1"/>
                  </a:moveTo>
                  <a:cubicBezTo>
                    <a:pt x="637" y="15"/>
                    <a:pt x="567" y="19"/>
                    <a:pt x="499" y="23"/>
                  </a:cubicBezTo>
                  <a:cubicBezTo>
                    <a:pt x="400" y="29"/>
                    <a:pt x="300" y="31"/>
                    <a:pt x="200" y="32"/>
                  </a:cubicBezTo>
                  <a:cubicBezTo>
                    <a:pt x="136" y="32"/>
                    <a:pt x="71" y="32"/>
                    <a:pt x="7" y="32"/>
                  </a:cubicBezTo>
                  <a:cubicBezTo>
                    <a:pt x="0" y="32"/>
                    <a:pt x="0" y="43"/>
                    <a:pt x="7" y="44"/>
                  </a:cubicBezTo>
                  <a:cubicBezTo>
                    <a:pt x="119" y="44"/>
                    <a:pt x="230" y="44"/>
                    <a:pt x="342" y="40"/>
                  </a:cubicBezTo>
                  <a:cubicBezTo>
                    <a:pt x="430" y="38"/>
                    <a:pt x="519" y="35"/>
                    <a:pt x="607" y="25"/>
                  </a:cubicBezTo>
                  <a:cubicBezTo>
                    <a:pt x="640" y="22"/>
                    <a:pt x="673" y="18"/>
                    <a:pt x="706" y="10"/>
                  </a:cubicBezTo>
                  <a:cubicBezTo>
                    <a:pt x="712" y="9"/>
                    <a:pt x="710" y="0"/>
                    <a:pt x="704" y="1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668"/>
            <p:cNvSpPr>
              <a:spLocks/>
            </p:cNvSpPr>
            <p:nvPr/>
          </p:nvSpPr>
          <p:spPr bwMode="auto">
            <a:xfrm>
              <a:off x="3944937" y="-2513013"/>
              <a:ext cx="552450" cy="1250950"/>
            </a:xfrm>
            <a:custGeom>
              <a:avLst/>
              <a:gdLst>
                <a:gd name="T0" fmla="*/ 159 w 173"/>
                <a:gd name="T1" fmla="*/ 3 h 392"/>
                <a:gd name="T2" fmla="*/ 46 w 173"/>
                <a:gd name="T3" fmla="*/ 135 h 392"/>
                <a:gd name="T4" fmla="*/ 4 w 173"/>
                <a:gd name="T5" fmla="*/ 314 h 392"/>
                <a:gd name="T6" fmla="*/ 2 w 173"/>
                <a:gd name="T7" fmla="*/ 384 h 392"/>
                <a:gd name="T8" fmla="*/ 15 w 173"/>
                <a:gd name="T9" fmla="*/ 384 h 392"/>
                <a:gd name="T10" fmla="*/ 27 w 173"/>
                <a:gd name="T11" fmla="*/ 244 h 392"/>
                <a:gd name="T12" fmla="*/ 94 w 173"/>
                <a:gd name="T13" fmla="*/ 75 h 392"/>
                <a:gd name="T14" fmla="*/ 166 w 173"/>
                <a:gd name="T15" fmla="*/ 14 h 392"/>
                <a:gd name="T16" fmla="*/ 159 w 173"/>
                <a:gd name="T17" fmla="*/ 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392">
                  <a:moveTo>
                    <a:pt x="159" y="3"/>
                  </a:moveTo>
                  <a:cubicBezTo>
                    <a:pt x="104" y="27"/>
                    <a:pt x="69" y="81"/>
                    <a:pt x="46" y="135"/>
                  </a:cubicBezTo>
                  <a:cubicBezTo>
                    <a:pt x="23" y="192"/>
                    <a:pt x="10" y="253"/>
                    <a:pt x="4" y="314"/>
                  </a:cubicBezTo>
                  <a:cubicBezTo>
                    <a:pt x="2" y="337"/>
                    <a:pt x="0" y="361"/>
                    <a:pt x="2" y="384"/>
                  </a:cubicBezTo>
                  <a:cubicBezTo>
                    <a:pt x="2" y="392"/>
                    <a:pt x="15" y="392"/>
                    <a:pt x="15" y="384"/>
                  </a:cubicBezTo>
                  <a:cubicBezTo>
                    <a:pt x="12" y="338"/>
                    <a:pt x="18" y="290"/>
                    <a:pt x="27" y="244"/>
                  </a:cubicBezTo>
                  <a:cubicBezTo>
                    <a:pt x="39" y="185"/>
                    <a:pt x="58" y="124"/>
                    <a:pt x="94" y="75"/>
                  </a:cubicBezTo>
                  <a:cubicBezTo>
                    <a:pt x="112" y="49"/>
                    <a:pt x="136" y="27"/>
                    <a:pt x="166" y="14"/>
                  </a:cubicBezTo>
                  <a:cubicBezTo>
                    <a:pt x="173" y="11"/>
                    <a:pt x="167" y="0"/>
                    <a:pt x="159" y="3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669"/>
            <p:cNvSpPr>
              <a:spLocks/>
            </p:cNvSpPr>
            <p:nvPr/>
          </p:nvSpPr>
          <p:spPr bwMode="auto">
            <a:xfrm>
              <a:off x="8370887" y="-2525713"/>
              <a:ext cx="800100" cy="1260475"/>
            </a:xfrm>
            <a:custGeom>
              <a:avLst/>
              <a:gdLst>
                <a:gd name="T0" fmla="*/ 251 w 251"/>
                <a:gd name="T1" fmla="*/ 388 h 395"/>
                <a:gd name="T2" fmla="*/ 224 w 251"/>
                <a:gd name="T3" fmla="*/ 232 h 395"/>
                <a:gd name="T4" fmla="*/ 119 w 251"/>
                <a:gd name="T5" fmla="*/ 71 h 395"/>
                <a:gd name="T6" fmla="*/ 13 w 251"/>
                <a:gd name="T7" fmla="*/ 3 h 395"/>
                <a:gd name="T8" fmla="*/ 7 w 251"/>
                <a:gd name="T9" fmla="*/ 13 h 395"/>
                <a:gd name="T10" fmla="*/ 167 w 251"/>
                <a:gd name="T11" fmla="*/ 145 h 395"/>
                <a:gd name="T12" fmla="*/ 232 w 251"/>
                <a:gd name="T13" fmla="*/ 307 h 395"/>
                <a:gd name="T14" fmla="*/ 241 w 251"/>
                <a:gd name="T15" fmla="*/ 388 h 395"/>
                <a:gd name="T16" fmla="*/ 251 w 251"/>
                <a:gd name="T17" fmla="*/ 38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395">
                  <a:moveTo>
                    <a:pt x="251" y="388"/>
                  </a:moveTo>
                  <a:cubicBezTo>
                    <a:pt x="250" y="335"/>
                    <a:pt x="241" y="282"/>
                    <a:pt x="224" y="232"/>
                  </a:cubicBezTo>
                  <a:cubicBezTo>
                    <a:pt x="202" y="171"/>
                    <a:pt x="167" y="115"/>
                    <a:pt x="119" y="71"/>
                  </a:cubicBezTo>
                  <a:cubicBezTo>
                    <a:pt x="88" y="42"/>
                    <a:pt x="52" y="20"/>
                    <a:pt x="13" y="3"/>
                  </a:cubicBezTo>
                  <a:cubicBezTo>
                    <a:pt x="6" y="0"/>
                    <a:pt x="0" y="10"/>
                    <a:pt x="7" y="13"/>
                  </a:cubicBezTo>
                  <a:cubicBezTo>
                    <a:pt x="72" y="41"/>
                    <a:pt x="128" y="86"/>
                    <a:pt x="167" y="145"/>
                  </a:cubicBezTo>
                  <a:cubicBezTo>
                    <a:pt x="200" y="193"/>
                    <a:pt x="221" y="249"/>
                    <a:pt x="232" y="307"/>
                  </a:cubicBezTo>
                  <a:cubicBezTo>
                    <a:pt x="237" y="334"/>
                    <a:pt x="240" y="361"/>
                    <a:pt x="241" y="388"/>
                  </a:cubicBezTo>
                  <a:cubicBezTo>
                    <a:pt x="241" y="395"/>
                    <a:pt x="251" y="395"/>
                    <a:pt x="251" y="388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1670"/>
            <p:cNvSpPr>
              <a:spLocks/>
            </p:cNvSpPr>
            <p:nvPr/>
          </p:nvSpPr>
          <p:spPr bwMode="auto">
            <a:xfrm>
              <a:off x="4406900" y="-2506663"/>
              <a:ext cx="1316038" cy="61913"/>
            </a:xfrm>
            <a:custGeom>
              <a:avLst/>
              <a:gdLst>
                <a:gd name="T0" fmla="*/ 405 w 413"/>
                <a:gd name="T1" fmla="*/ 6 h 19"/>
                <a:gd name="T2" fmla="*/ 82 w 413"/>
                <a:gd name="T3" fmla="*/ 1 h 19"/>
                <a:gd name="T4" fmla="*/ 8 w 413"/>
                <a:gd name="T5" fmla="*/ 0 h 19"/>
                <a:gd name="T6" fmla="*/ 8 w 413"/>
                <a:gd name="T7" fmla="*/ 13 h 19"/>
                <a:gd name="T8" fmla="*/ 71 w 413"/>
                <a:gd name="T9" fmla="*/ 14 h 19"/>
                <a:gd name="T10" fmla="*/ 151 w 413"/>
                <a:gd name="T11" fmla="*/ 16 h 19"/>
                <a:gd name="T12" fmla="*/ 316 w 413"/>
                <a:gd name="T13" fmla="*/ 19 h 19"/>
                <a:gd name="T14" fmla="*/ 405 w 413"/>
                <a:gd name="T15" fmla="*/ 19 h 19"/>
                <a:gd name="T16" fmla="*/ 405 w 413"/>
                <a:gd name="T17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3" h="19">
                  <a:moveTo>
                    <a:pt x="405" y="6"/>
                  </a:moveTo>
                  <a:cubicBezTo>
                    <a:pt x="297" y="6"/>
                    <a:pt x="190" y="5"/>
                    <a:pt x="82" y="1"/>
                  </a:cubicBezTo>
                  <a:cubicBezTo>
                    <a:pt x="57" y="1"/>
                    <a:pt x="33" y="0"/>
                    <a:pt x="8" y="0"/>
                  </a:cubicBezTo>
                  <a:cubicBezTo>
                    <a:pt x="0" y="1"/>
                    <a:pt x="1" y="12"/>
                    <a:pt x="8" y="13"/>
                  </a:cubicBezTo>
                  <a:cubicBezTo>
                    <a:pt x="29" y="14"/>
                    <a:pt x="50" y="14"/>
                    <a:pt x="71" y="14"/>
                  </a:cubicBezTo>
                  <a:cubicBezTo>
                    <a:pt x="98" y="15"/>
                    <a:pt x="125" y="16"/>
                    <a:pt x="151" y="16"/>
                  </a:cubicBezTo>
                  <a:cubicBezTo>
                    <a:pt x="206" y="17"/>
                    <a:pt x="261" y="18"/>
                    <a:pt x="316" y="19"/>
                  </a:cubicBezTo>
                  <a:cubicBezTo>
                    <a:pt x="346" y="19"/>
                    <a:pt x="375" y="19"/>
                    <a:pt x="405" y="19"/>
                  </a:cubicBezTo>
                  <a:cubicBezTo>
                    <a:pt x="413" y="19"/>
                    <a:pt x="413" y="6"/>
                    <a:pt x="405" y="6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1671"/>
            <p:cNvSpPr>
              <a:spLocks/>
            </p:cNvSpPr>
            <p:nvPr/>
          </p:nvSpPr>
          <p:spPr bwMode="auto">
            <a:xfrm>
              <a:off x="6835775" y="-2519363"/>
              <a:ext cx="1595438" cy="68263"/>
            </a:xfrm>
            <a:custGeom>
              <a:avLst/>
              <a:gdLst>
                <a:gd name="T0" fmla="*/ 493 w 501"/>
                <a:gd name="T1" fmla="*/ 0 h 21"/>
                <a:gd name="T2" fmla="*/ 114 w 501"/>
                <a:gd name="T3" fmla="*/ 6 h 21"/>
                <a:gd name="T4" fmla="*/ 8 w 501"/>
                <a:gd name="T5" fmla="*/ 8 h 21"/>
                <a:gd name="T6" fmla="*/ 8 w 501"/>
                <a:gd name="T7" fmla="*/ 21 h 21"/>
                <a:gd name="T8" fmla="*/ 385 w 501"/>
                <a:gd name="T9" fmla="*/ 14 h 21"/>
                <a:gd name="T10" fmla="*/ 493 w 501"/>
                <a:gd name="T11" fmla="*/ 12 h 21"/>
                <a:gd name="T12" fmla="*/ 493 w 501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" h="21">
                  <a:moveTo>
                    <a:pt x="493" y="0"/>
                  </a:moveTo>
                  <a:cubicBezTo>
                    <a:pt x="367" y="1"/>
                    <a:pt x="240" y="4"/>
                    <a:pt x="114" y="6"/>
                  </a:cubicBezTo>
                  <a:cubicBezTo>
                    <a:pt x="78" y="7"/>
                    <a:pt x="43" y="7"/>
                    <a:pt x="8" y="8"/>
                  </a:cubicBezTo>
                  <a:cubicBezTo>
                    <a:pt x="0" y="8"/>
                    <a:pt x="0" y="21"/>
                    <a:pt x="8" y="21"/>
                  </a:cubicBezTo>
                  <a:cubicBezTo>
                    <a:pt x="134" y="19"/>
                    <a:pt x="259" y="16"/>
                    <a:pt x="385" y="14"/>
                  </a:cubicBezTo>
                  <a:cubicBezTo>
                    <a:pt x="421" y="13"/>
                    <a:pt x="457" y="13"/>
                    <a:pt x="493" y="12"/>
                  </a:cubicBezTo>
                  <a:cubicBezTo>
                    <a:pt x="501" y="12"/>
                    <a:pt x="501" y="0"/>
                    <a:pt x="493" y="0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1672"/>
            <p:cNvSpPr>
              <a:spLocks/>
            </p:cNvSpPr>
            <p:nvPr/>
          </p:nvSpPr>
          <p:spPr bwMode="auto">
            <a:xfrm>
              <a:off x="8007350" y="-1663700"/>
              <a:ext cx="417513" cy="398463"/>
            </a:xfrm>
            <a:custGeom>
              <a:avLst/>
              <a:gdLst>
                <a:gd name="T0" fmla="*/ 13 w 131"/>
                <a:gd name="T1" fmla="*/ 23 h 125"/>
                <a:gd name="T2" fmla="*/ 86 w 131"/>
                <a:gd name="T3" fmla="*/ 104 h 125"/>
                <a:gd name="T4" fmla="*/ 55 w 131"/>
                <a:gd name="T5" fmla="*/ 1 h 125"/>
                <a:gd name="T6" fmla="*/ 13 w 131"/>
                <a:gd name="T7" fmla="*/ 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" h="125">
                  <a:moveTo>
                    <a:pt x="13" y="23"/>
                  </a:moveTo>
                  <a:cubicBezTo>
                    <a:pt x="0" y="59"/>
                    <a:pt x="41" y="125"/>
                    <a:pt x="86" y="104"/>
                  </a:cubicBezTo>
                  <a:cubicBezTo>
                    <a:pt x="131" y="83"/>
                    <a:pt x="96" y="4"/>
                    <a:pt x="55" y="1"/>
                  </a:cubicBezTo>
                  <a:cubicBezTo>
                    <a:pt x="31" y="0"/>
                    <a:pt x="18" y="9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673"/>
            <p:cNvSpPr>
              <a:spLocks/>
            </p:cNvSpPr>
            <p:nvPr/>
          </p:nvSpPr>
          <p:spPr bwMode="auto">
            <a:xfrm>
              <a:off x="7981950" y="-1701800"/>
              <a:ext cx="455613" cy="455613"/>
            </a:xfrm>
            <a:custGeom>
              <a:avLst/>
              <a:gdLst>
                <a:gd name="T0" fmla="*/ 15 w 143"/>
                <a:gd name="T1" fmla="*/ 34 h 143"/>
                <a:gd name="T2" fmla="*/ 96 w 143"/>
                <a:gd name="T3" fmla="*/ 122 h 143"/>
                <a:gd name="T4" fmla="*/ 84 w 143"/>
                <a:gd name="T5" fmla="*/ 14 h 143"/>
                <a:gd name="T6" fmla="*/ 15 w 143"/>
                <a:gd name="T7" fmla="*/ 34 h 143"/>
                <a:gd name="T8" fmla="*/ 27 w 143"/>
                <a:gd name="T9" fmla="*/ 37 h 143"/>
                <a:gd name="T10" fmla="*/ 76 w 143"/>
                <a:gd name="T11" fmla="*/ 24 h 143"/>
                <a:gd name="T12" fmla="*/ 107 w 143"/>
                <a:gd name="T13" fmla="*/ 66 h 143"/>
                <a:gd name="T14" fmla="*/ 94 w 143"/>
                <a:gd name="T15" fmla="*/ 109 h 143"/>
                <a:gd name="T16" fmla="*/ 43 w 143"/>
                <a:gd name="T17" fmla="*/ 96 h 143"/>
                <a:gd name="T18" fmla="*/ 27 w 143"/>
                <a:gd name="T19" fmla="*/ 37 h 143"/>
                <a:gd name="T20" fmla="*/ 15 w 143"/>
                <a:gd name="T21" fmla="*/ 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43">
                  <a:moveTo>
                    <a:pt x="15" y="34"/>
                  </a:moveTo>
                  <a:cubicBezTo>
                    <a:pt x="0" y="78"/>
                    <a:pt x="47" y="143"/>
                    <a:pt x="96" y="122"/>
                  </a:cubicBezTo>
                  <a:cubicBezTo>
                    <a:pt x="143" y="102"/>
                    <a:pt x="117" y="34"/>
                    <a:pt x="84" y="14"/>
                  </a:cubicBezTo>
                  <a:cubicBezTo>
                    <a:pt x="60" y="0"/>
                    <a:pt x="25" y="7"/>
                    <a:pt x="15" y="34"/>
                  </a:cubicBezTo>
                  <a:cubicBezTo>
                    <a:pt x="12" y="41"/>
                    <a:pt x="24" y="45"/>
                    <a:pt x="27" y="37"/>
                  </a:cubicBezTo>
                  <a:cubicBezTo>
                    <a:pt x="34" y="18"/>
                    <a:pt x="60" y="15"/>
                    <a:pt x="76" y="24"/>
                  </a:cubicBezTo>
                  <a:cubicBezTo>
                    <a:pt x="91" y="32"/>
                    <a:pt x="102" y="49"/>
                    <a:pt x="107" y="66"/>
                  </a:cubicBezTo>
                  <a:cubicBezTo>
                    <a:pt x="111" y="82"/>
                    <a:pt x="110" y="100"/>
                    <a:pt x="94" y="109"/>
                  </a:cubicBezTo>
                  <a:cubicBezTo>
                    <a:pt x="76" y="119"/>
                    <a:pt x="56" y="111"/>
                    <a:pt x="43" y="96"/>
                  </a:cubicBezTo>
                  <a:cubicBezTo>
                    <a:pt x="29" y="81"/>
                    <a:pt x="20" y="57"/>
                    <a:pt x="27" y="37"/>
                  </a:cubicBezTo>
                  <a:cubicBezTo>
                    <a:pt x="29" y="29"/>
                    <a:pt x="17" y="26"/>
                    <a:pt x="15" y="34"/>
                  </a:cubicBezTo>
                  <a:close/>
                </a:path>
              </a:pathLst>
            </a:custGeom>
            <a:solidFill>
              <a:srgbClr val="A8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674"/>
            <p:cNvSpPr>
              <a:spLocks/>
            </p:cNvSpPr>
            <p:nvPr/>
          </p:nvSpPr>
          <p:spPr bwMode="auto">
            <a:xfrm>
              <a:off x="7358062" y="-2516188"/>
              <a:ext cx="1300163" cy="654050"/>
            </a:xfrm>
            <a:custGeom>
              <a:avLst/>
              <a:gdLst>
                <a:gd name="T0" fmla="*/ 314 w 408"/>
                <a:gd name="T1" fmla="*/ 9 h 205"/>
                <a:gd name="T2" fmla="*/ 392 w 408"/>
                <a:gd name="T3" fmla="*/ 96 h 205"/>
                <a:gd name="T4" fmla="*/ 340 w 408"/>
                <a:gd name="T5" fmla="*/ 184 h 205"/>
                <a:gd name="T6" fmla="*/ 231 w 408"/>
                <a:gd name="T7" fmla="*/ 173 h 205"/>
                <a:gd name="T8" fmla="*/ 131 w 408"/>
                <a:gd name="T9" fmla="*/ 124 h 205"/>
                <a:gd name="T10" fmla="*/ 13 w 408"/>
                <a:gd name="T11" fmla="*/ 11 h 205"/>
                <a:gd name="T12" fmla="*/ 4 w 408"/>
                <a:gd name="T13" fmla="*/ 17 h 205"/>
                <a:gd name="T14" fmla="*/ 222 w 408"/>
                <a:gd name="T15" fmla="*/ 182 h 205"/>
                <a:gd name="T16" fmla="*/ 339 w 408"/>
                <a:gd name="T17" fmla="*/ 195 h 205"/>
                <a:gd name="T18" fmla="*/ 404 w 408"/>
                <a:gd name="T19" fmla="*/ 109 h 205"/>
                <a:gd name="T20" fmla="*/ 375 w 408"/>
                <a:gd name="T21" fmla="*/ 52 h 205"/>
                <a:gd name="T22" fmla="*/ 320 w 408"/>
                <a:gd name="T23" fmla="*/ 3 h 205"/>
                <a:gd name="T24" fmla="*/ 314 w 408"/>
                <a:gd name="T25" fmla="*/ 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" h="205">
                  <a:moveTo>
                    <a:pt x="314" y="9"/>
                  </a:moveTo>
                  <a:cubicBezTo>
                    <a:pt x="341" y="35"/>
                    <a:pt x="379" y="59"/>
                    <a:pt x="392" y="96"/>
                  </a:cubicBezTo>
                  <a:cubicBezTo>
                    <a:pt x="404" y="133"/>
                    <a:pt x="376" y="173"/>
                    <a:pt x="340" y="184"/>
                  </a:cubicBezTo>
                  <a:cubicBezTo>
                    <a:pt x="304" y="194"/>
                    <a:pt x="265" y="185"/>
                    <a:pt x="231" y="173"/>
                  </a:cubicBezTo>
                  <a:cubicBezTo>
                    <a:pt x="196" y="161"/>
                    <a:pt x="162" y="144"/>
                    <a:pt x="131" y="124"/>
                  </a:cubicBezTo>
                  <a:cubicBezTo>
                    <a:pt x="84" y="95"/>
                    <a:pt x="43" y="58"/>
                    <a:pt x="13" y="11"/>
                  </a:cubicBezTo>
                  <a:cubicBezTo>
                    <a:pt x="9" y="5"/>
                    <a:pt x="0" y="11"/>
                    <a:pt x="4" y="17"/>
                  </a:cubicBezTo>
                  <a:cubicBezTo>
                    <a:pt x="53" y="95"/>
                    <a:pt x="136" y="151"/>
                    <a:pt x="222" y="182"/>
                  </a:cubicBezTo>
                  <a:cubicBezTo>
                    <a:pt x="258" y="195"/>
                    <a:pt x="301" y="205"/>
                    <a:pt x="339" y="195"/>
                  </a:cubicBezTo>
                  <a:cubicBezTo>
                    <a:pt x="376" y="186"/>
                    <a:pt x="408" y="149"/>
                    <a:pt x="404" y="109"/>
                  </a:cubicBezTo>
                  <a:cubicBezTo>
                    <a:pt x="402" y="87"/>
                    <a:pt x="389" y="68"/>
                    <a:pt x="375" y="52"/>
                  </a:cubicBezTo>
                  <a:cubicBezTo>
                    <a:pt x="358" y="34"/>
                    <a:pt x="339" y="19"/>
                    <a:pt x="320" y="3"/>
                  </a:cubicBezTo>
                  <a:cubicBezTo>
                    <a:pt x="316" y="0"/>
                    <a:pt x="310" y="5"/>
                    <a:pt x="314" y="9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1675"/>
            <p:cNvSpPr>
              <a:spLocks/>
            </p:cNvSpPr>
            <p:nvPr/>
          </p:nvSpPr>
          <p:spPr bwMode="auto">
            <a:xfrm>
              <a:off x="7127875" y="-1562100"/>
              <a:ext cx="828675" cy="379413"/>
            </a:xfrm>
            <a:custGeom>
              <a:avLst/>
              <a:gdLst>
                <a:gd name="T0" fmla="*/ 258 w 260"/>
                <a:gd name="T1" fmla="*/ 113 h 119"/>
                <a:gd name="T2" fmla="*/ 175 w 260"/>
                <a:gd name="T3" fmla="*/ 15 h 119"/>
                <a:gd name="T4" fmla="*/ 37 w 260"/>
                <a:gd name="T5" fmla="*/ 47 h 119"/>
                <a:gd name="T6" fmla="*/ 0 w 260"/>
                <a:gd name="T7" fmla="*/ 112 h 119"/>
                <a:gd name="T8" fmla="*/ 10 w 260"/>
                <a:gd name="T9" fmla="*/ 112 h 119"/>
                <a:gd name="T10" fmla="*/ 99 w 260"/>
                <a:gd name="T11" fmla="*/ 26 h 119"/>
                <a:gd name="T12" fmla="*/ 167 w 260"/>
                <a:gd name="T13" fmla="*/ 22 h 119"/>
                <a:gd name="T14" fmla="*/ 217 w 260"/>
                <a:gd name="T15" fmla="*/ 54 h 119"/>
                <a:gd name="T16" fmla="*/ 252 w 260"/>
                <a:gd name="T17" fmla="*/ 115 h 119"/>
                <a:gd name="T18" fmla="*/ 258 w 260"/>
                <a:gd name="T19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119">
                  <a:moveTo>
                    <a:pt x="258" y="113"/>
                  </a:moveTo>
                  <a:cubicBezTo>
                    <a:pt x="245" y="71"/>
                    <a:pt x="218" y="30"/>
                    <a:pt x="175" y="15"/>
                  </a:cubicBezTo>
                  <a:cubicBezTo>
                    <a:pt x="128" y="0"/>
                    <a:pt x="74" y="18"/>
                    <a:pt x="37" y="47"/>
                  </a:cubicBezTo>
                  <a:cubicBezTo>
                    <a:pt x="17" y="63"/>
                    <a:pt x="0" y="85"/>
                    <a:pt x="0" y="112"/>
                  </a:cubicBezTo>
                  <a:cubicBezTo>
                    <a:pt x="0" y="119"/>
                    <a:pt x="10" y="119"/>
                    <a:pt x="10" y="112"/>
                  </a:cubicBezTo>
                  <a:cubicBezTo>
                    <a:pt x="11" y="67"/>
                    <a:pt x="61" y="38"/>
                    <a:pt x="99" y="26"/>
                  </a:cubicBezTo>
                  <a:cubicBezTo>
                    <a:pt x="121" y="19"/>
                    <a:pt x="144" y="17"/>
                    <a:pt x="167" y="22"/>
                  </a:cubicBezTo>
                  <a:cubicBezTo>
                    <a:pt x="186" y="28"/>
                    <a:pt x="203" y="39"/>
                    <a:pt x="217" y="54"/>
                  </a:cubicBezTo>
                  <a:cubicBezTo>
                    <a:pt x="232" y="72"/>
                    <a:pt x="243" y="94"/>
                    <a:pt x="252" y="115"/>
                  </a:cubicBezTo>
                  <a:cubicBezTo>
                    <a:pt x="254" y="119"/>
                    <a:pt x="260" y="116"/>
                    <a:pt x="258" y="113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676"/>
            <p:cNvSpPr>
              <a:spLocks/>
            </p:cNvSpPr>
            <p:nvPr/>
          </p:nvSpPr>
          <p:spPr bwMode="auto">
            <a:xfrm>
              <a:off x="4286250" y="-1638300"/>
              <a:ext cx="892175" cy="430213"/>
            </a:xfrm>
            <a:custGeom>
              <a:avLst/>
              <a:gdLst>
                <a:gd name="T0" fmla="*/ 279 w 280"/>
                <a:gd name="T1" fmla="*/ 131 h 135"/>
                <a:gd name="T2" fmla="*/ 247 w 280"/>
                <a:gd name="T3" fmla="*/ 67 h 135"/>
                <a:gd name="T4" fmla="*/ 185 w 280"/>
                <a:gd name="T5" fmla="*/ 23 h 135"/>
                <a:gd name="T6" fmla="*/ 44 w 280"/>
                <a:gd name="T7" fmla="*/ 30 h 135"/>
                <a:gd name="T8" fmla="*/ 17 w 280"/>
                <a:gd name="T9" fmla="*/ 60 h 135"/>
                <a:gd name="T10" fmla="*/ 0 w 280"/>
                <a:gd name="T11" fmla="*/ 119 h 135"/>
                <a:gd name="T12" fmla="*/ 12 w 280"/>
                <a:gd name="T13" fmla="*/ 119 h 135"/>
                <a:gd name="T14" fmla="*/ 45 w 280"/>
                <a:gd name="T15" fmla="*/ 41 h 135"/>
                <a:gd name="T16" fmla="*/ 105 w 280"/>
                <a:gd name="T17" fmla="*/ 18 h 135"/>
                <a:gd name="T18" fmla="*/ 235 w 280"/>
                <a:gd name="T19" fmla="*/ 67 h 135"/>
                <a:gd name="T20" fmla="*/ 258 w 280"/>
                <a:gd name="T21" fmla="*/ 97 h 135"/>
                <a:gd name="T22" fmla="*/ 272 w 280"/>
                <a:gd name="T23" fmla="*/ 132 h 135"/>
                <a:gd name="T24" fmla="*/ 279 w 280"/>
                <a:gd name="T25" fmla="*/ 13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135">
                  <a:moveTo>
                    <a:pt x="279" y="131"/>
                  </a:moveTo>
                  <a:cubicBezTo>
                    <a:pt x="280" y="108"/>
                    <a:pt x="262" y="83"/>
                    <a:pt x="247" y="67"/>
                  </a:cubicBezTo>
                  <a:cubicBezTo>
                    <a:pt x="230" y="48"/>
                    <a:pt x="208" y="33"/>
                    <a:pt x="185" y="23"/>
                  </a:cubicBezTo>
                  <a:cubicBezTo>
                    <a:pt x="141" y="5"/>
                    <a:pt x="84" y="0"/>
                    <a:pt x="44" y="30"/>
                  </a:cubicBezTo>
                  <a:cubicBezTo>
                    <a:pt x="33" y="38"/>
                    <a:pt x="24" y="49"/>
                    <a:pt x="17" y="60"/>
                  </a:cubicBezTo>
                  <a:cubicBezTo>
                    <a:pt x="5" y="79"/>
                    <a:pt x="2" y="98"/>
                    <a:pt x="0" y="119"/>
                  </a:cubicBezTo>
                  <a:cubicBezTo>
                    <a:pt x="0" y="127"/>
                    <a:pt x="12" y="127"/>
                    <a:pt x="12" y="119"/>
                  </a:cubicBezTo>
                  <a:cubicBezTo>
                    <a:pt x="10" y="90"/>
                    <a:pt x="23" y="61"/>
                    <a:pt x="45" y="41"/>
                  </a:cubicBezTo>
                  <a:cubicBezTo>
                    <a:pt x="62" y="27"/>
                    <a:pt x="83" y="19"/>
                    <a:pt x="105" y="18"/>
                  </a:cubicBezTo>
                  <a:cubicBezTo>
                    <a:pt x="152" y="15"/>
                    <a:pt x="201" y="35"/>
                    <a:pt x="235" y="67"/>
                  </a:cubicBezTo>
                  <a:cubicBezTo>
                    <a:pt x="244" y="76"/>
                    <a:pt x="252" y="86"/>
                    <a:pt x="258" y="97"/>
                  </a:cubicBezTo>
                  <a:cubicBezTo>
                    <a:pt x="265" y="108"/>
                    <a:pt x="267" y="120"/>
                    <a:pt x="272" y="132"/>
                  </a:cubicBezTo>
                  <a:cubicBezTo>
                    <a:pt x="273" y="135"/>
                    <a:pt x="279" y="135"/>
                    <a:pt x="279" y="131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677"/>
            <p:cNvSpPr>
              <a:spLocks/>
            </p:cNvSpPr>
            <p:nvPr/>
          </p:nvSpPr>
          <p:spPr bwMode="auto">
            <a:xfrm>
              <a:off x="6848475" y="-2493963"/>
              <a:ext cx="101600" cy="1323975"/>
            </a:xfrm>
            <a:custGeom>
              <a:avLst/>
              <a:gdLst>
                <a:gd name="T0" fmla="*/ 32 w 32"/>
                <a:gd name="T1" fmla="*/ 409 h 415"/>
                <a:gd name="T2" fmla="*/ 19 w 32"/>
                <a:gd name="T3" fmla="*/ 101 h 415"/>
                <a:gd name="T4" fmla="*/ 11 w 32"/>
                <a:gd name="T5" fmla="*/ 6 h 415"/>
                <a:gd name="T6" fmla="*/ 1 w 32"/>
                <a:gd name="T7" fmla="*/ 6 h 415"/>
                <a:gd name="T8" fmla="*/ 20 w 32"/>
                <a:gd name="T9" fmla="*/ 317 h 415"/>
                <a:gd name="T10" fmla="*/ 23 w 32"/>
                <a:gd name="T11" fmla="*/ 409 h 415"/>
                <a:gd name="T12" fmla="*/ 32 w 32"/>
                <a:gd name="T13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15">
                  <a:moveTo>
                    <a:pt x="32" y="409"/>
                  </a:moveTo>
                  <a:cubicBezTo>
                    <a:pt x="31" y="307"/>
                    <a:pt x="27" y="204"/>
                    <a:pt x="19" y="101"/>
                  </a:cubicBezTo>
                  <a:cubicBezTo>
                    <a:pt x="17" y="70"/>
                    <a:pt x="14" y="38"/>
                    <a:pt x="11" y="6"/>
                  </a:cubicBezTo>
                  <a:cubicBezTo>
                    <a:pt x="11" y="0"/>
                    <a:pt x="0" y="0"/>
                    <a:pt x="1" y="6"/>
                  </a:cubicBezTo>
                  <a:cubicBezTo>
                    <a:pt x="10" y="110"/>
                    <a:pt x="17" y="213"/>
                    <a:pt x="20" y="317"/>
                  </a:cubicBezTo>
                  <a:cubicBezTo>
                    <a:pt x="21" y="348"/>
                    <a:pt x="22" y="379"/>
                    <a:pt x="23" y="409"/>
                  </a:cubicBezTo>
                  <a:cubicBezTo>
                    <a:pt x="23" y="415"/>
                    <a:pt x="32" y="415"/>
                    <a:pt x="32" y="409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1678"/>
            <p:cNvSpPr>
              <a:spLocks/>
            </p:cNvSpPr>
            <p:nvPr/>
          </p:nvSpPr>
          <p:spPr bwMode="auto">
            <a:xfrm>
              <a:off x="5678487" y="-2489200"/>
              <a:ext cx="44450" cy="1303338"/>
            </a:xfrm>
            <a:custGeom>
              <a:avLst/>
              <a:gdLst>
                <a:gd name="T0" fmla="*/ 14 w 14"/>
                <a:gd name="T1" fmla="*/ 403 h 409"/>
                <a:gd name="T2" fmla="*/ 14 w 14"/>
                <a:gd name="T3" fmla="*/ 86 h 409"/>
                <a:gd name="T4" fmla="*/ 13 w 14"/>
                <a:gd name="T5" fmla="*/ 8 h 409"/>
                <a:gd name="T6" fmla="*/ 1 w 14"/>
                <a:gd name="T7" fmla="*/ 8 h 409"/>
                <a:gd name="T8" fmla="*/ 2 w 14"/>
                <a:gd name="T9" fmla="*/ 154 h 409"/>
                <a:gd name="T10" fmla="*/ 4 w 14"/>
                <a:gd name="T11" fmla="*/ 313 h 409"/>
                <a:gd name="T12" fmla="*/ 5 w 14"/>
                <a:gd name="T13" fmla="*/ 403 h 409"/>
                <a:gd name="T14" fmla="*/ 14 w 14"/>
                <a:gd name="T15" fmla="*/ 40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09">
                  <a:moveTo>
                    <a:pt x="14" y="403"/>
                  </a:moveTo>
                  <a:cubicBezTo>
                    <a:pt x="14" y="297"/>
                    <a:pt x="14" y="192"/>
                    <a:pt x="14" y="86"/>
                  </a:cubicBezTo>
                  <a:cubicBezTo>
                    <a:pt x="14" y="60"/>
                    <a:pt x="14" y="34"/>
                    <a:pt x="13" y="8"/>
                  </a:cubicBezTo>
                  <a:cubicBezTo>
                    <a:pt x="13" y="0"/>
                    <a:pt x="1" y="0"/>
                    <a:pt x="1" y="8"/>
                  </a:cubicBezTo>
                  <a:cubicBezTo>
                    <a:pt x="0" y="57"/>
                    <a:pt x="2" y="106"/>
                    <a:pt x="2" y="154"/>
                  </a:cubicBezTo>
                  <a:cubicBezTo>
                    <a:pt x="3" y="207"/>
                    <a:pt x="3" y="260"/>
                    <a:pt x="4" y="313"/>
                  </a:cubicBezTo>
                  <a:cubicBezTo>
                    <a:pt x="4" y="343"/>
                    <a:pt x="4" y="373"/>
                    <a:pt x="5" y="403"/>
                  </a:cubicBezTo>
                  <a:cubicBezTo>
                    <a:pt x="5" y="409"/>
                    <a:pt x="14" y="409"/>
                    <a:pt x="14" y="403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1679"/>
            <p:cNvSpPr>
              <a:spLocks/>
            </p:cNvSpPr>
            <p:nvPr/>
          </p:nvSpPr>
          <p:spPr bwMode="auto">
            <a:xfrm>
              <a:off x="8728075" y="-3060700"/>
              <a:ext cx="136525" cy="892175"/>
            </a:xfrm>
            <a:custGeom>
              <a:avLst/>
              <a:gdLst>
                <a:gd name="T0" fmla="*/ 11 w 43"/>
                <a:gd name="T1" fmla="*/ 275 h 280"/>
                <a:gd name="T2" fmla="*/ 43 w 43"/>
                <a:gd name="T3" fmla="*/ 6 h 280"/>
                <a:gd name="T4" fmla="*/ 34 w 43"/>
                <a:gd name="T5" fmla="*/ 6 h 280"/>
                <a:gd name="T6" fmla="*/ 2 w 43"/>
                <a:gd name="T7" fmla="*/ 272 h 280"/>
                <a:gd name="T8" fmla="*/ 11 w 43"/>
                <a:gd name="T9" fmla="*/ 27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0">
                  <a:moveTo>
                    <a:pt x="11" y="275"/>
                  </a:moveTo>
                  <a:cubicBezTo>
                    <a:pt x="39" y="188"/>
                    <a:pt x="43" y="96"/>
                    <a:pt x="43" y="6"/>
                  </a:cubicBezTo>
                  <a:cubicBezTo>
                    <a:pt x="43" y="0"/>
                    <a:pt x="34" y="0"/>
                    <a:pt x="34" y="6"/>
                  </a:cubicBezTo>
                  <a:cubicBezTo>
                    <a:pt x="34" y="95"/>
                    <a:pt x="30" y="187"/>
                    <a:pt x="2" y="272"/>
                  </a:cubicBezTo>
                  <a:cubicBezTo>
                    <a:pt x="0" y="278"/>
                    <a:pt x="9" y="280"/>
                    <a:pt x="11" y="275"/>
                  </a:cubicBezTo>
                  <a:close/>
                </a:path>
              </a:pathLst>
            </a:custGeom>
            <a:solidFill>
              <a:srgbClr val="6F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1680"/>
            <p:cNvSpPr>
              <a:spLocks/>
            </p:cNvSpPr>
            <p:nvPr/>
          </p:nvSpPr>
          <p:spPr bwMode="auto">
            <a:xfrm>
              <a:off x="8769350" y="-3130550"/>
              <a:ext cx="165100" cy="139700"/>
            </a:xfrm>
            <a:custGeom>
              <a:avLst/>
              <a:gdLst>
                <a:gd name="T0" fmla="*/ 14 w 52"/>
                <a:gd name="T1" fmla="*/ 10 h 44"/>
                <a:gd name="T2" fmla="*/ 14 w 52"/>
                <a:gd name="T3" fmla="*/ 28 h 44"/>
                <a:gd name="T4" fmla="*/ 14 w 52"/>
                <a:gd name="T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44">
                  <a:moveTo>
                    <a:pt x="14" y="10"/>
                  </a:moveTo>
                  <a:cubicBezTo>
                    <a:pt x="52" y="0"/>
                    <a:pt x="48" y="44"/>
                    <a:pt x="14" y="28"/>
                  </a:cubicBezTo>
                  <a:cubicBezTo>
                    <a:pt x="0" y="22"/>
                    <a:pt x="5" y="13"/>
                    <a:pt x="14" y="10"/>
                  </a:cubicBezTo>
                  <a:close/>
                </a:path>
              </a:pathLst>
            </a:custGeom>
            <a:solidFill>
              <a:srgbClr val="6F6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1681"/>
            <p:cNvSpPr>
              <a:spLocks noEditPoints="1"/>
            </p:cNvSpPr>
            <p:nvPr/>
          </p:nvSpPr>
          <p:spPr bwMode="auto">
            <a:xfrm>
              <a:off x="7696200" y="-2470150"/>
              <a:ext cx="1443038" cy="1262063"/>
            </a:xfrm>
            <a:custGeom>
              <a:avLst/>
              <a:gdLst>
                <a:gd name="T0" fmla="*/ 0 w 453"/>
                <a:gd name="T1" fmla="*/ 302 h 396"/>
                <a:gd name="T2" fmla="*/ 35 w 453"/>
                <a:gd name="T3" fmla="*/ 323 h 396"/>
                <a:gd name="T4" fmla="*/ 80 w 453"/>
                <a:gd name="T5" fmla="*/ 396 h 396"/>
                <a:gd name="T6" fmla="*/ 306 w 453"/>
                <a:gd name="T7" fmla="*/ 386 h 396"/>
                <a:gd name="T8" fmla="*/ 453 w 453"/>
                <a:gd name="T9" fmla="*/ 368 h 396"/>
                <a:gd name="T10" fmla="*/ 342 w 453"/>
                <a:gd name="T11" fmla="*/ 80 h 396"/>
                <a:gd name="T12" fmla="*/ 329 w 453"/>
                <a:gd name="T13" fmla="*/ 84 h 396"/>
                <a:gd name="T14" fmla="*/ 318 w 453"/>
                <a:gd name="T15" fmla="*/ 58 h 396"/>
                <a:gd name="T16" fmla="*/ 227 w 453"/>
                <a:gd name="T17" fmla="*/ 0 h 396"/>
                <a:gd name="T18" fmla="*/ 286 w 453"/>
                <a:gd name="T19" fmla="*/ 59 h 396"/>
                <a:gd name="T20" fmla="*/ 299 w 453"/>
                <a:gd name="T21" fmla="*/ 102 h 396"/>
                <a:gd name="T22" fmla="*/ 281 w 453"/>
                <a:gd name="T23" fmla="*/ 150 h 396"/>
                <a:gd name="T24" fmla="*/ 112 w 453"/>
                <a:gd name="T25" fmla="*/ 166 h 396"/>
                <a:gd name="T26" fmla="*/ 77 w 453"/>
                <a:gd name="T27" fmla="*/ 152 h 396"/>
                <a:gd name="T28" fmla="*/ 0 w 453"/>
                <a:gd name="T29" fmla="*/ 302 h 396"/>
                <a:gd name="T30" fmla="*/ 313 w 453"/>
                <a:gd name="T31" fmla="*/ 272 h 396"/>
                <a:gd name="T32" fmla="*/ 314 w 453"/>
                <a:gd name="T33" fmla="*/ 265 h 396"/>
                <a:gd name="T34" fmla="*/ 349 w 453"/>
                <a:gd name="T35" fmla="*/ 233 h 396"/>
                <a:gd name="T36" fmla="*/ 392 w 453"/>
                <a:gd name="T37" fmla="*/ 248 h 396"/>
                <a:gd name="T38" fmla="*/ 419 w 453"/>
                <a:gd name="T39" fmla="*/ 332 h 396"/>
                <a:gd name="T40" fmla="*/ 361 w 453"/>
                <a:gd name="T41" fmla="*/ 351 h 396"/>
                <a:gd name="T42" fmla="*/ 313 w 453"/>
                <a:gd name="T43" fmla="*/ 272 h 396"/>
                <a:gd name="T44" fmla="*/ 105 w 453"/>
                <a:gd name="T45" fmla="*/ 275 h 396"/>
                <a:gd name="T46" fmla="*/ 176 w 453"/>
                <a:gd name="T47" fmla="*/ 256 h 396"/>
                <a:gd name="T48" fmla="*/ 211 w 453"/>
                <a:gd name="T49" fmla="*/ 325 h 396"/>
                <a:gd name="T50" fmla="*/ 155 w 453"/>
                <a:gd name="T51" fmla="*/ 366 h 396"/>
                <a:gd name="T52" fmla="*/ 103 w 453"/>
                <a:gd name="T53" fmla="*/ 302 h 396"/>
                <a:gd name="T54" fmla="*/ 105 w 453"/>
                <a:gd name="T55" fmla="*/ 275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3" h="396">
                  <a:moveTo>
                    <a:pt x="0" y="302"/>
                  </a:moveTo>
                  <a:cubicBezTo>
                    <a:pt x="13" y="307"/>
                    <a:pt x="25" y="314"/>
                    <a:pt x="35" y="323"/>
                  </a:cubicBezTo>
                  <a:cubicBezTo>
                    <a:pt x="56" y="342"/>
                    <a:pt x="71" y="369"/>
                    <a:pt x="80" y="396"/>
                  </a:cubicBezTo>
                  <a:cubicBezTo>
                    <a:pt x="155" y="394"/>
                    <a:pt x="230" y="391"/>
                    <a:pt x="306" y="386"/>
                  </a:cubicBezTo>
                  <a:cubicBezTo>
                    <a:pt x="355" y="382"/>
                    <a:pt x="404" y="378"/>
                    <a:pt x="453" y="368"/>
                  </a:cubicBezTo>
                  <a:cubicBezTo>
                    <a:pt x="449" y="263"/>
                    <a:pt x="414" y="157"/>
                    <a:pt x="342" y="80"/>
                  </a:cubicBezTo>
                  <a:cubicBezTo>
                    <a:pt x="338" y="85"/>
                    <a:pt x="334" y="87"/>
                    <a:pt x="329" y="84"/>
                  </a:cubicBezTo>
                  <a:cubicBezTo>
                    <a:pt x="319" y="77"/>
                    <a:pt x="317" y="68"/>
                    <a:pt x="318" y="58"/>
                  </a:cubicBezTo>
                  <a:cubicBezTo>
                    <a:pt x="291" y="34"/>
                    <a:pt x="260" y="15"/>
                    <a:pt x="227" y="0"/>
                  </a:cubicBezTo>
                  <a:cubicBezTo>
                    <a:pt x="249" y="18"/>
                    <a:pt x="270" y="36"/>
                    <a:pt x="286" y="59"/>
                  </a:cubicBezTo>
                  <a:cubicBezTo>
                    <a:pt x="294" y="72"/>
                    <a:pt x="299" y="87"/>
                    <a:pt x="299" y="102"/>
                  </a:cubicBezTo>
                  <a:cubicBezTo>
                    <a:pt x="299" y="120"/>
                    <a:pt x="291" y="136"/>
                    <a:pt x="281" y="150"/>
                  </a:cubicBezTo>
                  <a:cubicBezTo>
                    <a:pt x="242" y="203"/>
                    <a:pt x="164" y="186"/>
                    <a:pt x="112" y="166"/>
                  </a:cubicBezTo>
                  <a:cubicBezTo>
                    <a:pt x="100" y="162"/>
                    <a:pt x="88" y="157"/>
                    <a:pt x="77" y="152"/>
                  </a:cubicBezTo>
                  <a:lnTo>
                    <a:pt x="0" y="302"/>
                  </a:lnTo>
                  <a:close/>
                  <a:moveTo>
                    <a:pt x="313" y="272"/>
                  </a:moveTo>
                  <a:cubicBezTo>
                    <a:pt x="313" y="270"/>
                    <a:pt x="314" y="267"/>
                    <a:pt x="314" y="265"/>
                  </a:cubicBezTo>
                  <a:cubicBezTo>
                    <a:pt x="318" y="248"/>
                    <a:pt x="332" y="236"/>
                    <a:pt x="349" y="233"/>
                  </a:cubicBezTo>
                  <a:cubicBezTo>
                    <a:pt x="365" y="230"/>
                    <a:pt x="380" y="238"/>
                    <a:pt x="392" y="248"/>
                  </a:cubicBezTo>
                  <a:cubicBezTo>
                    <a:pt x="413" y="267"/>
                    <a:pt x="429" y="304"/>
                    <a:pt x="419" y="332"/>
                  </a:cubicBezTo>
                  <a:cubicBezTo>
                    <a:pt x="410" y="356"/>
                    <a:pt x="382" y="359"/>
                    <a:pt x="361" y="351"/>
                  </a:cubicBezTo>
                  <a:cubicBezTo>
                    <a:pt x="330" y="339"/>
                    <a:pt x="311" y="305"/>
                    <a:pt x="313" y="272"/>
                  </a:cubicBezTo>
                  <a:close/>
                  <a:moveTo>
                    <a:pt x="105" y="275"/>
                  </a:moveTo>
                  <a:cubicBezTo>
                    <a:pt x="115" y="246"/>
                    <a:pt x="152" y="241"/>
                    <a:pt x="176" y="256"/>
                  </a:cubicBezTo>
                  <a:cubicBezTo>
                    <a:pt x="198" y="271"/>
                    <a:pt x="213" y="299"/>
                    <a:pt x="211" y="325"/>
                  </a:cubicBezTo>
                  <a:cubicBezTo>
                    <a:pt x="210" y="354"/>
                    <a:pt x="183" y="372"/>
                    <a:pt x="155" y="366"/>
                  </a:cubicBezTo>
                  <a:cubicBezTo>
                    <a:pt x="127" y="359"/>
                    <a:pt x="107" y="329"/>
                    <a:pt x="103" y="302"/>
                  </a:cubicBezTo>
                  <a:cubicBezTo>
                    <a:pt x="101" y="293"/>
                    <a:pt x="102" y="283"/>
                    <a:pt x="105" y="275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1682"/>
            <p:cNvSpPr>
              <a:spLocks/>
            </p:cNvSpPr>
            <p:nvPr/>
          </p:nvSpPr>
          <p:spPr bwMode="auto">
            <a:xfrm>
              <a:off x="7539037" y="-1482725"/>
              <a:ext cx="385763" cy="280988"/>
            </a:xfrm>
            <a:custGeom>
              <a:avLst/>
              <a:gdLst>
                <a:gd name="T0" fmla="*/ 82 w 121"/>
                <a:gd name="T1" fmla="*/ 23 h 88"/>
                <a:gd name="T2" fmla="*/ 121 w 121"/>
                <a:gd name="T3" fmla="*/ 86 h 88"/>
                <a:gd name="T4" fmla="*/ 107 w 121"/>
                <a:gd name="T5" fmla="*/ 86 h 88"/>
                <a:gd name="T6" fmla="*/ 0 w 121"/>
                <a:gd name="T7" fmla="*/ 88 h 88"/>
                <a:gd name="T8" fmla="*/ 45 w 121"/>
                <a:gd name="T9" fmla="*/ 0 h 88"/>
                <a:gd name="T10" fmla="*/ 82 w 121"/>
                <a:gd name="T11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88">
                  <a:moveTo>
                    <a:pt x="82" y="23"/>
                  </a:moveTo>
                  <a:cubicBezTo>
                    <a:pt x="100" y="41"/>
                    <a:pt x="111" y="63"/>
                    <a:pt x="121" y="86"/>
                  </a:cubicBezTo>
                  <a:cubicBezTo>
                    <a:pt x="116" y="86"/>
                    <a:pt x="111" y="86"/>
                    <a:pt x="107" y="86"/>
                  </a:cubicBezTo>
                  <a:cubicBezTo>
                    <a:pt x="71" y="87"/>
                    <a:pt x="36" y="87"/>
                    <a:pt x="0" y="88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9" y="5"/>
                    <a:pt x="71" y="12"/>
                    <a:pt x="82" y="23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1683"/>
            <p:cNvSpPr>
              <a:spLocks/>
            </p:cNvSpPr>
            <p:nvPr/>
          </p:nvSpPr>
          <p:spPr bwMode="auto">
            <a:xfrm>
              <a:off x="8718550" y="-1695450"/>
              <a:ext cx="306388" cy="330200"/>
            </a:xfrm>
            <a:custGeom>
              <a:avLst/>
              <a:gdLst>
                <a:gd name="T0" fmla="*/ 5 w 96"/>
                <a:gd name="T1" fmla="*/ 26 h 104"/>
                <a:gd name="T2" fmla="*/ 38 w 96"/>
                <a:gd name="T3" fmla="*/ 2 h 104"/>
                <a:gd name="T4" fmla="*/ 69 w 96"/>
                <a:gd name="T5" fmla="*/ 21 h 104"/>
                <a:gd name="T6" fmla="*/ 84 w 96"/>
                <a:gd name="T7" fmla="*/ 88 h 104"/>
                <a:gd name="T8" fmla="*/ 40 w 96"/>
                <a:gd name="T9" fmla="*/ 94 h 104"/>
                <a:gd name="T10" fmla="*/ 5 w 96"/>
                <a:gd name="T11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04">
                  <a:moveTo>
                    <a:pt x="5" y="26"/>
                  </a:moveTo>
                  <a:cubicBezTo>
                    <a:pt x="9" y="11"/>
                    <a:pt x="22" y="0"/>
                    <a:pt x="38" y="2"/>
                  </a:cubicBezTo>
                  <a:cubicBezTo>
                    <a:pt x="50" y="3"/>
                    <a:pt x="61" y="12"/>
                    <a:pt x="69" y="21"/>
                  </a:cubicBezTo>
                  <a:cubicBezTo>
                    <a:pt x="82" y="37"/>
                    <a:pt x="96" y="67"/>
                    <a:pt x="84" y="88"/>
                  </a:cubicBezTo>
                  <a:cubicBezTo>
                    <a:pt x="75" y="104"/>
                    <a:pt x="54" y="102"/>
                    <a:pt x="40" y="94"/>
                  </a:cubicBezTo>
                  <a:cubicBezTo>
                    <a:pt x="16" y="81"/>
                    <a:pt x="0" y="53"/>
                    <a:pt x="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1684"/>
            <p:cNvSpPr>
              <a:spLocks noEditPoints="1"/>
            </p:cNvSpPr>
            <p:nvPr/>
          </p:nvSpPr>
          <p:spPr bwMode="auto">
            <a:xfrm>
              <a:off x="8686800" y="-1738313"/>
              <a:ext cx="376238" cy="412750"/>
            </a:xfrm>
            <a:custGeom>
              <a:avLst/>
              <a:gdLst>
                <a:gd name="T0" fmla="*/ 2 w 118"/>
                <a:gd name="T1" fmla="*/ 42 h 129"/>
                <a:gd name="T2" fmla="*/ 50 w 118"/>
                <a:gd name="T3" fmla="*/ 121 h 129"/>
                <a:gd name="T4" fmla="*/ 108 w 118"/>
                <a:gd name="T5" fmla="*/ 102 h 129"/>
                <a:gd name="T6" fmla="*/ 81 w 118"/>
                <a:gd name="T7" fmla="*/ 18 h 129"/>
                <a:gd name="T8" fmla="*/ 38 w 118"/>
                <a:gd name="T9" fmla="*/ 3 h 129"/>
                <a:gd name="T10" fmla="*/ 3 w 118"/>
                <a:gd name="T11" fmla="*/ 35 h 129"/>
                <a:gd name="T12" fmla="*/ 2 w 118"/>
                <a:gd name="T13" fmla="*/ 42 h 129"/>
                <a:gd name="T14" fmla="*/ 15 w 118"/>
                <a:gd name="T15" fmla="*/ 39 h 129"/>
                <a:gd name="T16" fmla="*/ 48 w 118"/>
                <a:gd name="T17" fmla="*/ 15 h 129"/>
                <a:gd name="T18" fmla="*/ 79 w 118"/>
                <a:gd name="T19" fmla="*/ 34 h 129"/>
                <a:gd name="T20" fmla="*/ 94 w 118"/>
                <a:gd name="T21" fmla="*/ 101 h 129"/>
                <a:gd name="T22" fmla="*/ 50 w 118"/>
                <a:gd name="T23" fmla="*/ 107 h 129"/>
                <a:gd name="T24" fmla="*/ 15 w 118"/>
                <a:gd name="T25" fmla="*/ 3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9">
                  <a:moveTo>
                    <a:pt x="2" y="42"/>
                  </a:moveTo>
                  <a:cubicBezTo>
                    <a:pt x="0" y="75"/>
                    <a:pt x="19" y="109"/>
                    <a:pt x="50" y="121"/>
                  </a:cubicBezTo>
                  <a:cubicBezTo>
                    <a:pt x="71" y="129"/>
                    <a:pt x="99" y="126"/>
                    <a:pt x="108" y="102"/>
                  </a:cubicBezTo>
                  <a:cubicBezTo>
                    <a:pt x="118" y="74"/>
                    <a:pt x="102" y="37"/>
                    <a:pt x="81" y="18"/>
                  </a:cubicBezTo>
                  <a:cubicBezTo>
                    <a:pt x="69" y="8"/>
                    <a:pt x="54" y="0"/>
                    <a:pt x="38" y="3"/>
                  </a:cubicBezTo>
                  <a:cubicBezTo>
                    <a:pt x="21" y="6"/>
                    <a:pt x="7" y="18"/>
                    <a:pt x="3" y="35"/>
                  </a:cubicBezTo>
                  <a:cubicBezTo>
                    <a:pt x="3" y="37"/>
                    <a:pt x="2" y="40"/>
                    <a:pt x="2" y="42"/>
                  </a:cubicBezTo>
                  <a:close/>
                  <a:moveTo>
                    <a:pt x="15" y="39"/>
                  </a:moveTo>
                  <a:cubicBezTo>
                    <a:pt x="19" y="24"/>
                    <a:pt x="32" y="13"/>
                    <a:pt x="48" y="15"/>
                  </a:cubicBezTo>
                  <a:cubicBezTo>
                    <a:pt x="60" y="16"/>
                    <a:pt x="71" y="25"/>
                    <a:pt x="79" y="34"/>
                  </a:cubicBezTo>
                  <a:cubicBezTo>
                    <a:pt x="92" y="50"/>
                    <a:pt x="106" y="80"/>
                    <a:pt x="94" y="101"/>
                  </a:cubicBezTo>
                  <a:cubicBezTo>
                    <a:pt x="85" y="117"/>
                    <a:pt x="64" y="115"/>
                    <a:pt x="50" y="107"/>
                  </a:cubicBezTo>
                  <a:cubicBezTo>
                    <a:pt x="26" y="94"/>
                    <a:pt x="10" y="66"/>
                    <a:pt x="15" y="39"/>
                  </a:cubicBezTo>
                  <a:close/>
                </a:path>
              </a:pathLst>
            </a:custGeom>
            <a:solidFill>
              <a:srgbClr val="A8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1685"/>
            <p:cNvSpPr>
              <a:spLocks/>
            </p:cNvSpPr>
            <p:nvPr/>
          </p:nvSpPr>
          <p:spPr bwMode="auto">
            <a:xfrm>
              <a:off x="7940675" y="-2519363"/>
              <a:ext cx="774700" cy="695325"/>
            </a:xfrm>
            <a:custGeom>
              <a:avLst/>
              <a:gdLst>
                <a:gd name="T0" fmla="*/ 150 w 243"/>
                <a:gd name="T1" fmla="*/ 15 h 218"/>
                <a:gd name="T2" fmla="*/ 209 w 243"/>
                <a:gd name="T3" fmla="*/ 74 h 218"/>
                <a:gd name="T4" fmla="*/ 222 w 243"/>
                <a:gd name="T5" fmla="*/ 117 h 218"/>
                <a:gd name="T6" fmla="*/ 204 w 243"/>
                <a:gd name="T7" fmla="*/ 165 h 218"/>
                <a:gd name="T8" fmla="*/ 35 w 243"/>
                <a:gd name="T9" fmla="*/ 181 h 218"/>
                <a:gd name="T10" fmla="*/ 0 w 243"/>
                <a:gd name="T11" fmla="*/ 167 h 218"/>
                <a:gd name="T12" fmla="*/ 5 w 243"/>
                <a:gd name="T13" fmla="*/ 156 h 218"/>
                <a:gd name="T14" fmla="*/ 6 w 243"/>
                <a:gd name="T15" fmla="*/ 157 h 218"/>
                <a:gd name="T16" fmla="*/ 98 w 243"/>
                <a:gd name="T17" fmla="*/ 187 h 218"/>
                <a:gd name="T18" fmla="*/ 184 w 243"/>
                <a:gd name="T19" fmla="*/ 170 h 218"/>
                <a:gd name="T20" fmla="*/ 210 w 243"/>
                <a:gd name="T21" fmla="*/ 127 h 218"/>
                <a:gd name="T22" fmla="*/ 201 w 243"/>
                <a:gd name="T23" fmla="*/ 81 h 218"/>
                <a:gd name="T24" fmla="*/ 134 w 243"/>
                <a:gd name="T25" fmla="*/ 12 h 218"/>
                <a:gd name="T26" fmla="*/ 78 w 243"/>
                <a:gd name="T27" fmla="*/ 14 h 218"/>
                <a:gd name="T28" fmla="*/ 84 w 243"/>
                <a:gd name="T29" fmla="*/ 0 h 218"/>
                <a:gd name="T30" fmla="*/ 146 w 243"/>
                <a:gd name="T31" fmla="*/ 0 h 218"/>
                <a:gd name="T32" fmla="*/ 151 w 243"/>
                <a:gd name="T33" fmla="*/ 2 h 218"/>
                <a:gd name="T34" fmla="*/ 243 w 243"/>
                <a:gd name="T35" fmla="*/ 60 h 218"/>
                <a:gd name="T36" fmla="*/ 241 w 243"/>
                <a:gd name="T37" fmla="*/ 73 h 218"/>
                <a:gd name="T38" fmla="*/ 150 w 243"/>
                <a:gd name="T39" fmla="*/ 1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218">
                  <a:moveTo>
                    <a:pt x="150" y="15"/>
                  </a:moveTo>
                  <a:cubicBezTo>
                    <a:pt x="172" y="33"/>
                    <a:pt x="193" y="51"/>
                    <a:pt x="209" y="74"/>
                  </a:cubicBezTo>
                  <a:cubicBezTo>
                    <a:pt x="217" y="87"/>
                    <a:pt x="222" y="102"/>
                    <a:pt x="222" y="117"/>
                  </a:cubicBezTo>
                  <a:cubicBezTo>
                    <a:pt x="222" y="135"/>
                    <a:pt x="214" y="151"/>
                    <a:pt x="204" y="165"/>
                  </a:cubicBezTo>
                  <a:cubicBezTo>
                    <a:pt x="165" y="218"/>
                    <a:pt x="87" y="201"/>
                    <a:pt x="35" y="181"/>
                  </a:cubicBezTo>
                  <a:cubicBezTo>
                    <a:pt x="23" y="177"/>
                    <a:pt x="11" y="172"/>
                    <a:pt x="0" y="16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5" y="156"/>
                    <a:pt x="6" y="157"/>
                    <a:pt x="6" y="157"/>
                  </a:cubicBezTo>
                  <a:cubicBezTo>
                    <a:pt x="35" y="170"/>
                    <a:pt x="66" y="182"/>
                    <a:pt x="98" y="187"/>
                  </a:cubicBezTo>
                  <a:cubicBezTo>
                    <a:pt x="128" y="191"/>
                    <a:pt x="161" y="190"/>
                    <a:pt x="184" y="170"/>
                  </a:cubicBezTo>
                  <a:cubicBezTo>
                    <a:pt x="197" y="159"/>
                    <a:pt x="207" y="144"/>
                    <a:pt x="210" y="127"/>
                  </a:cubicBezTo>
                  <a:cubicBezTo>
                    <a:pt x="214" y="111"/>
                    <a:pt x="209" y="95"/>
                    <a:pt x="201" y="81"/>
                  </a:cubicBezTo>
                  <a:cubicBezTo>
                    <a:pt x="184" y="53"/>
                    <a:pt x="157" y="34"/>
                    <a:pt x="134" y="12"/>
                  </a:cubicBezTo>
                  <a:cubicBezTo>
                    <a:pt x="115" y="13"/>
                    <a:pt x="96" y="13"/>
                    <a:pt x="78" y="1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5" y="0"/>
                    <a:pt x="126" y="0"/>
                    <a:pt x="146" y="0"/>
                  </a:cubicBezTo>
                  <a:cubicBezTo>
                    <a:pt x="148" y="0"/>
                    <a:pt x="150" y="1"/>
                    <a:pt x="151" y="2"/>
                  </a:cubicBezTo>
                  <a:cubicBezTo>
                    <a:pt x="184" y="17"/>
                    <a:pt x="216" y="36"/>
                    <a:pt x="243" y="60"/>
                  </a:cubicBezTo>
                  <a:cubicBezTo>
                    <a:pt x="242" y="64"/>
                    <a:pt x="241" y="69"/>
                    <a:pt x="241" y="73"/>
                  </a:cubicBezTo>
                  <a:cubicBezTo>
                    <a:pt x="214" y="49"/>
                    <a:pt x="183" y="30"/>
                    <a:pt x="150" y="15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1686"/>
            <p:cNvSpPr>
              <a:spLocks/>
            </p:cNvSpPr>
            <p:nvPr/>
          </p:nvSpPr>
          <p:spPr bwMode="auto">
            <a:xfrm>
              <a:off x="7519987" y="-2251075"/>
              <a:ext cx="1651000" cy="1087438"/>
            </a:xfrm>
            <a:custGeom>
              <a:avLst/>
              <a:gdLst>
                <a:gd name="T0" fmla="*/ 6 w 518"/>
                <a:gd name="T1" fmla="*/ 329 h 341"/>
                <a:gd name="T2" fmla="*/ 113 w 518"/>
                <a:gd name="T3" fmla="*/ 327 h 341"/>
                <a:gd name="T4" fmla="*/ 127 w 518"/>
                <a:gd name="T5" fmla="*/ 327 h 341"/>
                <a:gd name="T6" fmla="*/ 88 w 518"/>
                <a:gd name="T7" fmla="*/ 264 h 341"/>
                <a:gd name="T8" fmla="*/ 51 w 518"/>
                <a:gd name="T9" fmla="*/ 241 h 341"/>
                <a:gd name="T10" fmla="*/ 55 w 518"/>
                <a:gd name="T11" fmla="*/ 233 h 341"/>
                <a:gd name="T12" fmla="*/ 90 w 518"/>
                <a:gd name="T13" fmla="*/ 254 h 341"/>
                <a:gd name="T14" fmla="*/ 135 w 518"/>
                <a:gd name="T15" fmla="*/ 327 h 341"/>
                <a:gd name="T16" fmla="*/ 361 w 518"/>
                <a:gd name="T17" fmla="*/ 317 h 341"/>
                <a:gd name="T18" fmla="*/ 508 w 518"/>
                <a:gd name="T19" fmla="*/ 299 h 341"/>
                <a:gd name="T20" fmla="*/ 397 w 518"/>
                <a:gd name="T21" fmla="*/ 11 h 341"/>
                <a:gd name="T22" fmla="*/ 402 w 518"/>
                <a:gd name="T23" fmla="*/ 0 h 341"/>
                <a:gd name="T24" fmla="*/ 441 w 518"/>
                <a:gd name="T25" fmla="*/ 48 h 341"/>
                <a:gd name="T26" fmla="*/ 508 w 518"/>
                <a:gd name="T27" fmla="*/ 212 h 341"/>
                <a:gd name="T28" fmla="*/ 518 w 518"/>
                <a:gd name="T29" fmla="*/ 302 h 341"/>
                <a:gd name="T30" fmla="*/ 513 w 518"/>
                <a:gd name="T31" fmla="*/ 307 h 341"/>
                <a:gd name="T32" fmla="*/ 341 w 518"/>
                <a:gd name="T33" fmla="*/ 329 h 341"/>
                <a:gd name="T34" fmla="*/ 87 w 518"/>
                <a:gd name="T35" fmla="*/ 339 h 341"/>
                <a:gd name="T36" fmla="*/ 0 w 518"/>
                <a:gd name="T37" fmla="*/ 341 h 341"/>
                <a:gd name="T38" fmla="*/ 6 w 518"/>
                <a:gd name="T39" fmla="*/ 32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341">
                  <a:moveTo>
                    <a:pt x="6" y="329"/>
                  </a:moveTo>
                  <a:cubicBezTo>
                    <a:pt x="42" y="328"/>
                    <a:pt x="77" y="328"/>
                    <a:pt x="113" y="327"/>
                  </a:cubicBezTo>
                  <a:cubicBezTo>
                    <a:pt x="117" y="327"/>
                    <a:pt x="122" y="327"/>
                    <a:pt x="127" y="327"/>
                  </a:cubicBezTo>
                  <a:cubicBezTo>
                    <a:pt x="117" y="304"/>
                    <a:pt x="106" y="282"/>
                    <a:pt x="88" y="264"/>
                  </a:cubicBezTo>
                  <a:cubicBezTo>
                    <a:pt x="77" y="253"/>
                    <a:pt x="65" y="246"/>
                    <a:pt x="51" y="241"/>
                  </a:cubicBezTo>
                  <a:cubicBezTo>
                    <a:pt x="55" y="233"/>
                    <a:pt x="55" y="233"/>
                    <a:pt x="55" y="233"/>
                  </a:cubicBezTo>
                  <a:cubicBezTo>
                    <a:pt x="68" y="238"/>
                    <a:pt x="80" y="245"/>
                    <a:pt x="90" y="254"/>
                  </a:cubicBezTo>
                  <a:cubicBezTo>
                    <a:pt x="111" y="273"/>
                    <a:pt x="126" y="300"/>
                    <a:pt x="135" y="327"/>
                  </a:cubicBezTo>
                  <a:cubicBezTo>
                    <a:pt x="210" y="325"/>
                    <a:pt x="285" y="322"/>
                    <a:pt x="361" y="317"/>
                  </a:cubicBezTo>
                  <a:cubicBezTo>
                    <a:pt x="410" y="313"/>
                    <a:pt x="459" y="309"/>
                    <a:pt x="508" y="299"/>
                  </a:cubicBezTo>
                  <a:cubicBezTo>
                    <a:pt x="504" y="194"/>
                    <a:pt x="469" y="88"/>
                    <a:pt x="397" y="11"/>
                  </a:cubicBezTo>
                  <a:cubicBezTo>
                    <a:pt x="399" y="9"/>
                    <a:pt x="400" y="4"/>
                    <a:pt x="402" y="0"/>
                  </a:cubicBezTo>
                  <a:cubicBezTo>
                    <a:pt x="416" y="15"/>
                    <a:pt x="429" y="31"/>
                    <a:pt x="441" y="48"/>
                  </a:cubicBezTo>
                  <a:cubicBezTo>
                    <a:pt x="475" y="97"/>
                    <a:pt x="497" y="154"/>
                    <a:pt x="508" y="212"/>
                  </a:cubicBezTo>
                  <a:cubicBezTo>
                    <a:pt x="514" y="242"/>
                    <a:pt x="518" y="272"/>
                    <a:pt x="518" y="302"/>
                  </a:cubicBezTo>
                  <a:cubicBezTo>
                    <a:pt x="518" y="306"/>
                    <a:pt x="515" y="308"/>
                    <a:pt x="513" y="307"/>
                  </a:cubicBezTo>
                  <a:cubicBezTo>
                    <a:pt x="457" y="320"/>
                    <a:pt x="398" y="325"/>
                    <a:pt x="341" y="329"/>
                  </a:cubicBezTo>
                  <a:cubicBezTo>
                    <a:pt x="257" y="335"/>
                    <a:pt x="172" y="338"/>
                    <a:pt x="87" y="339"/>
                  </a:cubicBezTo>
                  <a:cubicBezTo>
                    <a:pt x="58" y="340"/>
                    <a:pt x="29" y="340"/>
                    <a:pt x="0" y="341"/>
                  </a:cubicBezTo>
                  <a:lnTo>
                    <a:pt x="6" y="329"/>
                  </a:ln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1687"/>
            <p:cNvSpPr>
              <a:spLocks/>
            </p:cNvSpPr>
            <p:nvPr/>
          </p:nvSpPr>
          <p:spPr bwMode="auto">
            <a:xfrm>
              <a:off x="8042275" y="-1641475"/>
              <a:ext cx="306388" cy="319088"/>
            </a:xfrm>
            <a:custGeom>
              <a:avLst/>
              <a:gdLst>
                <a:gd name="T0" fmla="*/ 42 w 96"/>
                <a:gd name="T1" fmla="*/ 0 h 100"/>
                <a:gd name="T2" fmla="*/ 69 w 96"/>
                <a:gd name="T3" fmla="*/ 14 h 100"/>
                <a:gd name="T4" fmla="*/ 88 w 96"/>
                <a:gd name="T5" fmla="*/ 75 h 100"/>
                <a:gd name="T6" fmla="*/ 30 w 96"/>
                <a:gd name="T7" fmla="*/ 83 h 100"/>
                <a:gd name="T8" fmla="*/ 8 w 96"/>
                <a:gd name="T9" fmla="*/ 18 h 100"/>
                <a:gd name="T10" fmla="*/ 42 w 9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100">
                  <a:moveTo>
                    <a:pt x="42" y="0"/>
                  </a:moveTo>
                  <a:cubicBezTo>
                    <a:pt x="53" y="1"/>
                    <a:pt x="62" y="7"/>
                    <a:pt x="69" y="14"/>
                  </a:cubicBezTo>
                  <a:cubicBezTo>
                    <a:pt x="83" y="29"/>
                    <a:pt x="96" y="54"/>
                    <a:pt x="88" y="75"/>
                  </a:cubicBezTo>
                  <a:cubicBezTo>
                    <a:pt x="79" y="100"/>
                    <a:pt x="47" y="98"/>
                    <a:pt x="30" y="83"/>
                  </a:cubicBezTo>
                  <a:cubicBezTo>
                    <a:pt x="13" y="68"/>
                    <a:pt x="0" y="41"/>
                    <a:pt x="8" y="18"/>
                  </a:cubicBezTo>
                  <a:cubicBezTo>
                    <a:pt x="13" y="4"/>
                    <a:pt x="28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1688"/>
            <p:cNvSpPr>
              <a:spLocks noEditPoints="1"/>
            </p:cNvSpPr>
            <p:nvPr/>
          </p:nvSpPr>
          <p:spPr bwMode="auto">
            <a:xfrm>
              <a:off x="8016875" y="-1701800"/>
              <a:ext cx="357188" cy="417513"/>
            </a:xfrm>
            <a:custGeom>
              <a:avLst/>
              <a:gdLst>
                <a:gd name="T0" fmla="*/ 4 w 112"/>
                <a:gd name="T1" fmla="*/ 34 h 131"/>
                <a:gd name="T2" fmla="*/ 2 w 112"/>
                <a:gd name="T3" fmla="*/ 61 h 131"/>
                <a:gd name="T4" fmla="*/ 54 w 112"/>
                <a:gd name="T5" fmla="*/ 125 h 131"/>
                <a:gd name="T6" fmla="*/ 110 w 112"/>
                <a:gd name="T7" fmla="*/ 84 h 131"/>
                <a:gd name="T8" fmla="*/ 75 w 112"/>
                <a:gd name="T9" fmla="*/ 15 h 131"/>
                <a:gd name="T10" fmla="*/ 4 w 112"/>
                <a:gd name="T11" fmla="*/ 34 h 131"/>
                <a:gd name="T12" fmla="*/ 16 w 112"/>
                <a:gd name="T13" fmla="*/ 37 h 131"/>
                <a:gd name="T14" fmla="*/ 50 w 112"/>
                <a:gd name="T15" fmla="*/ 19 h 131"/>
                <a:gd name="T16" fmla="*/ 77 w 112"/>
                <a:gd name="T17" fmla="*/ 33 h 131"/>
                <a:gd name="T18" fmla="*/ 96 w 112"/>
                <a:gd name="T19" fmla="*/ 94 h 131"/>
                <a:gd name="T20" fmla="*/ 38 w 112"/>
                <a:gd name="T21" fmla="*/ 102 h 131"/>
                <a:gd name="T22" fmla="*/ 16 w 112"/>
                <a:gd name="T23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131">
                  <a:moveTo>
                    <a:pt x="4" y="34"/>
                  </a:moveTo>
                  <a:cubicBezTo>
                    <a:pt x="1" y="42"/>
                    <a:pt x="0" y="52"/>
                    <a:pt x="2" y="61"/>
                  </a:cubicBezTo>
                  <a:cubicBezTo>
                    <a:pt x="6" y="88"/>
                    <a:pt x="26" y="118"/>
                    <a:pt x="54" y="125"/>
                  </a:cubicBezTo>
                  <a:cubicBezTo>
                    <a:pt x="82" y="131"/>
                    <a:pt x="109" y="113"/>
                    <a:pt x="110" y="84"/>
                  </a:cubicBezTo>
                  <a:cubicBezTo>
                    <a:pt x="112" y="58"/>
                    <a:pt x="97" y="30"/>
                    <a:pt x="75" y="15"/>
                  </a:cubicBezTo>
                  <a:cubicBezTo>
                    <a:pt x="51" y="0"/>
                    <a:pt x="14" y="5"/>
                    <a:pt x="4" y="34"/>
                  </a:cubicBezTo>
                  <a:close/>
                  <a:moveTo>
                    <a:pt x="16" y="37"/>
                  </a:moveTo>
                  <a:cubicBezTo>
                    <a:pt x="21" y="23"/>
                    <a:pt x="36" y="19"/>
                    <a:pt x="50" y="19"/>
                  </a:cubicBezTo>
                  <a:cubicBezTo>
                    <a:pt x="61" y="20"/>
                    <a:pt x="70" y="26"/>
                    <a:pt x="77" y="33"/>
                  </a:cubicBezTo>
                  <a:cubicBezTo>
                    <a:pt x="91" y="48"/>
                    <a:pt x="104" y="73"/>
                    <a:pt x="96" y="94"/>
                  </a:cubicBezTo>
                  <a:cubicBezTo>
                    <a:pt x="87" y="119"/>
                    <a:pt x="55" y="117"/>
                    <a:pt x="38" y="102"/>
                  </a:cubicBezTo>
                  <a:cubicBezTo>
                    <a:pt x="21" y="87"/>
                    <a:pt x="8" y="60"/>
                    <a:pt x="16" y="37"/>
                  </a:cubicBezTo>
                  <a:close/>
                </a:path>
              </a:pathLst>
            </a:custGeom>
            <a:solidFill>
              <a:srgbClr val="A8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1689"/>
            <p:cNvSpPr>
              <a:spLocks/>
            </p:cNvSpPr>
            <p:nvPr/>
          </p:nvSpPr>
          <p:spPr bwMode="auto">
            <a:xfrm>
              <a:off x="8494712" y="-2592388"/>
              <a:ext cx="93663" cy="201813"/>
            </a:xfrm>
            <a:custGeom>
              <a:avLst/>
              <a:gdLst>
                <a:gd name="T0" fmla="*/ 19 w 29"/>
                <a:gd name="T1" fmla="*/ 6 h 63"/>
                <a:gd name="T2" fmla="*/ 11 w 29"/>
                <a:gd name="T3" fmla="*/ 27 h 63"/>
                <a:gd name="T4" fmla="*/ 4 w 29"/>
                <a:gd name="T5" fmla="*/ 50 h 63"/>
                <a:gd name="T6" fmla="*/ 15 w 29"/>
                <a:gd name="T7" fmla="*/ 54 h 63"/>
                <a:gd name="T8" fmla="*/ 27 w 29"/>
                <a:gd name="T9" fmla="*/ 11 h 63"/>
                <a:gd name="T10" fmla="*/ 19 w 29"/>
                <a:gd name="T11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63">
                  <a:moveTo>
                    <a:pt x="19" y="6"/>
                  </a:moveTo>
                  <a:cubicBezTo>
                    <a:pt x="16" y="13"/>
                    <a:pt x="13" y="19"/>
                    <a:pt x="11" y="27"/>
                  </a:cubicBezTo>
                  <a:cubicBezTo>
                    <a:pt x="8" y="34"/>
                    <a:pt x="7" y="42"/>
                    <a:pt x="4" y="50"/>
                  </a:cubicBezTo>
                  <a:cubicBezTo>
                    <a:pt x="0" y="58"/>
                    <a:pt x="13" y="63"/>
                    <a:pt x="15" y="54"/>
                  </a:cubicBezTo>
                  <a:cubicBezTo>
                    <a:pt x="18" y="40"/>
                    <a:pt x="21" y="24"/>
                    <a:pt x="27" y="11"/>
                  </a:cubicBezTo>
                  <a:cubicBezTo>
                    <a:pt x="29" y="5"/>
                    <a:pt x="22" y="0"/>
                    <a:pt x="19" y="6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1690"/>
            <p:cNvSpPr>
              <a:spLocks/>
            </p:cNvSpPr>
            <p:nvPr/>
          </p:nvSpPr>
          <p:spPr bwMode="auto">
            <a:xfrm>
              <a:off x="8428037" y="-2713038"/>
              <a:ext cx="331788" cy="280988"/>
            </a:xfrm>
            <a:custGeom>
              <a:avLst/>
              <a:gdLst>
                <a:gd name="T0" fmla="*/ 62 w 104"/>
                <a:gd name="T1" fmla="*/ 3 h 88"/>
                <a:gd name="T2" fmla="*/ 76 w 104"/>
                <a:gd name="T3" fmla="*/ 62 h 88"/>
                <a:gd name="T4" fmla="*/ 33 w 104"/>
                <a:gd name="T5" fmla="*/ 7 h 88"/>
                <a:gd name="T6" fmla="*/ 62 w 104"/>
                <a:gd name="T7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88">
                  <a:moveTo>
                    <a:pt x="62" y="3"/>
                  </a:moveTo>
                  <a:cubicBezTo>
                    <a:pt x="86" y="11"/>
                    <a:pt x="104" y="43"/>
                    <a:pt x="76" y="62"/>
                  </a:cubicBezTo>
                  <a:cubicBezTo>
                    <a:pt x="41" y="88"/>
                    <a:pt x="0" y="30"/>
                    <a:pt x="33" y="7"/>
                  </a:cubicBezTo>
                  <a:cubicBezTo>
                    <a:pt x="42" y="1"/>
                    <a:pt x="53" y="0"/>
                    <a:pt x="62" y="3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1691"/>
            <p:cNvSpPr>
              <a:spLocks/>
            </p:cNvSpPr>
            <p:nvPr/>
          </p:nvSpPr>
          <p:spPr bwMode="auto">
            <a:xfrm>
              <a:off x="8466137" y="-2735263"/>
              <a:ext cx="271463" cy="265113"/>
            </a:xfrm>
            <a:custGeom>
              <a:avLst/>
              <a:gdLst>
                <a:gd name="T0" fmla="*/ 49 w 85"/>
                <a:gd name="T1" fmla="*/ 16 h 83"/>
                <a:gd name="T2" fmla="*/ 72 w 85"/>
                <a:gd name="T3" fmla="*/ 51 h 83"/>
                <a:gd name="T4" fmla="*/ 36 w 85"/>
                <a:gd name="T5" fmla="*/ 68 h 83"/>
                <a:gd name="T6" fmla="*/ 14 w 85"/>
                <a:gd name="T7" fmla="*/ 40 h 83"/>
                <a:gd name="T8" fmla="*/ 49 w 85"/>
                <a:gd name="T9" fmla="*/ 16 h 83"/>
                <a:gd name="T10" fmla="*/ 52 w 85"/>
                <a:gd name="T11" fmla="*/ 5 h 83"/>
                <a:gd name="T12" fmla="*/ 5 w 85"/>
                <a:gd name="T13" fmla="*/ 25 h 83"/>
                <a:gd name="T14" fmla="*/ 14 w 85"/>
                <a:gd name="T15" fmla="*/ 64 h 83"/>
                <a:gd name="T16" fmla="*/ 51 w 85"/>
                <a:gd name="T17" fmla="*/ 81 h 83"/>
                <a:gd name="T18" fmla="*/ 84 w 85"/>
                <a:gd name="T19" fmla="*/ 48 h 83"/>
                <a:gd name="T20" fmla="*/ 52 w 85"/>
                <a:gd name="T21" fmla="*/ 5 h 83"/>
                <a:gd name="T22" fmla="*/ 49 w 85"/>
                <a:gd name="T23" fmla="*/ 1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83">
                  <a:moveTo>
                    <a:pt x="49" y="16"/>
                  </a:moveTo>
                  <a:cubicBezTo>
                    <a:pt x="62" y="21"/>
                    <a:pt x="77" y="35"/>
                    <a:pt x="72" y="51"/>
                  </a:cubicBezTo>
                  <a:cubicBezTo>
                    <a:pt x="68" y="66"/>
                    <a:pt x="50" y="74"/>
                    <a:pt x="36" y="68"/>
                  </a:cubicBezTo>
                  <a:cubicBezTo>
                    <a:pt x="25" y="63"/>
                    <a:pt x="16" y="52"/>
                    <a:pt x="14" y="40"/>
                  </a:cubicBezTo>
                  <a:cubicBezTo>
                    <a:pt x="12" y="21"/>
                    <a:pt x="32" y="11"/>
                    <a:pt x="49" y="16"/>
                  </a:cubicBezTo>
                  <a:cubicBezTo>
                    <a:pt x="55" y="18"/>
                    <a:pt x="58" y="7"/>
                    <a:pt x="52" y="5"/>
                  </a:cubicBezTo>
                  <a:cubicBezTo>
                    <a:pt x="34" y="0"/>
                    <a:pt x="12" y="7"/>
                    <a:pt x="5" y="25"/>
                  </a:cubicBezTo>
                  <a:cubicBezTo>
                    <a:pt x="0" y="38"/>
                    <a:pt x="5" y="53"/>
                    <a:pt x="14" y="64"/>
                  </a:cubicBezTo>
                  <a:cubicBezTo>
                    <a:pt x="22" y="75"/>
                    <a:pt x="36" y="83"/>
                    <a:pt x="51" y="81"/>
                  </a:cubicBezTo>
                  <a:cubicBezTo>
                    <a:pt x="67" y="79"/>
                    <a:pt x="83" y="64"/>
                    <a:pt x="84" y="48"/>
                  </a:cubicBezTo>
                  <a:cubicBezTo>
                    <a:pt x="85" y="28"/>
                    <a:pt x="69" y="11"/>
                    <a:pt x="52" y="5"/>
                  </a:cubicBezTo>
                  <a:cubicBezTo>
                    <a:pt x="45" y="3"/>
                    <a:pt x="42" y="13"/>
                    <a:pt x="49" y="16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1692"/>
            <p:cNvSpPr>
              <a:spLocks/>
            </p:cNvSpPr>
            <p:nvPr/>
          </p:nvSpPr>
          <p:spPr bwMode="auto">
            <a:xfrm>
              <a:off x="6921500" y="-2624138"/>
              <a:ext cx="277813" cy="277813"/>
            </a:xfrm>
            <a:custGeom>
              <a:avLst/>
              <a:gdLst>
                <a:gd name="T0" fmla="*/ 36 w 87"/>
                <a:gd name="T1" fmla="*/ 84 h 87"/>
                <a:gd name="T2" fmla="*/ 31 w 87"/>
                <a:gd name="T3" fmla="*/ 18 h 87"/>
                <a:gd name="T4" fmla="*/ 74 w 87"/>
                <a:gd name="T5" fmla="*/ 63 h 87"/>
                <a:gd name="T6" fmla="*/ 61 w 87"/>
                <a:gd name="T7" fmla="*/ 79 h 87"/>
                <a:gd name="T8" fmla="*/ 36 w 87"/>
                <a:gd name="T9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7">
                  <a:moveTo>
                    <a:pt x="36" y="84"/>
                  </a:moveTo>
                  <a:cubicBezTo>
                    <a:pt x="2" y="75"/>
                    <a:pt x="0" y="36"/>
                    <a:pt x="31" y="18"/>
                  </a:cubicBezTo>
                  <a:cubicBezTo>
                    <a:pt x="60" y="0"/>
                    <a:pt x="87" y="35"/>
                    <a:pt x="74" y="63"/>
                  </a:cubicBezTo>
                  <a:cubicBezTo>
                    <a:pt x="71" y="69"/>
                    <a:pt x="67" y="74"/>
                    <a:pt x="61" y="79"/>
                  </a:cubicBezTo>
                  <a:cubicBezTo>
                    <a:pt x="54" y="84"/>
                    <a:pt x="45" y="87"/>
                    <a:pt x="36" y="84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1693"/>
            <p:cNvSpPr>
              <a:spLocks/>
            </p:cNvSpPr>
            <p:nvPr/>
          </p:nvSpPr>
          <p:spPr bwMode="auto">
            <a:xfrm>
              <a:off x="6927850" y="-2649538"/>
              <a:ext cx="306388" cy="338138"/>
            </a:xfrm>
            <a:custGeom>
              <a:avLst/>
              <a:gdLst>
                <a:gd name="T0" fmla="*/ 36 w 96"/>
                <a:gd name="T1" fmla="*/ 87 h 106"/>
                <a:gd name="T2" fmla="*/ 13 w 96"/>
                <a:gd name="T3" fmla="*/ 58 h 106"/>
                <a:gd name="T4" fmla="*/ 40 w 96"/>
                <a:gd name="T5" fmla="*/ 27 h 106"/>
                <a:gd name="T6" fmla="*/ 69 w 96"/>
                <a:gd name="T7" fmla="*/ 49 h 106"/>
                <a:gd name="T8" fmla="*/ 36 w 96"/>
                <a:gd name="T9" fmla="*/ 87 h 106"/>
                <a:gd name="T10" fmla="*/ 33 w 96"/>
                <a:gd name="T11" fmla="*/ 98 h 106"/>
                <a:gd name="T12" fmla="*/ 67 w 96"/>
                <a:gd name="T13" fmla="*/ 24 h 106"/>
                <a:gd name="T14" fmla="*/ 2 w 96"/>
                <a:gd name="T15" fmla="*/ 62 h 106"/>
                <a:gd name="T16" fmla="*/ 33 w 96"/>
                <a:gd name="T17" fmla="*/ 98 h 106"/>
                <a:gd name="T18" fmla="*/ 36 w 96"/>
                <a:gd name="T19" fmla="*/ 8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6">
                  <a:moveTo>
                    <a:pt x="36" y="87"/>
                  </a:moveTo>
                  <a:cubicBezTo>
                    <a:pt x="22" y="83"/>
                    <a:pt x="12" y="73"/>
                    <a:pt x="13" y="58"/>
                  </a:cubicBezTo>
                  <a:cubicBezTo>
                    <a:pt x="14" y="44"/>
                    <a:pt x="26" y="30"/>
                    <a:pt x="40" y="27"/>
                  </a:cubicBezTo>
                  <a:cubicBezTo>
                    <a:pt x="55" y="23"/>
                    <a:pt x="67" y="36"/>
                    <a:pt x="69" y="49"/>
                  </a:cubicBezTo>
                  <a:cubicBezTo>
                    <a:pt x="73" y="69"/>
                    <a:pt x="56" y="91"/>
                    <a:pt x="36" y="87"/>
                  </a:cubicBezTo>
                  <a:cubicBezTo>
                    <a:pt x="29" y="86"/>
                    <a:pt x="26" y="96"/>
                    <a:pt x="33" y="98"/>
                  </a:cubicBezTo>
                  <a:cubicBezTo>
                    <a:pt x="73" y="106"/>
                    <a:pt x="96" y="50"/>
                    <a:pt x="67" y="24"/>
                  </a:cubicBezTo>
                  <a:cubicBezTo>
                    <a:pt x="40" y="0"/>
                    <a:pt x="0" y="30"/>
                    <a:pt x="2" y="62"/>
                  </a:cubicBezTo>
                  <a:cubicBezTo>
                    <a:pt x="3" y="80"/>
                    <a:pt x="16" y="93"/>
                    <a:pt x="33" y="98"/>
                  </a:cubicBezTo>
                  <a:cubicBezTo>
                    <a:pt x="39" y="99"/>
                    <a:pt x="42" y="89"/>
                    <a:pt x="36" y="87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1694"/>
            <p:cNvSpPr>
              <a:spLocks/>
            </p:cNvSpPr>
            <p:nvPr/>
          </p:nvSpPr>
          <p:spPr bwMode="auto">
            <a:xfrm>
              <a:off x="7092950" y="-2441575"/>
              <a:ext cx="141288" cy="161925"/>
            </a:xfrm>
            <a:custGeom>
              <a:avLst/>
              <a:gdLst>
                <a:gd name="T0" fmla="*/ 41 w 44"/>
                <a:gd name="T1" fmla="*/ 41 h 51"/>
                <a:gd name="T2" fmla="*/ 25 w 44"/>
                <a:gd name="T3" fmla="*/ 18 h 51"/>
                <a:gd name="T4" fmla="*/ 8 w 44"/>
                <a:gd name="T5" fmla="*/ 2 h 51"/>
                <a:gd name="T6" fmla="*/ 2 w 44"/>
                <a:gd name="T7" fmla="*/ 9 h 51"/>
                <a:gd name="T8" fmla="*/ 17 w 44"/>
                <a:gd name="T9" fmla="*/ 24 h 51"/>
                <a:gd name="T10" fmla="*/ 33 w 44"/>
                <a:gd name="T11" fmla="*/ 46 h 51"/>
                <a:gd name="T12" fmla="*/ 41 w 44"/>
                <a:gd name="T13" fmla="*/ 4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1">
                  <a:moveTo>
                    <a:pt x="41" y="41"/>
                  </a:moveTo>
                  <a:cubicBezTo>
                    <a:pt x="37" y="33"/>
                    <a:pt x="31" y="25"/>
                    <a:pt x="25" y="18"/>
                  </a:cubicBezTo>
                  <a:cubicBezTo>
                    <a:pt x="21" y="12"/>
                    <a:pt x="15" y="4"/>
                    <a:pt x="8" y="2"/>
                  </a:cubicBezTo>
                  <a:cubicBezTo>
                    <a:pt x="4" y="0"/>
                    <a:pt x="0" y="6"/>
                    <a:pt x="2" y="9"/>
                  </a:cubicBezTo>
                  <a:cubicBezTo>
                    <a:pt x="6" y="15"/>
                    <a:pt x="13" y="19"/>
                    <a:pt x="17" y="24"/>
                  </a:cubicBezTo>
                  <a:cubicBezTo>
                    <a:pt x="23" y="31"/>
                    <a:pt x="29" y="38"/>
                    <a:pt x="33" y="46"/>
                  </a:cubicBezTo>
                  <a:cubicBezTo>
                    <a:pt x="36" y="51"/>
                    <a:pt x="44" y="47"/>
                    <a:pt x="41" y="41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1695"/>
            <p:cNvSpPr>
              <a:spLocks/>
            </p:cNvSpPr>
            <p:nvPr/>
          </p:nvSpPr>
          <p:spPr bwMode="auto">
            <a:xfrm>
              <a:off x="7370762" y="-2497138"/>
              <a:ext cx="1268413" cy="596900"/>
            </a:xfrm>
            <a:custGeom>
              <a:avLst/>
              <a:gdLst>
                <a:gd name="T0" fmla="*/ 313 w 398"/>
                <a:gd name="T1" fmla="*/ 0 h 187"/>
                <a:gd name="T2" fmla="*/ 217 w 398"/>
                <a:gd name="T3" fmla="*/ 1 h 187"/>
                <a:gd name="T4" fmla="*/ 92 w 398"/>
                <a:gd name="T5" fmla="*/ 3 h 187"/>
                <a:gd name="T6" fmla="*/ 0 w 398"/>
                <a:gd name="T7" fmla="*/ 4 h 187"/>
                <a:gd name="T8" fmla="*/ 65 w 398"/>
                <a:gd name="T9" fmla="*/ 79 h 187"/>
                <a:gd name="T10" fmla="*/ 149 w 398"/>
                <a:gd name="T11" fmla="*/ 138 h 187"/>
                <a:gd name="T12" fmla="*/ 286 w 398"/>
                <a:gd name="T13" fmla="*/ 187 h 187"/>
                <a:gd name="T14" fmla="*/ 368 w 398"/>
                <a:gd name="T15" fmla="*/ 166 h 187"/>
                <a:gd name="T16" fmla="*/ 396 w 398"/>
                <a:gd name="T17" fmla="*/ 106 h 187"/>
                <a:gd name="T18" fmla="*/ 370 w 398"/>
                <a:gd name="T19" fmla="*/ 52 h 187"/>
                <a:gd name="T20" fmla="*/ 313 w 398"/>
                <a:gd name="T2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187">
                  <a:moveTo>
                    <a:pt x="313" y="0"/>
                  </a:moveTo>
                  <a:cubicBezTo>
                    <a:pt x="313" y="0"/>
                    <a:pt x="229" y="1"/>
                    <a:pt x="217" y="1"/>
                  </a:cubicBezTo>
                  <a:cubicBezTo>
                    <a:pt x="204" y="1"/>
                    <a:pt x="102" y="3"/>
                    <a:pt x="92" y="3"/>
                  </a:cubicBezTo>
                  <a:cubicBezTo>
                    <a:pt x="81" y="3"/>
                    <a:pt x="0" y="4"/>
                    <a:pt x="0" y="4"/>
                  </a:cubicBezTo>
                  <a:cubicBezTo>
                    <a:pt x="0" y="4"/>
                    <a:pt x="34" y="54"/>
                    <a:pt x="65" y="79"/>
                  </a:cubicBezTo>
                  <a:cubicBezTo>
                    <a:pt x="95" y="104"/>
                    <a:pt x="115" y="121"/>
                    <a:pt x="149" y="138"/>
                  </a:cubicBezTo>
                  <a:cubicBezTo>
                    <a:pt x="183" y="155"/>
                    <a:pt x="245" y="187"/>
                    <a:pt x="286" y="187"/>
                  </a:cubicBezTo>
                  <a:cubicBezTo>
                    <a:pt x="326" y="186"/>
                    <a:pt x="351" y="187"/>
                    <a:pt x="368" y="166"/>
                  </a:cubicBezTo>
                  <a:cubicBezTo>
                    <a:pt x="385" y="146"/>
                    <a:pt x="398" y="121"/>
                    <a:pt x="396" y="106"/>
                  </a:cubicBezTo>
                  <a:cubicBezTo>
                    <a:pt x="393" y="92"/>
                    <a:pt x="382" y="65"/>
                    <a:pt x="370" y="52"/>
                  </a:cubicBezTo>
                  <a:cubicBezTo>
                    <a:pt x="358" y="40"/>
                    <a:pt x="313" y="0"/>
                    <a:pt x="313" y="0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1696"/>
            <p:cNvSpPr>
              <a:spLocks/>
            </p:cNvSpPr>
            <p:nvPr/>
          </p:nvSpPr>
          <p:spPr bwMode="auto">
            <a:xfrm>
              <a:off x="7358062" y="-2516188"/>
              <a:ext cx="1300163" cy="654050"/>
            </a:xfrm>
            <a:custGeom>
              <a:avLst/>
              <a:gdLst>
                <a:gd name="T0" fmla="*/ 314 w 408"/>
                <a:gd name="T1" fmla="*/ 9 h 205"/>
                <a:gd name="T2" fmla="*/ 392 w 408"/>
                <a:gd name="T3" fmla="*/ 96 h 205"/>
                <a:gd name="T4" fmla="*/ 340 w 408"/>
                <a:gd name="T5" fmla="*/ 184 h 205"/>
                <a:gd name="T6" fmla="*/ 231 w 408"/>
                <a:gd name="T7" fmla="*/ 173 h 205"/>
                <a:gd name="T8" fmla="*/ 131 w 408"/>
                <a:gd name="T9" fmla="*/ 124 h 205"/>
                <a:gd name="T10" fmla="*/ 13 w 408"/>
                <a:gd name="T11" fmla="*/ 11 h 205"/>
                <a:gd name="T12" fmla="*/ 4 w 408"/>
                <a:gd name="T13" fmla="*/ 17 h 205"/>
                <a:gd name="T14" fmla="*/ 222 w 408"/>
                <a:gd name="T15" fmla="*/ 182 h 205"/>
                <a:gd name="T16" fmla="*/ 339 w 408"/>
                <a:gd name="T17" fmla="*/ 195 h 205"/>
                <a:gd name="T18" fmla="*/ 404 w 408"/>
                <a:gd name="T19" fmla="*/ 109 h 205"/>
                <a:gd name="T20" fmla="*/ 375 w 408"/>
                <a:gd name="T21" fmla="*/ 52 h 205"/>
                <a:gd name="T22" fmla="*/ 320 w 408"/>
                <a:gd name="T23" fmla="*/ 3 h 205"/>
                <a:gd name="T24" fmla="*/ 314 w 408"/>
                <a:gd name="T25" fmla="*/ 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" h="205">
                  <a:moveTo>
                    <a:pt x="314" y="9"/>
                  </a:moveTo>
                  <a:cubicBezTo>
                    <a:pt x="341" y="35"/>
                    <a:pt x="379" y="59"/>
                    <a:pt x="392" y="96"/>
                  </a:cubicBezTo>
                  <a:cubicBezTo>
                    <a:pt x="404" y="133"/>
                    <a:pt x="376" y="173"/>
                    <a:pt x="340" y="184"/>
                  </a:cubicBezTo>
                  <a:cubicBezTo>
                    <a:pt x="304" y="194"/>
                    <a:pt x="265" y="185"/>
                    <a:pt x="231" y="173"/>
                  </a:cubicBezTo>
                  <a:cubicBezTo>
                    <a:pt x="196" y="161"/>
                    <a:pt x="162" y="144"/>
                    <a:pt x="131" y="124"/>
                  </a:cubicBezTo>
                  <a:cubicBezTo>
                    <a:pt x="84" y="95"/>
                    <a:pt x="43" y="58"/>
                    <a:pt x="13" y="11"/>
                  </a:cubicBezTo>
                  <a:cubicBezTo>
                    <a:pt x="9" y="5"/>
                    <a:pt x="0" y="11"/>
                    <a:pt x="4" y="17"/>
                  </a:cubicBezTo>
                  <a:cubicBezTo>
                    <a:pt x="53" y="95"/>
                    <a:pt x="136" y="151"/>
                    <a:pt x="222" y="182"/>
                  </a:cubicBezTo>
                  <a:cubicBezTo>
                    <a:pt x="258" y="195"/>
                    <a:pt x="301" y="205"/>
                    <a:pt x="339" y="195"/>
                  </a:cubicBezTo>
                  <a:cubicBezTo>
                    <a:pt x="376" y="186"/>
                    <a:pt x="408" y="149"/>
                    <a:pt x="404" y="109"/>
                  </a:cubicBezTo>
                  <a:cubicBezTo>
                    <a:pt x="402" y="87"/>
                    <a:pt x="389" y="68"/>
                    <a:pt x="375" y="52"/>
                  </a:cubicBezTo>
                  <a:cubicBezTo>
                    <a:pt x="358" y="34"/>
                    <a:pt x="339" y="19"/>
                    <a:pt x="320" y="3"/>
                  </a:cubicBezTo>
                  <a:cubicBezTo>
                    <a:pt x="316" y="0"/>
                    <a:pt x="310" y="5"/>
                    <a:pt x="314" y="9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1697"/>
            <p:cNvSpPr>
              <a:spLocks/>
            </p:cNvSpPr>
            <p:nvPr/>
          </p:nvSpPr>
          <p:spPr bwMode="auto">
            <a:xfrm>
              <a:off x="7345362" y="-2519363"/>
              <a:ext cx="1060450" cy="58738"/>
            </a:xfrm>
            <a:custGeom>
              <a:avLst/>
              <a:gdLst>
                <a:gd name="T0" fmla="*/ 326 w 333"/>
                <a:gd name="T1" fmla="*/ 0 h 18"/>
                <a:gd name="T2" fmla="*/ 8 w 333"/>
                <a:gd name="T3" fmla="*/ 5 h 18"/>
                <a:gd name="T4" fmla="*/ 8 w 333"/>
                <a:gd name="T5" fmla="*/ 18 h 18"/>
                <a:gd name="T6" fmla="*/ 326 w 333"/>
                <a:gd name="T7" fmla="*/ 12 h 18"/>
                <a:gd name="T8" fmla="*/ 326 w 33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18">
                  <a:moveTo>
                    <a:pt x="326" y="0"/>
                  </a:moveTo>
                  <a:cubicBezTo>
                    <a:pt x="220" y="1"/>
                    <a:pt x="114" y="3"/>
                    <a:pt x="8" y="5"/>
                  </a:cubicBezTo>
                  <a:cubicBezTo>
                    <a:pt x="0" y="5"/>
                    <a:pt x="0" y="18"/>
                    <a:pt x="8" y="18"/>
                  </a:cubicBezTo>
                  <a:cubicBezTo>
                    <a:pt x="114" y="16"/>
                    <a:pt x="220" y="14"/>
                    <a:pt x="326" y="12"/>
                  </a:cubicBezTo>
                  <a:cubicBezTo>
                    <a:pt x="333" y="12"/>
                    <a:pt x="333" y="0"/>
                    <a:pt x="326" y="0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1698"/>
            <p:cNvSpPr>
              <a:spLocks/>
            </p:cNvSpPr>
            <p:nvPr/>
          </p:nvSpPr>
          <p:spPr bwMode="auto">
            <a:xfrm>
              <a:off x="8278812" y="-2097088"/>
              <a:ext cx="111125" cy="95250"/>
            </a:xfrm>
            <a:custGeom>
              <a:avLst/>
              <a:gdLst>
                <a:gd name="T0" fmla="*/ 12 w 35"/>
                <a:gd name="T1" fmla="*/ 0 h 30"/>
                <a:gd name="T2" fmla="*/ 34 w 35"/>
                <a:gd name="T3" fmla="*/ 18 h 30"/>
                <a:gd name="T4" fmla="*/ 19 w 35"/>
                <a:gd name="T5" fmla="*/ 28 h 30"/>
                <a:gd name="T6" fmla="*/ 6 w 35"/>
                <a:gd name="T7" fmla="*/ 3 h 30"/>
                <a:gd name="T8" fmla="*/ 12 w 35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12" y="0"/>
                  </a:moveTo>
                  <a:cubicBezTo>
                    <a:pt x="21" y="0"/>
                    <a:pt x="35" y="10"/>
                    <a:pt x="34" y="18"/>
                  </a:cubicBezTo>
                  <a:cubicBezTo>
                    <a:pt x="34" y="26"/>
                    <a:pt x="26" y="30"/>
                    <a:pt x="19" y="28"/>
                  </a:cubicBezTo>
                  <a:cubicBezTo>
                    <a:pt x="11" y="27"/>
                    <a:pt x="0" y="10"/>
                    <a:pt x="6" y="3"/>
                  </a:cubicBezTo>
                  <a:cubicBezTo>
                    <a:pt x="7" y="1"/>
                    <a:pt x="9" y="1"/>
                    <a:pt x="12" y="0"/>
                  </a:cubicBezTo>
                  <a:close/>
                </a:path>
              </a:pathLst>
            </a:custGeom>
            <a:solidFill>
              <a:srgbClr val="863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1699"/>
            <p:cNvSpPr>
              <a:spLocks/>
            </p:cNvSpPr>
            <p:nvPr/>
          </p:nvSpPr>
          <p:spPr bwMode="auto">
            <a:xfrm>
              <a:off x="5630862" y="-2476500"/>
              <a:ext cx="1312863" cy="1300163"/>
            </a:xfrm>
            <a:custGeom>
              <a:avLst/>
              <a:gdLst>
                <a:gd name="T0" fmla="*/ 229 w 412"/>
                <a:gd name="T1" fmla="*/ 5 h 408"/>
                <a:gd name="T2" fmla="*/ 314 w 412"/>
                <a:gd name="T3" fmla="*/ 1 h 408"/>
                <a:gd name="T4" fmla="*/ 391 w 412"/>
                <a:gd name="T5" fmla="*/ 0 h 408"/>
                <a:gd name="T6" fmla="*/ 412 w 412"/>
                <a:gd name="T7" fmla="*/ 407 h 408"/>
                <a:gd name="T8" fmla="*/ 340 w 412"/>
                <a:gd name="T9" fmla="*/ 405 h 408"/>
                <a:gd name="T10" fmla="*/ 191 w 412"/>
                <a:gd name="T11" fmla="*/ 403 h 408"/>
                <a:gd name="T12" fmla="*/ 92 w 412"/>
                <a:gd name="T13" fmla="*/ 402 h 408"/>
                <a:gd name="T14" fmla="*/ 5 w 412"/>
                <a:gd name="T15" fmla="*/ 399 h 408"/>
                <a:gd name="T16" fmla="*/ 0 w 412"/>
                <a:gd name="T17" fmla="*/ 4 h 408"/>
                <a:gd name="T18" fmla="*/ 229 w 412"/>
                <a:gd name="T19" fmla="*/ 5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2" h="408">
                  <a:moveTo>
                    <a:pt x="229" y="5"/>
                  </a:moveTo>
                  <a:cubicBezTo>
                    <a:pt x="259" y="5"/>
                    <a:pt x="283" y="1"/>
                    <a:pt x="314" y="1"/>
                  </a:cubicBezTo>
                  <a:cubicBezTo>
                    <a:pt x="338" y="2"/>
                    <a:pt x="366" y="1"/>
                    <a:pt x="391" y="0"/>
                  </a:cubicBezTo>
                  <a:cubicBezTo>
                    <a:pt x="412" y="407"/>
                    <a:pt x="412" y="407"/>
                    <a:pt x="412" y="407"/>
                  </a:cubicBezTo>
                  <a:cubicBezTo>
                    <a:pt x="391" y="407"/>
                    <a:pt x="373" y="407"/>
                    <a:pt x="340" y="405"/>
                  </a:cubicBezTo>
                  <a:cubicBezTo>
                    <a:pt x="299" y="403"/>
                    <a:pt x="233" y="397"/>
                    <a:pt x="191" y="403"/>
                  </a:cubicBezTo>
                  <a:cubicBezTo>
                    <a:pt x="160" y="408"/>
                    <a:pt x="128" y="403"/>
                    <a:pt x="92" y="402"/>
                  </a:cubicBezTo>
                  <a:cubicBezTo>
                    <a:pt x="60" y="402"/>
                    <a:pt x="33" y="401"/>
                    <a:pt x="5" y="39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5" y="5"/>
                    <a:pt x="154" y="7"/>
                    <a:pt x="229" y="5"/>
                  </a:cubicBezTo>
                  <a:close/>
                </a:path>
              </a:pathLst>
            </a:custGeom>
            <a:solidFill>
              <a:srgbClr val="E36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1700"/>
            <p:cNvSpPr>
              <a:spLocks/>
            </p:cNvSpPr>
            <p:nvPr/>
          </p:nvSpPr>
          <p:spPr bwMode="auto">
            <a:xfrm>
              <a:off x="6848475" y="-2493963"/>
              <a:ext cx="101600" cy="1323975"/>
            </a:xfrm>
            <a:custGeom>
              <a:avLst/>
              <a:gdLst>
                <a:gd name="T0" fmla="*/ 32 w 32"/>
                <a:gd name="T1" fmla="*/ 409 h 415"/>
                <a:gd name="T2" fmla="*/ 19 w 32"/>
                <a:gd name="T3" fmla="*/ 101 h 415"/>
                <a:gd name="T4" fmla="*/ 11 w 32"/>
                <a:gd name="T5" fmla="*/ 6 h 415"/>
                <a:gd name="T6" fmla="*/ 1 w 32"/>
                <a:gd name="T7" fmla="*/ 6 h 415"/>
                <a:gd name="T8" fmla="*/ 20 w 32"/>
                <a:gd name="T9" fmla="*/ 317 h 415"/>
                <a:gd name="T10" fmla="*/ 23 w 32"/>
                <a:gd name="T11" fmla="*/ 409 h 415"/>
                <a:gd name="T12" fmla="*/ 32 w 32"/>
                <a:gd name="T13" fmla="*/ 40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415">
                  <a:moveTo>
                    <a:pt x="32" y="409"/>
                  </a:moveTo>
                  <a:cubicBezTo>
                    <a:pt x="31" y="307"/>
                    <a:pt x="27" y="204"/>
                    <a:pt x="19" y="101"/>
                  </a:cubicBezTo>
                  <a:cubicBezTo>
                    <a:pt x="17" y="70"/>
                    <a:pt x="14" y="38"/>
                    <a:pt x="11" y="6"/>
                  </a:cubicBezTo>
                  <a:cubicBezTo>
                    <a:pt x="11" y="0"/>
                    <a:pt x="0" y="0"/>
                    <a:pt x="1" y="6"/>
                  </a:cubicBezTo>
                  <a:cubicBezTo>
                    <a:pt x="10" y="110"/>
                    <a:pt x="17" y="213"/>
                    <a:pt x="20" y="317"/>
                  </a:cubicBezTo>
                  <a:cubicBezTo>
                    <a:pt x="21" y="348"/>
                    <a:pt x="22" y="379"/>
                    <a:pt x="23" y="409"/>
                  </a:cubicBezTo>
                  <a:cubicBezTo>
                    <a:pt x="23" y="415"/>
                    <a:pt x="32" y="415"/>
                    <a:pt x="32" y="409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1701"/>
            <p:cNvSpPr>
              <a:spLocks/>
            </p:cNvSpPr>
            <p:nvPr/>
          </p:nvSpPr>
          <p:spPr bwMode="auto">
            <a:xfrm>
              <a:off x="5611812" y="-2489200"/>
              <a:ext cx="47625" cy="1303338"/>
            </a:xfrm>
            <a:custGeom>
              <a:avLst/>
              <a:gdLst>
                <a:gd name="T0" fmla="*/ 15 w 15"/>
                <a:gd name="T1" fmla="*/ 403 h 409"/>
                <a:gd name="T2" fmla="*/ 14 w 15"/>
                <a:gd name="T3" fmla="*/ 86 h 409"/>
                <a:gd name="T4" fmla="*/ 14 w 15"/>
                <a:gd name="T5" fmla="*/ 8 h 409"/>
                <a:gd name="T6" fmla="*/ 1 w 15"/>
                <a:gd name="T7" fmla="*/ 8 h 409"/>
                <a:gd name="T8" fmla="*/ 3 w 15"/>
                <a:gd name="T9" fmla="*/ 154 h 409"/>
                <a:gd name="T10" fmla="*/ 4 w 15"/>
                <a:gd name="T11" fmla="*/ 313 h 409"/>
                <a:gd name="T12" fmla="*/ 6 w 15"/>
                <a:gd name="T13" fmla="*/ 403 h 409"/>
                <a:gd name="T14" fmla="*/ 15 w 15"/>
                <a:gd name="T15" fmla="*/ 403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09">
                  <a:moveTo>
                    <a:pt x="15" y="403"/>
                  </a:moveTo>
                  <a:cubicBezTo>
                    <a:pt x="15" y="297"/>
                    <a:pt x="14" y="192"/>
                    <a:pt x="14" y="86"/>
                  </a:cubicBezTo>
                  <a:cubicBezTo>
                    <a:pt x="14" y="60"/>
                    <a:pt x="15" y="34"/>
                    <a:pt x="14" y="8"/>
                  </a:cubicBezTo>
                  <a:cubicBezTo>
                    <a:pt x="14" y="0"/>
                    <a:pt x="1" y="0"/>
                    <a:pt x="1" y="8"/>
                  </a:cubicBezTo>
                  <a:cubicBezTo>
                    <a:pt x="0" y="57"/>
                    <a:pt x="2" y="106"/>
                    <a:pt x="3" y="154"/>
                  </a:cubicBezTo>
                  <a:cubicBezTo>
                    <a:pt x="3" y="207"/>
                    <a:pt x="4" y="260"/>
                    <a:pt x="4" y="313"/>
                  </a:cubicBezTo>
                  <a:cubicBezTo>
                    <a:pt x="5" y="343"/>
                    <a:pt x="5" y="373"/>
                    <a:pt x="6" y="403"/>
                  </a:cubicBezTo>
                  <a:cubicBezTo>
                    <a:pt x="6" y="409"/>
                    <a:pt x="15" y="409"/>
                    <a:pt x="15" y="403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1702"/>
            <p:cNvSpPr>
              <a:spLocks/>
            </p:cNvSpPr>
            <p:nvPr/>
          </p:nvSpPr>
          <p:spPr bwMode="auto">
            <a:xfrm>
              <a:off x="5621337" y="-1227138"/>
              <a:ext cx="1331913" cy="63500"/>
            </a:xfrm>
            <a:custGeom>
              <a:avLst/>
              <a:gdLst>
                <a:gd name="T0" fmla="*/ 411 w 418"/>
                <a:gd name="T1" fmla="*/ 8 h 20"/>
                <a:gd name="T2" fmla="*/ 95 w 418"/>
                <a:gd name="T3" fmla="*/ 3 h 20"/>
                <a:gd name="T4" fmla="*/ 7 w 418"/>
                <a:gd name="T5" fmla="*/ 1 h 20"/>
                <a:gd name="T6" fmla="*/ 7 w 418"/>
                <a:gd name="T7" fmla="*/ 13 h 20"/>
                <a:gd name="T8" fmla="*/ 322 w 418"/>
                <a:gd name="T9" fmla="*/ 19 h 20"/>
                <a:gd name="T10" fmla="*/ 411 w 418"/>
                <a:gd name="T11" fmla="*/ 20 h 20"/>
                <a:gd name="T12" fmla="*/ 411 w 418"/>
                <a:gd name="T1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20">
                  <a:moveTo>
                    <a:pt x="411" y="8"/>
                  </a:moveTo>
                  <a:cubicBezTo>
                    <a:pt x="306" y="7"/>
                    <a:pt x="200" y="6"/>
                    <a:pt x="95" y="3"/>
                  </a:cubicBezTo>
                  <a:cubicBezTo>
                    <a:pt x="66" y="2"/>
                    <a:pt x="36" y="1"/>
                    <a:pt x="7" y="1"/>
                  </a:cubicBezTo>
                  <a:cubicBezTo>
                    <a:pt x="0" y="0"/>
                    <a:pt x="0" y="12"/>
                    <a:pt x="7" y="13"/>
                  </a:cubicBezTo>
                  <a:cubicBezTo>
                    <a:pt x="112" y="15"/>
                    <a:pt x="217" y="18"/>
                    <a:pt x="322" y="19"/>
                  </a:cubicBezTo>
                  <a:cubicBezTo>
                    <a:pt x="351" y="19"/>
                    <a:pt x="381" y="19"/>
                    <a:pt x="411" y="20"/>
                  </a:cubicBezTo>
                  <a:cubicBezTo>
                    <a:pt x="418" y="20"/>
                    <a:pt x="418" y="8"/>
                    <a:pt x="411" y="8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1703"/>
            <p:cNvSpPr>
              <a:spLocks/>
            </p:cNvSpPr>
            <p:nvPr/>
          </p:nvSpPr>
          <p:spPr bwMode="auto">
            <a:xfrm>
              <a:off x="5605462" y="-2493963"/>
              <a:ext cx="1281113" cy="52388"/>
            </a:xfrm>
            <a:custGeom>
              <a:avLst/>
              <a:gdLst>
                <a:gd name="T0" fmla="*/ 394 w 402"/>
                <a:gd name="T1" fmla="*/ 0 h 16"/>
                <a:gd name="T2" fmla="*/ 8 w 402"/>
                <a:gd name="T3" fmla="*/ 2 h 16"/>
                <a:gd name="T4" fmla="*/ 8 w 402"/>
                <a:gd name="T5" fmla="*/ 15 h 16"/>
                <a:gd name="T6" fmla="*/ 394 w 402"/>
                <a:gd name="T7" fmla="*/ 13 h 16"/>
                <a:gd name="T8" fmla="*/ 394 w 40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16">
                  <a:moveTo>
                    <a:pt x="394" y="0"/>
                  </a:moveTo>
                  <a:cubicBezTo>
                    <a:pt x="266" y="2"/>
                    <a:pt x="137" y="3"/>
                    <a:pt x="8" y="2"/>
                  </a:cubicBezTo>
                  <a:cubicBezTo>
                    <a:pt x="0" y="2"/>
                    <a:pt x="0" y="15"/>
                    <a:pt x="8" y="15"/>
                  </a:cubicBezTo>
                  <a:cubicBezTo>
                    <a:pt x="137" y="16"/>
                    <a:pt x="266" y="15"/>
                    <a:pt x="394" y="13"/>
                  </a:cubicBezTo>
                  <a:cubicBezTo>
                    <a:pt x="402" y="12"/>
                    <a:pt x="402" y="0"/>
                    <a:pt x="394" y="0"/>
                  </a:cubicBezTo>
                  <a:close/>
                </a:path>
              </a:pathLst>
            </a:custGeom>
            <a:solidFill>
              <a:srgbClr val="A54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1704"/>
            <p:cNvSpPr>
              <a:spLocks/>
            </p:cNvSpPr>
            <p:nvPr/>
          </p:nvSpPr>
          <p:spPr bwMode="auto">
            <a:xfrm>
              <a:off x="5707062" y="-2378075"/>
              <a:ext cx="258763" cy="73025"/>
            </a:xfrm>
            <a:custGeom>
              <a:avLst/>
              <a:gdLst>
                <a:gd name="T0" fmla="*/ 71 w 81"/>
                <a:gd name="T1" fmla="*/ 7 h 23"/>
                <a:gd name="T2" fmla="*/ 9 w 81"/>
                <a:gd name="T3" fmla="*/ 4 h 23"/>
                <a:gd name="T4" fmla="*/ 11 w 81"/>
                <a:gd name="T5" fmla="*/ 20 h 23"/>
                <a:gd name="T6" fmla="*/ 71 w 81"/>
                <a:gd name="T7" fmla="*/ 22 h 23"/>
                <a:gd name="T8" fmla="*/ 71 w 81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3">
                  <a:moveTo>
                    <a:pt x="71" y="7"/>
                  </a:moveTo>
                  <a:cubicBezTo>
                    <a:pt x="50" y="6"/>
                    <a:pt x="30" y="0"/>
                    <a:pt x="9" y="4"/>
                  </a:cubicBezTo>
                  <a:cubicBezTo>
                    <a:pt x="0" y="5"/>
                    <a:pt x="2" y="22"/>
                    <a:pt x="11" y="20"/>
                  </a:cubicBezTo>
                  <a:cubicBezTo>
                    <a:pt x="31" y="18"/>
                    <a:pt x="51" y="23"/>
                    <a:pt x="71" y="22"/>
                  </a:cubicBezTo>
                  <a:cubicBezTo>
                    <a:pt x="81" y="22"/>
                    <a:pt x="81" y="7"/>
                    <a:pt x="71" y="7"/>
                  </a:cubicBezTo>
                  <a:close/>
                </a:path>
              </a:pathLst>
            </a:custGeom>
            <a:solidFill>
              <a:srgbClr val="863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146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" presetClass="exit" presetSubtype="2" fill="hold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 p14:presetBounceEnd="6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7" dur="5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8" dur="5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2" presetClass="exit" presetSubtype="2" fill="hold" nodeType="afterEffect">
                                      <p:stCondLst>
                                        <p:cond delay="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8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882142" y="3260583"/>
            <a:ext cx="1402236" cy="1245440"/>
            <a:chOff x="-38989000" y="11220993"/>
            <a:chExt cx="3251200" cy="2887663"/>
          </a:xfrm>
        </p:grpSpPr>
        <p:sp>
          <p:nvSpPr>
            <p:cNvPr id="5" name="Freeform 2198"/>
            <p:cNvSpPr>
              <a:spLocks/>
            </p:cNvSpPr>
            <p:nvPr/>
          </p:nvSpPr>
          <p:spPr bwMode="auto">
            <a:xfrm>
              <a:off x="-38644513" y="11454356"/>
              <a:ext cx="2652712" cy="2527300"/>
            </a:xfrm>
            <a:custGeom>
              <a:avLst/>
              <a:gdLst>
                <a:gd name="T0" fmla="*/ 33 w 833"/>
                <a:gd name="T1" fmla="*/ 743 h 794"/>
                <a:gd name="T2" fmla="*/ 66 w 833"/>
                <a:gd name="T3" fmla="*/ 778 h 794"/>
                <a:gd name="T4" fmla="*/ 301 w 833"/>
                <a:gd name="T5" fmla="*/ 781 h 794"/>
                <a:gd name="T6" fmla="*/ 535 w 833"/>
                <a:gd name="T7" fmla="*/ 771 h 794"/>
                <a:gd name="T8" fmla="*/ 767 w 833"/>
                <a:gd name="T9" fmla="*/ 794 h 794"/>
                <a:gd name="T10" fmla="*/ 808 w 833"/>
                <a:gd name="T11" fmla="*/ 740 h 794"/>
                <a:gd name="T12" fmla="*/ 807 w 833"/>
                <a:gd name="T13" fmla="*/ 505 h 794"/>
                <a:gd name="T14" fmla="*/ 833 w 833"/>
                <a:gd name="T15" fmla="*/ 271 h 794"/>
                <a:gd name="T16" fmla="*/ 818 w 833"/>
                <a:gd name="T17" fmla="*/ 39 h 794"/>
                <a:gd name="T18" fmla="*/ 764 w 833"/>
                <a:gd name="T19" fmla="*/ 0 h 794"/>
                <a:gd name="T20" fmla="*/ 530 w 833"/>
                <a:gd name="T21" fmla="*/ 1 h 794"/>
                <a:gd name="T22" fmla="*/ 295 w 833"/>
                <a:gd name="T23" fmla="*/ 0 h 794"/>
                <a:gd name="T24" fmla="*/ 63 w 833"/>
                <a:gd name="T25" fmla="*/ 20 h 794"/>
                <a:gd name="T26" fmla="*/ 0 w 833"/>
                <a:gd name="T27" fmla="*/ 42 h 794"/>
                <a:gd name="T28" fmla="*/ 27 w 833"/>
                <a:gd name="T29" fmla="*/ 276 h 794"/>
                <a:gd name="T30" fmla="*/ 45 w 833"/>
                <a:gd name="T31" fmla="*/ 510 h 794"/>
                <a:gd name="T32" fmla="*/ 33 w 833"/>
                <a:gd name="T33" fmla="*/ 74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3" h="794">
                  <a:moveTo>
                    <a:pt x="33" y="743"/>
                  </a:moveTo>
                  <a:cubicBezTo>
                    <a:pt x="34" y="767"/>
                    <a:pt x="42" y="778"/>
                    <a:pt x="66" y="778"/>
                  </a:cubicBezTo>
                  <a:cubicBezTo>
                    <a:pt x="183" y="777"/>
                    <a:pt x="183" y="781"/>
                    <a:pt x="301" y="781"/>
                  </a:cubicBezTo>
                  <a:cubicBezTo>
                    <a:pt x="418" y="780"/>
                    <a:pt x="418" y="772"/>
                    <a:pt x="535" y="771"/>
                  </a:cubicBezTo>
                  <a:cubicBezTo>
                    <a:pt x="651" y="771"/>
                    <a:pt x="651" y="794"/>
                    <a:pt x="767" y="794"/>
                  </a:cubicBezTo>
                  <a:cubicBezTo>
                    <a:pt x="792" y="794"/>
                    <a:pt x="809" y="764"/>
                    <a:pt x="808" y="740"/>
                  </a:cubicBezTo>
                  <a:cubicBezTo>
                    <a:pt x="808" y="623"/>
                    <a:pt x="808" y="623"/>
                    <a:pt x="807" y="505"/>
                  </a:cubicBezTo>
                  <a:cubicBezTo>
                    <a:pt x="807" y="388"/>
                    <a:pt x="833" y="388"/>
                    <a:pt x="833" y="271"/>
                  </a:cubicBezTo>
                  <a:cubicBezTo>
                    <a:pt x="832" y="155"/>
                    <a:pt x="818" y="155"/>
                    <a:pt x="818" y="39"/>
                  </a:cubicBezTo>
                  <a:cubicBezTo>
                    <a:pt x="818" y="14"/>
                    <a:pt x="788" y="0"/>
                    <a:pt x="764" y="0"/>
                  </a:cubicBezTo>
                  <a:cubicBezTo>
                    <a:pt x="647" y="1"/>
                    <a:pt x="647" y="0"/>
                    <a:pt x="530" y="1"/>
                  </a:cubicBezTo>
                  <a:cubicBezTo>
                    <a:pt x="412" y="1"/>
                    <a:pt x="412" y="0"/>
                    <a:pt x="295" y="0"/>
                  </a:cubicBezTo>
                  <a:cubicBezTo>
                    <a:pt x="179" y="1"/>
                    <a:pt x="179" y="20"/>
                    <a:pt x="63" y="20"/>
                  </a:cubicBezTo>
                  <a:cubicBezTo>
                    <a:pt x="39" y="21"/>
                    <a:pt x="0" y="18"/>
                    <a:pt x="0" y="42"/>
                  </a:cubicBezTo>
                  <a:cubicBezTo>
                    <a:pt x="1" y="159"/>
                    <a:pt x="27" y="159"/>
                    <a:pt x="27" y="276"/>
                  </a:cubicBezTo>
                  <a:cubicBezTo>
                    <a:pt x="28" y="393"/>
                    <a:pt x="40" y="393"/>
                    <a:pt x="45" y="510"/>
                  </a:cubicBezTo>
                  <a:cubicBezTo>
                    <a:pt x="49" y="626"/>
                    <a:pt x="33" y="627"/>
                    <a:pt x="33" y="743"/>
                  </a:cubicBezTo>
                  <a:close/>
                </a:path>
              </a:pathLst>
            </a:custGeom>
            <a:solidFill>
              <a:srgbClr val="D8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199"/>
            <p:cNvSpPr>
              <a:spLocks/>
            </p:cNvSpPr>
            <p:nvPr/>
          </p:nvSpPr>
          <p:spPr bwMode="auto">
            <a:xfrm>
              <a:off x="-38989000" y="11220993"/>
              <a:ext cx="3235325" cy="2871788"/>
            </a:xfrm>
            <a:custGeom>
              <a:avLst/>
              <a:gdLst>
                <a:gd name="T0" fmla="*/ 976 w 1016"/>
                <a:gd name="T1" fmla="*/ 322 h 902"/>
                <a:gd name="T2" fmla="*/ 301 w 1016"/>
                <a:gd name="T3" fmla="*/ 86 h 902"/>
                <a:gd name="T4" fmla="*/ 301 w 1016"/>
                <a:gd name="T5" fmla="*/ 86 h 902"/>
                <a:gd name="T6" fmla="*/ 94 w 1016"/>
                <a:gd name="T7" fmla="*/ 638 h 902"/>
                <a:gd name="T8" fmla="*/ 281 w 1016"/>
                <a:gd name="T9" fmla="*/ 841 h 902"/>
                <a:gd name="T10" fmla="*/ 713 w 1016"/>
                <a:gd name="T11" fmla="*/ 849 h 902"/>
                <a:gd name="T12" fmla="*/ 971 w 1016"/>
                <a:gd name="T13" fmla="*/ 634 h 902"/>
                <a:gd name="T14" fmla="*/ 976 w 1016"/>
                <a:gd name="T15" fmla="*/ 322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6" h="902">
                  <a:moveTo>
                    <a:pt x="976" y="322"/>
                  </a:moveTo>
                  <a:cubicBezTo>
                    <a:pt x="891" y="84"/>
                    <a:pt x="543" y="0"/>
                    <a:pt x="301" y="86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80" y="166"/>
                    <a:pt x="0" y="377"/>
                    <a:pt x="94" y="638"/>
                  </a:cubicBezTo>
                  <a:cubicBezTo>
                    <a:pt x="126" y="728"/>
                    <a:pt x="191" y="798"/>
                    <a:pt x="281" y="841"/>
                  </a:cubicBezTo>
                  <a:cubicBezTo>
                    <a:pt x="404" y="899"/>
                    <a:pt x="565" y="902"/>
                    <a:pt x="713" y="849"/>
                  </a:cubicBezTo>
                  <a:cubicBezTo>
                    <a:pt x="835" y="806"/>
                    <a:pt x="925" y="731"/>
                    <a:pt x="971" y="634"/>
                  </a:cubicBezTo>
                  <a:cubicBezTo>
                    <a:pt x="1014" y="542"/>
                    <a:pt x="1016" y="434"/>
                    <a:pt x="976" y="322"/>
                  </a:cubicBezTo>
                  <a:close/>
                </a:path>
              </a:pathLst>
            </a:custGeom>
            <a:solidFill>
              <a:srgbClr val="C3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200"/>
            <p:cNvSpPr>
              <a:spLocks/>
            </p:cNvSpPr>
            <p:nvPr/>
          </p:nvSpPr>
          <p:spPr bwMode="auto">
            <a:xfrm>
              <a:off x="-38855650" y="11374981"/>
              <a:ext cx="3117850" cy="2733675"/>
            </a:xfrm>
            <a:custGeom>
              <a:avLst/>
              <a:gdLst>
                <a:gd name="T0" fmla="*/ 79 w 979"/>
                <a:gd name="T1" fmla="*/ 588 h 859"/>
                <a:gd name="T2" fmla="*/ 656 w 979"/>
                <a:gd name="T3" fmla="*/ 780 h 859"/>
                <a:gd name="T4" fmla="*/ 900 w 979"/>
                <a:gd name="T5" fmla="*/ 295 h 859"/>
                <a:gd name="T6" fmla="*/ 267 w 979"/>
                <a:gd name="T7" fmla="*/ 79 h 859"/>
                <a:gd name="T8" fmla="*/ 79 w 979"/>
                <a:gd name="T9" fmla="*/ 58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859">
                  <a:moveTo>
                    <a:pt x="79" y="588"/>
                  </a:moveTo>
                  <a:cubicBezTo>
                    <a:pt x="159" y="810"/>
                    <a:pt x="435" y="859"/>
                    <a:pt x="656" y="780"/>
                  </a:cubicBezTo>
                  <a:cubicBezTo>
                    <a:pt x="878" y="701"/>
                    <a:pt x="979" y="517"/>
                    <a:pt x="900" y="295"/>
                  </a:cubicBezTo>
                  <a:cubicBezTo>
                    <a:pt x="820" y="73"/>
                    <a:pt x="489" y="0"/>
                    <a:pt x="267" y="79"/>
                  </a:cubicBezTo>
                  <a:cubicBezTo>
                    <a:pt x="45" y="159"/>
                    <a:pt x="0" y="367"/>
                    <a:pt x="79" y="588"/>
                  </a:cubicBezTo>
                  <a:close/>
                </a:path>
              </a:pathLst>
            </a:custGeom>
            <a:solidFill>
              <a:srgbClr val="91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201"/>
            <p:cNvSpPr>
              <a:spLocks/>
            </p:cNvSpPr>
            <p:nvPr/>
          </p:nvSpPr>
          <p:spPr bwMode="auto">
            <a:xfrm>
              <a:off x="-38855650" y="11374981"/>
              <a:ext cx="3117850" cy="2733675"/>
            </a:xfrm>
            <a:custGeom>
              <a:avLst/>
              <a:gdLst>
                <a:gd name="T0" fmla="*/ 79 w 979"/>
                <a:gd name="T1" fmla="*/ 588 h 859"/>
                <a:gd name="T2" fmla="*/ 656 w 979"/>
                <a:gd name="T3" fmla="*/ 780 h 859"/>
                <a:gd name="T4" fmla="*/ 900 w 979"/>
                <a:gd name="T5" fmla="*/ 295 h 859"/>
                <a:gd name="T6" fmla="*/ 267 w 979"/>
                <a:gd name="T7" fmla="*/ 79 h 859"/>
                <a:gd name="T8" fmla="*/ 79 w 979"/>
                <a:gd name="T9" fmla="*/ 58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859">
                  <a:moveTo>
                    <a:pt x="79" y="588"/>
                  </a:moveTo>
                  <a:cubicBezTo>
                    <a:pt x="159" y="810"/>
                    <a:pt x="435" y="859"/>
                    <a:pt x="656" y="780"/>
                  </a:cubicBezTo>
                  <a:cubicBezTo>
                    <a:pt x="878" y="701"/>
                    <a:pt x="979" y="517"/>
                    <a:pt x="900" y="295"/>
                  </a:cubicBezTo>
                  <a:cubicBezTo>
                    <a:pt x="820" y="73"/>
                    <a:pt x="489" y="0"/>
                    <a:pt x="267" y="79"/>
                  </a:cubicBezTo>
                  <a:cubicBezTo>
                    <a:pt x="45" y="159"/>
                    <a:pt x="0" y="367"/>
                    <a:pt x="79" y="588"/>
                  </a:cubicBezTo>
                  <a:close/>
                </a:path>
              </a:pathLst>
            </a:custGeom>
            <a:solidFill>
              <a:srgbClr val="9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202"/>
            <p:cNvSpPr>
              <a:spLocks/>
            </p:cNvSpPr>
            <p:nvPr/>
          </p:nvSpPr>
          <p:spPr bwMode="auto">
            <a:xfrm>
              <a:off x="-38727063" y="11682956"/>
              <a:ext cx="2776537" cy="2222500"/>
            </a:xfrm>
            <a:custGeom>
              <a:avLst/>
              <a:gdLst>
                <a:gd name="T0" fmla="*/ 94 w 872"/>
                <a:gd name="T1" fmla="*/ 472 h 698"/>
                <a:gd name="T2" fmla="*/ 597 w 872"/>
                <a:gd name="T3" fmla="*/ 629 h 698"/>
                <a:gd name="T4" fmla="*/ 805 w 872"/>
                <a:gd name="T5" fmla="*/ 218 h 698"/>
                <a:gd name="T6" fmla="*/ 580 w 872"/>
                <a:gd name="T7" fmla="*/ 33 h 698"/>
                <a:gd name="T8" fmla="*/ 246 w 872"/>
                <a:gd name="T9" fmla="*/ 37 h 698"/>
                <a:gd name="T10" fmla="*/ 94 w 872"/>
                <a:gd name="T11" fmla="*/ 472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2" h="698">
                  <a:moveTo>
                    <a:pt x="94" y="472"/>
                  </a:moveTo>
                  <a:cubicBezTo>
                    <a:pt x="161" y="659"/>
                    <a:pt x="402" y="698"/>
                    <a:pt x="597" y="629"/>
                  </a:cubicBezTo>
                  <a:cubicBezTo>
                    <a:pt x="794" y="558"/>
                    <a:pt x="872" y="404"/>
                    <a:pt x="805" y="218"/>
                  </a:cubicBezTo>
                  <a:cubicBezTo>
                    <a:pt x="764" y="103"/>
                    <a:pt x="646" y="53"/>
                    <a:pt x="580" y="33"/>
                  </a:cubicBezTo>
                  <a:cubicBezTo>
                    <a:pt x="470" y="0"/>
                    <a:pt x="346" y="2"/>
                    <a:pt x="246" y="37"/>
                  </a:cubicBezTo>
                  <a:cubicBezTo>
                    <a:pt x="0" y="125"/>
                    <a:pt x="58" y="370"/>
                    <a:pt x="94" y="472"/>
                  </a:cubicBezTo>
                  <a:close/>
                </a:path>
              </a:pathLst>
            </a:custGeom>
            <a:solidFill>
              <a:srgbClr val="EA6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03"/>
            <p:cNvSpPr>
              <a:spLocks/>
            </p:cNvSpPr>
            <p:nvPr/>
          </p:nvSpPr>
          <p:spPr bwMode="auto">
            <a:xfrm>
              <a:off x="-38727063" y="11682956"/>
              <a:ext cx="2776537" cy="2222500"/>
            </a:xfrm>
            <a:custGeom>
              <a:avLst/>
              <a:gdLst>
                <a:gd name="T0" fmla="*/ 94 w 872"/>
                <a:gd name="T1" fmla="*/ 472 h 698"/>
                <a:gd name="T2" fmla="*/ 597 w 872"/>
                <a:gd name="T3" fmla="*/ 629 h 698"/>
                <a:gd name="T4" fmla="*/ 805 w 872"/>
                <a:gd name="T5" fmla="*/ 218 h 698"/>
                <a:gd name="T6" fmla="*/ 580 w 872"/>
                <a:gd name="T7" fmla="*/ 33 h 698"/>
                <a:gd name="T8" fmla="*/ 246 w 872"/>
                <a:gd name="T9" fmla="*/ 37 h 698"/>
                <a:gd name="T10" fmla="*/ 94 w 872"/>
                <a:gd name="T11" fmla="*/ 472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2" h="698">
                  <a:moveTo>
                    <a:pt x="94" y="472"/>
                  </a:moveTo>
                  <a:cubicBezTo>
                    <a:pt x="161" y="659"/>
                    <a:pt x="402" y="698"/>
                    <a:pt x="597" y="629"/>
                  </a:cubicBezTo>
                  <a:cubicBezTo>
                    <a:pt x="794" y="558"/>
                    <a:pt x="872" y="404"/>
                    <a:pt x="805" y="218"/>
                  </a:cubicBezTo>
                  <a:cubicBezTo>
                    <a:pt x="764" y="103"/>
                    <a:pt x="646" y="53"/>
                    <a:pt x="580" y="33"/>
                  </a:cubicBezTo>
                  <a:cubicBezTo>
                    <a:pt x="470" y="0"/>
                    <a:pt x="346" y="2"/>
                    <a:pt x="246" y="37"/>
                  </a:cubicBezTo>
                  <a:cubicBezTo>
                    <a:pt x="0" y="125"/>
                    <a:pt x="58" y="370"/>
                    <a:pt x="94" y="472"/>
                  </a:cubicBezTo>
                  <a:close/>
                </a:path>
              </a:pathLst>
            </a:custGeom>
            <a:solidFill>
              <a:srgbClr val="EA5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204"/>
            <p:cNvSpPr>
              <a:spLocks/>
            </p:cNvSpPr>
            <p:nvPr/>
          </p:nvSpPr>
          <p:spPr bwMode="auto">
            <a:xfrm>
              <a:off x="-37779325" y="12943431"/>
              <a:ext cx="1654175" cy="876300"/>
            </a:xfrm>
            <a:custGeom>
              <a:avLst/>
              <a:gdLst>
                <a:gd name="T0" fmla="*/ 478 w 519"/>
                <a:gd name="T1" fmla="*/ 2 h 275"/>
                <a:gd name="T2" fmla="*/ 465 w 519"/>
                <a:gd name="T3" fmla="*/ 30 h 275"/>
                <a:gd name="T4" fmla="*/ 444 w 519"/>
                <a:gd name="T5" fmla="*/ 61 h 275"/>
                <a:gd name="T6" fmla="*/ 419 w 519"/>
                <a:gd name="T7" fmla="*/ 90 h 275"/>
                <a:gd name="T8" fmla="*/ 373 w 519"/>
                <a:gd name="T9" fmla="*/ 128 h 275"/>
                <a:gd name="T10" fmla="*/ 335 w 519"/>
                <a:gd name="T11" fmla="*/ 151 h 275"/>
                <a:gd name="T12" fmla="*/ 299 w 519"/>
                <a:gd name="T13" fmla="*/ 167 h 275"/>
                <a:gd name="T14" fmla="*/ 248 w 519"/>
                <a:gd name="T15" fmla="*/ 184 h 275"/>
                <a:gd name="T16" fmla="*/ 205 w 519"/>
                <a:gd name="T17" fmla="*/ 192 h 275"/>
                <a:gd name="T18" fmla="*/ 151 w 519"/>
                <a:gd name="T19" fmla="*/ 196 h 275"/>
                <a:gd name="T20" fmla="*/ 103 w 519"/>
                <a:gd name="T21" fmla="*/ 193 h 275"/>
                <a:gd name="T22" fmla="*/ 79 w 519"/>
                <a:gd name="T23" fmla="*/ 188 h 275"/>
                <a:gd name="T24" fmla="*/ 72 w 519"/>
                <a:gd name="T25" fmla="*/ 187 h 275"/>
                <a:gd name="T26" fmla="*/ 47 w 519"/>
                <a:gd name="T27" fmla="*/ 178 h 275"/>
                <a:gd name="T28" fmla="*/ 27 w 519"/>
                <a:gd name="T29" fmla="*/ 170 h 275"/>
                <a:gd name="T30" fmla="*/ 0 w 519"/>
                <a:gd name="T31" fmla="*/ 250 h 275"/>
                <a:gd name="T32" fmla="*/ 299 w 519"/>
                <a:gd name="T33" fmla="*/ 233 h 275"/>
                <a:gd name="T34" fmla="*/ 519 w 519"/>
                <a:gd name="T35" fmla="*/ 27 h 275"/>
                <a:gd name="T36" fmla="*/ 478 w 519"/>
                <a:gd name="T37" fmla="*/ 0 h 275"/>
                <a:gd name="T38" fmla="*/ 478 w 519"/>
                <a:gd name="T39" fmla="*/ 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9" h="275">
                  <a:moveTo>
                    <a:pt x="478" y="2"/>
                  </a:moveTo>
                  <a:cubicBezTo>
                    <a:pt x="474" y="11"/>
                    <a:pt x="470" y="21"/>
                    <a:pt x="465" y="30"/>
                  </a:cubicBezTo>
                  <a:cubicBezTo>
                    <a:pt x="459" y="41"/>
                    <a:pt x="452" y="51"/>
                    <a:pt x="444" y="61"/>
                  </a:cubicBezTo>
                  <a:cubicBezTo>
                    <a:pt x="436" y="71"/>
                    <a:pt x="428" y="81"/>
                    <a:pt x="419" y="90"/>
                  </a:cubicBezTo>
                  <a:cubicBezTo>
                    <a:pt x="405" y="104"/>
                    <a:pt x="389" y="117"/>
                    <a:pt x="373" y="128"/>
                  </a:cubicBezTo>
                  <a:cubicBezTo>
                    <a:pt x="361" y="137"/>
                    <a:pt x="348" y="144"/>
                    <a:pt x="335" y="151"/>
                  </a:cubicBezTo>
                  <a:cubicBezTo>
                    <a:pt x="323" y="157"/>
                    <a:pt x="311" y="162"/>
                    <a:pt x="299" y="167"/>
                  </a:cubicBezTo>
                  <a:cubicBezTo>
                    <a:pt x="283" y="174"/>
                    <a:pt x="265" y="179"/>
                    <a:pt x="248" y="184"/>
                  </a:cubicBezTo>
                  <a:cubicBezTo>
                    <a:pt x="234" y="187"/>
                    <a:pt x="219" y="190"/>
                    <a:pt x="205" y="192"/>
                  </a:cubicBezTo>
                  <a:cubicBezTo>
                    <a:pt x="187" y="195"/>
                    <a:pt x="169" y="196"/>
                    <a:pt x="151" y="196"/>
                  </a:cubicBezTo>
                  <a:cubicBezTo>
                    <a:pt x="135" y="196"/>
                    <a:pt x="119" y="195"/>
                    <a:pt x="103" y="193"/>
                  </a:cubicBezTo>
                  <a:cubicBezTo>
                    <a:pt x="95" y="192"/>
                    <a:pt x="87" y="190"/>
                    <a:pt x="79" y="188"/>
                  </a:cubicBezTo>
                  <a:cubicBezTo>
                    <a:pt x="77" y="190"/>
                    <a:pt x="73" y="190"/>
                    <a:pt x="72" y="187"/>
                  </a:cubicBezTo>
                  <a:cubicBezTo>
                    <a:pt x="63" y="185"/>
                    <a:pt x="55" y="182"/>
                    <a:pt x="47" y="178"/>
                  </a:cubicBezTo>
                  <a:cubicBezTo>
                    <a:pt x="40" y="176"/>
                    <a:pt x="34" y="173"/>
                    <a:pt x="27" y="170"/>
                  </a:cubicBezTo>
                  <a:cubicBezTo>
                    <a:pt x="14" y="195"/>
                    <a:pt x="4" y="222"/>
                    <a:pt x="0" y="250"/>
                  </a:cubicBezTo>
                  <a:cubicBezTo>
                    <a:pt x="93" y="275"/>
                    <a:pt x="201" y="267"/>
                    <a:pt x="299" y="233"/>
                  </a:cubicBezTo>
                  <a:cubicBezTo>
                    <a:pt x="417" y="190"/>
                    <a:pt x="492" y="118"/>
                    <a:pt x="519" y="27"/>
                  </a:cubicBezTo>
                  <a:cubicBezTo>
                    <a:pt x="506" y="17"/>
                    <a:pt x="492" y="8"/>
                    <a:pt x="478" y="0"/>
                  </a:cubicBezTo>
                  <a:cubicBezTo>
                    <a:pt x="478" y="1"/>
                    <a:pt x="478" y="1"/>
                    <a:pt x="478" y="2"/>
                  </a:cubicBezTo>
                  <a:close/>
                </a:path>
              </a:pathLst>
            </a:custGeom>
            <a:solidFill>
              <a:srgbClr val="6F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205"/>
            <p:cNvSpPr>
              <a:spLocks/>
            </p:cNvSpPr>
            <p:nvPr/>
          </p:nvSpPr>
          <p:spPr bwMode="auto">
            <a:xfrm>
              <a:off x="-36256913" y="12918031"/>
              <a:ext cx="141287" cy="111125"/>
            </a:xfrm>
            <a:custGeom>
              <a:avLst/>
              <a:gdLst>
                <a:gd name="T0" fmla="*/ 0 w 44"/>
                <a:gd name="T1" fmla="*/ 8 h 35"/>
                <a:gd name="T2" fmla="*/ 41 w 44"/>
                <a:gd name="T3" fmla="*/ 35 h 35"/>
                <a:gd name="T4" fmla="*/ 44 w 44"/>
                <a:gd name="T5" fmla="*/ 26 h 35"/>
                <a:gd name="T6" fmla="*/ 3 w 44"/>
                <a:gd name="T7" fmla="*/ 0 h 35"/>
                <a:gd name="T8" fmla="*/ 0 w 44"/>
                <a:gd name="T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5">
                  <a:moveTo>
                    <a:pt x="0" y="8"/>
                  </a:moveTo>
                  <a:cubicBezTo>
                    <a:pt x="14" y="16"/>
                    <a:pt x="28" y="25"/>
                    <a:pt x="41" y="35"/>
                  </a:cubicBezTo>
                  <a:cubicBezTo>
                    <a:pt x="42" y="32"/>
                    <a:pt x="43" y="29"/>
                    <a:pt x="44" y="26"/>
                  </a:cubicBezTo>
                  <a:cubicBezTo>
                    <a:pt x="31" y="16"/>
                    <a:pt x="17" y="7"/>
                    <a:pt x="3" y="0"/>
                  </a:cubicBezTo>
                  <a:cubicBezTo>
                    <a:pt x="2" y="2"/>
                    <a:pt x="1" y="5"/>
                    <a:pt x="0" y="8"/>
                  </a:cubicBezTo>
                  <a:close/>
                </a:path>
              </a:pathLst>
            </a:custGeom>
            <a:solidFill>
              <a:srgbClr val="008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206"/>
            <p:cNvSpPr>
              <a:spLocks/>
            </p:cNvSpPr>
            <p:nvPr/>
          </p:nvSpPr>
          <p:spPr bwMode="auto">
            <a:xfrm>
              <a:off x="-37811075" y="13468893"/>
              <a:ext cx="119062" cy="269875"/>
            </a:xfrm>
            <a:custGeom>
              <a:avLst/>
              <a:gdLst>
                <a:gd name="T0" fmla="*/ 30 w 37"/>
                <a:gd name="T1" fmla="*/ 0 h 85"/>
                <a:gd name="T2" fmla="*/ 27 w 37"/>
                <a:gd name="T3" fmla="*/ 0 h 85"/>
                <a:gd name="T4" fmla="*/ 15 w 37"/>
                <a:gd name="T5" fmla="*/ 26 h 85"/>
                <a:gd name="T6" fmla="*/ 0 w 37"/>
                <a:gd name="T7" fmla="*/ 83 h 85"/>
                <a:gd name="T8" fmla="*/ 10 w 37"/>
                <a:gd name="T9" fmla="*/ 85 h 85"/>
                <a:gd name="T10" fmla="*/ 37 w 37"/>
                <a:gd name="T11" fmla="*/ 5 h 85"/>
                <a:gd name="T12" fmla="*/ 30 w 37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85">
                  <a:moveTo>
                    <a:pt x="30" y="0"/>
                  </a:moveTo>
                  <a:cubicBezTo>
                    <a:pt x="29" y="1"/>
                    <a:pt x="28" y="1"/>
                    <a:pt x="27" y="0"/>
                  </a:cubicBezTo>
                  <a:cubicBezTo>
                    <a:pt x="23" y="9"/>
                    <a:pt x="19" y="17"/>
                    <a:pt x="15" y="26"/>
                  </a:cubicBezTo>
                  <a:cubicBezTo>
                    <a:pt x="8" y="44"/>
                    <a:pt x="3" y="63"/>
                    <a:pt x="0" y="83"/>
                  </a:cubicBezTo>
                  <a:cubicBezTo>
                    <a:pt x="3" y="83"/>
                    <a:pt x="6" y="84"/>
                    <a:pt x="10" y="85"/>
                  </a:cubicBezTo>
                  <a:cubicBezTo>
                    <a:pt x="14" y="57"/>
                    <a:pt x="24" y="30"/>
                    <a:pt x="37" y="5"/>
                  </a:cubicBezTo>
                  <a:cubicBezTo>
                    <a:pt x="35" y="3"/>
                    <a:pt x="32" y="2"/>
                    <a:pt x="30" y="0"/>
                  </a:cubicBezTo>
                  <a:close/>
                </a:path>
              </a:pathLst>
            </a:custGeom>
            <a:solidFill>
              <a:srgbClr val="008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207"/>
            <p:cNvSpPr>
              <a:spLocks noEditPoints="1"/>
            </p:cNvSpPr>
            <p:nvPr/>
          </p:nvSpPr>
          <p:spPr bwMode="auto">
            <a:xfrm>
              <a:off x="-37826950" y="12154443"/>
              <a:ext cx="265112" cy="307975"/>
            </a:xfrm>
            <a:custGeom>
              <a:avLst/>
              <a:gdLst>
                <a:gd name="T0" fmla="*/ 77 w 83"/>
                <a:gd name="T1" fmla="*/ 52 h 97"/>
                <a:gd name="T2" fmla="*/ 82 w 83"/>
                <a:gd name="T3" fmla="*/ 51 h 97"/>
                <a:gd name="T4" fmla="*/ 80 w 83"/>
                <a:gd name="T5" fmla="*/ 40 h 97"/>
                <a:gd name="T6" fmla="*/ 22 w 83"/>
                <a:gd name="T7" fmla="*/ 12 h 97"/>
                <a:gd name="T8" fmla="*/ 5 w 83"/>
                <a:gd name="T9" fmla="*/ 29 h 97"/>
                <a:gd name="T10" fmla="*/ 6 w 83"/>
                <a:gd name="T11" fmla="*/ 61 h 97"/>
                <a:gd name="T12" fmla="*/ 64 w 83"/>
                <a:gd name="T13" fmla="*/ 88 h 97"/>
                <a:gd name="T14" fmla="*/ 83 w 83"/>
                <a:gd name="T15" fmla="*/ 59 h 97"/>
                <a:gd name="T16" fmla="*/ 77 w 83"/>
                <a:gd name="T17" fmla="*/ 58 h 97"/>
                <a:gd name="T18" fmla="*/ 77 w 83"/>
                <a:gd name="T19" fmla="*/ 52 h 97"/>
                <a:gd name="T20" fmla="*/ 42 w 83"/>
                <a:gd name="T21" fmla="*/ 79 h 97"/>
                <a:gd name="T22" fmla="*/ 18 w 83"/>
                <a:gd name="T23" fmla="*/ 40 h 97"/>
                <a:gd name="T24" fmla="*/ 32 w 83"/>
                <a:gd name="T25" fmla="*/ 23 h 97"/>
                <a:gd name="T26" fmla="*/ 70 w 83"/>
                <a:gd name="T27" fmla="*/ 40 h 97"/>
                <a:gd name="T28" fmla="*/ 42 w 83"/>
                <a:gd name="T2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3" h="97">
                  <a:moveTo>
                    <a:pt x="77" y="52"/>
                  </a:moveTo>
                  <a:cubicBezTo>
                    <a:pt x="78" y="51"/>
                    <a:pt x="80" y="51"/>
                    <a:pt x="82" y="51"/>
                  </a:cubicBezTo>
                  <a:cubicBezTo>
                    <a:pt x="82" y="47"/>
                    <a:pt x="81" y="43"/>
                    <a:pt x="80" y="40"/>
                  </a:cubicBezTo>
                  <a:cubicBezTo>
                    <a:pt x="72" y="15"/>
                    <a:pt x="46" y="0"/>
                    <a:pt x="22" y="12"/>
                  </a:cubicBezTo>
                  <a:cubicBezTo>
                    <a:pt x="14" y="16"/>
                    <a:pt x="8" y="21"/>
                    <a:pt x="5" y="29"/>
                  </a:cubicBezTo>
                  <a:cubicBezTo>
                    <a:pt x="0" y="39"/>
                    <a:pt x="2" y="51"/>
                    <a:pt x="6" y="61"/>
                  </a:cubicBezTo>
                  <a:cubicBezTo>
                    <a:pt x="15" y="84"/>
                    <a:pt x="41" y="97"/>
                    <a:pt x="64" y="88"/>
                  </a:cubicBezTo>
                  <a:cubicBezTo>
                    <a:pt x="77" y="83"/>
                    <a:pt x="82" y="71"/>
                    <a:pt x="83" y="59"/>
                  </a:cubicBezTo>
                  <a:cubicBezTo>
                    <a:pt x="81" y="59"/>
                    <a:pt x="79" y="58"/>
                    <a:pt x="77" y="58"/>
                  </a:cubicBezTo>
                  <a:cubicBezTo>
                    <a:pt x="73" y="58"/>
                    <a:pt x="72" y="52"/>
                    <a:pt x="77" y="52"/>
                  </a:cubicBezTo>
                  <a:close/>
                  <a:moveTo>
                    <a:pt x="42" y="79"/>
                  </a:moveTo>
                  <a:cubicBezTo>
                    <a:pt x="20" y="82"/>
                    <a:pt x="13" y="56"/>
                    <a:pt x="18" y="40"/>
                  </a:cubicBezTo>
                  <a:cubicBezTo>
                    <a:pt x="20" y="32"/>
                    <a:pt x="26" y="26"/>
                    <a:pt x="32" y="23"/>
                  </a:cubicBezTo>
                  <a:cubicBezTo>
                    <a:pt x="46" y="15"/>
                    <a:pt x="66" y="20"/>
                    <a:pt x="70" y="40"/>
                  </a:cubicBezTo>
                  <a:cubicBezTo>
                    <a:pt x="73" y="57"/>
                    <a:pt x="58" y="77"/>
                    <a:pt x="42" y="79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208"/>
            <p:cNvSpPr>
              <a:spLocks/>
            </p:cNvSpPr>
            <p:nvPr/>
          </p:nvSpPr>
          <p:spPr bwMode="auto">
            <a:xfrm>
              <a:off x="-37669788" y="12125868"/>
              <a:ext cx="1257300" cy="307975"/>
            </a:xfrm>
            <a:custGeom>
              <a:avLst/>
              <a:gdLst>
                <a:gd name="T0" fmla="*/ 40 w 395"/>
                <a:gd name="T1" fmla="*/ 45 h 97"/>
                <a:gd name="T2" fmla="*/ 43 w 395"/>
                <a:gd name="T3" fmla="*/ 59 h 97"/>
                <a:gd name="T4" fmla="*/ 88 w 395"/>
                <a:gd name="T5" fmla="*/ 63 h 97"/>
                <a:gd name="T6" fmla="*/ 92 w 395"/>
                <a:gd name="T7" fmla="*/ 48 h 97"/>
                <a:gd name="T8" fmla="*/ 102 w 395"/>
                <a:gd name="T9" fmla="*/ 36 h 97"/>
                <a:gd name="T10" fmla="*/ 117 w 395"/>
                <a:gd name="T11" fmla="*/ 28 h 97"/>
                <a:gd name="T12" fmla="*/ 139 w 395"/>
                <a:gd name="T13" fmla="*/ 27 h 97"/>
                <a:gd name="T14" fmla="*/ 158 w 395"/>
                <a:gd name="T15" fmla="*/ 33 h 97"/>
                <a:gd name="T16" fmla="*/ 184 w 395"/>
                <a:gd name="T17" fmla="*/ 64 h 97"/>
                <a:gd name="T18" fmla="*/ 186 w 395"/>
                <a:gd name="T19" fmla="*/ 75 h 97"/>
                <a:gd name="T20" fmla="*/ 327 w 395"/>
                <a:gd name="T21" fmla="*/ 88 h 97"/>
                <a:gd name="T22" fmla="*/ 395 w 395"/>
                <a:gd name="T23" fmla="*/ 97 h 97"/>
                <a:gd name="T24" fmla="*/ 366 w 395"/>
                <a:gd name="T25" fmla="*/ 66 h 97"/>
                <a:gd name="T26" fmla="*/ 321 w 395"/>
                <a:gd name="T27" fmla="*/ 35 h 97"/>
                <a:gd name="T28" fmla="*/ 313 w 395"/>
                <a:gd name="T29" fmla="*/ 32 h 97"/>
                <a:gd name="T30" fmla="*/ 294 w 395"/>
                <a:gd name="T31" fmla="*/ 24 h 97"/>
                <a:gd name="T32" fmla="*/ 293 w 395"/>
                <a:gd name="T33" fmla="*/ 23 h 97"/>
                <a:gd name="T34" fmla="*/ 287 w 395"/>
                <a:gd name="T35" fmla="*/ 21 h 97"/>
                <a:gd name="T36" fmla="*/ 287 w 395"/>
                <a:gd name="T37" fmla="*/ 23 h 97"/>
                <a:gd name="T38" fmla="*/ 280 w 395"/>
                <a:gd name="T39" fmla="*/ 22 h 97"/>
                <a:gd name="T40" fmla="*/ 280 w 395"/>
                <a:gd name="T41" fmla="*/ 19 h 97"/>
                <a:gd name="T42" fmla="*/ 253 w 395"/>
                <a:gd name="T43" fmla="*/ 12 h 97"/>
                <a:gd name="T44" fmla="*/ 244 w 395"/>
                <a:gd name="T45" fmla="*/ 14 h 97"/>
                <a:gd name="T46" fmla="*/ 242 w 395"/>
                <a:gd name="T47" fmla="*/ 9 h 97"/>
                <a:gd name="T48" fmla="*/ 238 w 395"/>
                <a:gd name="T49" fmla="*/ 9 h 97"/>
                <a:gd name="T50" fmla="*/ 234 w 395"/>
                <a:gd name="T51" fmla="*/ 8 h 97"/>
                <a:gd name="T52" fmla="*/ 228 w 395"/>
                <a:gd name="T53" fmla="*/ 7 h 97"/>
                <a:gd name="T54" fmla="*/ 225 w 395"/>
                <a:gd name="T55" fmla="*/ 6 h 97"/>
                <a:gd name="T56" fmla="*/ 216 w 395"/>
                <a:gd name="T57" fmla="*/ 5 h 97"/>
                <a:gd name="T58" fmla="*/ 213 w 395"/>
                <a:gd name="T59" fmla="*/ 5 h 97"/>
                <a:gd name="T60" fmla="*/ 203 w 395"/>
                <a:gd name="T61" fmla="*/ 3 h 97"/>
                <a:gd name="T62" fmla="*/ 191 w 395"/>
                <a:gd name="T63" fmla="*/ 2 h 97"/>
                <a:gd name="T64" fmla="*/ 188 w 395"/>
                <a:gd name="T65" fmla="*/ 2 h 97"/>
                <a:gd name="T66" fmla="*/ 186 w 395"/>
                <a:gd name="T67" fmla="*/ 2 h 97"/>
                <a:gd name="T68" fmla="*/ 185 w 395"/>
                <a:gd name="T69" fmla="*/ 6 h 97"/>
                <a:gd name="T70" fmla="*/ 178 w 395"/>
                <a:gd name="T71" fmla="*/ 6 h 97"/>
                <a:gd name="T72" fmla="*/ 178 w 395"/>
                <a:gd name="T73" fmla="*/ 1 h 97"/>
                <a:gd name="T74" fmla="*/ 147 w 395"/>
                <a:gd name="T75" fmla="*/ 0 h 97"/>
                <a:gd name="T76" fmla="*/ 148 w 395"/>
                <a:gd name="T77" fmla="*/ 4 h 97"/>
                <a:gd name="T78" fmla="*/ 138 w 395"/>
                <a:gd name="T79" fmla="*/ 7 h 97"/>
                <a:gd name="T80" fmla="*/ 136 w 395"/>
                <a:gd name="T81" fmla="*/ 0 h 97"/>
                <a:gd name="T82" fmla="*/ 131 w 395"/>
                <a:gd name="T83" fmla="*/ 0 h 97"/>
                <a:gd name="T84" fmla="*/ 130 w 395"/>
                <a:gd name="T85" fmla="*/ 0 h 97"/>
                <a:gd name="T86" fmla="*/ 119 w 395"/>
                <a:gd name="T87" fmla="*/ 0 h 97"/>
                <a:gd name="T88" fmla="*/ 118 w 395"/>
                <a:gd name="T89" fmla="*/ 0 h 97"/>
                <a:gd name="T90" fmla="*/ 106 w 395"/>
                <a:gd name="T91" fmla="*/ 1 h 97"/>
                <a:gd name="T92" fmla="*/ 106 w 395"/>
                <a:gd name="T93" fmla="*/ 1 h 97"/>
                <a:gd name="T94" fmla="*/ 14 w 395"/>
                <a:gd name="T95" fmla="*/ 8 h 97"/>
                <a:gd name="T96" fmla="*/ 0 w 395"/>
                <a:gd name="T97" fmla="*/ 9 h 97"/>
                <a:gd name="T98" fmla="*/ 40 w 395"/>
                <a:gd name="T99" fmla="*/ 4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5" h="97">
                  <a:moveTo>
                    <a:pt x="40" y="45"/>
                  </a:moveTo>
                  <a:cubicBezTo>
                    <a:pt x="41" y="50"/>
                    <a:pt x="43" y="55"/>
                    <a:pt x="43" y="59"/>
                  </a:cubicBezTo>
                  <a:cubicBezTo>
                    <a:pt x="58" y="59"/>
                    <a:pt x="73" y="60"/>
                    <a:pt x="88" y="63"/>
                  </a:cubicBezTo>
                  <a:cubicBezTo>
                    <a:pt x="87" y="63"/>
                    <a:pt x="92" y="50"/>
                    <a:pt x="92" y="48"/>
                  </a:cubicBezTo>
                  <a:cubicBezTo>
                    <a:pt x="95" y="44"/>
                    <a:pt x="98" y="40"/>
                    <a:pt x="102" y="36"/>
                  </a:cubicBezTo>
                  <a:cubicBezTo>
                    <a:pt x="107" y="32"/>
                    <a:pt x="112" y="30"/>
                    <a:pt x="117" y="28"/>
                  </a:cubicBezTo>
                  <a:cubicBezTo>
                    <a:pt x="123" y="26"/>
                    <a:pt x="132" y="27"/>
                    <a:pt x="139" y="27"/>
                  </a:cubicBezTo>
                  <a:cubicBezTo>
                    <a:pt x="145" y="28"/>
                    <a:pt x="152" y="30"/>
                    <a:pt x="158" y="33"/>
                  </a:cubicBezTo>
                  <a:cubicBezTo>
                    <a:pt x="170" y="40"/>
                    <a:pt x="179" y="52"/>
                    <a:pt x="184" y="64"/>
                  </a:cubicBezTo>
                  <a:cubicBezTo>
                    <a:pt x="185" y="68"/>
                    <a:pt x="186" y="71"/>
                    <a:pt x="186" y="75"/>
                  </a:cubicBezTo>
                  <a:cubicBezTo>
                    <a:pt x="233" y="79"/>
                    <a:pt x="280" y="84"/>
                    <a:pt x="327" y="88"/>
                  </a:cubicBezTo>
                  <a:cubicBezTo>
                    <a:pt x="350" y="90"/>
                    <a:pt x="373" y="93"/>
                    <a:pt x="395" y="97"/>
                  </a:cubicBezTo>
                  <a:cubicBezTo>
                    <a:pt x="386" y="85"/>
                    <a:pt x="376" y="75"/>
                    <a:pt x="366" y="66"/>
                  </a:cubicBezTo>
                  <a:cubicBezTo>
                    <a:pt x="352" y="53"/>
                    <a:pt x="336" y="43"/>
                    <a:pt x="321" y="35"/>
                  </a:cubicBezTo>
                  <a:cubicBezTo>
                    <a:pt x="318" y="34"/>
                    <a:pt x="316" y="33"/>
                    <a:pt x="313" y="32"/>
                  </a:cubicBezTo>
                  <a:cubicBezTo>
                    <a:pt x="307" y="29"/>
                    <a:pt x="300" y="26"/>
                    <a:pt x="294" y="24"/>
                  </a:cubicBezTo>
                  <a:cubicBezTo>
                    <a:pt x="294" y="24"/>
                    <a:pt x="294" y="23"/>
                    <a:pt x="293" y="23"/>
                  </a:cubicBezTo>
                  <a:cubicBezTo>
                    <a:pt x="291" y="23"/>
                    <a:pt x="289" y="22"/>
                    <a:pt x="287" y="21"/>
                  </a:cubicBezTo>
                  <a:cubicBezTo>
                    <a:pt x="287" y="22"/>
                    <a:pt x="287" y="22"/>
                    <a:pt x="287" y="23"/>
                  </a:cubicBezTo>
                  <a:cubicBezTo>
                    <a:pt x="286" y="28"/>
                    <a:pt x="280" y="26"/>
                    <a:pt x="280" y="22"/>
                  </a:cubicBezTo>
                  <a:cubicBezTo>
                    <a:pt x="280" y="21"/>
                    <a:pt x="280" y="20"/>
                    <a:pt x="280" y="19"/>
                  </a:cubicBezTo>
                  <a:cubicBezTo>
                    <a:pt x="271" y="16"/>
                    <a:pt x="262" y="14"/>
                    <a:pt x="253" y="12"/>
                  </a:cubicBezTo>
                  <a:cubicBezTo>
                    <a:pt x="253" y="16"/>
                    <a:pt x="246" y="18"/>
                    <a:pt x="244" y="14"/>
                  </a:cubicBezTo>
                  <a:cubicBezTo>
                    <a:pt x="243" y="13"/>
                    <a:pt x="242" y="11"/>
                    <a:pt x="242" y="9"/>
                  </a:cubicBezTo>
                  <a:cubicBezTo>
                    <a:pt x="241" y="9"/>
                    <a:pt x="239" y="9"/>
                    <a:pt x="238" y="9"/>
                  </a:cubicBezTo>
                  <a:cubicBezTo>
                    <a:pt x="237" y="8"/>
                    <a:pt x="235" y="8"/>
                    <a:pt x="234" y="8"/>
                  </a:cubicBezTo>
                  <a:cubicBezTo>
                    <a:pt x="232" y="8"/>
                    <a:pt x="230" y="7"/>
                    <a:pt x="228" y="7"/>
                  </a:cubicBezTo>
                  <a:cubicBezTo>
                    <a:pt x="227" y="7"/>
                    <a:pt x="226" y="7"/>
                    <a:pt x="225" y="6"/>
                  </a:cubicBezTo>
                  <a:cubicBezTo>
                    <a:pt x="222" y="6"/>
                    <a:pt x="219" y="5"/>
                    <a:pt x="216" y="5"/>
                  </a:cubicBezTo>
                  <a:cubicBezTo>
                    <a:pt x="215" y="5"/>
                    <a:pt x="214" y="5"/>
                    <a:pt x="213" y="5"/>
                  </a:cubicBezTo>
                  <a:cubicBezTo>
                    <a:pt x="210" y="4"/>
                    <a:pt x="207" y="4"/>
                    <a:pt x="203" y="3"/>
                  </a:cubicBezTo>
                  <a:cubicBezTo>
                    <a:pt x="199" y="3"/>
                    <a:pt x="195" y="3"/>
                    <a:pt x="191" y="2"/>
                  </a:cubicBezTo>
                  <a:cubicBezTo>
                    <a:pt x="190" y="2"/>
                    <a:pt x="189" y="2"/>
                    <a:pt x="188" y="2"/>
                  </a:cubicBezTo>
                  <a:cubicBezTo>
                    <a:pt x="187" y="2"/>
                    <a:pt x="186" y="2"/>
                    <a:pt x="186" y="2"/>
                  </a:cubicBezTo>
                  <a:cubicBezTo>
                    <a:pt x="185" y="3"/>
                    <a:pt x="185" y="5"/>
                    <a:pt x="185" y="6"/>
                  </a:cubicBezTo>
                  <a:cubicBezTo>
                    <a:pt x="185" y="10"/>
                    <a:pt x="179" y="9"/>
                    <a:pt x="178" y="6"/>
                  </a:cubicBezTo>
                  <a:cubicBezTo>
                    <a:pt x="178" y="4"/>
                    <a:pt x="178" y="3"/>
                    <a:pt x="178" y="1"/>
                  </a:cubicBezTo>
                  <a:cubicBezTo>
                    <a:pt x="168" y="0"/>
                    <a:pt x="157" y="0"/>
                    <a:pt x="147" y="0"/>
                  </a:cubicBezTo>
                  <a:cubicBezTo>
                    <a:pt x="147" y="1"/>
                    <a:pt x="148" y="3"/>
                    <a:pt x="148" y="4"/>
                  </a:cubicBezTo>
                  <a:cubicBezTo>
                    <a:pt x="151" y="10"/>
                    <a:pt x="141" y="14"/>
                    <a:pt x="138" y="7"/>
                  </a:cubicBezTo>
                  <a:cubicBezTo>
                    <a:pt x="138" y="5"/>
                    <a:pt x="137" y="2"/>
                    <a:pt x="136" y="0"/>
                  </a:cubicBezTo>
                  <a:cubicBezTo>
                    <a:pt x="134" y="0"/>
                    <a:pt x="132" y="0"/>
                    <a:pt x="1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0"/>
                    <a:pt x="122" y="0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4" y="0"/>
                    <a:pt x="110" y="0"/>
                    <a:pt x="106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76" y="2"/>
                    <a:pt x="45" y="5"/>
                    <a:pt x="14" y="8"/>
                  </a:cubicBezTo>
                  <a:cubicBezTo>
                    <a:pt x="9" y="8"/>
                    <a:pt x="5" y="9"/>
                    <a:pt x="0" y="9"/>
                  </a:cubicBezTo>
                  <a:cubicBezTo>
                    <a:pt x="18" y="14"/>
                    <a:pt x="33" y="27"/>
                    <a:pt x="40" y="4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209"/>
            <p:cNvSpPr>
              <a:spLocks noEditPoints="1"/>
            </p:cNvSpPr>
            <p:nvPr/>
          </p:nvSpPr>
          <p:spPr bwMode="auto">
            <a:xfrm>
              <a:off x="-38314313" y="12224293"/>
              <a:ext cx="249237" cy="388938"/>
            </a:xfrm>
            <a:custGeom>
              <a:avLst/>
              <a:gdLst>
                <a:gd name="T0" fmla="*/ 77 w 78"/>
                <a:gd name="T1" fmla="*/ 60 h 122"/>
                <a:gd name="T2" fmla="*/ 55 w 78"/>
                <a:gd name="T3" fmla="*/ 0 h 122"/>
                <a:gd name="T4" fmla="*/ 54 w 78"/>
                <a:gd name="T5" fmla="*/ 0 h 122"/>
                <a:gd name="T6" fmla="*/ 51 w 78"/>
                <a:gd name="T7" fmla="*/ 1 h 122"/>
                <a:gd name="T8" fmla="*/ 2 w 78"/>
                <a:gd name="T9" fmla="*/ 65 h 122"/>
                <a:gd name="T10" fmla="*/ 11 w 78"/>
                <a:gd name="T11" fmla="*/ 106 h 122"/>
                <a:gd name="T12" fmla="*/ 49 w 78"/>
                <a:gd name="T13" fmla="*/ 119 h 122"/>
                <a:gd name="T14" fmla="*/ 77 w 78"/>
                <a:gd name="T15" fmla="*/ 60 h 122"/>
                <a:gd name="T16" fmla="*/ 28 w 78"/>
                <a:gd name="T17" fmla="*/ 72 h 122"/>
                <a:gd name="T18" fmla="*/ 18 w 78"/>
                <a:gd name="T19" fmla="*/ 50 h 122"/>
                <a:gd name="T20" fmla="*/ 28 w 78"/>
                <a:gd name="T21" fmla="*/ 72 h 122"/>
                <a:gd name="T22" fmla="*/ 51 w 78"/>
                <a:gd name="T23" fmla="*/ 47 h 122"/>
                <a:gd name="T24" fmla="*/ 61 w 78"/>
                <a:gd name="T25" fmla="*/ 68 h 122"/>
                <a:gd name="T26" fmla="*/ 51 w 78"/>
                <a:gd name="T27" fmla="*/ 4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22">
                  <a:moveTo>
                    <a:pt x="77" y="60"/>
                  </a:moveTo>
                  <a:cubicBezTo>
                    <a:pt x="78" y="41"/>
                    <a:pt x="74" y="11"/>
                    <a:pt x="55" y="0"/>
                  </a:cubicBezTo>
                  <a:cubicBezTo>
                    <a:pt x="55" y="0"/>
                    <a:pt x="55" y="0"/>
                    <a:pt x="54" y="0"/>
                  </a:cubicBezTo>
                  <a:cubicBezTo>
                    <a:pt x="53" y="1"/>
                    <a:pt x="52" y="1"/>
                    <a:pt x="51" y="1"/>
                  </a:cubicBezTo>
                  <a:cubicBezTo>
                    <a:pt x="19" y="5"/>
                    <a:pt x="5" y="40"/>
                    <a:pt x="2" y="65"/>
                  </a:cubicBezTo>
                  <a:cubicBezTo>
                    <a:pt x="0" y="80"/>
                    <a:pt x="2" y="95"/>
                    <a:pt x="11" y="106"/>
                  </a:cubicBezTo>
                  <a:cubicBezTo>
                    <a:pt x="19" y="116"/>
                    <a:pt x="36" y="122"/>
                    <a:pt x="49" y="119"/>
                  </a:cubicBezTo>
                  <a:cubicBezTo>
                    <a:pt x="73" y="112"/>
                    <a:pt x="77" y="78"/>
                    <a:pt x="77" y="60"/>
                  </a:cubicBezTo>
                  <a:close/>
                  <a:moveTo>
                    <a:pt x="28" y="72"/>
                  </a:moveTo>
                  <a:cubicBezTo>
                    <a:pt x="12" y="82"/>
                    <a:pt x="2" y="54"/>
                    <a:pt x="18" y="50"/>
                  </a:cubicBezTo>
                  <a:cubicBezTo>
                    <a:pt x="29" y="48"/>
                    <a:pt x="37" y="65"/>
                    <a:pt x="28" y="72"/>
                  </a:cubicBezTo>
                  <a:close/>
                  <a:moveTo>
                    <a:pt x="51" y="47"/>
                  </a:moveTo>
                  <a:cubicBezTo>
                    <a:pt x="62" y="44"/>
                    <a:pt x="70" y="61"/>
                    <a:pt x="61" y="68"/>
                  </a:cubicBezTo>
                  <a:cubicBezTo>
                    <a:pt x="45" y="79"/>
                    <a:pt x="35" y="50"/>
                    <a:pt x="51" y="47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210"/>
            <p:cNvSpPr>
              <a:spLocks noEditPoints="1"/>
            </p:cNvSpPr>
            <p:nvPr/>
          </p:nvSpPr>
          <p:spPr bwMode="auto">
            <a:xfrm>
              <a:off x="-37361813" y="12230643"/>
              <a:ext cx="265112" cy="292100"/>
            </a:xfrm>
            <a:custGeom>
              <a:avLst/>
              <a:gdLst>
                <a:gd name="T0" fmla="*/ 54 w 83"/>
                <a:gd name="T1" fmla="*/ 7 h 92"/>
                <a:gd name="T2" fmla="*/ 17 w 83"/>
                <a:gd name="T3" fmla="*/ 9 h 92"/>
                <a:gd name="T4" fmla="*/ 3 w 83"/>
                <a:gd name="T5" fmla="*/ 24 h 92"/>
                <a:gd name="T6" fmla="*/ 0 w 83"/>
                <a:gd name="T7" fmla="*/ 32 h 92"/>
                <a:gd name="T8" fmla="*/ 7 w 83"/>
                <a:gd name="T9" fmla="*/ 33 h 92"/>
                <a:gd name="T10" fmla="*/ 5 w 83"/>
                <a:gd name="T11" fmla="*/ 43 h 92"/>
                <a:gd name="T12" fmla="*/ 0 w 83"/>
                <a:gd name="T13" fmla="*/ 42 h 92"/>
                <a:gd name="T14" fmla="*/ 4 w 83"/>
                <a:gd name="T15" fmla="*/ 57 h 92"/>
                <a:gd name="T16" fmla="*/ 62 w 83"/>
                <a:gd name="T17" fmla="*/ 83 h 92"/>
                <a:gd name="T18" fmla="*/ 78 w 83"/>
                <a:gd name="T19" fmla="*/ 35 h 92"/>
                <a:gd name="T20" fmla="*/ 54 w 83"/>
                <a:gd name="T21" fmla="*/ 7 h 92"/>
                <a:gd name="T22" fmla="*/ 48 w 83"/>
                <a:gd name="T23" fmla="*/ 70 h 92"/>
                <a:gd name="T24" fmla="*/ 14 w 83"/>
                <a:gd name="T25" fmla="*/ 54 h 92"/>
                <a:gd name="T26" fmla="*/ 36 w 83"/>
                <a:gd name="T27" fmla="*/ 16 h 92"/>
                <a:gd name="T28" fmla="*/ 67 w 83"/>
                <a:gd name="T29" fmla="*/ 33 h 92"/>
                <a:gd name="T30" fmla="*/ 48 w 83"/>
                <a:gd name="T31" fmla="*/ 7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" h="92">
                  <a:moveTo>
                    <a:pt x="54" y="7"/>
                  </a:moveTo>
                  <a:cubicBezTo>
                    <a:pt x="41" y="0"/>
                    <a:pt x="29" y="2"/>
                    <a:pt x="17" y="9"/>
                  </a:cubicBezTo>
                  <a:cubicBezTo>
                    <a:pt x="10" y="12"/>
                    <a:pt x="5" y="17"/>
                    <a:pt x="3" y="24"/>
                  </a:cubicBezTo>
                  <a:cubicBezTo>
                    <a:pt x="1" y="26"/>
                    <a:pt x="1" y="29"/>
                    <a:pt x="0" y="32"/>
                  </a:cubicBezTo>
                  <a:cubicBezTo>
                    <a:pt x="2" y="32"/>
                    <a:pt x="5" y="33"/>
                    <a:pt x="7" y="33"/>
                  </a:cubicBezTo>
                  <a:cubicBezTo>
                    <a:pt x="13" y="34"/>
                    <a:pt x="11" y="43"/>
                    <a:pt x="5" y="43"/>
                  </a:cubicBezTo>
                  <a:cubicBezTo>
                    <a:pt x="3" y="43"/>
                    <a:pt x="2" y="42"/>
                    <a:pt x="0" y="42"/>
                  </a:cubicBezTo>
                  <a:cubicBezTo>
                    <a:pt x="1" y="47"/>
                    <a:pt x="2" y="52"/>
                    <a:pt x="4" y="57"/>
                  </a:cubicBezTo>
                  <a:cubicBezTo>
                    <a:pt x="13" y="80"/>
                    <a:pt x="39" y="92"/>
                    <a:pt x="62" y="83"/>
                  </a:cubicBezTo>
                  <a:cubicBezTo>
                    <a:pt x="82" y="76"/>
                    <a:pt x="83" y="52"/>
                    <a:pt x="78" y="35"/>
                  </a:cubicBezTo>
                  <a:cubicBezTo>
                    <a:pt x="74" y="23"/>
                    <a:pt x="66" y="13"/>
                    <a:pt x="54" y="7"/>
                  </a:cubicBezTo>
                  <a:close/>
                  <a:moveTo>
                    <a:pt x="48" y="70"/>
                  </a:moveTo>
                  <a:cubicBezTo>
                    <a:pt x="33" y="76"/>
                    <a:pt x="17" y="71"/>
                    <a:pt x="14" y="54"/>
                  </a:cubicBezTo>
                  <a:cubicBezTo>
                    <a:pt x="12" y="37"/>
                    <a:pt x="23" y="22"/>
                    <a:pt x="36" y="16"/>
                  </a:cubicBezTo>
                  <a:cubicBezTo>
                    <a:pt x="47" y="11"/>
                    <a:pt x="61" y="14"/>
                    <a:pt x="67" y="33"/>
                  </a:cubicBezTo>
                  <a:cubicBezTo>
                    <a:pt x="73" y="50"/>
                    <a:pt x="64" y="63"/>
                    <a:pt x="48" y="7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211"/>
            <p:cNvSpPr>
              <a:spLocks noEditPoints="1"/>
            </p:cNvSpPr>
            <p:nvPr/>
          </p:nvSpPr>
          <p:spPr bwMode="auto">
            <a:xfrm>
              <a:off x="-38176200" y="12170318"/>
              <a:ext cx="1912937" cy="1362075"/>
            </a:xfrm>
            <a:custGeom>
              <a:avLst/>
              <a:gdLst>
                <a:gd name="T0" fmla="*/ 201 w 601"/>
                <a:gd name="T1" fmla="*/ 392 h 428"/>
                <a:gd name="T2" fmla="*/ 206 w 601"/>
                <a:gd name="T3" fmla="*/ 421 h 428"/>
                <a:gd name="T4" fmla="*/ 276 w 601"/>
                <a:gd name="T5" fmla="*/ 428 h 428"/>
                <a:gd name="T6" fmla="*/ 371 w 601"/>
                <a:gd name="T7" fmla="*/ 415 h 428"/>
                <a:gd name="T8" fmla="*/ 456 w 601"/>
                <a:gd name="T9" fmla="*/ 383 h 428"/>
                <a:gd name="T10" fmla="*/ 536 w 601"/>
                <a:gd name="T11" fmla="*/ 325 h 428"/>
                <a:gd name="T12" fmla="*/ 579 w 601"/>
                <a:gd name="T13" fmla="*/ 270 h 428"/>
                <a:gd name="T14" fmla="*/ 601 w 601"/>
                <a:gd name="T15" fmla="*/ 197 h 428"/>
                <a:gd name="T16" fmla="*/ 564 w 601"/>
                <a:gd name="T17" fmla="*/ 95 h 428"/>
                <a:gd name="T18" fmla="*/ 320 w 601"/>
                <a:gd name="T19" fmla="*/ 112 h 428"/>
                <a:gd name="T20" fmla="*/ 246 w 601"/>
                <a:gd name="T21" fmla="*/ 60 h 428"/>
                <a:gd name="T22" fmla="*/ 176 w 601"/>
                <a:gd name="T23" fmla="*/ 93 h 428"/>
                <a:gd name="T24" fmla="*/ 107 w 601"/>
                <a:gd name="T25" fmla="*/ 16 h 428"/>
                <a:gd name="T26" fmla="*/ 23 w 601"/>
                <a:gd name="T27" fmla="*/ 15 h 428"/>
                <a:gd name="T28" fmla="*/ 3 w 601"/>
                <a:gd name="T29" fmla="*/ 147 h 428"/>
                <a:gd name="T30" fmla="*/ 41 w 601"/>
                <a:gd name="T31" fmla="*/ 165 h 428"/>
                <a:gd name="T32" fmla="*/ 60 w 601"/>
                <a:gd name="T33" fmla="*/ 156 h 428"/>
                <a:gd name="T34" fmla="*/ 65 w 601"/>
                <a:gd name="T35" fmla="*/ 169 h 428"/>
                <a:gd name="T36" fmla="*/ 103 w 601"/>
                <a:gd name="T37" fmla="*/ 180 h 428"/>
                <a:gd name="T38" fmla="*/ 58 w 601"/>
                <a:gd name="T39" fmla="*/ 184 h 428"/>
                <a:gd name="T40" fmla="*/ 53 w 601"/>
                <a:gd name="T41" fmla="*/ 256 h 428"/>
                <a:gd name="T42" fmla="*/ 70 w 601"/>
                <a:gd name="T43" fmla="*/ 307 h 428"/>
                <a:gd name="T44" fmla="*/ 86 w 601"/>
                <a:gd name="T45" fmla="*/ 302 h 428"/>
                <a:gd name="T46" fmla="*/ 82 w 601"/>
                <a:gd name="T47" fmla="*/ 328 h 428"/>
                <a:gd name="T48" fmla="*/ 111 w 601"/>
                <a:gd name="T49" fmla="*/ 350 h 428"/>
                <a:gd name="T50" fmla="*/ 110 w 601"/>
                <a:gd name="T51" fmla="*/ 365 h 428"/>
                <a:gd name="T52" fmla="*/ 143 w 601"/>
                <a:gd name="T53" fmla="*/ 394 h 428"/>
                <a:gd name="T54" fmla="*/ 162 w 601"/>
                <a:gd name="T55" fmla="*/ 374 h 428"/>
                <a:gd name="T56" fmla="*/ 174 w 601"/>
                <a:gd name="T57" fmla="*/ 412 h 428"/>
                <a:gd name="T58" fmla="*/ 348 w 601"/>
                <a:gd name="T59" fmla="*/ 188 h 428"/>
                <a:gd name="T60" fmla="*/ 413 w 601"/>
                <a:gd name="T61" fmla="*/ 235 h 428"/>
                <a:gd name="T62" fmla="*/ 348 w 601"/>
                <a:gd name="T63" fmla="*/ 188 h 428"/>
                <a:gd name="T64" fmla="*/ 336 w 601"/>
                <a:gd name="T65" fmla="*/ 392 h 428"/>
                <a:gd name="T66" fmla="*/ 308 w 601"/>
                <a:gd name="T67" fmla="*/ 357 h 428"/>
                <a:gd name="T68" fmla="*/ 265 w 601"/>
                <a:gd name="T69" fmla="*/ 412 h 428"/>
                <a:gd name="T70" fmla="*/ 256 w 601"/>
                <a:gd name="T71" fmla="*/ 387 h 428"/>
                <a:gd name="T72" fmla="*/ 265 w 601"/>
                <a:gd name="T73" fmla="*/ 412 h 428"/>
                <a:gd name="T74" fmla="*/ 261 w 601"/>
                <a:gd name="T75" fmla="*/ 235 h 428"/>
                <a:gd name="T76" fmla="*/ 248 w 601"/>
                <a:gd name="T77" fmla="*/ 201 h 428"/>
                <a:gd name="T78" fmla="*/ 206 w 601"/>
                <a:gd name="T79" fmla="*/ 206 h 428"/>
                <a:gd name="T80" fmla="*/ 201 w 601"/>
                <a:gd name="T81" fmla="*/ 223 h 428"/>
                <a:gd name="T82" fmla="*/ 206 w 601"/>
                <a:gd name="T83" fmla="*/ 206 h 428"/>
                <a:gd name="T84" fmla="*/ 169 w 601"/>
                <a:gd name="T85" fmla="*/ 204 h 428"/>
                <a:gd name="T86" fmla="*/ 159 w 601"/>
                <a:gd name="T87" fmla="*/ 232 h 428"/>
                <a:gd name="T88" fmla="*/ 107 w 601"/>
                <a:gd name="T89" fmla="*/ 231 h 428"/>
                <a:gd name="T90" fmla="*/ 129 w 601"/>
                <a:gd name="T91" fmla="*/ 199 h 428"/>
                <a:gd name="T92" fmla="*/ 107 w 601"/>
                <a:gd name="T93" fmla="*/ 231 h 428"/>
                <a:gd name="T94" fmla="*/ 129 w 601"/>
                <a:gd name="T95" fmla="*/ 275 h 428"/>
                <a:gd name="T96" fmla="*/ 139 w 601"/>
                <a:gd name="T97" fmla="*/ 272 h 428"/>
                <a:gd name="T98" fmla="*/ 186 w 601"/>
                <a:gd name="T99" fmla="*/ 321 h 428"/>
                <a:gd name="T100" fmla="*/ 235 w 601"/>
                <a:gd name="T101" fmla="*/ 284 h 428"/>
                <a:gd name="T102" fmla="*/ 242 w 601"/>
                <a:gd name="T103" fmla="*/ 284 h 428"/>
                <a:gd name="T104" fmla="*/ 191 w 601"/>
                <a:gd name="T105" fmla="*/ 332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1" h="428">
                  <a:moveTo>
                    <a:pt x="198" y="419"/>
                  </a:moveTo>
                  <a:cubicBezTo>
                    <a:pt x="199" y="410"/>
                    <a:pt x="199" y="401"/>
                    <a:pt x="201" y="392"/>
                  </a:cubicBezTo>
                  <a:cubicBezTo>
                    <a:pt x="203" y="388"/>
                    <a:pt x="209" y="389"/>
                    <a:pt x="208" y="393"/>
                  </a:cubicBezTo>
                  <a:cubicBezTo>
                    <a:pt x="207" y="403"/>
                    <a:pt x="207" y="412"/>
                    <a:pt x="206" y="421"/>
                  </a:cubicBezTo>
                  <a:cubicBezTo>
                    <a:pt x="213" y="423"/>
                    <a:pt x="221" y="424"/>
                    <a:pt x="228" y="425"/>
                  </a:cubicBezTo>
                  <a:cubicBezTo>
                    <a:pt x="244" y="427"/>
                    <a:pt x="261" y="428"/>
                    <a:pt x="276" y="428"/>
                  </a:cubicBezTo>
                  <a:cubicBezTo>
                    <a:pt x="293" y="428"/>
                    <a:pt x="310" y="427"/>
                    <a:pt x="327" y="424"/>
                  </a:cubicBezTo>
                  <a:cubicBezTo>
                    <a:pt x="342" y="422"/>
                    <a:pt x="356" y="419"/>
                    <a:pt x="371" y="415"/>
                  </a:cubicBezTo>
                  <a:cubicBezTo>
                    <a:pt x="388" y="411"/>
                    <a:pt x="404" y="405"/>
                    <a:pt x="421" y="399"/>
                  </a:cubicBezTo>
                  <a:cubicBezTo>
                    <a:pt x="433" y="395"/>
                    <a:pt x="445" y="389"/>
                    <a:pt x="456" y="383"/>
                  </a:cubicBezTo>
                  <a:cubicBezTo>
                    <a:pt x="468" y="378"/>
                    <a:pt x="479" y="371"/>
                    <a:pt x="489" y="364"/>
                  </a:cubicBezTo>
                  <a:cubicBezTo>
                    <a:pt x="506" y="353"/>
                    <a:pt x="522" y="340"/>
                    <a:pt x="536" y="325"/>
                  </a:cubicBezTo>
                  <a:cubicBezTo>
                    <a:pt x="543" y="317"/>
                    <a:pt x="551" y="309"/>
                    <a:pt x="557" y="301"/>
                  </a:cubicBezTo>
                  <a:cubicBezTo>
                    <a:pt x="565" y="291"/>
                    <a:pt x="573" y="281"/>
                    <a:pt x="579" y="270"/>
                  </a:cubicBezTo>
                  <a:cubicBezTo>
                    <a:pt x="584" y="261"/>
                    <a:pt x="589" y="252"/>
                    <a:pt x="593" y="242"/>
                  </a:cubicBezTo>
                  <a:cubicBezTo>
                    <a:pt x="598" y="228"/>
                    <a:pt x="601" y="213"/>
                    <a:pt x="601" y="197"/>
                  </a:cubicBezTo>
                  <a:cubicBezTo>
                    <a:pt x="601" y="177"/>
                    <a:pt x="597" y="157"/>
                    <a:pt x="589" y="139"/>
                  </a:cubicBezTo>
                  <a:cubicBezTo>
                    <a:pt x="583" y="123"/>
                    <a:pt x="574" y="109"/>
                    <a:pt x="564" y="95"/>
                  </a:cubicBezTo>
                  <a:cubicBezTo>
                    <a:pt x="492" y="82"/>
                    <a:pt x="418" y="80"/>
                    <a:pt x="346" y="68"/>
                  </a:cubicBezTo>
                  <a:cubicBezTo>
                    <a:pt x="347" y="87"/>
                    <a:pt x="339" y="105"/>
                    <a:pt x="320" y="112"/>
                  </a:cubicBezTo>
                  <a:cubicBezTo>
                    <a:pt x="291" y="123"/>
                    <a:pt x="261" y="106"/>
                    <a:pt x="250" y="79"/>
                  </a:cubicBezTo>
                  <a:cubicBezTo>
                    <a:pt x="247" y="73"/>
                    <a:pt x="246" y="66"/>
                    <a:pt x="246" y="60"/>
                  </a:cubicBezTo>
                  <a:cubicBezTo>
                    <a:pt x="231" y="58"/>
                    <a:pt x="217" y="55"/>
                    <a:pt x="202" y="54"/>
                  </a:cubicBezTo>
                  <a:cubicBezTo>
                    <a:pt x="202" y="71"/>
                    <a:pt x="193" y="87"/>
                    <a:pt x="176" y="93"/>
                  </a:cubicBezTo>
                  <a:cubicBezTo>
                    <a:pt x="148" y="104"/>
                    <a:pt x="118" y="86"/>
                    <a:pt x="106" y="60"/>
                  </a:cubicBezTo>
                  <a:cubicBezTo>
                    <a:pt x="100" y="46"/>
                    <a:pt x="100" y="30"/>
                    <a:pt x="107" y="16"/>
                  </a:cubicBezTo>
                  <a:cubicBezTo>
                    <a:pt x="111" y="9"/>
                    <a:pt x="116" y="3"/>
                    <a:pt x="122" y="0"/>
                  </a:cubicBezTo>
                  <a:cubicBezTo>
                    <a:pt x="89" y="4"/>
                    <a:pt x="56" y="10"/>
                    <a:pt x="23" y="15"/>
                  </a:cubicBezTo>
                  <a:cubicBezTo>
                    <a:pt x="41" y="30"/>
                    <a:pt x="45" y="59"/>
                    <a:pt x="44" y="80"/>
                  </a:cubicBezTo>
                  <a:cubicBezTo>
                    <a:pt x="44" y="105"/>
                    <a:pt x="35" y="141"/>
                    <a:pt x="3" y="147"/>
                  </a:cubicBezTo>
                  <a:cubicBezTo>
                    <a:pt x="2" y="147"/>
                    <a:pt x="1" y="147"/>
                    <a:pt x="0" y="147"/>
                  </a:cubicBezTo>
                  <a:cubicBezTo>
                    <a:pt x="13" y="154"/>
                    <a:pt x="26" y="161"/>
                    <a:pt x="41" y="165"/>
                  </a:cubicBezTo>
                  <a:cubicBezTo>
                    <a:pt x="45" y="167"/>
                    <a:pt x="49" y="168"/>
                    <a:pt x="54" y="168"/>
                  </a:cubicBezTo>
                  <a:cubicBezTo>
                    <a:pt x="56" y="164"/>
                    <a:pt x="58" y="160"/>
                    <a:pt x="60" y="156"/>
                  </a:cubicBezTo>
                  <a:cubicBezTo>
                    <a:pt x="64" y="150"/>
                    <a:pt x="72" y="157"/>
                    <a:pt x="69" y="163"/>
                  </a:cubicBezTo>
                  <a:cubicBezTo>
                    <a:pt x="67" y="165"/>
                    <a:pt x="66" y="167"/>
                    <a:pt x="65" y="169"/>
                  </a:cubicBezTo>
                  <a:cubicBezTo>
                    <a:pt x="78" y="170"/>
                    <a:pt x="90" y="170"/>
                    <a:pt x="104" y="170"/>
                  </a:cubicBezTo>
                  <a:cubicBezTo>
                    <a:pt x="109" y="171"/>
                    <a:pt x="108" y="179"/>
                    <a:pt x="103" y="180"/>
                  </a:cubicBezTo>
                  <a:cubicBezTo>
                    <a:pt x="88" y="182"/>
                    <a:pt x="74" y="182"/>
                    <a:pt x="60" y="179"/>
                  </a:cubicBezTo>
                  <a:cubicBezTo>
                    <a:pt x="59" y="181"/>
                    <a:pt x="59" y="183"/>
                    <a:pt x="58" y="184"/>
                  </a:cubicBezTo>
                  <a:cubicBezTo>
                    <a:pt x="56" y="189"/>
                    <a:pt x="54" y="195"/>
                    <a:pt x="53" y="200"/>
                  </a:cubicBezTo>
                  <a:cubicBezTo>
                    <a:pt x="49" y="218"/>
                    <a:pt x="49" y="237"/>
                    <a:pt x="53" y="256"/>
                  </a:cubicBezTo>
                  <a:cubicBezTo>
                    <a:pt x="55" y="266"/>
                    <a:pt x="58" y="277"/>
                    <a:pt x="62" y="288"/>
                  </a:cubicBezTo>
                  <a:cubicBezTo>
                    <a:pt x="64" y="294"/>
                    <a:pt x="67" y="301"/>
                    <a:pt x="70" y="307"/>
                  </a:cubicBezTo>
                  <a:cubicBezTo>
                    <a:pt x="74" y="303"/>
                    <a:pt x="78" y="300"/>
                    <a:pt x="82" y="296"/>
                  </a:cubicBezTo>
                  <a:cubicBezTo>
                    <a:pt x="85" y="294"/>
                    <a:pt x="89" y="299"/>
                    <a:pt x="86" y="302"/>
                  </a:cubicBezTo>
                  <a:cubicBezTo>
                    <a:pt x="81" y="306"/>
                    <a:pt x="78" y="310"/>
                    <a:pt x="74" y="315"/>
                  </a:cubicBezTo>
                  <a:cubicBezTo>
                    <a:pt x="77" y="319"/>
                    <a:pt x="79" y="324"/>
                    <a:pt x="82" y="328"/>
                  </a:cubicBezTo>
                  <a:cubicBezTo>
                    <a:pt x="89" y="339"/>
                    <a:pt x="96" y="350"/>
                    <a:pt x="105" y="359"/>
                  </a:cubicBezTo>
                  <a:cubicBezTo>
                    <a:pt x="107" y="356"/>
                    <a:pt x="109" y="353"/>
                    <a:pt x="111" y="350"/>
                  </a:cubicBezTo>
                  <a:cubicBezTo>
                    <a:pt x="114" y="346"/>
                    <a:pt x="119" y="350"/>
                    <a:pt x="117" y="354"/>
                  </a:cubicBezTo>
                  <a:cubicBezTo>
                    <a:pt x="114" y="358"/>
                    <a:pt x="112" y="361"/>
                    <a:pt x="110" y="365"/>
                  </a:cubicBezTo>
                  <a:cubicBezTo>
                    <a:pt x="114" y="369"/>
                    <a:pt x="117" y="373"/>
                    <a:pt x="121" y="376"/>
                  </a:cubicBezTo>
                  <a:cubicBezTo>
                    <a:pt x="128" y="383"/>
                    <a:pt x="135" y="389"/>
                    <a:pt x="143" y="394"/>
                  </a:cubicBezTo>
                  <a:cubicBezTo>
                    <a:pt x="146" y="385"/>
                    <a:pt x="151" y="377"/>
                    <a:pt x="156" y="369"/>
                  </a:cubicBezTo>
                  <a:cubicBezTo>
                    <a:pt x="159" y="366"/>
                    <a:pt x="164" y="370"/>
                    <a:pt x="162" y="374"/>
                  </a:cubicBezTo>
                  <a:cubicBezTo>
                    <a:pt x="156" y="382"/>
                    <a:pt x="153" y="390"/>
                    <a:pt x="150" y="399"/>
                  </a:cubicBezTo>
                  <a:cubicBezTo>
                    <a:pt x="157" y="404"/>
                    <a:pt x="166" y="408"/>
                    <a:pt x="174" y="412"/>
                  </a:cubicBezTo>
                  <a:cubicBezTo>
                    <a:pt x="182" y="415"/>
                    <a:pt x="190" y="417"/>
                    <a:pt x="198" y="419"/>
                  </a:cubicBezTo>
                  <a:close/>
                  <a:moveTo>
                    <a:pt x="348" y="188"/>
                  </a:moveTo>
                  <a:cubicBezTo>
                    <a:pt x="368" y="171"/>
                    <a:pt x="392" y="178"/>
                    <a:pt x="404" y="194"/>
                  </a:cubicBezTo>
                  <a:cubicBezTo>
                    <a:pt x="413" y="204"/>
                    <a:pt x="417" y="220"/>
                    <a:pt x="413" y="235"/>
                  </a:cubicBezTo>
                  <a:cubicBezTo>
                    <a:pt x="404" y="269"/>
                    <a:pt x="365" y="286"/>
                    <a:pt x="340" y="256"/>
                  </a:cubicBezTo>
                  <a:cubicBezTo>
                    <a:pt x="322" y="234"/>
                    <a:pt x="325" y="205"/>
                    <a:pt x="348" y="188"/>
                  </a:cubicBezTo>
                  <a:close/>
                  <a:moveTo>
                    <a:pt x="315" y="356"/>
                  </a:moveTo>
                  <a:cubicBezTo>
                    <a:pt x="318" y="371"/>
                    <a:pt x="326" y="381"/>
                    <a:pt x="336" y="392"/>
                  </a:cubicBezTo>
                  <a:cubicBezTo>
                    <a:pt x="339" y="395"/>
                    <a:pt x="333" y="400"/>
                    <a:pt x="330" y="397"/>
                  </a:cubicBezTo>
                  <a:cubicBezTo>
                    <a:pt x="318" y="387"/>
                    <a:pt x="311" y="372"/>
                    <a:pt x="308" y="357"/>
                  </a:cubicBezTo>
                  <a:cubicBezTo>
                    <a:pt x="308" y="353"/>
                    <a:pt x="314" y="352"/>
                    <a:pt x="315" y="356"/>
                  </a:cubicBezTo>
                  <a:close/>
                  <a:moveTo>
                    <a:pt x="265" y="412"/>
                  </a:moveTo>
                  <a:cubicBezTo>
                    <a:pt x="267" y="416"/>
                    <a:pt x="260" y="419"/>
                    <a:pt x="258" y="414"/>
                  </a:cubicBezTo>
                  <a:cubicBezTo>
                    <a:pt x="255" y="406"/>
                    <a:pt x="256" y="396"/>
                    <a:pt x="256" y="387"/>
                  </a:cubicBezTo>
                  <a:cubicBezTo>
                    <a:pt x="256" y="383"/>
                    <a:pt x="262" y="382"/>
                    <a:pt x="262" y="386"/>
                  </a:cubicBezTo>
                  <a:cubicBezTo>
                    <a:pt x="262" y="395"/>
                    <a:pt x="263" y="403"/>
                    <a:pt x="265" y="412"/>
                  </a:cubicBezTo>
                  <a:close/>
                  <a:moveTo>
                    <a:pt x="255" y="198"/>
                  </a:moveTo>
                  <a:cubicBezTo>
                    <a:pt x="259" y="210"/>
                    <a:pt x="261" y="222"/>
                    <a:pt x="261" y="235"/>
                  </a:cubicBezTo>
                  <a:cubicBezTo>
                    <a:pt x="262" y="240"/>
                    <a:pt x="254" y="240"/>
                    <a:pt x="253" y="235"/>
                  </a:cubicBezTo>
                  <a:cubicBezTo>
                    <a:pt x="251" y="224"/>
                    <a:pt x="251" y="212"/>
                    <a:pt x="248" y="201"/>
                  </a:cubicBezTo>
                  <a:cubicBezTo>
                    <a:pt x="246" y="196"/>
                    <a:pt x="253" y="193"/>
                    <a:pt x="255" y="198"/>
                  </a:cubicBezTo>
                  <a:close/>
                  <a:moveTo>
                    <a:pt x="206" y="206"/>
                  </a:moveTo>
                  <a:cubicBezTo>
                    <a:pt x="208" y="212"/>
                    <a:pt x="210" y="217"/>
                    <a:pt x="209" y="224"/>
                  </a:cubicBezTo>
                  <a:cubicBezTo>
                    <a:pt x="208" y="229"/>
                    <a:pt x="201" y="227"/>
                    <a:pt x="201" y="223"/>
                  </a:cubicBezTo>
                  <a:cubicBezTo>
                    <a:pt x="201" y="217"/>
                    <a:pt x="200" y="213"/>
                    <a:pt x="199" y="208"/>
                  </a:cubicBezTo>
                  <a:cubicBezTo>
                    <a:pt x="197" y="204"/>
                    <a:pt x="204" y="201"/>
                    <a:pt x="206" y="206"/>
                  </a:cubicBezTo>
                  <a:close/>
                  <a:moveTo>
                    <a:pt x="163" y="202"/>
                  </a:moveTo>
                  <a:cubicBezTo>
                    <a:pt x="165" y="198"/>
                    <a:pt x="171" y="200"/>
                    <a:pt x="169" y="204"/>
                  </a:cubicBezTo>
                  <a:cubicBezTo>
                    <a:pt x="166" y="213"/>
                    <a:pt x="167" y="222"/>
                    <a:pt x="167" y="231"/>
                  </a:cubicBezTo>
                  <a:cubicBezTo>
                    <a:pt x="167" y="236"/>
                    <a:pt x="159" y="237"/>
                    <a:pt x="159" y="232"/>
                  </a:cubicBezTo>
                  <a:cubicBezTo>
                    <a:pt x="158" y="222"/>
                    <a:pt x="159" y="211"/>
                    <a:pt x="163" y="202"/>
                  </a:cubicBezTo>
                  <a:close/>
                  <a:moveTo>
                    <a:pt x="107" y="231"/>
                  </a:moveTo>
                  <a:cubicBezTo>
                    <a:pt x="104" y="235"/>
                    <a:pt x="98" y="233"/>
                    <a:pt x="100" y="228"/>
                  </a:cubicBezTo>
                  <a:cubicBezTo>
                    <a:pt x="106" y="215"/>
                    <a:pt x="118" y="207"/>
                    <a:pt x="129" y="199"/>
                  </a:cubicBezTo>
                  <a:cubicBezTo>
                    <a:pt x="133" y="197"/>
                    <a:pt x="136" y="202"/>
                    <a:pt x="133" y="205"/>
                  </a:cubicBezTo>
                  <a:cubicBezTo>
                    <a:pt x="123" y="212"/>
                    <a:pt x="113" y="220"/>
                    <a:pt x="107" y="231"/>
                  </a:cubicBezTo>
                  <a:close/>
                  <a:moveTo>
                    <a:pt x="147" y="311"/>
                  </a:moveTo>
                  <a:cubicBezTo>
                    <a:pt x="136" y="301"/>
                    <a:pt x="129" y="288"/>
                    <a:pt x="129" y="275"/>
                  </a:cubicBezTo>
                  <a:cubicBezTo>
                    <a:pt x="130" y="272"/>
                    <a:pt x="132" y="270"/>
                    <a:pt x="134" y="269"/>
                  </a:cubicBezTo>
                  <a:cubicBezTo>
                    <a:pt x="136" y="269"/>
                    <a:pt x="138" y="270"/>
                    <a:pt x="139" y="272"/>
                  </a:cubicBezTo>
                  <a:cubicBezTo>
                    <a:pt x="143" y="284"/>
                    <a:pt x="146" y="294"/>
                    <a:pt x="155" y="303"/>
                  </a:cubicBezTo>
                  <a:cubicBezTo>
                    <a:pt x="163" y="312"/>
                    <a:pt x="175" y="318"/>
                    <a:pt x="186" y="321"/>
                  </a:cubicBezTo>
                  <a:cubicBezTo>
                    <a:pt x="197" y="323"/>
                    <a:pt x="209" y="323"/>
                    <a:pt x="218" y="317"/>
                  </a:cubicBezTo>
                  <a:cubicBezTo>
                    <a:pt x="230" y="310"/>
                    <a:pt x="234" y="296"/>
                    <a:pt x="235" y="284"/>
                  </a:cubicBezTo>
                  <a:cubicBezTo>
                    <a:pt x="235" y="281"/>
                    <a:pt x="237" y="280"/>
                    <a:pt x="239" y="281"/>
                  </a:cubicBezTo>
                  <a:cubicBezTo>
                    <a:pt x="241" y="281"/>
                    <a:pt x="242" y="282"/>
                    <a:pt x="242" y="284"/>
                  </a:cubicBezTo>
                  <a:cubicBezTo>
                    <a:pt x="242" y="302"/>
                    <a:pt x="235" y="317"/>
                    <a:pt x="223" y="325"/>
                  </a:cubicBezTo>
                  <a:cubicBezTo>
                    <a:pt x="214" y="331"/>
                    <a:pt x="203" y="333"/>
                    <a:pt x="191" y="332"/>
                  </a:cubicBezTo>
                  <a:cubicBezTo>
                    <a:pt x="176" y="331"/>
                    <a:pt x="159" y="323"/>
                    <a:pt x="147" y="311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212"/>
            <p:cNvSpPr>
              <a:spLocks/>
            </p:cNvSpPr>
            <p:nvPr/>
          </p:nvSpPr>
          <p:spPr bwMode="auto">
            <a:xfrm>
              <a:off x="-37865050" y="12797381"/>
              <a:ext cx="122237" cy="120650"/>
            </a:xfrm>
            <a:custGeom>
              <a:avLst/>
              <a:gdLst>
                <a:gd name="T0" fmla="*/ 31 w 38"/>
                <a:gd name="T1" fmla="*/ 2 h 38"/>
                <a:gd name="T2" fmla="*/ 2 w 38"/>
                <a:gd name="T3" fmla="*/ 31 h 38"/>
                <a:gd name="T4" fmla="*/ 9 w 38"/>
                <a:gd name="T5" fmla="*/ 34 h 38"/>
                <a:gd name="T6" fmla="*/ 35 w 38"/>
                <a:gd name="T7" fmla="*/ 8 h 38"/>
                <a:gd name="T8" fmla="*/ 31 w 38"/>
                <a:gd name="T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1" y="2"/>
                  </a:moveTo>
                  <a:cubicBezTo>
                    <a:pt x="20" y="10"/>
                    <a:pt x="8" y="18"/>
                    <a:pt x="2" y="31"/>
                  </a:cubicBezTo>
                  <a:cubicBezTo>
                    <a:pt x="0" y="36"/>
                    <a:pt x="6" y="38"/>
                    <a:pt x="9" y="34"/>
                  </a:cubicBezTo>
                  <a:cubicBezTo>
                    <a:pt x="15" y="23"/>
                    <a:pt x="25" y="15"/>
                    <a:pt x="35" y="8"/>
                  </a:cubicBezTo>
                  <a:cubicBezTo>
                    <a:pt x="38" y="5"/>
                    <a:pt x="35" y="0"/>
                    <a:pt x="31" y="2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213"/>
            <p:cNvSpPr>
              <a:spLocks/>
            </p:cNvSpPr>
            <p:nvPr/>
          </p:nvSpPr>
          <p:spPr bwMode="auto">
            <a:xfrm>
              <a:off x="-37672963" y="12800556"/>
              <a:ext cx="41275" cy="123825"/>
            </a:xfrm>
            <a:custGeom>
              <a:avLst/>
              <a:gdLst>
                <a:gd name="T0" fmla="*/ 9 w 13"/>
                <a:gd name="T1" fmla="*/ 33 h 39"/>
                <a:gd name="T2" fmla="*/ 11 w 13"/>
                <a:gd name="T3" fmla="*/ 6 h 39"/>
                <a:gd name="T4" fmla="*/ 5 w 13"/>
                <a:gd name="T5" fmla="*/ 4 h 39"/>
                <a:gd name="T6" fmla="*/ 1 w 13"/>
                <a:gd name="T7" fmla="*/ 34 h 39"/>
                <a:gd name="T8" fmla="*/ 9 w 13"/>
                <a:gd name="T9" fmla="*/ 3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9">
                  <a:moveTo>
                    <a:pt x="9" y="33"/>
                  </a:moveTo>
                  <a:cubicBezTo>
                    <a:pt x="9" y="24"/>
                    <a:pt x="8" y="15"/>
                    <a:pt x="11" y="6"/>
                  </a:cubicBezTo>
                  <a:cubicBezTo>
                    <a:pt x="13" y="2"/>
                    <a:pt x="7" y="0"/>
                    <a:pt x="5" y="4"/>
                  </a:cubicBezTo>
                  <a:cubicBezTo>
                    <a:pt x="1" y="13"/>
                    <a:pt x="0" y="24"/>
                    <a:pt x="1" y="34"/>
                  </a:cubicBezTo>
                  <a:cubicBezTo>
                    <a:pt x="1" y="39"/>
                    <a:pt x="9" y="38"/>
                    <a:pt x="9" y="33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14"/>
            <p:cNvSpPr>
              <a:spLocks/>
            </p:cNvSpPr>
            <p:nvPr/>
          </p:nvSpPr>
          <p:spPr bwMode="auto">
            <a:xfrm>
              <a:off x="-37549138" y="12810081"/>
              <a:ext cx="41275" cy="88900"/>
            </a:xfrm>
            <a:custGeom>
              <a:avLst/>
              <a:gdLst>
                <a:gd name="T0" fmla="*/ 4 w 13"/>
                <a:gd name="T1" fmla="*/ 22 h 28"/>
                <a:gd name="T2" fmla="*/ 12 w 13"/>
                <a:gd name="T3" fmla="*/ 23 h 28"/>
                <a:gd name="T4" fmla="*/ 9 w 13"/>
                <a:gd name="T5" fmla="*/ 5 h 28"/>
                <a:gd name="T6" fmla="*/ 2 w 13"/>
                <a:gd name="T7" fmla="*/ 7 h 28"/>
                <a:gd name="T8" fmla="*/ 4 w 13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4" y="22"/>
                  </a:moveTo>
                  <a:cubicBezTo>
                    <a:pt x="4" y="26"/>
                    <a:pt x="11" y="28"/>
                    <a:pt x="12" y="23"/>
                  </a:cubicBezTo>
                  <a:cubicBezTo>
                    <a:pt x="13" y="16"/>
                    <a:pt x="11" y="11"/>
                    <a:pt x="9" y="5"/>
                  </a:cubicBezTo>
                  <a:cubicBezTo>
                    <a:pt x="7" y="0"/>
                    <a:pt x="0" y="3"/>
                    <a:pt x="2" y="7"/>
                  </a:cubicBezTo>
                  <a:cubicBezTo>
                    <a:pt x="3" y="12"/>
                    <a:pt x="4" y="16"/>
                    <a:pt x="4" y="22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15"/>
            <p:cNvSpPr>
              <a:spLocks/>
            </p:cNvSpPr>
            <p:nvPr/>
          </p:nvSpPr>
          <p:spPr bwMode="auto">
            <a:xfrm>
              <a:off x="-37393563" y="12784681"/>
              <a:ext cx="50800" cy="149225"/>
            </a:xfrm>
            <a:custGeom>
              <a:avLst/>
              <a:gdLst>
                <a:gd name="T0" fmla="*/ 7 w 16"/>
                <a:gd name="T1" fmla="*/ 42 h 47"/>
                <a:gd name="T2" fmla="*/ 15 w 16"/>
                <a:gd name="T3" fmla="*/ 42 h 47"/>
                <a:gd name="T4" fmla="*/ 9 w 16"/>
                <a:gd name="T5" fmla="*/ 5 h 47"/>
                <a:gd name="T6" fmla="*/ 2 w 16"/>
                <a:gd name="T7" fmla="*/ 8 h 47"/>
                <a:gd name="T8" fmla="*/ 7 w 16"/>
                <a:gd name="T9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7" y="42"/>
                  </a:moveTo>
                  <a:cubicBezTo>
                    <a:pt x="8" y="47"/>
                    <a:pt x="16" y="47"/>
                    <a:pt x="15" y="42"/>
                  </a:cubicBezTo>
                  <a:cubicBezTo>
                    <a:pt x="15" y="29"/>
                    <a:pt x="13" y="17"/>
                    <a:pt x="9" y="5"/>
                  </a:cubicBezTo>
                  <a:cubicBezTo>
                    <a:pt x="7" y="0"/>
                    <a:pt x="0" y="3"/>
                    <a:pt x="2" y="8"/>
                  </a:cubicBezTo>
                  <a:cubicBezTo>
                    <a:pt x="5" y="19"/>
                    <a:pt x="5" y="31"/>
                    <a:pt x="7" y="42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16"/>
            <p:cNvSpPr>
              <a:spLocks/>
            </p:cNvSpPr>
            <p:nvPr/>
          </p:nvSpPr>
          <p:spPr bwMode="auto">
            <a:xfrm>
              <a:off x="-37150675" y="12714831"/>
              <a:ext cx="301625" cy="365125"/>
            </a:xfrm>
            <a:custGeom>
              <a:avLst/>
              <a:gdLst>
                <a:gd name="T0" fmla="*/ 91 w 95"/>
                <a:gd name="T1" fmla="*/ 64 h 115"/>
                <a:gd name="T2" fmla="*/ 82 w 95"/>
                <a:gd name="T3" fmla="*/ 23 h 115"/>
                <a:gd name="T4" fmla="*/ 26 w 95"/>
                <a:gd name="T5" fmla="*/ 17 h 115"/>
                <a:gd name="T6" fmla="*/ 18 w 95"/>
                <a:gd name="T7" fmla="*/ 85 h 115"/>
                <a:gd name="T8" fmla="*/ 91 w 95"/>
                <a:gd name="T9" fmla="*/ 6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1" y="64"/>
                  </a:moveTo>
                  <a:cubicBezTo>
                    <a:pt x="95" y="49"/>
                    <a:pt x="91" y="33"/>
                    <a:pt x="82" y="23"/>
                  </a:cubicBezTo>
                  <a:cubicBezTo>
                    <a:pt x="70" y="7"/>
                    <a:pt x="46" y="0"/>
                    <a:pt x="26" y="17"/>
                  </a:cubicBezTo>
                  <a:cubicBezTo>
                    <a:pt x="3" y="34"/>
                    <a:pt x="0" y="63"/>
                    <a:pt x="18" y="85"/>
                  </a:cubicBezTo>
                  <a:cubicBezTo>
                    <a:pt x="43" y="115"/>
                    <a:pt x="82" y="98"/>
                    <a:pt x="91" y="64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17"/>
            <p:cNvSpPr>
              <a:spLocks/>
            </p:cNvSpPr>
            <p:nvPr/>
          </p:nvSpPr>
          <p:spPr bwMode="auto">
            <a:xfrm>
              <a:off x="-37195125" y="13291093"/>
              <a:ext cx="98425" cy="152400"/>
            </a:xfrm>
            <a:custGeom>
              <a:avLst/>
              <a:gdLst>
                <a:gd name="T0" fmla="*/ 22 w 31"/>
                <a:gd name="T1" fmla="*/ 45 h 48"/>
                <a:gd name="T2" fmla="*/ 28 w 31"/>
                <a:gd name="T3" fmla="*/ 40 h 48"/>
                <a:gd name="T4" fmla="*/ 7 w 31"/>
                <a:gd name="T5" fmla="*/ 4 h 48"/>
                <a:gd name="T6" fmla="*/ 0 w 31"/>
                <a:gd name="T7" fmla="*/ 5 h 48"/>
                <a:gd name="T8" fmla="*/ 22 w 31"/>
                <a:gd name="T9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22" y="45"/>
                  </a:moveTo>
                  <a:cubicBezTo>
                    <a:pt x="25" y="48"/>
                    <a:pt x="31" y="43"/>
                    <a:pt x="28" y="40"/>
                  </a:cubicBezTo>
                  <a:cubicBezTo>
                    <a:pt x="18" y="29"/>
                    <a:pt x="10" y="19"/>
                    <a:pt x="7" y="4"/>
                  </a:cubicBezTo>
                  <a:cubicBezTo>
                    <a:pt x="6" y="0"/>
                    <a:pt x="0" y="1"/>
                    <a:pt x="0" y="5"/>
                  </a:cubicBezTo>
                  <a:cubicBezTo>
                    <a:pt x="3" y="20"/>
                    <a:pt x="10" y="35"/>
                    <a:pt x="22" y="45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18"/>
            <p:cNvSpPr>
              <a:spLocks/>
            </p:cNvSpPr>
            <p:nvPr/>
          </p:nvSpPr>
          <p:spPr bwMode="auto">
            <a:xfrm>
              <a:off x="-37364988" y="13386343"/>
              <a:ext cx="38100" cy="117475"/>
            </a:xfrm>
            <a:custGeom>
              <a:avLst/>
              <a:gdLst>
                <a:gd name="T0" fmla="*/ 1 w 12"/>
                <a:gd name="T1" fmla="*/ 5 h 37"/>
                <a:gd name="T2" fmla="*/ 3 w 12"/>
                <a:gd name="T3" fmla="*/ 32 h 37"/>
                <a:gd name="T4" fmla="*/ 10 w 12"/>
                <a:gd name="T5" fmla="*/ 30 h 37"/>
                <a:gd name="T6" fmla="*/ 7 w 12"/>
                <a:gd name="T7" fmla="*/ 4 h 37"/>
                <a:gd name="T8" fmla="*/ 1 w 12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7">
                  <a:moveTo>
                    <a:pt x="1" y="5"/>
                  </a:moveTo>
                  <a:cubicBezTo>
                    <a:pt x="1" y="14"/>
                    <a:pt x="0" y="24"/>
                    <a:pt x="3" y="32"/>
                  </a:cubicBezTo>
                  <a:cubicBezTo>
                    <a:pt x="5" y="37"/>
                    <a:pt x="12" y="34"/>
                    <a:pt x="10" y="30"/>
                  </a:cubicBezTo>
                  <a:cubicBezTo>
                    <a:pt x="8" y="21"/>
                    <a:pt x="7" y="13"/>
                    <a:pt x="7" y="4"/>
                  </a:cubicBezTo>
                  <a:cubicBezTo>
                    <a:pt x="7" y="0"/>
                    <a:pt x="1" y="1"/>
                    <a:pt x="1" y="5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19"/>
            <p:cNvSpPr>
              <a:spLocks/>
            </p:cNvSpPr>
            <p:nvPr/>
          </p:nvSpPr>
          <p:spPr bwMode="auto">
            <a:xfrm>
              <a:off x="-37842825" y="13332368"/>
              <a:ext cx="122237" cy="127000"/>
            </a:xfrm>
            <a:custGeom>
              <a:avLst/>
              <a:gdLst>
                <a:gd name="T0" fmla="*/ 38 w 38"/>
                <a:gd name="T1" fmla="*/ 29 h 40"/>
                <a:gd name="T2" fmla="*/ 16 w 38"/>
                <a:gd name="T3" fmla="*/ 11 h 40"/>
                <a:gd name="T4" fmla="*/ 5 w 38"/>
                <a:gd name="T5" fmla="*/ 0 h 40"/>
                <a:gd name="T6" fmla="*/ 0 w 38"/>
                <a:gd name="T7" fmla="*/ 10 h 40"/>
                <a:gd name="T8" fmla="*/ 9 w 38"/>
                <a:gd name="T9" fmla="*/ 19 h 40"/>
                <a:gd name="T10" fmla="*/ 35 w 38"/>
                <a:gd name="T11" fmla="*/ 40 h 40"/>
                <a:gd name="T12" fmla="*/ 35 w 38"/>
                <a:gd name="T13" fmla="*/ 39 h 40"/>
                <a:gd name="T14" fmla="*/ 38 w 38"/>
                <a:gd name="T15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0">
                  <a:moveTo>
                    <a:pt x="38" y="29"/>
                  </a:moveTo>
                  <a:cubicBezTo>
                    <a:pt x="30" y="24"/>
                    <a:pt x="23" y="18"/>
                    <a:pt x="16" y="11"/>
                  </a:cubicBezTo>
                  <a:cubicBezTo>
                    <a:pt x="12" y="8"/>
                    <a:pt x="9" y="4"/>
                    <a:pt x="5" y="0"/>
                  </a:cubicBezTo>
                  <a:cubicBezTo>
                    <a:pt x="3" y="4"/>
                    <a:pt x="2" y="7"/>
                    <a:pt x="0" y="10"/>
                  </a:cubicBezTo>
                  <a:cubicBezTo>
                    <a:pt x="3" y="13"/>
                    <a:pt x="6" y="16"/>
                    <a:pt x="9" y="19"/>
                  </a:cubicBezTo>
                  <a:cubicBezTo>
                    <a:pt x="17" y="27"/>
                    <a:pt x="25" y="34"/>
                    <a:pt x="35" y="40"/>
                  </a:cubicBezTo>
                  <a:cubicBezTo>
                    <a:pt x="35" y="40"/>
                    <a:pt x="35" y="39"/>
                    <a:pt x="35" y="39"/>
                  </a:cubicBezTo>
                  <a:cubicBezTo>
                    <a:pt x="36" y="36"/>
                    <a:pt x="37" y="32"/>
                    <a:pt x="38" y="2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20"/>
            <p:cNvSpPr>
              <a:spLocks/>
            </p:cNvSpPr>
            <p:nvPr/>
          </p:nvSpPr>
          <p:spPr bwMode="auto">
            <a:xfrm>
              <a:off x="-37714238" y="13440318"/>
              <a:ext cx="168275" cy="98425"/>
            </a:xfrm>
            <a:custGeom>
              <a:avLst/>
              <a:gdLst>
                <a:gd name="T0" fmla="*/ 53 w 53"/>
                <a:gd name="T1" fmla="*/ 20 h 31"/>
                <a:gd name="T2" fmla="*/ 29 w 53"/>
                <a:gd name="T3" fmla="*/ 13 h 31"/>
                <a:gd name="T4" fmla="*/ 5 w 53"/>
                <a:gd name="T5" fmla="*/ 0 h 31"/>
                <a:gd name="T6" fmla="*/ 2 w 53"/>
                <a:gd name="T7" fmla="*/ 7 h 31"/>
                <a:gd name="T8" fmla="*/ 0 w 53"/>
                <a:gd name="T9" fmla="*/ 9 h 31"/>
                <a:gd name="T10" fmla="*/ 7 w 53"/>
                <a:gd name="T11" fmla="*/ 14 h 31"/>
                <a:gd name="T12" fmla="*/ 27 w 53"/>
                <a:gd name="T13" fmla="*/ 22 h 31"/>
                <a:gd name="T14" fmla="*/ 52 w 53"/>
                <a:gd name="T15" fmla="*/ 31 h 31"/>
                <a:gd name="T16" fmla="*/ 52 w 53"/>
                <a:gd name="T17" fmla="*/ 29 h 31"/>
                <a:gd name="T18" fmla="*/ 53 w 53"/>
                <a:gd name="T1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31">
                  <a:moveTo>
                    <a:pt x="53" y="20"/>
                  </a:moveTo>
                  <a:cubicBezTo>
                    <a:pt x="45" y="18"/>
                    <a:pt x="37" y="16"/>
                    <a:pt x="29" y="13"/>
                  </a:cubicBezTo>
                  <a:cubicBezTo>
                    <a:pt x="21" y="9"/>
                    <a:pt x="12" y="5"/>
                    <a:pt x="5" y="0"/>
                  </a:cubicBezTo>
                  <a:cubicBezTo>
                    <a:pt x="4" y="2"/>
                    <a:pt x="3" y="4"/>
                    <a:pt x="2" y="7"/>
                  </a:cubicBezTo>
                  <a:cubicBezTo>
                    <a:pt x="2" y="8"/>
                    <a:pt x="1" y="9"/>
                    <a:pt x="0" y="9"/>
                  </a:cubicBezTo>
                  <a:cubicBezTo>
                    <a:pt x="2" y="11"/>
                    <a:pt x="5" y="12"/>
                    <a:pt x="7" y="14"/>
                  </a:cubicBezTo>
                  <a:cubicBezTo>
                    <a:pt x="14" y="17"/>
                    <a:pt x="20" y="20"/>
                    <a:pt x="27" y="22"/>
                  </a:cubicBezTo>
                  <a:cubicBezTo>
                    <a:pt x="35" y="26"/>
                    <a:pt x="43" y="29"/>
                    <a:pt x="52" y="31"/>
                  </a:cubicBezTo>
                  <a:cubicBezTo>
                    <a:pt x="52" y="30"/>
                    <a:pt x="52" y="30"/>
                    <a:pt x="52" y="29"/>
                  </a:cubicBezTo>
                  <a:cubicBezTo>
                    <a:pt x="53" y="26"/>
                    <a:pt x="53" y="23"/>
                    <a:pt x="53" y="20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21"/>
            <p:cNvSpPr>
              <a:spLocks noEditPoints="1"/>
            </p:cNvSpPr>
            <p:nvPr/>
          </p:nvSpPr>
          <p:spPr bwMode="auto">
            <a:xfrm>
              <a:off x="-38352413" y="11813131"/>
              <a:ext cx="1987550" cy="1358900"/>
            </a:xfrm>
            <a:custGeom>
              <a:avLst/>
              <a:gdLst>
                <a:gd name="T0" fmla="*/ 108 w 624"/>
                <a:gd name="T1" fmla="*/ 368 h 427"/>
                <a:gd name="T2" fmla="*/ 113 w 624"/>
                <a:gd name="T3" fmla="*/ 296 h 427"/>
                <a:gd name="T4" fmla="*/ 158 w 624"/>
                <a:gd name="T5" fmla="*/ 292 h 427"/>
                <a:gd name="T6" fmla="*/ 120 w 624"/>
                <a:gd name="T7" fmla="*/ 281 h 427"/>
                <a:gd name="T8" fmla="*/ 115 w 624"/>
                <a:gd name="T9" fmla="*/ 268 h 427"/>
                <a:gd name="T10" fmla="*/ 96 w 624"/>
                <a:gd name="T11" fmla="*/ 277 h 427"/>
                <a:gd name="T12" fmla="*/ 58 w 624"/>
                <a:gd name="T13" fmla="*/ 259 h 427"/>
                <a:gd name="T14" fmla="*/ 78 w 624"/>
                <a:gd name="T15" fmla="*/ 127 h 427"/>
                <a:gd name="T16" fmla="*/ 200 w 624"/>
                <a:gd name="T17" fmla="*/ 106 h 427"/>
                <a:gd name="T18" fmla="*/ 228 w 624"/>
                <a:gd name="T19" fmla="*/ 106 h 427"/>
                <a:gd name="T20" fmla="*/ 320 w 624"/>
                <a:gd name="T21" fmla="*/ 99 h 427"/>
                <a:gd name="T22" fmla="*/ 333 w 624"/>
                <a:gd name="T23" fmla="*/ 98 h 427"/>
                <a:gd name="T24" fmla="*/ 345 w 624"/>
                <a:gd name="T25" fmla="*/ 98 h 427"/>
                <a:gd name="T26" fmla="*/ 352 w 624"/>
                <a:gd name="T27" fmla="*/ 105 h 427"/>
                <a:gd name="T28" fmla="*/ 361 w 624"/>
                <a:gd name="T29" fmla="*/ 98 h 427"/>
                <a:gd name="T30" fmla="*/ 392 w 624"/>
                <a:gd name="T31" fmla="*/ 104 h 427"/>
                <a:gd name="T32" fmla="*/ 400 w 624"/>
                <a:gd name="T33" fmla="*/ 100 h 427"/>
                <a:gd name="T34" fmla="*/ 405 w 624"/>
                <a:gd name="T35" fmla="*/ 100 h 427"/>
                <a:gd name="T36" fmla="*/ 427 w 624"/>
                <a:gd name="T37" fmla="*/ 103 h 427"/>
                <a:gd name="T38" fmla="*/ 439 w 624"/>
                <a:gd name="T39" fmla="*/ 104 h 427"/>
                <a:gd name="T40" fmla="*/ 448 w 624"/>
                <a:gd name="T41" fmla="*/ 106 h 427"/>
                <a:gd name="T42" fmla="*/ 456 w 624"/>
                <a:gd name="T43" fmla="*/ 107 h 427"/>
                <a:gd name="T44" fmla="*/ 467 w 624"/>
                <a:gd name="T45" fmla="*/ 110 h 427"/>
                <a:gd name="T46" fmla="*/ 494 w 624"/>
                <a:gd name="T47" fmla="*/ 120 h 427"/>
                <a:gd name="T48" fmla="*/ 501 w 624"/>
                <a:gd name="T49" fmla="*/ 119 h 427"/>
                <a:gd name="T50" fmla="*/ 508 w 624"/>
                <a:gd name="T51" fmla="*/ 122 h 427"/>
                <a:gd name="T52" fmla="*/ 535 w 624"/>
                <a:gd name="T53" fmla="*/ 133 h 427"/>
                <a:gd name="T54" fmla="*/ 609 w 624"/>
                <a:gd name="T55" fmla="*/ 195 h 427"/>
                <a:gd name="T56" fmla="*/ 550 w 624"/>
                <a:gd name="T57" fmla="*/ 130 h 427"/>
                <a:gd name="T58" fmla="*/ 512 w 624"/>
                <a:gd name="T59" fmla="*/ 112 h 427"/>
                <a:gd name="T60" fmla="*/ 504 w 624"/>
                <a:gd name="T61" fmla="*/ 109 h 427"/>
                <a:gd name="T62" fmla="*/ 451 w 624"/>
                <a:gd name="T63" fmla="*/ 96 h 427"/>
                <a:gd name="T64" fmla="*/ 438 w 624"/>
                <a:gd name="T65" fmla="*/ 94 h 427"/>
                <a:gd name="T66" fmla="*/ 427 w 624"/>
                <a:gd name="T67" fmla="*/ 93 h 427"/>
                <a:gd name="T68" fmla="*/ 417 w 624"/>
                <a:gd name="T69" fmla="*/ 92 h 427"/>
                <a:gd name="T70" fmla="*/ 407 w 624"/>
                <a:gd name="T71" fmla="*/ 91 h 427"/>
                <a:gd name="T72" fmla="*/ 401 w 624"/>
                <a:gd name="T73" fmla="*/ 90 h 427"/>
                <a:gd name="T74" fmla="*/ 351 w 624"/>
                <a:gd name="T75" fmla="*/ 11 h 427"/>
                <a:gd name="T76" fmla="*/ 347 w 624"/>
                <a:gd name="T77" fmla="*/ 88 h 427"/>
                <a:gd name="T78" fmla="*/ 333 w 624"/>
                <a:gd name="T79" fmla="*/ 89 h 427"/>
                <a:gd name="T80" fmla="*/ 69 w 624"/>
                <a:gd name="T81" fmla="*/ 121 h 427"/>
                <a:gd name="T82" fmla="*/ 66 w 624"/>
                <a:gd name="T83" fmla="*/ 120 h 427"/>
                <a:gd name="T84" fmla="*/ 2 w 624"/>
                <a:gd name="T85" fmla="*/ 195 h 427"/>
                <a:gd name="T86" fmla="*/ 33 w 624"/>
                <a:gd name="T87" fmla="*/ 255 h 427"/>
                <a:gd name="T88" fmla="*/ 103 w 624"/>
                <a:gd name="T89" fmla="*/ 294 h 427"/>
                <a:gd name="T90" fmla="*/ 99 w 624"/>
                <a:gd name="T91" fmla="*/ 370 h 427"/>
                <a:gd name="T92" fmla="*/ 118 w 624"/>
                <a:gd name="T93" fmla="*/ 427 h 427"/>
                <a:gd name="T94" fmla="*/ 117 w 624"/>
                <a:gd name="T95" fmla="*/ 400 h 427"/>
                <a:gd name="T96" fmla="*/ 488 w 624"/>
                <a:gd name="T97" fmla="*/ 26 h 427"/>
                <a:gd name="T98" fmla="*/ 496 w 624"/>
                <a:gd name="T99" fmla="*/ 106 h 427"/>
                <a:gd name="T100" fmla="*/ 455 w 624"/>
                <a:gd name="T101" fmla="*/ 58 h 427"/>
                <a:gd name="T102" fmla="*/ 354 w 624"/>
                <a:gd name="T103" fmla="*/ 22 h 427"/>
                <a:gd name="T104" fmla="*/ 395 w 624"/>
                <a:gd name="T105" fmla="*/ 44 h 427"/>
                <a:gd name="T106" fmla="*/ 382 w 624"/>
                <a:gd name="T107" fmla="*/ 89 h 427"/>
                <a:gd name="T108" fmla="*/ 351 w 624"/>
                <a:gd name="T109" fmla="*/ 62 h 427"/>
                <a:gd name="T110" fmla="*/ 23 w 624"/>
                <a:gd name="T111" fmla="*/ 235 h 427"/>
                <a:gd name="T112" fmla="*/ 63 w 624"/>
                <a:gd name="T113" fmla="*/ 130 h 427"/>
                <a:gd name="T114" fmla="*/ 67 w 624"/>
                <a:gd name="T115" fmla="*/ 129 h 427"/>
                <a:gd name="T116" fmla="*/ 61 w 624"/>
                <a:gd name="T117" fmla="*/ 24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4" h="427">
                  <a:moveTo>
                    <a:pt x="117" y="400"/>
                  </a:moveTo>
                  <a:cubicBezTo>
                    <a:pt x="113" y="389"/>
                    <a:pt x="110" y="378"/>
                    <a:pt x="108" y="368"/>
                  </a:cubicBezTo>
                  <a:cubicBezTo>
                    <a:pt x="104" y="349"/>
                    <a:pt x="104" y="330"/>
                    <a:pt x="108" y="312"/>
                  </a:cubicBezTo>
                  <a:cubicBezTo>
                    <a:pt x="109" y="307"/>
                    <a:pt x="111" y="301"/>
                    <a:pt x="113" y="296"/>
                  </a:cubicBezTo>
                  <a:cubicBezTo>
                    <a:pt x="114" y="295"/>
                    <a:pt x="114" y="293"/>
                    <a:pt x="115" y="291"/>
                  </a:cubicBezTo>
                  <a:cubicBezTo>
                    <a:pt x="129" y="294"/>
                    <a:pt x="143" y="294"/>
                    <a:pt x="158" y="292"/>
                  </a:cubicBezTo>
                  <a:cubicBezTo>
                    <a:pt x="163" y="291"/>
                    <a:pt x="164" y="283"/>
                    <a:pt x="159" y="282"/>
                  </a:cubicBezTo>
                  <a:cubicBezTo>
                    <a:pt x="145" y="282"/>
                    <a:pt x="133" y="282"/>
                    <a:pt x="120" y="281"/>
                  </a:cubicBezTo>
                  <a:cubicBezTo>
                    <a:pt x="121" y="279"/>
                    <a:pt x="122" y="277"/>
                    <a:pt x="124" y="275"/>
                  </a:cubicBezTo>
                  <a:cubicBezTo>
                    <a:pt x="127" y="269"/>
                    <a:pt x="119" y="262"/>
                    <a:pt x="115" y="268"/>
                  </a:cubicBezTo>
                  <a:cubicBezTo>
                    <a:pt x="113" y="272"/>
                    <a:pt x="111" y="276"/>
                    <a:pt x="109" y="280"/>
                  </a:cubicBezTo>
                  <a:cubicBezTo>
                    <a:pt x="104" y="280"/>
                    <a:pt x="100" y="279"/>
                    <a:pt x="96" y="277"/>
                  </a:cubicBezTo>
                  <a:cubicBezTo>
                    <a:pt x="81" y="273"/>
                    <a:pt x="68" y="266"/>
                    <a:pt x="55" y="259"/>
                  </a:cubicBezTo>
                  <a:cubicBezTo>
                    <a:pt x="56" y="259"/>
                    <a:pt x="57" y="259"/>
                    <a:pt x="58" y="259"/>
                  </a:cubicBezTo>
                  <a:cubicBezTo>
                    <a:pt x="90" y="253"/>
                    <a:pt x="99" y="217"/>
                    <a:pt x="99" y="192"/>
                  </a:cubicBezTo>
                  <a:cubicBezTo>
                    <a:pt x="100" y="171"/>
                    <a:pt x="96" y="142"/>
                    <a:pt x="78" y="127"/>
                  </a:cubicBezTo>
                  <a:cubicBezTo>
                    <a:pt x="111" y="122"/>
                    <a:pt x="144" y="116"/>
                    <a:pt x="177" y="112"/>
                  </a:cubicBezTo>
                  <a:cubicBezTo>
                    <a:pt x="184" y="108"/>
                    <a:pt x="192" y="106"/>
                    <a:pt x="200" y="106"/>
                  </a:cubicBezTo>
                  <a:cubicBezTo>
                    <a:pt x="205" y="106"/>
                    <a:pt x="210" y="106"/>
                    <a:pt x="214" y="107"/>
                  </a:cubicBezTo>
                  <a:cubicBezTo>
                    <a:pt x="219" y="107"/>
                    <a:pt x="223" y="106"/>
                    <a:pt x="228" y="106"/>
                  </a:cubicBezTo>
                  <a:cubicBezTo>
                    <a:pt x="259" y="103"/>
                    <a:pt x="290" y="100"/>
                    <a:pt x="320" y="99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24" y="98"/>
                    <a:pt x="328" y="98"/>
                    <a:pt x="332" y="98"/>
                  </a:cubicBezTo>
                  <a:cubicBezTo>
                    <a:pt x="332" y="98"/>
                    <a:pt x="332" y="98"/>
                    <a:pt x="333" y="98"/>
                  </a:cubicBezTo>
                  <a:cubicBezTo>
                    <a:pt x="336" y="98"/>
                    <a:pt x="340" y="98"/>
                    <a:pt x="344" y="98"/>
                  </a:cubicBezTo>
                  <a:cubicBezTo>
                    <a:pt x="344" y="98"/>
                    <a:pt x="344" y="98"/>
                    <a:pt x="345" y="98"/>
                  </a:cubicBezTo>
                  <a:cubicBezTo>
                    <a:pt x="346" y="98"/>
                    <a:pt x="348" y="98"/>
                    <a:pt x="350" y="98"/>
                  </a:cubicBezTo>
                  <a:cubicBezTo>
                    <a:pt x="351" y="100"/>
                    <a:pt x="352" y="103"/>
                    <a:pt x="352" y="105"/>
                  </a:cubicBezTo>
                  <a:cubicBezTo>
                    <a:pt x="355" y="112"/>
                    <a:pt x="365" y="108"/>
                    <a:pt x="362" y="102"/>
                  </a:cubicBezTo>
                  <a:cubicBezTo>
                    <a:pt x="362" y="101"/>
                    <a:pt x="361" y="99"/>
                    <a:pt x="361" y="98"/>
                  </a:cubicBezTo>
                  <a:cubicBezTo>
                    <a:pt x="371" y="98"/>
                    <a:pt x="382" y="98"/>
                    <a:pt x="392" y="99"/>
                  </a:cubicBezTo>
                  <a:cubicBezTo>
                    <a:pt x="392" y="101"/>
                    <a:pt x="392" y="102"/>
                    <a:pt x="392" y="104"/>
                  </a:cubicBezTo>
                  <a:cubicBezTo>
                    <a:pt x="393" y="107"/>
                    <a:pt x="399" y="108"/>
                    <a:pt x="399" y="104"/>
                  </a:cubicBezTo>
                  <a:cubicBezTo>
                    <a:pt x="399" y="103"/>
                    <a:pt x="399" y="101"/>
                    <a:pt x="400" y="100"/>
                  </a:cubicBezTo>
                  <a:cubicBezTo>
                    <a:pt x="400" y="100"/>
                    <a:pt x="401" y="100"/>
                    <a:pt x="402" y="100"/>
                  </a:cubicBezTo>
                  <a:cubicBezTo>
                    <a:pt x="403" y="100"/>
                    <a:pt x="404" y="100"/>
                    <a:pt x="405" y="100"/>
                  </a:cubicBezTo>
                  <a:cubicBezTo>
                    <a:pt x="409" y="101"/>
                    <a:pt x="413" y="101"/>
                    <a:pt x="417" y="101"/>
                  </a:cubicBezTo>
                  <a:cubicBezTo>
                    <a:pt x="421" y="102"/>
                    <a:pt x="424" y="102"/>
                    <a:pt x="427" y="103"/>
                  </a:cubicBezTo>
                  <a:cubicBezTo>
                    <a:pt x="428" y="103"/>
                    <a:pt x="429" y="103"/>
                    <a:pt x="430" y="103"/>
                  </a:cubicBezTo>
                  <a:cubicBezTo>
                    <a:pt x="433" y="103"/>
                    <a:pt x="436" y="104"/>
                    <a:pt x="439" y="104"/>
                  </a:cubicBezTo>
                  <a:cubicBezTo>
                    <a:pt x="440" y="105"/>
                    <a:pt x="441" y="105"/>
                    <a:pt x="442" y="105"/>
                  </a:cubicBezTo>
                  <a:cubicBezTo>
                    <a:pt x="444" y="105"/>
                    <a:pt x="446" y="106"/>
                    <a:pt x="448" y="106"/>
                  </a:cubicBezTo>
                  <a:cubicBezTo>
                    <a:pt x="449" y="106"/>
                    <a:pt x="451" y="106"/>
                    <a:pt x="452" y="107"/>
                  </a:cubicBezTo>
                  <a:cubicBezTo>
                    <a:pt x="453" y="107"/>
                    <a:pt x="455" y="107"/>
                    <a:pt x="456" y="107"/>
                  </a:cubicBezTo>
                  <a:cubicBezTo>
                    <a:pt x="456" y="109"/>
                    <a:pt x="457" y="111"/>
                    <a:pt x="458" y="112"/>
                  </a:cubicBezTo>
                  <a:cubicBezTo>
                    <a:pt x="460" y="116"/>
                    <a:pt x="467" y="114"/>
                    <a:pt x="467" y="110"/>
                  </a:cubicBezTo>
                  <a:cubicBezTo>
                    <a:pt x="476" y="112"/>
                    <a:pt x="485" y="114"/>
                    <a:pt x="494" y="117"/>
                  </a:cubicBezTo>
                  <a:cubicBezTo>
                    <a:pt x="494" y="118"/>
                    <a:pt x="494" y="119"/>
                    <a:pt x="494" y="120"/>
                  </a:cubicBezTo>
                  <a:cubicBezTo>
                    <a:pt x="494" y="124"/>
                    <a:pt x="500" y="126"/>
                    <a:pt x="501" y="121"/>
                  </a:cubicBezTo>
                  <a:cubicBezTo>
                    <a:pt x="501" y="120"/>
                    <a:pt x="501" y="120"/>
                    <a:pt x="501" y="119"/>
                  </a:cubicBezTo>
                  <a:cubicBezTo>
                    <a:pt x="503" y="120"/>
                    <a:pt x="505" y="121"/>
                    <a:pt x="507" y="121"/>
                  </a:cubicBezTo>
                  <a:cubicBezTo>
                    <a:pt x="508" y="121"/>
                    <a:pt x="508" y="122"/>
                    <a:pt x="508" y="122"/>
                  </a:cubicBezTo>
                  <a:cubicBezTo>
                    <a:pt x="514" y="124"/>
                    <a:pt x="521" y="127"/>
                    <a:pt x="527" y="130"/>
                  </a:cubicBezTo>
                  <a:cubicBezTo>
                    <a:pt x="530" y="131"/>
                    <a:pt x="532" y="132"/>
                    <a:pt x="535" y="133"/>
                  </a:cubicBezTo>
                  <a:cubicBezTo>
                    <a:pt x="550" y="141"/>
                    <a:pt x="566" y="151"/>
                    <a:pt x="580" y="164"/>
                  </a:cubicBezTo>
                  <a:cubicBezTo>
                    <a:pt x="590" y="173"/>
                    <a:pt x="600" y="183"/>
                    <a:pt x="609" y="195"/>
                  </a:cubicBezTo>
                  <a:cubicBezTo>
                    <a:pt x="614" y="196"/>
                    <a:pt x="619" y="196"/>
                    <a:pt x="624" y="197"/>
                  </a:cubicBezTo>
                  <a:cubicBezTo>
                    <a:pt x="604" y="170"/>
                    <a:pt x="579" y="147"/>
                    <a:pt x="550" y="130"/>
                  </a:cubicBezTo>
                  <a:cubicBezTo>
                    <a:pt x="538" y="123"/>
                    <a:pt x="526" y="117"/>
                    <a:pt x="514" y="113"/>
                  </a:cubicBezTo>
                  <a:cubicBezTo>
                    <a:pt x="513" y="112"/>
                    <a:pt x="513" y="112"/>
                    <a:pt x="512" y="112"/>
                  </a:cubicBezTo>
                  <a:cubicBezTo>
                    <a:pt x="510" y="111"/>
                    <a:pt x="508" y="110"/>
                    <a:pt x="506" y="110"/>
                  </a:cubicBezTo>
                  <a:cubicBezTo>
                    <a:pt x="505" y="109"/>
                    <a:pt x="504" y="109"/>
                    <a:pt x="504" y="109"/>
                  </a:cubicBezTo>
                  <a:cubicBezTo>
                    <a:pt x="512" y="76"/>
                    <a:pt x="529" y="19"/>
                    <a:pt x="486" y="15"/>
                  </a:cubicBezTo>
                  <a:cubicBezTo>
                    <a:pt x="440" y="11"/>
                    <a:pt x="440" y="62"/>
                    <a:pt x="451" y="96"/>
                  </a:cubicBezTo>
                  <a:cubicBezTo>
                    <a:pt x="448" y="96"/>
                    <a:pt x="445" y="95"/>
                    <a:pt x="442" y="95"/>
                  </a:cubicBezTo>
                  <a:cubicBezTo>
                    <a:pt x="441" y="94"/>
                    <a:pt x="439" y="94"/>
                    <a:pt x="438" y="94"/>
                  </a:cubicBezTo>
                  <a:cubicBezTo>
                    <a:pt x="436" y="94"/>
                    <a:pt x="434" y="94"/>
                    <a:pt x="432" y="93"/>
                  </a:cubicBezTo>
                  <a:cubicBezTo>
                    <a:pt x="431" y="93"/>
                    <a:pt x="429" y="93"/>
                    <a:pt x="427" y="93"/>
                  </a:cubicBezTo>
                  <a:cubicBezTo>
                    <a:pt x="426" y="93"/>
                    <a:pt x="424" y="92"/>
                    <a:pt x="422" y="92"/>
                  </a:cubicBezTo>
                  <a:cubicBezTo>
                    <a:pt x="421" y="92"/>
                    <a:pt x="419" y="92"/>
                    <a:pt x="417" y="92"/>
                  </a:cubicBezTo>
                  <a:cubicBezTo>
                    <a:pt x="415" y="91"/>
                    <a:pt x="414" y="91"/>
                    <a:pt x="412" y="91"/>
                  </a:cubicBezTo>
                  <a:cubicBezTo>
                    <a:pt x="410" y="91"/>
                    <a:pt x="408" y="91"/>
                    <a:pt x="407" y="91"/>
                  </a:cubicBezTo>
                  <a:cubicBezTo>
                    <a:pt x="405" y="91"/>
                    <a:pt x="404" y="90"/>
                    <a:pt x="402" y="90"/>
                  </a:cubicBezTo>
                  <a:cubicBezTo>
                    <a:pt x="402" y="90"/>
                    <a:pt x="401" y="90"/>
                    <a:pt x="401" y="90"/>
                  </a:cubicBezTo>
                  <a:cubicBezTo>
                    <a:pt x="404" y="70"/>
                    <a:pt x="411" y="49"/>
                    <a:pt x="402" y="30"/>
                  </a:cubicBezTo>
                  <a:cubicBezTo>
                    <a:pt x="394" y="14"/>
                    <a:pt x="369" y="0"/>
                    <a:pt x="351" y="11"/>
                  </a:cubicBezTo>
                  <a:cubicBezTo>
                    <a:pt x="337" y="20"/>
                    <a:pt x="338" y="41"/>
                    <a:pt x="340" y="55"/>
                  </a:cubicBezTo>
                  <a:cubicBezTo>
                    <a:pt x="341" y="66"/>
                    <a:pt x="344" y="77"/>
                    <a:pt x="347" y="88"/>
                  </a:cubicBezTo>
                  <a:cubicBezTo>
                    <a:pt x="343" y="88"/>
                    <a:pt x="339" y="88"/>
                    <a:pt x="334" y="89"/>
                  </a:cubicBezTo>
                  <a:cubicBezTo>
                    <a:pt x="334" y="89"/>
                    <a:pt x="333" y="89"/>
                    <a:pt x="333" y="89"/>
                  </a:cubicBezTo>
                  <a:cubicBezTo>
                    <a:pt x="294" y="90"/>
                    <a:pt x="255" y="94"/>
                    <a:pt x="216" y="98"/>
                  </a:cubicBezTo>
                  <a:cubicBezTo>
                    <a:pt x="167" y="103"/>
                    <a:pt x="117" y="111"/>
                    <a:pt x="69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7" y="120"/>
                    <a:pt x="66" y="120"/>
                    <a:pt x="66" y="120"/>
                  </a:cubicBezTo>
                  <a:cubicBezTo>
                    <a:pt x="65" y="120"/>
                    <a:pt x="65" y="120"/>
                    <a:pt x="64" y="120"/>
                  </a:cubicBezTo>
                  <a:cubicBezTo>
                    <a:pt x="25" y="117"/>
                    <a:pt x="5" y="168"/>
                    <a:pt x="2" y="195"/>
                  </a:cubicBezTo>
                  <a:cubicBezTo>
                    <a:pt x="0" y="212"/>
                    <a:pt x="3" y="231"/>
                    <a:pt x="15" y="244"/>
                  </a:cubicBezTo>
                  <a:cubicBezTo>
                    <a:pt x="20" y="248"/>
                    <a:pt x="26" y="252"/>
                    <a:pt x="33" y="255"/>
                  </a:cubicBezTo>
                  <a:cubicBezTo>
                    <a:pt x="55" y="270"/>
                    <a:pt x="79" y="283"/>
                    <a:pt x="105" y="289"/>
                  </a:cubicBezTo>
                  <a:cubicBezTo>
                    <a:pt x="104" y="291"/>
                    <a:pt x="103" y="292"/>
                    <a:pt x="103" y="294"/>
                  </a:cubicBezTo>
                  <a:cubicBezTo>
                    <a:pt x="101" y="300"/>
                    <a:pt x="99" y="306"/>
                    <a:pt x="98" y="312"/>
                  </a:cubicBezTo>
                  <a:cubicBezTo>
                    <a:pt x="95" y="331"/>
                    <a:pt x="95" y="350"/>
                    <a:pt x="99" y="370"/>
                  </a:cubicBezTo>
                  <a:cubicBezTo>
                    <a:pt x="101" y="381"/>
                    <a:pt x="104" y="392"/>
                    <a:pt x="108" y="402"/>
                  </a:cubicBezTo>
                  <a:cubicBezTo>
                    <a:pt x="111" y="411"/>
                    <a:pt x="114" y="419"/>
                    <a:pt x="118" y="427"/>
                  </a:cubicBezTo>
                  <a:cubicBezTo>
                    <a:pt x="120" y="424"/>
                    <a:pt x="123" y="422"/>
                    <a:pt x="125" y="419"/>
                  </a:cubicBezTo>
                  <a:cubicBezTo>
                    <a:pt x="122" y="413"/>
                    <a:pt x="119" y="406"/>
                    <a:pt x="117" y="400"/>
                  </a:cubicBezTo>
                  <a:close/>
                  <a:moveTo>
                    <a:pt x="461" y="33"/>
                  </a:moveTo>
                  <a:cubicBezTo>
                    <a:pt x="467" y="26"/>
                    <a:pt x="479" y="24"/>
                    <a:pt x="488" y="26"/>
                  </a:cubicBezTo>
                  <a:cubicBezTo>
                    <a:pt x="507" y="30"/>
                    <a:pt x="505" y="57"/>
                    <a:pt x="503" y="72"/>
                  </a:cubicBezTo>
                  <a:cubicBezTo>
                    <a:pt x="501" y="83"/>
                    <a:pt x="498" y="95"/>
                    <a:pt x="496" y="106"/>
                  </a:cubicBezTo>
                  <a:cubicBezTo>
                    <a:pt x="486" y="103"/>
                    <a:pt x="475" y="101"/>
                    <a:pt x="465" y="99"/>
                  </a:cubicBezTo>
                  <a:cubicBezTo>
                    <a:pt x="461" y="85"/>
                    <a:pt x="456" y="73"/>
                    <a:pt x="455" y="58"/>
                  </a:cubicBezTo>
                  <a:cubicBezTo>
                    <a:pt x="455" y="50"/>
                    <a:pt x="455" y="40"/>
                    <a:pt x="461" y="33"/>
                  </a:cubicBezTo>
                  <a:close/>
                  <a:moveTo>
                    <a:pt x="354" y="22"/>
                  </a:moveTo>
                  <a:cubicBezTo>
                    <a:pt x="359" y="17"/>
                    <a:pt x="367" y="17"/>
                    <a:pt x="373" y="19"/>
                  </a:cubicBezTo>
                  <a:cubicBezTo>
                    <a:pt x="386" y="23"/>
                    <a:pt x="393" y="31"/>
                    <a:pt x="395" y="44"/>
                  </a:cubicBezTo>
                  <a:cubicBezTo>
                    <a:pt x="397" y="60"/>
                    <a:pt x="394" y="75"/>
                    <a:pt x="393" y="90"/>
                  </a:cubicBezTo>
                  <a:cubicBezTo>
                    <a:pt x="389" y="89"/>
                    <a:pt x="385" y="89"/>
                    <a:pt x="382" y="89"/>
                  </a:cubicBezTo>
                  <a:cubicBezTo>
                    <a:pt x="374" y="89"/>
                    <a:pt x="366" y="88"/>
                    <a:pt x="358" y="88"/>
                  </a:cubicBezTo>
                  <a:cubicBezTo>
                    <a:pt x="355" y="80"/>
                    <a:pt x="353" y="71"/>
                    <a:pt x="351" y="62"/>
                  </a:cubicBezTo>
                  <a:cubicBezTo>
                    <a:pt x="349" y="51"/>
                    <a:pt x="345" y="31"/>
                    <a:pt x="354" y="22"/>
                  </a:cubicBezTo>
                  <a:close/>
                  <a:moveTo>
                    <a:pt x="23" y="235"/>
                  </a:moveTo>
                  <a:cubicBezTo>
                    <a:pt x="14" y="224"/>
                    <a:pt x="12" y="209"/>
                    <a:pt x="14" y="194"/>
                  </a:cubicBezTo>
                  <a:cubicBezTo>
                    <a:pt x="17" y="169"/>
                    <a:pt x="31" y="134"/>
                    <a:pt x="63" y="130"/>
                  </a:cubicBezTo>
                  <a:cubicBezTo>
                    <a:pt x="64" y="130"/>
                    <a:pt x="65" y="130"/>
                    <a:pt x="66" y="129"/>
                  </a:cubicBezTo>
                  <a:cubicBezTo>
                    <a:pt x="67" y="129"/>
                    <a:pt x="67" y="129"/>
                    <a:pt x="67" y="129"/>
                  </a:cubicBezTo>
                  <a:cubicBezTo>
                    <a:pt x="86" y="140"/>
                    <a:pt x="90" y="170"/>
                    <a:pt x="89" y="189"/>
                  </a:cubicBezTo>
                  <a:cubicBezTo>
                    <a:pt x="89" y="207"/>
                    <a:pt x="85" y="241"/>
                    <a:pt x="61" y="248"/>
                  </a:cubicBezTo>
                  <a:cubicBezTo>
                    <a:pt x="48" y="251"/>
                    <a:pt x="31" y="245"/>
                    <a:pt x="23" y="235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22"/>
            <p:cNvSpPr>
              <a:spLocks/>
            </p:cNvSpPr>
            <p:nvPr/>
          </p:nvSpPr>
          <p:spPr bwMode="auto">
            <a:xfrm>
              <a:off x="-37526913" y="12471943"/>
              <a:ext cx="1295400" cy="1095375"/>
            </a:xfrm>
            <a:custGeom>
              <a:avLst/>
              <a:gdLst>
                <a:gd name="T0" fmla="*/ 385 w 407"/>
                <a:gd name="T1" fmla="*/ 44 h 344"/>
                <a:gd name="T2" fmla="*/ 397 w 407"/>
                <a:gd name="T3" fmla="*/ 102 h 344"/>
                <a:gd name="T4" fmla="*/ 389 w 407"/>
                <a:gd name="T5" fmla="*/ 147 h 344"/>
                <a:gd name="T6" fmla="*/ 375 w 407"/>
                <a:gd name="T7" fmla="*/ 175 h 344"/>
                <a:gd name="T8" fmla="*/ 353 w 407"/>
                <a:gd name="T9" fmla="*/ 206 h 344"/>
                <a:gd name="T10" fmla="*/ 332 w 407"/>
                <a:gd name="T11" fmla="*/ 230 h 344"/>
                <a:gd name="T12" fmla="*/ 285 w 407"/>
                <a:gd name="T13" fmla="*/ 269 h 344"/>
                <a:gd name="T14" fmla="*/ 252 w 407"/>
                <a:gd name="T15" fmla="*/ 288 h 344"/>
                <a:gd name="T16" fmla="*/ 217 w 407"/>
                <a:gd name="T17" fmla="*/ 304 h 344"/>
                <a:gd name="T18" fmla="*/ 167 w 407"/>
                <a:gd name="T19" fmla="*/ 320 h 344"/>
                <a:gd name="T20" fmla="*/ 123 w 407"/>
                <a:gd name="T21" fmla="*/ 329 h 344"/>
                <a:gd name="T22" fmla="*/ 72 w 407"/>
                <a:gd name="T23" fmla="*/ 333 h 344"/>
                <a:gd name="T24" fmla="*/ 24 w 407"/>
                <a:gd name="T25" fmla="*/ 330 h 344"/>
                <a:gd name="T26" fmla="*/ 2 w 407"/>
                <a:gd name="T27" fmla="*/ 326 h 344"/>
                <a:gd name="T28" fmla="*/ 1 w 407"/>
                <a:gd name="T29" fmla="*/ 334 h 344"/>
                <a:gd name="T30" fmla="*/ 0 w 407"/>
                <a:gd name="T31" fmla="*/ 336 h 344"/>
                <a:gd name="T32" fmla="*/ 24 w 407"/>
                <a:gd name="T33" fmla="*/ 341 h 344"/>
                <a:gd name="T34" fmla="*/ 72 w 407"/>
                <a:gd name="T35" fmla="*/ 344 h 344"/>
                <a:gd name="T36" fmla="*/ 126 w 407"/>
                <a:gd name="T37" fmla="*/ 340 h 344"/>
                <a:gd name="T38" fmla="*/ 169 w 407"/>
                <a:gd name="T39" fmla="*/ 332 h 344"/>
                <a:gd name="T40" fmla="*/ 220 w 407"/>
                <a:gd name="T41" fmla="*/ 315 h 344"/>
                <a:gd name="T42" fmla="*/ 256 w 407"/>
                <a:gd name="T43" fmla="*/ 299 h 344"/>
                <a:gd name="T44" fmla="*/ 294 w 407"/>
                <a:gd name="T45" fmla="*/ 276 h 344"/>
                <a:gd name="T46" fmla="*/ 340 w 407"/>
                <a:gd name="T47" fmla="*/ 238 h 344"/>
                <a:gd name="T48" fmla="*/ 365 w 407"/>
                <a:gd name="T49" fmla="*/ 209 h 344"/>
                <a:gd name="T50" fmla="*/ 386 w 407"/>
                <a:gd name="T51" fmla="*/ 178 h 344"/>
                <a:gd name="T52" fmla="*/ 399 w 407"/>
                <a:gd name="T53" fmla="*/ 150 h 344"/>
                <a:gd name="T54" fmla="*/ 399 w 407"/>
                <a:gd name="T55" fmla="*/ 148 h 344"/>
                <a:gd name="T56" fmla="*/ 402 w 407"/>
                <a:gd name="T57" fmla="*/ 140 h 344"/>
                <a:gd name="T58" fmla="*/ 407 w 407"/>
                <a:gd name="T59" fmla="*/ 101 h 344"/>
                <a:gd name="T60" fmla="*/ 395 w 407"/>
                <a:gd name="T61" fmla="*/ 42 h 344"/>
                <a:gd name="T62" fmla="*/ 374 w 407"/>
                <a:gd name="T63" fmla="*/ 3 h 344"/>
                <a:gd name="T64" fmla="*/ 360 w 407"/>
                <a:gd name="T65" fmla="*/ 0 h 344"/>
                <a:gd name="T66" fmla="*/ 385 w 407"/>
                <a:gd name="T67" fmla="*/ 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344">
                  <a:moveTo>
                    <a:pt x="385" y="44"/>
                  </a:moveTo>
                  <a:cubicBezTo>
                    <a:pt x="393" y="62"/>
                    <a:pt x="397" y="82"/>
                    <a:pt x="397" y="102"/>
                  </a:cubicBezTo>
                  <a:cubicBezTo>
                    <a:pt x="397" y="118"/>
                    <a:pt x="394" y="133"/>
                    <a:pt x="389" y="147"/>
                  </a:cubicBezTo>
                  <a:cubicBezTo>
                    <a:pt x="385" y="157"/>
                    <a:pt x="380" y="166"/>
                    <a:pt x="375" y="175"/>
                  </a:cubicBezTo>
                  <a:cubicBezTo>
                    <a:pt x="369" y="186"/>
                    <a:pt x="361" y="196"/>
                    <a:pt x="353" y="206"/>
                  </a:cubicBezTo>
                  <a:cubicBezTo>
                    <a:pt x="347" y="214"/>
                    <a:pt x="339" y="222"/>
                    <a:pt x="332" y="230"/>
                  </a:cubicBezTo>
                  <a:cubicBezTo>
                    <a:pt x="318" y="245"/>
                    <a:pt x="302" y="258"/>
                    <a:pt x="285" y="269"/>
                  </a:cubicBezTo>
                  <a:cubicBezTo>
                    <a:pt x="275" y="276"/>
                    <a:pt x="264" y="283"/>
                    <a:pt x="252" y="288"/>
                  </a:cubicBezTo>
                  <a:cubicBezTo>
                    <a:pt x="241" y="294"/>
                    <a:pt x="229" y="300"/>
                    <a:pt x="217" y="304"/>
                  </a:cubicBezTo>
                  <a:cubicBezTo>
                    <a:pt x="200" y="310"/>
                    <a:pt x="184" y="316"/>
                    <a:pt x="167" y="320"/>
                  </a:cubicBezTo>
                  <a:cubicBezTo>
                    <a:pt x="152" y="324"/>
                    <a:pt x="138" y="327"/>
                    <a:pt x="123" y="329"/>
                  </a:cubicBezTo>
                  <a:cubicBezTo>
                    <a:pt x="106" y="332"/>
                    <a:pt x="89" y="333"/>
                    <a:pt x="72" y="333"/>
                  </a:cubicBezTo>
                  <a:cubicBezTo>
                    <a:pt x="57" y="333"/>
                    <a:pt x="40" y="332"/>
                    <a:pt x="24" y="330"/>
                  </a:cubicBezTo>
                  <a:cubicBezTo>
                    <a:pt x="17" y="329"/>
                    <a:pt x="9" y="328"/>
                    <a:pt x="2" y="326"/>
                  </a:cubicBezTo>
                  <a:cubicBezTo>
                    <a:pt x="2" y="329"/>
                    <a:pt x="1" y="332"/>
                    <a:pt x="1" y="334"/>
                  </a:cubicBezTo>
                  <a:cubicBezTo>
                    <a:pt x="0" y="335"/>
                    <a:pt x="0" y="336"/>
                    <a:pt x="0" y="336"/>
                  </a:cubicBezTo>
                  <a:cubicBezTo>
                    <a:pt x="8" y="338"/>
                    <a:pt x="16" y="340"/>
                    <a:pt x="24" y="341"/>
                  </a:cubicBezTo>
                  <a:cubicBezTo>
                    <a:pt x="40" y="343"/>
                    <a:pt x="56" y="344"/>
                    <a:pt x="72" y="344"/>
                  </a:cubicBezTo>
                  <a:cubicBezTo>
                    <a:pt x="90" y="344"/>
                    <a:pt x="108" y="343"/>
                    <a:pt x="126" y="340"/>
                  </a:cubicBezTo>
                  <a:cubicBezTo>
                    <a:pt x="140" y="338"/>
                    <a:pt x="155" y="335"/>
                    <a:pt x="169" y="332"/>
                  </a:cubicBezTo>
                  <a:cubicBezTo>
                    <a:pt x="186" y="327"/>
                    <a:pt x="204" y="322"/>
                    <a:pt x="220" y="315"/>
                  </a:cubicBezTo>
                  <a:cubicBezTo>
                    <a:pt x="232" y="310"/>
                    <a:pt x="244" y="305"/>
                    <a:pt x="256" y="299"/>
                  </a:cubicBezTo>
                  <a:cubicBezTo>
                    <a:pt x="269" y="292"/>
                    <a:pt x="282" y="285"/>
                    <a:pt x="294" y="276"/>
                  </a:cubicBezTo>
                  <a:cubicBezTo>
                    <a:pt x="310" y="265"/>
                    <a:pt x="326" y="252"/>
                    <a:pt x="340" y="238"/>
                  </a:cubicBezTo>
                  <a:cubicBezTo>
                    <a:pt x="349" y="229"/>
                    <a:pt x="357" y="219"/>
                    <a:pt x="365" y="209"/>
                  </a:cubicBezTo>
                  <a:cubicBezTo>
                    <a:pt x="373" y="199"/>
                    <a:pt x="380" y="189"/>
                    <a:pt x="386" y="178"/>
                  </a:cubicBezTo>
                  <a:cubicBezTo>
                    <a:pt x="391" y="169"/>
                    <a:pt x="395" y="159"/>
                    <a:pt x="399" y="150"/>
                  </a:cubicBezTo>
                  <a:cubicBezTo>
                    <a:pt x="399" y="149"/>
                    <a:pt x="399" y="149"/>
                    <a:pt x="399" y="148"/>
                  </a:cubicBezTo>
                  <a:cubicBezTo>
                    <a:pt x="400" y="145"/>
                    <a:pt x="401" y="142"/>
                    <a:pt x="402" y="140"/>
                  </a:cubicBezTo>
                  <a:cubicBezTo>
                    <a:pt x="405" y="127"/>
                    <a:pt x="407" y="114"/>
                    <a:pt x="407" y="101"/>
                  </a:cubicBezTo>
                  <a:cubicBezTo>
                    <a:pt x="407" y="82"/>
                    <a:pt x="403" y="62"/>
                    <a:pt x="395" y="42"/>
                  </a:cubicBezTo>
                  <a:cubicBezTo>
                    <a:pt x="389" y="29"/>
                    <a:pt x="382" y="16"/>
                    <a:pt x="374" y="3"/>
                  </a:cubicBezTo>
                  <a:cubicBezTo>
                    <a:pt x="369" y="2"/>
                    <a:pt x="365" y="1"/>
                    <a:pt x="360" y="0"/>
                  </a:cubicBezTo>
                  <a:cubicBezTo>
                    <a:pt x="370" y="14"/>
                    <a:pt x="379" y="28"/>
                    <a:pt x="385" y="44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23"/>
            <p:cNvSpPr>
              <a:spLocks/>
            </p:cNvSpPr>
            <p:nvPr/>
          </p:nvSpPr>
          <p:spPr bwMode="auto">
            <a:xfrm>
              <a:off x="-37960300" y="13172031"/>
              <a:ext cx="117475" cy="173038"/>
            </a:xfrm>
            <a:custGeom>
              <a:avLst/>
              <a:gdLst>
                <a:gd name="T0" fmla="*/ 14 w 37"/>
                <a:gd name="T1" fmla="*/ 13 h 54"/>
                <a:gd name="T2" fmla="*/ 6 w 37"/>
                <a:gd name="T3" fmla="*/ 0 h 54"/>
                <a:gd name="T4" fmla="*/ 0 w 37"/>
                <a:gd name="T5" fmla="*/ 9 h 54"/>
                <a:gd name="T6" fmla="*/ 6 w 37"/>
                <a:gd name="T7" fmla="*/ 20 h 54"/>
                <a:gd name="T8" fmla="*/ 31 w 37"/>
                <a:gd name="T9" fmla="*/ 54 h 54"/>
                <a:gd name="T10" fmla="*/ 37 w 37"/>
                <a:gd name="T11" fmla="*/ 44 h 54"/>
                <a:gd name="T12" fmla="*/ 14 w 37"/>
                <a:gd name="T13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4">
                  <a:moveTo>
                    <a:pt x="14" y="13"/>
                  </a:moveTo>
                  <a:cubicBezTo>
                    <a:pt x="11" y="9"/>
                    <a:pt x="9" y="4"/>
                    <a:pt x="6" y="0"/>
                  </a:cubicBezTo>
                  <a:cubicBezTo>
                    <a:pt x="4" y="3"/>
                    <a:pt x="2" y="6"/>
                    <a:pt x="0" y="9"/>
                  </a:cubicBezTo>
                  <a:cubicBezTo>
                    <a:pt x="2" y="13"/>
                    <a:pt x="4" y="16"/>
                    <a:pt x="6" y="20"/>
                  </a:cubicBezTo>
                  <a:cubicBezTo>
                    <a:pt x="14" y="32"/>
                    <a:pt x="22" y="43"/>
                    <a:pt x="31" y="54"/>
                  </a:cubicBezTo>
                  <a:cubicBezTo>
                    <a:pt x="33" y="51"/>
                    <a:pt x="35" y="48"/>
                    <a:pt x="37" y="44"/>
                  </a:cubicBezTo>
                  <a:cubicBezTo>
                    <a:pt x="28" y="35"/>
                    <a:pt x="21" y="24"/>
                    <a:pt x="14" y="13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24"/>
            <p:cNvSpPr>
              <a:spLocks/>
            </p:cNvSpPr>
            <p:nvPr/>
          </p:nvSpPr>
          <p:spPr bwMode="auto">
            <a:xfrm>
              <a:off x="-37549138" y="13405393"/>
              <a:ext cx="38100" cy="142875"/>
            </a:xfrm>
            <a:custGeom>
              <a:avLst/>
              <a:gdLst>
                <a:gd name="T0" fmla="*/ 9 w 12"/>
                <a:gd name="T1" fmla="*/ 33 h 45"/>
                <a:gd name="T2" fmla="*/ 11 w 12"/>
                <a:gd name="T3" fmla="*/ 5 h 45"/>
                <a:gd name="T4" fmla="*/ 4 w 12"/>
                <a:gd name="T5" fmla="*/ 4 h 45"/>
                <a:gd name="T6" fmla="*/ 1 w 12"/>
                <a:gd name="T7" fmla="*/ 31 h 45"/>
                <a:gd name="T8" fmla="*/ 0 w 12"/>
                <a:gd name="T9" fmla="*/ 40 h 45"/>
                <a:gd name="T10" fmla="*/ 0 w 12"/>
                <a:gd name="T11" fmla="*/ 42 h 45"/>
                <a:gd name="T12" fmla="*/ 7 w 12"/>
                <a:gd name="T13" fmla="*/ 43 h 45"/>
                <a:gd name="T14" fmla="*/ 8 w 12"/>
                <a:gd name="T15" fmla="*/ 41 h 45"/>
                <a:gd name="T16" fmla="*/ 9 w 12"/>
                <a:gd name="T17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9" y="33"/>
                  </a:moveTo>
                  <a:cubicBezTo>
                    <a:pt x="10" y="24"/>
                    <a:pt x="10" y="15"/>
                    <a:pt x="11" y="5"/>
                  </a:cubicBezTo>
                  <a:cubicBezTo>
                    <a:pt x="12" y="1"/>
                    <a:pt x="6" y="0"/>
                    <a:pt x="4" y="4"/>
                  </a:cubicBezTo>
                  <a:cubicBezTo>
                    <a:pt x="2" y="13"/>
                    <a:pt x="2" y="22"/>
                    <a:pt x="1" y="31"/>
                  </a:cubicBezTo>
                  <a:cubicBezTo>
                    <a:pt x="1" y="34"/>
                    <a:pt x="1" y="37"/>
                    <a:pt x="0" y="40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1" y="45"/>
                    <a:pt x="5" y="45"/>
                    <a:pt x="7" y="43"/>
                  </a:cubicBezTo>
                  <a:cubicBezTo>
                    <a:pt x="7" y="43"/>
                    <a:pt x="7" y="42"/>
                    <a:pt x="8" y="41"/>
                  </a:cubicBezTo>
                  <a:cubicBezTo>
                    <a:pt x="8" y="39"/>
                    <a:pt x="9" y="36"/>
                    <a:pt x="9" y="33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225"/>
            <p:cNvSpPr>
              <a:spLocks/>
            </p:cNvSpPr>
            <p:nvPr/>
          </p:nvSpPr>
          <p:spPr bwMode="auto">
            <a:xfrm>
              <a:off x="-37730113" y="13335543"/>
              <a:ext cx="76200" cy="136525"/>
            </a:xfrm>
            <a:custGeom>
              <a:avLst/>
              <a:gdLst>
                <a:gd name="T0" fmla="*/ 5 w 24"/>
                <a:gd name="T1" fmla="*/ 42 h 43"/>
                <a:gd name="T2" fmla="*/ 7 w 24"/>
                <a:gd name="T3" fmla="*/ 40 h 43"/>
                <a:gd name="T4" fmla="*/ 10 w 24"/>
                <a:gd name="T5" fmla="*/ 33 h 43"/>
                <a:gd name="T6" fmla="*/ 22 w 24"/>
                <a:gd name="T7" fmla="*/ 8 h 43"/>
                <a:gd name="T8" fmla="*/ 16 w 24"/>
                <a:gd name="T9" fmla="*/ 3 h 43"/>
                <a:gd name="T10" fmla="*/ 3 w 24"/>
                <a:gd name="T11" fmla="*/ 28 h 43"/>
                <a:gd name="T12" fmla="*/ 0 w 24"/>
                <a:gd name="T13" fmla="*/ 38 h 43"/>
                <a:gd name="T14" fmla="*/ 0 w 24"/>
                <a:gd name="T15" fmla="*/ 39 h 43"/>
                <a:gd name="T16" fmla="*/ 2 w 24"/>
                <a:gd name="T17" fmla="*/ 42 h 43"/>
                <a:gd name="T18" fmla="*/ 5 w 24"/>
                <a:gd name="T19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5" y="42"/>
                  </a:moveTo>
                  <a:cubicBezTo>
                    <a:pt x="6" y="42"/>
                    <a:pt x="7" y="41"/>
                    <a:pt x="7" y="40"/>
                  </a:cubicBezTo>
                  <a:cubicBezTo>
                    <a:pt x="8" y="37"/>
                    <a:pt x="9" y="35"/>
                    <a:pt x="10" y="33"/>
                  </a:cubicBezTo>
                  <a:cubicBezTo>
                    <a:pt x="13" y="24"/>
                    <a:pt x="16" y="16"/>
                    <a:pt x="22" y="8"/>
                  </a:cubicBezTo>
                  <a:cubicBezTo>
                    <a:pt x="24" y="4"/>
                    <a:pt x="19" y="0"/>
                    <a:pt x="16" y="3"/>
                  </a:cubicBezTo>
                  <a:cubicBezTo>
                    <a:pt x="11" y="11"/>
                    <a:pt x="6" y="19"/>
                    <a:pt x="3" y="28"/>
                  </a:cubicBezTo>
                  <a:cubicBezTo>
                    <a:pt x="2" y="31"/>
                    <a:pt x="1" y="35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0" y="41"/>
                    <a:pt x="1" y="42"/>
                    <a:pt x="2" y="42"/>
                  </a:cubicBezTo>
                  <a:cubicBezTo>
                    <a:pt x="3" y="43"/>
                    <a:pt x="4" y="43"/>
                    <a:pt x="5" y="42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226"/>
            <p:cNvSpPr>
              <a:spLocks/>
            </p:cNvSpPr>
            <p:nvPr/>
          </p:nvSpPr>
          <p:spPr bwMode="auto">
            <a:xfrm>
              <a:off x="-37877750" y="13272043"/>
              <a:ext cx="79375" cy="120650"/>
            </a:xfrm>
            <a:custGeom>
              <a:avLst/>
              <a:gdLst>
                <a:gd name="T0" fmla="*/ 23 w 25"/>
                <a:gd name="T1" fmla="*/ 8 h 38"/>
                <a:gd name="T2" fmla="*/ 17 w 25"/>
                <a:gd name="T3" fmla="*/ 4 h 38"/>
                <a:gd name="T4" fmla="*/ 11 w 25"/>
                <a:gd name="T5" fmla="*/ 13 h 38"/>
                <a:gd name="T6" fmla="*/ 5 w 25"/>
                <a:gd name="T7" fmla="*/ 23 h 38"/>
                <a:gd name="T8" fmla="*/ 2 w 25"/>
                <a:gd name="T9" fmla="*/ 30 h 38"/>
                <a:gd name="T10" fmla="*/ 9 w 25"/>
                <a:gd name="T11" fmla="*/ 34 h 38"/>
                <a:gd name="T12" fmla="*/ 11 w 25"/>
                <a:gd name="T13" fmla="*/ 29 h 38"/>
                <a:gd name="T14" fmla="*/ 16 w 25"/>
                <a:gd name="T15" fmla="*/ 19 h 38"/>
                <a:gd name="T16" fmla="*/ 23 w 25"/>
                <a:gd name="T17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8">
                  <a:moveTo>
                    <a:pt x="23" y="8"/>
                  </a:moveTo>
                  <a:cubicBezTo>
                    <a:pt x="25" y="4"/>
                    <a:pt x="20" y="0"/>
                    <a:pt x="17" y="4"/>
                  </a:cubicBezTo>
                  <a:cubicBezTo>
                    <a:pt x="15" y="7"/>
                    <a:pt x="13" y="10"/>
                    <a:pt x="11" y="13"/>
                  </a:cubicBezTo>
                  <a:cubicBezTo>
                    <a:pt x="9" y="17"/>
                    <a:pt x="7" y="20"/>
                    <a:pt x="5" y="23"/>
                  </a:cubicBezTo>
                  <a:cubicBezTo>
                    <a:pt x="4" y="25"/>
                    <a:pt x="3" y="28"/>
                    <a:pt x="2" y="30"/>
                  </a:cubicBezTo>
                  <a:cubicBezTo>
                    <a:pt x="0" y="35"/>
                    <a:pt x="7" y="38"/>
                    <a:pt x="9" y="34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3" y="26"/>
                    <a:pt x="14" y="23"/>
                    <a:pt x="16" y="19"/>
                  </a:cubicBezTo>
                  <a:cubicBezTo>
                    <a:pt x="18" y="15"/>
                    <a:pt x="20" y="12"/>
                    <a:pt x="23" y="8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27"/>
            <p:cNvSpPr>
              <a:spLocks/>
            </p:cNvSpPr>
            <p:nvPr/>
          </p:nvSpPr>
          <p:spPr bwMode="auto">
            <a:xfrm>
              <a:off x="-37998400" y="13105356"/>
              <a:ext cx="104775" cy="119063"/>
            </a:xfrm>
            <a:custGeom>
              <a:avLst/>
              <a:gdLst>
                <a:gd name="T0" fmla="*/ 30 w 33"/>
                <a:gd name="T1" fmla="*/ 8 h 37"/>
                <a:gd name="T2" fmla="*/ 26 w 33"/>
                <a:gd name="T3" fmla="*/ 2 h 37"/>
                <a:gd name="T4" fmla="*/ 14 w 33"/>
                <a:gd name="T5" fmla="*/ 13 h 37"/>
                <a:gd name="T6" fmla="*/ 7 w 33"/>
                <a:gd name="T7" fmla="*/ 21 h 37"/>
                <a:gd name="T8" fmla="*/ 3 w 33"/>
                <a:gd name="T9" fmla="*/ 28 h 37"/>
                <a:gd name="T10" fmla="*/ 9 w 33"/>
                <a:gd name="T11" fmla="*/ 33 h 37"/>
                <a:gd name="T12" fmla="*/ 12 w 33"/>
                <a:gd name="T13" fmla="*/ 30 h 37"/>
                <a:gd name="T14" fmla="*/ 18 w 33"/>
                <a:gd name="T15" fmla="*/ 21 h 37"/>
                <a:gd name="T16" fmla="*/ 30 w 33"/>
                <a:gd name="T1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7">
                  <a:moveTo>
                    <a:pt x="30" y="8"/>
                  </a:moveTo>
                  <a:cubicBezTo>
                    <a:pt x="33" y="5"/>
                    <a:pt x="29" y="0"/>
                    <a:pt x="26" y="2"/>
                  </a:cubicBezTo>
                  <a:cubicBezTo>
                    <a:pt x="22" y="6"/>
                    <a:pt x="18" y="9"/>
                    <a:pt x="14" y="13"/>
                  </a:cubicBezTo>
                  <a:cubicBezTo>
                    <a:pt x="12" y="16"/>
                    <a:pt x="9" y="18"/>
                    <a:pt x="7" y="21"/>
                  </a:cubicBezTo>
                  <a:cubicBezTo>
                    <a:pt x="6" y="23"/>
                    <a:pt x="4" y="26"/>
                    <a:pt x="3" y="28"/>
                  </a:cubicBezTo>
                  <a:cubicBezTo>
                    <a:pt x="0" y="32"/>
                    <a:pt x="5" y="37"/>
                    <a:pt x="9" y="33"/>
                  </a:cubicBezTo>
                  <a:cubicBezTo>
                    <a:pt x="10" y="32"/>
                    <a:pt x="11" y="31"/>
                    <a:pt x="12" y="30"/>
                  </a:cubicBezTo>
                  <a:cubicBezTo>
                    <a:pt x="14" y="27"/>
                    <a:pt x="16" y="24"/>
                    <a:pt x="18" y="21"/>
                  </a:cubicBezTo>
                  <a:cubicBezTo>
                    <a:pt x="22" y="16"/>
                    <a:pt x="25" y="12"/>
                    <a:pt x="30" y="8"/>
                  </a:cubicBezTo>
                  <a:close/>
                </a:path>
              </a:pathLst>
            </a:custGeom>
            <a:solidFill>
              <a:srgbClr val="B46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28"/>
            <p:cNvSpPr>
              <a:spLocks noEditPoints="1"/>
            </p:cNvSpPr>
            <p:nvPr/>
          </p:nvSpPr>
          <p:spPr bwMode="auto">
            <a:xfrm>
              <a:off x="-37758688" y="12217943"/>
              <a:ext cx="130175" cy="161925"/>
            </a:xfrm>
            <a:custGeom>
              <a:avLst/>
              <a:gdLst>
                <a:gd name="T0" fmla="*/ 4 w 41"/>
                <a:gd name="T1" fmla="*/ 34 h 51"/>
                <a:gd name="T2" fmla="*/ 18 w 41"/>
                <a:gd name="T3" fmla="*/ 50 h 51"/>
                <a:gd name="T4" fmla="*/ 38 w 41"/>
                <a:gd name="T5" fmla="*/ 23 h 51"/>
                <a:gd name="T6" fmla="*/ 4 w 41"/>
                <a:gd name="T7" fmla="*/ 34 h 51"/>
                <a:gd name="T8" fmla="*/ 18 w 41"/>
                <a:gd name="T9" fmla="*/ 36 h 51"/>
                <a:gd name="T10" fmla="*/ 10 w 41"/>
                <a:gd name="T11" fmla="*/ 26 h 51"/>
                <a:gd name="T12" fmla="*/ 23 w 41"/>
                <a:gd name="T13" fmla="*/ 25 h 51"/>
                <a:gd name="T14" fmla="*/ 18 w 41"/>
                <a:gd name="T15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1">
                  <a:moveTo>
                    <a:pt x="4" y="34"/>
                  </a:moveTo>
                  <a:cubicBezTo>
                    <a:pt x="6" y="40"/>
                    <a:pt x="10" y="51"/>
                    <a:pt x="18" y="50"/>
                  </a:cubicBezTo>
                  <a:cubicBezTo>
                    <a:pt x="29" y="48"/>
                    <a:pt x="41" y="34"/>
                    <a:pt x="38" y="23"/>
                  </a:cubicBezTo>
                  <a:cubicBezTo>
                    <a:pt x="34" y="0"/>
                    <a:pt x="0" y="10"/>
                    <a:pt x="4" y="34"/>
                  </a:cubicBezTo>
                  <a:close/>
                  <a:moveTo>
                    <a:pt x="18" y="36"/>
                  </a:moveTo>
                  <a:cubicBezTo>
                    <a:pt x="12" y="37"/>
                    <a:pt x="8" y="32"/>
                    <a:pt x="10" y="26"/>
                  </a:cubicBezTo>
                  <a:cubicBezTo>
                    <a:pt x="12" y="21"/>
                    <a:pt x="20" y="20"/>
                    <a:pt x="23" y="25"/>
                  </a:cubicBezTo>
                  <a:cubicBezTo>
                    <a:pt x="26" y="29"/>
                    <a:pt x="23" y="35"/>
                    <a:pt x="1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9"/>
            <p:cNvSpPr>
              <a:spLocks noEditPoints="1"/>
            </p:cNvSpPr>
            <p:nvPr/>
          </p:nvSpPr>
          <p:spPr bwMode="auto">
            <a:xfrm>
              <a:off x="-37298313" y="12265568"/>
              <a:ext cx="134937" cy="168275"/>
            </a:xfrm>
            <a:custGeom>
              <a:avLst/>
              <a:gdLst>
                <a:gd name="T0" fmla="*/ 3 w 42"/>
                <a:gd name="T1" fmla="*/ 40 h 53"/>
                <a:gd name="T2" fmla="*/ 25 w 42"/>
                <a:gd name="T3" fmla="*/ 49 h 53"/>
                <a:gd name="T4" fmla="*/ 37 w 42"/>
                <a:gd name="T5" fmla="*/ 24 h 53"/>
                <a:gd name="T6" fmla="*/ 3 w 42"/>
                <a:gd name="T7" fmla="*/ 40 h 53"/>
                <a:gd name="T8" fmla="*/ 17 w 42"/>
                <a:gd name="T9" fmla="*/ 39 h 53"/>
                <a:gd name="T10" fmla="*/ 9 w 42"/>
                <a:gd name="T11" fmla="*/ 30 h 53"/>
                <a:gd name="T12" fmla="*/ 22 w 42"/>
                <a:gd name="T13" fmla="*/ 28 h 53"/>
                <a:gd name="T14" fmla="*/ 17 w 42"/>
                <a:gd name="T1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3">
                  <a:moveTo>
                    <a:pt x="3" y="40"/>
                  </a:moveTo>
                  <a:cubicBezTo>
                    <a:pt x="5" y="53"/>
                    <a:pt x="15" y="53"/>
                    <a:pt x="25" y="49"/>
                  </a:cubicBezTo>
                  <a:cubicBezTo>
                    <a:pt x="35" y="45"/>
                    <a:pt x="42" y="35"/>
                    <a:pt x="37" y="24"/>
                  </a:cubicBezTo>
                  <a:cubicBezTo>
                    <a:pt x="26" y="0"/>
                    <a:pt x="0" y="20"/>
                    <a:pt x="3" y="40"/>
                  </a:cubicBezTo>
                  <a:close/>
                  <a:moveTo>
                    <a:pt x="17" y="39"/>
                  </a:moveTo>
                  <a:cubicBezTo>
                    <a:pt x="11" y="40"/>
                    <a:pt x="7" y="35"/>
                    <a:pt x="9" y="30"/>
                  </a:cubicBezTo>
                  <a:cubicBezTo>
                    <a:pt x="11" y="25"/>
                    <a:pt x="19" y="23"/>
                    <a:pt x="22" y="28"/>
                  </a:cubicBezTo>
                  <a:cubicBezTo>
                    <a:pt x="24" y="32"/>
                    <a:pt x="22" y="38"/>
                    <a:pt x="17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0"/>
            <p:cNvSpPr>
              <a:spLocks/>
            </p:cNvSpPr>
            <p:nvPr/>
          </p:nvSpPr>
          <p:spPr bwMode="auto">
            <a:xfrm>
              <a:off x="-38307963" y="12376693"/>
              <a:ext cx="112712" cy="107950"/>
            </a:xfrm>
            <a:custGeom>
              <a:avLst/>
              <a:gdLst>
                <a:gd name="T0" fmla="*/ 16 w 35"/>
                <a:gd name="T1" fmla="*/ 2 h 34"/>
                <a:gd name="T2" fmla="*/ 26 w 35"/>
                <a:gd name="T3" fmla="*/ 24 h 34"/>
                <a:gd name="T4" fmla="*/ 16 w 35"/>
                <a:gd name="T5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4">
                  <a:moveTo>
                    <a:pt x="16" y="2"/>
                  </a:moveTo>
                  <a:cubicBezTo>
                    <a:pt x="0" y="6"/>
                    <a:pt x="10" y="34"/>
                    <a:pt x="26" y="24"/>
                  </a:cubicBezTo>
                  <a:cubicBezTo>
                    <a:pt x="35" y="17"/>
                    <a:pt x="27" y="0"/>
                    <a:pt x="16" y="2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31"/>
            <p:cNvSpPr>
              <a:spLocks/>
            </p:cNvSpPr>
            <p:nvPr/>
          </p:nvSpPr>
          <p:spPr bwMode="auto">
            <a:xfrm>
              <a:off x="-38201800" y="12363993"/>
              <a:ext cx="111125" cy="111125"/>
            </a:xfrm>
            <a:custGeom>
              <a:avLst/>
              <a:gdLst>
                <a:gd name="T0" fmla="*/ 26 w 35"/>
                <a:gd name="T1" fmla="*/ 24 h 35"/>
                <a:gd name="T2" fmla="*/ 16 w 35"/>
                <a:gd name="T3" fmla="*/ 3 h 35"/>
                <a:gd name="T4" fmla="*/ 26 w 35"/>
                <a:gd name="T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35">
                  <a:moveTo>
                    <a:pt x="26" y="24"/>
                  </a:moveTo>
                  <a:cubicBezTo>
                    <a:pt x="35" y="17"/>
                    <a:pt x="27" y="0"/>
                    <a:pt x="16" y="3"/>
                  </a:cubicBezTo>
                  <a:cubicBezTo>
                    <a:pt x="0" y="6"/>
                    <a:pt x="10" y="35"/>
                    <a:pt x="26" y="24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32"/>
            <p:cNvSpPr>
              <a:spLocks/>
            </p:cNvSpPr>
            <p:nvPr/>
          </p:nvSpPr>
          <p:spPr bwMode="auto">
            <a:xfrm>
              <a:off x="-37276088" y="12338593"/>
              <a:ext cx="55562" cy="53975"/>
            </a:xfrm>
            <a:custGeom>
              <a:avLst/>
              <a:gdLst>
                <a:gd name="T0" fmla="*/ 2 w 17"/>
                <a:gd name="T1" fmla="*/ 7 h 17"/>
                <a:gd name="T2" fmla="*/ 10 w 17"/>
                <a:gd name="T3" fmla="*/ 16 h 17"/>
                <a:gd name="T4" fmla="*/ 15 w 17"/>
                <a:gd name="T5" fmla="*/ 5 h 17"/>
                <a:gd name="T6" fmla="*/ 2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2" y="7"/>
                  </a:moveTo>
                  <a:cubicBezTo>
                    <a:pt x="0" y="12"/>
                    <a:pt x="4" y="17"/>
                    <a:pt x="10" y="16"/>
                  </a:cubicBezTo>
                  <a:cubicBezTo>
                    <a:pt x="15" y="15"/>
                    <a:pt x="17" y="9"/>
                    <a:pt x="15" y="5"/>
                  </a:cubicBezTo>
                  <a:cubicBezTo>
                    <a:pt x="12" y="0"/>
                    <a:pt x="4" y="2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33"/>
            <p:cNvSpPr>
              <a:spLocks/>
            </p:cNvSpPr>
            <p:nvPr/>
          </p:nvSpPr>
          <p:spPr bwMode="auto">
            <a:xfrm>
              <a:off x="-37733288" y="12281443"/>
              <a:ext cx="57150" cy="53975"/>
            </a:xfrm>
            <a:custGeom>
              <a:avLst/>
              <a:gdLst>
                <a:gd name="T0" fmla="*/ 2 w 18"/>
                <a:gd name="T1" fmla="*/ 6 h 17"/>
                <a:gd name="T2" fmla="*/ 10 w 18"/>
                <a:gd name="T3" fmla="*/ 16 h 17"/>
                <a:gd name="T4" fmla="*/ 15 w 18"/>
                <a:gd name="T5" fmla="*/ 5 h 17"/>
                <a:gd name="T6" fmla="*/ 2 w 18"/>
                <a:gd name="T7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7">
                  <a:moveTo>
                    <a:pt x="2" y="6"/>
                  </a:moveTo>
                  <a:cubicBezTo>
                    <a:pt x="0" y="12"/>
                    <a:pt x="4" y="17"/>
                    <a:pt x="10" y="16"/>
                  </a:cubicBezTo>
                  <a:cubicBezTo>
                    <a:pt x="15" y="15"/>
                    <a:pt x="18" y="9"/>
                    <a:pt x="15" y="5"/>
                  </a:cubicBezTo>
                  <a:cubicBezTo>
                    <a:pt x="12" y="0"/>
                    <a:pt x="4" y="1"/>
                    <a:pt x="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34"/>
            <p:cNvSpPr>
              <a:spLocks noEditPoints="1"/>
            </p:cNvSpPr>
            <p:nvPr/>
          </p:nvSpPr>
          <p:spPr bwMode="auto">
            <a:xfrm>
              <a:off x="-37785675" y="12202068"/>
              <a:ext cx="192087" cy="212725"/>
            </a:xfrm>
            <a:custGeom>
              <a:avLst/>
              <a:gdLst>
                <a:gd name="T0" fmla="*/ 19 w 60"/>
                <a:gd name="T1" fmla="*/ 8 h 67"/>
                <a:gd name="T2" fmla="*/ 5 w 60"/>
                <a:gd name="T3" fmla="*/ 25 h 67"/>
                <a:gd name="T4" fmla="*/ 29 w 60"/>
                <a:gd name="T5" fmla="*/ 64 h 67"/>
                <a:gd name="T6" fmla="*/ 57 w 60"/>
                <a:gd name="T7" fmla="*/ 25 h 67"/>
                <a:gd name="T8" fmla="*/ 19 w 60"/>
                <a:gd name="T9" fmla="*/ 8 h 67"/>
                <a:gd name="T10" fmla="*/ 26 w 60"/>
                <a:gd name="T11" fmla="*/ 55 h 67"/>
                <a:gd name="T12" fmla="*/ 12 w 60"/>
                <a:gd name="T13" fmla="*/ 39 h 67"/>
                <a:gd name="T14" fmla="*/ 46 w 60"/>
                <a:gd name="T15" fmla="*/ 28 h 67"/>
                <a:gd name="T16" fmla="*/ 26 w 60"/>
                <a:gd name="T17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7">
                  <a:moveTo>
                    <a:pt x="19" y="8"/>
                  </a:moveTo>
                  <a:cubicBezTo>
                    <a:pt x="13" y="11"/>
                    <a:pt x="7" y="17"/>
                    <a:pt x="5" y="25"/>
                  </a:cubicBezTo>
                  <a:cubicBezTo>
                    <a:pt x="0" y="41"/>
                    <a:pt x="7" y="67"/>
                    <a:pt x="29" y="64"/>
                  </a:cubicBezTo>
                  <a:cubicBezTo>
                    <a:pt x="45" y="62"/>
                    <a:pt x="60" y="42"/>
                    <a:pt x="57" y="25"/>
                  </a:cubicBezTo>
                  <a:cubicBezTo>
                    <a:pt x="53" y="5"/>
                    <a:pt x="33" y="0"/>
                    <a:pt x="19" y="8"/>
                  </a:cubicBezTo>
                  <a:close/>
                  <a:moveTo>
                    <a:pt x="26" y="55"/>
                  </a:moveTo>
                  <a:cubicBezTo>
                    <a:pt x="18" y="56"/>
                    <a:pt x="14" y="45"/>
                    <a:pt x="12" y="39"/>
                  </a:cubicBezTo>
                  <a:cubicBezTo>
                    <a:pt x="8" y="15"/>
                    <a:pt x="42" y="5"/>
                    <a:pt x="46" y="28"/>
                  </a:cubicBezTo>
                  <a:cubicBezTo>
                    <a:pt x="49" y="39"/>
                    <a:pt x="37" y="53"/>
                    <a:pt x="26" y="55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35"/>
            <p:cNvSpPr>
              <a:spLocks noEditPoints="1"/>
            </p:cNvSpPr>
            <p:nvPr/>
          </p:nvSpPr>
          <p:spPr bwMode="auto">
            <a:xfrm>
              <a:off x="-37323713" y="12265568"/>
              <a:ext cx="195262" cy="206375"/>
            </a:xfrm>
            <a:custGeom>
              <a:avLst/>
              <a:gdLst>
                <a:gd name="T0" fmla="*/ 24 w 61"/>
                <a:gd name="T1" fmla="*/ 5 h 65"/>
                <a:gd name="T2" fmla="*/ 2 w 61"/>
                <a:gd name="T3" fmla="*/ 43 h 65"/>
                <a:gd name="T4" fmla="*/ 36 w 61"/>
                <a:gd name="T5" fmla="*/ 59 h 65"/>
                <a:gd name="T6" fmla="*/ 55 w 61"/>
                <a:gd name="T7" fmla="*/ 22 h 65"/>
                <a:gd name="T8" fmla="*/ 24 w 61"/>
                <a:gd name="T9" fmla="*/ 5 h 65"/>
                <a:gd name="T10" fmla="*/ 33 w 61"/>
                <a:gd name="T11" fmla="*/ 49 h 65"/>
                <a:gd name="T12" fmla="*/ 11 w 61"/>
                <a:gd name="T13" fmla="*/ 40 h 65"/>
                <a:gd name="T14" fmla="*/ 45 w 61"/>
                <a:gd name="T15" fmla="*/ 24 h 65"/>
                <a:gd name="T16" fmla="*/ 33 w 61"/>
                <a:gd name="T17" fmla="*/ 4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5">
                  <a:moveTo>
                    <a:pt x="24" y="5"/>
                  </a:moveTo>
                  <a:cubicBezTo>
                    <a:pt x="11" y="11"/>
                    <a:pt x="0" y="26"/>
                    <a:pt x="2" y="43"/>
                  </a:cubicBezTo>
                  <a:cubicBezTo>
                    <a:pt x="5" y="60"/>
                    <a:pt x="21" y="65"/>
                    <a:pt x="36" y="59"/>
                  </a:cubicBezTo>
                  <a:cubicBezTo>
                    <a:pt x="52" y="52"/>
                    <a:pt x="61" y="39"/>
                    <a:pt x="55" y="22"/>
                  </a:cubicBezTo>
                  <a:cubicBezTo>
                    <a:pt x="49" y="3"/>
                    <a:pt x="35" y="0"/>
                    <a:pt x="24" y="5"/>
                  </a:cubicBezTo>
                  <a:close/>
                  <a:moveTo>
                    <a:pt x="33" y="49"/>
                  </a:moveTo>
                  <a:cubicBezTo>
                    <a:pt x="23" y="53"/>
                    <a:pt x="13" y="53"/>
                    <a:pt x="11" y="40"/>
                  </a:cubicBezTo>
                  <a:cubicBezTo>
                    <a:pt x="8" y="20"/>
                    <a:pt x="34" y="0"/>
                    <a:pt x="45" y="24"/>
                  </a:cubicBezTo>
                  <a:cubicBezTo>
                    <a:pt x="50" y="35"/>
                    <a:pt x="43" y="45"/>
                    <a:pt x="33" y="4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36"/>
            <p:cNvSpPr>
              <a:spLocks/>
            </p:cNvSpPr>
            <p:nvPr/>
          </p:nvSpPr>
          <p:spPr bwMode="auto">
            <a:xfrm>
              <a:off x="-37765038" y="13025981"/>
              <a:ext cx="358775" cy="204788"/>
            </a:xfrm>
            <a:custGeom>
              <a:avLst/>
              <a:gdLst>
                <a:gd name="T0" fmla="*/ 94 w 113"/>
                <a:gd name="T1" fmla="*/ 56 h 64"/>
                <a:gd name="T2" fmla="*/ 113 w 113"/>
                <a:gd name="T3" fmla="*/ 15 h 64"/>
                <a:gd name="T4" fmla="*/ 110 w 113"/>
                <a:gd name="T5" fmla="*/ 12 h 64"/>
                <a:gd name="T6" fmla="*/ 106 w 113"/>
                <a:gd name="T7" fmla="*/ 15 h 64"/>
                <a:gd name="T8" fmla="*/ 89 w 113"/>
                <a:gd name="T9" fmla="*/ 48 h 64"/>
                <a:gd name="T10" fmla="*/ 57 w 113"/>
                <a:gd name="T11" fmla="*/ 52 h 64"/>
                <a:gd name="T12" fmla="*/ 26 w 113"/>
                <a:gd name="T13" fmla="*/ 34 h 64"/>
                <a:gd name="T14" fmla="*/ 10 w 113"/>
                <a:gd name="T15" fmla="*/ 3 h 64"/>
                <a:gd name="T16" fmla="*/ 5 w 113"/>
                <a:gd name="T17" fmla="*/ 0 h 64"/>
                <a:gd name="T18" fmla="*/ 0 w 113"/>
                <a:gd name="T19" fmla="*/ 6 h 64"/>
                <a:gd name="T20" fmla="*/ 18 w 113"/>
                <a:gd name="T21" fmla="*/ 42 h 64"/>
                <a:gd name="T22" fmla="*/ 62 w 113"/>
                <a:gd name="T23" fmla="*/ 63 h 64"/>
                <a:gd name="T24" fmla="*/ 94 w 113"/>
                <a:gd name="T25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64">
                  <a:moveTo>
                    <a:pt x="94" y="56"/>
                  </a:moveTo>
                  <a:cubicBezTo>
                    <a:pt x="106" y="48"/>
                    <a:pt x="113" y="33"/>
                    <a:pt x="113" y="15"/>
                  </a:cubicBezTo>
                  <a:cubicBezTo>
                    <a:pt x="113" y="13"/>
                    <a:pt x="112" y="12"/>
                    <a:pt x="110" y="12"/>
                  </a:cubicBezTo>
                  <a:cubicBezTo>
                    <a:pt x="108" y="11"/>
                    <a:pt x="106" y="12"/>
                    <a:pt x="106" y="15"/>
                  </a:cubicBezTo>
                  <a:cubicBezTo>
                    <a:pt x="105" y="27"/>
                    <a:pt x="101" y="41"/>
                    <a:pt x="89" y="48"/>
                  </a:cubicBezTo>
                  <a:cubicBezTo>
                    <a:pt x="80" y="54"/>
                    <a:pt x="68" y="54"/>
                    <a:pt x="57" y="52"/>
                  </a:cubicBezTo>
                  <a:cubicBezTo>
                    <a:pt x="46" y="49"/>
                    <a:pt x="34" y="43"/>
                    <a:pt x="26" y="34"/>
                  </a:cubicBezTo>
                  <a:cubicBezTo>
                    <a:pt x="17" y="25"/>
                    <a:pt x="14" y="15"/>
                    <a:pt x="10" y="3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1"/>
                    <a:pt x="1" y="3"/>
                    <a:pt x="0" y="6"/>
                  </a:cubicBezTo>
                  <a:cubicBezTo>
                    <a:pt x="0" y="19"/>
                    <a:pt x="7" y="32"/>
                    <a:pt x="18" y="42"/>
                  </a:cubicBezTo>
                  <a:cubicBezTo>
                    <a:pt x="30" y="54"/>
                    <a:pt x="47" y="62"/>
                    <a:pt x="62" y="63"/>
                  </a:cubicBezTo>
                  <a:cubicBezTo>
                    <a:pt x="74" y="64"/>
                    <a:pt x="85" y="62"/>
                    <a:pt x="94" y="56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237"/>
            <p:cNvSpPr>
              <a:spLocks/>
            </p:cNvSpPr>
            <p:nvPr/>
          </p:nvSpPr>
          <p:spPr bwMode="auto">
            <a:xfrm>
              <a:off x="-37253863" y="11867106"/>
              <a:ext cx="166687" cy="233363"/>
            </a:xfrm>
            <a:custGeom>
              <a:avLst/>
              <a:gdLst>
                <a:gd name="T0" fmla="*/ 13 w 52"/>
                <a:gd name="T1" fmla="*/ 71 h 73"/>
                <a:gd name="T2" fmla="*/ 37 w 52"/>
                <a:gd name="T3" fmla="*/ 72 h 73"/>
                <a:gd name="T4" fmla="*/ 48 w 52"/>
                <a:gd name="T5" fmla="*/ 73 h 73"/>
                <a:gd name="T6" fmla="*/ 50 w 52"/>
                <a:gd name="T7" fmla="*/ 27 h 73"/>
                <a:gd name="T8" fmla="*/ 28 w 52"/>
                <a:gd name="T9" fmla="*/ 2 h 73"/>
                <a:gd name="T10" fmla="*/ 9 w 52"/>
                <a:gd name="T11" fmla="*/ 5 h 73"/>
                <a:gd name="T12" fmla="*/ 6 w 52"/>
                <a:gd name="T13" fmla="*/ 45 h 73"/>
                <a:gd name="T14" fmla="*/ 13 w 52"/>
                <a:gd name="T15" fmla="*/ 7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73">
                  <a:moveTo>
                    <a:pt x="13" y="71"/>
                  </a:moveTo>
                  <a:cubicBezTo>
                    <a:pt x="21" y="71"/>
                    <a:pt x="29" y="72"/>
                    <a:pt x="37" y="72"/>
                  </a:cubicBezTo>
                  <a:cubicBezTo>
                    <a:pt x="40" y="72"/>
                    <a:pt x="44" y="72"/>
                    <a:pt x="48" y="73"/>
                  </a:cubicBezTo>
                  <a:cubicBezTo>
                    <a:pt x="49" y="58"/>
                    <a:pt x="52" y="43"/>
                    <a:pt x="50" y="27"/>
                  </a:cubicBezTo>
                  <a:cubicBezTo>
                    <a:pt x="48" y="14"/>
                    <a:pt x="41" y="6"/>
                    <a:pt x="28" y="2"/>
                  </a:cubicBezTo>
                  <a:cubicBezTo>
                    <a:pt x="22" y="0"/>
                    <a:pt x="14" y="0"/>
                    <a:pt x="9" y="5"/>
                  </a:cubicBezTo>
                  <a:cubicBezTo>
                    <a:pt x="0" y="14"/>
                    <a:pt x="4" y="34"/>
                    <a:pt x="6" y="45"/>
                  </a:cubicBezTo>
                  <a:cubicBezTo>
                    <a:pt x="8" y="54"/>
                    <a:pt x="10" y="63"/>
                    <a:pt x="13" y="71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238"/>
            <p:cNvSpPr>
              <a:spLocks/>
            </p:cNvSpPr>
            <p:nvPr/>
          </p:nvSpPr>
          <p:spPr bwMode="auto">
            <a:xfrm>
              <a:off x="-36903025" y="11889331"/>
              <a:ext cx="165100" cy="261938"/>
            </a:xfrm>
            <a:custGeom>
              <a:avLst/>
              <a:gdLst>
                <a:gd name="T0" fmla="*/ 10 w 52"/>
                <a:gd name="T1" fmla="*/ 75 h 82"/>
                <a:gd name="T2" fmla="*/ 41 w 52"/>
                <a:gd name="T3" fmla="*/ 82 h 82"/>
                <a:gd name="T4" fmla="*/ 48 w 52"/>
                <a:gd name="T5" fmla="*/ 48 h 82"/>
                <a:gd name="T6" fmla="*/ 33 w 52"/>
                <a:gd name="T7" fmla="*/ 2 h 82"/>
                <a:gd name="T8" fmla="*/ 6 w 52"/>
                <a:gd name="T9" fmla="*/ 9 h 82"/>
                <a:gd name="T10" fmla="*/ 0 w 52"/>
                <a:gd name="T11" fmla="*/ 34 h 82"/>
                <a:gd name="T12" fmla="*/ 10 w 52"/>
                <a:gd name="T13" fmla="*/ 7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2">
                  <a:moveTo>
                    <a:pt x="10" y="75"/>
                  </a:moveTo>
                  <a:cubicBezTo>
                    <a:pt x="20" y="77"/>
                    <a:pt x="31" y="79"/>
                    <a:pt x="41" y="82"/>
                  </a:cubicBezTo>
                  <a:cubicBezTo>
                    <a:pt x="43" y="71"/>
                    <a:pt x="46" y="59"/>
                    <a:pt x="48" y="48"/>
                  </a:cubicBezTo>
                  <a:cubicBezTo>
                    <a:pt x="50" y="33"/>
                    <a:pt x="52" y="6"/>
                    <a:pt x="33" y="2"/>
                  </a:cubicBezTo>
                  <a:cubicBezTo>
                    <a:pt x="24" y="0"/>
                    <a:pt x="12" y="2"/>
                    <a:pt x="6" y="9"/>
                  </a:cubicBezTo>
                  <a:cubicBezTo>
                    <a:pt x="0" y="16"/>
                    <a:pt x="0" y="26"/>
                    <a:pt x="0" y="34"/>
                  </a:cubicBezTo>
                  <a:cubicBezTo>
                    <a:pt x="1" y="49"/>
                    <a:pt x="6" y="61"/>
                    <a:pt x="10" y="7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239"/>
            <p:cNvSpPr>
              <a:spLocks noEditPoints="1"/>
            </p:cNvSpPr>
            <p:nvPr/>
          </p:nvSpPr>
          <p:spPr bwMode="auto">
            <a:xfrm>
              <a:off x="-37858700" y="12151268"/>
              <a:ext cx="1573212" cy="411163"/>
            </a:xfrm>
            <a:custGeom>
              <a:avLst/>
              <a:gdLst>
                <a:gd name="T0" fmla="*/ 386 w 494"/>
                <a:gd name="T1" fmla="*/ 80 h 129"/>
                <a:gd name="T2" fmla="*/ 245 w 494"/>
                <a:gd name="T3" fmla="*/ 67 h 129"/>
                <a:gd name="T4" fmla="*/ 243 w 494"/>
                <a:gd name="T5" fmla="*/ 56 h 129"/>
                <a:gd name="T6" fmla="*/ 217 w 494"/>
                <a:gd name="T7" fmla="*/ 25 h 129"/>
                <a:gd name="T8" fmla="*/ 198 w 494"/>
                <a:gd name="T9" fmla="*/ 19 h 129"/>
                <a:gd name="T10" fmla="*/ 176 w 494"/>
                <a:gd name="T11" fmla="*/ 20 h 129"/>
                <a:gd name="T12" fmla="*/ 161 w 494"/>
                <a:gd name="T13" fmla="*/ 28 h 129"/>
                <a:gd name="T14" fmla="*/ 151 w 494"/>
                <a:gd name="T15" fmla="*/ 40 h 129"/>
                <a:gd name="T16" fmla="*/ 147 w 494"/>
                <a:gd name="T17" fmla="*/ 55 h 129"/>
                <a:gd name="T18" fmla="*/ 102 w 494"/>
                <a:gd name="T19" fmla="*/ 51 h 129"/>
                <a:gd name="T20" fmla="*/ 99 w 494"/>
                <a:gd name="T21" fmla="*/ 37 h 129"/>
                <a:gd name="T22" fmla="*/ 59 w 494"/>
                <a:gd name="T23" fmla="*/ 1 h 129"/>
                <a:gd name="T24" fmla="*/ 45 w 494"/>
                <a:gd name="T25" fmla="*/ 0 h 129"/>
                <a:gd name="T26" fmla="*/ 22 w 494"/>
                <a:gd name="T27" fmla="*/ 6 h 129"/>
                <a:gd name="T28" fmla="*/ 7 w 494"/>
                <a:gd name="T29" fmla="*/ 22 h 129"/>
                <a:gd name="T30" fmla="*/ 6 w 494"/>
                <a:gd name="T31" fmla="*/ 66 h 129"/>
                <a:gd name="T32" fmla="*/ 76 w 494"/>
                <a:gd name="T33" fmla="*/ 99 h 129"/>
                <a:gd name="T34" fmla="*/ 102 w 494"/>
                <a:gd name="T35" fmla="*/ 60 h 129"/>
                <a:gd name="T36" fmla="*/ 146 w 494"/>
                <a:gd name="T37" fmla="*/ 66 h 129"/>
                <a:gd name="T38" fmla="*/ 150 w 494"/>
                <a:gd name="T39" fmla="*/ 85 h 129"/>
                <a:gd name="T40" fmla="*/ 220 w 494"/>
                <a:gd name="T41" fmla="*/ 118 h 129"/>
                <a:gd name="T42" fmla="*/ 246 w 494"/>
                <a:gd name="T43" fmla="*/ 74 h 129"/>
                <a:gd name="T44" fmla="*/ 464 w 494"/>
                <a:gd name="T45" fmla="*/ 101 h 129"/>
                <a:gd name="T46" fmla="*/ 478 w 494"/>
                <a:gd name="T47" fmla="*/ 104 h 129"/>
                <a:gd name="T48" fmla="*/ 485 w 494"/>
                <a:gd name="T49" fmla="*/ 106 h 129"/>
                <a:gd name="T50" fmla="*/ 487 w 494"/>
                <a:gd name="T51" fmla="*/ 95 h 129"/>
                <a:gd name="T52" fmla="*/ 469 w 494"/>
                <a:gd name="T53" fmla="*/ 91 h 129"/>
                <a:gd name="T54" fmla="*/ 454 w 494"/>
                <a:gd name="T55" fmla="*/ 89 h 129"/>
                <a:gd name="T56" fmla="*/ 386 w 494"/>
                <a:gd name="T57" fmla="*/ 80 h 129"/>
                <a:gd name="T58" fmla="*/ 74 w 494"/>
                <a:gd name="T59" fmla="*/ 89 h 129"/>
                <a:gd name="T60" fmla="*/ 16 w 494"/>
                <a:gd name="T61" fmla="*/ 62 h 129"/>
                <a:gd name="T62" fmla="*/ 15 w 494"/>
                <a:gd name="T63" fmla="*/ 30 h 129"/>
                <a:gd name="T64" fmla="*/ 32 w 494"/>
                <a:gd name="T65" fmla="*/ 13 h 129"/>
                <a:gd name="T66" fmla="*/ 90 w 494"/>
                <a:gd name="T67" fmla="*/ 41 h 129"/>
                <a:gd name="T68" fmla="*/ 92 w 494"/>
                <a:gd name="T69" fmla="*/ 52 h 129"/>
                <a:gd name="T70" fmla="*/ 87 w 494"/>
                <a:gd name="T71" fmla="*/ 53 h 129"/>
                <a:gd name="T72" fmla="*/ 87 w 494"/>
                <a:gd name="T73" fmla="*/ 59 h 129"/>
                <a:gd name="T74" fmla="*/ 93 w 494"/>
                <a:gd name="T75" fmla="*/ 60 h 129"/>
                <a:gd name="T76" fmla="*/ 74 w 494"/>
                <a:gd name="T77" fmla="*/ 89 h 129"/>
                <a:gd name="T78" fmla="*/ 218 w 494"/>
                <a:gd name="T79" fmla="*/ 108 h 129"/>
                <a:gd name="T80" fmla="*/ 160 w 494"/>
                <a:gd name="T81" fmla="*/ 82 h 129"/>
                <a:gd name="T82" fmla="*/ 156 w 494"/>
                <a:gd name="T83" fmla="*/ 67 h 129"/>
                <a:gd name="T84" fmla="*/ 161 w 494"/>
                <a:gd name="T85" fmla="*/ 68 h 129"/>
                <a:gd name="T86" fmla="*/ 163 w 494"/>
                <a:gd name="T87" fmla="*/ 58 h 129"/>
                <a:gd name="T88" fmla="*/ 156 w 494"/>
                <a:gd name="T89" fmla="*/ 57 h 129"/>
                <a:gd name="T90" fmla="*/ 159 w 494"/>
                <a:gd name="T91" fmla="*/ 49 h 129"/>
                <a:gd name="T92" fmla="*/ 173 w 494"/>
                <a:gd name="T93" fmla="*/ 34 h 129"/>
                <a:gd name="T94" fmla="*/ 210 w 494"/>
                <a:gd name="T95" fmla="*/ 32 h 129"/>
                <a:gd name="T96" fmla="*/ 234 w 494"/>
                <a:gd name="T97" fmla="*/ 60 h 129"/>
                <a:gd name="T98" fmla="*/ 218 w 494"/>
                <a:gd name="T99" fmla="*/ 10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4" h="129">
                  <a:moveTo>
                    <a:pt x="386" y="80"/>
                  </a:moveTo>
                  <a:cubicBezTo>
                    <a:pt x="339" y="76"/>
                    <a:pt x="292" y="71"/>
                    <a:pt x="245" y="67"/>
                  </a:cubicBezTo>
                  <a:cubicBezTo>
                    <a:pt x="245" y="63"/>
                    <a:pt x="244" y="60"/>
                    <a:pt x="243" y="56"/>
                  </a:cubicBezTo>
                  <a:cubicBezTo>
                    <a:pt x="238" y="44"/>
                    <a:pt x="229" y="32"/>
                    <a:pt x="217" y="25"/>
                  </a:cubicBezTo>
                  <a:cubicBezTo>
                    <a:pt x="211" y="22"/>
                    <a:pt x="204" y="20"/>
                    <a:pt x="198" y="19"/>
                  </a:cubicBezTo>
                  <a:cubicBezTo>
                    <a:pt x="191" y="19"/>
                    <a:pt x="182" y="18"/>
                    <a:pt x="176" y="20"/>
                  </a:cubicBezTo>
                  <a:cubicBezTo>
                    <a:pt x="171" y="22"/>
                    <a:pt x="166" y="24"/>
                    <a:pt x="161" y="28"/>
                  </a:cubicBezTo>
                  <a:cubicBezTo>
                    <a:pt x="157" y="32"/>
                    <a:pt x="154" y="36"/>
                    <a:pt x="151" y="40"/>
                  </a:cubicBezTo>
                  <a:cubicBezTo>
                    <a:pt x="151" y="42"/>
                    <a:pt x="146" y="55"/>
                    <a:pt x="147" y="55"/>
                  </a:cubicBezTo>
                  <a:cubicBezTo>
                    <a:pt x="132" y="52"/>
                    <a:pt x="117" y="51"/>
                    <a:pt x="102" y="51"/>
                  </a:cubicBezTo>
                  <a:cubicBezTo>
                    <a:pt x="102" y="47"/>
                    <a:pt x="100" y="42"/>
                    <a:pt x="99" y="37"/>
                  </a:cubicBezTo>
                  <a:cubicBezTo>
                    <a:pt x="92" y="19"/>
                    <a:pt x="77" y="6"/>
                    <a:pt x="59" y="1"/>
                  </a:cubicBezTo>
                  <a:cubicBezTo>
                    <a:pt x="55" y="0"/>
                    <a:pt x="50" y="0"/>
                    <a:pt x="45" y="0"/>
                  </a:cubicBezTo>
                  <a:cubicBezTo>
                    <a:pt x="37" y="0"/>
                    <a:pt x="29" y="2"/>
                    <a:pt x="22" y="6"/>
                  </a:cubicBezTo>
                  <a:cubicBezTo>
                    <a:pt x="16" y="9"/>
                    <a:pt x="11" y="15"/>
                    <a:pt x="7" y="22"/>
                  </a:cubicBezTo>
                  <a:cubicBezTo>
                    <a:pt x="0" y="36"/>
                    <a:pt x="0" y="52"/>
                    <a:pt x="6" y="66"/>
                  </a:cubicBezTo>
                  <a:cubicBezTo>
                    <a:pt x="18" y="92"/>
                    <a:pt x="48" y="110"/>
                    <a:pt x="76" y="99"/>
                  </a:cubicBezTo>
                  <a:cubicBezTo>
                    <a:pt x="93" y="93"/>
                    <a:pt x="102" y="77"/>
                    <a:pt x="102" y="60"/>
                  </a:cubicBezTo>
                  <a:cubicBezTo>
                    <a:pt x="117" y="61"/>
                    <a:pt x="131" y="64"/>
                    <a:pt x="146" y="66"/>
                  </a:cubicBezTo>
                  <a:cubicBezTo>
                    <a:pt x="146" y="72"/>
                    <a:pt x="147" y="79"/>
                    <a:pt x="150" y="85"/>
                  </a:cubicBezTo>
                  <a:cubicBezTo>
                    <a:pt x="161" y="112"/>
                    <a:pt x="191" y="129"/>
                    <a:pt x="220" y="118"/>
                  </a:cubicBezTo>
                  <a:cubicBezTo>
                    <a:pt x="239" y="111"/>
                    <a:pt x="247" y="93"/>
                    <a:pt x="246" y="74"/>
                  </a:cubicBezTo>
                  <a:cubicBezTo>
                    <a:pt x="318" y="86"/>
                    <a:pt x="392" y="88"/>
                    <a:pt x="464" y="101"/>
                  </a:cubicBezTo>
                  <a:cubicBezTo>
                    <a:pt x="469" y="102"/>
                    <a:pt x="473" y="103"/>
                    <a:pt x="478" y="104"/>
                  </a:cubicBezTo>
                  <a:cubicBezTo>
                    <a:pt x="480" y="105"/>
                    <a:pt x="483" y="105"/>
                    <a:pt x="485" y="106"/>
                  </a:cubicBezTo>
                  <a:cubicBezTo>
                    <a:pt x="492" y="107"/>
                    <a:pt x="494" y="97"/>
                    <a:pt x="487" y="95"/>
                  </a:cubicBezTo>
                  <a:cubicBezTo>
                    <a:pt x="481" y="94"/>
                    <a:pt x="475" y="93"/>
                    <a:pt x="469" y="91"/>
                  </a:cubicBezTo>
                  <a:cubicBezTo>
                    <a:pt x="464" y="90"/>
                    <a:pt x="459" y="90"/>
                    <a:pt x="454" y="89"/>
                  </a:cubicBezTo>
                  <a:cubicBezTo>
                    <a:pt x="432" y="85"/>
                    <a:pt x="409" y="82"/>
                    <a:pt x="386" y="80"/>
                  </a:cubicBezTo>
                  <a:close/>
                  <a:moveTo>
                    <a:pt x="74" y="89"/>
                  </a:moveTo>
                  <a:cubicBezTo>
                    <a:pt x="51" y="98"/>
                    <a:pt x="25" y="85"/>
                    <a:pt x="16" y="62"/>
                  </a:cubicBezTo>
                  <a:cubicBezTo>
                    <a:pt x="12" y="52"/>
                    <a:pt x="10" y="40"/>
                    <a:pt x="15" y="30"/>
                  </a:cubicBezTo>
                  <a:cubicBezTo>
                    <a:pt x="18" y="22"/>
                    <a:pt x="24" y="17"/>
                    <a:pt x="32" y="13"/>
                  </a:cubicBezTo>
                  <a:cubicBezTo>
                    <a:pt x="56" y="1"/>
                    <a:pt x="82" y="16"/>
                    <a:pt x="90" y="41"/>
                  </a:cubicBezTo>
                  <a:cubicBezTo>
                    <a:pt x="91" y="44"/>
                    <a:pt x="92" y="48"/>
                    <a:pt x="92" y="52"/>
                  </a:cubicBezTo>
                  <a:cubicBezTo>
                    <a:pt x="90" y="52"/>
                    <a:pt x="88" y="52"/>
                    <a:pt x="87" y="53"/>
                  </a:cubicBezTo>
                  <a:cubicBezTo>
                    <a:pt x="82" y="53"/>
                    <a:pt x="83" y="59"/>
                    <a:pt x="87" y="59"/>
                  </a:cubicBezTo>
                  <a:cubicBezTo>
                    <a:pt x="89" y="59"/>
                    <a:pt x="91" y="60"/>
                    <a:pt x="93" y="60"/>
                  </a:cubicBezTo>
                  <a:cubicBezTo>
                    <a:pt x="92" y="72"/>
                    <a:pt x="87" y="84"/>
                    <a:pt x="74" y="89"/>
                  </a:cubicBezTo>
                  <a:close/>
                  <a:moveTo>
                    <a:pt x="218" y="108"/>
                  </a:moveTo>
                  <a:cubicBezTo>
                    <a:pt x="195" y="117"/>
                    <a:pt x="169" y="105"/>
                    <a:pt x="160" y="82"/>
                  </a:cubicBezTo>
                  <a:cubicBezTo>
                    <a:pt x="158" y="77"/>
                    <a:pt x="157" y="72"/>
                    <a:pt x="156" y="67"/>
                  </a:cubicBezTo>
                  <a:cubicBezTo>
                    <a:pt x="158" y="67"/>
                    <a:pt x="159" y="68"/>
                    <a:pt x="161" y="68"/>
                  </a:cubicBezTo>
                  <a:cubicBezTo>
                    <a:pt x="167" y="68"/>
                    <a:pt x="169" y="59"/>
                    <a:pt x="163" y="58"/>
                  </a:cubicBezTo>
                  <a:cubicBezTo>
                    <a:pt x="161" y="58"/>
                    <a:pt x="158" y="57"/>
                    <a:pt x="156" y="57"/>
                  </a:cubicBezTo>
                  <a:cubicBezTo>
                    <a:pt x="157" y="54"/>
                    <a:pt x="157" y="51"/>
                    <a:pt x="159" y="49"/>
                  </a:cubicBezTo>
                  <a:cubicBezTo>
                    <a:pt x="161" y="42"/>
                    <a:pt x="166" y="37"/>
                    <a:pt x="173" y="34"/>
                  </a:cubicBezTo>
                  <a:cubicBezTo>
                    <a:pt x="185" y="27"/>
                    <a:pt x="197" y="25"/>
                    <a:pt x="210" y="32"/>
                  </a:cubicBezTo>
                  <a:cubicBezTo>
                    <a:pt x="222" y="38"/>
                    <a:pt x="230" y="48"/>
                    <a:pt x="234" y="60"/>
                  </a:cubicBezTo>
                  <a:cubicBezTo>
                    <a:pt x="239" y="77"/>
                    <a:pt x="238" y="101"/>
                    <a:pt x="218" y="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1" name="矩形: 圆角 190"/>
          <p:cNvSpPr/>
          <p:nvPr/>
        </p:nvSpPr>
        <p:spPr>
          <a:xfrm>
            <a:off x="7512801" y="2000078"/>
            <a:ext cx="3523616" cy="822148"/>
          </a:xfrm>
          <a:prstGeom prst="roundRect">
            <a:avLst>
              <a:gd name="adj" fmla="val 26494"/>
            </a:avLst>
          </a:prstGeom>
          <a:solidFill>
            <a:srgbClr val="CDE6FF"/>
          </a:solidFill>
          <a:ln w="76200">
            <a:solidFill>
              <a:srgbClr val="418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>
            <a:off x="5793475" y="1700450"/>
            <a:ext cx="1166020" cy="1315278"/>
            <a:chOff x="-34963100" y="8299993"/>
            <a:chExt cx="2703512" cy="3049588"/>
          </a:xfrm>
        </p:grpSpPr>
        <p:sp>
          <p:nvSpPr>
            <p:cNvPr id="86" name="Freeform 2277"/>
            <p:cNvSpPr>
              <a:spLocks/>
            </p:cNvSpPr>
            <p:nvPr/>
          </p:nvSpPr>
          <p:spPr bwMode="auto">
            <a:xfrm>
              <a:off x="-34963100" y="8538118"/>
              <a:ext cx="2652712" cy="2527300"/>
            </a:xfrm>
            <a:custGeom>
              <a:avLst/>
              <a:gdLst>
                <a:gd name="T0" fmla="*/ 34 w 833"/>
                <a:gd name="T1" fmla="*/ 743 h 794"/>
                <a:gd name="T2" fmla="*/ 66 w 833"/>
                <a:gd name="T3" fmla="*/ 778 h 794"/>
                <a:gd name="T4" fmla="*/ 301 w 833"/>
                <a:gd name="T5" fmla="*/ 781 h 794"/>
                <a:gd name="T6" fmla="*/ 535 w 833"/>
                <a:gd name="T7" fmla="*/ 771 h 794"/>
                <a:gd name="T8" fmla="*/ 768 w 833"/>
                <a:gd name="T9" fmla="*/ 794 h 794"/>
                <a:gd name="T10" fmla="*/ 809 w 833"/>
                <a:gd name="T11" fmla="*/ 740 h 794"/>
                <a:gd name="T12" fmla="*/ 808 w 833"/>
                <a:gd name="T13" fmla="*/ 505 h 794"/>
                <a:gd name="T14" fmla="*/ 833 w 833"/>
                <a:gd name="T15" fmla="*/ 271 h 794"/>
                <a:gd name="T16" fmla="*/ 818 w 833"/>
                <a:gd name="T17" fmla="*/ 39 h 794"/>
                <a:gd name="T18" fmla="*/ 764 w 833"/>
                <a:gd name="T19" fmla="*/ 0 h 794"/>
                <a:gd name="T20" fmla="*/ 530 w 833"/>
                <a:gd name="T21" fmla="*/ 1 h 794"/>
                <a:gd name="T22" fmla="*/ 296 w 833"/>
                <a:gd name="T23" fmla="*/ 0 h 794"/>
                <a:gd name="T24" fmla="*/ 63 w 833"/>
                <a:gd name="T25" fmla="*/ 20 h 794"/>
                <a:gd name="T26" fmla="*/ 0 w 833"/>
                <a:gd name="T27" fmla="*/ 42 h 794"/>
                <a:gd name="T28" fmla="*/ 27 w 833"/>
                <a:gd name="T29" fmla="*/ 276 h 794"/>
                <a:gd name="T30" fmla="*/ 45 w 833"/>
                <a:gd name="T31" fmla="*/ 510 h 794"/>
                <a:gd name="T32" fmla="*/ 34 w 833"/>
                <a:gd name="T33" fmla="*/ 74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3" h="794">
                  <a:moveTo>
                    <a:pt x="34" y="743"/>
                  </a:moveTo>
                  <a:cubicBezTo>
                    <a:pt x="34" y="767"/>
                    <a:pt x="42" y="778"/>
                    <a:pt x="66" y="778"/>
                  </a:cubicBezTo>
                  <a:cubicBezTo>
                    <a:pt x="183" y="777"/>
                    <a:pt x="184" y="781"/>
                    <a:pt x="301" y="781"/>
                  </a:cubicBezTo>
                  <a:cubicBezTo>
                    <a:pt x="418" y="780"/>
                    <a:pt x="418" y="772"/>
                    <a:pt x="535" y="771"/>
                  </a:cubicBezTo>
                  <a:cubicBezTo>
                    <a:pt x="651" y="771"/>
                    <a:pt x="651" y="794"/>
                    <a:pt x="768" y="794"/>
                  </a:cubicBezTo>
                  <a:cubicBezTo>
                    <a:pt x="792" y="794"/>
                    <a:pt x="809" y="764"/>
                    <a:pt x="809" y="740"/>
                  </a:cubicBezTo>
                  <a:cubicBezTo>
                    <a:pt x="808" y="623"/>
                    <a:pt x="808" y="623"/>
                    <a:pt x="808" y="505"/>
                  </a:cubicBezTo>
                  <a:cubicBezTo>
                    <a:pt x="807" y="388"/>
                    <a:pt x="833" y="388"/>
                    <a:pt x="833" y="271"/>
                  </a:cubicBezTo>
                  <a:cubicBezTo>
                    <a:pt x="832" y="155"/>
                    <a:pt x="819" y="155"/>
                    <a:pt x="818" y="39"/>
                  </a:cubicBezTo>
                  <a:cubicBezTo>
                    <a:pt x="818" y="14"/>
                    <a:pt x="789" y="0"/>
                    <a:pt x="764" y="0"/>
                  </a:cubicBezTo>
                  <a:cubicBezTo>
                    <a:pt x="647" y="1"/>
                    <a:pt x="647" y="0"/>
                    <a:pt x="530" y="1"/>
                  </a:cubicBezTo>
                  <a:cubicBezTo>
                    <a:pt x="413" y="1"/>
                    <a:pt x="413" y="0"/>
                    <a:pt x="296" y="0"/>
                  </a:cubicBezTo>
                  <a:cubicBezTo>
                    <a:pt x="179" y="1"/>
                    <a:pt x="179" y="20"/>
                    <a:pt x="63" y="20"/>
                  </a:cubicBezTo>
                  <a:cubicBezTo>
                    <a:pt x="39" y="21"/>
                    <a:pt x="0" y="18"/>
                    <a:pt x="0" y="42"/>
                  </a:cubicBezTo>
                  <a:cubicBezTo>
                    <a:pt x="1" y="159"/>
                    <a:pt x="27" y="159"/>
                    <a:pt x="27" y="276"/>
                  </a:cubicBezTo>
                  <a:cubicBezTo>
                    <a:pt x="28" y="393"/>
                    <a:pt x="40" y="393"/>
                    <a:pt x="45" y="510"/>
                  </a:cubicBezTo>
                  <a:cubicBezTo>
                    <a:pt x="49" y="626"/>
                    <a:pt x="33" y="627"/>
                    <a:pt x="34" y="743"/>
                  </a:cubicBezTo>
                  <a:close/>
                </a:path>
              </a:pathLst>
            </a:custGeom>
            <a:solidFill>
              <a:srgbClr val="F1F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278"/>
            <p:cNvSpPr>
              <a:spLocks/>
            </p:cNvSpPr>
            <p:nvPr/>
          </p:nvSpPr>
          <p:spPr bwMode="auto">
            <a:xfrm>
              <a:off x="-34940875" y="8299993"/>
              <a:ext cx="2681287" cy="2927350"/>
            </a:xfrm>
            <a:custGeom>
              <a:avLst/>
              <a:gdLst>
                <a:gd name="T0" fmla="*/ 746 w 842"/>
                <a:gd name="T1" fmla="*/ 248 h 920"/>
                <a:gd name="T2" fmla="*/ 236 w 842"/>
                <a:gd name="T3" fmla="*/ 104 h 920"/>
                <a:gd name="T4" fmla="*/ 94 w 842"/>
                <a:gd name="T5" fmla="*/ 674 h 920"/>
                <a:gd name="T6" fmla="*/ 307 w 842"/>
                <a:gd name="T7" fmla="*/ 889 h 920"/>
                <a:gd name="T8" fmla="*/ 587 w 842"/>
                <a:gd name="T9" fmla="*/ 869 h 920"/>
                <a:gd name="T10" fmla="*/ 746 w 842"/>
                <a:gd name="T11" fmla="*/ 248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2" h="920">
                  <a:moveTo>
                    <a:pt x="746" y="248"/>
                  </a:moveTo>
                  <a:cubicBezTo>
                    <a:pt x="658" y="55"/>
                    <a:pt x="463" y="0"/>
                    <a:pt x="236" y="104"/>
                  </a:cubicBezTo>
                  <a:cubicBezTo>
                    <a:pt x="27" y="200"/>
                    <a:pt x="0" y="469"/>
                    <a:pt x="94" y="674"/>
                  </a:cubicBezTo>
                  <a:cubicBezTo>
                    <a:pt x="143" y="781"/>
                    <a:pt x="217" y="855"/>
                    <a:pt x="307" y="889"/>
                  </a:cubicBezTo>
                  <a:cubicBezTo>
                    <a:pt x="393" y="920"/>
                    <a:pt x="490" y="914"/>
                    <a:pt x="587" y="869"/>
                  </a:cubicBezTo>
                  <a:cubicBezTo>
                    <a:pt x="794" y="774"/>
                    <a:pt x="842" y="457"/>
                    <a:pt x="746" y="248"/>
                  </a:cubicBezTo>
                  <a:close/>
                </a:path>
              </a:pathLst>
            </a:custGeom>
            <a:solidFill>
              <a:srgbClr val="9A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279"/>
            <p:cNvSpPr>
              <a:spLocks/>
            </p:cNvSpPr>
            <p:nvPr/>
          </p:nvSpPr>
          <p:spPr bwMode="auto">
            <a:xfrm>
              <a:off x="-34925000" y="8547643"/>
              <a:ext cx="2443162" cy="2801938"/>
            </a:xfrm>
            <a:custGeom>
              <a:avLst/>
              <a:gdLst>
                <a:gd name="T0" fmla="*/ 213 w 767"/>
                <a:gd name="T1" fmla="*/ 88 h 880"/>
                <a:gd name="T2" fmla="*/ 88 w 767"/>
                <a:gd name="T3" fmla="*/ 614 h 880"/>
                <a:gd name="T4" fmla="*/ 537 w 767"/>
                <a:gd name="T5" fmla="*/ 793 h 880"/>
                <a:gd name="T6" fmla="*/ 680 w 767"/>
                <a:gd name="T7" fmla="*/ 215 h 880"/>
                <a:gd name="T8" fmla="*/ 213 w 767"/>
                <a:gd name="T9" fmla="*/ 88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7" h="880">
                  <a:moveTo>
                    <a:pt x="213" y="88"/>
                  </a:moveTo>
                  <a:cubicBezTo>
                    <a:pt x="23" y="175"/>
                    <a:pt x="0" y="424"/>
                    <a:pt x="88" y="614"/>
                  </a:cubicBezTo>
                  <a:cubicBezTo>
                    <a:pt x="175" y="805"/>
                    <a:pt x="346" y="880"/>
                    <a:pt x="537" y="793"/>
                  </a:cubicBezTo>
                  <a:cubicBezTo>
                    <a:pt x="728" y="705"/>
                    <a:pt x="767" y="405"/>
                    <a:pt x="680" y="215"/>
                  </a:cubicBezTo>
                  <a:cubicBezTo>
                    <a:pt x="592" y="24"/>
                    <a:pt x="404" y="0"/>
                    <a:pt x="213" y="88"/>
                  </a:cubicBezTo>
                  <a:close/>
                </a:path>
              </a:pathLst>
            </a:custGeom>
            <a:solidFill>
              <a:srgbClr val="F1F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280"/>
            <p:cNvSpPr>
              <a:spLocks/>
            </p:cNvSpPr>
            <p:nvPr/>
          </p:nvSpPr>
          <p:spPr bwMode="auto">
            <a:xfrm>
              <a:off x="-34925000" y="8547643"/>
              <a:ext cx="2443162" cy="2801938"/>
            </a:xfrm>
            <a:custGeom>
              <a:avLst/>
              <a:gdLst>
                <a:gd name="T0" fmla="*/ 213 w 767"/>
                <a:gd name="T1" fmla="*/ 88 h 880"/>
                <a:gd name="T2" fmla="*/ 88 w 767"/>
                <a:gd name="T3" fmla="*/ 614 h 880"/>
                <a:gd name="T4" fmla="*/ 537 w 767"/>
                <a:gd name="T5" fmla="*/ 793 h 880"/>
                <a:gd name="T6" fmla="*/ 680 w 767"/>
                <a:gd name="T7" fmla="*/ 215 h 880"/>
                <a:gd name="T8" fmla="*/ 213 w 767"/>
                <a:gd name="T9" fmla="*/ 88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7" h="880">
                  <a:moveTo>
                    <a:pt x="213" y="88"/>
                  </a:moveTo>
                  <a:cubicBezTo>
                    <a:pt x="23" y="175"/>
                    <a:pt x="0" y="424"/>
                    <a:pt x="88" y="614"/>
                  </a:cubicBezTo>
                  <a:cubicBezTo>
                    <a:pt x="175" y="805"/>
                    <a:pt x="346" y="880"/>
                    <a:pt x="537" y="793"/>
                  </a:cubicBezTo>
                  <a:cubicBezTo>
                    <a:pt x="728" y="705"/>
                    <a:pt x="767" y="405"/>
                    <a:pt x="680" y="215"/>
                  </a:cubicBezTo>
                  <a:cubicBezTo>
                    <a:pt x="592" y="24"/>
                    <a:pt x="404" y="0"/>
                    <a:pt x="213" y="88"/>
                  </a:cubicBezTo>
                  <a:close/>
                </a:path>
              </a:pathLst>
            </a:custGeom>
            <a:solidFill>
              <a:srgbClr val="9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281"/>
            <p:cNvSpPr>
              <a:spLocks/>
            </p:cNvSpPr>
            <p:nvPr/>
          </p:nvSpPr>
          <p:spPr bwMode="auto">
            <a:xfrm>
              <a:off x="-34740850" y="8623843"/>
              <a:ext cx="1997075" cy="2428875"/>
            </a:xfrm>
            <a:custGeom>
              <a:avLst/>
              <a:gdLst>
                <a:gd name="T0" fmla="*/ 177 w 627"/>
                <a:gd name="T1" fmla="*/ 111 h 763"/>
                <a:gd name="T2" fmla="*/ 177 w 627"/>
                <a:gd name="T3" fmla="*/ 111 h 763"/>
                <a:gd name="T4" fmla="*/ 77 w 627"/>
                <a:gd name="T5" fmla="*/ 569 h 763"/>
                <a:gd name="T6" fmla="*/ 242 w 627"/>
                <a:gd name="T7" fmla="*/ 739 h 763"/>
                <a:gd name="T8" fmla="*/ 457 w 627"/>
                <a:gd name="T9" fmla="*/ 722 h 763"/>
                <a:gd name="T10" fmla="*/ 587 w 627"/>
                <a:gd name="T11" fmla="*/ 570 h 763"/>
                <a:gd name="T12" fmla="*/ 575 w 627"/>
                <a:gd name="T13" fmla="*/ 212 h 763"/>
                <a:gd name="T14" fmla="*/ 177 w 627"/>
                <a:gd name="T15" fmla="*/ 11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7" h="763">
                  <a:moveTo>
                    <a:pt x="177" y="111"/>
                  </a:moveTo>
                  <a:cubicBezTo>
                    <a:pt x="177" y="111"/>
                    <a:pt x="177" y="111"/>
                    <a:pt x="177" y="111"/>
                  </a:cubicBezTo>
                  <a:cubicBezTo>
                    <a:pt x="16" y="184"/>
                    <a:pt x="0" y="401"/>
                    <a:pt x="77" y="569"/>
                  </a:cubicBezTo>
                  <a:cubicBezTo>
                    <a:pt x="116" y="654"/>
                    <a:pt x="173" y="713"/>
                    <a:pt x="242" y="739"/>
                  </a:cubicBezTo>
                  <a:cubicBezTo>
                    <a:pt x="307" y="763"/>
                    <a:pt x="381" y="757"/>
                    <a:pt x="457" y="722"/>
                  </a:cubicBezTo>
                  <a:cubicBezTo>
                    <a:pt x="530" y="689"/>
                    <a:pt x="568" y="621"/>
                    <a:pt x="587" y="570"/>
                  </a:cubicBezTo>
                  <a:cubicBezTo>
                    <a:pt x="627" y="460"/>
                    <a:pt x="623" y="316"/>
                    <a:pt x="575" y="212"/>
                  </a:cubicBezTo>
                  <a:cubicBezTo>
                    <a:pt x="478" y="0"/>
                    <a:pt x="264" y="71"/>
                    <a:pt x="177" y="111"/>
                  </a:cubicBezTo>
                  <a:close/>
                </a:path>
              </a:pathLst>
            </a:custGeom>
            <a:solidFill>
              <a:srgbClr val="E72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282"/>
            <p:cNvSpPr>
              <a:spLocks noEditPoints="1"/>
            </p:cNvSpPr>
            <p:nvPr/>
          </p:nvSpPr>
          <p:spPr bwMode="auto">
            <a:xfrm>
              <a:off x="-33256538" y="10432006"/>
              <a:ext cx="341312" cy="184150"/>
            </a:xfrm>
            <a:custGeom>
              <a:avLst/>
              <a:gdLst>
                <a:gd name="T0" fmla="*/ 103 w 107"/>
                <a:gd name="T1" fmla="*/ 30 h 58"/>
                <a:gd name="T2" fmla="*/ 91 w 107"/>
                <a:gd name="T3" fmla="*/ 30 h 58"/>
                <a:gd name="T4" fmla="*/ 68 w 107"/>
                <a:gd name="T5" fmla="*/ 39 h 58"/>
                <a:gd name="T6" fmla="*/ 78 w 107"/>
                <a:gd name="T7" fmla="*/ 15 h 58"/>
                <a:gd name="T8" fmla="*/ 76 w 107"/>
                <a:gd name="T9" fmla="*/ 7 h 58"/>
                <a:gd name="T10" fmla="*/ 59 w 107"/>
                <a:gd name="T11" fmla="*/ 0 h 58"/>
                <a:gd name="T12" fmla="*/ 41 w 107"/>
                <a:gd name="T13" fmla="*/ 11 h 58"/>
                <a:gd name="T14" fmla="*/ 38 w 107"/>
                <a:gd name="T15" fmla="*/ 22 h 58"/>
                <a:gd name="T16" fmla="*/ 41 w 107"/>
                <a:gd name="T17" fmla="*/ 35 h 58"/>
                <a:gd name="T18" fmla="*/ 10 w 107"/>
                <a:gd name="T19" fmla="*/ 12 h 58"/>
                <a:gd name="T20" fmla="*/ 0 w 107"/>
                <a:gd name="T21" fmla="*/ 23 h 58"/>
                <a:gd name="T22" fmla="*/ 25 w 107"/>
                <a:gd name="T23" fmla="*/ 46 h 58"/>
                <a:gd name="T24" fmla="*/ 53 w 107"/>
                <a:gd name="T25" fmla="*/ 50 h 58"/>
                <a:gd name="T26" fmla="*/ 76 w 107"/>
                <a:gd name="T27" fmla="*/ 57 h 58"/>
                <a:gd name="T28" fmla="*/ 104 w 107"/>
                <a:gd name="T29" fmla="*/ 41 h 58"/>
                <a:gd name="T30" fmla="*/ 103 w 107"/>
                <a:gd name="T31" fmla="*/ 30 h 58"/>
                <a:gd name="T32" fmla="*/ 61 w 107"/>
                <a:gd name="T33" fmla="*/ 24 h 58"/>
                <a:gd name="T34" fmla="*/ 59 w 107"/>
                <a:gd name="T35" fmla="*/ 26 h 58"/>
                <a:gd name="T36" fmla="*/ 56 w 107"/>
                <a:gd name="T37" fmla="*/ 30 h 58"/>
                <a:gd name="T38" fmla="*/ 52 w 107"/>
                <a:gd name="T39" fmla="*/ 21 h 58"/>
                <a:gd name="T40" fmla="*/ 53 w 107"/>
                <a:gd name="T41" fmla="*/ 18 h 58"/>
                <a:gd name="T42" fmla="*/ 58 w 107"/>
                <a:gd name="T43" fmla="*/ 14 h 58"/>
                <a:gd name="T44" fmla="*/ 63 w 107"/>
                <a:gd name="T45" fmla="*/ 16 h 58"/>
                <a:gd name="T46" fmla="*/ 64 w 107"/>
                <a:gd name="T47" fmla="*/ 18 h 58"/>
                <a:gd name="T48" fmla="*/ 61 w 107"/>
                <a:gd name="T49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58">
                  <a:moveTo>
                    <a:pt x="103" y="30"/>
                  </a:moveTo>
                  <a:cubicBezTo>
                    <a:pt x="100" y="27"/>
                    <a:pt x="95" y="26"/>
                    <a:pt x="91" y="30"/>
                  </a:cubicBezTo>
                  <a:cubicBezTo>
                    <a:pt x="84" y="36"/>
                    <a:pt x="77" y="43"/>
                    <a:pt x="68" y="39"/>
                  </a:cubicBezTo>
                  <a:cubicBezTo>
                    <a:pt x="73" y="32"/>
                    <a:pt x="78" y="22"/>
                    <a:pt x="78" y="15"/>
                  </a:cubicBezTo>
                  <a:cubicBezTo>
                    <a:pt x="77" y="12"/>
                    <a:pt x="77" y="9"/>
                    <a:pt x="76" y="7"/>
                  </a:cubicBezTo>
                  <a:cubicBezTo>
                    <a:pt x="74" y="4"/>
                    <a:pt x="70" y="0"/>
                    <a:pt x="59" y="0"/>
                  </a:cubicBezTo>
                  <a:cubicBezTo>
                    <a:pt x="49" y="1"/>
                    <a:pt x="44" y="6"/>
                    <a:pt x="41" y="11"/>
                  </a:cubicBezTo>
                  <a:cubicBezTo>
                    <a:pt x="39" y="14"/>
                    <a:pt x="38" y="18"/>
                    <a:pt x="38" y="22"/>
                  </a:cubicBezTo>
                  <a:cubicBezTo>
                    <a:pt x="38" y="26"/>
                    <a:pt x="40" y="30"/>
                    <a:pt x="41" y="35"/>
                  </a:cubicBezTo>
                  <a:cubicBezTo>
                    <a:pt x="28" y="34"/>
                    <a:pt x="16" y="22"/>
                    <a:pt x="10" y="12"/>
                  </a:cubicBezTo>
                  <a:cubicBezTo>
                    <a:pt x="7" y="16"/>
                    <a:pt x="4" y="19"/>
                    <a:pt x="0" y="23"/>
                  </a:cubicBezTo>
                  <a:cubicBezTo>
                    <a:pt x="6" y="32"/>
                    <a:pt x="15" y="41"/>
                    <a:pt x="25" y="46"/>
                  </a:cubicBezTo>
                  <a:cubicBezTo>
                    <a:pt x="35" y="51"/>
                    <a:pt x="44" y="52"/>
                    <a:pt x="53" y="50"/>
                  </a:cubicBezTo>
                  <a:cubicBezTo>
                    <a:pt x="59" y="55"/>
                    <a:pt x="67" y="58"/>
                    <a:pt x="76" y="57"/>
                  </a:cubicBezTo>
                  <a:cubicBezTo>
                    <a:pt x="86" y="56"/>
                    <a:pt x="96" y="51"/>
                    <a:pt x="104" y="41"/>
                  </a:cubicBezTo>
                  <a:cubicBezTo>
                    <a:pt x="107" y="37"/>
                    <a:pt x="106" y="33"/>
                    <a:pt x="103" y="30"/>
                  </a:cubicBezTo>
                  <a:close/>
                  <a:moveTo>
                    <a:pt x="61" y="24"/>
                  </a:moveTo>
                  <a:cubicBezTo>
                    <a:pt x="61" y="24"/>
                    <a:pt x="59" y="26"/>
                    <a:pt x="59" y="26"/>
                  </a:cubicBezTo>
                  <a:cubicBezTo>
                    <a:pt x="59" y="26"/>
                    <a:pt x="57" y="28"/>
                    <a:pt x="56" y="30"/>
                  </a:cubicBezTo>
                  <a:cubicBezTo>
                    <a:pt x="54" y="27"/>
                    <a:pt x="52" y="24"/>
                    <a:pt x="52" y="21"/>
                  </a:cubicBezTo>
                  <a:cubicBezTo>
                    <a:pt x="52" y="20"/>
                    <a:pt x="53" y="19"/>
                    <a:pt x="53" y="18"/>
                  </a:cubicBezTo>
                  <a:cubicBezTo>
                    <a:pt x="54" y="16"/>
                    <a:pt x="56" y="14"/>
                    <a:pt x="58" y="14"/>
                  </a:cubicBezTo>
                  <a:cubicBezTo>
                    <a:pt x="60" y="14"/>
                    <a:pt x="62" y="15"/>
                    <a:pt x="63" y="16"/>
                  </a:cubicBezTo>
                  <a:cubicBezTo>
                    <a:pt x="63" y="17"/>
                    <a:pt x="64" y="17"/>
                    <a:pt x="64" y="18"/>
                  </a:cubicBezTo>
                  <a:cubicBezTo>
                    <a:pt x="64" y="20"/>
                    <a:pt x="63" y="21"/>
                    <a:pt x="61" y="24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283"/>
            <p:cNvSpPr>
              <a:spLocks/>
            </p:cNvSpPr>
            <p:nvPr/>
          </p:nvSpPr>
          <p:spPr bwMode="auto">
            <a:xfrm>
              <a:off x="-34405888" y="10035131"/>
              <a:ext cx="293687" cy="206375"/>
            </a:xfrm>
            <a:custGeom>
              <a:avLst/>
              <a:gdLst>
                <a:gd name="T0" fmla="*/ 73 w 92"/>
                <a:gd name="T1" fmla="*/ 35 h 65"/>
                <a:gd name="T2" fmla="*/ 73 w 92"/>
                <a:gd name="T3" fmla="*/ 35 h 65"/>
                <a:gd name="T4" fmla="*/ 73 w 92"/>
                <a:gd name="T5" fmla="*/ 34 h 65"/>
                <a:gd name="T6" fmla="*/ 72 w 92"/>
                <a:gd name="T7" fmla="*/ 34 h 65"/>
                <a:gd name="T8" fmla="*/ 44 w 92"/>
                <a:gd name="T9" fmla="*/ 27 h 65"/>
                <a:gd name="T10" fmla="*/ 31 w 92"/>
                <a:gd name="T11" fmla="*/ 4 h 65"/>
                <a:gd name="T12" fmla="*/ 22 w 92"/>
                <a:gd name="T13" fmla="*/ 3 h 65"/>
                <a:gd name="T14" fmla="*/ 19 w 92"/>
                <a:gd name="T15" fmla="*/ 13 h 65"/>
                <a:gd name="T16" fmla="*/ 23 w 92"/>
                <a:gd name="T17" fmla="*/ 21 h 65"/>
                <a:gd name="T18" fmla="*/ 25 w 92"/>
                <a:gd name="T19" fmla="*/ 25 h 65"/>
                <a:gd name="T20" fmla="*/ 24 w 92"/>
                <a:gd name="T21" fmla="*/ 25 h 65"/>
                <a:gd name="T22" fmla="*/ 24 w 92"/>
                <a:gd name="T23" fmla="*/ 25 h 65"/>
                <a:gd name="T24" fmla="*/ 11 w 92"/>
                <a:gd name="T25" fmla="*/ 19 h 65"/>
                <a:gd name="T26" fmla="*/ 2 w 92"/>
                <a:gd name="T27" fmla="*/ 22 h 65"/>
                <a:gd name="T28" fmla="*/ 4 w 92"/>
                <a:gd name="T29" fmla="*/ 33 h 65"/>
                <a:gd name="T30" fmla="*/ 16 w 92"/>
                <a:gd name="T31" fmla="*/ 39 h 65"/>
                <a:gd name="T32" fmla="*/ 14 w 92"/>
                <a:gd name="T33" fmla="*/ 41 h 65"/>
                <a:gd name="T34" fmla="*/ 7 w 92"/>
                <a:gd name="T35" fmla="*/ 53 h 65"/>
                <a:gd name="T36" fmla="*/ 11 w 92"/>
                <a:gd name="T37" fmla="*/ 64 h 65"/>
                <a:gd name="T38" fmla="*/ 21 w 92"/>
                <a:gd name="T39" fmla="*/ 61 h 65"/>
                <a:gd name="T40" fmla="*/ 25 w 92"/>
                <a:gd name="T41" fmla="*/ 56 h 65"/>
                <a:gd name="T42" fmla="*/ 30 w 92"/>
                <a:gd name="T43" fmla="*/ 48 h 65"/>
                <a:gd name="T44" fmla="*/ 30 w 92"/>
                <a:gd name="T45" fmla="*/ 48 h 65"/>
                <a:gd name="T46" fmla="*/ 36 w 92"/>
                <a:gd name="T47" fmla="*/ 44 h 65"/>
                <a:gd name="T48" fmla="*/ 37 w 92"/>
                <a:gd name="T49" fmla="*/ 43 h 65"/>
                <a:gd name="T50" fmla="*/ 68 w 92"/>
                <a:gd name="T51" fmla="*/ 51 h 65"/>
                <a:gd name="T52" fmla="*/ 68 w 92"/>
                <a:gd name="T53" fmla="*/ 51 h 65"/>
                <a:gd name="T54" fmla="*/ 90 w 92"/>
                <a:gd name="T55" fmla="*/ 56 h 65"/>
                <a:gd name="T56" fmla="*/ 92 w 92"/>
                <a:gd name="T57" fmla="*/ 40 h 65"/>
                <a:gd name="T58" fmla="*/ 73 w 92"/>
                <a:gd name="T5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65">
                  <a:moveTo>
                    <a:pt x="73" y="35"/>
                  </a:moveTo>
                  <a:cubicBezTo>
                    <a:pt x="73" y="35"/>
                    <a:pt x="73" y="35"/>
                    <a:pt x="73" y="3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3" y="34"/>
                    <a:pt x="72" y="34"/>
                  </a:cubicBezTo>
                  <a:cubicBezTo>
                    <a:pt x="61" y="31"/>
                    <a:pt x="52" y="29"/>
                    <a:pt x="44" y="27"/>
                  </a:cubicBezTo>
                  <a:cubicBezTo>
                    <a:pt x="42" y="19"/>
                    <a:pt x="36" y="9"/>
                    <a:pt x="31" y="4"/>
                  </a:cubicBezTo>
                  <a:cubicBezTo>
                    <a:pt x="29" y="1"/>
                    <a:pt x="25" y="0"/>
                    <a:pt x="22" y="3"/>
                  </a:cubicBezTo>
                  <a:cubicBezTo>
                    <a:pt x="19" y="5"/>
                    <a:pt x="17" y="9"/>
                    <a:pt x="19" y="1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18"/>
                    <a:pt x="4" y="19"/>
                    <a:pt x="2" y="22"/>
                  </a:cubicBezTo>
                  <a:cubicBezTo>
                    <a:pt x="0" y="25"/>
                    <a:pt x="1" y="31"/>
                    <a:pt x="4" y="33"/>
                  </a:cubicBezTo>
                  <a:cubicBezTo>
                    <a:pt x="8" y="36"/>
                    <a:pt x="12" y="37"/>
                    <a:pt x="16" y="39"/>
                  </a:cubicBezTo>
                  <a:cubicBezTo>
                    <a:pt x="15" y="40"/>
                    <a:pt x="14" y="41"/>
                    <a:pt x="14" y="41"/>
                  </a:cubicBezTo>
                  <a:cubicBezTo>
                    <a:pt x="11" y="45"/>
                    <a:pt x="9" y="49"/>
                    <a:pt x="7" y="53"/>
                  </a:cubicBezTo>
                  <a:cubicBezTo>
                    <a:pt x="5" y="58"/>
                    <a:pt x="7" y="62"/>
                    <a:pt x="11" y="64"/>
                  </a:cubicBezTo>
                  <a:cubicBezTo>
                    <a:pt x="14" y="65"/>
                    <a:pt x="18" y="65"/>
                    <a:pt x="21" y="61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3"/>
                    <a:pt x="28" y="50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6"/>
                    <a:pt x="34" y="44"/>
                    <a:pt x="36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7" y="46"/>
                    <a:pt x="57" y="48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6" y="53"/>
                    <a:pt x="83" y="54"/>
                    <a:pt x="90" y="56"/>
                  </a:cubicBezTo>
                  <a:cubicBezTo>
                    <a:pt x="90" y="51"/>
                    <a:pt x="91" y="45"/>
                    <a:pt x="92" y="40"/>
                  </a:cubicBezTo>
                  <a:lnTo>
                    <a:pt x="73" y="35"/>
                  </a:ln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284"/>
            <p:cNvSpPr>
              <a:spLocks/>
            </p:cNvSpPr>
            <p:nvPr/>
          </p:nvSpPr>
          <p:spPr bwMode="auto">
            <a:xfrm>
              <a:off x="-33870900" y="10616156"/>
              <a:ext cx="60325" cy="103188"/>
            </a:xfrm>
            <a:custGeom>
              <a:avLst/>
              <a:gdLst>
                <a:gd name="T0" fmla="*/ 0 w 19"/>
                <a:gd name="T1" fmla="*/ 0 h 32"/>
                <a:gd name="T2" fmla="*/ 1 w 19"/>
                <a:gd name="T3" fmla="*/ 4 h 32"/>
                <a:gd name="T4" fmla="*/ 1 w 19"/>
                <a:gd name="T5" fmla="*/ 4 h 32"/>
                <a:gd name="T6" fmla="*/ 2 w 19"/>
                <a:gd name="T7" fmla="*/ 28 h 32"/>
                <a:gd name="T8" fmla="*/ 18 w 19"/>
                <a:gd name="T9" fmla="*/ 32 h 32"/>
                <a:gd name="T10" fmla="*/ 19 w 19"/>
                <a:gd name="T11" fmla="*/ 32 h 32"/>
                <a:gd name="T12" fmla="*/ 19 w 19"/>
                <a:gd name="T13" fmla="*/ 5 h 32"/>
                <a:gd name="T14" fmla="*/ 0 w 1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0" y="0"/>
                  </a:moveTo>
                  <a:cubicBezTo>
                    <a:pt x="0" y="1"/>
                    <a:pt x="0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1"/>
                    <a:pt x="1" y="20"/>
                    <a:pt x="2" y="28"/>
                  </a:cubicBezTo>
                  <a:cubicBezTo>
                    <a:pt x="7" y="29"/>
                    <a:pt x="13" y="30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23"/>
                    <a:pt x="19" y="14"/>
                    <a:pt x="19" y="5"/>
                  </a:cubicBezTo>
                  <a:cubicBezTo>
                    <a:pt x="12" y="4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285"/>
            <p:cNvSpPr>
              <a:spLocks/>
            </p:cNvSpPr>
            <p:nvPr/>
          </p:nvSpPr>
          <p:spPr bwMode="auto">
            <a:xfrm>
              <a:off x="-34029650" y="10687593"/>
              <a:ext cx="234950" cy="98425"/>
            </a:xfrm>
            <a:custGeom>
              <a:avLst/>
              <a:gdLst>
                <a:gd name="T0" fmla="*/ 52 w 74"/>
                <a:gd name="T1" fmla="*/ 6 h 31"/>
                <a:gd name="T2" fmla="*/ 35 w 74"/>
                <a:gd name="T3" fmla="*/ 4 h 31"/>
                <a:gd name="T4" fmla="*/ 5 w 74"/>
                <a:gd name="T5" fmla="*/ 6 h 31"/>
                <a:gd name="T6" fmla="*/ 5 w 74"/>
                <a:gd name="T7" fmla="*/ 24 h 31"/>
                <a:gd name="T8" fmla="*/ 35 w 74"/>
                <a:gd name="T9" fmla="*/ 28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2 w 7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2" y="6"/>
                  </a:moveTo>
                  <a:cubicBezTo>
                    <a:pt x="46" y="5"/>
                    <a:pt x="41" y="4"/>
                    <a:pt x="35" y="4"/>
                  </a:cubicBezTo>
                  <a:cubicBezTo>
                    <a:pt x="26" y="2"/>
                    <a:pt x="13" y="0"/>
                    <a:pt x="5" y="6"/>
                  </a:cubicBezTo>
                  <a:cubicBezTo>
                    <a:pt x="0" y="10"/>
                    <a:pt x="0" y="20"/>
                    <a:pt x="5" y="24"/>
                  </a:cubicBezTo>
                  <a:cubicBezTo>
                    <a:pt x="13" y="31"/>
                    <a:pt x="26" y="29"/>
                    <a:pt x="35" y="28"/>
                  </a:cubicBezTo>
                  <a:cubicBezTo>
                    <a:pt x="46" y="28"/>
                    <a:pt x="57" y="27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9" y="10"/>
                    <a:pt x="69" y="10"/>
                    <a:pt x="68" y="10"/>
                  </a:cubicBezTo>
                  <a:cubicBezTo>
                    <a:pt x="63" y="8"/>
                    <a:pt x="57" y="7"/>
                    <a:pt x="5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286"/>
            <p:cNvSpPr>
              <a:spLocks/>
            </p:cNvSpPr>
            <p:nvPr/>
          </p:nvSpPr>
          <p:spPr bwMode="auto">
            <a:xfrm>
              <a:off x="-34105850" y="10066881"/>
              <a:ext cx="900112" cy="542925"/>
            </a:xfrm>
            <a:custGeom>
              <a:avLst/>
              <a:gdLst>
                <a:gd name="T0" fmla="*/ 252 w 283"/>
                <a:gd name="T1" fmla="*/ 43 h 171"/>
                <a:gd name="T2" fmla="*/ 257 w 283"/>
                <a:gd name="T3" fmla="*/ 34 h 171"/>
                <a:gd name="T4" fmla="*/ 266 w 283"/>
                <a:gd name="T5" fmla="*/ 31 h 171"/>
                <a:gd name="T6" fmla="*/ 244 w 283"/>
                <a:gd name="T7" fmla="*/ 1 h 171"/>
                <a:gd name="T8" fmla="*/ 243 w 283"/>
                <a:gd name="T9" fmla="*/ 0 h 171"/>
                <a:gd name="T10" fmla="*/ 197 w 283"/>
                <a:gd name="T11" fmla="*/ 36 h 171"/>
                <a:gd name="T12" fmla="*/ 171 w 283"/>
                <a:gd name="T13" fmla="*/ 47 h 171"/>
                <a:gd name="T14" fmla="*/ 157 w 283"/>
                <a:gd name="T15" fmla="*/ 50 h 171"/>
                <a:gd name="T16" fmla="*/ 144 w 283"/>
                <a:gd name="T17" fmla="*/ 52 h 171"/>
                <a:gd name="T18" fmla="*/ 120 w 283"/>
                <a:gd name="T19" fmla="*/ 53 h 171"/>
                <a:gd name="T20" fmla="*/ 73 w 283"/>
                <a:gd name="T21" fmla="*/ 47 h 171"/>
                <a:gd name="T22" fmla="*/ 37 w 283"/>
                <a:gd name="T23" fmla="*/ 34 h 171"/>
                <a:gd name="T24" fmla="*/ 15 w 283"/>
                <a:gd name="T25" fmla="*/ 19 h 171"/>
                <a:gd name="T26" fmla="*/ 61 w 283"/>
                <a:gd name="T27" fmla="*/ 153 h 171"/>
                <a:gd name="T28" fmla="*/ 164 w 283"/>
                <a:gd name="T29" fmla="*/ 166 h 171"/>
                <a:gd name="T30" fmla="*/ 189 w 283"/>
                <a:gd name="T31" fmla="*/ 161 h 171"/>
                <a:gd name="T32" fmla="*/ 190 w 283"/>
                <a:gd name="T33" fmla="*/ 140 h 171"/>
                <a:gd name="T34" fmla="*/ 196 w 283"/>
                <a:gd name="T35" fmla="*/ 134 h 171"/>
                <a:gd name="T36" fmla="*/ 203 w 283"/>
                <a:gd name="T37" fmla="*/ 139 h 171"/>
                <a:gd name="T38" fmla="*/ 203 w 283"/>
                <a:gd name="T39" fmla="*/ 139 h 171"/>
                <a:gd name="T40" fmla="*/ 206 w 283"/>
                <a:gd name="T41" fmla="*/ 156 h 171"/>
                <a:gd name="T42" fmla="*/ 256 w 283"/>
                <a:gd name="T43" fmla="*/ 128 h 171"/>
                <a:gd name="T44" fmla="*/ 272 w 283"/>
                <a:gd name="T45" fmla="*/ 45 h 171"/>
                <a:gd name="T46" fmla="*/ 261 w 283"/>
                <a:gd name="T47" fmla="*/ 48 h 171"/>
                <a:gd name="T48" fmla="*/ 252 w 283"/>
                <a:gd name="T49" fmla="*/ 4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" h="171">
                  <a:moveTo>
                    <a:pt x="252" y="43"/>
                  </a:moveTo>
                  <a:cubicBezTo>
                    <a:pt x="252" y="40"/>
                    <a:pt x="253" y="36"/>
                    <a:pt x="257" y="34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60" y="20"/>
                    <a:pt x="252" y="10"/>
                    <a:pt x="244" y="1"/>
                  </a:cubicBezTo>
                  <a:cubicBezTo>
                    <a:pt x="244" y="1"/>
                    <a:pt x="243" y="1"/>
                    <a:pt x="243" y="0"/>
                  </a:cubicBezTo>
                  <a:cubicBezTo>
                    <a:pt x="231" y="12"/>
                    <a:pt x="214" y="27"/>
                    <a:pt x="197" y="36"/>
                  </a:cubicBezTo>
                  <a:cubicBezTo>
                    <a:pt x="189" y="40"/>
                    <a:pt x="180" y="44"/>
                    <a:pt x="171" y="47"/>
                  </a:cubicBezTo>
                  <a:cubicBezTo>
                    <a:pt x="166" y="48"/>
                    <a:pt x="162" y="49"/>
                    <a:pt x="157" y="50"/>
                  </a:cubicBezTo>
                  <a:cubicBezTo>
                    <a:pt x="153" y="51"/>
                    <a:pt x="148" y="52"/>
                    <a:pt x="144" y="52"/>
                  </a:cubicBezTo>
                  <a:cubicBezTo>
                    <a:pt x="136" y="53"/>
                    <a:pt x="128" y="54"/>
                    <a:pt x="120" y="53"/>
                  </a:cubicBezTo>
                  <a:cubicBezTo>
                    <a:pt x="104" y="53"/>
                    <a:pt x="88" y="51"/>
                    <a:pt x="73" y="47"/>
                  </a:cubicBezTo>
                  <a:cubicBezTo>
                    <a:pt x="60" y="44"/>
                    <a:pt x="48" y="39"/>
                    <a:pt x="37" y="34"/>
                  </a:cubicBezTo>
                  <a:cubicBezTo>
                    <a:pt x="29" y="30"/>
                    <a:pt x="22" y="25"/>
                    <a:pt x="15" y="19"/>
                  </a:cubicBezTo>
                  <a:cubicBezTo>
                    <a:pt x="0" y="70"/>
                    <a:pt x="9" y="128"/>
                    <a:pt x="61" y="153"/>
                  </a:cubicBezTo>
                  <a:cubicBezTo>
                    <a:pt x="93" y="168"/>
                    <a:pt x="130" y="171"/>
                    <a:pt x="164" y="166"/>
                  </a:cubicBezTo>
                  <a:cubicBezTo>
                    <a:pt x="172" y="164"/>
                    <a:pt x="181" y="163"/>
                    <a:pt x="189" y="161"/>
                  </a:cubicBezTo>
                  <a:cubicBezTo>
                    <a:pt x="189" y="153"/>
                    <a:pt x="189" y="146"/>
                    <a:pt x="190" y="140"/>
                  </a:cubicBezTo>
                  <a:cubicBezTo>
                    <a:pt x="190" y="136"/>
                    <a:pt x="193" y="134"/>
                    <a:pt x="196" y="134"/>
                  </a:cubicBezTo>
                  <a:cubicBezTo>
                    <a:pt x="199" y="134"/>
                    <a:pt x="203" y="136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4" y="145"/>
                    <a:pt x="205" y="150"/>
                    <a:pt x="206" y="156"/>
                  </a:cubicBezTo>
                  <a:cubicBezTo>
                    <a:pt x="224" y="150"/>
                    <a:pt x="242" y="141"/>
                    <a:pt x="256" y="128"/>
                  </a:cubicBezTo>
                  <a:cubicBezTo>
                    <a:pt x="282" y="104"/>
                    <a:pt x="283" y="73"/>
                    <a:pt x="272" y="45"/>
                  </a:cubicBezTo>
                  <a:cubicBezTo>
                    <a:pt x="268" y="46"/>
                    <a:pt x="264" y="47"/>
                    <a:pt x="261" y="48"/>
                  </a:cubicBezTo>
                  <a:cubicBezTo>
                    <a:pt x="256" y="49"/>
                    <a:pt x="253" y="46"/>
                    <a:pt x="252" y="43"/>
                  </a:cubicBezTo>
                  <a:close/>
                </a:path>
              </a:pathLst>
            </a:custGeom>
            <a:solidFill>
              <a:srgbClr val="539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287"/>
            <p:cNvSpPr>
              <a:spLocks/>
            </p:cNvSpPr>
            <p:nvPr/>
          </p:nvSpPr>
          <p:spPr bwMode="auto">
            <a:xfrm>
              <a:off x="-34121725" y="10095456"/>
              <a:ext cx="617537" cy="557213"/>
            </a:xfrm>
            <a:custGeom>
              <a:avLst/>
              <a:gdLst>
                <a:gd name="T0" fmla="*/ 194 w 194"/>
                <a:gd name="T1" fmla="*/ 167 h 175"/>
                <a:gd name="T2" fmla="*/ 194 w 194"/>
                <a:gd name="T3" fmla="*/ 152 h 175"/>
                <a:gd name="T4" fmla="*/ 169 w 194"/>
                <a:gd name="T5" fmla="*/ 157 h 175"/>
                <a:gd name="T6" fmla="*/ 66 w 194"/>
                <a:gd name="T7" fmla="*/ 144 h 175"/>
                <a:gd name="T8" fmla="*/ 20 w 194"/>
                <a:gd name="T9" fmla="*/ 10 h 175"/>
                <a:gd name="T10" fmla="*/ 9 w 194"/>
                <a:gd name="T11" fmla="*/ 0 h 175"/>
                <a:gd name="T12" fmla="*/ 3 w 194"/>
                <a:gd name="T13" fmla="*/ 21 h 175"/>
                <a:gd name="T14" fmla="*/ 1 w 194"/>
                <a:gd name="T15" fmla="*/ 37 h 175"/>
                <a:gd name="T16" fmla="*/ 0 w 194"/>
                <a:gd name="T17" fmla="*/ 64 h 175"/>
                <a:gd name="T18" fmla="*/ 79 w 194"/>
                <a:gd name="T19" fmla="*/ 164 h 175"/>
                <a:gd name="T20" fmla="*/ 98 w 194"/>
                <a:gd name="T21" fmla="*/ 169 h 175"/>
                <a:gd name="T22" fmla="*/ 128 w 194"/>
                <a:gd name="T23" fmla="*/ 174 h 175"/>
                <a:gd name="T24" fmla="*/ 194 w 194"/>
                <a:gd name="T25" fmla="*/ 168 h 175"/>
                <a:gd name="T26" fmla="*/ 194 w 194"/>
                <a:gd name="T27" fmla="*/ 167 h 175"/>
                <a:gd name="T28" fmla="*/ 194 w 194"/>
                <a:gd name="T29" fmla="*/ 1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75">
                  <a:moveTo>
                    <a:pt x="194" y="167"/>
                  </a:moveTo>
                  <a:cubicBezTo>
                    <a:pt x="194" y="162"/>
                    <a:pt x="194" y="156"/>
                    <a:pt x="194" y="152"/>
                  </a:cubicBezTo>
                  <a:cubicBezTo>
                    <a:pt x="186" y="154"/>
                    <a:pt x="177" y="155"/>
                    <a:pt x="169" y="157"/>
                  </a:cubicBezTo>
                  <a:cubicBezTo>
                    <a:pt x="135" y="162"/>
                    <a:pt x="98" y="159"/>
                    <a:pt x="66" y="144"/>
                  </a:cubicBezTo>
                  <a:cubicBezTo>
                    <a:pt x="14" y="119"/>
                    <a:pt x="5" y="61"/>
                    <a:pt x="20" y="10"/>
                  </a:cubicBezTo>
                  <a:cubicBezTo>
                    <a:pt x="16" y="7"/>
                    <a:pt x="12" y="4"/>
                    <a:pt x="9" y="0"/>
                  </a:cubicBezTo>
                  <a:cubicBezTo>
                    <a:pt x="7" y="7"/>
                    <a:pt x="5" y="14"/>
                    <a:pt x="3" y="21"/>
                  </a:cubicBezTo>
                  <a:cubicBezTo>
                    <a:pt x="2" y="26"/>
                    <a:pt x="1" y="32"/>
                    <a:pt x="1" y="37"/>
                  </a:cubicBezTo>
                  <a:cubicBezTo>
                    <a:pt x="0" y="46"/>
                    <a:pt x="0" y="55"/>
                    <a:pt x="0" y="64"/>
                  </a:cubicBezTo>
                  <a:cubicBezTo>
                    <a:pt x="4" y="116"/>
                    <a:pt x="36" y="149"/>
                    <a:pt x="79" y="164"/>
                  </a:cubicBezTo>
                  <a:cubicBezTo>
                    <a:pt x="85" y="166"/>
                    <a:pt x="91" y="168"/>
                    <a:pt x="98" y="169"/>
                  </a:cubicBezTo>
                  <a:cubicBezTo>
                    <a:pt x="107" y="172"/>
                    <a:pt x="117" y="173"/>
                    <a:pt x="128" y="174"/>
                  </a:cubicBezTo>
                  <a:cubicBezTo>
                    <a:pt x="148" y="175"/>
                    <a:pt x="171" y="173"/>
                    <a:pt x="194" y="168"/>
                  </a:cubicBezTo>
                  <a:cubicBezTo>
                    <a:pt x="194" y="168"/>
                    <a:pt x="194" y="167"/>
                    <a:pt x="194" y="167"/>
                  </a:cubicBezTo>
                  <a:cubicBezTo>
                    <a:pt x="194" y="167"/>
                    <a:pt x="194" y="167"/>
                    <a:pt x="194" y="167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288"/>
            <p:cNvSpPr>
              <a:spLocks/>
            </p:cNvSpPr>
            <p:nvPr/>
          </p:nvSpPr>
          <p:spPr bwMode="auto">
            <a:xfrm>
              <a:off x="-33450213" y="10197056"/>
              <a:ext cx="295275" cy="415925"/>
            </a:xfrm>
            <a:custGeom>
              <a:avLst/>
              <a:gdLst>
                <a:gd name="T0" fmla="*/ 71 w 93"/>
                <a:gd name="T1" fmla="*/ 86 h 131"/>
                <a:gd name="T2" fmla="*/ 76 w 93"/>
                <a:gd name="T3" fmla="*/ 79 h 131"/>
                <a:gd name="T4" fmla="*/ 81 w 93"/>
                <a:gd name="T5" fmla="*/ 0 h 131"/>
                <a:gd name="T6" fmla="*/ 66 w 93"/>
                <a:gd name="T7" fmla="*/ 4 h 131"/>
                <a:gd name="T8" fmla="*/ 50 w 93"/>
                <a:gd name="T9" fmla="*/ 87 h 131"/>
                <a:gd name="T10" fmla="*/ 0 w 93"/>
                <a:gd name="T11" fmla="*/ 115 h 131"/>
                <a:gd name="T12" fmla="*/ 1 w 93"/>
                <a:gd name="T13" fmla="*/ 131 h 131"/>
                <a:gd name="T14" fmla="*/ 61 w 93"/>
                <a:gd name="T15" fmla="*/ 97 h 131"/>
                <a:gd name="T16" fmla="*/ 71 w 93"/>
                <a:gd name="T1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31">
                  <a:moveTo>
                    <a:pt x="71" y="86"/>
                  </a:moveTo>
                  <a:cubicBezTo>
                    <a:pt x="73" y="84"/>
                    <a:pt x="75" y="81"/>
                    <a:pt x="76" y="79"/>
                  </a:cubicBezTo>
                  <a:cubicBezTo>
                    <a:pt x="93" y="54"/>
                    <a:pt x="91" y="26"/>
                    <a:pt x="81" y="0"/>
                  </a:cubicBezTo>
                  <a:cubicBezTo>
                    <a:pt x="76" y="2"/>
                    <a:pt x="71" y="3"/>
                    <a:pt x="66" y="4"/>
                  </a:cubicBezTo>
                  <a:cubicBezTo>
                    <a:pt x="77" y="32"/>
                    <a:pt x="76" y="63"/>
                    <a:pt x="50" y="87"/>
                  </a:cubicBezTo>
                  <a:cubicBezTo>
                    <a:pt x="36" y="100"/>
                    <a:pt x="18" y="109"/>
                    <a:pt x="0" y="115"/>
                  </a:cubicBezTo>
                  <a:cubicBezTo>
                    <a:pt x="0" y="120"/>
                    <a:pt x="1" y="125"/>
                    <a:pt x="1" y="131"/>
                  </a:cubicBezTo>
                  <a:cubicBezTo>
                    <a:pt x="24" y="124"/>
                    <a:pt x="45" y="112"/>
                    <a:pt x="61" y="97"/>
                  </a:cubicBezTo>
                  <a:cubicBezTo>
                    <a:pt x="65" y="93"/>
                    <a:pt x="68" y="90"/>
                    <a:pt x="71" y="86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289"/>
            <p:cNvSpPr>
              <a:spLocks/>
            </p:cNvSpPr>
            <p:nvPr/>
          </p:nvSpPr>
          <p:spPr bwMode="auto">
            <a:xfrm>
              <a:off x="-33332738" y="10031956"/>
              <a:ext cx="117475" cy="133350"/>
            </a:xfrm>
            <a:custGeom>
              <a:avLst/>
              <a:gdLst>
                <a:gd name="T0" fmla="*/ 2 w 37"/>
                <a:gd name="T1" fmla="*/ 9 h 42"/>
                <a:gd name="T2" fmla="*/ 0 w 37"/>
                <a:gd name="T3" fmla="*/ 11 h 42"/>
                <a:gd name="T4" fmla="*/ 1 w 37"/>
                <a:gd name="T5" fmla="*/ 12 h 42"/>
                <a:gd name="T6" fmla="*/ 23 w 37"/>
                <a:gd name="T7" fmla="*/ 42 h 42"/>
                <a:gd name="T8" fmla="*/ 29 w 37"/>
                <a:gd name="T9" fmla="*/ 40 h 42"/>
                <a:gd name="T10" fmla="*/ 37 w 37"/>
                <a:gd name="T11" fmla="*/ 37 h 42"/>
                <a:gd name="T12" fmla="*/ 18 w 37"/>
                <a:gd name="T13" fmla="*/ 9 h 42"/>
                <a:gd name="T14" fmla="*/ 10 w 37"/>
                <a:gd name="T15" fmla="*/ 0 h 42"/>
                <a:gd name="T16" fmla="*/ 2 w 37"/>
                <a:gd name="T1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2">
                  <a:moveTo>
                    <a:pt x="2" y="9"/>
                  </a:move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9" y="21"/>
                    <a:pt x="17" y="31"/>
                    <a:pt x="23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2" y="39"/>
                    <a:pt x="37" y="37"/>
                  </a:cubicBezTo>
                  <a:cubicBezTo>
                    <a:pt x="31" y="27"/>
                    <a:pt x="25" y="18"/>
                    <a:pt x="18" y="9"/>
                  </a:cubicBezTo>
                  <a:cubicBezTo>
                    <a:pt x="15" y="6"/>
                    <a:pt x="12" y="3"/>
                    <a:pt x="10" y="0"/>
                  </a:cubicBezTo>
                  <a:cubicBezTo>
                    <a:pt x="7" y="3"/>
                    <a:pt x="4" y="6"/>
                    <a:pt x="2" y="9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290"/>
            <p:cNvSpPr>
              <a:spLocks/>
            </p:cNvSpPr>
            <p:nvPr/>
          </p:nvSpPr>
          <p:spPr bwMode="auto">
            <a:xfrm>
              <a:off x="-33504188" y="10492331"/>
              <a:ext cx="60325" cy="223838"/>
            </a:xfrm>
            <a:custGeom>
              <a:avLst/>
              <a:gdLst>
                <a:gd name="T0" fmla="*/ 17 w 19"/>
                <a:gd name="T1" fmla="*/ 22 h 70"/>
                <a:gd name="T2" fmla="*/ 14 w 19"/>
                <a:gd name="T3" fmla="*/ 5 h 70"/>
                <a:gd name="T4" fmla="*/ 14 w 19"/>
                <a:gd name="T5" fmla="*/ 5 h 70"/>
                <a:gd name="T6" fmla="*/ 7 w 19"/>
                <a:gd name="T7" fmla="*/ 0 h 70"/>
                <a:gd name="T8" fmla="*/ 1 w 19"/>
                <a:gd name="T9" fmla="*/ 6 h 70"/>
                <a:gd name="T10" fmla="*/ 0 w 19"/>
                <a:gd name="T11" fmla="*/ 27 h 70"/>
                <a:gd name="T12" fmla="*/ 0 w 19"/>
                <a:gd name="T13" fmla="*/ 42 h 70"/>
                <a:gd name="T14" fmla="*/ 0 w 19"/>
                <a:gd name="T15" fmla="*/ 42 h 70"/>
                <a:gd name="T16" fmla="*/ 0 w 19"/>
                <a:gd name="T17" fmla="*/ 43 h 70"/>
                <a:gd name="T18" fmla="*/ 1 w 19"/>
                <a:gd name="T19" fmla="*/ 67 h 70"/>
                <a:gd name="T20" fmla="*/ 18 w 19"/>
                <a:gd name="T21" fmla="*/ 70 h 70"/>
                <a:gd name="T22" fmla="*/ 19 w 19"/>
                <a:gd name="T23" fmla="*/ 70 h 70"/>
                <a:gd name="T24" fmla="*/ 18 w 19"/>
                <a:gd name="T25" fmla="*/ 42 h 70"/>
                <a:gd name="T26" fmla="*/ 18 w 19"/>
                <a:gd name="T27" fmla="*/ 42 h 70"/>
                <a:gd name="T28" fmla="*/ 18 w 19"/>
                <a:gd name="T29" fmla="*/ 38 h 70"/>
                <a:gd name="T30" fmla="*/ 17 w 19"/>
                <a:gd name="T3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70">
                  <a:moveTo>
                    <a:pt x="17" y="22"/>
                  </a:moveTo>
                  <a:cubicBezTo>
                    <a:pt x="16" y="16"/>
                    <a:pt x="15" y="11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0" y="12"/>
                    <a:pt x="0" y="19"/>
                    <a:pt x="0" y="27"/>
                  </a:cubicBezTo>
                  <a:cubicBezTo>
                    <a:pt x="0" y="31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0" y="50"/>
                    <a:pt x="1" y="59"/>
                    <a:pt x="1" y="67"/>
                  </a:cubicBezTo>
                  <a:cubicBezTo>
                    <a:pt x="7" y="68"/>
                    <a:pt x="12" y="69"/>
                    <a:pt x="18" y="70"/>
                  </a:cubicBezTo>
                  <a:cubicBezTo>
                    <a:pt x="18" y="70"/>
                    <a:pt x="18" y="70"/>
                    <a:pt x="19" y="70"/>
                  </a:cubicBezTo>
                  <a:cubicBezTo>
                    <a:pt x="19" y="61"/>
                    <a:pt x="19" y="51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0"/>
                    <a:pt x="18" y="39"/>
                    <a:pt x="18" y="38"/>
                  </a:cubicBezTo>
                  <a:cubicBezTo>
                    <a:pt x="18" y="32"/>
                    <a:pt x="17" y="27"/>
                    <a:pt x="17" y="2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291"/>
            <p:cNvSpPr>
              <a:spLocks/>
            </p:cNvSpPr>
            <p:nvPr/>
          </p:nvSpPr>
          <p:spPr bwMode="auto">
            <a:xfrm>
              <a:off x="-33664525" y="10684418"/>
              <a:ext cx="236537" cy="98425"/>
            </a:xfrm>
            <a:custGeom>
              <a:avLst/>
              <a:gdLst>
                <a:gd name="T0" fmla="*/ 51 w 74"/>
                <a:gd name="T1" fmla="*/ 7 h 31"/>
                <a:gd name="T2" fmla="*/ 35 w 74"/>
                <a:gd name="T3" fmla="*/ 4 h 31"/>
                <a:gd name="T4" fmla="*/ 5 w 74"/>
                <a:gd name="T5" fmla="*/ 7 h 31"/>
                <a:gd name="T6" fmla="*/ 5 w 74"/>
                <a:gd name="T7" fmla="*/ 25 h 31"/>
                <a:gd name="T8" fmla="*/ 34 w 74"/>
                <a:gd name="T9" fmla="*/ 29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1 w 74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1" y="7"/>
                  </a:moveTo>
                  <a:cubicBezTo>
                    <a:pt x="46" y="6"/>
                    <a:pt x="40" y="5"/>
                    <a:pt x="35" y="4"/>
                  </a:cubicBezTo>
                  <a:cubicBezTo>
                    <a:pt x="26" y="3"/>
                    <a:pt x="13" y="0"/>
                    <a:pt x="5" y="7"/>
                  </a:cubicBezTo>
                  <a:cubicBezTo>
                    <a:pt x="0" y="11"/>
                    <a:pt x="0" y="21"/>
                    <a:pt x="5" y="25"/>
                  </a:cubicBezTo>
                  <a:cubicBezTo>
                    <a:pt x="13" y="31"/>
                    <a:pt x="25" y="30"/>
                    <a:pt x="34" y="29"/>
                  </a:cubicBezTo>
                  <a:cubicBezTo>
                    <a:pt x="46" y="28"/>
                    <a:pt x="57" y="28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2" y="9"/>
                    <a:pt x="57" y="8"/>
                    <a:pt x="5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292"/>
            <p:cNvSpPr>
              <a:spLocks noEditPoints="1"/>
            </p:cNvSpPr>
            <p:nvPr/>
          </p:nvSpPr>
          <p:spPr bwMode="auto">
            <a:xfrm>
              <a:off x="-34234438" y="9127081"/>
              <a:ext cx="382587" cy="354013"/>
            </a:xfrm>
            <a:custGeom>
              <a:avLst/>
              <a:gdLst>
                <a:gd name="T0" fmla="*/ 6 w 120"/>
                <a:gd name="T1" fmla="*/ 55 h 111"/>
                <a:gd name="T2" fmla="*/ 19 w 120"/>
                <a:gd name="T3" fmla="*/ 105 h 111"/>
                <a:gd name="T4" fmla="*/ 53 w 120"/>
                <a:gd name="T5" fmla="*/ 106 h 111"/>
                <a:gd name="T6" fmla="*/ 75 w 120"/>
                <a:gd name="T7" fmla="*/ 1 h 111"/>
                <a:gd name="T8" fmla="*/ 74 w 120"/>
                <a:gd name="T9" fmla="*/ 0 h 111"/>
                <a:gd name="T10" fmla="*/ 6 w 120"/>
                <a:gd name="T11" fmla="*/ 55 h 111"/>
                <a:gd name="T12" fmla="*/ 68 w 120"/>
                <a:gd name="T13" fmla="*/ 49 h 111"/>
                <a:gd name="T14" fmla="*/ 66 w 120"/>
                <a:gd name="T15" fmla="*/ 73 h 111"/>
                <a:gd name="T16" fmla="*/ 68 w 120"/>
                <a:gd name="T17" fmla="*/ 49 h 111"/>
                <a:gd name="T18" fmla="*/ 36 w 120"/>
                <a:gd name="T19" fmla="*/ 35 h 111"/>
                <a:gd name="T20" fmla="*/ 34 w 120"/>
                <a:gd name="T21" fmla="*/ 59 h 111"/>
                <a:gd name="T22" fmla="*/ 36 w 120"/>
                <a:gd name="T23" fmla="*/ 3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11">
                  <a:moveTo>
                    <a:pt x="6" y="55"/>
                  </a:moveTo>
                  <a:cubicBezTo>
                    <a:pt x="1" y="71"/>
                    <a:pt x="0" y="96"/>
                    <a:pt x="19" y="105"/>
                  </a:cubicBezTo>
                  <a:cubicBezTo>
                    <a:pt x="30" y="110"/>
                    <a:pt x="41" y="111"/>
                    <a:pt x="53" y="106"/>
                  </a:cubicBezTo>
                  <a:cubicBezTo>
                    <a:pt x="91" y="89"/>
                    <a:pt x="120" y="26"/>
                    <a:pt x="75" y="1"/>
                  </a:cubicBezTo>
                  <a:cubicBezTo>
                    <a:pt x="74" y="1"/>
                    <a:pt x="74" y="0"/>
                    <a:pt x="74" y="0"/>
                  </a:cubicBezTo>
                  <a:cubicBezTo>
                    <a:pt x="43" y="3"/>
                    <a:pt x="16" y="26"/>
                    <a:pt x="6" y="55"/>
                  </a:cubicBezTo>
                  <a:close/>
                  <a:moveTo>
                    <a:pt x="68" y="49"/>
                  </a:moveTo>
                  <a:cubicBezTo>
                    <a:pt x="80" y="53"/>
                    <a:pt x="78" y="72"/>
                    <a:pt x="66" y="73"/>
                  </a:cubicBezTo>
                  <a:cubicBezTo>
                    <a:pt x="47" y="75"/>
                    <a:pt x="53" y="45"/>
                    <a:pt x="68" y="49"/>
                  </a:cubicBezTo>
                  <a:close/>
                  <a:moveTo>
                    <a:pt x="36" y="35"/>
                  </a:moveTo>
                  <a:cubicBezTo>
                    <a:pt x="47" y="38"/>
                    <a:pt x="46" y="58"/>
                    <a:pt x="34" y="59"/>
                  </a:cubicBezTo>
                  <a:cubicBezTo>
                    <a:pt x="15" y="60"/>
                    <a:pt x="20" y="30"/>
                    <a:pt x="36" y="3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293"/>
            <p:cNvSpPr>
              <a:spLocks noEditPoints="1"/>
            </p:cNvSpPr>
            <p:nvPr/>
          </p:nvSpPr>
          <p:spPr bwMode="auto">
            <a:xfrm>
              <a:off x="-34209038" y="9114381"/>
              <a:ext cx="1003300" cy="1076325"/>
            </a:xfrm>
            <a:custGeom>
              <a:avLst/>
              <a:gdLst>
                <a:gd name="T0" fmla="*/ 72 w 315"/>
                <a:gd name="T1" fmla="*/ 316 h 338"/>
                <a:gd name="T2" fmla="*/ 108 w 315"/>
                <a:gd name="T3" fmla="*/ 331 h 338"/>
                <a:gd name="T4" fmla="*/ 152 w 315"/>
                <a:gd name="T5" fmla="*/ 338 h 338"/>
                <a:gd name="T6" fmla="*/ 189 w 315"/>
                <a:gd name="T7" fmla="*/ 334 h 338"/>
                <a:gd name="T8" fmla="*/ 222 w 315"/>
                <a:gd name="T9" fmla="*/ 323 h 338"/>
                <a:gd name="T10" fmla="*/ 283 w 315"/>
                <a:gd name="T11" fmla="*/ 267 h 338"/>
                <a:gd name="T12" fmla="*/ 307 w 315"/>
                <a:gd name="T13" fmla="*/ 170 h 338"/>
                <a:gd name="T14" fmla="*/ 290 w 315"/>
                <a:gd name="T15" fmla="*/ 130 h 338"/>
                <a:gd name="T16" fmla="*/ 285 w 315"/>
                <a:gd name="T17" fmla="*/ 124 h 338"/>
                <a:gd name="T18" fmla="*/ 283 w 315"/>
                <a:gd name="T19" fmla="*/ 120 h 338"/>
                <a:gd name="T20" fmla="*/ 270 w 315"/>
                <a:gd name="T21" fmla="*/ 111 h 338"/>
                <a:gd name="T22" fmla="*/ 262 w 315"/>
                <a:gd name="T23" fmla="*/ 98 h 338"/>
                <a:gd name="T24" fmla="*/ 252 w 315"/>
                <a:gd name="T25" fmla="*/ 96 h 338"/>
                <a:gd name="T26" fmla="*/ 252 w 315"/>
                <a:gd name="T27" fmla="*/ 90 h 338"/>
                <a:gd name="T28" fmla="*/ 239 w 315"/>
                <a:gd name="T29" fmla="*/ 80 h 338"/>
                <a:gd name="T30" fmla="*/ 235 w 315"/>
                <a:gd name="T31" fmla="*/ 78 h 338"/>
                <a:gd name="T32" fmla="*/ 220 w 315"/>
                <a:gd name="T33" fmla="*/ 75 h 338"/>
                <a:gd name="T34" fmla="*/ 211 w 315"/>
                <a:gd name="T35" fmla="*/ 63 h 338"/>
                <a:gd name="T36" fmla="*/ 200 w 315"/>
                <a:gd name="T37" fmla="*/ 63 h 338"/>
                <a:gd name="T38" fmla="*/ 197 w 315"/>
                <a:gd name="T39" fmla="*/ 55 h 338"/>
                <a:gd name="T40" fmla="*/ 176 w 315"/>
                <a:gd name="T41" fmla="*/ 44 h 338"/>
                <a:gd name="T42" fmla="*/ 147 w 315"/>
                <a:gd name="T43" fmla="*/ 32 h 338"/>
                <a:gd name="T44" fmla="*/ 108 w 315"/>
                <a:gd name="T45" fmla="*/ 16 h 338"/>
                <a:gd name="T46" fmla="*/ 86 w 315"/>
                <a:gd name="T47" fmla="*/ 0 h 338"/>
                <a:gd name="T48" fmla="*/ 14 w 315"/>
                <a:gd name="T49" fmla="*/ 125 h 338"/>
                <a:gd name="T50" fmla="*/ 6 w 315"/>
                <a:gd name="T51" fmla="*/ 127 h 338"/>
                <a:gd name="T52" fmla="*/ 38 w 315"/>
                <a:gd name="T53" fmla="*/ 149 h 338"/>
                <a:gd name="T54" fmla="*/ 53 w 315"/>
                <a:gd name="T55" fmla="*/ 162 h 338"/>
                <a:gd name="T56" fmla="*/ 63 w 315"/>
                <a:gd name="T57" fmla="*/ 182 h 338"/>
                <a:gd name="T58" fmla="*/ 36 w 315"/>
                <a:gd name="T59" fmla="*/ 209 h 338"/>
                <a:gd name="T60" fmla="*/ 27 w 315"/>
                <a:gd name="T61" fmla="*/ 233 h 338"/>
                <a:gd name="T62" fmla="*/ 27 w 315"/>
                <a:gd name="T63" fmla="*/ 263 h 338"/>
                <a:gd name="T64" fmla="*/ 40 w 315"/>
                <a:gd name="T65" fmla="*/ 290 h 338"/>
                <a:gd name="T66" fmla="*/ 119 w 315"/>
                <a:gd name="T67" fmla="*/ 65 h 338"/>
                <a:gd name="T68" fmla="*/ 169 w 315"/>
                <a:gd name="T69" fmla="*/ 49 h 338"/>
                <a:gd name="T70" fmla="*/ 126 w 315"/>
                <a:gd name="T71" fmla="*/ 101 h 338"/>
                <a:gd name="T72" fmla="*/ 238 w 315"/>
                <a:gd name="T73" fmla="*/ 128 h 338"/>
                <a:gd name="T74" fmla="*/ 177 w 315"/>
                <a:gd name="T75" fmla="*/ 119 h 338"/>
                <a:gd name="T76" fmla="*/ 222 w 315"/>
                <a:gd name="T77" fmla="*/ 96 h 338"/>
                <a:gd name="T78" fmla="*/ 268 w 315"/>
                <a:gd name="T79" fmla="*/ 198 h 338"/>
                <a:gd name="T80" fmla="*/ 203 w 315"/>
                <a:gd name="T81" fmla="*/ 258 h 338"/>
                <a:gd name="T82" fmla="*/ 216 w 315"/>
                <a:gd name="T83" fmla="*/ 191 h 338"/>
                <a:gd name="T84" fmla="*/ 59 w 315"/>
                <a:gd name="T85" fmla="*/ 198 h 338"/>
                <a:gd name="T86" fmla="*/ 128 w 315"/>
                <a:gd name="T87" fmla="*/ 200 h 338"/>
                <a:gd name="T88" fmla="*/ 96 w 315"/>
                <a:gd name="T89" fmla="*/ 274 h 338"/>
                <a:gd name="T90" fmla="*/ 59 w 315"/>
                <a:gd name="T91" fmla="*/ 19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338">
                  <a:moveTo>
                    <a:pt x="45" y="296"/>
                  </a:moveTo>
                  <a:cubicBezTo>
                    <a:pt x="53" y="304"/>
                    <a:pt x="62" y="311"/>
                    <a:pt x="72" y="316"/>
                  </a:cubicBezTo>
                  <a:cubicBezTo>
                    <a:pt x="73" y="317"/>
                    <a:pt x="75" y="318"/>
                    <a:pt x="77" y="319"/>
                  </a:cubicBezTo>
                  <a:cubicBezTo>
                    <a:pt x="87" y="324"/>
                    <a:pt x="97" y="328"/>
                    <a:pt x="108" y="331"/>
                  </a:cubicBezTo>
                  <a:cubicBezTo>
                    <a:pt x="109" y="331"/>
                    <a:pt x="110" y="332"/>
                    <a:pt x="111" y="332"/>
                  </a:cubicBezTo>
                  <a:cubicBezTo>
                    <a:pt x="124" y="335"/>
                    <a:pt x="138" y="337"/>
                    <a:pt x="152" y="338"/>
                  </a:cubicBezTo>
                  <a:cubicBezTo>
                    <a:pt x="163" y="338"/>
                    <a:pt x="173" y="337"/>
                    <a:pt x="184" y="335"/>
                  </a:cubicBezTo>
                  <a:cubicBezTo>
                    <a:pt x="186" y="335"/>
                    <a:pt x="187" y="334"/>
                    <a:pt x="189" y="334"/>
                  </a:cubicBezTo>
                  <a:cubicBezTo>
                    <a:pt x="198" y="332"/>
                    <a:pt x="206" y="330"/>
                    <a:pt x="214" y="326"/>
                  </a:cubicBezTo>
                  <a:cubicBezTo>
                    <a:pt x="217" y="325"/>
                    <a:pt x="219" y="324"/>
                    <a:pt x="222" y="323"/>
                  </a:cubicBezTo>
                  <a:cubicBezTo>
                    <a:pt x="232" y="317"/>
                    <a:pt x="242" y="310"/>
                    <a:pt x="250" y="303"/>
                  </a:cubicBezTo>
                  <a:cubicBezTo>
                    <a:pt x="265" y="291"/>
                    <a:pt x="277" y="275"/>
                    <a:pt x="283" y="267"/>
                  </a:cubicBezTo>
                  <a:cubicBezTo>
                    <a:pt x="284" y="266"/>
                    <a:pt x="285" y="265"/>
                    <a:pt x="285" y="263"/>
                  </a:cubicBezTo>
                  <a:cubicBezTo>
                    <a:pt x="305" y="237"/>
                    <a:pt x="315" y="203"/>
                    <a:pt x="307" y="170"/>
                  </a:cubicBezTo>
                  <a:cubicBezTo>
                    <a:pt x="305" y="158"/>
                    <a:pt x="300" y="147"/>
                    <a:pt x="294" y="136"/>
                  </a:cubicBezTo>
                  <a:cubicBezTo>
                    <a:pt x="293" y="134"/>
                    <a:pt x="292" y="132"/>
                    <a:pt x="290" y="130"/>
                  </a:cubicBezTo>
                  <a:cubicBezTo>
                    <a:pt x="290" y="130"/>
                    <a:pt x="290" y="130"/>
                    <a:pt x="290" y="129"/>
                  </a:cubicBezTo>
                  <a:cubicBezTo>
                    <a:pt x="288" y="127"/>
                    <a:pt x="287" y="125"/>
                    <a:pt x="285" y="124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4" y="122"/>
                    <a:pt x="284" y="121"/>
                    <a:pt x="283" y="120"/>
                  </a:cubicBezTo>
                  <a:cubicBezTo>
                    <a:pt x="280" y="122"/>
                    <a:pt x="277" y="123"/>
                    <a:pt x="274" y="123"/>
                  </a:cubicBezTo>
                  <a:cubicBezTo>
                    <a:pt x="268" y="124"/>
                    <a:pt x="264" y="114"/>
                    <a:pt x="270" y="111"/>
                  </a:cubicBezTo>
                  <a:cubicBezTo>
                    <a:pt x="271" y="111"/>
                    <a:pt x="272" y="110"/>
                    <a:pt x="273" y="109"/>
                  </a:cubicBezTo>
                  <a:cubicBezTo>
                    <a:pt x="269" y="106"/>
                    <a:pt x="266" y="102"/>
                    <a:pt x="262" y="98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59" y="104"/>
                    <a:pt x="251" y="101"/>
                    <a:pt x="252" y="96"/>
                  </a:cubicBezTo>
                  <a:cubicBezTo>
                    <a:pt x="252" y="94"/>
                    <a:pt x="253" y="93"/>
                    <a:pt x="253" y="91"/>
                  </a:cubicBezTo>
                  <a:cubicBezTo>
                    <a:pt x="253" y="91"/>
                    <a:pt x="252" y="90"/>
                    <a:pt x="252" y="90"/>
                  </a:cubicBezTo>
                  <a:cubicBezTo>
                    <a:pt x="251" y="90"/>
                    <a:pt x="251" y="89"/>
                    <a:pt x="251" y="89"/>
                  </a:cubicBezTo>
                  <a:cubicBezTo>
                    <a:pt x="247" y="86"/>
                    <a:pt x="243" y="83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79"/>
                    <a:pt x="236" y="78"/>
                    <a:pt x="235" y="78"/>
                  </a:cubicBezTo>
                  <a:cubicBezTo>
                    <a:pt x="234" y="80"/>
                    <a:pt x="232" y="82"/>
                    <a:pt x="230" y="83"/>
                  </a:cubicBezTo>
                  <a:cubicBezTo>
                    <a:pt x="225" y="88"/>
                    <a:pt x="218" y="81"/>
                    <a:pt x="220" y="75"/>
                  </a:cubicBezTo>
                  <a:cubicBezTo>
                    <a:pt x="221" y="73"/>
                    <a:pt x="222" y="72"/>
                    <a:pt x="223" y="70"/>
                  </a:cubicBezTo>
                  <a:cubicBezTo>
                    <a:pt x="219" y="68"/>
                    <a:pt x="215" y="65"/>
                    <a:pt x="211" y="63"/>
                  </a:cubicBezTo>
                  <a:cubicBezTo>
                    <a:pt x="211" y="64"/>
                    <a:pt x="211" y="64"/>
                    <a:pt x="210" y="65"/>
                  </a:cubicBezTo>
                  <a:cubicBezTo>
                    <a:pt x="209" y="72"/>
                    <a:pt x="199" y="70"/>
                    <a:pt x="200" y="63"/>
                  </a:cubicBezTo>
                  <a:cubicBezTo>
                    <a:pt x="200" y="61"/>
                    <a:pt x="201" y="59"/>
                    <a:pt x="201" y="57"/>
                  </a:cubicBezTo>
                  <a:cubicBezTo>
                    <a:pt x="200" y="57"/>
                    <a:pt x="199" y="56"/>
                    <a:pt x="197" y="55"/>
                  </a:cubicBezTo>
                  <a:cubicBezTo>
                    <a:pt x="194" y="53"/>
                    <a:pt x="190" y="52"/>
                    <a:pt x="187" y="50"/>
                  </a:cubicBezTo>
                  <a:cubicBezTo>
                    <a:pt x="183" y="48"/>
                    <a:pt x="179" y="46"/>
                    <a:pt x="176" y="44"/>
                  </a:cubicBezTo>
                  <a:cubicBezTo>
                    <a:pt x="176" y="44"/>
                    <a:pt x="176" y="44"/>
                    <a:pt x="175" y="44"/>
                  </a:cubicBezTo>
                  <a:cubicBezTo>
                    <a:pt x="166" y="40"/>
                    <a:pt x="157" y="36"/>
                    <a:pt x="147" y="32"/>
                  </a:cubicBezTo>
                  <a:cubicBezTo>
                    <a:pt x="145" y="32"/>
                    <a:pt x="143" y="31"/>
                    <a:pt x="142" y="28"/>
                  </a:cubicBezTo>
                  <a:cubicBezTo>
                    <a:pt x="133" y="14"/>
                    <a:pt x="119" y="27"/>
                    <a:pt x="108" y="16"/>
                  </a:cubicBezTo>
                  <a:cubicBezTo>
                    <a:pt x="102" y="10"/>
                    <a:pt x="99" y="2"/>
                    <a:pt x="88" y="0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132" y="33"/>
                    <a:pt x="87" y="120"/>
                    <a:pt x="37" y="126"/>
                  </a:cubicBezTo>
                  <a:cubicBezTo>
                    <a:pt x="28" y="128"/>
                    <a:pt x="21" y="127"/>
                    <a:pt x="14" y="125"/>
                  </a:cubicBezTo>
                  <a:cubicBezTo>
                    <a:pt x="14" y="125"/>
                    <a:pt x="7" y="121"/>
                    <a:pt x="0" y="116"/>
                  </a:cubicBezTo>
                  <a:cubicBezTo>
                    <a:pt x="1" y="121"/>
                    <a:pt x="3" y="125"/>
                    <a:pt x="6" y="127"/>
                  </a:cubicBezTo>
                  <a:cubicBezTo>
                    <a:pt x="11" y="129"/>
                    <a:pt x="16" y="130"/>
                    <a:pt x="21" y="133"/>
                  </a:cubicBezTo>
                  <a:cubicBezTo>
                    <a:pt x="29" y="137"/>
                    <a:pt x="34" y="142"/>
                    <a:pt x="38" y="149"/>
                  </a:cubicBezTo>
                  <a:cubicBezTo>
                    <a:pt x="42" y="157"/>
                    <a:pt x="46" y="161"/>
                    <a:pt x="51" y="164"/>
                  </a:cubicBezTo>
                  <a:cubicBezTo>
                    <a:pt x="52" y="163"/>
                    <a:pt x="52" y="163"/>
                    <a:pt x="53" y="162"/>
                  </a:cubicBezTo>
                  <a:cubicBezTo>
                    <a:pt x="57" y="155"/>
                    <a:pt x="67" y="161"/>
                    <a:pt x="66" y="168"/>
                  </a:cubicBezTo>
                  <a:cubicBezTo>
                    <a:pt x="73" y="171"/>
                    <a:pt x="71" y="184"/>
                    <a:pt x="63" y="182"/>
                  </a:cubicBezTo>
                  <a:cubicBezTo>
                    <a:pt x="61" y="182"/>
                    <a:pt x="59" y="182"/>
                    <a:pt x="57" y="181"/>
                  </a:cubicBezTo>
                  <a:cubicBezTo>
                    <a:pt x="50" y="188"/>
                    <a:pt x="41" y="198"/>
                    <a:pt x="36" y="209"/>
                  </a:cubicBezTo>
                  <a:cubicBezTo>
                    <a:pt x="34" y="213"/>
                    <a:pt x="32" y="217"/>
                    <a:pt x="30" y="221"/>
                  </a:cubicBezTo>
                  <a:cubicBezTo>
                    <a:pt x="29" y="225"/>
                    <a:pt x="28" y="229"/>
                    <a:pt x="27" y="233"/>
                  </a:cubicBezTo>
                  <a:cubicBezTo>
                    <a:pt x="26" y="237"/>
                    <a:pt x="26" y="241"/>
                    <a:pt x="25" y="245"/>
                  </a:cubicBezTo>
                  <a:cubicBezTo>
                    <a:pt x="25" y="251"/>
                    <a:pt x="25" y="257"/>
                    <a:pt x="27" y="263"/>
                  </a:cubicBezTo>
                  <a:cubicBezTo>
                    <a:pt x="28" y="266"/>
                    <a:pt x="29" y="269"/>
                    <a:pt x="30" y="272"/>
                  </a:cubicBezTo>
                  <a:cubicBezTo>
                    <a:pt x="33" y="279"/>
                    <a:pt x="36" y="284"/>
                    <a:pt x="40" y="290"/>
                  </a:cubicBezTo>
                  <a:cubicBezTo>
                    <a:pt x="42" y="292"/>
                    <a:pt x="44" y="294"/>
                    <a:pt x="45" y="296"/>
                  </a:cubicBezTo>
                  <a:close/>
                  <a:moveTo>
                    <a:pt x="119" y="65"/>
                  </a:moveTo>
                  <a:cubicBezTo>
                    <a:pt x="127" y="50"/>
                    <a:pt x="150" y="38"/>
                    <a:pt x="167" y="47"/>
                  </a:cubicBezTo>
                  <a:cubicBezTo>
                    <a:pt x="168" y="48"/>
                    <a:pt x="168" y="48"/>
                    <a:pt x="169" y="49"/>
                  </a:cubicBezTo>
                  <a:cubicBezTo>
                    <a:pt x="183" y="58"/>
                    <a:pt x="184" y="78"/>
                    <a:pt x="174" y="92"/>
                  </a:cubicBezTo>
                  <a:cubicBezTo>
                    <a:pt x="163" y="106"/>
                    <a:pt x="142" y="112"/>
                    <a:pt x="126" y="101"/>
                  </a:cubicBezTo>
                  <a:cubicBezTo>
                    <a:pt x="115" y="93"/>
                    <a:pt x="113" y="77"/>
                    <a:pt x="119" y="65"/>
                  </a:cubicBezTo>
                  <a:close/>
                  <a:moveTo>
                    <a:pt x="238" y="128"/>
                  </a:moveTo>
                  <a:cubicBezTo>
                    <a:pt x="235" y="148"/>
                    <a:pt x="213" y="158"/>
                    <a:pt x="194" y="154"/>
                  </a:cubicBezTo>
                  <a:cubicBezTo>
                    <a:pt x="176" y="151"/>
                    <a:pt x="171" y="134"/>
                    <a:pt x="177" y="119"/>
                  </a:cubicBezTo>
                  <a:cubicBezTo>
                    <a:pt x="182" y="105"/>
                    <a:pt x="195" y="90"/>
                    <a:pt x="211" y="93"/>
                  </a:cubicBezTo>
                  <a:cubicBezTo>
                    <a:pt x="215" y="93"/>
                    <a:pt x="218" y="95"/>
                    <a:pt x="222" y="96"/>
                  </a:cubicBezTo>
                  <a:cubicBezTo>
                    <a:pt x="233" y="102"/>
                    <a:pt x="241" y="115"/>
                    <a:pt x="238" y="128"/>
                  </a:cubicBezTo>
                  <a:close/>
                  <a:moveTo>
                    <a:pt x="268" y="198"/>
                  </a:moveTo>
                  <a:cubicBezTo>
                    <a:pt x="274" y="204"/>
                    <a:pt x="278" y="211"/>
                    <a:pt x="279" y="218"/>
                  </a:cubicBezTo>
                  <a:cubicBezTo>
                    <a:pt x="286" y="255"/>
                    <a:pt x="229" y="294"/>
                    <a:pt x="203" y="258"/>
                  </a:cubicBezTo>
                  <a:cubicBezTo>
                    <a:pt x="199" y="253"/>
                    <a:pt x="196" y="246"/>
                    <a:pt x="195" y="239"/>
                  </a:cubicBezTo>
                  <a:cubicBezTo>
                    <a:pt x="192" y="220"/>
                    <a:pt x="199" y="201"/>
                    <a:pt x="216" y="191"/>
                  </a:cubicBezTo>
                  <a:cubicBezTo>
                    <a:pt x="234" y="182"/>
                    <a:pt x="254" y="184"/>
                    <a:pt x="268" y="198"/>
                  </a:cubicBezTo>
                  <a:close/>
                  <a:moveTo>
                    <a:pt x="59" y="198"/>
                  </a:moveTo>
                  <a:cubicBezTo>
                    <a:pt x="69" y="188"/>
                    <a:pt x="83" y="182"/>
                    <a:pt x="97" y="184"/>
                  </a:cubicBezTo>
                  <a:cubicBezTo>
                    <a:pt x="109" y="185"/>
                    <a:pt x="120" y="192"/>
                    <a:pt x="128" y="200"/>
                  </a:cubicBezTo>
                  <a:cubicBezTo>
                    <a:pt x="137" y="209"/>
                    <a:pt x="142" y="220"/>
                    <a:pt x="140" y="233"/>
                  </a:cubicBezTo>
                  <a:cubicBezTo>
                    <a:pt x="136" y="254"/>
                    <a:pt x="118" y="274"/>
                    <a:pt x="96" y="274"/>
                  </a:cubicBezTo>
                  <a:cubicBezTo>
                    <a:pt x="71" y="275"/>
                    <a:pt x="47" y="258"/>
                    <a:pt x="47" y="231"/>
                  </a:cubicBezTo>
                  <a:cubicBezTo>
                    <a:pt x="47" y="219"/>
                    <a:pt x="51" y="207"/>
                    <a:pt x="59" y="198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294"/>
            <p:cNvSpPr>
              <a:spLocks noEditPoints="1"/>
            </p:cNvSpPr>
            <p:nvPr/>
          </p:nvSpPr>
          <p:spPr bwMode="auto">
            <a:xfrm>
              <a:off x="-34272538" y="9060406"/>
              <a:ext cx="1127125" cy="1177925"/>
            </a:xfrm>
            <a:custGeom>
              <a:avLst/>
              <a:gdLst>
                <a:gd name="T0" fmla="*/ 125 w 354"/>
                <a:gd name="T1" fmla="*/ 363 h 370"/>
                <a:gd name="T2" fmla="*/ 209 w 354"/>
                <a:gd name="T3" fmla="*/ 366 h 370"/>
                <a:gd name="T4" fmla="*/ 295 w 354"/>
                <a:gd name="T5" fmla="*/ 316 h 370"/>
                <a:gd name="T6" fmla="*/ 321 w 354"/>
                <a:gd name="T7" fmla="*/ 283 h 370"/>
                <a:gd name="T8" fmla="*/ 332 w 354"/>
                <a:gd name="T9" fmla="*/ 111 h 370"/>
                <a:gd name="T10" fmla="*/ 279 w 354"/>
                <a:gd name="T11" fmla="*/ 95 h 370"/>
                <a:gd name="T12" fmla="*/ 275 w 354"/>
                <a:gd name="T13" fmla="*/ 51 h 370"/>
                <a:gd name="T14" fmla="*/ 224 w 354"/>
                <a:gd name="T15" fmla="*/ 60 h 370"/>
                <a:gd name="T16" fmla="*/ 175 w 354"/>
                <a:gd name="T17" fmla="*/ 36 h 370"/>
                <a:gd name="T18" fmla="*/ 130 w 354"/>
                <a:gd name="T19" fmla="*/ 12 h 370"/>
                <a:gd name="T20" fmla="*/ 5 w 354"/>
                <a:gd name="T21" fmla="*/ 75 h 370"/>
                <a:gd name="T22" fmla="*/ 26 w 354"/>
                <a:gd name="T23" fmla="*/ 159 h 370"/>
                <a:gd name="T24" fmla="*/ 42 w 354"/>
                <a:gd name="T25" fmla="*/ 221 h 370"/>
                <a:gd name="T26" fmla="*/ 31 w 354"/>
                <a:gd name="T27" fmla="*/ 260 h 370"/>
                <a:gd name="T28" fmla="*/ 52 w 354"/>
                <a:gd name="T29" fmla="*/ 321 h 370"/>
                <a:gd name="T30" fmla="*/ 50 w 354"/>
                <a:gd name="T31" fmla="*/ 289 h 370"/>
                <a:gd name="T32" fmla="*/ 47 w 354"/>
                <a:gd name="T33" fmla="*/ 250 h 370"/>
                <a:gd name="T34" fmla="*/ 77 w 354"/>
                <a:gd name="T35" fmla="*/ 198 h 370"/>
                <a:gd name="T36" fmla="*/ 73 w 354"/>
                <a:gd name="T37" fmla="*/ 179 h 370"/>
                <a:gd name="T38" fmla="*/ 41 w 354"/>
                <a:gd name="T39" fmla="*/ 150 h 370"/>
                <a:gd name="T40" fmla="*/ 34 w 354"/>
                <a:gd name="T41" fmla="*/ 142 h 370"/>
                <a:gd name="T42" fmla="*/ 108 w 354"/>
                <a:gd name="T43" fmla="*/ 17 h 370"/>
                <a:gd name="T44" fmla="*/ 167 w 354"/>
                <a:gd name="T45" fmla="*/ 49 h 370"/>
                <a:gd name="T46" fmla="*/ 207 w 354"/>
                <a:gd name="T47" fmla="*/ 67 h 370"/>
                <a:gd name="T48" fmla="*/ 220 w 354"/>
                <a:gd name="T49" fmla="*/ 80 h 370"/>
                <a:gd name="T50" fmla="*/ 243 w 354"/>
                <a:gd name="T51" fmla="*/ 87 h 370"/>
                <a:gd name="T52" fmla="*/ 255 w 354"/>
                <a:gd name="T53" fmla="*/ 95 h 370"/>
                <a:gd name="T54" fmla="*/ 271 w 354"/>
                <a:gd name="T55" fmla="*/ 106 h 370"/>
                <a:gd name="T56" fmla="*/ 272 w 354"/>
                <a:gd name="T57" fmla="*/ 113 h 370"/>
                <a:gd name="T58" fmla="*/ 293 w 354"/>
                <a:gd name="T59" fmla="*/ 126 h 370"/>
                <a:gd name="T60" fmla="*/ 303 w 354"/>
                <a:gd name="T61" fmla="*/ 137 h 370"/>
                <a:gd name="T62" fmla="*/ 310 w 354"/>
                <a:gd name="T63" fmla="*/ 146 h 370"/>
                <a:gd name="T64" fmla="*/ 327 w 354"/>
                <a:gd name="T65" fmla="*/ 187 h 370"/>
                <a:gd name="T66" fmla="*/ 270 w 354"/>
                <a:gd name="T67" fmla="*/ 320 h 370"/>
                <a:gd name="T68" fmla="*/ 209 w 354"/>
                <a:gd name="T69" fmla="*/ 351 h 370"/>
                <a:gd name="T70" fmla="*/ 131 w 354"/>
                <a:gd name="T71" fmla="*/ 349 h 370"/>
                <a:gd name="T72" fmla="*/ 92 w 354"/>
                <a:gd name="T73" fmla="*/ 333 h 370"/>
                <a:gd name="T74" fmla="*/ 50 w 354"/>
                <a:gd name="T75" fmla="*/ 289 h 370"/>
                <a:gd name="T76" fmla="*/ 65 w 354"/>
                <a:gd name="T77" fmla="*/ 127 h 370"/>
                <a:gd name="T78" fmla="*/ 86 w 354"/>
                <a:gd name="T79" fmla="*/ 21 h 370"/>
                <a:gd name="T80" fmla="*/ 251 w 354"/>
                <a:gd name="T81" fmla="*/ 37 h 370"/>
                <a:gd name="T82" fmla="*/ 254 w 354"/>
                <a:gd name="T83" fmla="*/ 34 h 370"/>
                <a:gd name="T84" fmla="*/ 258 w 354"/>
                <a:gd name="T85" fmla="*/ 34 h 370"/>
                <a:gd name="T86" fmla="*/ 260 w 354"/>
                <a:gd name="T87" fmla="*/ 35 h 370"/>
                <a:gd name="T88" fmla="*/ 261 w 354"/>
                <a:gd name="T89" fmla="*/ 38 h 370"/>
                <a:gd name="T90" fmla="*/ 261 w 354"/>
                <a:gd name="T91" fmla="*/ 51 h 370"/>
                <a:gd name="T92" fmla="*/ 234 w 354"/>
                <a:gd name="T93" fmla="*/ 66 h 370"/>
                <a:gd name="T94" fmla="*/ 250 w 354"/>
                <a:gd name="T95" fmla="*/ 37 h 370"/>
                <a:gd name="T96" fmla="*/ 289 w 354"/>
                <a:gd name="T97" fmla="*/ 10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370">
                  <a:moveTo>
                    <a:pt x="67" y="335"/>
                  </a:moveTo>
                  <a:cubicBezTo>
                    <a:pt x="74" y="341"/>
                    <a:pt x="81" y="346"/>
                    <a:pt x="89" y="350"/>
                  </a:cubicBezTo>
                  <a:cubicBezTo>
                    <a:pt x="100" y="355"/>
                    <a:pt x="112" y="360"/>
                    <a:pt x="125" y="363"/>
                  </a:cubicBezTo>
                  <a:cubicBezTo>
                    <a:pt x="140" y="367"/>
                    <a:pt x="156" y="369"/>
                    <a:pt x="172" y="369"/>
                  </a:cubicBezTo>
                  <a:cubicBezTo>
                    <a:pt x="180" y="370"/>
                    <a:pt x="188" y="369"/>
                    <a:pt x="196" y="368"/>
                  </a:cubicBezTo>
                  <a:cubicBezTo>
                    <a:pt x="200" y="368"/>
                    <a:pt x="205" y="367"/>
                    <a:pt x="209" y="366"/>
                  </a:cubicBezTo>
                  <a:cubicBezTo>
                    <a:pt x="214" y="365"/>
                    <a:pt x="218" y="364"/>
                    <a:pt x="223" y="363"/>
                  </a:cubicBezTo>
                  <a:cubicBezTo>
                    <a:pt x="232" y="360"/>
                    <a:pt x="241" y="356"/>
                    <a:pt x="249" y="352"/>
                  </a:cubicBezTo>
                  <a:cubicBezTo>
                    <a:pt x="266" y="343"/>
                    <a:pt x="283" y="328"/>
                    <a:pt x="295" y="316"/>
                  </a:cubicBezTo>
                  <a:cubicBezTo>
                    <a:pt x="295" y="315"/>
                    <a:pt x="296" y="315"/>
                    <a:pt x="297" y="314"/>
                  </a:cubicBezTo>
                  <a:cubicBezTo>
                    <a:pt x="299" y="311"/>
                    <a:pt x="302" y="308"/>
                    <a:pt x="305" y="305"/>
                  </a:cubicBezTo>
                  <a:cubicBezTo>
                    <a:pt x="312" y="296"/>
                    <a:pt x="318" y="288"/>
                    <a:pt x="321" y="283"/>
                  </a:cubicBezTo>
                  <a:cubicBezTo>
                    <a:pt x="347" y="242"/>
                    <a:pt x="351" y="190"/>
                    <a:pt x="326" y="147"/>
                  </a:cubicBezTo>
                  <a:cubicBezTo>
                    <a:pt x="323" y="141"/>
                    <a:pt x="319" y="135"/>
                    <a:pt x="314" y="129"/>
                  </a:cubicBezTo>
                  <a:cubicBezTo>
                    <a:pt x="321" y="124"/>
                    <a:pt x="327" y="117"/>
                    <a:pt x="332" y="111"/>
                  </a:cubicBezTo>
                  <a:cubicBezTo>
                    <a:pt x="341" y="101"/>
                    <a:pt x="354" y="84"/>
                    <a:pt x="349" y="69"/>
                  </a:cubicBezTo>
                  <a:cubicBezTo>
                    <a:pt x="345" y="53"/>
                    <a:pt x="322" y="55"/>
                    <a:pt x="311" y="61"/>
                  </a:cubicBezTo>
                  <a:cubicBezTo>
                    <a:pt x="299" y="69"/>
                    <a:pt x="287" y="81"/>
                    <a:pt x="279" y="95"/>
                  </a:cubicBezTo>
                  <a:cubicBezTo>
                    <a:pt x="274" y="91"/>
                    <a:pt x="268" y="87"/>
                    <a:pt x="262" y="83"/>
                  </a:cubicBezTo>
                  <a:cubicBezTo>
                    <a:pt x="264" y="80"/>
                    <a:pt x="266" y="76"/>
                    <a:pt x="268" y="73"/>
                  </a:cubicBezTo>
                  <a:cubicBezTo>
                    <a:pt x="271" y="66"/>
                    <a:pt x="273" y="58"/>
                    <a:pt x="275" y="51"/>
                  </a:cubicBezTo>
                  <a:cubicBezTo>
                    <a:pt x="276" y="40"/>
                    <a:pt x="274" y="28"/>
                    <a:pt x="265" y="22"/>
                  </a:cubicBezTo>
                  <a:cubicBezTo>
                    <a:pt x="255" y="16"/>
                    <a:pt x="244" y="24"/>
                    <a:pt x="238" y="31"/>
                  </a:cubicBezTo>
                  <a:cubicBezTo>
                    <a:pt x="231" y="39"/>
                    <a:pt x="227" y="50"/>
                    <a:pt x="224" y="60"/>
                  </a:cubicBezTo>
                  <a:cubicBezTo>
                    <a:pt x="219" y="58"/>
                    <a:pt x="215" y="56"/>
                    <a:pt x="211" y="54"/>
                  </a:cubicBezTo>
                  <a:cubicBezTo>
                    <a:pt x="199" y="48"/>
                    <a:pt x="187" y="43"/>
                    <a:pt x="175" y="38"/>
                  </a:cubicBezTo>
                  <a:cubicBezTo>
                    <a:pt x="175" y="37"/>
                    <a:pt x="175" y="37"/>
                    <a:pt x="175" y="36"/>
                  </a:cubicBezTo>
                  <a:cubicBezTo>
                    <a:pt x="170" y="28"/>
                    <a:pt x="164" y="22"/>
                    <a:pt x="154" y="22"/>
                  </a:cubicBezTo>
                  <a:cubicBezTo>
                    <a:pt x="150" y="21"/>
                    <a:pt x="146" y="22"/>
                    <a:pt x="142" y="23"/>
                  </a:cubicBezTo>
                  <a:cubicBezTo>
                    <a:pt x="136" y="24"/>
                    <a:pt x="134" y="14"/>
                    <a:pt x="130" y="12"/>
                  </a:cubicBezTo>
                  <a:cubicBezTo>
                    <a:pt x="115" y="0"/>
                    <a:pt x="92" y="0"/>
                    <a:pt x="76" y="9"/>
                  </a:cubicBezTo>
                  <a:cubicBezTo>
                    <a:pt x="76" y="9"/>
                    <a:pt x="75" y="10"/>
                    <a:pt x="75" y="10"/>
                  </a:cubicBezTo>
                  <a:cubicBezTo>
                    <a:pt x="42" y="15"/>
                    <a:pt x="15" y="43"/>
                    <a:pt x="5" y="75"/>
                  </a:cubicBezTo>
                  <a:cubicBezTo>
                    <a:pt x="0" y="90"/>
                    <a:pt x="1" y="104"/>
                    <a:pt x="6" y="117"/>
                  </a:cubicBezTo>
                  <a:cubicBezTo>
                    <a:pt x="6" y="117"/>
                    <a:pt x="6" y="118"/>
                    <a:pt x="6" y="119"/>
                  </a:cubicBezTo>
                  <a:cubicBezTo>
                    <a:pt x="7" y="136"/>
                    <a:pt x="9" y="152"/>
                    <a:pt x="26" y="159"/>
                  </a:cubicBezTo>
                  <a:cubicBezTo>
                    <a:pt x="38" y="164"/>
                    <a:pt x="44" y="171"/>
                    <a:pt x="50" y="182"/>
                  </a:cubicBezTo>
                  <a:cubicBezTo>
                    <a:pt x="53" y="187"/>
                    <a:pt x="57" y="191"/>
                    <a:pt x="61" y="193"/>
                  </a:cubicBezTo>
                  <a:cubicBezTo>
                    <a:pt x="55" y="201"/>
                    <a:pt x="47" y="210"/>
                    <a:pt x="42" y="221"/>
                  </a:cubicBezTo>
                  <a:cubicBezTo>
                    <a:pt x="40" y="224"/>
                    <a:pt x="38" y="228"/>
                    <a:pt x="37" y="232"/>
                  </a:cubicBezTo>
                  <a:cubicBezTo>
                    <a:pt x="34" y="238"/>
                    <a:pt x="32" y="245"/>
                    <a:pt x="31" y="252"/>
                  </a:cubicBezTo>
                  <a:cubicBezTo>
                    <a:pt x="31" y="254"/>
                    <a:pt x="31" y="257"/>
                    <a:pt x="31" y="260"/>
                  </a:cubicBezTo>
                  <a:cubicBezTo>
                    <a:pt x="30" y="269"/>
                    <a:pt x="31" y="277"/>
                    <a:pt x="33" y="286"/>
                  </a:cubicBezTo>
                  <a:cubicBezTo>
                    <a:pt x="33" y="287"/>
                    <a:pt x="34" y="289"/>
                    <a:pt x="34" y="290"/>
                  </a:cubicBezTo>
                  <a:cubicBezTo>
                    <a:pt x="38" y="301"/>
                    <a:pt x="43" y="311"/>
                    <a:pt x="52" y="321"/>
                  </a:cubicBezTo>
                  <a:cubicBezTo>
                    <a:pt x="53" y="322"/>
                    <a:pt x="54" y="324"/>
                    <a:pt x="56" y="325"/>
                  </a:cubicBezTo>
                  <a:cubicBezTo>
                    <a:pt x="59" y="329"/>
                    <a:pt x="63" y="332"/>
                    <a:pt x="67" y="335"/>
                  </a:cubicBezTo>
                  <a:close/>
                  <a:moveTo>
                    <a:pt x="50" y="289"/>
                  </a:moveTo>
                  <a:cubicBezTo>
                    <a:pt x="49" y="286"/>
                    <a:pt x="48" y="283"/>
                    <a:pt x="47" y="280"/>
                  </a:cubicBezTo>
                  <a:cubicBezTo>
                    <a:pt x="45" y="274"/>
                    <a:pt x="45" y="268"/>
                    <a:pt x="45" y="262"/>
                  </a:cubicBezTo>
                  <a:cubicBezTo>
                    <a:pt x="46" y="258"/>
                    <a:pt x="46" y="254"/>
                    <a:pt x="47" y="250"/>
                  </a:cubicBezTo>
                  <a:cubicBezTo>
                    <a:pt x="48" y="246"/>
                    <a:pt x="49" y="242"/>
                    <a:pt x="50" y="238"/>
                  </a:cubicBezTo>
                  <a:cubicBezTo>
                    <a:pt x="52" y="234"/>
                    <a:pt x="54" y="230"/>
                    <a:pt x="56" y="226"/>
                  </a:cubicBezTo>
                  <a:cubicBezTo>
                    <a:pt x="61" y="215"/>
                    <a:pt x="70" y="205"/>
                    <a:pt x="77" y="198"/>
                  </a:cubicBezTo>
                  <a:cubicBezTo>
                    <a:pt x="79" y="199"/>
                    <a:pt x="81" y="199"/>
                    <a:pt x="83" y="199"/>
                  </a:cubicBezTo>
                  <a:cubicBezTo>
                    <a:pt x="91" y="201"/>
                    <a:pt x="93" y="188"/>
                    <a:pt x="86" y="185"/>
                  </a:cubicBezTo>
                  <a:cubicBezTo>
                    <a:pt x="87" y="178"/>
                    <a:pt x="77" y="172"/>
                    <a:pt x="73" y="179"/>
                  </a:cubicBezTo>
                  <a:cubicBezTo>
                    <a:pt x="72" y="180"/>
                    <a:pt x="72" y="180"/>
                    <a:pt x="71" y="181"/>
                  </a:cubicBezTo>
                  <a:cubicBezTo>
                    <a:pt x="66" y="178"/>
                    <a:pt x="62" y="174"/>
                    <a:pt x="58" y="166"/>
                  </a:cubicBezTo>
                  <a:cubicBezTo>
                    <a:pt x="54" y="159"/>
                    <a:pt x="49" y="154"/>
                    <a:pt x="41" y="150"/>
                  </a:cubicBezTo>
                  <a:cubicBezTo>
                    <a:pt x="36" y="147"/>
                    <a:pt x="31" y="146"/>
                    <a:pt x="26" y="144"/>
                  </a:cubicBezTo>
                  <a:cubicBezTo>
                    <a:pt x="23" y="142"/>
                    <a:pt x="21" y="138"/>
                    <a:pt x="20" y="133"/>
                  </a:cubicBezTo>
                  <a:cubicBezTo>
                    <a:pt x="27" y="138"/>
                    <a:pt x="34" y="142"/>
                    <a:pt x="34" y="142"/>
                  </a:cubicBezTo>
                  <a:cubicBezTo>
                    <a:pt x="41" y="144"/>
                    <a:pt x="48" y="145"/>
                    <a:pt x="57" y="143"/>
                  </a:cubicBezTo>
                  <a:cubicBezTo>
                    <a:pt x="107" y="137"/>
                    <a:pt x="152" y="50"/>
                    <a:pt x="106" y="17"/>
                  </a:cubicBezTo>
                  <a:cubicBezTo>
                    <a:pt x="107" y="17"/>
                    <a:pt x="108" y="17"/>
                    <a:pt x="108" y="17"/>
                  </a:cubicBezTo>
                  <a:cubicBezTo>
                    <a:pt x="119" y="19"/>
                    <a:pt x="122" y="27"/>
                    <a:pt x="128" y="33"/>
                  </a:cubicBezTo>
                  <a:cubicBezTo>
                    <a:pt x="139" y="44"/>
                    <a:pt x="153" y="31"/>
                    <a:pt x="162" y="45"/>
                  </a:cubicBezTo>
                  <a:cubicBezTo>
                    <a:pt x="163" y="48"/>
                    <a:pt x="165" y="49"/>
                    <a:pt x="167" y="49"/>
                  </a:cubicBezTo>
                  <a:cubicBezTo>
                    <a:pt x="177" y="53"/>
                    <a:pt x="186" y="57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9" y="63"/>
                    <a:pt x="203" y="65"/>
                    <a:pt x="207" y="67"/>
                  </a:cubicBezTo>
                  <a:cubicBezTo>
                    <a:pt x="210" y="69"/>
                    <a:pt x="214" y="70"/>
                    <a:pt x="217" y="72"/>
                  </a:cubicBezTo>
                  <a:cubicBezTo>
                    <a:pt x="219" y="73"/>
                    <a:pt x="220" y="74"/>
                    <a:pt x="221" y="74"/>
                  </a:cubicBezTo>
                  <a:cubicBezTo>
                    <a:pt x="221" y="76"/>
                    <a:pt x="220" y="78"/>
                    <a:pt x="220" y="80"/>
                  </a:cubicBezTo>
                  <a:cubicBezTo>
                    <a:pt x="219" y="87"/>
                    <a:pt x="229" y="89"/>
                    <a:pt x="230" y="82"/>
                  </a:cubicBezTo>
                  <a:cubicBezTo>
                    <a:pt x="231" y="81"/>
                    <a:pt x="231" y="81"/>
                    <a:pt x="231" y="80"/>
                  </a:cubicBezTo>
                  <a:cubicBezTo>
                    <a:pt x="235" y="82"/>
                    <a:pt x="239" y="85"/>
                    <a:pt x="243" y="87"/>
                  </a:cubicBezTo>
                  <a:cubicBezTo>
                    <a:pt x="242" y="89"/>
                    <a:pt x="241" y="90"/>
                    <a:pt x="240" y="92"/>
                  </a:cubicBezTo>
                  <a:cubicBezTo>
                    <a:pt x="238" y="98"/>
                    <a:pt x="245" y="105"/>
                    <a:pt x="250" y="100"/>
                  </a:cubicBezTo>
                  <a:cubicBezTo>
                    <a:pt x="252" y="99"/>
                    <a:pt x="254" y="97"/>
                    <a:pt x="255" y="95"/>
                  </a:cubicBezTo>
                  <a:cubicBezTo>
                    <a:pt x="256" y="95"/>
                    <a:pt x="257" y="96"/>
                    <a:pt x="258" y="97"/>
                  </a:cubicBezTo>
                  <a:cubicBezTo>
                    <a:pt x="258" y="97"/>
                    <a:pt x="258" y="97"/>
                    <a:pt x="259" y="97"/>
                  </a:cubicBezTo>
                  <a:cubicBezTo>
                    <a:pt x="263" y="100"/>
                    <a:pt x="267" y="103"/>
                    <a:pt x="271" y="106"/>
                  </a:cubicBezTo>
                  <a:cubicBezTo>
                    <a:pt x="271" y="106"/>
                    <a:pt x="271" y="107"/>
                    <a:pt x="272" y="107"/>
                  </a:cubicBezTo>
                  <a:cubicBezTo>
                    <a:pt x="272" y="107"/>
                    <a:pt x="273" y="108"/>
                    <a:pt x="273" y="108"/>
                  </a:cubicBezTo>
                  <a:cubicBezTo>
                    <a:pt x="273" y="110"/>
                    <a:pt x="272" y="111"/>
                    <a:pt x="272" y="113"/>
                  </a:cubicBezTo>
                  <a:cubicBezTo>
                    <a:pt x="271" y="118"/>
                    <a:pt x="279" y="121"/>
                    <a:pt x="282" y="116"/>
                  </a:cubicBezTo>
                  <a:cubicBezTo>
                    <a:pt x="282" y="116"/>
                    <a:pt x="282" y="116"/>
                    <a:pt x="282" y="115"/>
                  </a:cubicBezTo>
                  <a:cubicBezTo>
                    <a:pt x="286" y="119"/>
                    <a:pt x="289" y="123"/>
                    <a:pt x="293" y="126"/>
                  </a:cubicBezTo>
                  <a:cubicBezTo>
                    <a:pt x="292" y="127"/>
                    <a:pt x="291" y="128"/>
                    <a:pt x="290" y="128"/>
                  </a:cubicBezTo>
                  <a:cubicBezTo>
                    <a:pt x="284" y="131"/>
                    <a:pt x="288" y="141"/>
                    <a:pt x="294" y="140"/>
                  </a:cubicBezTo>
                  <a:cubicBezTo>
                    <a:pt x="297" y="140"/>
                    <a:pt x="300" y="139"/>
                    <a:pt x="303" y="137"/>
                  </a:cubicBezTo>
                  <a:cubicBezTo>
                    <a:pt x="304" y="138"/>
                    <a:pt x="304" y="139"/>
                    <a:pt x="305" y="140"/>
                  </a:cubicBezTo>
                  <a:cubicBezTo>
                    <a:pt x="305" y="140"/>
                    <a:pt x="305" y="140"/>
                    <a:pt x="305" y="141"/>
                  </a:cubicBezTo>
                  <a:cubicBezTo>
                    <a:pt x="307" y="142"/>
                    <a:pt x="308" y="144"/>
                    <a:pt x="310" y="146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2" y="149"/>
                    <a:pt x="313" y="151"/>
                    <a:pt x="314" y="153"/>
                  </a:cubicBezTo>
                  <a:cubicBezTo>
                    <a:pt x="320" y="164"/>
                    <a:pt x="325" y="175"/>
                    <a:pt x="327" y="187"/>
                  </a:cubicBezTo>
                  <a:cubicBezTo>
                    <a:pt x="335" y="220"/>
                    <a:pt x="325" y="254"/>
                    <a:pt x="305" y="280"/>
                  </a:cubicBezTo>
                  <a:cubicBezTo>
                    <a:pt x="305" y="282"/>
                    <a:pt x="304" y="283"/>
                    <a:pt x="303" y="284"/>
                  </a:cubicBezTo>
                  <a:cubicBezTo>
                    <a:pt x="297" y="292"/>
                    <a:pt x="285" y="308"/>
                    <a:pt x="270" y="320"/>
                  </a:cubicBezTo>
                  <a:cubicBezTo>
                    <a:pt x="262" y="327"/>
                    <a:pt x="252" y="334"/>
                    <a:pt x="242" y="340"/>
                  </a:cubicBezTo>
                  <a:cubicBezTo>
                    <a:pt x="239" y="341"/>
                    <a:pt x="237" y="342"/>
                    <a:pt x="234" y="343"/>
                  </a:cubicBezTo>
                  <a:cubicBezTo>
                    <a:pt x="226" y="347"/>
                    <a:pt x="218" y="349"/>
                    <a:pt x="209" y="351"/>
                  </a:cubicBezTo>
                  <a:cubicBezTo>
                    <a:pt x="207" y="351"/>
                    <a:pt x="206" y="352"/>
                    <a:pt x="204" y="352"/>
                  </a:cubicBezTo>
                  <a:cubicBezTo>
                    <a:pt x="193" y="354"/>
                    <a:pt x="183" y="355"/>
                    <a:pt x="172" y="355"/>
                  </a:cubicBezTo>
                  <a:cubicBezTo>
                    <a:pt x="158" y="354"/>
                    <a:pt x="144" y="352"/>
                    <a:pt x="131" y="349"/>
                  </a:cubicBezTo>
                  <a:cubicBezTo>
                    <a:pt x="130" y="349"/>
                    <a:pt x="129" y="348"/>
                    <a:pt x="128" y="348"/>
                  </a:cubicBezTo>
                  <a:cubicBezTo>
                    <a:pt x="117" y="345"/>
                    <a:pt x="107" y="341"/>
                    <a:pt x="97" y="336"/>
                  </a:cubicBezTo>
                  <a:cubicBezTo>
                    <a:pt x="95" y="335"/>
                    <a:pt x="93" y="334"/>
                    <a:pt x="92" y="333"/>
                  </a:cubicBezTo>
                  <a:cubicBezTo>
                    <a:pt x="82" y="328"/>
                    <a:pt x="73" y="321"/>
                    <a:pt x="65" y="313"/>
                  </a:cubicBezTo>
                  <a:cubicBezTo>
                    <a:pt x="64" y="311"/>
                    <a:pt x="62" y="309"/>
                    <a:pt x="60" y="307"/>
                  </a:cubicBezTo>
                  <a:cubicBezTo>
                    <a:pt x="56" y="301"/>
                    <a:pt x="53" y="296"/>
                    <a:pt x="50" y="289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2"/>
                    <a:pt x="87" y="22"/>
                  </a:cubicBezTo>
                  <a:cubicBezTo>
                    <a:pt x="132" y="47"/>
                    <a:pt x="103" y="110"/>
                    <a:pt x="65" y="127"/>
                  </a:cubicBezTo>
                  <a:cubicBezTo>
                    <a:pt x="53" y="132"/>
                    <a:pt x="42" y="131"/>
                    <a:pt x="31" y="126"/>
                  </a:cubicBezTo>
                  <a:cubicBezTo>
                    <a:pt x="12" y="117"/>
                    <a:pt x="13" y="92"/>
                    <a:pt x="18" y="76"/>
                  </a:cubicBezTo>
                  <a:cubicBezTo>
                    <a:pt x="28" y="47"/>
                    <a:pt x="55" y="24"/>
                    <a:pt x="86" y="21"/>
                  </a:cubicBezTo>
                  <a:close/>
                  <a:moveTo>
                    <a:pt x="250" y="37"/>
                  </a:moveTo>
                  <a:cubicBezTo>
                    <a:pt x="250" y="37"/>
                    <a:pt x="250" y="37"/>
                    <a:pt x="250" y="37"/>
                  </a:cubicBezTo>
                  <a:cubicBezTo>
                    <a:pt x="250" y="37"/>
                    <a:pt x="251" y="37"/>
                    <a:pt x="251" y="37"/>
                  </a:cubicBezTo>
                  <a:cubicBezTo>
                    <a:pt x="252" y="36"/>
                    <a:pt x="252" y="35"/>
                    <a:pt x="253" y="35"/>
                  </a:cubicBezTo>
                  <a:cubicBezTo>
                    <a:pt x="254" y="35"/>
                    <a:pt x="254" y="34"/>
                    <a:pt x="254" y="34"/>
                  </a:cubicBezTo>
                  <a:cubicBezTo>
                    <a:pt x="254" y="34"/>
                    <a:pt x="254" y="34"/>
                    <a:pt x="254" y="34"/>
                  </a:cubicBezTo>
                  <a:cubicBezTo>
                    <a:pt x="255" y="34"/>
                    <a:pt x="256" y="34"/>
                    <a:pt x="256" y="34"/>
                  </a:cubicBezTo>
                  <a:cubicBezTo>
                    <a:pt x="256" y="34"/>
                    <a:pt x="257" y="34"/>
                    <a:pt x="257" y="34"/>
                  </a:cubicBezTo>
                  <a:cubicBezTo>
                    <a:pt x="257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9" y="34"/>
                  </a:cubicBezTo>
                  <a:cubicBezTo>
                    <a:pt x="259" y="35"/>
                    <a:pt x="259" y="35"/>
                    <a:pt x="260" y="35"/>
                  </a:cubicBezTo>
                  <a:cubicBezTo>
                    <a:pt x="260" y="35"/>
                    <a:pt x="260" y="36"/>
                    <a:pt x="260" y="3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37"/>
                    <a:pt x="261" y="38"/>
                    <a:pt x="261" y="38"/>
                  </a:cubicBezTo>
                  <a:cubicBezTo>
                    <a:pt x="261" y="38"/>
                    <a:pt x="261" y="40"/>
                    <a:pt x="261" y="40"/>
                  </a:cubicBezTo>
                  <a:cubicBezTo>
                    <a:pt x="261" y="41"/>
                    <a:pt x="261" y="42"/>
                    <a:pt x="261" y="44"/>
                  </a:cubicBezTo>
                  <a:cubicBezTo>
                    <a:pt x="261" y="45"/>
                    <a:pt x="261" y="48"/>
                    <a:pt x="261" y="51"/>
                  </a:cubicBezTo>
                  <a:cubicBezTo>
                    <a:pt x="260" y="57"/>
                    <a:pt x="257" y="63"/>
                    <a:pt x="255" y="68"/>
                  </a:cubicBezTo>
                  <a:cubicBezTo>
                    <a:pt x="253" y="71"/>
                    <a:pt x="252" y="73"/>
                    <a:pt x="251" y="76"/>
                  </a:cubicBezTo>
                  <a:cubicBezTo>
                    <a:pt x="245" y="72"/>
                    <a:pt x="240" y="69"/>
                    <a:pt x="234" y="66"/>
                  </a:cubicBezTo>
                  <a:cubicBezTo>
                    <a:pt x="237" y="57"/>
                    <a:pt x="241" y="48"/>
                    <a:pt x="247" y="41"/>
                  </a:cubicBezTo>
                  <a:cubicBezTo>
                    <a:pt x="248" y="40"/>
                    <a:pt x="248" y="39"/>
                    <a:pt x="249" y="38"/>
                  </a:cubicBezTo>
                  <a:cubicBezTo>
                    <a:pt x="250" y="38"/>
                    <a:pt x="250" y="37"/>
                    <a:pt x="250" y="37"/>
                  </a:cubicBezTo>
                  <a:close/>
                  <a:moveTo>
                    <a:pt x="337" y="79"/>
                  </a:moveTo>
                  <a:cubicBezTo>
                    <a:pt x="333" y="94"/>
                    <a:pt x="319" y="108"/>
                    <a:pt x="305" y="118"/>
                  </a:cubicBezTo>
                  <a:cubicBezTo>
                    <a:pt x="300" y="113"/>
                    <a:pt x="294" y="108"/>
                    <a:pt x="289" y="103"/>
                  </a:cubicBezTo>
                  <a:cubicBezTo>
                    <a:pt x="293" y="95"/>
                    <a:pt x="299" y="88"/>
                    <a:pt x="306" y="81"/>
                  </a:cubicBezTo>
                  <a:cubicBezTo>
                    <a:pt x="312" y="76"/>
                    <a:pt x="340" y="60"/>
                    <a:pt x="337" y="7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295"/>
            <p:cNvSpPr>
              <a:spLocks/>
            </p:cNvSpPr>
            <p:nvPr/>
          </p:nvSpPr>
          <p:spPr bwMode="auto">
            <a:xfrm>
              <a:off x="-34083625" y="9269956"/>
              <a:ext cx="104775" cy="95250"/>
            </a:xfrm>
            <a:custGeom>
              <a:avLst/>
              <a:gdLst>
                <a:gd name="T0" fmla="*/ 19 w 33"/>
                <a:gd name="T1" fmla="*/ 28 h 30"/>
                <a:gd name="T2" fmla="*/ 21 w 33"/>
                <a:gd name="T3" fmla="*/ 4 h 30"/>
                <a:gd name="T4" fmla="*/ 19 w 33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0">
                  <a:moveTo>
                    <a:pt x="19" y="28"/>
                  </a:moveTo>
                  <a:cubicBezTo>
                    <a:pt x="31" y="27"/>
                    <a:pt x="33" y="8"/>
                    <a:pt x="21" y="4"/>
                  </a:cubicBezTo>
                  <a:cubicBezTo>
                    <a:pt x="6" y="0"/>
                    <a:pt x="0" y="30"/>
                    <a:pt x="19" y="28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296"/>
            <p:cNvSpPr>
              <a:spLocks/>
            </p:cNvSpPr>
            <p:nvPr/>
          </p:nvSpPr>
          <p:spPr bwMode="auto">
            <a:xfrm>
              <a:off x="-34186813" y="9222331"/>
              <a:ext cx="103187" cy="95250"/>
            </a:xfrm>
            <a:custGeom>
              <a:avLst/>
              <a:gdLst>
                <a:gd name="T0" fmla="*/ 19 w 32"/>
                <a:gd name="T1" fmla="*/ 29 h 30"/>
                <a:gd name="T2" fmla="*/ 21 w 32"/>
                <a:gd name="T3" fmla="*/ 5 h 30"/>
                <a:gd name="T4" fmla="*/ 19 w 32"/>
                <a:gd name="T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0">
                  <a:moveTo>
                    <a:pt x="19" y="29"/>
                  </a:moveTo>
                  <a:cubicBezTo>
                    <a:pt x="31" y="28"/>
                    <a:pt x="32" y="8"/>
                    <a:pt x="21" y="5"/>
                  </a:cubicBezTo>
                  <a:cubicBezTo>
                    <a:pt x="5" y="0"/>
                    <a:pt x="0" y="30"/>
                    <a:pt x="19" y="29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297"/>
            <p:cNvSpPr>
              <a:spLocks/>
            </p:cNvSpPr>
            <p:nvPr/>
          </p:nvSpPr>
          <p:spPr bwMode="auto">
            <a:xfrm>
              <a:off x="-33596263" y="9693818"/>
              <a:ext cx="298450" cy="357188"/>
            </a:xfrm>
            <a:custGeom>
              <a:avLst/>
              <a:gdLst>
                <a:gd name="T0" fmla="*/ 24 w 94"/>
                <a:gd name="T1" fmla="*/ 9 h 112"/>
                <a:gd name="T2" fmla="*/ 3 w 94"/>
                <a:gd name="T3" fmla="*/ 57 h 112"/>
                <a:gd name="T4" fmla="*/ 11 w 94"/>
                <a:gd name="T5" fmla="*/ 76 h 112"/>
                <a:gd name="T6" fmla="*/ 87 w 94"/>
                <a:gd name="T7" fmla="*/ 36 h 112"/>
                <a:gd name="T8" fmla="*/ 76 w 94"/>
                <a:gd name="T9" fmla="*/ 16 h 112"/>
                <a:gd name="T10" fmla="*/ 24 w 94"/>
                <a:gd name="T11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2">
                  <a:moveTo>
                    <a:pt x="24" y="9"/>
                  </a:moveTo>
                  <a:cubicBezTo>
                    <a:pt x="7" y="19"/>
                    <a:pt x="0" y="38"/>
                    <a:pt x="3" y="57"/>
                  </a:cubicBezTo>
                  <a:cubicBezTo>
                    <a:pt x="4" y="64"/>
                    <a:pt x="7" y="71"/>
                    <a:pt x="11" y="76"/>
                  </a:cubicBezTo>
                  <a:cubicBezTo>
                    <a:pt x="37" y="112"/>
                    <a:pt x="94" y="73"/>
                    <a:pt x="87" y="36"/>
                  </a:cubicBezTo>
                  <a:cubicBezTo>
                    <a:pt x="86" y="29"/>
                    <a:pt x="82" y="22"/>
                    <a:pt x="76" y="16"/>
                  </a:cubicBezTo>
                  <a:cubicBezTo>
                    <a:pt x="62" y="2"/>
                    <a:pt x="42" y="0"/>
                    <a:pt x="24" y="9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298"/>
            <p:cNvSpPr>
              <a:spLocks noEditPoints="1"/>
            </p:cNvSpPr>
            <p:nvPr/>
          </p:nvSpPr>
          <p:spPr bwMode="auto">
            <a:xfrm>
              <a:off x="-33623250" y="9446168"/>
              <a:ext cx="134937" cy="123825"/>
            </a:xfrm>
            <a:custGeom>
              <a:avLst/>
              <a:gdLst>
                <a:gd name="T0" fmla="*/ 10 w 42"/>
                <a:gd name="T1" fmla="*/ 37 h 39"/>
                <a:gd name="T2" fmla="*/ 41 w 42"/>
                <a:gd name="T3" fmla="*/ 22 h 39"/>
                <a:gd name="T4" fmla="*/ 23 w 42"/>
                <a:gd name="T5" fmla="*/ 2 h 39"/>
                <a:gd name="T6" fmla="*/ 6 w 42"/>
                <a:gd name="T7" fmla="*/ 15 h 39"/>
                <a:gd name="T8" fmla="*/ 10 w 42"/>
                <a:gd name="T9" fmla="*/ 37 h 39"/>
                <a:gd name="T10" fmla="*/ 20 w 42"/>
                <a:gd name="T11" fmla="*/ 11 h 39"/>
                <a:gd name="T12" fmla="*/ 39 w 42"/>
                <a:gd name="T13" fmla="*/ 19 h 39"/>
                <a:gd name="T14" fmla="*/ 23 w 42"/>
                <a:gd name="T15" fmla="*/ 30 h 39"/>
                <a:gd name="T16" fmla="*/ 20 w 4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10" y="37"/>
                  </a:moveTo>
                  <a:cubicBezTo>
                    <a:pt x="21" y="39"/>
                    <a:pt x="40" y="35"/>
                    <a:pt x="41" y="22"/>
                  </a:cubicBezTo>
                  <a:cubicBezTo>
                    <a:pt x="42" y="10"/>
                    <a:pt x="33" y="5"/>
                    <a:pt x="23" y="2"/>
                  </a:cubicBezTo>
                  <a:cubicBezTo>
                    <a:pt x="15" y="0"/>
                    <a:pt x="9" y="8"/>
                    <a:pt x="6" y="15"/>
                  </a:cubicBezTo>
                  <a:cubicBezTo>
                    <a:pt x="3" y="22"/>
                    <a:pt x="0" y="35"/>
                    <a:pt x="10" y="37"/>
                  </a:cubicBezTo>
                  <a:close/>
                  <a:moveTo>
                    <a:pt x="20" y="11"/>
                  </a:moveTo>
                  <a:cubicBezTo>
                    <a:pt x="27" y="6"/>
                    <a:pt x="39" y="10"/>
                    <a:pt x="39" y="19"/>
                  </a:cubicBezTo>
                  <a:cubicBezTo>
                    <a:pt x="39" y="26"/>
                    <a:pt x="30" y="33"/>
                    <a:pt x="23" y="30"/>
                  </a:cubicBezTo>
                  <a:cubicBezTo>
                    <a:pt x="14" y="27"/>
                    <a:pt x="14" y="17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299"/>
            <p:cNvSpPr>
              <a:spLocks noEditPoints="1"/>
            </p:cNvSpPr>
            <p:nvPr/>
          </p:nvSpPr>
          <p:spPr bwMode="auto">
            <a:xfrm>
              <a:off x="-33807400" y="9289006"/>
              <a:ext cx="136525" cy="134938"/>
            </a:xfrm>
            <a:custGeom>
              <a:avLst/>
              <a:gdLst>
                <a:gd name="T0" fmla="*/ 38 w 43"/>
                <a:gd name="T1" fmla="*/ 28 h 42"/>
                <a:gd name="T2" fmla="*/ 28 w 43"/>
                <a:gd name="T3" fmla="*/ 0 h 42"/>
                <a:gd name="T4" fmla="*/ 5 w 43"/>
                <a:gd name="T5" fmla="*/ 14 h 42"/>
                <a:gd name="T6" fmla="*/ 6 w 43"/>
                <a:gd name="T7" fmla="*/ 34 h 42"/>
                <a:gd name="T8" fmla="*/ 38 w 43"/>
                <a:gd name="T9" fmla="*/ 28 h 42"/>
                <a:gd name="T10" fmla="*/ 19 w 43"/>
                <a:gd name="T11" fmla="*/ 14 h 42"/>
                <a:gd name="T12" fmla="*/ 38 w 43"/>
                <a:gd name="T13" fmla="*/ 22 h 42"/>
                <a:gd name="T14" fmla="*/ 22 w 43"/>
                <a:gd name="T15" fmla="*/ 33 h 42"/>
                <a:gd name="T16" fmla="*/ 19 w 43"/>
                <a:gd name="T1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2">
                  <a:moveTo>
                    <a:pt x="38" y="28"/>
                  </a:moveTo>
                  <a:cubicBezTo>
                    <a:pt x="43" y="18"/>
                    <a:pt x="42" y="0"/>
                    <a:pt x="28" y="0"/>
                  </a:cubicBezTo>
                  <a:cubicBezTo>
                    <a:pt x="20" y="0"/>
                    <a:pt x="8" y="7"/>
                    <a:pt x="5" y="14"/>
                  </a:cubicBezTo>
                  <a:cubicBezTo>
                    <a:pt x="2" y="20"/>
                    <a:pt x="0" y="29"/>
                    <a:pt x="6" y="34"/>
                  </a:cubicBezTo>
                  <a:cubicBezTo>
                    <a:pt x="16" y="42"/>
                    <a:pt x="33" y="38"/>
                    <a:pt x="38" y="28"/>
                  </a:cubicBezTo>
                  <a:close/>
                  <a:moveTo>
                    <a:pt x="19" y="14"/>
                  </a:moveTo>
                  <a:cubicBezTo>
                    <a:pt x="26" y="9"/>
                    <a:pt x="38" y="13"/>
                    <a:pt x="38" y="22"/>
                  </a:cubicBezTo>
                  <a:cubicBezTo>
                    <a:pt x="38" y="29"/>
                    <a:pt x="29" y="36"/>
                    <a:pt x="22" y="33"/>
                  </a:cubicBezTo>
                  <a:cubicBezTo>
                    <a:pt x="13" y="30"/>
                    <a:pt x="12" y="20"/>
                    <a:pt x="1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300"/>
            <p:cNvSpPr>
              <a:spLocks/>
            </p:cNvSpPr>
            <p:nvPr/>
          </p:nvSpPr>
          <p:spPr bwMode="auto">
            <a:xfrm>
              <a:off x="-33577213" y="9465218"/>
              <a:ext cx="79375" cy="85725"/>
            </a:xfrm>
            <a:custGeom>
              <a:avLst/>
              <a:gdLst>
                <a:gd name="T0" fmla="*/ 9 w 25"/>
                <a:gd name="T1" fmla="*/ 24 h 27"/>
                <a:gd name="T2" fmla="*/ 25 w 25"/>
                <a:gd name="T3" fmla="*/ 13 h 27"/>
                <a:gd name="T4" fmla="*/ 6 w 25"/>
                <a:gd name="T5" fmla="*/ 5 h 27"/>
                <a:gd name="T6" fmla="*/ 9 w 25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9" y="24"/>
                  </a:moveTo>
                  <a:cubicBezTo>
                    <a:pt x="16" y="27"/>
                    <a:pt x="25" y="20"/>
                    <a:pt x="25" y="13"/>
                  </a:cubicBezTo>
                  <a:cubicBezTo>
                    <a:pt x="25" y="4"/>
                    <a:pt x="13" y="0"/>
                    <a:pt x="6" y="5"/>
                  </a:cubicBezTo>
                  <a:cubicBezTo>
                    <a:pt x="0" y="11"/>
                    <a:pt x="0" y="21"/>
                    <a:pt x="9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301"/>
            <p:cNvSpPr>
              <a:spLocks/>
            </p:cNvSpPr>
            <p:nvPr/>
          </p:nvSpPr>
          <p:spPr bwMode="auto">
            <a:xfrm>
              <a:off x="-33769300" y="9317581"/>
              <a:ext cx="82550" cy="87313"/>
            </a:xfrm>
            <a:custGeom>
              <a:avLst/>
              <a:gdLst>
                <a:gd name="T0" fmla="*/ 10 w 26"/>
                <a:gd name="T1" fmla="*/ 24 h 27"/>
                <a:gd name="T2" fmla="*/ 26 w 26"/>
                <a:gd name="T3" fmla="*/ 13 h 27"/>
                <a:gd name="T4" fmla="*/ 7 w 26"/>
                <a:gd name="T5" fmla="*/ 5 h 27"/>
                <a:gd name="T6" fmla="*/ 10 w 26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4"/>
                  </a:moveTo>
                  <a:cubicBezTo>
                    <a:pt x="17" y="27"/>
                    <a:pt x="26" y="20"/>
                    <a:pt x="26" y="13"/>
                  </a:cubicBezTo>
                  <a:cubicBezTo>
                    <a:pt x="26" y="4"/>
                    <a:pt x="14" y="0"/>
                    <a:pt x="7" y="5"/>
                  </a:cubicBezTo>
                  <a:cubicBezTo>
                    <a:pt x="0" y="11"/>
                    <a:pt x="1" y="21"/>
                    <a:pt x="1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302"/>
            <p:cNvSpPr>
              <a:spLocks noEditPoints="1"/>
            </p:cNvSpPr>
            <p:nvPr/>
          </p:nvSpPr>
          <p:spPr bwMode="auto">
            <a:xfrm>
              <a:off x="-33848675" y="9235031"/>
              <a:ext cx="225425" cy="236538"/>
            </a:xfrm>
            <a:custGeom>
              <a:avLst/>
              <a:gdLst>
                <a:gd name="T0" fmla="*/ 13 w 71"/>
                <a:gd name="T1" fmla="*/ 63 h 74"/>
                <a:gd name="T2" fmla="*/ 61 w 71"/>
                <a:gd name="T3" fmla="*/ 54 h 74"/>
                <a:gd name="T4" fmla="*/ 56 w 71"/>
                <a:gd name="T5" fmla="*/ 11 h 74"/>
                <a:gd name="T6" fmla="*/ 54 w 71"/>
                <a:gd name="T7" fmla="*/ 9 h 74"/>
                <a:gd name="T8" fmla="*/ 6 w 71"/>
                <a:gd name="T9" fmla="*/ 27 h 74"/>
                <a:gd name="T10" fmla="*/ 13 w 71"/>
                <a:gd name="T11" fmla="*/ 63 h 74"/>
                <a:gd name="T12" fmla="*/ 18 w 71"/>
                <a:gd name="T13" fmla="*/ 31 h 74"/>
                <a:gd name="T14" fmla="*/ 41 w 71"/>
                <a:gd name="T15" fmla="*/ 17 h 74"/>
                <a:gd name="T16" fmla="*/ 51 w 71"/>
                <a:gd name="T17" fmla="*/ 45 h 74"/>
                <a:gd name="T18" fmla="*/ 19 w 71"/>
                <a:gd name="T19" fmla="*/ 51 h 74"/>
                <a:gd name="T20" fmla="*/ 18 w 71"/>
                <a:gd name="T2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4">
                  <a:moveTo>
                    <a:pt x="13" y="63"/>
                  </a:moveTo>
                  <a:cubicBezTo>
                    <a:pt x="29" y="74"/>
                    <a:pt x="50" y="68"/>
                    <a:pt x="61" y="54"/>
                  </a:cubicBezTo>
                  <a:cubicBezTo>
                    <a:pt x="71" y="40"/>
                    <a:pt x="70" y="20"/>
                    <a:pt x="56" y="11"/>
                  </a:cubicBezTo>
                  <a:cubicBezTo>
                    <a:pt x="55" y="10"/>
                    <a:pt x="55" y="10"/>
                    <a:pt x="54" y="9"/>
                  </a:cubicBezTo>
                  <a:cubicBezTo>
                    <a:pt x="37" y="0"/>
                    <a:pt x="14" y="12"/>
                    <a:pt x="6" y="27"/>
                  </a:cubicBezTo>
                  <a:cubicBezTo>
                    <a:pt x="0" y="39"/>
                    <a:pt x="2" y="55"/>
                    <a:pt x="13" y="63"/>
                  </a:cubicBezTo>
                  <a:close/>
                  <a:moveTo>
                    <a:pt x="18" y="31"/>
                  </a:moveTo>
                  <a:cubicBezTo>
                    <a:pt x="21" y="24"/>
                    <a:pt x="33" y="17"/>
                    <a:pt x="41" y="17"/>
                  </a:cubicBezTo>
                  <a:cubicBezTo>
                    <a:pt x="55" y="17"/>
                    <a:pt x="56" y="35"/>
                    <a:pt x="51" y="45"/>
                  </a:cubicBezTo>
                  <a:cubicBezTo>
                    <a:pt x="46" y="55"/>
                    <a:pt x="29" y="59"/>
                    <a:pt x="19" y="51"/>
                  </a:cubicBezTo>
                  <a:cubicBezTo>
                    <a:pt x="13" y="46"/>
                    <a:pt x="15" y="37"/>
                    <a:pt x="18" y="31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303"/>
            <p:cNvSpPr>
              <a:spLocks noEditPoints="1"/>
            </p:cNvSpPr>
            <p:nvPr/>
          </p:nvSpPr>
          <p:spPr bwMode="auto">
            <a:xfrm>
              <a:off x="-33664525" y="9401718"/>
              <a:ext cx="223837" cy="215900"/>
            </a:xfrm>
            <a:custGeom>
              <a:avLst/>
              <a:gdLst>
                <a:gd name="T0" fmla="*/ 51 w 70"/>
                <a:gd name="T1" fmla="*/ 6 h 68"/>
                <a:gd name="T2" fmla="*/ 40 w 70"/>
                <a:gd name="T3" fmla="*/ 3 h 68"/>
                <a:gd name="T4" fmla="*/ 6 w 70"/>
                <a:gd name="T5" fmla="*/ 29 h 68"/>
                <a:gd name="T6" fmla="*/ 23 w 70"/>
                <a:gd name="T7" fmla="*/ 64 h 68"/>
                <a:gd name="T8" fmla="*/ 67 w 70"/>
                <a:gd name="T9" fmla="*/ 38 h 68"/>
                <a:gd name="T10" fmla="*/ 51 w 70"/>
                <a:gd name="T11" fmla="*/ 6 h 68"/>
                <a:gd name="T12" fmla="*/ 19 w 70"/>
                <a:gd name="T13" fmla="*/ 29 h 68"/>
                <a:gd name="T14" fmla="*/ 36 w 70"/>
                <a:gd name="T15" fmla="*/ 16 h 68"/>
                <a:gd name="T16" fmla="*/ 54 w 70"/>
                <a:gd name="T17" fmla="*/ 36 h 68"/>
                <a:gd name="T18" fmla="*/ 23 w 70"/>
                <a:gd name="T19" fmla="*/ 51 h 68"/>
                <a:gd name="T20" fmla="*/ 19 w 70"/>
                <a:gd name="T21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1" y="6"/>
                  </a:moveTo>
                  <a:cubicBezTo>
                    <a:pt x="47" y="5"/>
                    <a:pt x="44" y="3"/>
                    <a:pt x="40" y="3"/>
                  </a:cubicBezTo>
                  <a:cubicBezTo>
                    <a:pt x="24" y="0"/>
                    <a:pt x="11" y="15"/>
                    <a:pt x="6" y="29"/>
                  </a:cubicBezTo>
                  <a:cubicBezTo>
                    <a:pt x="0" y="44"/>
                    <a:pt x="5" y="61"/>
                    <a:pt x="23" y="64"/>
                  </a:cubicBezTo>
                  <a:cubicBezTo>
                    <a:pt x="42" y="68"/>
                    <a:pt x="64" y="58"/>
                    <a:pt x="67" y="38"/>
                  </a:cubicBezTo>
                  <a:cubicBezTo>
                    <a:pt x="70" y="25"/>
                    <a:pt x="62" y="12"/>
                    <a:pt x="51" y="6"/>
                  </a:cubicBezTo>
                  <a:close/>
                  <a:moveTo>
                    <a:pt x="19" y="29"/>
                  </a:moveTo>
                  <a:cubicBezTo>
                    <a:pt x="22" y="22"/>
                    <a:pt x="28" y="14"/>
                    <a:pt x="36" y="16"/>
                  </a:cubicBezTo>
                  <a:cubicBezTo>
                    <a:pt x="46" y="19"/>
                    <a:pt x="55" y="24"/>
                    <a:pt x="54" y="36"/>
                  </a:cubicBezTo>
                  <a:cubicBezTo>
                    <a:pt x="53" y="49"/>
                    <a:pt x="34" y="53"/>
                    <a:pt x="23" y="51"/>
                  </a:cubicBezTo>
                  <a:cubicBezTo>
                    <a:pt x="13" y="49"/>
                    <a:pt x="16" y="36"/>
                    <a:pt x="19" y="2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304"/>
            <p:cNvSpPr>
              <a:spLocks/>
            </p:cNvSpPr>
            <p:nvPr/>
          </p:nvSpPr>
          <p:spPr bwMode="auto">
            <a:xfrm>
              <a:off x="-34010600" y="9741443"/>
              <a:ext cx="200025" cy="206375"/>
            </a:xfrm>
            <a:custGeom>
              <a:avLst/>
              <a:gdLst>
                <a:gd name="T0" fmla="*/ 36 w 63"/>
                <a:gd name="T1" fmla="*/ 62 h 65"/>
                <a:gd name="T2" fmla="*/ 59 w 63"/>
                <a:gd name="T3" fmla="*/ 45 h 65"/>
                <a:gd name="T4" fmla="*/ 61 w 63"/>
                <a:gd name="T5" fmla="*/ 24 h 65"/>
                <a:gd name="T6" fmla="*/ 54 w 63"/>
                <a:gd name="T7" fmla="*/ 11 h 65"/>
                <a:gd name="T8" fmla="*/ 41 w 63"/>
                <a:gd name="T9" fmla="*/ 3 h 65"/>
                <a:gd name="T10" fmla="*/ 20 w 63"/>
                <a:gd name="T11" fmla="*/ 2 h 65"/>
                <a:gd name="T12" fmla="*/ 10 w 63"/>
                <a:gd name="T13" fmla="*/ 8 h 65"/>
                <a:gd name="T14" fmla="*/ 4 w 63"/>
                <a:gd name="T15" fmla="*/ 16 h 65"/>
                <a:gd name="T16" fmla="*/ 0 w 63"/>
                <a:gd name="T17" fmla="*/ 32 h 65"/>
                <a:gd name="T18" fmla="*/ 36 w 63"/>
                <a:gd name="T1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5">
                  <a:moveTo>
                    <a:pt x="36" y="62"/>
                  </a:moveTo>
                  <a:cubicBezTo>
                    <a:pt x="46" y="60"/>
                    <a:pt x="54" y="55"/>
                    <a:pt x="59" y="45"/>
                  </a:cubicBezTo>
                  <a:cubicBezTo>
                    <a:pt x="63" y="38"/>
                    <a:pt x="62" y="31"/>
                    <a:pt x="61" y="24"/>
                  </a:cubicBezTo>
                  <a:cubicBezTo>
                    <a:pt x="59" y="19"/>
                    <a:pt x="57" y="15"/>
                    <a:pt x="54" y="11"/>
                  </a:cubicBezTo>
                  <a:cubicBezTo>
                    <a:pt x="51" y="7"/>
                    <a:pt x="46" y="4"/>
                    <a:pt x="41" y="3"/>
                  </a:cubicBezTo>
                  <a:cubicBezTo>
                    <a:pt x="34" y="1"/>
                    <a:pt x="27" y="0"/>
                    <a:pt x="20" y="2"/>
                  </a:cubicBezTo>
                  <a:cubicBezTo>
                    <a:pt x="16" y="3"/>
                    <a:pt x="13" y="5"/>
                    <a:pt x="10" y="8"/>
                  </a:cubicBezTo>
                  <a:cubicBezTo>
                    <a:pt x="8" y="10"/>
                    <a:pt x="6" y="13"/>
                    <a:pt x="4" y="16"/>
                  </a:cubicBezTo>
                  <a:cubicBezTo>
                    <a:pt x="1" y="21"/>
                    <a:pt x="0" y="26"/>
                    <a:pt x="0" y="32"/>
                  </a:cubicBezTo>
                  <a:cubicBezTo>
                    <a:pt x="0" y="50"/>
                    <a:pt x="15" y="65"/>
                    <a:pt x="36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305"/>
            <p:cNvSpPr>
              <a:spLocks noEditPoints="1"/>
            </p:cNvSpPr>
            <p:nvPr/>
          </p:nvSpPr>
          <p:spPr bwMode="auto">
            <a:xfrm>
              <a:off x="-34058225" y="9693818"/>
              <a:ext cx="301625" cy="295275"/>
            </a:xfrm>
            <a:custGeom>
              <a:avLst/>
              <a:gdLst>
                <a:gd name="T0" fmla="*/ 49 w 95"/>
                <a:gd name="T1" fmla="*/ 92 h 93"/>
                <a:gd name="T2" fmla="*/ 93 w 95"/>
                <a:gd name="T3" fmla="*/ 51 h 93"/>
                <a:gd name="T4" fmla="*/ 81 w 95"/>
                <a:gd name="T5" fmla="*/ 18 h 93"/>
                <a:gd name="T6" fmla="*/ 50 w 95"/>
                <a:gd name="T7" fmla="*/ 2 h 93"/>
                <a:gd name="T8" fmla="*/ 12 w 95"/>
                <a:gd name="T9" fmla="*/ 16 h 93"/>
                <a:gd name="T10" fmla="*/ 0 w 95"/>
                <a:gd name="T11" fmla="*/ 49 h 93"/>
                <a:gd name="T12" fmla="*/ 49 w 95"/>
                <a:gd name="T13" fmla="*/ 92 h 93"/>
                <a:gd name="T14" fmla="*/ 19 w 95"/>
                <a:gd name="T15" fmla="*/ 31 h 93"/>
                <a:gd name="T16" fmla="*/ 25 w 95"/>
                <a:gd name="T17" fmla="*/ 23 h 93"/>
                <a:gd name="T18" fmla="*/ 35 w 95"/>
                <a:gd name="T19" fmla="*/ 17 h 93"/>
                <a:gd name="T20" fmla="*/ 56 w 95"/>
                <a:gd name="T21" fmla="*/ 18 h 93"/>
                <a:gd name="T22" fmla="*/ 69 w 95"/>
                <a:gd name="T23" fmla="*/ 26 h 93"/>
                <a:gd name="T24" fmla="*/ 76 w 95"/>
                <a:gd name="T25" fmla="*/ 39 h 93"/>
                <a:gd name="T26" fmla="*/ 74 w 95"/>
                <a:gd name="T27" fmla="*/ 60 h 93"/>
                <a:gd name="T28" fmla="*/ 51 w 95"/>
                <a:gd name="T29" fmla="*/ 77 h 93"/>
                <a:gd name="T30" fmla="*/ 15 w 95"/>
                <a:gd name="T31" fmla="*/ 47 h 93"/>
                <a:gd name="T32" fmla="*/ 19 w 95"/>
                <a:gd name="T3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3">
                  <a:moveTo>
                    <a:pt x="49" y="92"/>
                  </a:moveTo>
                  <a:cubicBezTo>
                    <a:pt x="71" y="92"/>
                    <a:pt x="89" y="72"/>
                    <a:pt x="93" y="51"/>
                  </a:cubicBezTo>
                  <a:cubicBezTo>
                    <a:pt x="95" y="38"/>
                    <a:pt x="90" y="27"/>
                    <a:pt x="81" y="18"/>
                  </a:cubicBezTo>
                  <a:cubicBezTo>
                    <a:pt x="73" y="10"/>
                    <a:pt x="62" y="3"/>
                    <a:pt x="50" y="2"/>
                  </a:cubicBezTo>
                  <a:cubicBezTo>
                    <a:pt x="36" y="0"/>
                    <a:pt x="22" y="6"/>
                    <a:pt x="12" y="16"/>
                  </a:cubicBezTo>
                  <a:cubicBezTo>
                    <a:pt x="4" y="25"/>
                    <a:pt x="0" y="37"/>
                    <a:pt x="0" y="49"/>
                  </a:cubicBezTo>
                  <a:cubicBezTo>
                    <a:pt x="0" y="76"/>
                    <a:pt x="24" y="93"/>
                    <a:pt x="49" y="92"/>
                  </a:cubicBezTo>
                  <a:close/>
                  <a:moveTo>
                    <a:pt x="19" y="31"/>
                  </a:moveTo>
                  <a:cubicBezTo>
                    <a:pt x="21" y="28"/>
                    <a:pt x="23" y="25"/>
                    <a:pt x="25" y="23"/>
                  </a:cubicBezTo>
                  <a:cubicBezTo>
                    <a:pt x="28" y="20"/>
                    <a:pt x="31" y="18"/>
                    <a:pt x="35" y="17"/>
                  </a:cubicBezTo>
                  <a:cubicBezTo>
                    <a:pt x="42" y="15"/>
                    <a:pt x="49" y="16"/>
                    <a:pt x="56" y="18"/>
                  </a:cubicBezTo>
                  <a:cubicBezTo>
                    <a:pt x="61" y="19"/>
                    <a:pt x="66" y="22"/>
                    <a:pt x="69" y="26"/>
                  </a:cubicBezTo>
                  <a:cubicBezTo>
                    <a:pt x="72" y="30"/>
                    <a:pt x="74" y="34"/>
                    <a:pt x="76" y="39"/>
                  </a:cubicBezTo>
                  <a:cubicBezTo>
                    <a:pt x="77" y="46"/>
                    <a:pt x="78" y="53"/>
                    <a:pt x="74" y="60"/>
                  </a:cubicBezTo>
                  <a:cubicBezTo>
                    <a:pt x="69" y="70"/>
                    <a:pt x="61" y="75"/>
                    <a:pt x="51" y="77"/>
                  </a:cubicBezTo>
                  <a:cubicBezTo>
                    <a:pt x="30" y="80"/>
                    <a:pt x="15" y="65"/>
                    <a:pt x="15" y="47"/>
                  </a:cubicBezTo>
                  <a:cubicBezTo>
                    <a:pt x="15" y="41"/>
                    <a:pt x="16" y="36"/>
                    <a:pt x="19" y="31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2306"/>
            <p:cNvSpPr>
              <a:spLocks/>
            </p:cNvSpPr>
            <p:nvPr/>
          </p:nvSpPr>
          <p:spPr bwMode="auto">
            <a:xfrm>
              <a:off x="-33526413" y="9168356"/>
              <a:ext cx="85725" cy="133350"/>
            </a:xfrm>
            <a:custGeom>
              <a:avLst/>
              <a:gdLst>
                <a:gd name="T0" fmla="*/ 0 w 27"/>
                <a:gd name="T1" fmla="*/ 32 h 42"/>
                <a:gd name="T2" fmla="*/ 17 w 27"/>
                <a:gd name="T3" fmla="*/ 42 h 42"/>
                <a:gd name="T4" fmla="*/ 21 w 27"/>
                <a:gd name="T5" fmla="*/ 34 h 42"/>
                <a:gd name="T6" fmla="*/ 27 w 27"/>
                <a:gd name="T7" fmla="*/ 17 h 42"/>
                <a:gd name="T8" fmla="*/ 27 w 27"/>
                <a:gd name="T9" fmla="*/ 10 h 42"/>
                <a:gd name="T10" fmla="*/ 27 w 27"/>
                <a:gd name="T11" fmla="*/ 6 h 42"/>
                <a:gd name="T12" fmla="*/ 27 w 27"/>
                <a:gd name="T13" fmla="*/ 4 h 42"/>
                <a:gd name="T14" fmla="*/ 26 w 27"/>
                <a:gd name="T15" fmla="*/ 2 h 42"/>
                <a:gd name="T16" fmla="*/ 26 w 27"/>
                <a:gd name="T17" fmla="*/ 2 h 42"/>
                <a:gd name="T18" fmla="*/ 26 w 27"/>
                <a:gd name="T19" fmla="*/ 1 h 42"/>
                <a:gd name="T20" fmla="*/ 25 w 27"/>
                <a:gd name="T21" fmla="*/ 0 h 42"/>
                <a:gd name="T22" fmla="*/ 24 w 27"/>
                <a:gd name="T23" fmla="*/ 0 h 42"/>
                <a:gd name="T24" fmla="*/ 24 w 27"/>
                <a:gd name="T25" fmla="*/ 0 h 42"/>
                <a:gd name="T26" fmla="*/ 23 w 27"/>
                <a:gd name="T27" fmla="*/ 0 h 42"/>
                <a:gd name="T28" fmla="*/ 22 w 27"/>
                <a:gd name="T29" fmla="*/ 0 h 42"/>
                <a:gd name="T30" fmla="*/ 20 w 27"/>
                <a:gd name="T31" fmla="*/ 0 h 42"/>
                <a:gd name="T32" fmla="*/ 20 w 27"/>
                <a:gd name="T33" fmla="*/ 0 h 42"/>
                <a:gd name="T34" fmla="*/ 19 w 27"/>
                <a:gd name="T35" fmla="*/ 1 h 42"/>
                <a:gd name="T36" fmla="*/ 17 w 27"/>
                <a:gd name="T37" fmla="*/ 3 h 42"/>
                <a:gd name="T38" fmla="*/ 16 w 27"/>
                <a:gd name="T39" fmla="*/ 3 h 42"/>
                <a:gd name="T40" fmla="*/ 16 w 27"/>
                <a:gd name="T41" fmla="*/ 3 h 42"/>
                <a:gd name="T42" fmla="*/ 15 w 27"/>
                <a:gd name="T43" fmla="*/ 4 h 42"/>
                <a:gd name="T44" fmla="*/ 13 w 27"/>
                <a:gd name="T45" fmla="*/ 7 h 42"/>
                <a:gd name="T46" fmla="*/ 0 w 27"/>
                <a:gd name="T4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42">
                  <a:moveTo>
                    <a:pt x="0" y="32"/>
                  </a:moveTo>
                  <a:cubicBezTo>
                    <a:pt x="6" y="35"/>
                    <a:pt x="11" y="38"/>
                    <a:pt x="17" y="42"/>
                  </a:cubicBezTo>
                  <a:cubicBezTo>
                    <a:pt x="18" y="39"/>
                    <a:pt x="19" y="37"/>
                    <a:pt x="21" y="34"/>
                  </a:cubicBezTo>
                  <a:cubicBezTo>
                    <a:pt x="23" y="29"/>
                    <a:pt x="26" y="23"/>
                    <a:pt x="27" y="17"/>
                  </a:cubicBezTo>
                  <a:cubicBezTo>
                    <a:pt x="27" y="14"/>
                    <a:pt x="27" y="11"/>
                    <a:pt x="27" y="10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4"/>
                    <a:pt x="27" y="4"/>
                  </a:cubicBezTo>
                  <a:cubicBezTo>
                    <a:pt x="27" y="4"/>
                    <a:pt x="26" y="3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5" y="1"/>
                    <a:pt x="25" y="1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8" y="1"/>
                    <a:pt x="18" y="2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4" y="5"/>
                    <a:pt x="14" y="6"/>
                    <a:pt x="13" y="7"/>
                  </a:cubicBezTo>
                  <a:cubicBezTo>
                    <a:pt x="7" y="14"/>
                    <a:pt x="3" y="23"/>
                    <a:pt x="0" y="3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2307"/>
            <p:cNvSpPr>
              <a:spLocks/>
            </p:cNvSpPr>
            <p:nvPr/>
          </p:nvSpPr>
          <p:spPr bwMode="auto">
            <a:xfrm>
              <a:off x="-33351788" y="9250906"/>
              <a:ext cx="161925" cy="185738"/>
            </a:xfrm>
            <a:custGeom>
              <a:avLst/>
              <a:gdLst>
                <a:gd name="T0" fmla="*/ 0 w 51"/>
                <a:gd name="T1" fmla="*/ 43 h 58"/>
                <a:gd name="T2" fmla="*/ 16 w 51"/>
                <a:gd name="T3" fmla="*/ 58 h 58"/>
                <a:gd name="T4" fmla="*/ 48 w 51"/>
                <a:gd name="T5" fmla="*/ 19 h 58"/>
                <a:gd name="T6" fmla="*/ 17 w 51"/>
                <a:gd name="T7" fmla="*/ 21 h 58"/>
                <a:gd name="T8" fmla="*/ 0 w 51"/>
                <a:gd name="T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43"/>
                  </a:moveTo>
                  <a:cubicBezTo>
                    <a:pt x="5" y="48"/>
                    <a:pt x="11" y="53"/>
                    <a:pt x="16" y="58"/>
                  </a:cubicBezTo>
                  <a:cubicBezTo>
                    <a:pt x="30" y="48"/>
                    <a:pt x="44" y="34"/>
                    <a:pt x="48" y="19"/>
                  </a:cubicBezTo>
                  <a:cubicBezTo>
                    <a:pt x="51" y="0"/>
                    <a:pt x="23" y="16"/>
                    <a:pt x="17" y="21"/>
                  </a:cubicBezTo>
                  <a:cubicBezTo>
                    <a:pt x="10" y="28"/>
                    <a:pt x="4" y="35"/>
                    <a:pt x="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2308"/>
            <p:cNvSpPr>
              <a:spLocks/>
            </p:cNvSpPr>
            <p:nvPr/>
          </p:nvSpPr>
          <p:spPr bwMode="auto">
            <a:xfrm>
              <a:off x="-33304163" y="10022431"/>
              <a:ext cx="363537" cy="203200"/>
            </a:xfrm>
            <a:custGeom>
              <a:avLst/>
              <a:gdLst>
                <a:gd name="T0" fmla="*/ 20 w 114"/>
                <a:gd name="T1" fmla="*/ 43 h 64"/>
                <a:gd name="T2" fmla="*/ 14 w 114"/>
                <a:gd name="T3" fmla="*/ 45 h 64"/>
                <a:gd name="T4" fmla="*/ 5 w 114"/>
                <a:gd name="T5" fmla="*/ 48 h 64"/>
                <a:gd name="T6" fmla="*/ 0 w 114"/>
                <a:gd name="T7" fmla="*/ 57 h 64"/>
                <a:gd name="T8" fmla="*/ 9 w 114"/>
                <a:gd name="T9" fmla="*/ 62 h 64"/>
                <a:gd name="T10" fmla="*/ 20 w 114"/>
                <a:gd name="T11" fmla="*/ 59 h 64"/>
                <a:gd name="T12" fmla="*/ 35 w 114"/>
                <a:gd name="T13" fmla="*/ 55 h 64"/>
                <a:gd name="T14" fmla="*/ 47 w 114"/>
                <a:gd name="T15" fmla="*/ 52 h 64"/>
                <a:gd name="T16" fmla="*/ 47 w 114"/>
                <a:gd name="T17" fmla="*/ 52 h 64"/>
                <a:gd name="T18" fmla="*/ 78 w 114"/>
                <a:gd name="T19" fmla="*/ 43 h 64"/>
                <a:gd name="T20" fmla="*/ 79 w 114"/>
                <a:gd name="T21" fmla="*/ 43 h 64"/>
                <a:gd name="T22" fmla="*/ 85 w 114"/>
                <a:gd name="T23" fmla="*/ 47 h 64"/>
                <a:gd name="T24" fmla="*/ 85 w 114"/>
                <a:gd name="T25" fmla="*/ 48 h 64"/>
                <a:gd name="T26" fmla="*/ 91 w 114"/>
                <a:gd name="T27" fmla="*/ 55 h 64"/>
                <a:gd name="T28" fmla="*/ 94 w 114"/>
                <a:gd name="T29" fmla="*/ 60 h 64"/>
                <a:gd name="T30" fmla="*/ 105 w 114"/>
                <a:gd name="T31" fmla="*/ 62 h 64"/>
                <a:gd name="T32" fmla="*/ 108 w 114"/>
                <a:gd name="T33" fmla="*/ 52 h 64"/>
                <a:gd name="T34" fmla="*/ 101 w 114"/>
                <a:gd name="T35" fmla="*/ 40 h 64"/>
                <a:gd name="T36" fmla="*/ 99 w 114"/>
                <a:gd name="T37" fmla="*/ 38 h 64"/>
                <a:gd name="T38" fmla="*/ 110 w 114"/>
                <a:gd name="T39" fmla="*/ 32 h 64"/>
                <a:gd name="T40" fmla="*/ 112 w 114"/>
                <a:gd name="T41" fmla="*/ 20 h 64"/>
                <a:gd name="T42" fmla="*/ 104 w 114"/>
                <a:gd name="T43" fmla="*/ 18 h 64"/>
                <a:gd name="T44" fmla="*/ 91 w 114"/>
                <a:gd name="T45" fmla="*/ 24 h 64"/>
                <a:gd name="T46" fmla="*/ 89 w 114"/>
                <a:gd name="T47" fmla="*/ 25 h 64"/>
                <a:gd name="T48" fmla="*/ 91 w 114"/>
                <a:gd name="T49" fmla="*/ 21 h 64"/>
                <a:gd name="T50" fmla="*/ 95 w 114"/>
                <a:gd name="T51" fmla="*/ 13 h 64"/>
                <a:gd name="T52" fmla="*/ 92 w 114"/>
                <a:gd name="T53" fmla="*/ 2 h 64"/>
                <a:gd name="T54" fmla="*/ 82 w 114"/>
                <a:gd name="T55" fmla="*/ 4 h 64"/>
                <a:gd name="T56" fmla="*/ 71 w 114"/>
                <a:gd name="T57" fmla="*/ 27 h 64"/>
                <a:gd name="T58" fmla="*/ 42 w 114"/>
                <a:gd name="T59" fmla="*/ 36 h 64"/>
                <a:gd name="T60" fmla="*/ 42 w 114"/>
                <a:gd name="T61" fmla="*/ 36 h 64"/>
                <a:gd name="T62" fmla="*/ 28 w 114"/>
                <a:gd name="T63" fmla="*/ 40 h 64"/>
                <a:gd name="T64" fmla="*/ 20 w 114"/>
                <a:gd name="T6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64">
                  <a:moveTo>
                    <a:pt x="20" y="43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" y="50"/>
                    <a:pt x="0" y="54"/>
                    <a:pt x="0" y="57"/>
                  </a:cubicBezTo>
                  <a:cubicBezTo>
                    <a:pt x="1" y="60"/>
                    <a:pt x="4" y="63"/>
                    <a:pt x="9" y="62"/>
                  </a:cubicBezTo>
                  <a:cubicBezTo>
                    <a:pt x="12" y="61"/>
                    <a:pt x="16" y="60"/>
                    <a:pt x="20" y="59"/>
                  </a:cubicBezTo>
                  <a:cubicBezTo>
                    <a:pt x="25" y="58"/>
                    <a:pt x="30" y="57"/>
                    <a:pt x="35" y="55"/>
                  </a:cubicBezTo>
                  <a:cubicBezTo>
                    <a:pt x="39" y="54"/>
                    <a:pt x="43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9" y="49"/>
                    <a:pt x="69" y="46"/>
                    <a:pt x="78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1" y="44"/>
                    <a:pt x="83" y="46"/>
                    <a:pt x="85" y="47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8" y="50"/>
                    <a:pt x="89" y="52"/>
                    <a:pt x="91" y="55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8" y="64"/>
                    <a:pt x="102" y="64"/>
                    <a:pt x="105" y="62"/>
                  </a:cubicBezTo>
                  <a:cubicBezTo>
                    <a:pt x="108" y="61"/>
                    <a:pt x="111" y="56"/>
                    <a:pt x="108" y="52"/>
                  </a:cubicBezTo>
                  <a:cubicBezTo>
                    <a:pt x="107" y="48"/>
                    <a:pt x="104" y="44"/>
                    <a:pt x="101" y="40"/>
                  </a:cubicBezTo>
                  <a:cubicBezTo>
                    <a:pt x="101" y="40"/>
                    <a:pt x="100" y="39"/>
                    <a:pt x="99" y="38"/>
                  </a:cubicBezTo>
                  <a:cubicBezTo>
                    <a:pt x="103" y="36"/>
                    <a:pt x="107" y="35"/>
                    <a:pt x="110" y="32"/>
                  </a:cubicBezTo>
                  <a:cubicBezTo>
                    <a:pt x="114" y="29"/>
                    <a:pt x="114" y="24"/>
                    <a:pt x="112" y="20"/>
                  </a:cubicBezTo>
                  <a:cubicBezTo>
                    <a:pt x="111" y="17"/>
                    <a:pt x="107" y="16"/>
                    <a:pt x="104" y="18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0" y="24"/>
                    <a:pt x="90" y="24"/>
                    <a:pt x="89" y="25"/>
                  </a:cubicBezTo>
                  <a:cubicBezTo>
                    <a:pt x="90" y="23"/>
                    <a:pt x="91" y="21"/>
                    <a:pt x="91" y="21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7" y="8"/>
                    <a:pt x="95" y="4"/>
                    <a:pt x="92" y="2"/>
                  </a:cubicBezTo>
                  <a:cubicBezTo>
                    <a:pt x="88" y="0"/>
                    <a:pt x="85" y="1"/>
                    <a:pt x="82" y="4"/>
                  </a:cubicBezTo>
                  <a:cubicBezTo>
                    <a:pt x="78" y="9"/>
                    <a:pt x="73" y="19"/>
                    <a:pt x="71" y="27"/>
                  </a:cubicBezTo>
                  <a:cubicBezTo>
                    <a:pt x="63" y="29"/>
                    <a:pt x="54" y="32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34" y="38"/>
                    <a:pt x="28" y="40"/>
                  </a:cubicBezTo>
                  <a:cubicBezTo>
                    <a:pt x="23" y="42"/>
                    <a:pt x="20" y="43"/>
                    <a:pt x="2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0" name="矩形: 圆角 189"/>
          <p:cNvSpPr/>
          <p:nvPr/>
        </p:nvSpPr>
        <p:spPr>
          <a:xfrm>
            <a:off x="6644042" y="544963"/>
            <a:ext cx="3539267" cy="841395"/>
          </a:xfrm>
          <a:prstGeom prst="roundRect">
            <a:avLst>
              <a:gd name="adj" fmla="val 26494"/>
            </a:avLst>
          </a:prstGeom>
          <a:solidFill>
            <a:srgbClr val="F4D0E4"/>
          </a:solidFill>
          <a:ln w="76200">
            <a:solidFill>
              <a:srgbClr val="E05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 rot="46805">
            <a:off x="4788106" y="333490"/>
            <a:ext cx="1276254" cy="1199568"/>
            <a:chOff x="-35240913" y="11467056"/>
            <a:chExt cx="2959100" cy="2781300"/>
          </a:xfrm>
        </p:grpSpPr>
        <p:sp>
          <p:nvSpPr>
            <p:cNvPr id="119" name="Freeform 2309"/>
            <p:cNvSpPr>
              <a:spLocks/>
            </p:cNvSpPr>
            <p:nvPr/>
          </p:nvSpPr>
          <p:spPr bwMode="auto">
            <a:xfrm>
              <a:off x="-35099625" y="11619456"/>
              <a:ext cx="2652712" cy="2530475"/>
            </a:xfrm>
            <a:custGeom>
              <a:avLst/>
              <a:gdLst>
                <a:gd name="T0" fmla="*/ 34 w 833"/>
                <a:gd name="T1" fmla="*/ 744 h 795"/>
                <a:gd name="T2" fmla="*/ 66 w 833"/>
                <a:gd name="T3" fmla="*/ 778 h 795"/>
                <a:gd name="T4" fmla="*/ 301 w 833"/>
                <a:gd name="T5" fmla="*/ 781 h 795"/>
                <a:gd name="T6" fmla="*/ 535 w 833"/>
                <a:gd name="T7" fmla="*/ 772 h 795"/>
                <a:gd name="T8" fmla="*/ 768 w 833"/>
                <a:gd name="T9" fmla="*/ 795 h 795"/>
                <a:gd name="T10" fmla="*/ 809 w 833"/>
                <a:gd name="T11" fmla="*/ 740 h 795"/>
                <a:gd name="T12" fmla="*/ 807 w 833"/>
                <a:gd name="T13" fmla="*/ 506 h 795"/>
                <a:gd name="T14" fmla="*/ 833 w 833"/>
                <a:gd name="T15" fmla="*/ 272 h 795"/>
                <a:gd name="T16" fmla="*/ 818 w 833"/>
                <a:gd name="T17" fmla="*/ 39 h 795"/>
                <a:gd name="T18" fmla="*/ 764 w 833"/>
                <a:gd name="T19" fmla="*/ 1 h 795"/>
                <a:gd name="T20" fmla="*/ 530 w 833"/>
                <a:gd name="T21" fmla="*/ 1 h 795"/>
                <a:gd name="T22" fmla="*/ 295 w 833"/>
                <a:gd name="T23" fmla="*/ 1 h 795"/>
                <a:gd name="T24" fmla="*/ 63 w 833"/>
                <a:gd name="T25" fmla="*/ 21 h 795"/>
                <a:gd name="T26" fmla="*/ 0 w 833"/>
                <a:gd name="T27" fmla="*/ 43 h 795"/>
                <a:gd name="T28" fmla="*/ 27 w 833"/>
                <a:gd name="T29" fmla="*/ 277 h 795"/>
                <a:gd name="T30" fmla="*/ 45 w 833"/>
                <a:gd name="T31" fmla="*/ 510 h 795"/>
                <a:gd name="T32" fmla="*/ 34 w 833"/>
                <a:gd name="T33" fmla="*/ 744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3" h="795">
                  <a:moveTo>
                    <a:pt x="34" y="744"/>
                  </a:moveTo>
                  <a:cubicBezTo>
                    <a:pt x="34" y="768"/>
                    <a:pt x="42" y="778"/>
                    <a:pt x="66" y="778"/>
                  </a:cubicBezTo>
                  <a:cubicBezTo>
                    <a:pt x="183" y="778"/>
                    <a:pt x="183" y="782"/>
                    <a:pt x="301" y="781"/>
                  </a:cubicBezTo>
                  <a:cubicBezTo>
                    <a:pt x="418" y="781"/>
                    <a:pt x="418" y="772"/>
                    <a:pt x="535" y="772"/>
                  </a:cubicBezTo>
                  <a:cubicBezTo>
                    <a:pt x="651" y="771"/>
                    <a:pt x="651" y="795"/>
                    <a:pt x="768" y="795"/>
                  </a:cubicBezTo>
                  <a:cubicBezTo>
                    <a:pt x="792" y="794"/>
                    <a:pt x="809" y="764"/>
                    <a:pt x="809" y="740"/>
                  </a:cubicBezTo>
                  <a:cubicBezTo>
                    <a:pt x="808" y="623"/>
                    <a:pt x="808" y="623"/>
                    <a:pt x="807" y="506"/>
                  </a:cubicBezTo>
                  <a:cubicBezTo>
                    <a:pt x="807" y="389"/>
                    <a:pt x="833" y="389"/>
                    <a:pt x="833" y="272"/>
                  </a:cubicBezTo>
                  <a:cubicBezTo>
                    <a:pt x="832" y="155"/>
                    <a:pt x="818" y="155"/>
                    <a:pt x="818" y="39"/>
                  </a:cubicBezTo>
                  <a:cubicBezTo>
                    <a:pt x="818" y="15"/>
                    <a:pt x="788" y="1"/>
                    <a:pt x="764" y="1"/>
                  </a:cubicBezTo>
                  <a:cubicBezTo>
                    <a:pt x="647" y="1"/>
                    <a:pt x="647" y="1"/>
                    <a:pt x="530" y="1"/>
                  </a:cubicBezTo>
                  <a:cubicBezTo>
                    <a:pt x="413" y="2"/>
                    <a:pt x="413" y="0"/>
                    <a:pt x="295" y="1"/>
                  </a:cubicBezTo>
                  <a:cubicBezTo>
                    <a:pt x="179" y="1"/>
                    <a:pt x="179" y="21"/>
                    <a:pt x="63" y="21"/>
                  </a:cubicBezTo>
                  <a:cubicBezTo>
                    <a:pt x="39" y="21"/>
                    <a:pt x="0" y="18"/>
                    <a:pt x="0" y="43"/>
                  </a:cubicBezTo>
                  <a:cubicBezTo>
                    <a:pt x="1" y="160"/>
                    <a:pt x="27" y="160"/>
                    <a:pt x="27" y="277"/>
                  </a:cubicBezTo>
                  <a:cubicBezTo>
                    <a:pt x="28" y="394"/>
                    <a:pt x="40" y="393"/>
                    <a:pt x="45" y="510"/>
                  </a:cubicBezTo>
                  <a:cubicBezTo>
                    <a:pt x="49" y="627"/>
                    <a:pt x="33" y="627"/>
                    <a:pt x="34" y="744"/>
                  </a:cubicBezTo>
                  <a:close/>
                </a:path>
              </a:pathLst>
            </a:custGeom>
            <a:solidFill>
              <a:srgbClr val="D8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2310"/>
            <p:cNvSpPr>
              <a:spLocks/>
            </p:cNvSpPr>
            <p:nvPr/>
          </p:nvSpPr>
          <p:spPr bwMode="auto">
            <a:xfrm>
              <a:off x="-35240913" y="11530556"/>
              <a:ext cx="2930525" cy="2717800"/>
            </a:xfrm>
            <a:custGeom>
              <a:avLst/>
              <a:gdLst>
                <a:gd name="T0" fmla="*/ 874 w 920"/>
                <a:gd name="T1" fmla="*/ 301 h 854"/>
                <a:gd name="T2" fmla="*/ 616 w 920"/>
                <a:gd name="T3" fmla="*/ 37 h 854"/>
                <a:gd name="T4" fmla="*/ 342 w 920"/>
                <a:gd name="T5" fmla="*/ 36 h 854"/>
                <a:gd name="T6" fmla="*/ 88 w 920"/>
                <a:gd name="T7" fmla="*/ 632 h 854"/>
                <a:gd name="T8" fmla="*/ 269 w 920"/>
                <a:gd name="T9" fmla="*/ 808 h 854"/>
                <a:gd name="T10" fmla="*/ 661 w 920"/>
                <a:gd name="T11" fmla="*/ 794 h 854"/>
                <a:gd name="T12" fmla="*/ 885 w 920"/>
                <a:gd name="T13" fmla="*/ 585 h 854"/>
                <a:gd name="T14" fmla="*/ 874 w 920"/>
                <a:gd name="T15" fmla="*/ 301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0" h="854">
                  <a:moveTo>
                    <a:pt x="874" y="301"/>
                  </a:moveTo>
                  <a:cubicBezTo>
                    <a:pt x="824" y="181"/>
                    <a:pt x="727" y="82"/>
                    <a:pt x="616" y="37"/>
                  </a:cubicBezTo>
                  <a:cubicBezTo>
                    <a:pt x="524" y="0"/>
                    <a:pt x="430" y="0"/>
                    <a:pt x="342" y="36"/>
                  </a:cubicBezTo>
                  <a:cubicBezTo>
                    <a:pt x="126" y="127"/>
                    <a:pt x="0" y="422"/>
                    <a:pt x="88" y="632"/>
                  </a:cubicBezTo>
                  <a:cubicBezTo>
                    <a:pt x="122" y="713"/>
                    <a:pt x="185" y="774"/>
                    <a:pt x="269" y="808"/>
                  </a:cubicBezTo>
                  <a:cubicBezTo>
                    <a:pt x="383" y="854"/>
                    <a:pt x="530" y="849"/>
                    <a:pt x="661" y="794"/>
                  </a:cubicBezTo>
                  <a:cubicBezTo>
                    <a:pt x="771" y="748"/>
                    <a:pt x="848" y="676"/>
                    <a:pt x="885" y="585"/>
                  </a:cubicBezTo>
                  <a:cubicBezTo>
                    <a:pt x="920" y="499"/>
                    <a:pt x="916" y="401"/>
                    <a:pt x="874" y="301"/>
                  </a:cubicBezTo>
                  <a:close/>
                </a:path>
              </a:pathLst>
            </a:custGeom>
            <a:solidFill>
              <a:srgbClr val="C3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2311"/>
            <p:cNvSpPr>
              <a:spLocks/>
            </p:cNvSpPr>
            <p:nvPr/>
          </p:nvSpPr>
          <p:spPr bwMode="auto">
            <a:xfrm>
              <a:off x="-35118675" y="11467056"/>
              <a:ext cx="2836862" cy="2746375"/>
            </a:xfrm>
            <a:custGeom>
              <a:avLst/>
              <a:gdLst>
                <a:gd name="T0" fmla="*/ 83 w 891"/>
                <a:gd name="T1" fmla="*/ 636 h 863"/>
                <a:gd name="T2" fmla="*/ 613 w 891"/>
                <a:gd name="T3" fmla="*/ 780 h 863"/>
                <a:gd name="T4" fmla="*/ 808 w 891"/>
                <a:gd name="T5" fmla="*/ 330 h 863"/>
                <a:gd name="T6" fmla="*/ 319 w 891"/>
                <a:gd name="T7" fmla="*/ 83 h 863"/>
                <a:gd name="T8" fmla="*/ 83 w 891"/>
                <a:gd name="T9" fmla="*/ 636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863">
                  <a:moveTo>
                    <a:pt x="83" y="636"/>
                  </a:moveTo>
                  <a:cubicBezTo>
                    <a:pt x="165" y="831"/>
                    <a:pt x="417" y="863"/>
                    <a:pt x="613" y="780"/>
                  </a:cubicBezTo>
                  <a:cubicBezTo>
                    <a:pt x="809" y="698"/>
                    <a:pt x="891" y="526"/>
                    <a:pt x="808" y="330"/>
                  </a:cubicBezTo>
                  <a:cubicBezTo>
                    <a:pt x="726" y="134"/>
                    <a:pt x="515" y="0"/>
                    <a:pt x="319" y="83"/>
                  </a:cubicBezTo>
                  <a:cubicBezTo>
                    <a:pt x="123" y="165"/>
                    <a:pt x="0" y="440"/>
                    <a:pt x="83" y="636"/>
                  </a:cubicBezTo>
                  <a:close/>
                </a:path>
              </a:pathLst>
            </a:custGeom>
            <a:solidFill>
              <a:srgbClr val="91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2312"/>
            <p:cNvSpPr>
              <a:spLocks/>
            </p:cNvSpPr>
            <p:nvPr/>
          </p:nvSpPr>
          <p:spPr bwMode="auto">
            <a:xfrm>
              <a:off x="-35118675" y="11467056"/>
              <a:ext cx="2836862" cy="2746375"/>
            </a:xfrm>
            <a:custGeom>
              <a:avLst/>
              <a:gdLst>
                <a:gd name="T0" fmla="*/ 83 w 891"/>
                <a:gd name="T1" fmla="*/ 636 h 863"/>
                <a:gd name="T2" fmla="*/ 613 w 891"/>
                <a:gd name="T3" fmla="*/ 780 h 863"/>
                <a:gd name="T4" fmla="*/ 808 w 891"/>
                <a:gd name="T5" fmla="*/ 330 h 863"/>
                <a:gd name="T6" fmla="*/ 319 w 891"/>
                <a:gd name="T7" fmla="*/ 83 h 863"/>
                <a:gd name="T8" fmla="*/ 83 w 891"/>
                <a:gd name="T9" fmla="*/ 636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863">
                  <a:moveTo>
                    <a:pt x="83" y="636"/>
                  </a:moveTo>
                  <a:cubicBezTo>
                    <a:pt x="165" y="831"/>
                    <a:pt x="417" y="863"/>
                    <a:pt x="613" y="780"/>
                  </a:cubicBezTo>
                  <a:cubicBezTo>
                    <a:pt x="809" y="698"/>
                    <a:pt x="891" y="526"/>
                    <a:pt x="808" y="330"/>
                  </a:cubicBezTo>
                  <a:cubicBezTo>
                    <a:pt x="726" y="134"/>
                    <a:pt x="515" y="0"/>
                    <a:pt x="319" y="83"/>
                  </a:cubicBezTo>
                  <a:cubicBezTo>
                    <a:pt x="123" y="165"/>
                    <a:pt x="0" y="440"/>
                    <a:pt x="83" y="636"/>
                  </a:cubicBezTo>
                  <a:close/>
                </a:path>
              </a:pathLst>
            </a:custGeom>
            <a:solidFill>
              <a:srgbClr val="9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2313"/>
            <p:cNvSpPr>
              <a:spLocks/>
            </p:cNvSpPr>
            <p:nvPr/>
          </p:nvSpPr>
          <p:spPr bwMode="auto">
            <a:xfrm>
              <a:off x="-34807525" y="11752806"/>
              <a:ext cx="2328862" cy="2273300"/>
            </a:xfrm>
            <a:custGeom>
              <a:avLst/>
              <a:gdLst>
                <a:gd name="T0" fmla="*/ 47 w 731"/>
                <a:gd name="T1" fmla="*/ 248 h 714"/>
                <a:gd name="T2" fmla="*/ 33 w 731"/>
                <a:gd name="T3" fmla="*/ 525 h 714"/>
                <a:gd name="T4" fmla="*/ 494 w 731"/>
                <a:gd name="T5" fmla="*/ 642 h 714"/>
                <a:gd name="T6" fmla="*/ 662 w 731"/>
                <a:gd name="T7" fmla="*/ 261 h 714"/>
                <a:gd name="T8" fmla="*/ 483 w 731"/>
                <a:gd name="T9" fmla="*/ 58 h 714"/>
                <a:gd name="T10" fmla="*/ 242 w 731"/>
                <a:gd name="T11" fmla="*/ 41 h 714"/>
                <a:gd name="T12" fmla="*/ 47 w 731"/>
                <a:gd name="T13" fmla="*/ 248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1" h="714">
                  <a:moveTo>
                    <a:pt x="47" y="248"/>
                  </a:moveTo>
                  <a:cubicBezTo>
                    <a:pt x="5" y="344"/>
                    <a:pt x="0" y="446"/>
                    <a:pt x="33" y="525"/>
                  </a:cubicBezTo>
                  <a:cubicBezTo>
                    <a:pt x="103" y="690"/>
                    <a:pt x="322" y="714"/>
                    <a:pt x="494" y="642"/>
                  </a:cubicBezTo>
                  <a:cubicBezTo>
                    <a:pt x="669" y="568"/>
                    <a:pt x="731" y="426"/>
                    <a:pt x="662" y="261"/>
                  </a:cubicBezTo>
                  <a:cubicBezTo>
                    <a:pt x="625" y="174"/>
                    <a:pt x="560" y="100"/>
                    <a:pt x="483" y="58"/>
                  </a:cubicBezTo>
                  <a:cubicBezTo>
                    <a:pt x="427" y="28"/>
                    <a:pt x="340" y="0"/>
                    <a:pt x="242" y="41"/>
                  </a:cubicBezTo>
                  <a:cubicBezTo>
                    <a:pt x="161" y="75"/>
                    <a:pt x="88" y="152"/>
                    <a:pt x="47" y="248"/>
                  </a:cubicBezTo>
                  <a:close/>
                </a:path>
              </a:pathLst>
            </a:custGeom>
            <a:solidFill>
              <a:srgbClr val="689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2314"/>
            <p:cNvSpPr>
              <a:spLocks/>
            </p:cNvSpPr>
            <p:nvPr/>
          </p:nvSpPr>
          <p:spPr bwMode="auto">
            <a:xfrm>
              <a:off x="-33874075" y="13389518"/>
              <a:ext cx="158750" cy="69850"/>
            </a:xfrm>
            <a:custGeom>
              <a:avLst/>
              <a:gdLst>
                <a:gd name="T0" fmla="*/ 0 w 50"/>
                <a:gd name="T1" fmla="*/ 21 h 22"/>
                <a:gd name="T2" fmla="*/ 16 w 50"/>
                <a:gd name="T3" fmla="*/ 21 h 22"/>
                <a:gd name="T4" fmla="*/ 16 w 50"/>
                <a:gd name="T5" fmla="*/ 21 h 22"/>
                <a:gd name="T6" fmla="*/ 17 w 50"/>
                <a:gd name="T7" fmla="*/ 21 h 22"/>
                <a:gd name="T8" fmla="*/ 19 w 50"/>
                <a:gd name="T9" fmla="*/ 21 h 22"/>
                <a:gd name="T10" fmla="*/ 41 w 50"/>
                <a:gd name="T11" fmla="*/ 21 h 22"/>
                <a:gd name="T12" fmla="*/ 47 w 50"/>
                <a:gd name="T13" fmla="*/ 22 h 22"/>
                <a:gd name="T14" fmla="*/ 50 w 50"/>
                <a:gd name="T15" fmla="*/ 3 h 22"/>
                <a:gd name="T16" fmla="*/ 17 w 50"/>
                <a:gd name="T17" fmla="*/ 0 h 22"/>
                <a:gd name="T18" fmla="*/ 17 w 50"/>
                <a:gd name="T19" fmla="*/ 0 h 22"/>
                <a:gd name="T20" fmla="*/ 17 w 50"/>
                <a:gd name="T21" fmla="*/ 0 h 22"/>
                <a:gd name="T22" fmla="*/ 2 w 50"/>
                <a:gd name="T23" fmla="*/ 0 h 22"/>
                <a:gd name="T24" fmla="*/ 0 w 50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22">
                  <a:moveTo>
                    <a:pt x="0" y="21"/>
                  </a:moveTo>
                  <a:cubicBezTo>
                    <a:pt x="8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41" y="21"/>
                    <a:pt x="41" y="21"/>
                  </a:cubicBezTo>
                  <a:cubicBezTo>
                    <a:pt x="43" y="21"/>
                    <a:pt x="45" y="22"/>
                    <a:pt x="47" y="22"/>
                  </a:cubicBezTo>
                  <a:cubicBezTo>
                    <a:pt x="48" y="15"/>
                    <a:pt x="49" y="9"/>
                    <a:pt x="50" y="3"/>
                  </a:cubicBezTo>
                  <a:cubicBezTo>
                    <a:pt x="39" y="1"/>
                    <a:pt x="29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7" y="0"/>
                    <a:pt x="2" y="0"/>
                  </a:cubicBezTo>
                  <a:cubicBezTo>
                    <a:pt x="3" y="7"/>
                    <a:pt x="2" y="14"/>
                    <a:pt x="0" y="21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2315"/>
            <p:cNvSpPr>
              <a:spLocks/>
            </p:cNvSpPr>
            <p:nvPr/>
          </p:nvSpPr>
          <p:spPr bwMode="auto">
            <a:xfrm>
              <a:off x="-34039175" y="13313318"/>
              <a:ext cx="79375" cy="142875"/>
            </a:xfrm>
            <a:custGeom>
              <a:avLst/>
              <a:gdLst>
                <a:gd name="T0" fmla="*/ 2 w 25"/>
                <a:gd name="T1" fmla="*/ 23 h 45"/>
                <a:gd name="T2" fmla="*/ 4 w 25"/>
                <a:gd name="T3" fmla="*/ 23 h 45"/>
                <a:gd name="T4" fmla="*/ 8 w 25"/>
                <a:gd name="T5" fmla="*/ 27 h 45"/>
                <a:gd name="T6" fmla="*/ 2 w 25"/>
                <a:gd name="T7" fmla="*/ 28 h 45"/>
                <a:gd name="T8" fmla="*/ 0 w 25"/>
                <a:gd name="T9" fmla="*/ 36 h 45"/>
                <a:gd name="T10" fmla="*/ 12 w 25"/>
                <a:gd name="T11" fmla="*/ 45 h 45"/>
                <a:gd name="T12" fmla="*/ 24 w 25"/>
                <a:gd name="T13" fmla="*/ 28 h 45"/>
                <a:gd name="T14" fmla="*/ 25 w 25"/>
                <a:gd name="T15" fmla="*/ 24 h 45"/>
                <a:gd name="T16" fmla="*/ 2 w 25"/>
                <a:gd name="T17" fmla="*/ 0 h 45"/>
                <a:gd name="T18" fmla="*/ 2 w 25"/>
                <a:gd name="T1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5">
                  <a:moveTo>
                    <a:pt x="2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5" y="25"/>
                    <a:pt x="7" y="26"/>
                    <a:pt x="8" y="27"/>
                  </a:cubicBezTo>
                  <a:cubicBezTo>
                    <a:pt x="6" y="28"/>
                    <a:pt x="4" y="28"/>
                    <a:pt x="2" y="28"/>
                  </a:cubicBezTo>
                  <a:cubicBezTo>
                    <a:pt x="1" y="31"/>
                    <a:pt x="1" y="33"/>
                    <a:pt x="0" y="36"/>
                  </a:cubicBezTo>
                  <a:cubicBezTo>
                    <a:pt x="4" y="38"/>
                    <a:pt x="8" y="42"/>
                    <a:pt x="12" y="45"/>
                  </a:cubicBezTo>
                  <a:cubicBezTo>
                    <a:pt x="17" y="41"/>
                    <a:pt x="22" y="36"/>
                    <a:pt x="24" y="28"/>
                  </a:cubicBezTo>
                  <a:cubicBezTo>
                    <a:pt x="24" y="27"/>
                    <a:pt x="25" y="25"/>
                    <a:pt x="25" y="24"/>
                  </a:cubicBezTo>
                  <a:cubicBezTo>
                    <a:pt x="20" y="15"/>
                    <a:pt x="11" y="5"/>
                    <a:pt x="2" y="0"/>
                  </a:cubicBezTo>
                  <a:cubicBezTo>
                    <a:pt x="3" y="8"/>
                    <a:pt x="3" y="15"/>
                    <a:pt x="2" y="2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2316"/>
            <p:cNvSpPr>
              <a:spLocks/>
            </p:cNvSpPr>
            <p:nvPr/>
          </p:nvSpPr>
          <p:spPr bwMode="auto">
            <a:xfrm>
              <a:off x="-33670875" y="13016456"/>
              <a:ext cx="1019175" cy="889000"/>
            </a:xfrm>
            <a:custGeom>
              <a:avLst/>
              <a:gdLst>
                <a:gd name="T0" fmla="*/ 262 w 320"/>
                <a:gd name="T1" fmla="*/ 12 h 279"/>
                <a:gd name="T2" fmla="*/ 244 w 320"/>
                <a:gd name="T3" fmla="*/ 0 h 279"/>
                <a:gd name="T4" fmla="*/ 229 w 320"/>
                <a:gd name="T5" fmla="*/ 21 h 279"/>
                <a:gd name="T6" fmla="*/ 191 w 320"/>
                <a:gd name="T7" fmla="*/ 55 h 279"/>
                <a:gd name="T8" fmla="*/ 129 w 320"/>
                <a:gd name="T9" fmla="*/ 84 h 279"/>
                <a:gd name="T10" fmla="*/ 80 w 320"/>
                <a:gd name="T11" fmla="*/ 92 h 279"/>
                <a:gd name="T12" fmla="*/ 73 w 320"/>
                <a:gd name="T13" fmla="*/ 93 h 279"/>
                <a:gd name="T14" fmla="*/ 38 w 320"/>
                <a:gd name="T15" fmla="*/ 91 h 279"/>
                <a:gd name="T16" fmla="*/ 10 w 320"/>
                <a:gd name="T17" fmla="*/ 85 h 279"/>
                <a:gd name="T18" fmla="*/ 2 w 320"/>
                <a:gd name="T19" fmla="*/ 119 h 279"/>
                <a:gd name="T20" fmla="*/ 1 w 320"/>
                <a:gd name="T21" fmla="*/ 181 h 279"/>
                <a:gd name="T22" fmla="*/ 2 w 320"/>
                <a:gd name="T23" fmla="*/ 181 h 279"/>
                <a:gd name="T24" fmla="*/ 9 w 320"/>
                <a:gd name="T25" fmla="*/ 186 h 279"/>
                <a:gd name="T26" fmla="*/ 3 w 320"/>
                <a:gd name="T27" fmla="*/ 195 h 279"/>
                <a:gd name="T28" fmla="*/ 2 w 320"/>
                <a:gd name="T29" fmla="*/ 195 h 279"/>
                <a:gd name="T30" fmla="*/ 15 w 320"/>
                <a:gd name="T31" fmla="*/ 279 h 279"/>
                <a:gd name="T32" fmla="*/ 137 w 320"/>
                <a:gd name="T33" fmla="*/ 245 h 279"/>
                <a:gd name="T34" fmla="*/ 320 w 320"/>
                <a:gd name="T35" fmla="*/ 69 h 279"/>
                <a:gd name="T36" fmla="*/ 262 w 320"/>
                <a:gd name="T37" fmla="*/ 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279">
                  <a:moveTo>
                    <a:pt x="262" y="12"/>
                  </a:moveTo>
                  <a:cubicBezTo>
                    <a:pt x="256" y="7"/>
                    <a:pt x="250" y="3"/>
                    <a:pt x="244" y="0"/>
                  </a:cubicBezTo>
                  <a:cubicBezTo>
                    <a:pt x="240" y="7"/>
                    <a:pt x="235" y="14"/>
                    <a:pt x="229" y="21"/>
                  </a:cubicBezTo>
                  <a:cubicBezTo>
                    <a:pt x="218" y="34"/>
                    <a:pt x="205" y="46"/>
                    <a:pt x="191" y="55"/>
                  </a:cubicBezTo>
                  <a:cubicBezTo>
                    <a:pt x="172" y="68"/>
                    <a:pt x="151" y="77"/>
                    <a:pt x="129" y="84"/>
                  </a:cubicBezTo>
                  <a:cubicBezTo>
                    <a:pt x="113" y="88"/>
                    <a:pt x="96" y="91"/>
                    <a:pt x="80" y="92"/>
                  </a:cubicBezTo>
                  <a:cubicBezTo>
                    <a:pt x="77" y="93"/>
                    <a:pt x="75" y="93"/>
                    <a:pt x="73" y="93"/>
                  </a:cubicBezTo>
                  <a:cubicBezTo>
                    <a:pt x="61" y="93"/>
                    <a:pt x="50" y="93"/>
                    <a:pt x="38" y="91"/>
                  </a:cubicBezTo>
                  <a:cubicBezTo>
                    <a:pt x="29" y="90"/>
                    <a:pt x="19" y="88"/>
                    <a:pt x="10" y="85"/>
                  </a:cubicBezTo>
                  <a:cubicBezTo>
                    <a:pt x="6" y="96"/>
                    <a:pt x="4" y="107"/>
                    <a:pt x="2" y="119"/>
                  </a:cubicBezTo>
                  <a:cubicBezTo>
                    <a:pt x="0" y="139"/>
                    <a:pt x="0" y="160"/>
                    <a:pt x="1" y="181"/>
                  </a:cubicBezTo>
                  <a:cubicBezTo>
                    <a:pt x="1" y="181"/>
                    <a:pt x="2" y="181"/>
                    <a:pt x="2" y="181"/>
                  </a:cubicBezTo>
                  <a:cubicBezTo>
                    <a:pt x="6" y="181"/>
                    <a:pt x="8" y="183"/>
                    <a:pt x="9" y="186"/>
                  </a:cubicBezTo>
                  <a:cubicBezTo>
                    <a:pt x="9" y="189"/>
                    <a:pt x="7" y="193"/>
                    <a:pt x="3" y="195"/>
                  </a:cubicBezTo>
                  <a:cubicBezTo>
                    <a:pt x="3" y="195"/>
                    <a:pt x="2" y="195"/>
                    <a:pt x="2" y="195"/>
                  </a:cubicBezTo>
                  <a:cubicBezTo>
                    <a:pt x="4" y="223"/>
                    <a:pt x="9" y="251"/>
                    <a:pt x="15" y="279"/>
                  </a:cubicBezTo>
                  <a:cubicBezTo>
                    <a:pt x="57" y="273"/>
                    <a:pt x="98" y="261"/>
                    <a:pt x="137" y="245"/>
                  </a:cubicBezTo>
                  <a:cubicBezTo>
                    <a:pt x="233" y="204"/>
                    <a:pt x="295" y="143"/>
                    <a:pt x="320" y="69"/>
                  </a:cubicBezTo>
                  <a:cubicBezTo>
                    <a:pt x="303" y="47"/>
                    <a:pt x="283" y="28"/>
                    <a:pt x="262" y="12"/>
                  </a:cubicBezTo>
                  <a:close/>
                </a:path>
              </a:pathLst>
            </a:custGeom>
            <a:solidFill>
              <a:srgbClr val="EB5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2317"/>
            <p:cNvSpPr>
              <a:spLocks/>
            </p:cNvSpPr>
            <p:nvPr/>
          </p:nvSpPr>
          <p:spPr bwMode="auto">
            <a:xfrm>
              <a:off x="-33721675" y="13637168"/>
              <a:ext cx="98425" cy="274638"/>
            </a:xfrm>
            <a:custGeom>
              <a:avLst/>
              <a:gdLst>
                <a:gd name="T0" fmla="*/ 18 w 31"/>
                <a:gd name="T1" fmla="*/ 0 h 86"/>
                <a:gd name="T2" fmla="*/ 0 w 31"/>
                <a:gd name="T3" fmla="*/ 4 h 86"/>
                <a:gd name="T4" fmla="*/ 13 w 31"/>
                <a:gd name="T5" fmla="*/ 86 h 86"/>
                <a:gd name="T6" fmla="*/ 31 w 31"/>
                <a:gd name="T7" fmla="*/ 84 h 86"/>
                <a:gd name="T8" fmla="*/ 18 w 3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6">
                  <a:moveTo>
                    <a:pt x="18" y="0"/>
                  </a:moveTo>
                  <a:cubicBezTo>
                    <a:pt x="12" y="2"/>
                    <a:pt x="6" y="3"/>
                    <a:pt x="0" y="4"/>
                  </a:cubicBezTo>
                  <a:cubicBezTo>
                    <a:pt x="2" y="32"/>
                    <a:pt x="7" y="59"/>
                    <a:pt x="13" y="86"/>
                  </a:cubicBezTo>
                  <a:cubicBezTo>
                    <a:pt x="19" y="85"/>
                    <a:pt x="25" y="84"/>
                    <a:pt x="31" y="84"/>
                  </a:cubicBezTo>
                  <a:cubicBezTo>
                    <a:pt x="25" y="56"/>
                    <a:pt x="20" y="28"/>
                    <a:pt x="18" y="0"/>
                  </a:cubicBezTo>
                  <a:close/>
                </a:path>
              </a:pathLst>
            </a:custGeom>
            <a:solidFill>
              <a:srgbClr val="E72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2318"/>
            <p:cNvSpPr>
              <a:spLocks/>
            </p:cNvSpPr>
            <p:nvPr/>
          </p:nvSpPr>
          <p:spPr bwMode="auto">
            <a:xfrm>
              <a:off x="-32893000" y="12968831"/>
              <a:ext cx="260350" cy="268288"/>
            </a:xfrm>
            <a:custGeom>
              <a:avLst/>
              <a:gdLst>
                <a:gd name="T0" fmla="*/ 23 w 82"/>
                <a:gd name="T1" fmla="*/ 10 h 84"/>
                <a:gd name="T2" fmla="*/ 9 w 82"/>
                <a:gd name="T3" fmla="*/ 1 h 84"/>
                <a:gd name="T4" fmla="*/ 8 w 82"/>
                <a:gd name="T5" fmla="*/ 0 h 84"/>
                <a:gd name="T6" fmla="*/ 7 w 82"/>
                <a:gd name="T7" fmla="*/ 1 h 84"/>
                <a:gd name="T8" fmla="*/ 0 w 82"/>
                <a:gd name="T9" fmla="*/ 15 h 84"/>
                <a:gd name="T10" fmla="*/ 18 w 82"/>
                <a:gd name="T11" fmla="*/ 27 h 84"/>
                <a:gd name="T12" fmla="*/ 76 w 82"/>
                <a:gd name="T13" fmla="*/ 84 h 84"/>
                <a:gd name="T14" fmla="*/ 82 w 82"/>
                <a:gd name="T15" fmla="*/ 65 h 84"/>
                <a:gd name="T16" fmla="*/ 23 w 82"/>
                <a:gd name="T17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4">
                  <a:moveTo>
                    <a:pt x="23" y="10"/>
                  </a:moveTo>
                  <a:cubicBezTo>
                    <a:pt x="19" y="7"/>
                    <a:pt x="14" y="4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5" y="6"/>
                    <a:pt x="3" y="10"/>
                    <a:pt x="0" y="15"/>
                  </a:cubicBezTo>
                  <a:cubicBezTo>
                    <a:pt x="6" y="18"/>
                    <a:pt x="12" y="22"/>
                    <a:pt x="18" y="27"/>
                  </a:cubicBezTo>
                  <a:cubicBezTo>
                    <a:pt x="39" y="43"/>
                    <a:pt x="59" y="62"/>
                    <a:pt x="76" y="84"/>
                  </a:cubicBezTo>
                  <a:cubicBezTo>
                    <a:pt x="78" y="78"/>
                    <a:pt x="80" y="71"/>
                    <a:pt x="82" y="65"/>
                  </a:cubicBezTo>
                  <a:cubicBezTo>
                    <a:pt x="64" y="45"/>
                    <a:pt x="45" y="26"/>
                    <a:pt x="23" y="10"/>
                  </a:cubicBezTo>
                  <a:close/>
                </a:path>
              </a:pathLst>
            </a:custGeom>
            <a:solidFill>
              <a:srgbClr val="E72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2319"/>
            <p:cNvSpPr>
              <a:spLocks/>
            </p:cNvSpPr>
            <p:nvPr/>
          </p:nvSpPr>
          <p:spPr bwMode="auto">
            <a:xfrm>
              <a:off x="-33728025" y="13272043"/>
              <a:ext cx="88900" cy="320675"/>
            </a:xfrm>
            <a:custGeom>
              <a:avLst/>
              <a:gdLst>
                <a:gd name="T0" fmla="*/ 1 w 28"/>
                <a:gd name="T1" fmla="*/ 101 h 101"/>
                <a:gd name="T2" fmla="*/ 19 w 28"/>
                <a:gd name="T3" fmla="*/ 101 h 101"/>
                <a:gd name="T4" fmla="*/ 20 w 28"/>
                <a:gd name="T5" fmla="*/ 39 h 101"/>
                <a:gd name="T6" fmla="*/ 28 w 28"/>
                <a:gd name="T7" fmla="*/ 5 h 101"/>
                <a:gd name="T8" fmla="*/ 26 w 28"/>
                <a:gd name="T9" fmla="*/ 5 h 101"/>
                <a:gd name="T10" fmla="*/ 13 w 28"/>
                <a:gd name="T11" fmla="*/ 0 h 101"/>
                <a:gd name="T12" fmla="*/ 5 w 28"/>
                <a:gd name="T13" fmla="*/ 31 h 101"/>
                <a:gd name="T14" fmla="*/ 4 w 28"/>
                <a:gd name="T15" fmla="*/ 40 h 101"/>
                <a:gd name="T16" fmla="*/ 1 w 28"/>
                <a:gd name="T17" fmla="*/ 59 h 101"/>
                <a:gd name="T18" fmla="*/ 1 w 28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1">
                  <a:moveTo>
                    <a:pt x="1" y="101"/>
                  </a:moveTo>
                  <a:cubicBezTo>
                    <a:pt x="7" y="101"/>
                    <a:pt x="13" y="101"/>
                    <a:pt x="19" y="101"/>
                  </a:cubicBezTo>
                  <a:cubicBezTo>
                    <a:pt x="18" y="80"/>
                    <a:pt x="18" y="59"/>
                    <a:pt x="20" y="39"/>
                  </a:cubicBezTo>
                  <a:cubicBezTo>
                    <a:pt x="22" y="27"/>
                    <a:pt x="24" y="16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1" y="3"/>
                    <a:pt x="17" y="2"/>
                    <a:pt x="13" y="0"/>
                  </a:cubicBezTo>
                  <a:cubicBezTo>
                    <a:pt x="10" y="10"/>
                    <a:pt x="7" y="21"/>
                    <a:pt x="5" y="31"/>
                  </a:cubicBezTo>
                  <a:cubicBezTo>
                    <a:pt x="4" y="34"/>
                    <a:pt x="4" y="37"/>
                    <a:pt x="4" y="40"/>
                  </a:cubicBezTo>
                  <a:cubicBezTo>
                    <a:pt x="3" y="46"/>
                    <a:pt x="2" y="52"/>
                    <a:pt x="1" y="59"/>
                  </a:cubicBezTo>
                  <a:cubicBezTo>
                    <a:pt x="0" y="73"/>
                    <a:pt x="0" y="87"/>
                    <a:pt x="1" y="101"/>
                  </a:cubicBezTo>
                  <a:close/>
                </a:path>
              </a:pathLst>
            </a:custGeom>
            <a:solidFill>
              <a:srgbClr val="E72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2320"/>
            <p:cNvSpPr>
              <a:spLocks noEditPoints="1"/>
            </p:cNvSpPr>
            <p:nvPr/>
          </p:nvSpPr>
          <p:spPr bwMode="auto">
            <a:xfrm>
              <a:off x="-34415413" y="12230643"/>
              <a:ext cx="315912" cy="439738"/>
            </a:xfrm>
            <a:custGeom>
              <a:avLst/>
              <a:gdLst>
                <a:gd name="T0" fmla="*/ 94 w 99"/>
                <a:gd name="T1" fmla="*/ 81 h 138"/>
                <a:gd name="T2" fmla="*/ 69 w 99"/>
                <a:gd name="T3" fmla="*/ 1 h 138"/>
                <a:gd name="T4" fmla="*/ 67 w 99"/>
                <a:gd name="T5" fmla="*/ 0 h 138"/>
                <a:gd name="T6" fmla="*/ 6 w 99"/>
                <a:gd name="T7" fmla="*/ 59 h 138"/>
                <a:gd name="T8" fmla="*/ 29 w 99"/>
                <a:gd name="T9" fmla="*/ 123 h 138"/>
                <a:gd name="T10" fmla="*/ 94 w 99"/>
                <a:gd name="T11" fmla="*/ 81 h 138"/>
                <a:gd name="T12" fmla="*/ 40 w 99"/>
                <a:gd name="T13" fmla="*/ 77 h 138"/>
                <a:gd name="T14" fmla="*/ 28 w 99"/>
                <a:gd name="T15" fmla="*/ 55 h 138"/>
                <a:gd name="T16" fmla="*/ 40 w 99"/>
                <a:gd name="T17" fmla="*/ 77 h 138"/>
                <a:gd name="T18" fmla="*/ 65 w 99"/>
                <a:gd name="T19" fmla="*/ 49 h 138"/>
                <a:gd name="T20" fmla="*/ 77 w 99"/>
                <a:gd name="T21" fmla="*/ 72 h 138"/>
                <a:gd name="T22" fmla="*/ 65 w 99"/>
                <a:gd name="T23" fmla="*/ 4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38">
                  <a:moveTo>
                    <a:pt x="94" y="81"/>
                  </a:moveTo>
                  <a:cubicBezTo>
                    <a:pt x="99" y="58"/>
                    <a:pt x="99" y="7"/>
                    <a:pt x="69" y="1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37" y="10"/>
                    <a:pt x="14" y="26"/>
                    <a:pt x="6" y="59"/>
                  </a:cubicBezTo>
                  <a:cubicBezTo>
                    <a:pt x="0" y="83"/>
                    <a:pt x="5" y="113"/>
                    <a:pt x="29" y="123"/>
                  </a:cubicBezTo>
                  <a:cubicBezTo>
                    <a:pt x="63" y="138"/>
                    <a:pt x="88" y="111"/>
                    <a:pt x="94" y="81"/>
                  </a:cubicBezTo>
                  <a:close/>
                  <a:moveTo>
                    <a:pt x="40" y="77"/>
                  </a:moveTo>
                  <a:cubicBezTo>
                    <a:pt x="24" y="90"/>
                    <a:pt x="11" y="59"/>
                    <a:pt x="28" y="55"/>
                  </a:cubicBezTo>
                  <a:cubicBezTo>
                    <a:pt x="40" y="51"/>
                    <a:pt x="50" y="70"/>
                    <a:pt x="40" y="77"/>
                  </a:cubicBezTo>
                  <a:close/>
                  <a:moveTo>
                    <a:pt x="65" y="49"/>
                  </a:moveTo>
                  <a:cubicBezTo>
                    <a:pt x="78" y="46"/>
                    <a:pt x="87" y="64"/>
                    <a:pt x="77" y="72"/>
                  </a:cubicBezTo>
                  <a:cubicBezTo>
                    <a:pt x="61" y="84"/>
                    <a:pt x="49" y="54"/>
                    <a:pt x="65" y="49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2321"/>
            <p:cNvSpPr>
              <a:spLocks noEditPoints="1"/>
            </p:cNvSpPr>
            <p:nvPr/>
          </p:nvSpPr>
          <p:spPr bwMode="auto">
            <a:xfrm>
              <a:off x="-34221738" y="12135393"/>
              <a:ext cx="1347787" cy="1127125"/>
            </a:xfrm>
            <a:custGeom>
              <a:avLst/>
              <a:gdLst>
                <a:gd name="T0" fmla="*/ 245 w 423"/>
                <a:gd name="T1" fmla="*/ 354 h 354"/>
                <a:gd name="T2" fmla="*/ 298 w 423"/>
                <a:gd name="T3" fmla="*/ 345 h 354"/>
                <a:gd name="T4" fmla="*/ 387 w 423"/>
                <a:gd name="T5" fmla="*/ 290 h 354"/>
                <a:gd name="T6" fmla="*/ 421 w 423"/>
                <a:gd name="T7" fmla="*/ 207 h 354"/>
                <a:gd name="T8" fmla="*/ 409 w 423"/>
                <a:gd name="T9" fmla="*/ 128 h 354"/>
                <a:gd name="T10" fmla="*/ 345 w 423"/>
                <a:gd name="T11" fmla="*/ 42 h 354"/>
                <a:gd name="T12" fmla="*/ 336 w 423"/>
                <a:gd name="T13" fmla="*/ 37 h 354"/>
                <a:gd name="T14" fmla="*/ 327 w 423"/>
                <a:gd name="T15" fmla="*/ 31 h 354"/>
                <a:gd name="T16" fmla="*/ 321 w 423"/>
                <a:gd name="T17" fmla="*/ 28 h 354"/>
                <a:gd name="T18" fmla="*/ 310 w 423"/>
                <a:gd name="T19" fmla="*/ 24 h 354"/>
                <a:gd name="T20" fmla="*/ 280 w 423"/>
                <a:gd name="T21" fmla="*/ 12 h 354"/>
                <a:gd name="T22" fmla="*/ 265 w 423"/>
                <a:gd name="T23" fmla="*/ 8 h 354"/>
                <a:gd name="T24" fmla="*/ 247 w 423"/>
                <a:gd name="T25" fmla="*/ 5 h 354"/>
                <a:gd name="T26" fmla="*/ 232 w 423"/>
                <a:gd name="T27" fmla="*/ 3 h 354"/>
                <a:gd name="T28" fmla="*/ 228 w 423"/>
                <a:gd name="T29" fmla="*/ 3 h 354"/>
                <a:gd name="T30" fmla="*/ 196 w 423"/>
                <a:gd name="T31" fmla="*/ 0 h 354"/>
                <a:gd name="T32" fmla="*/ 180 w 423"/>
                <a:gd name="T33" fmla="*/ 0 h 354"/>
                <a:gd name="T34" fmla="*/ 172 w 423"/>
                <a:gd name="T35" fmla="*/ 0 h 354"/>
                <a:gd name="T36" fmla="*/ 156 w 423"/>
                <a:gd name="T37" fmla="*/ 0 h 354"/>
                <a:gd name="T38" fmla="*/ 24 w 423"/>
                <a:gd name="T39" fmla="*/ 24 h 354"/>
                <a:gd name="T40" fmla="*/ 0 w 423"/>
                <a:gd name="T41" fmla="*/ 170 h 354"/>
                <a:gd name="T42" fmla="*/ 89 w 423"/>
                <a:gd name="T43" fmla="*/ 189 h 354"/>
                <a:gd name="T44" fmla="*/ 110 w 423"/>
                <a:gd name="T45" fmla="*/ 192 h 354"/>
                <a:gd name="T46" fmla="*/ 99 w 423"/>
                <a:gd name="T47" fmla="*/ 205 h 354"/>
                <a:gd name="T48" fmla="*/ 109 w 423"/>
                <a:gd name="T49" fmla="*/ 285 h 354"/>
                <a:gd name="T50" fmla="*/ 136 w 423"/>
                <a:gd name="T51" fmla="*/ 322 h 354"/>
                <a:gd name="T52" fmla="*/ 188 w 423"/>
                <a:gd name="T53" fmla="*/ 348 h 354"/>
                <a:gd name="T54" fmla="*/ 296 w 423"/>
                <a:gd name="T55" fmla="*/ 123 h 354"/>
                <a:gd name="T56" fmla="*/ 373 w 423"/>
                <a:gd name="T57" fmla="*/ 114 h 354"/>
                <a:gd name="T58" fmla="*/ 338 w 423"/>
                <a:gd name="T59" fmla="*/ 206 h 354"/>
                <a:gd name="T60" fmla="*/ 296 w 423"/>
                <a:gd name="T61" fmla="*/ 123 h 354"/>
                <a:gd name="T62" fmla="*/ 215 w 423"/>
                <a:gd name="T63" fmla="*/ 20 h 354"/>
                <a:gd name="T64" fmla="*/ 244 w 423"/>
                <a:gd name="T65" fmla="*/ 36 h 354"/>
                <a:gd name="T66" fmla="*/ 215 w 423"/>
                <a:gd name="T67" fmla="*/ 99 h 354"/>
                <a:gd name="T68" fmla="*/ 188 w 423"/>
                <a:gd name="T69" fmla="*/ 27 h 354"/>
                <a:gd name="T70" fmla="*/ 95 w 423"/>
                <a:gd name="T71" fmla="*/ 26 h 354"/>
                <a:gd name="T72" fmla="*/ 138 w 423"/>
                <a:gd name="T73" fmla="*/ 19 h 354"/>
                <a:gd name="T74" fmla="*/ 87 w 423"/>
                <a:gd name="T75" fmla="*/ 66 h 354"/>
                <a:gd name="T76" fmla="*/ 143 w 423"/>
                <a:gd name="T77" fmla="*/ 237 h 354"/>
                <a:gd name="T78" fmla="*/ 271 w 423"/>
                <a:gd name="T79" fmla="*/ 222 h 354"/>
                <a:gd name="T80" fmla="*/ 133 w 423"/>
                <a:gd name="T81" fmla="*/ 24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3" h="354">
                  <a:moveTo>
                    <a:pt x="213" y="353"/>
                  </a:moveTo>
                  <a:cubicBezTo>
                    <a:pt x="224" y="354"/>
                    <a:pt x="234" y="354"/>
                    <a:pt x="245" y="354"/>
                  </a:cubicBezTo>
                  <a:cubicBezTo>
                    <a:pt x="247" y="354"/>
                    <a:pt x="249" y="354"/>
                    <a:pt x="252" y="354"/>
                  </a:cubicBezTo>
                  <a:cubicBezTo>
                    <a:pt x="267" y="353"/>
                    <a:pt x="283" y="350"/>
                    <a:pt x="298" y="345"/>
                  </a:cubicBezTo>
                  <a:cubicBezTo>
                    <a:pt x="320" y="339"/>
                    <a:pt x="341" y="329"/>
                    <a:pt x="359" y="316"/>
                  </a:cubicBezTo>
                  <a:cubicBezTo>
                    <a:pt x="369" y="308"/>
                    <a:pt x="379" y="300"/>
                    <a:pt x="387" y="290"/>
                  </a:cubicBezTo>
                  <a:cubicBezTo>
                    <a:pt x="397" y="279"/>
                    <a:pt x="405" y="267"/>
                    <a:pt x="410" y="254"/>
                  </a:cubicBezTo>
                  <a:cubicBezTo>
                    <a:pt x="417" y="239"/>
                    <a:pt x="420" y="223"/>
                    <a:pt x="421" y="207"/>
                  </a:cubicBezTo>
                  <a:cubicBezTo>
                    <a:pt x="423" y="193"/>
                    <a:pt x="422" y="179"/>
                    <a:pt x="419" y="164"/>
                  </a:cubicBezTo>
                  <a:cubicBezTo>
                    <a:pt x="417" y="152"/>
                    <a:pt x="414" y="140"/>
                    <a:pt x="409" y="128"/>
                  </a:cubicBezTo>
                  <a:cubicBezTo>
                    <a:pt x="401" y="105"/>
                    <a:pt x="389" y="85"/>
                    <a:pt x="373" y="67"/>
                  </a:cubicBezTo>
                  <a:cubicBezTo>
                    <a:pt x="364" y="57"/>
                    <a:pt x="355" y="49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2" y="40"/>
                    <a:pt x="339" y="38"/>
                    <a:pt x="336" y="37"/>
                  </a:cubicBezTo>
                  <a:cubicBezTo>
                    <a:pt x="336" y="36"/>
                    <a:pt x="336" y="36"/>
                    <a:pt x="335" y="36"/>
                  </a:cubicBezTo>
                  <a:cubicBezTo>
                    <a:pt x="333" y="35"/>
                    <a:pt x="330" y="33"/>
                    <a:pt x="327" y="31"/>
                  </a:cubicBezTo>
                  <a:cubicBezTo>
                    <a:pt x="327" y="31"/>
                    <a:pt x="326" y="31"/>
                    <a:pt x="326" y="31"/>
                  </a:cubicBezTo>
                  <a:cubicBezTo>
                    <a:pt x="324" y="30"/>
                    <a:pt x="323" y="29"/>
                    <a:pt x="321" y="28"/>
                  </a:cubicBezTo>
                  <a:cubicBezTo>
                    <a:pt x="320" y="29"/>
                    <a:pt x="320" y="30"/>
                    <a:pt x="319" y="31"/>
                  </a:cubicBezTo>
                  <a:cubicBezTo>
                    <a:pt x="315" y="37"/>
                    <a:pt x="307" y="30"/>
                    <a:pt x="310" y="24"/>
                  </a:cubicBezTo>
                  <a:cubicBezTo>
                    <a:pt x="310" y="24"/>
                    <a:pt x="310" y="24"/>
                    <a:pt x="311" y="23"/>
                  </a:cubicBezTo>
                  <a:cubicBezTo>
                    <a:pt x="301" y="19"/>
                    <a:pt x="290" y="15"/>
                    <a:pt x="280" y="12"/>
                  </a:cubicBezTo>
                  <a:cubicBezTo>
                    <a:pt x="278" y="18"/>
                    <a:pt x="268" y="19"/>
                    <a:pt x="266" y="13"/>
                  </a:cubicBezTo>
                  <a:cubicBezTo>
                    <a:pt x="266" y="11"/>
                    <a:pt x="265" y="10"/>
                    <a:pt x="265" y="8"/>
                  </a:cubicBezTo>
                  <a:cubicBezTo>
                    <a:pt x="261" y="7"/>
                    <a:pt x="256" y="6"/>
                    <a:pt x="251" y="6"/>
                  </a:cubicBezTo>
                  <a:cubicBezTo>
                    <a:pt x="250" y="5"/>
                    <a:pt x="249" y="5"/>
                    <a:pt x="247" y="5"/>
                  </a:cubicBezTo>
                  <a:cubicBezTo>
                    <a:pt x="244" y="4"/>
                    <a:pt x="240" y="4"/>
                    <a:pt x="236" y="3"/>
                  </a:cubicBezTo>
                  <a:cubicBezTo>
                    <a:pt x="235" y="3"/>
                    <a:pt x="233" y="3"/>
                    <a:pt x="232" y="3"/>
                  </a:cubicBezTo>
                  <a:cubicBezTo>
                    <a:pt x="231" y="2"/>
                    <a:pt x="230" y="2"/>
                    <a:pt x="228" y="2"/>
                  </a:cubicBezTo>
                  <a:cubicBezTo>
                    <a:pt x="228" y="2"/>
                    <a:pt x="228" y="3"/>
                    <a:pt x="228" y="3"/>
                  </a:cubicBezTo>
                  <a:cubicBezTo>
                    <a:pt x="226" y="9"/>
                    <a:pt x="217" y="7"/>
                    <a:pt x="217" y="1"/>
                  </a:cubicBezTo>
                  <a:cubicBezTo>
                    <a:pt x="210" y="0"/>
                    <a:pt x="203" y="0"/>
                    <a:pt x="196" y="0"/>
                  </a:cubicBezTo>
                  <a:cubicBezTo>
                    <a:pt x="196" y="5"/>
                    <a:pt x="189" y="9"/>
                    <a:pt x="184" y="5"/>
                  </a:cubicBezTo>
                  <a:cubicBezTo>
                    <a:pt x="183" y="3"/>
                    <a:pt x="181" y="1"/>
                    <a:pt x="180" y="0"/>
                  </a:cubicBezTo>
                  <a:cubicBezTo>
                    <a:pt x="178" y="0"/>
                    <a:pt x="175" y="0"/>
                    <a:pt x="173" y="0"/>
                  </a:cubicBezTo>
                  <a:cubicBezTo>
                    <a:pt x="173" y="0"/>
                    <a:pt x="172" y="0"/>
                    <a:pt x="172" y="0"/>
                  </a:cubicBezTo>
                  <a:cubicBezTo>
                    <a:pt x="167" y="0"/>
                    <a:pt x="162" y="0"/>
                    <a:pt x="157" y="0"/>
                  </a:cubicBezTo>
                  <a:cubicBezTo>
                    <a:pt x="157" y="0"/>
                    <a:pt x="156" y="0"/>
                    <a:pt x="156" y="0"/>
                  </a:cubicBezTo>
                  <a:cubicBezTo>
                    <a:pt x="151" y="1"/>
                    <a:pt x="146" y="1"/>
                    <a:pt x="141" y="1"/>
                  </a:cubicBezTo>
                  <a:cubicBezTo>
                    <a:pt x="101" y="5"/>
                    <a:pt x="61" y="13"/>
                    <a:pt x="24" y="24"/>
                  </a:cubicBezTo>
                  <a:cubicBezTo>
                    <a:pt x="48" y="39"/>
                    <a:pt x="51" y="81"/>
                    <a:pt x="49" y="106"/>
                  </a:cubicBezTo>
                  <a:cubicBezTo>
                    <a:pt x="45" y="138"/>
                    <a:pt x="28" y="163"/>
                    <a:pt x="0" y="170"/>
                  </a:cubicBezTo>
                  <a:cubicBezTo>
                    <a:pt x="28" y="181"/>
                    <a:pt x="58" y="189"/>
                    <a:pt x="89" y="192"/>
                  </a:cubicBezTo>
                  <a:cubicBezTo>
                    <a:pt x="89" y="191"/>
                    <a:pt x="89" y="190"/>
                    <a:pt x="89" y="189"/>
                  </a:cubicBezTo>
                  <a:cubicBezTo>
                    <a:pt x="93" y="182"/>
                    <a:pt x="102" y="185"/>
                    <a:pt x="102" y="192"/>
                  </a:cubicBezTo>
                  <a:cubicBezTo>
                    <a:pt x="105" y="192"/>
                    <a:pt x="107" y="192"/>
                    <a:pt x="110" y="192"/>
                  </a:cubicBezTo>
                  <a:cubicBezTo>
                    <a:pt x="117" y="192"/>
                    <a:pt x="118" y="201"/>
                    <a:pt x="112" y="203"/>
                  </a:cubicBezTo>
                  <a:cubicBezTo>
                    <a:pt x="108" y="204"/>
                    <a:pt x="104" y="204"/>
                    <a:pt x="99" y="205"/>
                  </a:cubicBezTo>
                  <a:cubicBezTo>
                    <a:pt x="98" y="219"/>
                    <a:pt x="98" y="233"/>
                    <a:pt x="99" y="246"/>
                  </a:cubicBezTo>
                  <a:cubicBezTo>
                    <a:pt x="101" y="259"/>
                    <a:pt x="104" y="272"/>
                    <a:pt x="109" y="285"/>
                  </a:cubicBezTo>
                  <a:cubicBezTo>
                    <a:pt x="114" y="295"/>
                    <a:pt x="120" y="305"/>
                    <a:pt x="129" y="314"/>
                  </a:cubicBezTo>
                  <a:cubicBezTo>
                    <a:pt x="131" y="317"/>
                    <a:pt x="134" y="319"/>
                    <a:pt x="136" y="322"/>
                  </a:cubicBezTo>
                  <a:cubicBezTo>
                    <a:pt x="144" y="328"/>
                    <a:pt x="152" y="333"/>
                    <a:pt x="160" y="338"/>
                  </a:cubicBezTo>
                  <a:cubicBezTo>
                    <a:pt x="169" y="342"/>
                    <a:pt x="178" y="345"/>
                    <a:pt x="188" y="348"/>
                  </a:cubicBezTo>
                  <a:cubicBezTo>
                    <a:pt x="196" y="350"/>
                    <a:pt x="204" y="352"/>
                    <a:pt x="213" y="353"/>
                  </a:cubicBezTo>
                  <a:close/>
                  <a:moveTo>
                    <a:pt x="296" y="123"/>
                  </a:moveTo>
                  <a:cubicBezTo>
                    <a:pt x="308" y="107"/>
                    <a:pt x="330" y="93"/>
                    <a:pt x="350" y="97"/>
                  </a:cubicBezTo>
                  <a:cubicBezTo>
                    <a:pt x="360" y="99"/>
                    <a:pt x="368" y="106"/>
                    <a:pt x="373" y="114"/>
                  </a:cubicBezTo>
                  <a:cubicBezTo>
                    <a:pt x="383" y="128"/>
                    <a:pt x="387" y="149"/>
                    <a:pt x="383" y="164"/>
                  </a:cubicBezTo>
                  <a:cubicBezTo>
                    <a:pt x="377" y="184"/>
                    <a:pt x="360" y="205"/>
                    <a:pt x="338" y="206"/>
                  </a:cubicBezTo>
                  <a:cubicBezTo>
                    <a:pt x="324" y="207"/>
                    <a:pt x="311" y="199"/>
                    <a:pt x="302" y="189"/>
                  </a:cubicBezTo>
                  <a:cubicBezTo>
                    <a:pt x="285" y="170"/>
                    <a:pt x="281" y="144"/>
                    <a:pt x="296" y="123"/>
                  </a:cubicBezTo>
                  <a:close/>
                  <a:moveTo>
                    <a:pt x="188" y="27"/>
                  </a:moveTo>
                  <a:cubicBezTo>
                    <a:pt x="195" y="19"/>
                    <a:pt x="205" y="18"/>
                    <a:pt x="215" y="20"/>
                  </a:cubicBezTo>
                  <a:cubicBezTo>
                    <a:pt x="220" y="21"/>
                    <a:pt x="225" y="23"/>
                    <a:pt x="229" y="25"/>
                  </a:cubicBezTo>
                  <a:cubicBezTo>
                    <a:pt x="235" y="28"/>
                    <a:pt x="240" y="32"/>
                    <a:pt x="244" y="36"/>
                  </a:cubicBezTo>
                  <a:cubicBezTo>
                    <a:pt x="251" y="43"/>
                    <a:pt x="254" y="53"/>
                    <a:pt x="254" y="63"/>
                  </a:cubicBezTo>
                  <a:cubicBezTo>
                    <a:pt x="254" y="85"/>
                    <a:pt x="236" y="100"/>
                    <a:pt x="215" y="99"/>
                  </a:cubicBezTo>
                  <a:cubicBezTo>
                    <a:pt x="194" y="98"/>
                    <a:pt x="180" y="81"/>
                    <a:pt x="178" y="62"/>
                  </a:cubicBezTo>
                  <a:cubicBezTo>
                    <a:pt x="176" y="50"/>
                    <a:pt x="179" y="36"/>
                    <a:pt x="188" y="27"/>
                  </a:cubicBezTo>
                  <a:close/>
                  <a:moveTo>
                    <a:pt x="87" y="66"/>
                  </a:moveTo>
                  <a:cubicBezTo>
                    <a:pt x="81" y="52"/>
                    <a:pt x="85" y="36"/>
                    <a:pt x="95" y="26"/>
                  </a:cubicBezTo>
                  <a:cubicBezTo>
                    <a:pt x="101" y="20"/>
                    <a:pt x="109" y="16"/>
                    <a:pt x="117" y="15"/>
                  </a:cubicBezTo>
                  <a:cubicBezTo>
                    <a:pt x="124" y="15"/>
                    <a:pt x="131" y="16"/>
                    <a:pt x="138" y="19"/>
                  </a:cubicBezTo>
                  <a:cubicBezTo>
                    <a:pt x="164" y="31"/>
                    <a:pt x="170" y="71"/>
                    <a:pt x="143" y="85"/>
                  </a:cubicBezTo>
                  <a:cubicBezTo>
                    <a:pt x="123" y="96"/>
                    <a:pt x="95" y="86"/>
                    <a:pt x="87" y="66"/>
                  </a:cubicBezTo>
                  <a:close/>
                  <a:moveTo>
                    <a:pt x="133" y="240"/>
                  </a:moveTo>
                  <a:cubicBezTo>
                    <a:pt x="132" y="235"/>
                    <a:pt x="141" y="231"/>
                    <a:pt x="143" y="237"/>
                  </a:cubicBezTo>
                  <a:cubicBezTo>
                    <a:pt x="154" y="265"/>
                    <a:pt x="182" y="279"/>
                    <a:pt x="212" y="274"/>
                  </a:cubicBezTo>
                  <a:cubicBezTo>
                    <a:pt x="242" y="269"/>
                    <a:pt x="262" y="252"/>
                    <a:pt x="271" y="222"/>
                  </a:cubicBezTo>
                  <a:cubicBezTo>
                    <a:pt x="273" y="215"/>
                    <a:pt x="285" y="217"/>
                    <a:pt x="285" y="225"/>
                  </a:cubicBezTo>
                  <a:cubicBezTo>
                    <a:pt x="277" y="299"/>
                    <a:pt x="153" y="313"/>
                    <a:pt x="133" y="24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2322"/>
            <p:cNvSpPr>
              <a:spLocks/>
            </p:cNvSpPr>
            <p:nvPr/>
          </p:nvSpPr>
          <p:spPr bwMode="auto">
            <a:xfrm>
              <a:off x="-34259838" y="12376693"/>
              <a:ext cx="120650" cy="120650"/>
            </a:xfrm>
            <a:custGeom>
              <a:avLst/>
              <a:gdLst>
                <a:gd name="T0" fmla="*/ 16 w 38"/>
                <a:gd name="T1" fmla="*/ 3 h 38"/>
                <a:gd name="T2" fmla="*/ 28 w 38"/>
                <a:gd name="T3" fmla="*/ 26 h 38"/>
                <a:gd name="T4" fmla="*/ 16 w 38"/>
                <a:gd name="T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16" y="3"/>
                  </a:moveTo>
                  <a:cubicBezTo>
                    <a:pt x="0" y="8"/>
                    <a:pt x="12" y="38"/>
                    <a:pt x="28" y="26"/>
                  </a:cubicBezTo>
                  <a:cubicBezTo>
                    <a:pt x="38" y="18"/>
                    <a:pt x="29" y="0"/>
                    <a:pt x="16" y="3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2323"/>
            <p:cNvSpPr>
              <a:spLocks/>
            </p:cNvSpPr>
            <p:nvPr/>
          </p:nvSpPr>
          <p:spPr bwMode="auto">
            <a:xfrm>
              <a:off x="-34380488" y="12392568"/>
              <a:ext cx="123825" cy="123825"/>
            </a:xfrm>
            <a:custGeom>
              <a:avLst/>
              <a:gdLst>
                <a:gd name="T0" fmla="*/ 17 w 39"/>
                <a:gd name="T1" fmla="*/ 4 h 39"/>
                <a:gd name="T2" fmla="*/ 29 w 39"/>
                <a:gd name="T3" fmla="*/ 26 h 39"/>
                <a:gd name="T4" fmla="*/ 17 w 39"/>
                <a:gd name="T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9">
                  <a:moveTo>
                    <a:pt x="17" y="4"/>
                  </a:moveTo>
                  <a:cubicBezTo>
                    <a:pt x="0" y="8"/>
                    <a:pt x="13" y="39"/>
                    <a:pt x="29" y="26"/>
                  </a:cubicBezTo>
                  <a:cubicBezTo>
                    <a:pt x="39" y="19"/>
                    <a:pt x="29" y="0"/>
                    <a:pt x="17" y="4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2324"/>
            <p:cNvSpPr>
              <a:spLocks noEditPoints="1"/>
            </p:cNvSpPr>
            <p:nvPr/>
          </p:nvSpPr>
          <p:spPr bwMode="auto">
            <a:xfrm>
              <a:off x="-34459863" y="11762331"/>
              <a:ext cx="1636712" cy="1550988"/>
            </a:xfrm>
            <a:custGeom>
              <a:avLst/>
              <a:gdLst>
                <a:gd name="T0" fmla="*/ 321 w 514"/>
                <a:gd name="T1" fmla="*/ 487 h 487"/>
                <a:gd name="T2" fmla="*/ 439 w 514"/>
                <a:gd name="T3" fmla="*/ 449 h 487"/>
                <a:gd name="T4" fmla="*/ 499 w 514"/>
                <a:gd name="T5" fmla="*/ 380 h 487"/>
                <a:gd name="T6" fmla="*/ 510 w 514"/>
                <a:gd name="T7" fmla="*/ 279 h 487"/>
                <a:gd name="T8" fmla="*/ 403 w 514"/>
                <a:gd name="T9" fmla="*/ 134 h 487"/>
                <a:gd name="T10" fmla="*/ 384 w 514"/>
                <a:gd name="T11" fmla="*/ 28 h 487"/>
                <a:gd name="T12" fmla="*/ 339 w 514"/>
                <a:gd name="T13" fmla="*/ 111 h 487"/>
                <a:gd name="T14" fmla="*/ 318 w 514"/>
                <a:gd name="T15" fmla="*/ 107 h 487"/>
                <a:gd name="T16" fmla="*/ 313 w 514"/>
                <a:gd name="T17" fmla="*/ 57 h 487"/>
                <a:gd name="T18" fmla="*/ 235 w 514"/>
                <a:gd name="T19" fmla="*/ 68 h 487"/>
                <a:gd name="T20" fmla="*/ 235 w 514"/>
                <a:gd name="T21" fmla="*/ 104 h 487"/>
                <a:gd name="T22" fmla="*/ 80 w 514"/>
                <a:gd name="T23" fmla="*/ 133 h 487"/>
                <a:gd name="T24" fmla="*/ 30 w 514"/>
                <a:gd name="T25" fmla="*/ 281 h 487"/>
                <a:gd name="T26" fmla="*/ 161 w 514"/>
                <a:gd name="T27" fmla="*/ 367 h 487"/>
                <a:gd name="T28" fmla="*/ 201 w 514"/>
                <a:gd name="T29" fmla="*/ 449 h 487"/>
                <a:gd name="T30" fmla="*/ 256 w 514"/>
                <a:gd name="T31" fmla="*/ 479 h 487"/>
                <a:gd name="T32" fmla="*/ 380 w 514"/>
                <a:gd name="T33" fmla="*/ 45 h 487"/>
                <a:gd name="T34" fmla="*/ 410 w 514"/>
                <a:gd name="T35" fmla="*/ 70 h 487"/>
                <a:gd name="T36" fmla="*/ 366 w 514"/>
                <a:gd name="T37" fmla="*/ 58 h 487"/>
                <a:gd name="T38" fmla="*/ 277 w 514"/>
                <a:gd name="T39" fmla="*/ 23 h 487"/>
                <a:gd name="T40" fmla="*/ 262 w 514"/>
                <a:gd name="T41" fmla="*/ 30 h 487"/>
                <a:gd name="T42" fmla="*/ 268 w 514"/>
                <a:gd name="T43" fmla="*/ 26 h 487"/>
                <a:gd name="T44" fmla="*/ 273 w 514"/>
                <a:gd name="T45" fmla="*/ 24 h 487"/>
                <a:gd name="T46" fmla="*/ 274 w 514"/>
                <a:gd name="T47" fmla="*/ 23 h 487"/>
                <a:gd name="T48" fmla="*/ 279 w 514"/>
                <a:gd name="T49" fmla="*/ 23 h 487"/>
                <a:gd name="T50" fmla="*/ 281 w 514"/>
                <a:gd name="T51" fmla="*/ 23 h 487"/>
                <a:gd name="T52" fmla="*/ 295 w 514"/>
                <a:gd name="T53" fmla="*/ 105 h 487"/>
                <a:gd name="T54" fmla="*/ 250 w 514"/>
                <a:gd name="T55" fmla="*/ 61 h 487"/>
                <a:gd name="T56" fmla="*/ 20 w 514"/>
                <a:gd name="T57" fmla="*/ 206 h 487"/>
                <a:gd name="T58" fmla="*/ 108 w 514"/>
                <a:gd name="T59" fmla="*/ 228 h 487"/>
                <a:gd name="T60" fmla="*/ 211 w 514"/>
                <a:gd name="T61" fmla="*/ 439 h 487"/>
                <a:gd name="T62" fmla="*/ 174 w 514"/>
                <a:gd name="T63" fmla="*/ 363 h 487"/>
                <a:gd name="T64" fmla="*/ 185 w 514"/>
                <a:gd name="T65" fmla="*/ 309 h 487"/>
                <a:gd name="T66" fmla="*/ 164 w 514"/>
                <a:gd name="T67" fmla="*/ 309 h 487"/>
                <a:gd name="T68" fmla="*/ 99 w 514"/>
                <a:gd name="T69" fmla="*/ 141 h 487"/>
                <a:gd name="T70" fmla="*/ 232 w 514"/>
                <a:gd name="T71" fmla="*/ 117 h 487"/>
                <a:gd name="T72" fmla="*/ 255 w 514"/>
                <a:gd name="T73" fmla="*/ 117 h 487"/>
                <a:gd name="T74" fmla="*/ 292 w 514"/>
                <a:gd name="T75" fmla="*/ 118 h 487"/>
                <a:gd name="T76" fmla="*/ 307 w 514"/>
                <a:gd name="T77" fmla="*/ 120 h 487"/>
                <a:gd name="T78" fmla="*/ 326 w 514"/>
                <a:gd name="T79" fmla="*/ 123 h 487"/>
                <a:gd name="T80" fmla="*/ 355 w 514"/>
                <a:gd name="T81" fmla="*/ 129 h 487"/>
                <a:gd name="T82" fmla="*/ 394 w 514"/>
                <a:gd name="T83" fmla="*/ 148 h 487"/>
                <a:gd name="T84" fmla="*/ 402 w 514"/>
                <a:gd name="T85" fmla="*/ 148 h 487"/>
                <a:gd name="T86" fmla="*/ 420 w 514"/>
                <a:gd name="T87" fmla="*/ 159 h 487"/>
                <a:gd name="T88" fmla="*/ 484 w 514"/>
                <a:gd name="T89" fmla="*/ 245 h 487"/>
                <a:gd name="T90" fmla="*/ 485 w 514"/>
                <a:gd name="T91" fmla="*/ 371 h 487"/>
                <a:gd name="T92" fmla="*/ 373 w 514"/>
                <a:gd name="T93" fmla="*/ 462 h 487"/>
                <a:gd name="T94" fmla="*/ 288 w 514"/>
                <a:gd name="T95" fmla="*/ 47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4" h="487">
                  <a:moveTo>
                    <a:pt x="258" y="479"/>
                  </a:moveTo>
                  <a:cubicBezTo>
                    <a:pt x="267" y="482"/>
                    <a:pt x="277" y="484"/>
                    <a:pt x="286" y="485"/>
                  </a:cubicBezTo>
                  <a:cubicBezTo>
                    <a:pt x="298" y="487"/>
                    <a:pt x="309" y="487"/>
                    <a:pt x="321" y="487"/>
                  </a:cubicBezTo>
                  <a:cubicBezTo>
                    <a:pt x="323" y="487"/>
                    <a:pt x="325" y="487"/>
                    <a:pt x="328" y="486"/>
                  </a:cubicBezTo>
                  <a:cubicBezTo>
                    <a:pt x="344" y="485"/>
                    <a:pt x="361" y="482"/>
                    <a:pt x="377" y="478"/>
                  </a:cubicBezTo>
                  <a:cubicBezTo>
                    <a:pt x="399" y="471"/>
                    <a:pt x="420" y="462"/>
                    <a:pt x="439" y="449"/>
                  </a:cubicBezTo>
                  <a:cubicBezTo>
                    <a:pt x="453" y="440"/>
                    <a:pt x="466" y="428"/>
                    <a:pt x="477" y="415"/>
                  </a:cubicBezTo>
                  <a:cubicBezTo>
                    <a:pt x="483" y="408"/>
                    <a:pt x="488" y="401"/>
                    <a:pt x="492" y="394"/>
                  </a:cubicBezTo>
                  <a:cubicBezTo>
                    <a:pt x="495" y="389"/>
                    <a:pt x="497" y="385"/>
                    <a:pt x="499" y="380"/>
                  </a:cubicBezTo>
                  <a:cubicBezTo>
                    <a:pt x="500" y="380"/>
                    <a:pt x="500" y="379"/>
                    <a:pt x="500" y="379"/>
                  </a:cubicBezTo>
                  <a:cubicBezTo>
                    <a:pt x="507" y="363"/>
                    <a:pt x="511" y="346"/>
                    <a:pt x="512" y="329"/>
                  </a:cubicBezTo>
                  <a:cubicBezTo>
                    <a:pt x="514" y="312"/>
                    <a:pt x="513" y="296"/>
                    <a:pt x="510" y="279"/>
                  </a:cubicBezTo>
                  <a:cubicBezTo>
                    <a:pt x="507" y="266"/>
                    <a:pt x="503" y="252"/>
                    <a:pt x="498" y="239"/>
                  </a:cubicBezTo>
                  <a:cubicBezTo>
                    <a:pt x="489" y="218"/>
                    <a:pt x="477" y="199"/>
                    <a:pt x="463" y="182"/>
                  </a:cubicBezTo>
                  <a:cubicBezTo>
                    <a:pt x="446" y="162"/>
                    <a:pt x="426" y="146"/>
                    <a:pt x="403" y="134"/>
                  </a:cubicBezTo>
                  <a:cubicBezTo>
                    <a:pt x="410" y="123"/>
                    <a:pt x="417" y="111"/>
                    <a:pt x="420" y="98"/>
                  </a:cubicBezTo>
                  <a:cubicBezTo>
                    <a:pt x="425" y="80"/>
                    <a:pt x="428" y="61"/>
                    <a:pt x="418" y="44"/>
                  </a:cubicBezTo>
                  <a:cubicBezTo>
                    <a:pt x="411" y="33"/>
                    <a:pt x="398" y="26"/>
                    <a:pt x="384" y="28"/>
                  </a:cubicBezTo>
                  <a:cubicBezTo>
                    <a:pt x="368" y="30"/>
                    <a:pt x="356" y="42"/>
                    <a:pt x="349" y="57"/>
                  </a:cubicBezTo>
                  <a:cubicBezTo>
                    <a:pt x="344" y="66"/>
                    <a:pt x="341" y="77"/>
                    <a:pt x="340" y="87"/>
                  </a:cubicBezTo>
                  <a:cubicBezTo>
                    <a:pt x="339" y="95"/>
                    <a:pt x="338" y="103"/>
                    <a:pt x="339" y="111"/>
                  </a:cubicBezTo>
                  <a:cubicBezTo>
                    <a:pt x="337" y="111"/>
                    <a:pt x="336" y="110"/>
                    <a:pt x="334" y="110"/>
                  </a:cubicBezTo>
                  <a:cubicBezTo>
                    <a:pt x="334" y="110"/>
                    <a:pt x="334" y="110"/>
                    <a:pt x="334" y="110"/>
                  </a:cubicBezTo>
                  <a:cubicBezTo>
                    <a:pt x="329" y="109"/>
                    <a:pt x="323" y="108"/>
                    <a:pt x="318" y="107"/>
                  </a:cubicBezTo>
                  <a:cubicBezTo>
                    <a:pt x="318" y="107"/>
                    <a:pt x="317" y="107"/>
                    <a:pt x="317" y="107"/>
                  </a:cubicBezTo>
                  <a:cubicBezTo>
                    <a:pt x="314" y="107"/>
                    <a:pt x="310" y="106"/>
                    <a:pt x="307" y="106"/>
                  </a:cubicBezTo>
                  <a:cubicBezTo>
                    <a:pt x="311" y="90"/>
                    <a:pt x="314" y="73"/>
                    <a:pt x="313" y="57"/>
                  </a:cubicBezTo>
                  <a:cubicBezTo>
                    <a:pt x="312" y="44"/>
                    <a:pt x="310" y="31"/>
                    <a:pt x="302" y="21"/>
                  </a:cubicBezTo>
                  <a:cubicBezTo>
                    <a:pt x="286" y="0"/>
                    <a:pt x="258" y="7"/>
                    <a:pt x="245" y="27"/>
                  </a:cubicBezTo>
                  <a:cubicBezTo>
                    <a:pt x="237" y="39"/>
                    <a:pt x="234" y="54"/>
                    <a:pt x="235" y="68"/>
                  </a:cubicBezTo>
                  <a:cubicBezTo>
                    <a:pt x="236" y="77"/>
                    <a:pt x="239" y="86"/>
                    <a:pt x="242" y="94"/>
                  </a:cubicBezTo>
                  <a:cubicBezTo>
                    <a:pt x="243" y="97"/>
                    <a:pt x="245" y="100"/>
                    <a:pt x="247" y="103"/>
                  </a:cubicBezTo>
                  <a:cubicBezTo>
                    <a:pt x="243" y="104"/>
                    <a:pt x="239" y="104"/>
                    <a:pt x="235" y="104"/>
                  </a:cubicBezTo>
                  <a:cubicBezTo>
                    <a:pt x="233" y="104"/>
                    <a:pt x="231" y="104"/>
                    <a:pt x="229" y="104"/>
                  </a:cubicBezTo>
                  <a:cubicBezTo>
                    <a:pt x="226" y="104"/>
                    <a:pt x="222" y="105"/>
                    <a:pt x="219" y="105"/>
                  </a:cubicBezTo>
                  <a:cubicBezTo>
                    <a:pt x="172" y="109"/>
                    <a:pt x="125" y="120"/>
                    <a:pt x="80" y="133"/>
                  </a:cubicBezTo>
                  <a:cubicBezTo>
                    <a:pt x="79" y="132"/>
                    <a:pt x="79" y="132"/>
                    <a:pt x="78" y="132"/>
                  </a:cubicBezTo>
                  <a:cubicBezTo>
                    <a:pt x="38" y="136"/>
                    <a:pt x="6" y="175"/>
                    <a:pt x="3" y="213"/>
                  </a:cubicBezTo>
                  <a:cubicBezTo>
                    <a:pt x="0" y="239"/>
                    <a:pt x="8" y="268"/>
                    <a:pt x="30" y="281"/>
                  </a:cubicBezTo>
                  <a:cubicBezTo>
                    <a:pt x="31" y="282"/>
                    <a:pt x="32" y="284"/>
                    <a:pt x="33" y="284"/>
                  </a:cubicBezTo>
                  <a:cubicBezTo>
                    <a:pt x="69" y="305"/>
                    <a:pt x="118" y="325"/>
                    <a:pt x="162" y="323"/>
                  </a:cubicBezTo>
                  <a:cubicBezTo>
                    <a:pt x="160" y="338"/>
                    <a:pt x="159" y="353"/>
                    <a:pt x="161" y="367"/>
                  </a:cubicBezTo>
                  <a:cubicBezTo>
                    <a:pt x="162" y="381"/>
                    <a:pt x="166" y="396"/>
                    <a:pt x="172" y="409"/>
                  </a:cubicBezTo>
                  <a:cubicBezTo>
                    <a:pt x="177" y="420"/>
                    <a:pt x="183" y="431"/>
                    <a:pt x="192" y="440"/>
                  </a:cubicBezTo>
                  <a:cubicBezTo>
                    <a:pt x="195" y="443"/>
                    <a:pt x="198" y="446"/>
                    <a:pt x="201" y="449"/>
                  </a:cubicBezTo>
                  <a:cubicBezTo>
                    <a:pt x="209" y="456"/>
                    <a:pt x="218" y="462"/>
                    <a:pt x="227" y="467"/>
                  </a:cubicBezTo>
                  <a:cubicBezTo>
                    <a:pt x="232" y="470"/>
                    <a:pt x="237" y="472"/>
                    <a:pt x="243" y="474"/>
                  </a:cubicBezTo>
                  <a:cubicBezTo>
                    <a:pt x="247" y="476"/>
                    <a:pt x="251" y="477"/>
                    <a:pt x="256" y="479"/>
                  </a:cubicBezTo>
                  <a:cubicBezTo>
                    <a:pt x="256" y="479"/>
                    <a:pt x="257" y="479"/>
                    <a:pt x="258" y="479"/>
                  </a:cubicBezTo>
                  <a:close/>
                  <a:moveTo>
                    <a:pt x="366" y="58"/>
                  </a:moveTo>
                  <a:cubicBezTo>
                    <a:pt x="370" y="52"/>
                    <a:pt x="375" y="47"/>
                    <a:pt x="380" y="45"/>
                  </a:cubicBezTo>
                  <a:cubicBezTo>
                    <a:pt x="385" y="42"/>
                    <a:pt x="388" y="42"/>
                    <a:pt x="394" y="43"/>
                  </a:cubicBezTo>
                  <a:cubicBezTo>
                    <a:pt x="397" y="44"/>
                    <a:pt x="402" y="47"/>
                    <a:pt x="405" y="51"/>
                  </a:cubicBezTo>
                  <a:cubicBezTo>
                    <a:pt x="408" y="56"/>
                    <a:pt x="410" y="63"/>
                    <a:pt x="410" y="70"/>
                  </a:cubicBezTo>
                  <a:cubicBezTo>
                    <a:pt x="411" y="91"/>
                    <a:pt x="403" y="111"/>
                    <a:pt x="392" y="129"/>
                  </a:cubicBezTo>
                  <a:cubicBezTo>
                    <a:pt x="380" y="123"/>
                    <a:pt x="368" y="118"/>
                    <a:pt x="355" y="115"/>
                  </a:cubicBezTo>
                  <a:cubicBezTo>
                    <a:pt x="354" y="95"/>
                    <a:pt x="355" y="74"/>
                    <a:pt x="366" y="58"/>
                  </a:cubicBezTo>
                  <a:close/>
                  <a:moveTo>
                    <a:pt x="277" y="23"/>
                  </a:move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9" y="23"/>
                    <a:pt x="277" y="23"/>
                  </a:cubicBezTo>
                  <a:close/>
                  <a:moveTo>
                    <a:pt x="262" y="30"/>
                  </a:moveTo>
                  <a:cubicBezTo>
                    <a:pt x="262" y="30"/>
                    <a:pt x="262" y="30"/>
                    <a:pt x="262" y="30"/>
                  </a:cubicBezTo>
                  <a:cubicBezTo>
                    <a:pt x="262" y="30"/>
                    <a:pt x="262" y="30"/>
                    <a:pt x="262" y="30"/>
                  </a:cubicBezTo>
                  <a:cubicBezTo>
                    <a:pt x="262" y="30"/>
                    <a:pt x="264" y="29"/>
                    <a:pt x="264" y="28"/>
                  </a:cubicBezTo>
                  <a:cubicBezTo>
                    <a:pt x="265" y="27"/>
                    <a:pt x="266" y="27"/>
                    <a:pt x="267" y="26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6"/>
                    <a:pt x="268" y="25"/>
                    <a:pt x="269" y="25"/>
                  </a:cubicBezTo>
                  <a:cubicBezTo>
                    <a:pt x="270" y="25"/>
                    <a:pt x="271" y="24"/>
                    <a:pt x="272" y="24"/>
                  </a:cubicBezTo>
                  <a:cubicBezTo>
                    <a:pt x="272" y="24"/>
                    <a:pt x="272" y="24"/>
                    <a:pt x="273" y="24"/>
                  </a:cubicBezTo>
                  <a:cubicBezTo>
                    <a:pt x="272" y="24"/>
                    <a:pt x="273" y="23"/>
                    <a:pt x="273" y="24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73" y="23"/>
                    <a:pt x="274" y="23"/>
                    <a:pt x="274" y="23"/>
                  </a:cubicBezTo>
                  <a:cubicBezTo>
                    <a:pt x="275" y="23"/>
                    <a:pt x="276" y="23"/>
                    <a:pt x="277" y="23"/>
                  </a:cubicBezTo>
                  <a:cubicBezTo>
                    <a:pt x="277" y="23"/>
                    <a:pt x="278" y="23"/>
                    <a:pt x="278" y="23"/>
                  </a:cubicBezTo>
                  <a:cubicBezTo>
                    <a:pt x="278" y="23"/>
                    <a:pt x="279" y="23"/>
                    <a:pt x="279" y="23"/>
                  </a:cubicBezTo>
                  <a:cubicBezTo>
                    <a:pt x="280" y="23"/>
                    <a:pt x="280" y="23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79" y="23"/>
                    <a:pt x="282" y="24"/>
                    <a:pt x="281" y="23"/>
                  </a:cubicBezTo>
                  <a:cubicBezTo>
                    <a:pt x="286" y="25"/>
                    <a:pt x="288" y="26"/>
                    <a:pt x="290" y="30"/>
                  </a:cubicBezTo>
                  <a:cubicBezTo>
                    <a:pt x="293" y="35"/>
                    <a:pt x="296" y="41"/>
                    <a:pt x="297" y="47"/>
                  </a:cubicBezTo>
                  <a:cubicBezTo>
                    <a:pt x="301" y="66"/>
                    <a:pt x="298" y="86"/>
                    <a:pt x="295" y="105"/>
                  </a:cubicBezTo>
                  <a:cubicBezTo>
                    <a:pt x="285" y="104"/>
                    <a:pt x="275" y="103"/>
                    <a:pt x="265" y="103"/>
                  </a:cubicBezTo>
                  <a:cubicBezTo>
                    <a:pt x="261" y="97"/>
                    <a:pt x="258" y="92"/>
                    <a:pt x="255" y="85"/>
                  </a:cubicBezTo>
                  <a:cubicBezTo>
                    <a:pt x="252" y="77"/>
                    <a:pt x="250" y="69"/>
                    <a:pt x="250" y="61"/>
                  </a:cubicBezTo>
                  <a:cubicBezTo>
                    <a:pt x="250" y="50"/>
                    <a:pt x="254" y="39"/>
                    <a:pt x="262" y="30"/>
                  </a:cubicBezTo>
                  <a:close/>
                  <a:moveTo>
                    <a:pt x="43" y="270"/>
                  </a:moveTo>
                  <a:cubicBezTo>
                    <a:pt x="19" y="260"/>
                    <a:pt x="14" y="230"/>
                    <a:pt x="20" y="206"/>
                  </a:cubicBezTo>
                  <a:cubicBezTo>
                    <a:pt x="28" y="173"/>
                    <a:pt x="51" y="157"/>
                    <a:pt x="81" y="147"/>
                  </a:cubicBezTo>
                  <a:cubicBezTo>
                    <a:pt x="82" y="147"/>
                    <a:pt x="82" y="147"/>
                    <a:pt x="83" y="148"/>
                  </a:cubicBezTo>
                  <a:cubicBezTo>
                    <a:pt x="113" y="154"/>
                    <a:pt x="113" y="205"/>
                    <a:pt x="108" y="228"/>
                  </a:cubicBezTo>
                  <a:cubicBezTo>
                    <a:pt x="102" y="258"/>
                    <a:pt x="77" y="285"/>
                    <a:pt x="43" y="270"/>
                  </a:cubicBezTo>
                  <a:close/>
                  <a:moveTo>
                    <a:pt x="235" y="455"/>
                  </a:moveTo>
                  <a:cubicBezTo>
                    <a:pt x="227" y="450"/>
                    <a:pt x="219" y="445"/>
                    <a:pt x="211" y="439"/>
                  </a:cubicBezTo>
                  <a:cubicBezTo>
                    <a:pt x="209" y="436"/>
                    <a:pt x="206" y="434"/>
                    <a:pt x="204" y="431"/>
                  </a:cubicBezTo>
                  <a:cubicBezTo>
                    <a:pt x="195" y="422"/>
                    <a:pt x="189" y="412"/>
                    <a:pt x="184" y="402"/>
                  </a:cubicBezTo>
                  <a:cubicBezTo>
                    <a:pt x="179" y="389"/>
                    <a:pt x="176" y="376"/>
                    <a:pt x="174" y="363"/>
                  </a:cubicBezTo>
                  <a:cubicBezTo>
                    <a:pt x="173" y="350"/>
                    <a:pt x="173" y="336"/>
                    <a:pt x="174" y="322"/>
                  </a:cubicBezTo>
                  <a:cubicBezTo>
                    <a:pt x="179" y="321"/>
                    <a:pt x="183" y="321"/>
                    <a:pt x="187" y="320"/>
                  </a:cubicBezTo>
                  <a:cubicBezTo>
                    <a:pt x="193" y="318"/>
                    <a:pt x="192" y="309"/>
                    <a:pt x="185" y="309"/>
                  </a:cubicBezTo>
                  <a:cubicBezTo>
                    <a:pt x="182" y="309"/>
                    <a:pt x="180" y="309"/>
                    <a:pt x="177" y="309"/>
                  </a:cubicBezTo>
                  <a:cubicBezTo>
                    <a:pt x="177" y="302"/>
                    <a:pt x="168" y="299"/>
                    <a:pt x="164" y="306"/>
                  </a:cubicBezTo>
                  <a:cubicBezTo>
                    <a:pt x="164" y="307"/>
                    <a:pt x="164" y="308"/>
                    <a:pt x="164" y="309"/>
                  </a:cubicBezTo>
                  <a:cubicBezTo>
                    <a:pt x="133" y="306"/>
                    <a:pt x="103" y="298"/>
                    <a:pt x="75" y="287"/>
                  </a:cubicBezTo>
                  <a:cubicBezTo>
                    <a:pt x="103" y="280"/>
                    <a:pt x="120" y="255"/>
                    <a:pt x="124" y="223"/>
                  </a:cubicBezTo>
                  <a:cubicBezTo>
                    <a:pt x="126" y="198"/>
                    <a:pt x="123" y="156"/>
                    <a:pt x="99" y="141"/>
                  </a:cubicBezTo>
                  <a:cubicBezTo>
                    <a:pt x="136" y="130"/>
                    <a:pt x="176" y="122"/>
                    <a:pt x="216" y="118"/>
                  </a:cubicBezTo>
                  <a:cubicBezTo>
                    <a:pt x="221" y="118"/>
                    <a:pt x="226" y="118"/>
                    <a:pt x="231" y="117"/>
                  </a:cubicBezTo>
                  <a:cubicBezTo>
                    <a:pt x="231" y="117"/>
                    <a:pt x="232" y="117"/>
                    <a:pt x="232" y="117"/>
                  </a:cubicBezTo>
                  <a:cubicBezTo>
                    <a:pt x="237" y="117"/>
                    <a:pt x="242" y="117"/>
                    <a:pt x="247" y="117"/>
                  </a:cubicBezTo>
                  <a:cubicBezTo>
                    <a:pt x="247" y="117"/>
                    <a:pt x="248" y="117"/>
                    <a:pt x="248" y="117"/>
                  </a:cubicBezTo>
                  <a:cubicBezTo>
                    <a:pt x="250" y="117"/>
                    <a:pt x="253" y="117"/>
                    <a:pt x="255" y="117"/>
                  </a:cubicBezTo>
                  <a:cubicBezTo>
                    <a:pt x="256" y="118"/>
                    <a:pt x="258" y="120"/>
                    <a:pt x="259" y="122"/>
                  </a:cubicBezTo>
                  <a:cubicBezTo>
                    <a:pt x="264" y="126"/>
                    <a:pt x="271" y="122"/>
                    <a:pt x="271" y="117"/>
                  </a:cubicBezTo>
                  <a:cubicBezTo>
                    <a:pt x="278" y="117"/>
                    <a:pt x="285" y="117"/>
                    <a:pt x="292" y="118"/>
                  </a:cubicBezTo>
                  <a:cubicBezTo>
                    <a:pt x="292" y="124"/>
                    <a:pt x="301" y="126"/>
                    <a:pt x="303" y="120"/>
                  </a:cubicBezTo>
                  <a:cubicBezTo>
                    <a:pt x="303" y="120"/>
                    <a:pt x="303" y="119"/>
                    <a:pt x="303" y="119"/>
                  </a:cubicBezTo>
                  <a:cubicBezTo>
                    <a:pt x="305" y="119"/>
                    <a:pt x="306" y="119"/>
                    <a:pt x="307" y="120"/>
                  </a:cubicBezTo>
                  <a:cubicBezTo>
                    <a:pt x="308" y="120"/>
                    <a:pt x="310" y="120"/>
                    <a:pt x="311" y="120"/>
                  </a:cubicBezTo>
                  <a:cubicBezTo>
                    <a:pt x="315" y="121"/>
                    <a:pt x="319" y="121"/>
                    <a:pt x="322" y="122"/>
                  </a:cubicBezTo>
                  <a:cubicBezTo>
                    <a:pt x="324" y="122"/>
                    <a:pt x="325" y="122"/>
                    <a:pt x="326" y="123"/>
                  </a:cubicBezTo>
                  <a:cubicBezTo>
                    <a:pt x="331" y="123"/>
                    <a:pt x="336" y="124"/>
                    <a:pt x="340" y="125"/>
                  </a:cubicBezTo>
                  <a:cubicBezTo>
                    <a:pt x="340" y="127"/>
                    <a:pt x="341" y="128"/>
                    <a:pt x="341" y="130"/>
                  </a:cubicBezTo>
                  <a:cubicBezTo>
                    <a:pt x="343" y="136"/>
                    <a:pt x="353" y="135"/>
                    <a:pt x="355" y="129"/>
                  </a:cubicBezTo>
                  <a:cubicBezTo>
                    <a:pt x="365" y="132"/>
                    <a:pt x="376" y="136"/>
                    <a:pt x="386" y="140"/>
                  </a:cubicBezTo>
                  <a:cubicBezTo>
                    <a:pt x="385" y="141"/>
                    <a:pt x="385" y="141"/>
                    <a:pt x="385" y="141"/>
                  </a:cubicBezTo>
                  <a:cubicBezTo>
                    <a:pt x="382" y="147"/>
                    <a:pt x="390" y="154"/>
                    <a:pt x="394" y="148"/>
                  </a:cubicBezTo>
                  <a:cubicBezTo>
                    <a:pt x="395" y="147"/>
                    <a:pt x="395" y="146"/>
                    <a:pt x="396" y="145"/>
                  </a:cubicBezTo>
                  <a:cubicBezTo>
                    <a:pt x="398" y="146"/>
                    <a:pt x="399" y="147"/>
                    <a:pt x="401" y="148"/>
                  </a:cubicBezTo>
                  <a:cubicBezTo>
                    <a:pt x="401" y="148"/>
                    <a:pt x="402" y="148"/>
                    <a:pt x="402" y="148"/>
                  </a:cubicBezTo>
                  <a:cubicBezTo>
                    <a:pt x="405" y="150"/>
                    <a:pt x="408" y="152"/>
                    <a:pt x="410" y="153"/>
                  </a:cubicBezTo>
                  <a:cubicBezTo>
                    <a:pt x="411" y="153"/>
                    <a:pt x="411" y="153"/>
                    <a:pt x="411" y="154"/>
                  </a:cubicBezTo>
                  <a:cubicBezTo>
                    <a:pt x="414" y="155"/>
                    <a:pt x="417" y="157"/>
                    <a:pt x="420" y="159"/>
                  </a:cubicBezTo>
                  <a:cubicBezTo>
                    <a:pt x="420" y="159"/>
                    <a:pt x="420" y="159"/>
                    <a:pt x="420" y="159"/>
                  </a:cubicBezTo>
                  <a:cubicBezTo>
                    <a:pt x="430" y="166"/>
                    <a:pt x="439" y="174"/>
                    <a:pt x="448" y="184"/>
                  </a:cubicBezTo>
                  <a:cubicBezTo>
                    <a:pt x="464" y="202"/>
                    <a:pt x="476" y="222"/>
                    <a:pt x="484" y="245"/>
                  </a:cubicBezTo>
                  <a:cubicBezTo>
                    <a:pt x="489" y="257"/>
                    <a:pt x="492" y="269"/>
                    <a:pt x="494" y="281"/>
                  </a:cubicBezTo>
                  <a:cubicBezTo>
                    <a:pt x="497" y="296"/>
                    <a:pt x="498" y="310"/>
                    <a:pt x="496" y="324"/>
                  </a:cubicBezTo>
                  <a:cubicBezTo>
                    <a:pt x="495" y="340"/>
                    <a:pt x="492" y="356"/>
                    <a:pt x="485" y="371"/>
                  </a:cubicBezTo>
                  <a:cubicBezTo>
                    <a:pt x="480" y="384"/>
                    <a:pt x="472" y="396"/>
                    <a:pt x="462" y="407"/>
                  </a:cubicBezTo>
                  <a:cubicBezTo>
                    <a:pt x="454" y="417"/>
                    <a:pt x="444" y="425"/>
                    <a:pt x="434" y="433"/>
                  </a:cubicBezTo>
                  <a:cubicBezTo>
                    <a:pt x="416" y="446"/>
                    <a:pt x="395" y="456"/>
                    <a:pt x="373" y="462"/>
                  </a:cubicBezTo>
                  <a:cubicBezTo>
                    <a:pt x="358" y="467"/>
                    <a:pt x="342" y="470"/>
                    <a:pt x="327" y="471"/>
                  </a:cubicBezTo>
                  <a:cubicBezTo>
                    <a:pt x="324" y="471"/>
                    <a:pt x="322" y="471"/>
                    <a:pt x="320" y="471"/>
                  </a:cubicBezTo>
                  <a:cubicBezTo>
                    <a:pt x="309" y="471"/>
                    <a:pt x="299" y="471"/>
                    <a:pt x="288" y="470"/>
                  </a:cubicBezTo>
                  <a:cubicBezTo>
                    <a:pt x="279" y="469"/>
                    <a:pt x="271" y="467"/>
                    <a:pt x="263" y="465"/>
                  </a:cubicBezTo>
                  <a:cubicBezTo>
                    <a:pt x="253" y="462"/>
                    <a:pt x="244" y="459"/>
                    <a:pt x="235" y="455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2325"/>
            <p:cNvSpPr>
              <a:spLocks/>
            </p:cNvSpPr>
            <p:nvPr/>
          </p:nvSpPr>
          <p:spPr bwMode="auto">
            <a:xfrm>
              <a:off x="-33326388" y="12430668"/>
              <a:ext cx="338137" cy="363538"/>
            </a:xfrm>
            <a:custGeom>
              <a:avLst/>
              <a:gdLst>
                <a:gd name="T0" fmla="*/ 57 w 106"/>
                <a:gd name="T1" fmla="*/ 113 h 114"/>
                <a:gd name="T2" fmla="*/ 102 w 106"/>
                <a:gd name="T3" fmla="*/ 71 h 114"/>
                <a:gd name="T4" fmla="*/ 92 w 106"/>
                <a:gd name="T5" fmla="*/ 21 h 114"/>
                <a:gd name="T6" fmla="*/ 69 w 106"/>
                <a:gd name="T7" fmla="*/ 4 h 114"/>
                <a:gd name="T8" fmla="*/ 15 w 106"/>
                <a:gd name="T9" fmla="*/ 30 h 114"/>
                <a:gd name="T10" fmla="*/ 21 w 106"/>
                <a:gd name="T11" fmla="*/ 96 h 114"/>
                <a:gd name="T12" fmla="*/ 57 w 106"/>
                <a:gd name="T13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14">
                  <a:moveTo>
                    <a:pt x="57" y="113"/>
                  </a:moveTo>
                  <a:cubicBezTo>
                    <a:pt x="79" y="112"/>
                    <a:pt x="96" y="91"/>
                    <a:pt x="102" y="71"/>
                  </a:cubicBezTo>
                  <a:cubicBezTo>
                    <a:pt x="106" y="56"/>
                    <a:pt x="102" y="35"/>
                    <a:pt x="92" y="21"/>
                  </a:cubicBezTo>
                  <a:cubicBezTo>
                    <a:pt x="87" y="13"/>
                    <a:pt x="79" y="6"/>
                    <a:pt x="69" y="4"/>
                  </a:cubicBezTo>
                  <a:cubicBezTo>
                    <a:pt x="49" y="0"/>
                    <a:pt x="27" y="14"/>
                    <a:pt x="15" y="30"/>
                  </a:cubicBezTo>
                  <a:cubicBezTo>
                    <a:pt x="0" y="51"/>
                    <a:pt x="4" y="77"/>
                    <a:pt x="21" y="96"/>
                  </a:cubicBezTo>
                  <a:cubicBezTo>
                    <a:pt x="30" y="106"/>
                    <a:pt x="43" y="114"/>
                    <a:pt x="57" y="113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2326"/>
            <p:cNvSpPr>
              <a:spLocks/>
            </p:cNvSpPr>
            <p:nvPr/>
          </p:nvSpPr>
          <p:spPr bwMode="auto">
            <a:xfrm>
              <a:off x="-33915350" y="12221118"/>
              <a:ext cx="168275" cy="152400"/>
            </a:xfrm>
            <a:custGeom>
              <a:avLst/>
              <a:gdLst>
                <a:gd name="T0" fmla="*/ 49 w 53"/>
                <a:gd name="T1" fmla="*/ 18 h 48"/>
                <a:gd name="T2" fmla="*/ 37 w 53"/>
                <a:gd name="T3" fmla="*/ 4 h 48"/>
                <a:gd name="T4" fmla="*/ 19 w 53"/>
                <a:gd name="T5" fmla="*/ 4 h 48"/>
                <a:gd name="T6" fmla="*/ 5 w 53"/>
                <a:gd name="T7" fmla="*/ 33 h 48"/>
                <a:gd name="T8" fmla="*/ 6 w 53"/>
                <a:gd name="T9" fmla="*/ 36 h 48"/>
                <a:gd name="T10" fmla="*/ 7 w 53"/>
                <a:gd name="T11" fmla="*/ 33 h 48"/>
                <a:gd name="T12" fmla="*/ 27 w 53"/>
                <a:gd name="T13" fmla="*/ 29 h 48"/>
                <a:gd name="T14" fmla="*/ 23 w 53"/>
                <a:gd name="T15" fmla="*/ 47 h 48"/>
                <a:gd name="T16" fmla="*/ 43 w 53"/>
                <a:gd name="T17" fmla="*/ 44 h 48"/>
                <a:gd name="T18" fmla="*/ 49 w 53"/>
                <a:gd name="T19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8">
                  <a:moveTo>
                    <a:pt x="49" y="18"/>
                  </a:moveTo>
                  <a:cubicBezTo>
                    <a:pt x="47" y="12"/>
                    <a:pt x="43" y="7"/>
                    <a:pt x="37" y="4"/>
                  </a:cubicBezTo>
                  <a:cubicBezTo>
                    <a:pt x="31" y="0"/>
                    <a:pt x="26" y="1"/>
                    <a:pt x="19" y="4"/>
                  </a:cubicBezTo>
                  <a:cubicBezTo>
                    <a:pt x="8" y="10"/>
                    <a:pt x="0" y="20"/>
                    <a:pt x="5" y="33"/>
                  </a:cubicBezTo>
                  <a:cubicBezTo>
                    <a:pt x="5" y="34"/>
                    <a:pt x="5" y="35"/>
                    <a:pt x="6" y="36"/>
                  </a:cubicBezTo>
                  <a:cubicBezTo>
                    <a:pt x="6" y="35"/>
                    <a:pt x="6" y="34"/>
                    <a:pt x="7" y="33"/>
                  </a:cubicBezTo>
                  <a:cubicBezTo>
                    <a:pt x="9" y="25"/>
                    <a:pt x="22" y="22"/>
                    <a:pt x="27" y="29"/>
                  </a:cubicBezTo>
                  <a:cubicBezTo>
                    <a:pt x="31" y="35"/>
                    <a:pt x="28" y="44"/>
                    <a:pt x="23" y="47"/>
                  </a:cubicBezTo>
                  <a:cubicBezTo>
                    <a:pt x="30" y="48"/>
                    <a:pt x="37" y="47"/>
                    <a:pt x="43" y="44"/>
                  </a:cubicBezTo>
                  <a:cubicBezTo>
                    <a:pt x="52" y="39"/>
                    <a:pt x="53" y="27"/>
                    <a:pt x="4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2327"/>
            <p:cNvSpPr>
              <a:spLocks/>
            </p:cNvSpPr>
            <p:nvPr/>
          </p:nvSpPr>
          <p:spPr bwMode="auto">
            <a:xfrm>
              <a:off x="-33613725" y="12236993"/>
              <a:ext cx="163512" cy="171450"/>
            </a:xfrm>
            <a:custGeom>
              <a:avLst/>
              <a:gdLst>
                <a:gd name="T0" fmla="*/ 2 w 51"/>
                <a:gd name="T1" fmla="*/ 35 h 54"/>
                <a:gd name="T2" fmla="*/ 23 w 51"/>
                <a:gd name="T3" fmla="*/ 31 h 54"/>
                <a:gd name="T4" fmla="*/ 16 w 51"/>
                <a:gd name="T5" fmla="*/ 50 h 54"/>
                <a:gd name="T6" fmla="*/ 13 w 51"/>
                <a:gd name="T7" fmla="*/ 50 h 54"/>
                <a:gd name="T8" fmla="*/ 27 w 51"/>
                <a:gd name="T9" fmla="*/ 54 h 54"/>
                <a:gd name="T10" fmla="*/ 51 w 51"/>
                <a:gd name="T11" fmla="*/ 29 h 54"/>
                <a:gd name="T12" fmla="*/ 41 w 51"/>
                <a:gd name="T13" fmla="*/ 9 h 54"/>
                <a:gd name="T14" fmla="*/ 31 w 51"/>
                <a:gd name="T15" fmla="*/ 3 h 54"/>
                <a:gd name="T16" fmla="*/ 9 w 51"/>
                <a:gd name="T17" fmla="*/ 4 h 54"/>
                <a:gd name="T18" fmla="*/ 0 w 51"/>
                <a:gd name="T19" fmla="*/ 25 h 54"/>
                <a:gd name="T20" fmla="*/ 2 w 51"/>
                <a:gd name="T21" fmla="*/ 37 h 54"/>
                <a:gd name="T22" fmla="*/ 2 w 51"/>
                <a:gd name="T23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2" y="35"/>
                  </a:moveTo>
                  <a:cubicBezTo>
                    <a:pt x="5" y="26"/>
                    <a:pt x="18" y="23"/>
                    <a:pt x="23" y="31"/>
                  </a:cubicBezTo>
                  <a:cubicBezTo>
                    <a:pt x="27" y="37"/>
                    <a:pt x="23" y="48"/>
                    <a:pt x="16" y="50"/>
                  </a:cubicBezTo>
                  <a:cubicBezTo>
                    <a:pt x="15" y="50"/>
                    <a:pt x="14" y="50"/>
                    <a:pt x="13" y="50"/>
                  </a:cubicBezTo>
                  <a:cubicBezTo>
                    <a:pt x="17" y="52"/>
                    <a:pt x="22" y="54"/>
                    <a:pt x="27" y="54"/>
                  </a:cubicBezTo>
                  <a:cubicBezTo>
                    <a:pt x="41" y="53"/>
                    <a:pt x="51" y="43"/>
                    <a:pt x="51" y="29"/>
                  </a:cubicBezTo>
                  <a:cubicBezTo>
                    <a:pt x="50" y="21"/>
                    <a:pt x="47" y="14"/>
                    <a:pt x="41" y="9"/>
                  </a:cubicBezTo>
                  <a:cubicBezTo>
                    <a:pt x="38" y="6"/>
                    <a:pt x="35" y="4"/>
                    <a:pt x="31" y="3"/>
                  </a:cubicBezTo>
                  <a:cubicBezTo>
                    <a:pt x="25" y="0"/>
                    <a:pt x="15" y="0"/>
                    <a:pt x="9" y="4"/>
                  </a:cubicBezTo>
                  <a:cubicBezTo>
                    <a:pt x="3" y="9"/>
                    <a:pt x="0" y="18"/>
                    <a:pt x="0" y="25"/>
                  </a:cubicBezTo>
                  <a:cubicBezTo>
                    <a:pt x="0" y="29"/>
                    <a:pt x="0" y="33"/>
                    <a:pt x="2" y="37"/>
                  </a:cubicBezTo>
                  <a:cubicBezTo>
                    <a:pt x="2" y="36"/>
                    <a:pt x="2" y="35"/>
                    <a:pt x="2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2328"/>
            <p:cNvSpPr>
              <a:spLocks/>
            </p:cNvSpPr>
            <p:nvPr/>
          </p:nvSpPr>
          <p:spPr bwMode="auto">
            <a:xfrm>
              <a:off x="-33605788" y="12310018"/>
              <a:ext cx="79375" cy="85725"/>
            </a:xfrm>
            <a:custGeom>
              <a:avLst/>
              <a:gdLst>
                <a:gd name="T0" fmla="*/ 21 w 25"/>
                <a:gd name="T1" fmla="*/ 8 h 27"/>
                <a:gd name="T2" fmla="*/ 0 w 25"/>
                <a:gd name="T3" fmla="*/ 12 h 27"/>
                <a:gd name="T4" fmla="*/ 0 w 25"/>
                <a:gd name="T5" fmla="*/ 14 h 27"/>
                <a:gd name="T6" fmla="*/ 11 w 25"/>
                <a:gd name="T7" fmla="*/ 27 h 27"/>
                <a:gd name="T8" fmla="*/ 14 w 25"/>
                <a:gd name="T9" fmla="*/ 27 h 27"/>
                <a:gd name="T10" fmla="*/ 21 w 25"/>
                <a:gd name="T11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7">
                  <a:moveTo>
                    <a:pt x="21" y="8"/>
                  </a:moveTo>
                  <a:cubicBezTo>
                    <a:pt x="16" y="0"/>
                    <a:pt x="3" y="3"/>
                    <a:pt x="0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2" y="20"/>
                    <a:pt x="6" y="24"/>
                    <a:pt x="11" y="27"/>
                  </a:cubicBezTo>
                  <a:cubicBezTo>
                    <a:pt x="12" y="27"/>
                    <a:pt x="13" y="27"/>
                    <a:pt x="14" y="27"/>
                  </a:cubicBezTo>
                  <a:cubicBezTo>
                    <a:pt x="21" y="25"/>
                    <a:pt x="25" y="14"/>
                    <a:pt x="2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2329"/>
            <p:cNvSpPr>
              <a:spLocks/>
            </p:cNvSpPr>
            <p:nvPr/>
          </p:nvSpPr>
          <p:spPr bwMode="auto">
            <a:xfrm>
              <a:off x="-33896300" y="12290968"/>
              <a:ext cx="79375" cy="79375"/>
            </a:xfrm>
            <a:custGeom>
              <a:avLst/>
              <a:gdLst>
                <a:gd name="T0" fmla="*/ 21 w 25"/>
                <a:gd name="T1" fmla="*/ 7 h 25"/>
                <a:gd name="T2" fmla="*/ 1 w 25"/>
                <a:gd name="T3" fmla="*/ 11 h 25"/>
                <a:gd name="T4" fmla="*/ 0 w 25"/>
                <a:gd name="T5" fmla="*/ 14 h 25"/>
                <a:gd name="T6" fmla="*/ 17 w 25"/>
                <a:gd name="T7" fmla="*/ 25 h 25"/>
                <a:gd name="T8" fmla="*/ 21 w 25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1" y="7"/>
                  </a:moveTo>
                  <a:cubicBezTo>
                    <a:pt x="16" y="0"/>
                    <a:pt x="3" y="3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3" y="20"/>
                    <a:pt x="10" y="24"/>
                    <a:pt x="17" y="25"/>
                  </a:cubicBezTo>
                  <a:cubicBezTo>
                    <a:pt x="22" y="22"/>
                    <a:pt x="25" y="13"/>
                    <a:pt x="2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2330"/>
            <p:cNvSpPr>
              <a:spLocks noEditPoints="1"/>
            </p:cNvSpPr>
            <p:nvPr/>
          </p:nvSpPr>
          <p:spPr bwMode="auto">
            <a:xfrm>
              <a:off x="-33661350" y="12192543"/>
              <a:ext cx="249237" cy="260350"/>
            </a:xfrm>
            <a:custGeom>
              <a:avLst/>
              <a:gdLst>
                <a:gd name="T0" fmla="*/ 39 w 78"/>
                <a:gd name="T1" fmla="*/ 81 h 82"/>
                <a:gd name="T2" fmla="*/ 78 w 78"/>
                <a:gd name="T3" fmla="*/ 45 h 82"/>
                <a:gd name="T4" fmla="*/ 68 w 78"/>
                <a:gd name="T5" fmla="*/ 18 h 82"/>
                <a:gd name="T6" fmla="*/ 53 w 78"/>
                <a:gd name="T7" fmla="*/ 7 h 82"/>
                <a:gd name="T8" fmla="*/ 39 w 78"/>
                <a:gd name="T9" fmla="*/ 2 h 82"/>
                <a:gd name="T10" fmla="*/ 12 w 78"/>
                <a:gd name="T11" fmla="*/ 9 h 82"/>
                <a:gd name="T12" fmla="*/ 2 w 78"/>
                <a:gd name="T13" fmla="*/ 44 h 82"/>
                <a:gd name="T14" fmla="*/ 39 w 78"/>
                <a:gd name="T15" fmla="*/ 81 h 82"/>
                <a:gd name="T16" fmla="*/ 24 w 78"/>
                <a:gd name="T17" fmla="*/ 18 h 82"/>
                <a:gd name="T18" fmla="*/ 46 w 78"/>
                <a:gd name="T19" fmla="*/ 17 h 82"/>
                <a:gd name="T20" fmla="*/ 56 w 78"/>
                <a:gd name="T21" fmla="*/ 23 h 82"/>
                <a:gd name="T22" fmla="*/ 66 w 78"/>
                <a:gd name="T23" fmla="*/ 43 h 82"/>
                <a:gd name="T24" fmla="*/ 42 w 78"/>
                <a:gd name="T25" fmla="*/ 68 h 82"/>
                <a:gd name="T26" fmla="*/ 28 w 78"/>
                <a:gd name="T27" fmla="*/ 64 h 82"/>
                <a:gd name="T28" fmla="*/ 17 w 78"/>
                <a:gd name="T29" fmla="*/ 51 h 82"/>
                <a:gd name="T30" fmla="*/ 15 w 78"/>
                <a:gd name="T31" fmla="*/ 39 h 82"/>
                <a:gd name="T32" fmla="*/ 24 w 78"/>
                <a:gd name="T33" fmla="*/ 1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2">
                  <a:moveTo>
                    <a:pt x="39" y="81"/>
                  </a:moveTo>
                  <a:cubicBezTo>
                    <a:pt x="60" y="82"/>
                    <a:pt x="78" y="67"/>
                    <a:pt x="78" y="45"/>
                  </a:cubicBezTo>
                  <a:cubicBezTo>
                    <a:pt x="78" y="35"/>
                    <a:pt x="75" y="25"/>
                    <a:pt x="68" y="18"/>
                  </a:cubicBezTo>
                  <a:cubicBezTo>
                    <a:pt x="64" y="14"/>
                    <a:pt x="59" y="10"/>
                    <a:pt x="53" y="7"/>
                  </a:cubicBezTo>
                  <a:cubicBezTo>
                    <a:pt x="49" y="5"/>
                    <a:pt x="44" y="3"/>
                    <a:pt x="39" y="2"/>
                  </a:cubicBezTo>
                  <a:cubicBezTo>
                    <a:pt x="29" y="0"/>
                    <a:pt x="19" y="1"/>
                    <a:pt x="12" y="9"/>
                  </a:cubicBezTo>
                  <a:cubicBezTo>
                    <a:pt x="3" y="18"/>
                    <a:pt x="0" y="32"/>
                    <a:pt x="2" y="44"/>
                  </a:cubicBezTo>
                  <a:cubicBezTo>
                    <a:pt x="4" y="63"/>
                    <a:pt x="18" y="80"/>
                    <a:pt x="39" y="81"/>
                  </a:cubicBezTo>
                  <a:close/>
                  <a:moveTo>
                    <a:pt x="24" y="18"/>
                  </a:moveTo>
                  <a:cubicBezTo>
                    <a:pt x="30" y="14"/>
                    <a:pt x="40" y="14"/>
                    <a:pt x="46" y="17"/>
                  </a:cubicBezTo>
                  <a:cubicBezTo>
                    <a:pt x="50" y="18"/>
                    <a:pt x="53" y="20"/>
                    <a:pt x="56" y="23"/>
                  </a:cubicBezTo>
                  <a:cubicBezTo>
                    <a:pt x="62" y="28"/>
                    <a:pt x="65" y="35"/>
                    <a:pt x="66" y="43"/>
                  </a:cubicBezTo>
                  <a:cubicBezTo>
                    <a:pt x="66" y="57"/>
                    <a:pt x="56" y="67"/>
                    <a:pt x="42" y="68"/>
                  </a:cubicBezTo>
                  <a:cubicBezTo>
                    <a:pt x="37" y="68"/>
                    <a:pt x="32" y="66"/>
                    <a:pt x="28" y="64"/>
                  </a:cubicBezTo>
                  <a:cubicBezTo>
                    <a:pt x="23" y="61"/>
                    <a:pt x="19" y="57"/>
                    <a:pt x="17" y="51"/>
                  </a:cubicBezTo>
                  <a:cubicBezTo>
                    <a:pt x="15" y="47"/>
                    <a:pt x="15" y="43"/>
                    <a:pt x="15" y="39"/>
                  </a:cubicBezTo>
                  <a:cubicBezTo>
                    <a:pt x="15" y="32"/>
                    <a:pt x="18" y="23"/>
                    <a:pt x="24" y="18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2331"/>
            <p:cNvSpPr>
              <a:spLocks noEditPoints="1"/>
            </p:cNvSpPr>
            <p:nvPr/>
          </p:nvSpPr>
          <p:spPr bwMode="auto">
            <a:xfrm>
              <a:off x="-33962975" y="12183018"/>
              <a:ext cx="282575" cy="257175"/>
            </a:xfrm>
            <a:custGeom>
              <a:avLst/>
              <a:gdLst>
                <a:gd name="T0" fmla="*/ 57 w 89"/>
                <a:gd name="T1" fmla="*/ 4 h 81"/>
                <a:gd name="T2" fmla="*/ 36 w 89"/>
                <a:gd name="T3" fmla="*/ 0 h 81"/>
                <a:gd name="T4" fmla="*/ 14 w 89"/>
                <a:gd name="T5" fmla="*/ 11 h 81"/>
                <a:gd name="T6" fmla="*/ 6 w 89"/>
                <a:gd name="T7" fmla="*/ 51 h 81"/>
                <a:gd name="T8" fmla="*/ 62 w 89"/>
                <a:gd name="T9" fmla="*/ 70 h 81"/>
                <a:gd name="T10" fmla="*/ 57 w 89"/>
                <a:gd name="T11" fmla="*/ 4 h 81"/>
                <a:gd name="T12" fmla="*/ 58 w 89"/>
                <a:gd name="T13" fmla="*/ 56 h 81"/>
                <a:gd name="T14" fmla="*/ 38 w 89"/>
                <a:gd name="T15" fmla="*/ 59 h 81"/>
                <a:gd name="T16" fmla="*/ 21 w 89"/>
                <a:gd name="T17" fmla="*/ 48 h 81"/>
                <a:gd name="T18" fmla="*/ 20 w 89"/>
                <a:gd name="T19" fmla="*/ 45 h 81"/>
                <a:gd name="T20" fmla="*/ 34 w 89"/>
                <a:gd name="T21" fmla="*/ 16 h 81"/>
                <a:gd name="T22" fmla="*/ 52 w 89"/>
                <a:gd name="T23" fmla="*/ 16 h 81"/>
                <a:gd name="T24" fmla="*/ 64 w 89"/>
                <a:gd name="T25" fmla="*/ 30 h 81"/>
                <a:gd name="T26" fmla="*/ 58 w 89"/>
                <a:gd name="T27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81">
                  <a:moveTo>
                    <a:pt x="57" y="4"/>
                  </a:moveTo>
                  <a:cubicBezTo>
                    <a:pt x="50" y="1"/>
                    <a:pt x="43" y="0"/>
                    <a:pt x="36" y="0"/>
                  </a:cubicBezTo>
                  <a:cubicBezTo>
                    <a:pt x="28" y="1"/>
                    <a:pt x="20" y="5"/>
                    <a:pt x="14" y="11"/>
                  </a:cubicBezTo>
                  <a:cubicBezTo>
                    <a:pt x="4" y="21"/>
                    <a:pt x="0" y="37"/>
                    <a:pt x="6" y="51"/>
                  </a:cubicBezTo>
                  <a:cubicBezTo>
                    <a:pt x="14" y="71"/>
                    <a:pt x="42" y="81"/>
                    <a:pt x="62" y="70"/>
                  </a:cubicBezTo>
                  <a:cubicBezTo>
                    <a:pt x="89" y="56"/>
                    <a:pt x="83" y="16"/>
                    <a:pt x="57" y="4"/>
                  </a:cubicBezTo>
                  <a:close/>
                  <a:moveTo>
                    <a:pt x="58" y="56"/>
                  </a:moveTo>
                  <a:cubicBezTo>
                    <a:pt x="52" y="59"/>
                    <a:pt x="45" y="60"/>
                    <a:pt x="38" y="59"/>
                  </a:cubicBezTo>
                  <a:cubicBezTo>
                    <a:pt x="31" y="58"/>
                    <a:pt x="24" y="54"/>
                    <a:pt x="21" y="48"/>
                  </a:cubicBezTo>
                  <a:cubicBezTo>
                    <a:pt x="20" y="47"/>
                    <a:pt x="20" y="46"/>
                    <a:pt x="20" y="45"/>
                  </a:cubicBezTo>
                  <a:cubicBezTo>
                    <a:pt x="15" y="32"/>
                    <a:pt x="23" y="22"/>
                    <a:pt x="34" y="16"/>
                  </a:cubicBezTo>
                  <a:cubicBezTo>
                    <a:pt x="41" y="13"/>
                    <a:pt x="46" y="12"/>
                    <a:pt x="52" y="16"/>
                  </a:cubicBezTo>
                  <a:cubicBezTo>
                    <a:pt x="58" y="19"/>
                    <a:pt x="62" y="24"/>
                    <a:pt x="64" y="30"/>
                  </a:cubicBezTo>
                  <a:cubicBezTo>
                    <a:pt x="68" y="39"/>
                    <a:pt x="67" y="51"/>
                    <a:pt x="58" y="56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2332"/>
            <p:cNvSpPr>
              <a:spLocks/>
            </p:cNvSpPr>
            <p:nvPr/>
          </p:nvSpPr>
          <p:spPr bwMode="auto">
            <a:xfrm>
              <a:off x="-33801050" y="12819606"/>
              <a:ext cx="487362" cy="311150"/>
            </a:xfrm>
            <a:custGeom>
              <a:avLst/>
              <a:gdLst>
                <a:gd name="T0" fmla="*/ 153 w 153"/>
                <a:gd name="T1" fmla="*/ 10 h 98"/>
                <a:gd name="T2" fmla="*/ 139 w 153"/>
                <a:gd name="T3" fmla="*/ 7 h 98"/>
                <a:gd name="T4" fmla="*/ 80 w 153"/>
                <a:gd name="T5" fmla="*/ 59 h 98"/>
                <a:gd name="T6" fmla="*/ 11 w 153"/>
                <a:gd name="T7" fmla="*/ 22 h 98"/>
                <a:gd name="T8" fmla="*/ 1 w 153"/>
                <a:gd name="T9" fmla="*/ 25 h 98"/>
                <a:gd name="T10" fmla="*/ 153 w 153"/>
                <a:gd name="T11" fmla="*/ 1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98">
                  <a:moveTo>
                    <a:pt x="153" y="10"/>
                  </a:moveTo>
                  <a:cubicBezTo>
                    <a:pt x="153" y="2"/>
                    <a:pt x="141" y="0"/>
                    <a:pt x="139" y="7"/>
                  </a:cubicBezTo>
                  <a:cubicBezTo>
                    <a:pt x="130" y="37"/>
                    <a:pt x="110" y="54"/>
                    <a:pt x="80" y="59"/>
                  </a:cubicBezTo>
                  <a:cubicBezTo>
                    <a:pt x="50" y="64"/>
                    <a:pt x="22" y="50"/>
                    <a:pt x="11" y="22"/>
                  </a:cubicBezTo>
                  <a:cubicBezTo>
                    <a:pt x="9" y="16"/>
                    <a:pt x="0" y="20"/>
                    <a:pt x="1" y="25"/>
                  </a:cubicBezTo>
                  <a:cubicBezTo>
                    <a:pt x="21" y="98"/>
                    <a:pt x="145" y="84"/>
                    <a:pt x="153" y="10"/>
                  </a:cubicBezTo>
                  <a:close/>
                </a:path>
              </a:pathLst>
            </a:custGeom>
            <a:solidFill>
              <a:srgbClr val="E8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2333"/>
            <p:cNvSpPr>
              <a:spLocks/>
            </p:cNvSpPr>
            <p:nvPr/>
          </p:nvSpPr>
          <p:spPr bwMode="auto">
            <a:xfrm>
              <a:off x="-33664525" y="11835356"/>
              <a:ext cx="163512" cy="261938"/>
            </a:xfrm>
            <a:custGeom>
              <a:avLst/>
              <a:gdLst>
                <a:gd name="T0" fmla="*/ 15 w 51"/>
                <a:gd name="T1" fmla="*/ 80 h 82"/>
                <a:gd name="T2" fmla="*/ 45 w 51"/>
                <a:gd name="T3" fmla="*/ 82 h 82"/>
                <a:gd name="T4" fmla="*/ 47 w 51"/>
                <a:gd name="T5" fmla="*/ 24 h 82"/>
                <a:gd name="T6" fmla="*/ 40 w 51"/>
                <a:gd name="T7" fmla="*/ 7 h 82"/>
                <a:gd name="T8" fmla="*/ 31 w 51"/>
                <a:gd name="T9" fmla="*/ 0 h 82"/>
                <a:gd name="T10" fmla="*/ 31 w 51"/>
                <a:gd name="T11" fmla="*/ 0 h 82"/>
                <a:gd name="T12" fmla="*/ 31 w 51"/>
                <a:gd name="T13" fmla="*/ 0 h 82"/>
                <a:gd name="T14" fmla="*/ 31 w 51"/>
                <a:gd name="T15" fmla="*/ 0 h 82"/>
                <a:gd name="T16" fmla="*/ 29 w 51"/>
                <a:gd name="T17" fmla="*/ 0 h 82"/>
                <a:gd name="T18" fmla="*/ 28 w 51"/>
                <a:gd name="T19" fmla="*/ 0 h 82"/>
                <a:gd name="T20" fmla="*/ 27 w 51"/>
                <a:gd name="T21" fmla="*/ 0 h 82"/>
                <a:gd name="T22" fmla="*/ 24 w 51"/>
                <a:gd name="T23" fmla="*/ 0 h 82"/>
                <a:gd name="T24" fmla="*/ 23 w 51"/>
                <a:gd name="T25" fmla="*/ 1 h 82"/>
                <a:gd name="T26" fmla="*/ 23 w 51"/>
                <a:gd name="T27" fmla="*/ 1 h 82"/>
                <a:gd name="T28" fmla="*/ 23 w 51"/>
                <a:gd name="T29" fmla="*/ 1 h 82"/>
                <a:gd name="T30" fmla="*/ 22 w 51"/>
                <a:gd name="T31" fmla="*/ 1 h 82"/>
                <a:gd name="T32" fmla="*/ 19 w 51"/>
                <a:gd name="T33" fmla="*/ 2 h 82"/>
                <a:gd name="T34" fmla="*/ 18 w 51"/>
                <a:gd name="T35" fmla="*/ 3 h 82"/>
                <a:gd name="T36" fmla="*/ 17 w 51"/>
                <a:gd name="T37" fmla="*/ 3 h 82"/>
                <a:gd name="T38" fmla="*/ 14 w 51"/>
                <a:gd name="T39" fmla="*/ 5 h 82"/>
                <a:gd name="T40" fmla="*/ 12 w 51"/>
                <a:gd name="T41" fmla="*/ 7 h 82"/>
                <a:gd name="T42" fmla="*/ 0 w 51"/>
                <a:gd name="T43" fmla="*/ 38 h 82"/>
                <a:gd name="T44" fmla="*/ 5 w 51"/>
                <a:gd name="T45" fmla="*/ 62 h 82"/>
                <a:gd name="T46" fmla="*/ 15 w 51"/>
                <a:gd name="T4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82">
                  <a:moveTo>
                    <a:pt x="15" y="80"/>
                  </a:moveTo>
                  <a:cubicBezTo>
                    <a:pt x="25" y="80"/>
                    <a:pt x="35" y="81"/>
                    <a:pt x="45" y="82"/>
                  </a:cubicBezTo>
                  <a:cubicBezTo>
                    <a:pt x="48" y="63"/>
                    <a:pt x="51" y="43"/>
                    <a:pt x="47" y="24"/>
                  </a:cubicBezTo>
                  <a:cubicBezTo>
                    <a:pt x="46" y="18"/>
                    <a:pt x="43" y="12"/>
                    <a:pt x="40" y="7"/>
                  </a:cubicBezTo>
                  <a:cubicBezTo>
                    <a:pt x="38" y="3"/>
                    <a:pt x="36" y="2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0" y="2"/>
                    <a:pt x="19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6" y="4"/>
                    <a:pt x="15" y="4"/>
                    <a:pt x="14" y="5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4" y="16"/>
                    <a:pt x="0" y="27"/>
                    <a:pt x="0" y="38"/>
                  </a:cubicBezTo>
                  <a:cubicBezTo>
                    <a:pt x="0" y="46"/>
                    <a:pt x="2" y="54"/>
                    <a:pt x="5" y="62"/>
                  </a:cubicBezTo>
                  <a:cubicBezTo>
                    <a:pt x="8" y="69"/>
                    <a:pt x="11" y="74"/>
                    <a:pt x="15" y="8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2334"/>
            <p:cNvSpPr>
              <a:spLocks/>
            </p:cNvSpPr>
            <p:nvPr/>
          </p:nvSpPr>
          <p:spPr bwMode="auto">
            <a:xfrm>
              <a:off x="-33570863" y="11835356"/>
              <a:ext cx="9525" cy="3175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3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B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2335"/>
            <p:cNvSpPr>
              <a:spLocks/>
            </p:cNvSpPr>
            <p:nvPr/>
          </p:nvSpPr>
          <p:spPr bwMode="auto">
            <a:xfrm>
              <a:off x="-33593088" y="1183535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9B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336"/>
            <p:cNvSpPr>
              <a:spLocks/>
            </p:cNvSpPr>
            <p:nvPr/>
          </p:nvSpPr>
          <p:spPr bwMode="auto">
            <a:xfrm>
              <a:off x="-33580388" y="11835356"/>
              <a:ext cx="9525" cy="0"/>
            </a:xfrm>
            <a:custGeom>
              <a:avLst/>
              <a:gdLst>
                <a:gd name="T0" fmla="*/ 1 w 3"/>
                <a:gd name="T1" fmla="*/ 1 w 3"/>
                <a:gd name="T2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3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B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2337"/>
            <p:cNvSpPr>
              <a:spLocks/>
            </p:cNvSpPr>
            <p:nvPr/>
          </p:nvSpPr>
          <p:spPr bwMode="auto">
            <a:xfrm>
              <a:off x="-33332738" y="11895681"/>
              <a:ext cx="180975" cy="277813"/>
            </a:xfrm>
            <a:custGeom>
              <a:avLst/>
              <a:gdLst>
                <a:gd name="T0" fmla="*/ 38 w 57"/>
                <a:gd name="T1" fmla="*/ 87 h 87"/>
                <a:gd name="T2" fmla="*/ 56 w 57"/>
                <a:gd name="T3" fmla="*/ 28 h 87"/>
                <a:gd name="T4" fmla="*/ 51 w 57"/>
                <a:gd name="T5" fmla="*/ 9 h 87"/>
                <a:gd name="T6" fmla="*/ 40 w 57"/>
                <a:gd name="T7" fmla="*/ 1 h 87"/>
                <a:gd name="T8" fmla="*/ 26 w 57"/>
                <a:gd name="T9" fmla="*/ 3 h 87"/>
                <a:gd name="T10" fmla="*/ 12 w 57"/>
                <a:gd name="T11" fmla="*/ 16 h 87"/>
                <a:gd name="T12" fmla="*/ 1 w 57"/>
                <a:gd name="T13" fmla="*/ 73 h 87"/>
                <a:gd name="T14" fmla="*/ 38 w 57"/>
                <a:gd name="T1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7">
                  <a:moveTo>
                    <a:pt x="38" y="87"/>
                  </a:moveTo>
                  <a:cubicBezTo>
                    <a:pt x="49" y="69"/>
                    <a:pt x="57" y="49"/>
                    <a:pt x="56" y="28"/>
                  </a:cubicBezTo>
                  <a:cubicBezTo>
                    <a:pt x="56" y="21"/>
                    <a:pt x="54" y="14"/>
                    <a:pt x="51" y="9"/>
                  </a:cubicBezTo>
                  <a:cubicBezTo>
                    <a:pt x="48" y="5"/>
                    <a:pt x="43" y="2"/>
                    <a:pt x="40" y="1"/>
                  </a:cubicBezTo>
                  <a:cubicBezTo>
                    <a:pt x="34" y="0"/>
                    <a:pt x="31" y="0"/>
                    <a:pt x="26" y="3"/>
                  </a:cubicBezTo>
                  <a:cubicBezTo>
                    <a:pt x="21" y="5"/>
                    <a:pt x="16" y="10"/>
                    <a:pt x="12" y="16"/>
                  </a:cubicBezTo>
                  <a:cubicBezTo>
                    <a:pt x="1" y="32"/>
                    <a:pt x="0" y="53"/>
                    <a:pt x="1" y="73"/>
                  </a:cubicBezTo>
                  <a:cubicBezTo>
                    <a:pt x="14" y="76"/>
                    <a:pt x="26" y="81"/>
                    <a:pt x="38" y="87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338"/>
            <p:cNvSpPr>
              <a:spLocks/>
            </p:cNvSpPr>
            <p:nvPr/>
          </p:nvSpPr>
          <p:spPr bwMode="auto">
            <a:xfrm>
              <a:off x="-33985200" y="13351418"/>
              <a:ext cx="95250" cy="165100"/>
            </a:xfrm>
            <a:custGeom>
              <a:avLst/>
              <a:gdLst>
                <a:gd name="T0" fmla="*/ 24 w 30"/>
                <a:gd name="T1" fmla="*/ 41 h 52"/>
                <a:gd name="T2" fmla="*/ 30 w 30"/>
                <a:gd name="T3" fmla="*/ 23 h 52"/>
                <a:gd name="T4" fmla="*/ 27 w 30"/>
                <a:gd name="T5" fmla="*/ 23 h 52"/>
                <a:gd name="T6" fmla="*/ 24 w 30"/>
                <a:gd name="T7" fmla="*/ 23 h 52"/>
                <a:gd name="T8" fmla="*/ 23 w 30"/>
                <a:gd name="T9" fmla="*/ 21 h 52"/>
                <a:gd name="T10" fmla="*/ 28 w 30"/>
                <a:gd name="T11" fmla="*/ 20 h 52"/>
                <a:gd name="T12" fmla="*/ 30 w 30"/>
                <a:gd name="T13" fmla="*/ 19 h 52"/>
                <a:gd name="T14" fmla="*/ 30 w 30"/>
                <a:gd name="T15" fmla="*/ 12 h 52"/>
                <a:gd name="T16" fmla="*/ 24 w 30"/>
                <a:gd name="T17" fmla="*/ 14 h 52"/>
                <a:gd name="T18" fmla="*/ 23 w 30"/>
                <a:gd name="T19" fmla="*/ 11 h 52"/>
                <a:gd name="T20" fmla="*/ 29 w 30"/>
                <a:gd name="T21" fmla="*/ 9 h 52"/>
                <a:gd name="T22" fmla="*/ 17 w 30"/>
                <a:gd name="T23" fmla="*/ 9 h 52"/>
                <a:gd name="T24" fmla="*/ 12 w 30"/>
                <a:gd name="T25" fmla="*/ 23 h 52"/>
                <a:gd name="T26" fmla="*/ 0 w 30"/>
                <a:gd name="T27" fmla="*/ 39 h 52"/>
                <a:gd name="T28" fmla="*/ 11 w 30"/>
                <a:gd name="T29" fmla="*/ 52 h 52"/>
                <a:gd name="T30" fmla="*/ 24 w 30"/>
                <a:gd name="T31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2">
                  <a:moveTo>
                    <a:pt x="24" y="41"/>
                  </a:moveTo>
                  <a:cubicBezTo>
                    <a:pt x="27" y="35"/>
                    <a:pt x="29" y="29"/>
                    <a:pt x="30" y="23"/>
                  </a:cubicBezTo>
                  <a:cubicBezTo>
                    <a:pt x="29" y="23"/>
                    <a:pt x="28" y="23"/>
                    <a:pt x="27" y="23"/>
                  </a:cubicBezTo>
                  <a:cubicBezTo>
                    <a:pt x="26" y="23"/>
                    <a:pt x="25" y="24"/>
                    <a:pt x="24" y="23"/>
                  </a:cubicBezTo>
                  <a:cubicBezTo>
                    <a:pt x="23" y="23"/>
                    <a:pt x="23" y="22"/>
                    <a:pt x="23" y="21"/>
                  </a:cubicBezTo>
                  <a:cubicBezTo>
                    <a:pt x="24" y="20"/>
                    <a:pt x="26" y="20"/>
                    <a:pt x="28" y="20"/>
                  </a:cubicBezTo>
                  <a:cubicBezTo>
                    <a:pt x="28" y="19"/>
                    <a:pt x="29" y="19"/>
                    <a:pt x="30" y="19"/>
                  </a:cubicBezTo>
                  <a:cubicBezTo>
                    <a:pt x="30" y="17"/>
                    <a:pt x="30" y="14"/>
                    <a:pt x="30" y="12"/>
                  </a:cubicBezTo>
                  <a:cubicBezTo>
                    <a:pt x="28" y="12"/>
                    <a:pt x="26" y="13"/>
                    <a:pt x="24" y="14"/>
                  </a:cubicBezTo>
                  <a:cubicBezTo>
                    <a:pt x="23" y="14"/>
                    <a:pt x="22" y="12"/>
                    <a:pt x="23" y="11"/>
                  </a:cubicBezTo>
                  <a:cubicBezTo>
                    <a:pt x="25" y="10"/>
                    <a:pt x="27" y="9"/>
                    <a:pt x="29" y="9"/>
                  </a:cubicBezTo>
                  <a:cubicBezTo>
                    <a:pt x="26" y="3"/>
                    <a:pt x="20" y="0"/>
                    <a:pt x="17" y="9"/>
                  </a:cubicBezTo>
                  <a:cubicBezTo>
                    <a:pt x="15" y="14"/>
                    <a:pt x="14" y="19"/>
                    <a:pt x="12" y="23"/>
                  </a:cubicBezTo>
                  <a:cubicBezTo>
                    <a:pt x="9" y="29"/>
                    <a:pt x="5" y="34"/>
                    <a:pt x="0" y="39"/>
                  </a:cubicBezTo>
                  <a:cubicBezTo>
                    <a:pt x="4" y="43"/>
                    <a:pt x="8" y="48"/>
                    <a:pt x="11" y="52"/>
                  </a:cubicBezTo>
                  <a:cubicBezTo>
                    <a:pt x="16" y="50"/>
                    <a:pt x="21" y="46"/>
                    <a:pt x="24" y="41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339"/>
            <p:cNvSpPr>
              <a:spLocks/>
            </p:cNvSpPr>
            <p:nvPr/>
          </p:nvSpPr>
          <p:spPr bwMode="auto">
            <a:xfrm>
              <a:off x="-33915350" y="13376818"/>
              <a:ext cx="31750" cy="19050"/>
            </a:xfrm>
            <a:custGeom>
              <a:avLst/>
              <a:gdLst>
                <a:gd name="T0" fmla="*/ 2 w 10"/>
                <a:gd name="T1" fmla="*/ 6 h 6"/>
                <a:gd name="T2" fmla="*/ 8 w 10"/>
                <a:gd name="T3" fmla="*/ 4 h 6"/>
                <a:gd name="T4" fmla="*/ 8 w 10"/>
                <a:gd name="T5" fmla="*/ 3 h 6"/>
                <a:gd name="T6" fmla="*/ 7 w 10"/>
                <a:gd name="T7" fmla="*/ 0 h 6"/>
                <a:gd name="T8" fmla="*/ 7 w 10"/>
                <a:gd name="T9" fmla="*/ 1 h 6"/>
                <a:gd name="T10" fmla="*/ 1 w 10"/>
                <a:gd name="T11" fmla="*/ 3 h 6"/>
                <a:gd name="T12" fmla="*/ 2 w 1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4" y="5"/>
                    <a:pt x="6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4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2340"/>
            <p:cNvSpPr>
              <a:spLocks/>
            </p:cNvSpPr>
            <p:nvPr/>
          </p:nvSpPr>
          <p:spPr bwMode="auto">
            <a:xfrm>
              <a:off x="-33912175" y="13411743"/>
              <a:ext cx="31750" cy="15875"/>
            </a:xfrm>
            <a:custGeom>
              <a:avLst/>
              <a:gdLst>
                <a:gd name="T0" fmla="*/ 0 w 10"/>
                <a:gd name="T1" fmla="*/ 2 h 5"/>
                <a:gd name="T2" fmla="*/ 1 w 10"/>
                <a:gd name="T3" fmla="*/ 4 h 5"/>
                <a:gd name="T4" fmla="*/ 4 w 10"/>
                <a:gd name="T5" fmla="*/ 4 h 5"/>
                <a:gd name="T6" fmla="*/ 7 w 10"/>
                <a:gd name="T7" fmla="*/ 4 h 5"/>
                <a:gd name="T8" fmla="*/ 8 w 10"/>
                <a:gd name="T9" fmla="*/ 3 h 5"/>
                <a:gd name="T10" fmla="*/ 8 w 10"/>
                <a:gd name="T11" fmla="*/ 0 h 5"/>
                <a:gd name="T12" fmla="*/ 7 w 10"/>
                <a:gd name="T13" fmla="*/ 0 h 5"/>
                <a:gd name="T14" fmla="*/ 5 w 10"/>
                <a:gd name="T15" fmla="*/ 1 h 5"/>
                <a:gd name="T16" fmla="*/ 0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10" y="3"/>
                    <a:pt x="10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2341"/>
            <p:cNvSpPr>
              <a:spLocks/>
            </p:cNvSpPr>
            <p:nvPr/>
          </p:nvSpPr>
          <p:spPr bwMode="auto">
            <a:xfrm>
              <a:off x="-33931225" y="13649868"/>
              <a:ext cx="177800" cy="98425"/>
            </a:xfrm>
            <a:custGeom>
              <a:avLst/>
              <a:gdLst>
                <a:gd name="T0" fmla="*/ 7 w 56"/>
                <a:gd name="T1" fmla="*/ 7 h 31"/>
                <a:gd name="T2" fmla="*/ 7 w 56"/>
                <a:gd name="T3" fmla="*/ 9 h 31"/>
                <a:gd name="T4" fmla="*/ 0 w 56"/>
                <a:gd name="T5" fmla="*/ 17 h 31"/>
                <a:gd name="T6" fmla="*/ 6 w 56"/>
                <a:gd name="T7" fmla="*/ 22 h 31"/>
                <a:gd name="T8" fmla="*/ 30 w 56"/>
                <a:gd name="T9" fmla="*/ 30 h 31"/>
                <a:gd name="T10" fmla="*/ 45 w 56"/>
                <a:gd name="T11" fmla="*/ 28 h 31"/>
                <a:gd name="T12" fmla="*/ 40 w 56"/>
                <a:gd name="T13" fmla="*/ 26 h 31"/>
                <a:gd name="T14" fmla="*/ 41 w 56"/>
                <a:gd name="T15" fmla="*/ 23 h 31"/>
                <a:gd name="T16" fmla="*/ 48 w 56"/>
                <a:gd name="T17" fmla="*/ 25 h 31"/>
                <a:gd name="T18" fmla="*/ 49 w 56"/>
                <a:gd name="T19" fmla="*/ 26 h 31"/>
                <a:gd name="T20" fmla="*/ 53 w 56"/>
                <a:gd name="T21" fmla="*/ 21 h 31"/>
                <a:gd name="T22" fmla="*/ 48 w 56"/>
                <a:gd name="T23" fmla="*/ 19 h 31"/>
                <a:gd name="T24" fmla="*/ 49 w 56"/>
                <a:gd name="T25" fmla="*/ 17 h 31"/>
                <a:gd name="T26" fmla="*/ 55 w 56"/>
                <a:gd name="T27" fmla="*/ 18 h 31"/>
                <a:gd name="T28" fmla="*/ 55 w 56"/>
                <a:gd name="T29" fmla="*/ 17 h 31"/>
                <a:gd name="T30" fmla="*/ 56 w 56"/>
                <a:gd name="T31" fmla="*/ 12 h 31"/>
                <a:gd name="T32" fmla="*/ 56 w 56"/>
                <a:gd name="T33" fmla="*/ 12 h 31"/>
                <a:gd name="T34" fmla="*/ 51 w 56"/>
                <a:gd name="T35" fmla="*/ 12 h 31"/>
                <a:gd name="T36" fmla="*/ 49 w 56"/>
                <a:gd name="T37" fmla="*/ 9 h 31"/>
                <a:gd name="T38" fmla="*/ 56 w 56"/>
                <a:gd name="T39" fmla="*/ 9 h 31"/>
                <a:gd name="T40" fmla="*/ 43 w 56"/>
                <a:gd name="T41" fmla="*/ 8 h 31"/>
                <a:gd name="T42" fmla="*/ 7 w 56"/>
                <a:gd name="T43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1">
                  <a:moveTo>
                    <a:pt x="7" y="7"/>
                  </a:moveTo>
                  <a:cubicBezTo>
                    <a:pt x="7" y="8"/>
                    <a:pt x="7" y="8"/>
                    <a:pt x="7" y="9"/>
                  </a:cubicBezTo>
                  <a:cubicBezTo>
                    <a:pt x="5" y="12"/>
                    <a:pt x="3" y="15"/>
                    <a:pt x="0" y="17"/>
                  </a:cubicBezTo>
                  <a:cubicBezTo>
                    <a:pt x="2" y="19"/>
                    <a:pt x="4" y="20"/>
                    <a:pt x="6" y="22"/>
                  </a:cubicBezTo>
                  <a:cubicBezTo>
                    <a:pt x="13" y="26"/>
                    <a:pt x="21" y="30"/>
                    <a:pt x="30" y="30"/>
                  </a:cubicBezTo>
                  <a:cubicBezTo>
                    <a:pt x="35" y="31"/>
                    <a:pt x="41" y="30"/>
                    <a:pt x="45" y="28"/>
                  </a:cubicBezTo>
                  <a:cubicBezTo>
                    <a:pt x="43" y="27"/>
                    <a:pt x="42" y="27"/>
                    <a:pt x="40" y="26"/>
                  </a:cubicBezTo>
                  <a:cubicBezTo>
                    <a:pt x="38" y="25"/>
                    <a:pt x="40" y="23"/>
                    <a:pt x="41" y="23"/>
                  </a:cubicBezTo>
                  <a:cubicBezTo>
                    <a:pt x="44" y="24"/>
                    <a:pt x="46" y="25"/>
                    <a:pt x="48" y="25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50" y="25"/>
                    <a:pt x="52" y="23"/>
                    <a:pt x="53" y="21"/>
                  </a:cubicBezTo>
                  <a:cubicBezTo>
                    <a:pt x="51" y="21"/>
                    <a:pt x="49" y="20"/>
                    <a:pt x="48" y="19"/>
                  </a:cubicBezTo>
                  <a:cubicBezTo>
                    <a:pt x="47" y="19"/>
                    <a:pt x="47" y="16"/>
                    <a:pt x="49" y="17"/>
                  </a:cubicBezTo>
                  <a:cubicBezTo>
                    <a:pt x="51" y="17"/>
                    <a:pt x="53" y="18"/>
                    <a:pt x="55" y="18"/>
                  </a:cubicBezTo>
                  <a:cubicBezTo>
                    <a:pt x="55" y="18"/>
                    <a:pt x="55" y="18"/>
                    <a:pt x="55" y="17"/>
                  </a:cubicBezTo>
                  <a:cubicBezTo>
                    <a:pt x="56" y="16"/>
                    <a:pt x="56" y="14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12"/>
                    <a:pt x="52" y="11"/>
                    <a:pt x="51" y="12"/>
                  </a:cubicBezTo>
                  <a:cubicBezTo>
                    <a:pt x="49" y="13"/>
                    <a:pt x="47" y="10"/>
                    <a:pt x="49" y="9"/>
                  </a:cubicBezTo>
                  <a:cubicBezTo>
                    <a:pt x="51" y="8"/>
                    <a:pt x="53" y="8"/>
                    <a:pt x="56" y="9"/>
                  </a:cubicBezTo>
                  <a:cubicBezTo>
                    <a:pt x="55" y="3"/>
                    <a:pt x="50" y="0"/>
                    <a:pt x="43" y="8"/>
                  </a:cubicBezTo>
                  <a:cubicBezTo>
                    <a:pt x="32" y="20"/>
                    <a:pt x="19" y="15"/>
                    <a:pt x="7" y="7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2342"/>
            <p:cNvSpPr>
              <a:spLocks noEditPoints="1"/>
            </p:cNvSpPr>
            <p:nvPr/>
          </p:nvSpPr>
          <p:spPr bwMode="auto">
            <a:xfrm>
              <a:off x="-34112200" y="13649868"/>
              <a:ext cx="400050" cy="293688"/>
            </a:xfrm>
            <a:custGeom>
              <a:avLst/>
              <a:gdLst>
                <a:gd name="T0" fmla="*/ 76 w 126"/>
                <a:gd name="T1" fmla="*/ 6 h 92"/>
                <a:gd name="T2" fmla="*/ 51 w 126"/>
                <a:gd name="T3" fmla="*/ 7 h 92"/>
                <a:gd name="T4" fmla="*/ 29 w 126"/>
                <a:gd name="T5" fmla="*/ 19 h 92"/>
                <a:gd name="T6" fmla="*/ 17 w 126"/>
                <a:gd name="T7" fmla="*/ 29 h 92"/>
                <a:gd name="T8" fmla="*/ 19 w 126"/>
                <a:gd name="T9" fmla="*/ 40 h 92"/>
                <a:gd name="T10" fmla="*/ 35 w 126"/>
                <a:gd name="T11" fmla="*/ 64 h 92"/>
                <a:gd name="T12" fmla="*/ 37 w 126"/>
                <a:gd name="T13" fmla="*/ 64 h 92"/>
                <a:gd name="T14" fmla="*/ 46 w 126"/>
                <a:gd name="T15" fmla="*/ 63 h 92"/>
                <a:gd name="T16" fmla="*/ 56 w 126"/>
                <a:gd name="T17" fmla="*/ 63 h 92"/>
                <a:gd name="T18" fmla="*/ 57 w 126"/>
                <a:gd name="T19" fmla="*/ 70 h 92"/>
                <a:gd name="T20" fmla="*/ 59 w 126"/>
                <a:gd name="T21" fmla="*/ 71 h 92"/>
                <a:gd name="T22" fmla="*/ 58 w 126"/>
                <a:gd name="T23" fmla="*/ 74 h 92"/>
                <a:gd name="T24" fmla="*/ 55 w 126"/>
                <a:gd name="T25" fmla="*/ 72 h 92"/>
                <a:gd name="T26" fmla="*/ 51 w 126"/>
                <a:gd name="T27" fmla="*/ 76 h 92"/>
                <a:gd name="T28" fmla="*/ 51 w 126"/>
                <a:gd name="T29" fmla="*/ 77 h 92"/>
                <a:gd name="T30" fmla="*/ 49 w 126"/>
                <a:gd name="T31" fmla="*/ 79 h 92"/>
                <a:gd name="T32" fmla="*/ 48 w 126"/>
                <a:gd name="T33" fmla="*/ 78 h 92"/>
                <a:gd name="T34" fmla="*/ 41 w 126"/>
                <a:gd name="T35" fmla="*/ 80 h 92"/>
                <a:gd name="T36" fmla="*/ 39 w 126"/>
                <a:gd name="T37" fmla="*/ 82 h 92"/>
                <a:gd name="T38" fmla="*/ 37 w 126"/>
                <a:gd name="T39" fmla="*/ 80 h 92"/>
                <a:gd name="T40" fmla="*/ 9 w 126"/>
                <a:gd name="T41" fmla="*/ 39 h 92"/>
                <a:gd name="T42" fmla="*/ 8 w 126"/>
                <a:gd name="T43" fmla="*/ 34 h 92"/>
                <a:gd name="T44" fmla="*/ 7 w 126"/>
                <a:gd name="T45" fmla="*/ 34 h 92"/>
                <a:gd name="T46" fmla="*/ 0 w 126"/>
                <a:gd name="T47" fmla="*/ 33 h 92"/>
                <a:gd name="T48" fmla="*/ 12 w 126"/>
                <a:gd name="T49" fmla="*/ 75 h 92"/>
                <a:gd name="T50" fmla="*/ 64 w 126"/>
                <a:gd name="T51" fmla="*/ 74 h 92"/>
                <a:gd name="T52" fmla="*/ 38 w 126"/>
                <a:gd name="T53" fmla="*/ 57 h 92"/>
                <a:gd name="T54" fmla="*/ 24 w 126"/>
                <a:gd name="T55" fmla="*/ 30 h 92"/>
                <a:gd name="T56" fmla="*/ 27 w 126"/>
                <a:gd name="T57" fmla="*/ 30 h 92"/>
                <a:gd name="T58" fmla="*/ 52 w 126"/>
                <a:gd name="T59" fmla="*/ 22 h 92"/>
                <a:gd name="T60" fmla="*/ 77 w 126"/>
                <a:gd name="T61" fmla="*/ 36 h 92"/>
                <a:gd name="T62" fmla="*/ 104 w 126"/>
                <a:gd name="T63" fmla="*/ 36 h 92"/>
                <a:gd name="T64" fmla="*/ 119 w 126"/>
                <a:gd name="T65" fmla="*/ 1 h 92"/>
                <a:gd name="T66" fmla="*/ 91 w 126"/>
                <a:gd name="T67" fmla="*/ 5 h 92"/>
                <a:gd name="T68" fmla="*/ 76 w 126"/>
                <a:gd name="T69" fmla="*/ 6 h 92"/>
                <a:gd name="T70" fmla="*/ 100 w 126"/>
                <a:gd name="T71" fmla="*/ 8 h 92"/>
                <a:gd name="T72" fmla="*/ 113 w 126"/>
                <a:gd name="T73" fmla="*/ 9 h 92"/>
                <a:gd name="T74" fmla="*/ 114 w 126"/>
                <a:gd name="T75" fmla="*/ 9 h 92"/>
                <a:gd name="T76" fmla="*/ 113 w 126"/>
                <a:gd name="T77" fmla="*/ 12 h 92"/>
                <a:gd name="T78" fmla="*/ 112 w 126"/>
                <a:gd name="T79" fmla="*/ 17 h 92"/>
                <a:gd name="T80" fmla="*/ 112 w 126"/>
                <a:gd name="T81" fmla="*/ 18 h 92"/>
                <a:gd name="T82" fmla="*/ 112 w 126"/>
                <a:gd name="T83" fmla="*/ 18 h 92"/>
                <a:gd name="T84" fmla="*/ 111 w 126"/>
                <a:gd name="T85" fmla="*/ 21 h 92"/>
                <a:gd name="T86" fmla="*/ 110 w 126"/>
                <a:gd name="T87" fmla="*/ 21 h 92"/>
                <a:gd name="T88" fmla="*/ 106 w 126"/>
                <a:gd name="T89" fmla="*/ 26 h 92"/>
                <a:gd name="T90" fmla="*/ 103 w 126"/>
                <a:gd name="T91" fmla="*/ 29 h 92"/>
                <a:gd name="T92" fmla="*/ 102 w 126"/>
                <a:gd name="T93" fmla="*/ 28 h 92"/>
                <a:gd name="T94" fmla="*/ 87 w 126"/>
                <a:gd name="T95" fmla="*/ 30 h 92"/>
                <a:gd name="T96" fmla="*/ 63 w 126"/>
                <a:gd name="T97" fmla="*/ 22 h 92"/>
                <a:gd name="T98" fmla="*/ 57 w 126"/>
                <a:gd name="T99" fmla="*/ 17 h 92"/>
                <a:gd name="T100" fmla="*/ 64 w 126"/>
                <a:gd name="T101" fmla="*/ 9 h 92"/>
                <a:gd name="T102" fmla="*/ 64 w 126"/>
                <a:gd name="T103" fmla="*/ 7 h 92"/>
                <a:gd name="T104" fmla="*/ 100 w 126"/>
                <a:gd name="T105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92">
                  <a:moveTo>
                    <a:pt x="76" y="6"/>
                  </a:moveTo>
                  <a:cubicBezTo>
                    <a:pt x="68" y="6"/>
                    <a:pt x="60" y="7"/>
                    <a:pt x="51" y="7"/>
                  </a:cubicBezTo>
                  <a:cubicBezTo>
                    <a:pt x="46" y="13"/>
                    <a:pt x="38" y="17"/>
                    <a:pt x="29" y="19"/>
                  </a:cubicBezTo>
                  <a:cubicBezTo>
                    <a:pt x="25" y="22"/>
                    <a:pt x="21" y="26"/>
                    <a:pt x="17" y="29"/>
                  </a:cubicBezTo>
                  <a:cubicBezTo>
                    <a:pt x="18" y="32"/>
                    <a:pt x="18" y="36"/>
                    <a:pt x="19" y="40"/>
                  </a:cubicBezTo>
                  <a:cubicBezTo>
                    <a:pt x="20" y="50"/>
                    <a:pt x="24" y="60"/>
                    <a:pt x="35" y="64"/>
                  </a:cubicBezTo>
                  <a:cubicBezTo>
                    <a:pt x="35" y="64"/>
                    <a:pt x="36" y="64"/>
                    <a:pt x="37" y="64"/>
                  </a:cubicBezTo>
                  <a:cubicBezTo>
                    <a:pt x="40" y="64"/>
                    <a:pt x="43" y="64"/>
                    <a:pt x="46" y="63"/>
                  </a:cubicBezTo>
                  <a:cubicBezTo>
                    <a:pt x="49" y="63"/>
                    <a:pt x="53" y="63"/>
                    <a:pt x="56" y="63"/>
                  </a:cubicBezTo>
                  <a:cubicBezTo>
                    <a:pt x="61" y="63"/>
                    <a:pt x="60" y="66"/>
                    <a:pt x="57" y="70"/>
                  </a:cubicBezTo>
                  <a:cubicBezTo>
                    <a:pt x="58" y="70"/>
                    <a:pt x="59" y="71"/>
                    <a:pt x="59" y="71"/>
                  </a:cubicBezTo>
                  <a:cubicBezTo>
                    <a:pt x="61" y="73"/>
                    <a:pt x="59" y="75"/>
                    <a:pt x="58" y="74"/>
                  </a:cubicBezTo>
                  <a:cubicBezTo>
                    <a:pt x="57" y="74"/>
                    <a:pt x="56" y="73"/>
                    <a:pt x="55" y="72"/>
                  </a:cubicBezTo>
                  <a:cubicBezTo>
                    <a:pt x="53" y="74"/>
                    <a:pt x="52" y="75"/>
                    <a:pt x="51" y="76"/>
                  </a:cubicBezTo>
                  <a:cubicBezTo>
                    <a:pt x="51" y="76"/>
                    <a:pt x="51" y="76"/>
                    <a:pt x="51" y="77"/>
                  </a:cubicBezTo>
                  <a:cubicBezTo>
                    <a:pt x="53" y="78"/>
                    <a:pt x="50" y="80"/>
                    <a:pt x="49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5" y="79"/>
                    <a:pt x="43" y="79"/>
                    <a:pt x="41" y="80"/>
                  </a:cubicBezTo>
                  <a:cubicBezTo>
                    <a:pt x="42" y="81"/>
                    <a:pt x="40" y="82"/>
                    <a:pt x="39" y="82"/>
                  </a:cubicBezTo>
                  <a:cubicBezTo>
                    <a:pt x="38" y="81"/>
                    <a:pt x="38" y="81"/>
                    <a:pt x="37" y="80"/>
                  </a:cubicBezTo>
                  <a:cubicBezTo>
                    <a:pt x="19" y="80"/>
                    <a:pt x="12" y="57"/>
                    <a:pt x="9" y="39"/>
                  </a:cubicBezTo>
                  <a:cubicBezTo>
                    <a:pt x="8" y="37"/>
                    <a:pt x="8" y="36"/>
                    <a:pt x="8" y="34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5" y="35"/>
                    <a:pt x="2" y="34"/>
                    <a:pt x="0" y="33"/>
                  </a:cubicBezTo>
                  <a:cubicBezTo>
                    <a:pt x="3" y="46"/>
                    <a:pt x="4" y="63"/>
                    <a:pt x="12" y="75"/>
                  </a:cubicBezTo>
                  <a:cubicBezTo>
                    <a:pt x="23" y="89"/>
                    <a:pt x="54" y="92"/>
                    <a:pt x="64" y="74"/>
                  </a:cubicBezTo>
                  <a:cubicBezTo>
                    <a:pt x="76" y="53"/>
                    <a:pt x="51" y="57"/>
                    <a:pt x="38" y="57"/>
                  </a:cubicBezTo>
                  <a:cubicBezTo>
                    <a:pt x="27" y="53"/>
                    <a:pt x="26" y="42"/>
                    <a:pt x="24" y="30"/>
                  </a:cubicBezTo>
                  <a:cubicBezTo>
                    <a:pt x="25" y="30"/>
                    <a:pt x="26" y="30"/>
                    <a:pt x="27" y="30"/>
                  </a:cubicBezTo>
                  <a:cubicBezTo>
                    <a:pt x="35" y="30"/>
                    <a:pt x="44" y="27"/>
                    <a:pt x="52" y="22"/>
                  </a:cubicBezTo>
                  <a:cubicBezTo>
                    <a:pt x="59" y="28"/>
                    <a:pt x="67" y="33"/>
                    <a:pt x="77" y="36"/>
                  </a:cubicBezTo>
                  <a:cubicBezTo>
                    <a:pt x="85" y="38"/>
                    <a:pt x="97" y="40"/>
                    <a:pt x="104" y="36"/>
                  </a:cubicBezTo>
                  <a:cubicBezTo>
                    <a:pt x="114" y="30"/>
                    <a:pt x="126" y="13"/>
                    <a:pt x="119" y="1"/>
                  </a:cubicBezTo>
                  <a:cubicBezTo>
                    <a:pt x="110" y="3"/>
                    <a:pt x="101" y="4"/>
                    <a:pt x="91" y="5"/>
                  </a:cubicBezTo>
                  <a:cubicBezTo>
                    <a:pt x="86" y="8"/>
                    <a:pt x="81" y="8"/>
                    <a:pt x="76" y="6"/>
                  </a:cubicBezTo>
                  <a:close/>
                  <a:moveTo>
                    <a:pt x="100" y="8"/>
                  </a:moveTo>
                  <a:cubicBezTo>
                    <a:pt x="107" y="0"/>
                    <a:pt x="112" y="3"/>
                    <a:pt x="113" y="9"/>
                  </a:cubicBezTo>
                  <a:cubicBezTo>
                    <a:pt x="113" y="9"/>
                    <a:pt x="114" y="9"/>
                    <a:pt x="114" y="9"/>
                  </a:cubicBezTo>
                  <a:cubicBezTo>
                    <a:pt x="116" y="10"/>
                    <a:pt x="115" y="13"/>
                    <a:pt x="113" y="12"/>
                  </a:cubicBezTo>
                  <a:cubicBezTo>
                    <a:pt x="113" y="14"/>
                    <a:pt x="113" y="16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9"/>
                    <a:pt x="113" y="21"/>
                    <a:pt x="111" y="21"/>
                  </a:cubicBezTo>
                  <a:cubicBezTo>
                    <a:pt x="111" y="21"/>
                    <a:pt x="110" y="21"/>
                    <a:pt x="110" y="21"/>
                  </a:cubicBezTo>
                  <a:cubicBezTo>
                    <a:pt x="109" y="23"/>
                    <a:pt x="107" y="25"/>
                    <a:pt x="106" y="26"/>
                  </a:cubicBezTo>
                  <a:cubicBezTo>
                    <a:pt x="106" y="27"/>
                    <a:pt x="105" y="29"/>
                    <a:pt x="103" y="29"/>
                  </a:cubicBezTo>
                  <a:cubicBezTo>
                    <a:pt x="103" y="28"/>
                    <a:pt x="103" y="28"/>
                    <a:pt x="102" y="28"/>
                  </a:cubicBezTo>
                  <a:cubicBezTo>
                    <a:pt x="98" y="30"/>
                    <a:pt x="92" y="31"/>
                    <a:pt x="87" y="30"/>
                  </a:cubicBezTo>
                  <a:cubicBezTo>
                    <a:pt x="78" y="30"/>
                    <a:pt x="70" y="26"/>
                    <a:pt x="63" y="22"/>
                  </a:cubicBezTo>
                  <a:cubicBezTo>
                    <a:pt x="61" y="20"/>
                    <a:pt x="59" y="19"/>
                    <a:pt x="57" y="17"/>
                  </a:cubicBezTo>
                  <a:cubicBezTo>
                    <a:pt x="60" y="15"/>
                    <a:pt x="62" y="12"/>
                    <a:pt x="64" y="9"/>
                  </a:cubicBezTo>
                  <a:cubicBezTo>
                    <a:pt x="64" y="8"/>
                    <a:pt x="64" y="8"/>
                    <a:pt x="64" y="7"/>
                  </a:cubicBezTo>
                  <a:cubicBezTo>
                    <a:pt x="76" y="15"/>
                    <a:pt x="89" y="20"/>
                    <a:pt x="100" y="8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2343"/>
            <p:cNvSpPr>
              <a:spLocks/>
            </p:cNvSpPr>
            <p:nvPr/>
          </p:nvSpPr>
          <p:spPr bwMode="auto">
            <a:xfrm>
              <a:off x="-33810575" y="13722893"/>
              <a:ext cx="34925" cy="19050"/>
            </a:xfrm>
            <a:custGeom>
              <a:avLst/>
              <a:gdLst>
                <a:gd name="T0" fmla="*/ 3 w 11"/>
                <a:gd name="T1" fmla="*/ 0 h 6"/>
                <a:gd name="T2" fmla="*/ 2 w 11"/>
                <a:gd name="T3" fmla="*/ 3 h 6"/>
                <a:gd name="T4" fmla="*/ 7 w 11"/>
                <a:gd name="T5" fmla="*/ 5 h 6"/>
                <a:gd name="T6" fmla="*/ 8 w 11"/>
                <a:gd name="T7" fmla="*/ 6 h 6"/>
                <a:gd name="T8" fmla="*/ 11 w 11"/>
                <a:gd name="T9" fmla="*/ 3 h 6"/>
                <a:gd name="T10" fmla="*/ 10 w 11"/>
                <a:gd name="T11" fmla="*/ 2 h 6"/>
                <a:gd name="T12" fmla="*/ 3 w 1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3" y="0"/>
                  </a:moveTo>
                  <a:cubicBezTo>
                    <a:pt x="2" y="0"/>
                    <a:pt x="0" y="2"/>
                    <a:pt x="2" y="3"/>
                  </a:cubicBezTo>
                  <a:cubicBezTo>
                    <a:pt x="4" y="4"/>
                    <a:pt x="5" y="4"/>
                    <a:pt x="7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10" y="6"/>
                    <a:pt x="11" y="4"/>
                    <a:pt x="11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8" y="2"/>
                    <a:pt x="6" y="1"/>
                    <a:pt x="3" y="0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2344"/>
            <p:cNvSpPr>
              <a:spLocks/>
            </p:cNvSpPr>
            <p:nvPr/>
          </p:nvSpPr>
          <p:spPr bwMode="auto">
            <a:xfrm>
              <a:off x="-33782000" y="13700668"/>
              <a:ext cx="28575" cy="15875"/>
            </a:xfrm>
            <a:custGeom>
              <a:avLst/>
              <a:gdLst>
                <a:gd name="T0" fmla="*/ 1 w 9"/>
                <a:gd name="T1" fmla="*/ 3 h 5"/>
                <a:gd name="T2" fmla="*/ 6 w 9"/>
                <a:gd name="T3" fmla="*/ 5 h 5"/>
                <a:gd name="T4" fmla="*/ 7 w 9"/>
                <a:gd name="T5" fmla="*/ 5 h 5"/>
                <a:gd name="T6" fmla="*/ 8 w 9"/>
                <a:gd name="T7" fmla="*/ 2 h 5"/>
                <a:gd name="T8" fmla="*/ 8 w 9"/>
                <a:gd name="T9" fmla="*/ 2 h 5"/>
                <a:gd name="T10" fmla="*/ 2 w 9"/>
                <a:gd name="T11" fmla="*/ 1 h 5"/>
                <a:gd name="T12" fmla="*/ 1 w 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3"/>
                  </a:moveTo>
                  <a:cubicBezTo>
                    <a:pt x="2" y="4"/>
                    <a:pt x="4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4" y="1"/>
                    <a:pt x="2" y="1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2345"/>
            <p:cNvSpPr>
              <a:spLocks/>
            </p:cNvSpPr>
            <p:nvPr/>
          </p:nvSpPr>
          <p:spPr bwMode="auto">
            <a:xfrm>
              <a:off x="-33782000" y="13675268"/>
              <a:ext cx="38100" cy="15875"/>
            </a:xfrm>
            <a:custGeom>
              <a:avLst/>
              <a:gdLst>
                <a:gd name="T0" fmla="*/ 2 w 12"/>
                <a:gd name="T1" fmla="*/ 1 h 5"/>
                <a:gd name="T2" fmla="*/ 4 w 12"/>
                <a:gd name="T3" fmla="*/ 4 h 5"/>
                <a:gd name="T4" fmla="*/ 9 w 12"/>
                <a:gd name="T5" fmla="*/ 4 h 5"/>
                <a:gd name="T6" fmla="*/ 9 w 12"/>
                <a:gd name="T7" fmla="*/ 4 h 5"/>
                <a:gd name="T8" fmla="*/ 10 w 12"/>
                <a:gd name="T9" fmla="*/ 1 h 5"/>
                <a:gd name="T10" fmla="*/ 9 w 12"/>
                <a:gd name="T11" fmla="*/ 1 h 5"/>
                <a:gd name="T12" fmla="*/ 2 w 12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2" y="1"/>
                  </a:moveTo>
                  <a:cubicBezTo>
                    <a:pt x="0" y="2"/>
                    <a:pt x="2" y="5"/>
                    <a:pt x="4" y="4"/>
                  </a:cubicBezTo>
                  <a:cubicBezTo>
                    <a:pt x="5" y="3"/>
                    <a:pt x="7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5"/>
                    <a:pt x="12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6" y="0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2346"/>
            <p:cNvSpPr>
              <a:spLocks/>
            </p:cNvSpPr>
            <p:nvPr/>
          </p:nvSpPr>
          <p:spPr bwMode="auto">
            <a:xfrm>
              <a:off x="-34020125" y="13668918"/>
              <a:ext cx="69850" cy="41275"/>
            </a:xfrm>
            <a:custGeom>
              <a:avLst/>
              <a:gdLst>
                <a:gd name="T0" fmla="*/ 12 w 22"/>
                <a:gd name="T1" fmla="*/ 0 h 13"/>
                <a:gd name="T2" fmla="*/ 9 w 22"/>
                <a:gd name="T3" fmla="*/ 0 h 13"/>
                <a:gd name="T4" fmla="*/ 7 w 22"/>
                <a:gd name="T5" fmla="*/ 3 h 13"/>
                <a:gd name="T6" fmla="*/ 0 w 22"/>
                <a:gd name="T7" fmla="*/ 13 h 13"/>
                <a:gd name="T8" fmla="*/ 22 w 22"/>
                <a:gd name="T9" fmla="*/ 1 h 13"/>
                <a:gd name="T10" fmla="*/ 12 w 2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">
                  <a:moveTo>
                    <a:pt x="12" y="0"/>
                  </a:moveTo>
                  <a:cubicBezTo>
                    <a:pt x="11" y="1"/>
                    <a:pt x="10" y="0"/>
                    <a:pt x="9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5" y="6"/>
                    <a:pt x="2" y="9"/>
                    <a:pt x="0" y="13"/>
                  </a:cubicBezTo>
                  <a:cubicBezTo>
                    <a:pt x="9" y="11"/>
                    <a:pt x="17" y="7"/>
                    <a:pt x="22" y="1"/>
                  </a:cubicBezTo>
                  <a:cubicBezTo>
                    <a:pt x="19" y="1"/>
                    <a:pt x="16" y="1"/>
                    <a:pt x="12" y="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2347"/>
            <p:cNvSpPr>
              <a:spLocks/>
            </p:cNvSpPr>
            <p:nvPr/>
          </p:nvSpPr>
          <p:spPr bwMode="auto">
            <a:xfrm>
              <a:off x="-34177288" y="13640343"/>
              <a:ext cx="122237" cy="63500"/>
            </a:xfrm>
            <a:custGeom>
              <a:avLst/>
              <a:gdLst>
                <a:gd name="T0" fmla="*/ 19 w 38"/>
                <a:gd name="T1" fmla="*/ 20 h 20"/>
                <a:gd name="T2" fmla="*/ 25 w 38"/>
                <a:gd name="T3" fmla="*/ 13 h 20"/>
                <a:gd name="T4" fmla="*/ 34 w 38"/>
                <a:gd name="T5" fmla="*/ 12 h 20"/>
                <a:gd name="T6" fmla="*/ 38 w 38"/>
                <a:gd name="T7" fmla="*/ 9 h 20"/>
                <a:gd name="T8" fmla="*/ 6 w 38"/>
                <a:gd name="T9" fmla="*/ 2 h 20"/>
                <a:gd name="T10" fmla="*/ 3 w 38"/>
                <a:gd name="T11" fmla="*/ 0 h 20"/>
                <a:gd name="T12" fmla="*/ 0 w 38"/>
                <a:gd name="T13" fmla="*/ 4 h 20"/>
                <a:gd name="T14" fmla="*/ 19 w 3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0">
                  <a:moveTo>
                    <a:pt x="19" y="20"/>
                  </a:moveTo>
                  <a:cubicBezTo>
                    <a:pt x="20" y="17"/>
                    <a:pt x="21" y="14"/>
                    <a:pt x="25" y="13"/>
                  </a:cubicBezTo>
                  <a:cubicBezTo>
                    <a:pt x="28" y="11"/>
                    <a:pt x="31" y="11"/>
                    <a:pt x="34" y="12"/>
                  </a:cubicBezTo>
                  <a:cubicBezTo>
                    <a:pt x="36" y="11"/>
                    <a:pt x="37" y="10"/>
                    <a:pt x="38" y="9"/>
                  </a:cubicBezTo>
                  <a:cubicBezTo>
                    <a:pt x="26" y="7"/>
                    <a:pt x="16" y="6"/>
                    <a:pt x="6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5" y="11"/>
                    <a:pt x="11" y="17"/>
                    <a:pt x="19" y="2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2348"/>
            <p:cNvSpPr>
              <a:spLocks/>
            </p:cNvSpPr>
            <p:nvPr/>
          </p:nvSpPr>
          <p:spPr bwMode="auto">
            <a:xfrm>
              <a:off x="-34212213" y="13456193"/>
              <a:ext cx="274637" cy="155575"/>
            </a:xfrm>
            <a:custGeom>
              <a:avLst/>
              <a:gdLst>
                <a:gd name="T0" fmla="*/ 49 w 86"/>
                <a:gd name="T1" fmla="*/ 0 h 49"/>
                <a:gd name="T2" fmla="*/ 47 w 86"/>
                <a:gd name="T3" fmla="*/ 2 h 49"/>
                <a:gd name="T4" fmla="*/ 1 w 86"/>
                <a:gd name="T5" fmla="*/ 24 h 49"/>
                <a:gd name="T6" fmla="*/ 1 w 86"/>
                <a:gd name="T7" fmla="*/ 31 h 49"/>
                <a:gd name="T8" fmla="*/ 1 w 86"/>
                <a:gd name="T9" fmla="*/ 34 h 49"/>
                <a:gd name="T10" fmla="*/ 16 w 86"/>
                <a:gd name="T11" fmla="*/ 44 h 49"/>
                <a:gd name="T12" fmla="*/ 22 w 86"/>
                <a:gd name="T13" fmla="*/ 43 h 49"/>
                <a:gd name="T14" fmla="*/ 27 w 86"/>
                <a:gd name="T15" fmla="*/ 45 h 49"/>
                <a:gd name="T16" fmla="*/ 44 w 86"/>
                <a:gd name="T17" fmla="*/ 49 h 49"/>
                <a:gd name="T18" fmla="*/ 37 w 86"/>
                <a:gd name="T19" fmla="*/ 41 h 49"/>
                <a:gd name="T20" fmla="*/ 36 w 86"/>
                <a:gd name="T21" fmla="*/ 40 h 49"/>
                <a:gd name="T22" fmla="*/ 38 w 86"/>
                <a:gd name="T23" fmla="*/ 30 h 49"/>
                <a:gd name="T24" fmla="*/ 48 w 86"/>
                <a:gd name="T25" fmla="*/ 29 h 49"/>
                <a:gd name="T26" fmla="*/ 56 w 86"/>
                <a:gd name="T27" fmla="*/ 37 h 49"/>
                <a:gd name="T28" fmla="*/ 63 w 86"/>
                <a:gd name="T29" fmla="*/ 45 h 49"/>
                <a:gd name="T30" fmla="*/ 66 w 86"/>
                <a:gd name="T31" fmla="*/ 46 h 49"/>
                <a:gd name="T32" fmla="*/ 68 w 86"/>
                <a:gd name="T33" fmla="*/ 48 h 49"/>
                <a:gd name="T34" fmla="*/ 71 w 86"/>
                <a:gd name="T35" fmla="*/ 47 h 49"/>
                <a:gd name="T36" fmla="*/ 86 w 86"/>
                <a:gd name="T37" fmla="*/ 47 h 49"/>
                <a:gd name="T38" fmla="*/ 81 w 86"/>
                <a:gd name="T39" fmla="*/ 35 h 49"/>
                <a:gd name="T40" fmla="*/ 49 w 86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49">
                  <a:moveTo>
                    <a:pt x="49" y="0"/>
                  </a:moveTo>
                  <a:cubicBezTo>
                    <a:pt x="49" y="1"/>
                    <a:pt x="48" y="1"/>
                    <a:pt x="47" y="2"/>
                  </a:cubicBezTo>
                  <a:cubicBezTo>
                    <a:pt x="36" y="16"/>
                    <a:pt x="19" y="22"/>
                    <a:pt x="1" y="24"/>
                  </a:cubicBezTo>
                  <a:cubicBezTo>
                    <a:pt x="0" y="26"/>
                    <a:pt x="1" y="29"/>
                    <a:pt x="1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10" y="31"/>
                    <a:pt x="15" y="37"/>
                    <a:pt x="16" y="44"/>
                  </a:cubicBezTo>
                  <a:cubicBezTo>
                    <a:pt x="18" y="43"/>
                    <a:pt x="20" y="43"/>
                    <a:pt x="22" y="4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37" y="47"/>
                    <a:pt x="44" y="49"/>
                  </a:cubicBezTo>
                  <a:cubicBezTo>
                    <a:pt x="41" y="46"/>
                    <a:pt x="39" y="44"/>
                    <a:pt x="37" y="41"/>
                  </a:cubicBezTo>
                  <a:cubicBezTo>
                    <a:pt x="37" y="41"/>
                    <a:pt x="36" y="40"/>
                    <a:pt x="36" y="40"/>
                  </a:cubicBezTo>
                  <a:cubicBezTo>
                    <a:pt x="34" y="36"/>
                    <a:pt x="36" y="32"/>
                    <a:pt x="38" y="30"/>
                  </a:cubicBezTo>
                  <a:cubicBezTo>
                    <a:pt x="41" y="27"/>
                    <a:pt x="45" y="27"/>
                    <a:pt x="48" y="29"/>
                  </a:cubicBezTo>
                  <a:cubicBezTo>
                    <a:pt x="51" y="32"/>
                    <a:pt x="54" y="35"/>
                    <a:pt x="56" y="37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7"/>
                    <a:pt x="67" y="47"/>
                    <a:pt x="68" y="48"/>
                  </a:cubicBezTo>
                  <a:cubicBezTo>
                    <a:pt x="69" y="47"/>
                    <a:pt x="70" y="47"/>
                    <a:pt x="71" y="47"/>
                  </a:cubicBezTo>
                  <a:cubicBezTo>
                    <a:pt x="71" y="47"/>
                    <a:pt x="78" y="47"/>
                    <a:pt x="86" y="47"/>
                  </a:cubicBezTo>
                  <a:cubicBezTo>
                    <a:pt x="85" y="43"/>
                    <a:pt x="83" y="39"/>
                    <a:pt x="81" y="35"/>
                  </a:cubicBezTo>
                  <a:cubicBezTo>
                    <a:pt x="73" y="22"/>
                    <a:pt x="62" y="9"/>
                    <a:pt x="49" y="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2349"/>
            <p:cNvSpPr>
              <a:spLocks noEditPoints="1"/>
            </p:cNvSpPr>
            <p:nvPr/>
          </p:nvSpPr>
          <p:spPr bwMode="auto">
            <a:xfrm>
              <a:off x="-34520188" y="12908506"/>
              <a:ext cx="655637" cy="823913"/>
            </a:xfrm>
            <a:custGeom>
              <a:avLst/>
              <a:gdLst>
                <a:gd name="T0" fmla="*/ 134 w 206"/>
                <a:gd name="T1" fmla="*/ 247 h 259"/>
                <a:gd name="T2" fmla="*/ 142 w 206"/>
                <a:gd name="T3" fmla="*/ 242 h 259"/>
                <a:gd name="T4" fmla="*/ 127 w 206"/>
                <a:gd name="T5" fmla="*/ 250 h 259"/>
                <a:gd name="T6" fmla="*/ 111 w 206"/>
                <a:gd name="T7" fmla="*/ 230 h 259"/>
                <a:gd name="T8" fmla="*/ 113 w 206"/>
                <a:gd name="T9" fmla="*/ 216 h 259"/>
                <a:gd name="T10" fmla="*/ 98 w 206"/>
                <a:gd name="T11" fmla="*/ 203 h 259"/>
                <a:gd name="T12" fmla="*/ 144 w 206"/>
                <a:gd name="T13" fmla="*/ 174 h 259"/>
                <a:gd name="T14" fmla="*/ 178 w 206"/>
                <a:gd name="T15" fmla="*/ 207 h 259"/>
                <a:gd name="T16" fmla="*/ 194 w 206"/>
                <a:gd name="T17" fmla="*/ 219 h 259"/>
                <a:gd name="T18" fmla="*/ 184 w 206"/>
                <a:gd name="T19" fmla="*/ 197 h 259"/>
                <a:gd name="T20" fmla="*/ 198 w 206"/>
                <a:gd name="T21" fmla="*/ 184 h 259"/>
                <a:gd name="T22" fmla="*/ 203 w 206"/>
                <a:gd name="T23" fmla="*/ 172 h 259"/>
                <a:gd name="T24" fmla="*/ 200 w 206"/>
                <a:gd name="T25" fmla="*/ 139 h 259"/>
                <a:gd name="T26" fmla="*/ 176 w 206"/>
                <a:gd name="T27" fmla="*/ 151 h 259"/>
                <a:gd name="T28" fmla="*/ 163 w 206"/>
                <a:gd name="T29" fmla="*/ 172 h 259"/>
                <a:gd name="T30" fmla="*/ 153 w 206"/>
                <a:gd name="T31" fmla="*/ 155 h 259"/>
                <a:gd name="T32" fmla="*/ 153 w 206"/>
                <a:gd name="T33" fmla="*/ 127 h 259"/>
                <a:gd name="T34" fmla="*/ 167 w 206"/>
                <a:gd name="T35" fmla="*/ 61 h 259"/>
                <a:gd name="T36" fmla="*/ 119 w 206"/>
                <a:gd name="T37" fmla="*/ 1 h 259"/>
                <a:gd name="T38" fmla="*/ 41 w 206"/>
                <a:gd name="T39" fmla="*/ 25 h 259"/>
                <a:gd name="T40" fmla="*/ 155 w 206"/>
                <a:gd name="T41" fmla="*/ 19 h 259"/>
                <a:gd name="T42" fmla="*/ 141 w 206"/>
                <a:gd name="T43" fmla="*/ 106 h 259"/>
                <a:gd name="T44" fmla="*/ 67 w 206"/>
                <a:gd name="T45" fmla="*/ 181 h 259"/>
                <a:gd name="T46" fmla="*/ 0 w 206"/>
                <a:gd name="T47" fmla="*/ 134 h 259"/>
                <a:gd name="T48" fmla="*/ 88 w 206"/>
                <a:gd name="T49" fmla="*/ 196 h 259"/>
                <a:gd name="T50" fmla="*/ 84 w 206"/>
                <a:gd name="T51" fmla="*/ 216 h 259"/>
                <a:gd name="T52" fmla="*/ 45 w 206"/>
                <a:gd name="T53" fmla="*/ 230 h 259"/>
                <a:gd name="T54" fmla="*/ 68 w 206"/>
                <a:gd name="T55" fmla="*/ 257 h 259"/>
                <a:gd name="T56" fmla="*/ 125 w 206"/>
                <a:gd name="T57" fmla="*/ 259 h 259"/>
                <a:gd name="T58" fmla="*/ 180 w 206"/>
                <a:gd name="T59" fmla="*/ 162 h 259"/>
                <a:gd name="T60" fmla="*/ 197 w 206"/>
                <a:gd name="T61" fmla="*/ 148 h 259"/>
                <a:gd name="T62" fmla="*/ 198 w 206"/>
                <a:gd name="T63" fmla="*/ 150 h 259"/>
                <a:gd name="T64" fmla="*/ 198 w 206"/>
                <a:gd name="T65" fmla="*/ 158 h 259"/>
                <a:gd name="T66" fmla="*/ 199 w 206"/>
                <a:gd name="T67" fmla="*/ 161 h 259"/>
                <a:gd name="T68" fmla="*/ 192 w 206"/>
                <a:gd name="T69" fmla="*/ 180 h 259"/>
                <a:gd name="T70" fmla="*/ 168 w 206"/>
                <a:gd name="T71" fmla="*/ 178 h 259"/>
                <a:gd name="T72" fmla="*/ 104 w 206"/>
                <a:gd name="T73" fmla="*/ 227 h 259"/>
                <a:gd name="T74" fmla="*/ 72 w 206"/>
                <a:gd name="T75" fmla="*/ 249 h 259"/>
                <a:gd name="T76" fmla="*/ 61 w 206"/>
                <a:gd name="T77" fmla="*/ 255 h 259"/>
                <a:gd name="T78" fmla="*/ 61 w 206"/>
                <a:gd name="T79" fmla="*/ 249 h 259"/>
                <a:gd name="T80" fmla="*/ 52 w 206"/>
                <a:gd name="T81" fmla="*/ 246 h 259"/>
                <a:gd name="T82" fmla="*/ 51 w 206"/>
                <a:gd name="T83" fmla="*/ 243 h 259"/>
                <a:gd name="T84" fmla="*/ 67 w 206"/>
                <a:gd name="T85" fmla="*/ 231 h 259"/>
                <a:gd name="T86" fmla="*/ 104 w 206"/>
                <a:gd name="T87" fmla="*/ 22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259">
                  <a:moveTo>
                    <a:pt x="128" y="252"/>
                  </a:moveTo>
                  <a:cubicBezTo>
                    <a:pt x="134" y="247"/>
                    <a:pt x="134" y="247"/>
                    <a:pt x="134" y="247"/>
                  </a:cubicBezTo>
                  <a:cubicBezTo>
                    <a:pt x="142" y="242"/>
                    <a:pt x="142" y="242"/>
                    <a:pt x="142" y="242"/>
                  </a:cubicBezTo>
                  <a:cubicBezTo>
                    <a:pt x="142" y="242"/>
                    <a:pt x="142" y="242"/>
                    <a:pt x="142" y="242"/>
                  </a:cubicBezTo>
                  <a:cubicBezTo>
                    <a:pt x="139" y="241"/>
                    <a:pt x="136" y="241"/>
                    <a:pt x="133" y="243"/>
                  </a:cubicBezTo>
                  <a:cubicBezTo>
                    <a:pt x="129" y="244"/>
                    <a:pt x="128" y="247"/>
                    <a:pt x="127" y="250"/>
                  </a:cubicBezTo>
                  <a:cubicBezTo>
                    <a:pt x="119" y="247"/>
                    <a:pt x="113" y="241"/>
                    <a:pt x="108" y="234"/>
                  </a:cubicBezTo>
                  <a:cubicBezTo>
                    <a:pt x="109" y="233"/>
                    <a:pt x="110" y="231"/>
                    <a:pt x="111" y="230"/>
                  </a:cubicBezTo>
                  <a:cubicBezTo>
                    <a:pt x="108" y="227"/>
                    <a:pt x="108" y="224"/>
                    <a:pt x="109" y="221"/>
                  </a:cubicBezTo>
                  <a:cubicBezTo>
                    <a:pt x="109" y="219"/>
                    <a:pt x="111" y="217"/>
                    <a:pt x="113" y="216"/>
                  </a:cubicBezTo>
                  <a:cubicBezTo>
                    <a:pt x="112" y="209"/>
                    <a:pt x="107" y="203"/>
                    <a:pt x="98" y="206"/>
                  </a:cubicBezTo>
                  <a:cubicBezTo>
                    <a:pt x="98" y="205"/>
                    <a:pt x="98" y="204"/>
                    <a:pt x="98" y="203"/>
                  </a:cubicBezTo>
                  <a:cubicBezTo>
                    <a:pt x="98" y="201"/>
                    <a:pt x="97" y="198"/>
                    <a:pt x="98" y="196"/>
                  </a:cubicBezTo>
                  <a:cubicBezTo>
                    <a:pt x="116" y="194"/>
                    <a:pt x="133" y="188"/>
                    <a:pt x="144" y="174"/>
                  </a:cubicBezTo>
                  <a:cubicBezTo>
                    <a:pt x="145" y="173"/>
                    <a:pt x="146" y="173"/>
                    <a:pt x="146" y="172"/>
                  </a:cubicBezTo>
                  <a:cubicBezTo>
                    <a:pt x="159" y="181"/>
                    <a:pt x="170" y="194"/>
                    <a:pt x="178" y="207"/>
                  </a:cubicBezTo>
                  <a:cubicBezTo>
                    <a:pt x="180" y="211"/>
                    <a:pt x="182" y="215"/>
                    <a:pt x="183" y="219"/>
                  </a:cubicBezTo>
                  <a:cubicBezTo>
                    <a:pt x="187" y="219"/>
                    <a:pt x="191" y="219"/>
                    <a:pt x="194" y="219"/>
                  </a:cubicBezTo>
                  <a:cubicBezTo>
                    <a:pt x="193" y="212"/>
                    <a:pt x="190" y="206"/>
                    <a:pt x="186" y="200"/>
                  </a:cubicBezTo>
                  <a:cubicBezTo>
                    <a:pt x="185" y="199"/>
                    <a:pt x="184" y="198"/>
                    <a:pt x="184" y="197"/>
                  </a:cubicBezTo>
                  <a:cubicBezTo>
                    <a:pt x="189" y="194"/>
                    <a:pt x="194" y="189"/>
                    <a:pt x="198" y="184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200" y="180"/>
                    <a:pt x="201" y="176"/>
                    <a:pt x="203" y="172"/>
                  </a:cubicBezTo>
                  <a:cubicBezTo>
                    <a:pt x="205" y="165"/>
                    <a:pt x="206" y="158"/>
                    <a:pt x="205" y="151"/>
                  </a:cubicBezTo>
                  <a:cubicBezTo>
                    <a:pt x="204" y="147"/>
                    <a:pt x="203" y="143"/>
                    <a:pt x="200" y="139"/>
                  </a:cubicBezTo>
                  <a:cubicBezTo>
                    <a:pt x="197" y="135"/>
                    <a:pt x="191" y="134"/>
                    <a:pt x="186" y="136"/>
                  </a:cubicBezTo>
                  <a:cubicBezTo>
                    <a:pt x="180" y="138"/>
                    <a:pt x="178" y="145"/>
                    <a:pt x="176" y="151"/>
                  </a:cubicBezTo>
                  <a:cubicBezTo>
                    <a:pt x="176" y="152"/>
                    <a:pt x="175" y="154"/>
                    <a:pt x="175" y="155"/>
                  </a:cubicBezTo>
                  <a:cubicBezTo>
                    <a:pt x="173" y="163"/>
                    <a:pt x="168" y="168"/>
                    <a:pt x="163" y="172"/>
                  </a:cubicBezTo>
                  <a:cubicBezTo>
                    <a:pt x="159" y="169"/>
                    <a:pt x="155" y="165"/>
                    <a:pt x="151" y="163"/>
                  </a:cubicBezTo>
                  <a:cubicBezTo>
                    <a:pt x="152" y="160"/>
                    <a:pt x="152" y="158"/>
                    <a:pt x="153" y="155"/>
                  </a:cubicBezTo>
                  <a:cubicBezTo>
                    <a:pt x="153" y="153"/>
                    <a:pt x="153" y="151"/>
                    <a:pt x="153" y="150"/>
                  </a:cubicBezTo>
                  <a:cubicBezTo>
                    <a:pt x="154" y="142"/>
                    <a:pt x="154" y="135"/>
                    <a:pt x="153" y="127"/>
                  </a:cubicBezTo>
                  <a:cubicBezTo>
                    <a:pt x="152" y="119"/>
                    <a:pt x="151" y="110"/>
                    <a:pt x="151" y="102"/>
                  </a:cubicBezTo>
                  <a:cubicBezTo>
                    <a:pt x="151" y="88"/>
                    <a:pt x="161" y="74"/>
                    <a:pt x="167" y="61"/>
                  </a:cubicBezTo>
                  <a:cubicBezTo>
                    <a:pt x="171" y="51"/>
                    <a:pt x="171" y="40"/>
                    <a:pt x="170" y="30"/>
                  </a:cubicBezTo>
                  <a:cubicBezTo>
                    <a:pt x="167" y="3"/>
                    <a:pt x="141" y="2"/>
                    <a:pt x="119" y="1"/>
                  </a:cubicBezTo>
                  <a:cubicBezTo>
                    <a:pt x="95" y="0"/>
                    <a:pt x="62" y="4"/>
                    <a:pt x="35" y="17"/>
                  </a:cubicBezTo>
                  <a:cubicBezTo>
                    <a:pt x="37" y="20"/>
                    <a:pt x="39" y="23"/>
                    <a:pt x="41" y="25"/>
                  </a:cubicBezTo>
                  <a:cubicBezTo>
                    <a:pt x="66" y="14"/>
                    <a:pt x="96" y="10"/>
                    <a:pt x="118" y="11"/>
                  </a:cubicBezTo>
                  <a:cubicBezTo>
                    <a:pt x="129" y="12"/>
                    <a:pt x="146" y="10"/>
                    <a:pt x="155" y="19"/>
                  </a:cubicBezTo>
                  <a:cubicBezTo>
                    <a:pt x="162" y="27"/>
                    <a:pt x="161" y="42"/>
                    <a:pt x="159" y="51"/>
                  </a:cubicBezTo>
                  <a:cubicBezTo>
                    <a:pt x="155" y="71"/>
                    <a:pt x="141" y="85"/>
                    <a:pt x="141" y="106"/>
                  </a:cubicBezTo>
                  <a:cubicBezTo>
                    <a:pt x="141" y="124"/>
                    <a:pt x="146" y="141"/>
                    <a:pt x="141" y="159"/>
                  </a:cubicBezTo>
                  <a:cubicBezTo>
                    <a:pt x="132" y="187"/>
                    <a:pt x="90" y="189"/>
                    <a:pt x="67" y="181"/>
                  </a:cubicBezTo>
                  <a:cubicBezTo>
                    <a:pt x="42" y="173"/>
                    <a:pt x="22" y="154"/>
                    <a:pt x="9" y="130"/>
                  </a:cubicBezTo>
                  <a:cubicBezTo>
                    <a:pt x="6" y="132"/>
                    <a:pt x="3" y="133"/>
                    <a:pt x="0" y="134"/>
                  </a:cubicBezTo>
                  <a:cubicBezTo>
                    <a:pt x="15" y="163"/>
                    <a:pt x="42" y="188"/>
                    <a:pt x="73" y="194"/>
                  </a:cubicBezTo>
                  <a:cubicBezTo>
                    <a:pt x="78" y="195"/>
                    <a:pt x="83" y="195"/>
                    <a:pt x="88" y="196"/>
                  </a:cubicBezTo>
                  <a:cubicBezTo>
                    <a:pt x="88" y="201"/>
                    <a:pt x="88" y="207"/>
                    <a:pt x="89" y="212"/>
                  </a:cubicBezTo>
                  <a:cubicBezTo>
                    <a:pt x="87" y="213"/>
                    <a:pt x="86" y="215"/>
                    <a:pt x="84" y="216"/>
                  </a:cubicBezTo>
                  <a:cubicBezTo>
                    <a:pt x="79" y="221"/>
                    <a:pt x="69" y="224"/>
                    <a:pt x="62" y="225"/>
                  </a:cubicBezTo>
                  <a:cubicBezTo>
                    <a:pt x="56" y="226"/>
                    <a:pt x="49" y="225"/>
                    <a:pt x="45" y="230"/>
                  </a:cubicBezTo>
                  <a:cubicBezTo>
                    <a:pt x="44" y="231"/>
                    <a:pt x="44" y="231"/>
                    <a:pt x="44" y="232"/>
                  </a:cubicBezTo>
                  <a:cubicBezTo>
                    <a:pt x="37" y="247"/>
                    <a:pt x="55" y="256"/>
                    <a:pt x="68" y="257"/>
                  </a:cubicBezTo>
                  <a:cubicBezTo>
                    <a:pt x="80" y="258"/>
                    <a:pt x="93" y="251"/>
                    <a:pt x="102" y="242"/>
                  </a:cubicBezTo>
                  <a:cubicBezTo>
                    <a:pt x="108" y="250"/>
                    <a:pt x="116" y="256"/>
                    <a:pt x="125" y="259"/>
                  </a:cubicBezTo>
                  <a:cubicBezTo>
                    <a:pt x="124" y="256"/>
                    <a:pt x="125" y="253"/>
                    <a:pt x="128" y="252"/>
                  </a:cubicBezTo>
                  <a:close/>
                  <a:moveTo>
                    <a:pt x="180" y="162"/>
                  </a:moveTo>
                  <a:cubicBezTo>
                    <a:pt x="182" y="158"/>
                    <a:pt x="183" y="153"/>
                    <a:pt x="185" y="148"/>
                  </a:cubicBezTo>
                  <a:cubicBezTo>
                    <a:pt x="188" y="139"/>
                    <a:pt x="194" y="142"/>
                    <a:pt x="197" y="148"/>
                  </a:cubicBezTo>
                  <a:cubicBezTo>
                    <a:pt x="197" y="148"/>
                    <a:pt x="197" y="147"/>
                    <a:pt x="197" y="147"/>
                  </a:cubicBezTo>
                  <a:cubicBezTo>
                    <a:pt x="199" y="147"/>
                    <a:pt x="200" y="150"/>
                    <a:pt x="198" y="150"/>
                  </a:cubicBezTo>
                  <a:cubicBezTo>
                    <a:pt x="198" y="150"/>
                    <a:pt x="198" y="150"/>
                    <a:pt x="198" y="151"/>
                  </a:cubicBezTo>
                  <a:cubicBezTo>
                    <a:pt x="198" y="153"/>
                    <a:pt x="198" y="156"/>
                    <a:pt x="198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201" y="158"/>
                    <a:pt x="201" y="161"/>
                    <a:pt x="199" y="161"/>
                  </a:cubicBezTo>
                  <a:cubicBezTo>
                    <a:pt x="199" y="161"/>
                    <a:pt x="198" y="162"/>
                    <a:pt x="198" y="162"/>
                  </a:cubicBezTo>
                  <a:cubicBezTo>
                    <a:pt x="197" y="168"/>
                    <a:pt x="195" y="174"/>
                    <a:pt x="192" y="180"/>
                  </a:cubicBezTo>
                  <a:cubicBezTo>
                    <a:pt x="189" y="185"/>
                    <a:pt x="184" y="189"/>
                    <a:pt x="179" y="191"/>
                  </a:cubicBezTo>
                  <a:cubicBezTo>
                    <a:pt x="176" y="187"/>
                    <a:pt x="172" y="182"/>
                    <a:pt x="168" y="178"/>
                  </a:cubicBezTo>
                  <a:cubicBezTo>
                    <a:pt x="173" y="173"/>
                    <a:pt x="177" y="168"/>
                    <a:pt x="180" y="162"/>
                  </a:cubicBezTo>
                  <a:close/>
                  <a:moveTo>
                    <a:pt x="104" y="227"/>
                  </a:moveTo>
                  <a:cubicBezTo>
                    <a:pt x="102" y="233"/>
                    <a:pt x="97" y="237"/>
                    <a:pt x="93" y="241"/>
                  </a:cubicBezTo>
                  <a:cubicBezTo>
                    <a:pt x="87" y="246"/>
                    <a:pt x="79" y="248"/>
                    <a:pt x="72" y="249"/>
                  </a:cubicBezTo>
                  <a:cubicBezTo>
                    <a:pt x="70" y="250"/>
                    <a:pt x="67" y="250"/>
                    <a:pt x="64" y="249"/>
                  </a:cubicBezTo>
                  <a:cubicBezTo>
                    <a:pt x="63" y="251"/>
                    <a:pt x="62" y="253"/>
                    <a:pt x="61" y="255"/>
                  </a:cubicBezTo>
                  <a:cubicBezTo>
                    <a:pt x="60" y="256"/>
                    <a:pt x="58" y="255"/>
                    <a:pt x="59" y="253"/>
                  </a:cubicBezTo>
                  <a:cubicBezTo>
                    <a:pt x="60" y="252"/>
                    <a:pt x="60" y="250"/>
                    <a:pt x="61" y="249"/>
                  </a:cubicBezTo>
                  <a:cubicBezTo>
                    <a:pt x="58" y="248"/>
                    <a:pt x="56" y="247"/>
                    <a:pt x="54" y="245"/>
                  </a:cubicBezTo>
                  <a:cubicBezTo>
                    <a:pt x="53" y="246"/>
                    <a:pt x="53" y="246"/>
                    <a:pt x="52" y="246"/>
                  </a:cubicBezTo>
                  <a:cubicBezTo>
                    <a:pt x="51" y="247"/>
                    <a:pt x="49" y="245"/>
                    <a:pt x="50" y="244"/>
                  </a:cubicBezTo>
                  <a:cubicBezTo>
                    <a:pt x="51" y="244"/>
                    <a:pt x="51" y="243"/>
                    <a:pt x="51" y="243"/>
                  </a:cubicBezTo>
                  <a:cubicBezTo>
                    <a:pt x="49" y="241"/>
                    <a:pt x="49" y="238"/>
                    <a:pt x="50" y="234"/>
                  </a:cubicBezTo>
                  <a:cubicBezTo>
                    <a:pt x="54" y="231"/>
                    <a:pt x="63" y="232"/>
                    <a:pt x="67" y="231"/>
                  </a:cubicBezTo>
                  <a:cubicBezTo>
                    <a:pt x="76" y="230"/>
                    <a:pt x="85" y="224"/>
                    <a:pt x="92" y="219"/>
                  </a:cubicBezTo>
                  <a:cubicBezTo>
                    <a:pt x="99" y="213"/>
                    <a:pt x="108" y="217"/>
                    <a:pt x="104" y="227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2350"/>
            <p:cNvSpPr>
              <a:spLocks/>
            </p:cNvSpPr>
            <p:nvPr/>
          </p:nvSpPr>
          <p:spPr bwMode="auto">
            <a:xfrm>
              <a:off x="-34664650" y="13214893"/>
              <a:ext cx="128587" cy="98425"/>
            </a:xfrm>
            <a:custGeom>
              <a:avLst/>
              <a:gdLst>
                <a:gd name="T0" fmla="*/ 4 w 40"/>
                <a:gd name="T1" fmla="*/ 12 h 31"/>
                <a:gd name="T2" fmla="*/ 25 w 40"/>
                <a:gd name="T3" fmla="*/ 31 h 31"/>
                <a:gd name="T4" fmla="*/ 40 w 40"/>
                <a:gd name="T5" fmla="*/ 29 h 31"/>
                <a:gd name="T6" fmla="*/ 31 w 40"/>
                <a:gd name="T7" fmla="*/ 0 h 31"/>
                <a:gd name="T8" fmla="*/ 4 w 40"/>
                <a:gd name="T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4" y="12"/>
                  </a:moveTo>
                  <a:cubicBezTo>
                    <a:pt x="0" y="24"/>
                    <a:pt x="16" y="31"/>
                    <a:pt x="25" y="31"/>
                  </a:cubicBezTo>
                  <a:cubicBezTo>
                    <a:pt x="30" y="31"/>
                    <a:pt x="35" y="30"/>
                    <a:pt x="40" y="29"/>
                  </a:cubicBezTo>
                  <a:cubicBezTo>
                    <a:pt x="36" y="20"/>
                    <a:pt x="33" y="10"/>
                    <a:pt x="31" y="0"/>
                  </a:cubicBezTo>
                  <a:cubicBezTo>
                    <a:pt x="20" y="2"/>
                    <a:pt x="7" y="4"/>
                    <a:pt x="4" y="1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2351"/>
            <p:cNvSpPr>
              <a:spLocks/>
            </p:cNvSpPr>
            <p:nvPr/>
          </p:nvSpPr>
          <p:spPr bwMode="auto">
            <a:xfrm>
              <a:off x="-34586863" y="12914856"/>
              <a:ext cx="146050" cy="114300"/>
            </a:xfrm>
            <a:custGeom>
              <a:avLst/>
              <a:gdLst>
                <a:gd name="T0" fmla="*/ 14 w 46"/>
                <a:gd name="T1" fmla="*/ 2 h 36"/>
                <a:gd name="T2" fmla="*/ 13 w 46"/>
                <a:gd name="T3" fmla="*/ 26 h 36"/>
                <a:gd name="T4" fmla="*/ 24 w 46"/>
                <a:gd name="T5" fmla="*/ 36 h 36"/>
                <a:gd name="T6" fmla="*/ 46 w 46"/>
                <a:gd name="T7" fmla="*/ 20 h 36"/>
                <a:gd name="T8" fmla="*/ 14 w 46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6">
                  <a:moveTo>
                    <a:pt x="14" y="2"/>
                  </a:moveTo>
                  <a:cubicBezTo>
                    <a:pt x="0" y="4"/>
                    <a:pt x="7" y="19"/>
                    <a:pt x="13" y="26"/>
                  </a:cubicBezTo>
                  <a:cubicBezTo>
                    <a:pt x="16" y="30"/>
                    <a:pt x="20" y="33"/>
                    <a:pt x="24" y="36"/>
                  </a:cubicBezTo>
                  <a:cubicBezTo>
                    <a:pt x="30" y="30"/>
                    <a:pt x="38" y="24"/>
                    <a:pt x="46" y="20"/>
                  </a:cubicBezTo>
                  <a:cubicBezTo>
                    <a:pt x="37" y="10"/>
                    <a:pt x="25" y="0"/>
                    <a:pt x="14" y="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2352"/>
            <p:cNvSpPr>
              <a:spLocks/>
            </p:cNvSpPr>
            <p:nvPr/>
          </p:nvSpPr>
          <p:spPr bwMode="auto">
            <a:xfrm>
              <a:off x="-34459863" y="13202193"/>
              <a:ext cx="15875" cy="22225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7 h 7"/>
                <a:gd name="T4" fmla="*/ 4 w 5"/>
                <a:gd name="T5" fmla="*/ 6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3"/>
                    <a:pt x="2" y="5"/>
                    <a:pt x="5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2353"/>
            <p:cNvSpPr>
              <a:spLocks noEditPoints="1"/>
            </p:cNvSpPr>
            <p:nvPr/>
          </p:nvSpPr>
          <p:spPr bwMode="auto">
            <a:xfrm>
              <a:off x="-34536063" y="12940256"/>
              <a:ext cx="531812" cy="569913"/>
            </a:xfrm>
            <a:custGeom>
              <a:avLst/>
              <a:gdLst>
                <a:gd name="T0" fmla="*/ 39 w 167"/>
                <a:gd name="T1" fmla="*/ 22 h 179"/>
                <a:gd name="T2" fmla="*/ 37 w 167"/>
                <a:gd name="T3" fmla="*/ 20 h 179"/>
                <a:gd name="T4" fmla="*/ 17 w 167"/>
                <a:gd name="T5" fmla="*/ 34 h 179"/>
                <a:gd name="T6" fmla="*/ 20 w 167"/>
                <a:gd name="T7" fmla="*/ 35 h 179"/>
                <a:gd name="T8" fmla="*/ 16 w 167"/>
                <a:gd name="T9" fmla="*/ 45 h 179"/>
                <a:gd name="T10" fmla="*/ 10 w 167"/>
                <a:gd name="T11" fmla="*/ 42 h 179"/>
                <a:gd name="T12" fmla="*/ 0 w 167"/>
                <a:gd name="T13" fmla="*/ 71 h 179"/>
                <a:gd name="T14" fmla="*/ 0 w 167"/>
                <a:gd name="T15" fmla="*/ 75 h 179"/>
                <a:gd name="T16" fmla="*/ 5 w 167"/>
                <a:gd name="T17" fmla="*/ 74 h 179"/>
                <a:gd name="T18" fmla="*/ 6 w 167"/>
                <a:gd name="T19" fmla="*/ 84 h 179"/>
                <a:gd name="T20" fmla="*/ 2 w 167"/>
                <a:gd name="T21" fmla="*/ 85 h 179"/>
                <a:gd name="T22" fmla="*/ 10 w 167"/>
                <a:gd name="T23" fmla="*/ 111 h 179"/>
                <a:gd name="T24" fmla="*/ 13 w 167"/>
                <a:gd name="T25" fmla="*/ 109 h 179"/>
                <a:gd name="T26" fmla="*/ 17 w 167"/>
                <a:gd name="T27" fmla="*/ 119 h 179"/>
                <a:gd name="T28" fmla="*/ 16 w 167"/>
                <a:gd name="T29" fmla="*/ 119 h 179"/>
                <a:gd name="T30" fmla="*/ 16 w 167"/>
                <a:gd name="T31" fmla="*/ 119 h 179"/>
                <a:gd name="T32" fmla="*/ 14 w 167"/>
                <a:gd name="T33" fmla="*/ 120 h 179"/>
                <a:gd name="T34" fmla="*/ 72 w 167"/>
                <a:gd name="T35" fmla="*/ 171 h 179"/>
                <a:gd name="T36" fmla="*/ 146 w 167"/>
                <a:gd name="T37" fmla="*/ 149 h 179"/>
                <a:gd name="T38" fmla="*/ 146 w 167"/>
                <a:gd name="T39" fmla="*/ 96 h 179"/>
                <a:gd name="T40" fmla="*/ 164 w 167"/>
                <a:gd name="T41" fmla="*/ 41 h 179"/>
                <a:gd name="T42" fmla="*/ 160 w 167"/>
                <a:gd name="T43" fmla="*/ 9 h 179"/>
                <a:gd name="T44" fmla="*/ 123 w 167"/>
                <a:gd name="T45" fmla="*/ 1 h 179"/>
                <a:gd name="T46" fmla="*/ 46 w 167"/>
                <a:gd name="T47" fmla="*/ 15 h 179"/>
                <a:gd name="T48" fmla="*/ 47 w 167"/>
                <a:gd name="T49" fmla="*/ 16 h 179"/>
                <a:gd name="T50" fmla="*/ 39 w 167"/>
                <a:gd name="T51" fmla="*/ 22 h 179"/>
                <a:gd name="T52" fmla="*/ 127 w 167"/>
                <a:gd name="T53" fmla="*/ 19 h 179"/>
                <a:gd name="T54" fmla="*/ 148 w 167"/>
                <a:gd name="T55" fmla="*/ 16 h 179"/>
                <a:gd name="T56" fmla="*/ 153 w 167"/>
                <a:gd name="T57" fmla="*/ 28 h 179"/>
                <a:gd name="T58" fmla="*/ 141 w 167"/>
                <a:gd name="T59" fmla="*/ 38 h 179"/>
                <a:gd name="T60" fmla="*/ 130 w 167"/>
                <a:gd name="T61" fmla="*/ 35 h 179"/>
                <a:gd name="T62" fmla="*/ 127 w 167"/>
                <a:gd name="T63" fmla="*/ 19 h 179"/>
                <a:gd name="T64" fmla="*/ 113 w 167"/>
                <a:gd name="T65" fmla="*/ 137 h 179"/>
                <a:gd name="T66" fmla="*/ 123 w 167"/>
                <a:gd name="T67" fmla="*/ 124 h 179"/>
                <a:gd name="T68" fmla="*/ 121 w 167"/>
                <a:gd name="T69" fmla="*/ 107 h 179"/>
                <a:gd name="T70" fmla="*/ 127 w 167"/>
                <a:gd name="T71" fmla="*/ 102 h 179"/>
                <a:gd name="T72" fmla="*/ 117 w 167"/>
                <a:gd name="T73" fmla="*/ 145 h 179"/>
                <a:gd name="T74" fmla="*/ 74 w 167"/>
                <a:gd name="T75" fmla="*/ 129 h 179"/>
                <a:gd name="T76" fmla="*/ 80 w 167"/>
                <a:gd name="T77" fmla="*/ 125 h 179"/>
                <a:gd name="T78" fmla="*/ 113 w 167"/>
                <a:gd name="T79" fmla="*/ 137 h 179"/>
                <a:gd name="T80" fmla="*/ 56 w 167"/>
                <a:gd name="T81" fmla="*/ 30 h 179"/>
                <a:gd name="T82" fmla="*/ 85 w 167"/>
                <a:gd name="T83" fmla="*/ 17 h 179"/>
                <a:gd name="T84" fmla="*/ 99 w 167"/>
                <a:gd name="T85" fmla="*/ 46 h 179"/>
                <a:gd name="T86" fmla="*/ 56 w 167"/>
                <a:gd name="T87" fmla="*/ 30 h 179"/>
                <a:gd name="T88" fmla="*/ 58 w 167"/>
                <a:gd name="T89" fmla="*/ 91 h 179"/>
                <a:gd name="T90" fmla="*/ 46 w 167"/>
                <a:gd name="T91" fmla="*/ 101 h 179"/>
                <a:gd name="T92" fmla="*/ 21 w 167"/>
                <a:gd name="T93" fmla="*/ 72 h 179"/>
                <a:gd name="T94" fmla="*/ 46 w 167"/>
                <a:gd name="T95" fmla="*/ 63 h 179"/>
                <a:gd name="T96" fmla="*/ 58 w 167"/>
                <a:gd name="T9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179">
                  <a:moveTo>
                    <a:pt x="39" y="22"/>
                  </a:moveTo>
                  <a:cubicBezTo>
                    <a:pt x="38" y="22"/>
                    <a:pt x="37" y="21"/>
                    <a:pt x="37" y="20"/>
                  </a:cubicBezTo>
                  <a:cubicBezTo>
                    <a:pt x="29" y="24"/>
                    <a:pt x="23" y="28"/>
                    <a:pt x="17" y="34"/>
                  </a:cubicBezTo>
                  <a:cubicBezTo>
                    <a:pt x="18" y="34"/>
                    <a:pt x="19" y="35"/>
                    <a:pt x="20" y="35"/>
                  </a:cubicBezTo>
                  <a:cubicBezTo>
                    <a:pt x="26" y="38"/>
                    <a:pt x="22" y="47"/>
                    <a:pt x="16" y="45"/>
                  </a:cubicBezTo>
                  <a:cubicBezTo>
                    <a:pt x="14" y="44"/>
                    <a:pt x="12" y="43"/>
                    <a:pt x="10" y="42"/>
                  </a:cubicBezTo>
                  <a:cubicBezTo>
                    <a:pt x="4" y="50"/>
                    <a:pt x="1" y="60"/>
                    <a:pt x="0" y="71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2" y="75"/>
                    <a:pt x="4" y="75"/>
                    <a:pt x="5" y="74"/>
                  </a:cubicBezTo>
                  <a:cubicBezTo>
                    <a:pt x="12" y="73"/>
                    <a:pt x="13" y="83"/>
                    <a:pt x="6" y="84"/>
                  </a:cubicBezTo>
                  <a:cubicBezTo>
                    <a:pt x="5" y="85"/>
                    <a:pt x="3" y="85"/>
                    <a:pt x="2" y="85"/>
                  </a:cubicBezTo>
                  <a:cubicBezTo>
                    <a:pt x="3" y="94"/>
                    <a:pt x="6" y="103"/>
                    <a:pt x="10" y="111"/>
                  </a:cubicBezTo>
                  <a:cubicBezTo>
                    <a:pt x="11" y="110"/>
                    <a:pt x="12" y="110"/>
                    <a:pt x="13" y="109"/>
                  </a:cubicBezTo>
                  <a:cubicBezTo>
                    <a:pt x="19" y="107"/>
                    <a:pt x="23" y="116"/>
                    <a:pt x="17" y="119"/>
                  </a:cubicBezTo>
                  <a:cubicBezTo>
                    <a:pt x="17" y="119"/>
                    <a:pt x="17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20"/>
                    <a:pt x="15" y="120"/>
                    <a:pt x="14" y="120"/>
                  </a:cubicBezTo>
                  <a:cubicBezTo>
                    <a:pt x="27" y="144"/>
                    <a:pt x="47" y="163"/>
                    <a:pt x="72" y="171"/>
                  </a:cubicBezTo>
                  <a:cubicBezTo>
                    <a:pt x="95" y="179"/>
                    <a:pt x="137" y="177"/>
                    <a:pt x="146" y="149"/>
                  </a:cubicBezTo>
                  <a:cubicBezTo>
                    <a:pt x="151" y="131"/>
                    <a:pt x="146" y="114"/>
                    <a:pt x="146" y="96"/>
                  </a:cubicBezTo>
                  <a:cubicBezTo>
                    <a:pt x="146" y="75"/>
                    <a:pt x="160" y="61"/>
                    <a:pt x="164" y="41"/>
                  </a:cubicBezTo>
                  <a:cubicBezTo>
                    <a:pt x="166" y="32"/>
                    <a:pt x="167" y="17"/>
                    <a:pt x="160" y="9"/>
                  </a:cubicBezTo>
                  <a:cubicBezTo>
                    <a:pt x="151" y="0"/>
                    <a:pt x="134" y="2"/>
                    <a:pt x="123" y="1"/>
                  </a:cubicBezTo>
                  <a:cubicBezTo>
                    <a:pt x="101" y="0"/>
                    <a:pt x="71" y="4"/>
                    <a:pt x="46" y="15"/>
                  </a:cubicBezTo>
                  <a:cubicBezTo>
                    <a:pt x="46" y="15"/>
                    <a:pt x="47" y="16"/>
                    <a:pt x="47" y="16"/>
                  </a:cubicBezTo>
                  <a:cubicBezTo>
                    <a:pt x="50" y="22"/>
                    <a:pt x="42" y="28"/>
                    <a:pt x="39" y="22"/>
                  </a:cubicBezTo>
                  <a:close/>
                  <a:moveTo>
                    <a:pt x="127" y="19"/>
                  </a:moveTo>
                  <a:cubicBezTo>
                    <a:pt x="130" y="11"/>
                    <a:pt x="142" y="10"/>
                    <a:pt x="148" y="16"/>
                  </a:cubicBezTo>
                  <a:cubicBezTo>
                    <a:pt x="152" y="20"/>
                    <a:pt x="153" y="24"/>
                    <a:pt x="153" y="28"/>
                  </a:cubicBezTo>
                  <a:cubicBezTo>
                    <a:pt x="152" y="34"/>
                    <a:pt x="148" y="38"/>
                    <a:pt x="141" y="38"/>
                  </a:cubicBezTo>
                  <a:cubicBezTo>
                    <a:pt x="137" y="39"/>
                    <a:pt x="133" y="38"/>
                    <a:pt x="130" y="35"/>
                  </a:cubicBezTo>
                  <a:cubicBezTo>
                    <a:pt x="125" y="31"/>
                    <a:pt x="124" y="25"/>
                    <a:pt x="127" y="19"/>
                  </a:cubicBezTo>
                  <a:close/>
                  <a:moveTo>
                    <a:pt x="113" y="137"/>
                  </a:moveTo>
                  <a:cubicBezTo>
                    <a:pt x="118" y="134"/>
                    <a:pt x="121" y="130"/>
                    <a:pt x="123" y="124"/>
                  </a:cubicBezTo>
                  <a:cubicBezTo>
                    <a:pt x="125" y="118"/>
                    <a:pt x="122" y="113"/>
                    <a:pt x="121" y="107"/>
                  </a:cubicBezTo>
                  <a:cubicBezTo>
                    <a:pt x="120" y="104"/>
                    <a:pt x="124" y="99"/>
                    <a:pt x="127" y="102"/>
                  </a:cubicBezTo>
                  <a:cubicBezTo>
                    <a:pt x="140" y="115"/>
                    <a:pt x="130" y="137"/>
                    <a:pt x="117" y="145"/>
                  </a:cubicBezTo>
                  <a:cubicBezTo>
                    <a:pt x="99" y="155"/>
                    <a:pt x="82" y="145"/>
                    <a:pt x="74" y="129"/>
                  </a:cubicBezTo>
                  <a:cubicBezTo>
                    <a:pt x="72" y="125"/>
                    <a:pt x="78" y="122"/>
                    <a:pt x="80" y="125"/>
                  </a:cubicBezTo>
                  <a:cubicBezTo>
                    <a:pt x="87" y="137"/>
                    <a:pt x="100" y="147"/>
                    <a:pt x="113" y="137"/>
                  </a:cubicBezTo>
                  <a:close/>
                  <a:moveTo>
                    <a:pt x="56" y="30"/>
                  </a:moveTo>
                  <a:cubicBezTo>
                    <a:pt x="62" y="20"/>
                    <a:pt x="74" y="13"/>
                    <a:pt x="85" y="17"/>
                  </a:cubicBezTo>
                  <a:cubicBezTo>
                    <a:pt x="99" y="20"/>
                    <a:pt x="102" y="34"/>
                    <a:pt x="99" y="46"/>
                  </a:cubicBezTo>
                  <a:cubicBezTo>
                    <a:pt x="91" y="76"/>
                    <a:pt x="42" y="56"/>
                    <a:pt x="56" y="30"/>
                  </a:cubicBezTo>
                  <a:close/>
                  <a:moveTo>
                    <a:pt x="58" y="91"/>
                  </a:moveTo>
                  <a:cubicBezTo>
                    <a:pt x="57" y="96"/>
                    <a:pt x="51" y="100"/>
                    <a:pt x="46" y="101"/>
                  </a:cubicBezTo>
                  <a:cubicBezTo>
                    <a:pt x="30" y="106"/>
                    <a:pt x="11" y="88"/>
                    <a:pt x="21" y="72"/>
                  </a:cubicBezTo>
                  <a:cubicBezTo>
                    <a:pt x="26" y="64"/>
                    <a:pt x="37" y="60"/>
                    <a:pt x="46" y="63"/>
                  </a:cubicBezTo>
                  <a:cubicBezTo>
                    <a:pt x="58" y="67"/>
                    <a:pt x="61" y="80"/>
                    <a:pt x="58" y="91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2354"/>
            <p:cNvSpPr>
              <a:spLocks/>
            </p:cNvSpPr>
            <p:nvPr/>
          </p:nvSpPr>
          <p:spPr bwMode="auto">
            <a:xfrm>
              <a:off x="-34567813" y="13054556"/>
              <a:ext cx="63500" cy="131763"/>
            </a:xfrm>
            <a:custGeom>
              <a:avLst/>
              <a:gdLst>
                <a:gd name="T0" fmla="*/ 10 w 20"/>
                <a:gd name="T1" fmla="*/ 35 h 41"/>
                <a:gd name="T2" fmla="*/ 20 w 20"/>
                <a:gd name="T3" fmla="*/ 6 h 41"/>
                <a:gd name="T4" fmla="*/ 12 w 20"/>
                <a:gd name="T5" fmla="*/ 0 h 41"/>
                <a:gd name="T6" fmla="*/ 0 w 20"/>
                <a:gd name="T7" fmla="*/ 35 h 41"/>
                <a:gd name="T8" fmla="*/ 0 w 20"/>
                <a:gd name="T9" fmla="*/ 35 h 41"/>
                <a:gd name="T10" fmla="*/ 0 w 20"/>
                <a:gd name="T11" fmla="*/ 36 h 41"/>
                <a:gd name="T12" fmla="*/ 0 w 20"/>
                <a:gd name="T13" fmla="*/ 41 h 41"/>
                <a:gd name="T14" fmla="*/ 10 w 20"/>
                <a:gd name="T15" fmla="*/ 39 h 41"/>
                <a:gd name="T16" fmla="*/ 10 w 20"/>
                <a:gd name="T17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1">
                  <a:moveTo>
                    <a:pt x="10" y="35"/>
                  </a:moveTo>
                  <a:cubicBezTo>
                    <a:pt x="11" y="24"/>
                    <a:pt x="14" y="14"/>
                    <a:pt x="20" y="6"/>
                  </a:cubicBezTo>
                  <a:cubicBezTo>
                    <a:pt x="18" y="4"/>
                    <a:pt x="15" y="3"/>
                    <a:pt x="12" y="0"/>
                  </a:cubicBezTo>
                  <a:cubicBezTo>
                    <a:pt x="5" y="10"/>
                    <a:pt x="0" y="21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4" y="40"/>
                    <a:pt x="7" y="40"/>
                    <a:pt x="10" y="39"/>
                  </a:cubicBezTo>
                  <a:cubicBezTo>
                    <a:pt x="10" y="38"/>
                    <a:pt x="10" y="37"/>
                    <a:pt x="10" y="35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2355"/>
            <p:cNvSpPr>
              <a:spLocks/>
            </p:cNvSpPr>
            <p:nvPr/>
          </p:nvSpPr>
          <p:spPr bwMode="auto">
            <a:xfrm>
              <a:off x="-34564638" y="13211718"/>
              <a:ext cx="60325" cy="95250"/>
            </a:xfrm>
            <a:custGeom>
              <a:avLst/>
              <a:gdLst>
                <a:gd name="T0" fmla="*/ 0 w 19"/>
                <a:gd name="T1" fmla="*/ 1 h 30"/>
                <a:gd name="T2" fmla="*/ 9 w 19"/>
                <a:gd name="T3" fmla="*/ 30 h 30"/>
                <a:gd name="T4" fmla="*/ 19 w 19"/>
                <a:gd name="T5" fmla="*/ 26 h 30"/>
                <a:gd name="T6" fmla="*/ 11 w 19"/>
                <a:gd name="T7" fmla="*/ 0 h 30"/>
                <a:gd name="T8" fmla="*/ 0 w 19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0">
                  <a:moveTo>
                    <a:pt x="0" y="1"/>
                  </a:moveTo>
                  <a:cubicBezTo>
                    <a:pt x="2" y="11"/>
                    <a:pt x="5" y="21"/>
                    <a:pt x="9" y="30"/>
                  </a:cubicBezTo>
                  <a:cubicBezTo>
                    <a:pt x="12" y="29"/>
                    <a:pt x="16" y="27"/>
                    <a:pt x="19" y="26"/>
                  </a:cubicBezTo>
                  <a:cubicBezTo>
                    <a:pt x="15" y="18"/>
                    <a:pt x="12" y="9"/>
                    <a:pt x="11" y="0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2356"/>
            <p:cNvSpPr>
              <a:spLocks/>
            </p:cNvSpPr>
            <p:nvPr/>
          </p:nvSpPr>
          <p:spPr bwMode="auto">
            <a:xfrm>
              <a:off x="-34510663" y="12978356"/>
              <a:ext cx="92075" cy="69850"/>
            </a:xfrm>
            <a:custGeom>
              <a:avLst/>
              <a:gdLst>
                <a:gd name="T0" fmla="*/ 22 w 29"/>
                <a:gd name="T1" fmla="*/ 0 h 22"/>
                <a:gd name="T2" fmla="*/ 0 w 29"/>
                <a:gd name="T3" fmla="*/ 16 h 22"/>
                <a:gd name="T4" fmla="*/ 9 w 29"/>
                <a:gd name="T5" fmla="*/ 22 h 22"/>
                <a:gd name="T6" fmla="*/ 29 w 29"/>
                <a:gd name="T7" fmla="*/ 8 h 22"/>
                <a:gd name="T8" fmla="*/ 22 w 2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22" y="0"/>
                  </a:moveTo>
                  <a:cubicBezTo>
                    <a:pt x="14" y="4"/>
                    <a:pt x="6" y="10"/>
                    <a:pt x="0" y="16"/>
                  </a:cubicBezTo>
                  <a:cubicBezTo>
                    <a:pt x="3" y="19"/>
                    <a:pt x="6" y="21"/>
                    <a:pt x="9" y="22"/>
                  </a:cubicBezTo>
                  <a:cubicBezTo>
                    <a:pt x="15" y="16"/>
                    <a:pt x="21" y="12"/>
                    <a:pt x="29" y="8"/>
                  </a:cubicBezTo>
                  <a:cubicBezTo>
                    <a:pt x="27" y="5"/>
                    <a:pt x="25" y="2"/>
                    <a:pt x="22" y="0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2357"/>
            <p:cNvSpPr>
              <a:spLocks/>
            </p:cNvSpPr>
            <p:nvPr/>
          </p:nvSpPr>
          <p:spPr bwMode="auto">
            <a:xfrm>
              <a:off x="-34307463" y="13256168"/>
              <a:ext cx="217487" cy="177800"/>
            </a:xfrm>
            <a:custGeom>
              <a:avLst/>
              <a:gdLst>
                <a:gd name="T0" fmla="*/ 8 w 68"/>
                <a:gd name="T1" fmla="*/ 26 h 56"/>
                <a:gd name="T2" fmla="*/ 2 w 68"/>
                <a:gd name="T3" fmla="*/ 30 h 56"/>
                <a:gd name="T4" fmla="*/ 45 w 68"/>
                <a:gd name="T5" fmla="*/ 46 h 56"/>
                <a:gd name="T6" fmla="*/ 55 w 68"/>
                <a:gd name="T7" fmla="*/ 3 h 56"/>
                <a:gd name="T8" fmla="*/ 49 w 68"/>
                <a:gd name="T9" fmla="*/ 8 h 56"/>
                <a:gd name="T10" fmla="*/ 51 w 68"/>
                <a:gd name="T11" fmla="*/ 25 h 56"/>
                <a:gd name="T12" fmla="*/ 41 w 68"/>
                <a:gd name="T13" fmla="*/ 38 h 56"/>
                <a:gd name="T14" fmla="*/ 8 w 68"/>
                <a:gd name="T15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56">
                  <a:moveTo>
                    <a:pt x="8" y="26"/>
                  </a:moveTo>
                  <a:cubicBezTo>
                    <a:pt x="6" y="23"/>
                    <a:pt x="0" y="26"/>
                    <a:pt x="2" y="30"/>
                  </a:cubicBezTo>
                  <a:cubicBezTo>
                    <a:pt x="10" y="46"/>
                    <a:pt x="27" y="56"/>
                    <a:pt x="45" y="46"/>
                  </a:cubicBezTo>
                  <a:cubicBezTo>
                    <a:pt x="58" y="38"/>
                    <a:pt x="68" y="16"/>
                    <a:pt x="55" y="3"/>
                  </a:cubicBezTo>
                  <a:cubicBezTo>
                    <a:pt x="52" y="0"/>
                    <a:pt x="48" y="5"/>
                    <a:pt x="49" y="8"/>
                  </a:cubicBezTo>
                  <a:cubicBezTo>
                    <a:pt x="50" y="14"/>
                    <a:pt x="53" y="19"/>
                    <a:pt x="51" y="25"/>
                  </a:cubicBezTo>
                  <a:cubicBezTo>
                    <a:pt x="49" y="31"/>
                    <a:pt x="46" y="35"/>
                    <a:pt x="41" y="38"/>
                  </a:cubicBezTo>
                  <a:cubicBezTo>
                    <a:pt x="28" y="48"/>
                    <a:pt x="15" y="38"/>
                    <a:pt x="8" y="26"/>
                  </a:cubicBezTo>
                  <a:close/>
                </a:path>
              </a:pathLst>
            </a:custGeom>
            <a:solidFill>
              <a:srgbClr val="D59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2358"/>
            <p:cNvSpPr>
              <a:spLocks/>
            </p:cNvSpPr>
            <p:nvPr/>
          </p:nvSpPr>
          <p:spPr bwMode="auto">
            <a:xfrm>
              <a:off x="-34142363" y="12972006"/>
              <a:ext cx="93662" cy="92075"/>
            </a:xfrm>
            <a:custGeom>
              <a:avLst/>
              <a:gdLst>
                <a:gd name="T0" fmla="*/ 17 w 29"/>
                <a:gd name="T1" fmla="*/ 28 h 29"/>
                <a:gd name="T2" fmla="*/ 29 w 29"/>
                <a:gd name="T3" fmla="*/ 18 h 29"/>
                <a:gd name="T4" fmla="*/ 24 w 29"/>
                <a:gd name="T5" fmla="*/ 6 h 29"/>
                <a:gd name="T6" fmla="*/ 3 w 29"/>
                <a:gd name="T7" fmla="*/ 9 h 29"/>
                <a:gd name="T8" fmla="*/ 6 w 29"/>
                <a:gd name="T9" fmla="*/ 25 h 29"/>
                <a:gd name="T10" fmla="*/ 17 w 29"/>
                <a:gd name="T1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7" y="28"/>
                  </a:moveTo>
                  <a:cubicBezTo>
                    <a:pt x="24" y="28"/>
                    <a:pt x="28" y="24"/>
                    <a:pt x="29" y="18"/>
                  </a:cubicBezTo>
                  <a:cubicBezTo>
                    <a:pt x="29" y="14"/>
                    <a:pt x="28" y="10"/>
                    <a:pt x="24" y="6"/>
                  </a:cubicBezTo>
                  <a:cubicBezTo>
                    <a:pt x="18" y="0"/>
                    <a:pt x="6" y="1"/>
                    <a:pt x="3" y="9"/>
                  </a:cubicBezTo>
                  <a:cubicBezTo>
                    <a:pt x="0" y="15"/>
                    <a:pt x="1" y="21"/>
                    <a:pt x="6" y="25"/>
                  </a:cubicBezTo>
                  <a:cubicBezTo>
                    <a:pt x="9" y="28"/>
                    <a:pt x="13" y="29"/>
                    <a:pt x="17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2359"/>
            <p:cNvSpPr>
              <a:spLocks/>
            </p:cNvSpPr>
            <p:nvPr/>
          </p:nvSpPr>
          <p:spPr bwMode="auto">
            <a:xfrm>
              <a:off x="-34637663" y="12864056"/>
              <a:ext cx="260350" cy="225425"/>
            </a:xfrm>
            <a:custGeom>
              <a:avLst/>
              <a:gdLst>
                <a:gd name="T0" fmla="*/ 48 w 82"/>
                <a:gd name="T1" fmla="*/ 69 h 71"/>
                <a:gd name="T2" fmla="*/ 52 w 82"/>
                <a:gd name="T3" fmla="*/ 59 h 71"/>
                <a:gd name="T4" fmla="*/ 49 w 82"/>
                <a:gd name="T5" fmla="*/ 58 h 71"/>
                <a:gd name="T6" fmla="*/ 40 w 82"/>
                <a:gd name="T7" fmla="*/ 52 h 71"/>
                <a:gd name="T8" fmla="*/ 29 w 82"/>
                <a:gd name="T9" fmla="*/ 42 h 71"/>
                <a:gd name="T10" fmla="*/ 30 w 82"/>
                <a:gd name="T11" fmla="*/ 18 h 71"/>
                <a:gd name="T12" fmla="*/ 62 w 82"/>
                <a:gd name="T13" fmla="*/ 36 h 71"/>
                <a:gd name="T14" fmla="*/ 69 w 82"/>
                <a:gd name="T15" fmla="*/ 44 h 71"/>
                <a:gd name="T16" fmla="*/ 71 w 82"/>
                <a:gd name="T17" fmla="*/ 46 h 71"/>
                <a:gd name="T18" fmla="*/ 79 w 82"/>
                <a:gd name="T19" fmla="*/ 40 h 71"/>
                <a:gd name="T20" fmla="*/ 78 w 82"/>
                <a:gd name="T21" fmla="*/ 39 h 71"/>
                <a:gd name="T22" fmla="*/ 72 w 82"/>
                <a:gd name="T23" fmla="*/ 31 h 71"/>
                <a:gd name="T24" fmla="*/ 20 w 82"/>
                <a:gd name="T25" fmla="*/ 11 h 71"/>
                <a:gd name="T26" fmla="*/ 34 w 82"/>
                <a:gd name="T27" fmla="*/ 60 h 71"/>
                <a:gd name="T28" fmla="*/ 42 w 82"/>
                <a:gd name="T29" fmla="*/ 66 h 71"/>
                <a:gd name="T30" fmla="*/ 48 w 82"/>
                <a:gd name="T31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71">
                  <a:moveTo>
                    <a:pt x="48" y="69"/>
                  </a:moveTo>
                  <a:cubicBezTo>
                    <a:pt x="54" y="71"/>
                    <a:pt x="58" y="62"/>
                    <a:pt x="52" y="59"/>
                  </a:cubicBezTo>
                  <a:cubicBezTo>
                    <a:pt x="51" y="59"/>
                    <a:pt x="50" y="58"/>
                    <a:pt x="49" y="58"/>
                  </a:cubicBezTo>
                  <a:cubicBezTo>
                    <a:pt x="46" y="57"/>
                    <a:pt x="43" y="55"/>
                    <a:pt x="40" y="52"/>
                  </a:cubicBezTo>
                  <a:cubicBezTo>
                    <a:pt x="36" y="49"/>
                    <a:pt x="32" y="46"/>
                    <a:pt x="29" y="42"/>
                  </a:cubicBezTo>
                  <a:cubicBezTo>
                    <a:pt x="23" y="35"/>
                    <a:pt x="16" y="20"/>
                    <a:pt x="30" y="18"/>
                  </a:cubicBezTo>
                  <a:cubicBezTo>
                    <a:pt x="41" y="16"/>
                    <a:pt x="53" y="26"/>
                    <a:pt x="62" y="36"/>
                  </a:cubicBezTo>
                  <a:cubicBezTo>
                    <a:pt x="65" y="38"/>
                    <a:pt x="67" y="41"/>
                    <a:pt x="69" y="44"/>
                  </a:cubicBezTo>
                  <a:cubicBezTo>
                    <a:pt x="69" y="45"/>
                    <a:pt x="70" y="46"/>
                    <a:pt x="71" y="46"/>
                  </a:cubicBezTo>
                  <a:cubicBezTo>
                    <a:pt x="74" y="52"/>
                    <a:pt x="82" y="46"/>
                    <a:pt x="79" y="40"/>
                  </a:cubicBezTo>
                  <a:cubicBezTo>
                    <a:pt x="79" y="40"/>
                    <a:pt x="78" y="39"/>
                    <a:pt x="78" y="39"/>
                  </a:cubicBezTo>
                  <a:cubicBezTo>
                    <a:pt x="76" y="37"/>
                    <a:pt x="74" y="34"/>
                    <a:pt x="72" y="31"/>
                  </a:cubicBezTo>
                  <a:cubicBezTo>
                    <a:pt x="58" y="16"/>
                    <a:pt x="36" y="0"/>
                    <a:pt x="20" y="11"/>
                  </a:cubicBezTo>
                  <a:cubicBezTo>
                    <a:pt x="0" y="25"/>
                    <a:pt x="17" y="47"/>
                    <a:pt x="34" y="60"/>
                  </a:cubicBezTo>
                  <a:cubicBezTo>
                    <a:pt x="37" y="63"/>
                    <a:pt x="40" y="64"/>
                    <a:pt x="42" y="66"/>
                  </a:cubicBezTo>
                  <a:cubicBezTo>
                    <a:pt x="44" y="67"/>
                    <a:pt x="46" y="68"/>
                    <a:pt x="48" y="69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2360"/>
            <p:cNvSpPr>
              <a:spLocks/>
            </p:cNvSpPr>
            <p:nvPr/>
          </p:nvSpPr>
          <p:spPr bwMode="auto">
            <a:xfrm>
              <a:off x="-34690050" y="13172031"/>
              <a:ext cx="227012" cy="179388"/>
            </a:xfrm>
            <a:custGeom>
              <a:avLst/>
              <a:gdLst>
                <a:gd name="T0" fmla="*/ 64 w 71"/>
                <a:gd name="T1" fmla="*/ 46 h 56"/>
                <a:gd name="T2" fmla="*/ 64 w 71"/>
                <a:gd name="T3" fmla="*/ 46 h 56"/>
                <a:gd name="T4" fmla="*/ 65 w 71"/>
                <a:gd name="T5" fmla="*/ 46 h 56"/>
                <a:gd name="T6" fmla="*/ 61 w 71"/>
                <a:gd name="T7" fmla="*/ 36 h 56"/>
                <a:gd name="T8" fmla="*/ 58 w 71"/>
                <a:gd name="T9" fmla="*/ 38 h 56"/>
                <a:gd name="T10" fmla="*/ 48 w 71"/>
                <a:gd name="T11" fmla="*/ 42 h 56"/>
                <a:gd name="T12" fmla="*/ 33 w 71"/>
                <a:gd name="T13" fmla="*/ 44 h 56"/>
                <a:gd name="T14" fmla="*/ 12 w 71"/>
                <a:gd name="T15" fmla="*/ 25 h 56"/>
                <a:gd name="T16" fmla="*/ 39 w 71"/>
                <a:gd name="T17" fmla="*/ 13 h 56"/>
                <a:gd name="T18" fmla="*/ 50 w 71"/>
                <a:gd name="T19" fmla="*/ 12 h 56"/>
                <a:gd name="T20" fmla="*/ 54 w 71"/>
                <a:gd name="T21" fmla="*/ 11 h 56"/>
                <a:gd name="T22" fmla="*/ 53 w 71"/>
                <a:gd name="T23" fmla="*/ 1 h 56"/>
                <a:gd name="T24" fmla="*/ 48 w 71"/>
                <a:gd name="T25" fmla="*/ 2 h 56"/>
                <a:gd name="T26" fmla="*/ 38 w 71"/>
                <a:gd name="T27" fmla="*/ 4 h 56"/>
                <a:gd name="T28" fmla="*/ 1 w 71"/>
                <a:gd name="T29" fmla="*/ 26 h 56"/>
                <a:gd name="T30" fmla="*/ 25 w 71"/>
                <a:gd name="T31" fmla="*/ 54 h 56"/>
                <a:gd name="T32" fmla="*/ 53 w 71"/>
                <a:gd name="T33" fmla="*/ 51 h 56"/>
                <a:gd name="T34" fmla="*/ 62 w 71"/>
                <a:gd name="T35" fmla="*/ 47 h 56"/>
                <a:gd name="T36" fmla="*/ 64 w 71"/>
                <a:gd name="T37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56">
                  <a:moveTo>
                    <a:pt x="64" y="46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71" y="43"/>
                    <a:pt x="67" y="34"/>
                    <a:pt x="61" y="36"/>
                  </a:cubicBezTo>
                  <a:cubicBezTo>
                    <a:pt x="60" y="37"/>
                    <a:pt x="59" y="37"/>
                    <a:pt x="58" y="38"/>
                  </a:cubicBezTo>
                  <a:cubicBezTo>
                    <a:pt x="55" y="39"/>
                    <a:pt x="51" y="41"/>
                    <a:pt x="48" y="42"/>
                  </a:cubicBezTo>
                  <a:cubicBezTo>
                    <a:pt x="43" y="43"/>
                    <a:pt x="38" y="44"/>
                    <a:pt x="33" y="44"/>
                  </a:cubicBezTo>
                  <a:cubicBezTo>
                    <a:pt x="24" y="44"/>
                    <a:pt x="8" y="37"/>
                    <a:pt x="12" y="25"/>
                  </a:cubicBezTo>
                  <a:cubicBezTo>
                    <a:pt x="15" y="17"/>
                    <a:pt x="28" y="15"/>
                    <a:pt x="39" y="13"/>
                  </a:cubicBezTo>
                  <a:cubicBezTo>
                    <a:pt x="43" y="13"/>
                    <a:pt x="47" y="13"/>
                    <a:pt x="50" y="12"/>
                  </a:cubicBezTo>
                  <a:cubicBezTo>
                    <a:pt x="51" y="12"/>
                    <a:pt x="53" y="12"/>
                    <a:pt x="54" y="11"/>
                  </a:cubicBezTo>
                  <a:cubicBezTo>
                    <a:pt x="61" y="10"/>
                    <a:pt x="60" y="0"/>
                    <a:pt x="53" y="1"/>
                  </a:cubicBezTo>
                  <a:cubicBezTo>
                    <a:pt x="52" y="2"/>
                    <a:pt x="50" y="2"/>
                    <a:pt x="48" y="2"/>
                  </a:cubicBezTo>
                  <a:cubicBezTo>
                    <a:pt x="45" y="3"/>
                    <a:pt x="42" y="3"/>
                    <a:pt x="38" y="4"/>
                  </a:cubicBezTo>
                  <a:cubicBezTo>
                    <a:pt x="22" y="6"/>
                    <a:pt x="3" y="10"/>
                    <a:pt x="1" y="26"/>
                  </a:cubicBezTo>
                  <a:cubicBezTo>
                    <a:pt x="0" y="40"/>
                    <a:pt x="13" y="51"/>
                    <a:pt x="25" y="54"/>
                  </a:cubicBezTo>
                  <a:cubicBezTo>
                    <a:pt x="34" y="56"/>
                    <a:pt x="44" y="54"/>
                    <a:pt x="53" y="51"/>
                  </a:cubicBezTo>
                  <a:cubicBezTo>
                    <a:pt x="56" y="50"/>
                    <a:pt x="59" y="49"/>
                    <a:pt x="62" y="47"/>
                  </a:cubicBezTo>
                  <a:cubicBezTo>
                    <a:pt x="63" y="47"/>
                    <a:pt x="64" y="47"/>
                    <a:pt x="64" y="46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2361"/>
            <p:cNvSpPr>
              <a:spLocks noEditPoints="1"/>
            </p:cNvSpPr>
            <p:nvPr/>
          </p:nvSpPr>
          <p:spPr bwMode="auto">
            <a:xfrm>
              <a:off x="-34358263" y="13003756"/>
              <a:ext cx="127000" cy="111125"/>
            </a:xfrm>
            <a:custGeom>
              <a:avLst/>
              <a:gdLst>
                <a:gd name="T0" fmla="*/ 12 w 40"/>
                <a:gd name="T1" fmla="*/ 31 h 35"/>
                <a:gd name="T2" fmla="*/ 35 w 40"/>
                <a:gd name="T3" fmla="*/ 26 h 35"/>
                <a:gd name="T4" fmla="*/ 27 w 40"/>
                <a:gd name="T5" fmla="*/ 3 h 35"/>
                <a:gd name="T6" fmla="*/ 6 w 40"/>
                <a:gd name="T7" fmla="*/ 11 h 35"/>
                <a:gd name="T8" fmla="*/ 12 w 40"/>
                <a:gd name="T9" fmla="*/ 31 h 35"/>
                <a:gd name="T10" fmla="*/ 16 w 40"/>
                <a:gd name="T11" fmla="*/ 11 h 35"/>
                <a:gd name="T12" fmla="*/ 27 w 40"/>
                <a:gd name="T13" fmla="*/ 21 h 35"/>
                <a:gd name="T14" fmla="*/ 13 w 40"/>
                <a:gd name="T15" fmla="*/ 15 h 35"/>
                <a:gd name="T16" fmla="*/ 16 w 40"/>
                <a:gd name="T1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5">
                  <a:moveTo>
                    <a:pt x="12" y="31"/>
                  </a:moveTo>
                  <a:cubicBezTo>
                    <a:pt x="20" y="34"/>
                    <a:pt x="30" y="35"/>
                    <a:pt x="35" y="26"/>
                  </a:cubicBezTo>
                  <a:cubicBezTo>
                    <a:pt x="40" y="18"/>
                    <a:pt x="36" y="6"/>
                    <a:pt x="27" y="3"/>
                  </a:cubicBezTo>
                  <a:cubicBezTo>
                    <a:pt x="19" y="0"/>
                    <a:pt x="10" y="5"/>
                    <a:pt x="6" y="11"/>
                  </a:cubicBezTo>
                  <a:cubicBezTo>
                    <a:pt x="0" y="20"/>
                    <a:pt x="5" y="28"/>
                    <a:pt x="12" y="31"/>
                  </a:cubicBezTo>
                  <a:close/>
                  <a:moveTo>
                    <a:pt x="16" y="11"/>
                  </a:moveTo>
                  <a:cubicBezTo>
                    <a:pt x="21" y="7"/>
                    <a:pt x="32" y="13"/>
                    <a:pt x="27" y="21"/>
                  </a:cubicBezTo>
                  <a:cubicBezTo>
                    <a:pt x="22" y="28"/>
                    <a:pt x="12" y="23"/>
                    <a:pt x="13" y="15"/>
                  </a:cubicBezTo>
                  <a:cubicBezTo>
                    <a:pt x="14" y="13"/>
                    <a:pt x="14" y="11"/>
                    <a:pt x="1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2362"/>
            <p:cNvSpPr>
              <a:spLocks noEditPoints="1"/>
            </p:cNvSpPr>
            <p:nvPr/>
          </p:nvSpPr>
          <p:spPr bwMode="auto">
            <a:xfrm>
              <a:off x="-34402713" y="12981531"/>
              <a:ext cx="190500" cy="200025"/>
            </a:xfrm>
            <a:custGeom>
              <a:avLst/>
              <a:gdLst>
                <a:gd name="T0" fmla="*/ 57 w 60"/>
                <a:gd name="T1" fmla="*/ 33 h 63"/>
                <a:gd name="T2" fmla="*/ 43 w 60"/>
                <a:gd name="T3" fmla="*/ 4 h 63"/>
                <a:gd name="T4" fmla="*/ 14 w 60"/>
                <a:gd name="T5" fmla="*/ 17 h 63"/>
                <a:gd name="T6" fmla="*/ 57 w 60"/>
                <a:gd name="T7" fmla="*/ 33 h 63"/>
                <a:gd name="T8" fmla="*/ 20 w 60"/>
                <a:gd name="T9" fmla="*/ 18 h 63"/>
                <a:gd name="T10" fmla="*/ 41 w 60"/>
                <a:gd name="T11" fmla="*/ 10 h 63"/>
                <a:gd name="T12" fmla="*/ 49 w 60"/>
                <a:gd name="T13" fmla="*/ 33 h 63"/>
                <a:gd name="T14" fmla="*/ 26 w 60"/>
                <a:gd name="T15" fmla="*/ 38 h 63"/>
                <a:gd name="T16" fmla="*/ 20 w 60"/>
                <a:gd name="T17" fmla="*/ 1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3">
                  <a:moveTo>
                    <a:pt x="57" y="33"/>
                  </a:moveTo>
                  <a:cubicBezTo>
                    <a:pt x="60" y="21"/>
                    <a:pt x="57" y="7"/>
                    <a:pt x="43" y="4"/>
                  </a:cubicBezTo>
                  <a:cubicBezTo>
                    <a:pt x="32" y="0"/>
                    <a:pt x="20" y="7"/>
                    <a:pt x="14" y="17"/>
                  </a:cubicBezTo>
                  <a:cubicBezTo>
                    <a:pt x="0" y="43"/>
                    <a:pt x="49" y="63"/>
                    <a:pt x="57" y="33"/>
                  </a:cubicBezTo>
                  <a:close/>
                  <a:moveTo>
                    <a:pt x="20" y="18"/>
                  </a:moveTo>
                  <a:cubicBezTo>
                    <a:pt x="24" y="12"/>
                    <a:pt x="33" y="7"/>
                    <a:pt x="41" y="10"/>
                  </a:cubicBezTo>
                  <a:cubicBezTo>
                    <a:pt x="50" y="13"/>
                    <a:pt x="54" y="25"/>
                    <a:pt x="49" y="33"/>
                  </a:cubicBezTo>
                  <a:cubicBezTo>
                    <a:pt x="44" y="42"/>
                    <a:pt x="34" y="41"/>
                    <a:pt x="26" y="38"/>
                  </a:cubicBezTo>
                  <a:cubicBezTo>
                    <a:pt x="19" y="35"/>
                    <a:pt x="14" y="27"/>
                    <a:pt x="20" y="18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2363"/>
            <p:cNvSpPr>
              <a:spLocks/>
            </p:cNvSpPr>
            <p:nvPr/>
          </p:nvSpPr>
          <p:spPr bwMode="auto">
            <a:xfrm>
              <a:off x="-34320183" y="13025981"/>
              <a:ext cx="63500" cy="66675"/>
            </a:xfrm>
            <a:custGeom>
              <a:avLst/>
              <a:gdLst>
                <a:gd name="T0" fmla="*/ 15 w 20"/>
                <a:gd name="T1" fmla="*/ 14 h 21"/>
                <a:gd name="T2" fmla="*/ 4 w 20"/>
                <a:gd name="T3" fmla="*/ 4 h 21"/>
                <a:gd name="T4" fmla="*/ 1 w 20"/>
                <a:gd name="T5" fmla="*/ 8 h 21"/>
                <a:gd name="T6" fmla="*/ 15 w 20"/>
                <a:gd name="T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1">
                  <a:moveTo>
                    <a:pt x="15" y="14"/>
                  </a:moveTo>
                  <a:cubicBezTo>
                    <a:pt x="20" y="6"/>
                    <a:pt x="9" y="0"/>
                    <a:pt x="4" y="4"/>
                  </a:cubicBezTo>
                  <a:cubicBezTo>
                    <a:pt x="2" y="4"/>
                    <a:pt x="2" y="6"/>
                    <a:pt x="1" y="8"/>
                  </a:cubicBezTo>
                  <a:cubicBezTo>
                    <a:pt x="0" y="16"/>
                    <a:pt x="10" y="21"/>
                    <a:pt x="15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2364"/>
            <p:cNvSpPr>
              <a:spLocks noEditPoints="1"/>
            </p:cNvSpPr>
            <p:nvPr/>
          </p:nvSpPr>
          <p:spPr bwMode="auto">
            <a:xfrm>
              <a:off x="-34459863" y="13152981"/>
              <a:ext cx="98425" cy="90488"/>
            </a:xfrm>
            <a:custGeom>
              <a:avLst/>
              <a:gdLst>
                <a:gd name="T0" fmla="*/ 3 w 31"/>
                <a:gd name="T1" fmla="*/ 8 h 28"/>
                <a:gd name="T2" fmla="*/ 0 w 31"/>
                <a:gd name="T3" fmla="*/ 15 h 28"/>
                <a:gd name="T4" fmla="*/ 4 w 31"/>
                <a:gd name="T5" fmla="*/ 21 h 28"/>
                <a:gd name="T6" fmla="*/ 5 w 31"/>
                <a:gd name="T7" fmla="*/ 22 h 28"/>
                <a:gd name="T8" fmla="*/ 6 w 31"/>
                <a:gd name="T9" fmla="*/ 23 h 28"/>
                <a:gd name="T10" fmla="*/ 27 w 31"/>
                <a:gd name="T11" fmla="*/ 20 h 28"/>
                <a:gd name="T12" fmla="*/ 19 w 31"/>
                <a:gd name="T13" fmla="*/ 2 h 28"/>
                <a:gd name="T14" fmla="*/ 3 w 31"/>
                <a:gd name="T15" fmla="*/ 8 h 28"/>
                <a:gd name="T16" fmla="*/ 18 w 31"/>
                <a:gd name="T17" fmla="*/ 20 h 28"/>
                <a:gd name="T18" fmla="*/ 9 w 31"/>
                <a:gd name="T19" fmla="*/ 9 h 28"/>
                <a:gd name="T20" fmla="*/ 12 w 31"/>
                <a:gd name="T21" fmla="*/ 8 h 28"/>
                <a:gd name="T22" fmla="*/ 18 w 31"/>
                <a:gd name="T2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8">
                  <a:moveTo>
                    <a:pt x="3" y="8"/>
                  </a:moveTo>
                  <a:cubicBezTo>
                    <a:pt x="1" y="10"/>
                    <a:pt x="1" y="13"/>
                    <a:pt x="0" y="15"/>
                  </a:cubicBezTo>
                  <a:cubicBezTo>
                    <a:pt x="1" y="17"/>
                    <a:pt x="2" y="19"/>
                    <a:pt x="4" y="21"/>
                  </a:cubicBezTo>
                  <a:cubicBezTo>
                    <a:pt x="4" y="21"/>
                    <a:pt x="4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12" y="27"/>
                    <a:pt x="22" y="28"/>
                    <a:pt x="27" y="20"/>
                  </a:cubicBezTo>
                  <a:cubicBezTo>
                    <a:pt x="31" y="13"/>
                    <a:pt x="26" y="5"/>
                    <a:pt x="19" y="2"/>
                  </a:cubicBezTo>
                  <a:cubicBezTo>
                    <a:pt x="13" y="0"/>
                    <a:pt x="7" y="4"/>
                    <a:pt x="3" y="8"/>
                  </a:cubicBezTo>
                  <a:close/>
                  <a:moveTo>
                    <a:pt x="18" y="20"/>
                  </a:moveTo>
                  <a:cubicBezTo>
                    <a:pt x="11" y="24"/>
                    <a:pt x="4" y="14"/>
                    <a:pt x="9" y="9"/>
                  </a:cubicBezTo>
                  <a:cubicBezTo>
                    <a:pt x="10" y="8"/>
                    <a:pt x="11" y="8"/>
                    <a:pt x="12" y="8"/>
                  </a:cubicBezTo>
                  <a:cubicBezTo>
                    <a:pt x="20" y="6"/>
                    <a:pt x="25" y="17"/>
                    <a:pt x="1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2365"/>
            <p:cNvSpPr>
              <a:spLocks noEditPoints="1"/>
            </p:cNvSpPr>
            <p:nvPr/>
          </p:nvSpPr>
          <p:spPr bwMode="auto">
            <a:xfrm>
              <a:off x="-34501138" y="13130756"/>
              <a:ext cx="158750" cy="147638"/>
            </a:xfrm>
            <a:custGeom>
              <a:avLst/>
              <a:gdLst>
                <a:gd name="T0" fmla="*/ 10 w 50"/>
                <a:gd name="T1" fmla="*/ 12 h 46"/>
                <a:gd name="T2" fmla="*/ 35 w 50"/>
                <a:gd name="T3" fmla="*/ 41 h 46"/>
                <a:gd name="T4" fmla="*/ 47 w 50"/>
                <a:gd name="T5" fmla="*/ 31 h 46"/>
                <a:gd name="T6" fmla="*/ 35 w 50"/>
                <a:gd name="T7" fmla="*/ 3 h 46"/>
                <a:gd name="T8" fmla="*/ 10 w 50"/>
                <a:gd name="T9" fmla="*/ 12 h 46"/>
                <a:gd name="T10" fmla="*/ 40 w 50"/>
                <a:gd name="T11" fmla="*/ 27 h 46"/>
                <a:gd name="T12" fmla="*/ 19 w 50"/>
                <a:gd name="T13" fmla="*/ 30 h 46"/>
                <a:gd name="T14" fmla="*/ 18 w 50"/>
                <a:gd name="T15" fmla="*/ 29 h 46"/>
                <a:gd name="T16" fmla="*/ 13 w 50"/>
                <a:gd name="T17" fmla="*/ 22 h 46"/>
                <a:gd name="T18" fmla="*/ 16 w 50"/>
                <a:gd name="T19" fmla="*/ 15 h 46"/>
                <a:gd name="T20" fmla="*/ 32 w 50"/>
                <a:gd name="T21" fmla="*/ 9 h 46"/>
                <a:gd name="T22" fmla="*/ 40 w 50"/>
                <a:gd name="T23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6">
                  <a:moveTo>
                    <a:pt x="10" y="12"/>
                  </a:moveTo>
                  <a:cubicBezTo>
                    <a:pt x="0" y="28"/>
                    <a:pt x="19" y="46"/>
                    <a:pt x="35" y="41"/>
                  </a:cubicBezTo>
                  <a:cubicBezTo>
                    <a:pt x="40" y="40"/>
                    <a:pt x="46" y="36"/>
                    <a:pt x="47" y="31"/>
                  </a:cubicBezTo>
                  <a:cubicBezTo>
                    <a:pt x="50" y="20"/>
                    <a:pt x="47" y="7"/>
                    <a:pt x="35" y="3"/>
                  </a:cubicBezTo>
                  <a:cubicBezTo>
                    <a:pt x="26" y="0"/>
                    <a:pt x="15" y="4"/>
                    <a:pt x="10" y="12"/>
                  </a:cubicBezTo>
                  <a:close/>
                  <a:moveTo>
                    <a:pt x="40" y="27"/>
                  </a:moveTo>
                  <a:cubicBezTo>
                    <a:pt x="35" y="35"/>
                    <a:pt x="25" y="34"/>
                    <a:pt x="19" y="30"/>
                  </a:cubicBezTo>
                  <a:cubicBezTo>
                    <a:pt x="19" y="30"/>
                    <a:pt x="18" y="30"/>
                    <a:pt x="18" y="29"/>
                  </a:cubicBezTo>
                  <a:cubicBezTo>
                    <a:pt x="15" y="27"/>
                    <a:pt x="13" y="25"/>
                    <a:pt x="13" y="22"/>
                  </a:cubicBezTo>
                  <a:cubicBezTo>
                    <a:pt x="14" y="20"/>
                    <a:pt x="14" y="17"/>
                    <a:pt x="16" y="15"/>
                  </a:cubicBezTo>
                  <a:cubicBezTo>
                    <a:pt x="20" y="11"/>
                    <a:pt x="26" y="7"/>
                    <a:pt x="32" y="9"/>
                  </a:cubicBezTo>
                  <a:cubicBezTo>
                    <a:pt x="39" y="12"/>
                    <a:pt x="44" y="20"/>
                    <a:pt x="40" y="27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2366"/>
            <p:cNvSpPr>
              <a:spLocks/>
            </p:cNvSpPr>
            <p:nvPr/>
          </p:nvSpPr>
          <p:spPr bwMode="auto">
            <a:xfrm>
              <a:off x="-34447163" y="13172031"/>
              <a:ext cx="66675" cy="58738"/>
            </a:xfrm>
            <a:custGeom>
              <a:avLst/>
              <a:gdLst>
                <a:gd name="T0" fmla="*/ 8 w 21"/>
                <a:gd name="T1" fmla="*/ 2 h 18"/>
                <a:gd name="T2" fmla="*/ 5 w 21"/>
                <a:gd name="T3" fmla="*/ 3 h 18"/>
                <a:gd name="T4" fmla="*/ 14 w 21"/>
                <a:gd name="T5" fmla="*/ 14 h 18"/>
                <a:gd name="T6" fmla="*/ 8 w 21"/>
                <a:gd name="T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8" y="2"/>
                  </a:moveTo>
                  <a:cubicBezTo>
                    <a:pt x="7" y="2"/>
                    <a:pt x="6" y="2"/>
                    <a:pt x="5" y="3"/>
                  </a:cubicBezTo>
                  <a:cubicBezTo>
                    <a:pt x="0" y="8"/>
                    <a:pt x="7" y="18"/>
                    <a:pt x="14" y="14"/>
                  </a:cubicBezTo>
                  <a:cubicBezTo>
                    <a:pt x="21" y="11"/>
                    <a:pt x="16" y="0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2367"/>
            <p:cNvSpPr>
              <a:spLocks/>
            </p:cNvSpPr>
            <p:nvPr/>
          </p:nvSpPr>
          <p:spPr bwMode="auto">
            <a:xfrm>
              <a:off x="-34364613" y="13586368"/>
              <a:ext cx="187325" cy="117475"/>
            </a:xfrm>
            <a:custGeom>
              <a:avLst/>
              <a:gdLst>
                <a:gd name="T0" fmla="*/ 43 w 59"/>
                <a:gd name="T1" fmla="*/ 6 h 37"/>
                <a:gd name="T2" fmla="*/ 18 w 59"/>
                <a:gd name="T3" fmla="*/ 18 h 37"/>
                <a:gd name="T4" fmla="*/ 1 w 59"/>
                <a:gd name="T5" fmla="*/ 21 h 37"/>
                <a:gd name="T6" fmla="*/ 2 w 59"/>
                <a:gd name="T7" fmla="*/ 30 h 37"/>
                <a:gd name="T8" fmla="*/ 6 w 59"/>
                <a:gd name="T9" fmla="*/ 26 h 37"/>
                <a:gd name="T10" fmla="*/ 8 w 59"/>
                <a:gd name="T11" fmla="*/ 28 h 37"/>
                <a:gd name="T12" fmla="*/ 5 w 59"/>
                <a:gd name="T13" fmla="*/ 32 h 37"/>
                <a:gd name="T14" fmla="*/ 12 w 59"/>
                <a:gd name="T15" fmla="*/ 36 h 37"/>
                <a:gd name="T16" fmla="*/ 14 w 59"/>
                <a:gd name="T17" fmla="*/ 31 h 37"/>
                <a:gd name="T18" fmla="*/ 16 w 59"/>
                <a:gd name="T19" fmla="*/ 29 h 37"/>
                <a:gd name="T20" fmla="*/ 17 w 59"/>
                <a:gd name="T21" fmla="*/ 32 h 37"/>
                <a:gd name="T22" fmla="*/ 15 w 59"/>
                <a:gd name="T23" fmla="*/ 36 h 37"/>
                <a:gd name="T24" fmla="*/ 23 w 59"/>
                <a:gd name="T25" fmla="*/ 36 h 37"/>
                <a:gd name="T26" fmla="*/ 44 w 59"/>
                <a:gd name="T27" fmla="*/ 28 h 37"/>
                <a:gd name="T28" fmla="*/ 55 w 59"/>
                <a:gd name="T29" fmla="*/ 14 h 37"/>
                <a:gd name="T30" fmla="*/ 43 w 59"/>
                <a:gd name="T3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37">
                  <a:moveTo>
                    <a:pt x="43" y="6"/>
                  </a:moveTo>
                  <a:cubicBezTo>
                    <a:pt x="36" y="11"/>
                    <a:pt x="27" y="17"/>
                    <a:pt x="18" y="18"/>
                  </a:cubicBezTo>
                  <a:cubicBezTo>
                    <a:pt x="14" y="19"/>
                    <a:pt x="5" y="18"/>
                    <a:pt x="1" y="21"/>
                  </a:cubicBezTo>
                  <a:cubicBezTo>
                    <a:pt x="0" y="25"/>
                    <a:pt x="0" y="28"/>
                    <a:pt x="2" y="30"/>
                  </a:cubicBezTo>
                  <a:cubicBezTo>
                    <a:pt x="3" y="29"/>
                    <a:pt x="5" y="27"/>
                    <a:pt x="6" y="26"/>
                  </a:cubicBezTo>
                  <a:cubicBezTo>
                    <a:pt x="7" y="24"/>
                    <a:pt x="9" y="26"/>
                    <a:pt x="8" y="28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7" y="34"/>
                    <a:pt x="9" y="35"/>
                    <a:pt x="12" y="36"/>
                  </a:cubicBezTo>
                  <a:cubicBezTo>
                    <a:pt x="13" y="34"/>
                    <a:pt x="13" y="32"/>
                    <a:pt x="14" y="31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30"/>
                    <a:pt x="18" y="31"/>
                    <a:pt x="17" y="32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8" y="37"/>
                    <a:pt x="21" y="37"/>
                    <a:pt x="23" y="36"/>
                  </a:cubicBezTo>
                  <a:cubicBezTo>
                    <a:pt x="30" y="35"/>
                    <a:pt x="38" y="33"/>
                    <a:pt x="44" y="28"/>
                  </a:cubicBezTo>
                  <a:cubicBezTo>
                    <a:pt x="48" y="24"/>
                    <a:pt x="53" y="20"/>
                    <a:pt x="55" y="14"/>
                  </a:cubicBezTo>
                  <a:cubicBezTo>
                    <a:pt x="59" y="4"/>
                    <a:pt x="50" y="0"/>
                    <a:pt x="43" y="6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2368"/>
            <p:cNvSpPr>
              <a:spLocks/>
            </p:cNvSpPr>
            <p:nvPr/>
          </p:nvSpPr>
          <p:spPr bwMode="auto">
            <a:xfrm>
              <a:off x="-34364613" y="13662568"/>
              <a:ext cx="28575" cy="31750"/>
            </a:xfrm>
            <a:custGeom>
              <a:avLst/>
              <a:gdLst>
                <a:gd name="T0" fmla="*/ 6 w 9"/>
                <a:gd name="T1" fmla="*/ 2 h 10"/>
                <a:gd name="T2" fmla="*/ 2 w 9"/>
                <a:gd name="T3" fmla="*/ 6 h 10"/>
                <a:gd name="T4" fmla="*/ 1 w 9"/>
                <a:gd name="T5" fmla="*/ 7 h 10"/>
                <a:gd name="T6" fmla="*/ 3 w 9"/>
                <a:gd name="T7" fmla="*/ 9 h 10"/>
                <a:gd name="T8" fmla="*/ 5 w 9"/>
                <a:gd name="T9" fmla="*/ 8 h 10"/>
                <a:gd name="T10" fmla="*/ 8 w 9"/>
                <a:gd name="T11" fmla="*/ 4 h 10"/>
                <a:gd name="T12" fmla="*/ 6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2"/>
                  </a:moveTo>
                  <a:cubicBezTo>
                    <a:pt x="5" y="3"/>
                    <a:pt x="3" y="5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0" y="8"/>
                    <a:pt x="2" y="10"/>
                    <a:pt x="3" y="9"/>
                  </a:cubicBezTo>
                  <a:cubicBezTo>
                    <a:pt x="4" y="9"/>
                    <a:pt x="4" y="9"/>
                    <a:pt x="5" y="8"/>
                  </a:cubicBezTo>
                  <a:cubicBezTo>
                    <a:pt x="6" y="7"/>
                    <a:pt x="7" y="5"/>
                    <a:pt x="8" y="4"/>
                  </a:cubicBezTo>
                  <a:cubicBezTo>
                    <a:pt x="9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2369"/>
            <p:cNvSpPr>
              <a:spLocks/>
            </p:cNvSpPr>
            <p:nvPr/>
          </p:nvSpPr>
          <p:spPr bwMode="auto">
            <a:xfrm>
              <a:off x="-34336038" y="13678443"/>
              <a:ext cx="28575" cy="44450"/>
            </a:xfrm>
            <a:custGeom>
              <a:avLst/>
              <a:gdLst>
                <a:gd name="T0" fmla="*/ 7 w 9"/>
                <a:gd name="T1" fmla="*/ 0 h 14"/>
                <a:gd name="T2" fmla="*/ 5 w 9"/>
                <a:gd name="T3" fmla="*/ 2 h 14"/>
                <a:gd name="T4" fmla="*/ 3 w 9"/>
                <a:gd name="T5" fmla="*/ 7 h 14"/>
                <a:gd name="T6" fmla="*/ 1 w 9"/>
                <a:gd name="T7" fmla="*/ 11 h 14"/>
                <a:gd name="T8" fmla="*/ 3 w 9"/>
                <a:gd name="T9" fmla="*/ 13 h 14"/>
                <a:gd name="T10" fmla="*/ 6 w 9"/>
                <a:gd name="T11" fmla="*/ 7 h 14"/>
                <a:gd name="T12" fmla="*/ 8 w 9"/>
                <a:gd name="T13" fmla="*/ 3 h 14"/>
                <a:gd name="T14" fmla="*/ 7 w 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7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8"/>
                    <a:pt x="2" y="10"/>
                    <a:pt x="1" y="11"/>
                  </a:cubicBezTo>
                  <a:cubicBezTo>
                    <a:pt x="0" y="13"/>
                    <a:pt x="2" y="14"/>
                    <a:pt x="3" y="13"/>
                  </a:cubicBezTo>
                  <a:cubicBezTo>
                    <a:pt x="4" y="11"/>
                    <a:pt x="5" y="9"/>
                    <a:pt x="6" y="7"/>
                  </a:cubicBezTo>
                  <a:cubicBezTo>
                    <a:pt x="7" y="6"/>
                    <a:pt x="7" y="4"/>
                    <a:pt x="8" y="3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2370"/>
            <p:cNvSpPr>
              <a:spLocks/>
            </p:cNvSpPr>
            <p:nvPr/>
          </p:nvSpPr>
          <p:spPr bwMode="auto">
            <a:xfrm>
              <a:off x="-34086800" y="13741943"/>
              <a:ext cx="168275" cy="163513"/>
            </a:xfrm>
            <a:custGeom>
              <a:avLst/>
              <a:gdLst>
                <a:gd name="T0" fmla="*/ 29 w 53"/>
                <a:gd name="T1" fmla="*/ 51 h 51"/>
                <a:gd name="T2" fmla="*/ 27 w 53"/>
                <a:gd name="T3" fmla="*/ 48 h 51"/>
                <a:gd name="T4" fmla="*/ 29 w 53"/>
                <a:gd name="T5" fmla="*/ 46 h 51"/>
                <a:gd name="T6" fmla="*/ 33 w 53"/>
                <a:gd name="T7" fmla="*/ 50 h 51"/>
                <a:gd name="T8" fmla="*/ 33 w 53"/>
                <a:gd name="T9" fmla="*/ 51 h 51"/>
                <a:gd name="T10" fmla="*/ 40 w 53"/>
                <a:gd name="T11" fmla="*/ 49 h 51"/>
                <a:gd name="T12" fmla="*/ 36 w 53"/>
                <a:gd name="T13" fmla="*/ 46 h 51"/>
                <a:gd name="T14" fmla="*/ 38 w 53"/>
                <a:gd name="T15" fmla="*/ 43 h 51"/>
                <a:gd name="T16" fmla="*/ 43 w 53"/>
                <a:gd name="T17" fmla="*/ 47 h 51"/>
                <a:gd name="T18" fmla="*/ 47 w 53"/>
                <a:gd name="T19" fmla="*/ 43 h 51"/>
                <a:gd name="T20" fmla="*/ 44 w 53"/>
                <a:gd name="T21" fmla="*/ 42 h 51"/>
                <a:gd name="T22" fmla="*/ 46 w 53"/>
                <a:gd name="T23" fmla="*/ 39 h 51"/>
                <a:gd name="T24" fmla="*/ 49 w 53"/>
                <a:gd name="T25" fmla="*/ 41 h 51"/>
                <a:gd name="T26" fmla="*/ 48 w 53"/>
                <a:gd name="T27" fmla="*/ 34 h 51"/>
                <a:gd name="T28" fmla="*/ 38 w 53"/>
                <a:gd name="T29" fmla="*/ 34 h 51"/>
                <a:gd name="T30" fmla="*/ 29 w 53"/>
                <a:gd name="T31" fmla="*/ 35 h 51"/>
                <a:gd name="T32" fmla="*/ 27 w 53"/>
                <a:gd name="T33" fmla="*/ 35 h 51"/>
                <a:gd name="T34" fmla="*/ 11 w 53"/>
                <a:gd name="T35" fmla="*/ 11 h 51"/>
                <a:gd name="T36" fmla="*/ 9 w 53"/>
                <a:gd name="T37" fmla="*/ 0 h 51"/>
                <a:gd name="T38" fmla="*/ 0 w 53"/>
                <a:gd name="T39" fmla="*/ 5 h 51"/>
                <a:gd name="T40" fmla="*/ 1 w 53"/>
                <a:gd name="T41" fmla="*/ 10 h 51"/>
                <a:gd name="T42" fmla="*/ 29 w 53"/>
                <a:gd name="T4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51">
                  <a:moveTo>
                    <a:pt x="29" y="51"/>
                  </a:moveTo>
                  <a:cubicBezTo>
                    <a:pt x="28" y="50"/>
                    <a:pt x="28" y="49"/>
                    <a:pt x="27" y="48"/>
                  </a:cubicBezTo>
                  <a:cubicBezTo>
                    <a:pt x="26" y="47"/>
                    <a:pt x="28" y="45"/>
                    <a:pt x="29" y="46"/>
                  </a:cubicBezTo>
                  <a:cubicBezTo>
                    <a:pt x="30" y="48"/>
                    <a:pt x="32" y="49"/>
                    <a:pt x="33" y="5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0"/>
                    <a:pt x="37" y="50"/>
                    <a:pt x="40" y="49"/>
                  </a:cubicBezTo>
                  <a:cubicBezTo>
                    <a:pt x="38" y="48"/>
                    <a:pt x="37" y="47"/>
                    <a:pt x="36" y="46"/>
                  </a:cubicBezTo>
                  <a:cubicBezTo>
                    <a:pt x="34" y="45"/>
                    <a:pt x="36" y="42"/>
                    <a:pt x="38" y="43"/>
                  </a:cubicBezTo>
                  <a:cubicBezTo>
                    <a:pt x="40" y="44"/>
                    <a:pt x="41" y="46"/>
                    <a:pt x="43" y="47"/>
                  </a:cubicBezTo>
                  <a:cubicBezTo>
                    <a:pt x="44" y="46"/>
                    <a:pt x="45" y="45"/>
                    <a:pt x="47" y="43"/>
                  </a:cubicBezTo>
                  <a:cubicBezTo>
                    <a:pt x="46" y="43"/>
                    <a:pt x="45" y="42"/>
                    <a:pt x="44" y="42"/>
                  </a:cubicBezTo>
                  <a:cubicBezTo>
                    <a:pt x="43" y="40"/>
                    <a:pt x="45" y="38"/>
                    <a:pt x="46" y="39"/>
                  </a:cubicBezTo>
                  <a:cubicBezTo>
                    <a:pt x="47" y="40"/>
                    <a:pt x="48" y="40"/>
                    <a:pt x="49" y="41"/>
                  </a:cubicBezTo>
                  <a:cubicBezTo>
                    <a:pt x="52" y="37"/>
                    <a:pt x="53" y="34"/>
                    <a:pt x="48" y="34"/>
                  </a:cubicBezTo>
                  <a:cubicBezTo>
                    <a:pt x="45" y="34"/>
                    <a:pt x="41" y="34"/>
                    <a:pt x="38" y="34"/>
                  </a:cubicBezTo>
                  <a:cubicBezTo>
                    <a:pt x="35" y="35"/>
                    <a:pt x="32" y="35"/>
                    <a:pt x="29" y="35"/>
                  </a:cubicBezTo>
                  <a:cubicBezTo>
                    <a:pt x="28" y="35"/>
                    <a:pt x="27" y="35"/>
                    <a:pt x="27" y="35"/>
                  </a:cubicBezTo>
                  <a:cubicBezTo>
                    <a:pt x="16" y="31"/>
                    <a:pt x="12" y="21"/>
                    <a:pt x="11" y="11"/>
                  </a:cubicBezTo>
                  <a:cubicBezTo>
                    <a:pt x="10" y="7"/>
                    <a:pt x="10" y="3"/>
                    <a:pt x="9" y="0"/>
                  </a:cubicBezTo>
                  <a:cubicBezTo>
                    <a:pt x="6" y="2"/>
                    <a:pt x="3" y="4"/>
                    <a:pt x="0" y="5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4" y="28"/>
                    <a:pt x="11" y="51"/>
                    <a:pt x="29" y="51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2371"/>
            <p:cNvSpPr>
              <a:spLocks/>
            </p:cNvSpPr>
            <p:nvPr/>
          </p:nvSpPr>
          <p:spPr bwMode="auto">
            <a:xfrm>
              <a:off x="-34004250" y="13886406"/>
              <a:ext cx="25400" cy="25400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3 h 8"/>
                <a:gd name="T4" fmla="*/ 3 w 8"/>
                <a:gd name="T5" fmla="*/ 6 h 8"/>
                <a:gd name="T6" fmla="*/ 5 w 8"/>
                <a:gd name="T7" fmla="*/ 8 h 8"/>
                <a:gd name="T8" fmla="*/ 7 w 8"/>
                <a:gd name="T9" fmla="*/ 6 h 8"/>
                <a:gd name="T10" fmla="*/ 7 w 8"/>
                <a:gd name="T11" fmla="*/ 5 h 8"/>
                <a:gd name="T12" fmla="*/ 3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8"/>
                    <a:pt x="8" y="7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2372"/>
            <p:cNvSpPr>
              <a:spLocks/>
            </p:cNvSpPr>
            <p:nvPr/>
          </p:nvSpPr>
          <p:spPr bwMode="auto">
            <a:xfrm>
              <a:off x="-33978850" y="13876881"/>
              <a:ext cx="34925" cy="28575"/>
            </a:xfrm>
            <a:custGeom>
              <a:avLst/>
              <a:gdLst>
                <a:gd name="T0" fmla="*/ 2 w 11"/>
                <a:gd name="T1" fmla="*/ 4 h 9"/>
                <a:gd name="T2" fmla="*/ 6 w 11"/>
                <a:gd name="T3" fmla="*/ 7 h 9"/>
                <a:gd name="T4" fmla="*/ 7 w 11"/>
                <a:gd name="T5" fmla="*/ 8 h 9"/>
                <a:gd name="T6" fmla="*/ 9 w 11"/>
                <a:gd name="T7" fmla="*/ 6 h 9"/>
                <a:gd name="T8" fmla="*/ 9 w 11"/>
                <a:gd name="T9" fmla="*/ 5 h 9"/>
                <a:gd name="T10" fmla="*/ 4 w 11"/>
                <a:gd name="T11" fmla="*/ 1 h 9"/>
                <a:gd name="T12" fmla="*/ 2 w 11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2" y="4"/>
                  </a:moveTo>
                  <a:cubicBezTo>
                    <a:pt x="3" y="5"/>
                    <a:pt x="4" y="6"/>
                    <a:pt x="6" y="7"/>
                  </a:cubicBezTo>
                  <a:cubicBezTo>
                    <a:pt x="6" y="7"/>
                    <a:pt x="6" y="8"/>
                    <a:pt x="7" y="8"/>
                  </a:cubicBezTo>
                  <a:cubicBezTo>
                    <a:pt x="8" y="9"/>
                    <a:pt x="11" y="7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4"/>
                    <a:pt x="6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2373"/>
            <p:cNvSpPr>
              <a:spLocks/>
            </p:cNvSpPr>
            <p:nvPr/>
          </p:nvSpPr>
          <p:spPr bwMode="auto">
            <a:xfrm>
              <a:off x="-33950275" y="13864181"/>
              <a:ext cx="31750" cy="25400"/>
            </a:xfrm>
            <a:custGeom>
              <a:avLst/>
              <a:gdLst>
                <a:gd name="T0" fmla="*/ 1 w 10"/>
                <a:gd name="T1" fmla="*/ 4 h 8"/>
                <a:gd name="T2" fmla="*/ 4 w 10"/>
                <a:gd name="T3" fmla="*/ 5 h 8"/>
                <a:gd name="T4" fmla="*/ 7 w 10"/>
                <a:gd name="T5" fmla="*/ 7 h 8"/>
                <a:gd name="T6" fmla="*/ 8 w 10"/>
                <a:gd name="T7" fmla="*/ 4 h 8"/>
                <a:gd name="T8" fmla="*/ 6 w 10"/>
                <a:gd name="T9" fmla="*/ 3 h 8"/>
                <a:gd name="T10" fmla="*/ 3 w 10"/>
                <a:gd name="T11" fmla="*/ 1 h 8"/>
                <a:gd name="T12" fmla="*/ 1 w 1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1" y="4"/>
                  </a:move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7"/>
                    <a:pt x="7" y="7"/>
                  </a:cubicBezTo>
                  <a:cubicBezTo>
                    <a:pt x="8" y="8"/>
                    <a:pt x="10" y="6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2374"/>
            <p:cNvSpPr>
              <a:spLocks/>
            </p:cNvSpPr>
            <p:nvPr/>
          </p:nvSpPr>
          <p:spPr bwMode="auto">
            <a:xfrm>
              <a:off x="-34177288" y="13541918"/>
              <a:ext cx="534987" cy="219075"/>
            </a:xfrm>
            <a:custGeom>
              <a:avLst/>
              <a:gdLst>
                <a:gd name="T0" fmla="*/ 168 w 168"/>
                <a:gd name="T1" fmla="*/ 21 h 69"/>
                <a:gd name="T2" fmla="*/ 161 w 168"/>
                <a:gd name="T3" fmla="*/ 16 h 69"/>
                <a:gd name="T4" fmla="*/ 160 w 168"/>
                <a:gd name="T5" fmla="*/ 16 h 69"/>
                <a:gd name="T6" fmla="*/ 142 w 168"/>
                <a:gd name="T7" fmla="*/ 16 h 69"/>
                <a:gd name="T8" fmla="*/ 126 w 168"/>
                <a:gd name="T9" fmla="*/ 17 h 69"/>
                <a:gd name="T10" fmla="*/ 105 w 168"/>
                <a:gd name="T11" fmla="*/ 19 h 69"/>
                <a:gd name="T12" fmla="*/ 102 w 168"/>
                <a:gd name="T13" fmla="*/ 19 h 69"/>
                <a:gd name="T14" fmla="*/ 102 w 168"/>
                <a:gd name="T15" fmla="*/ 19 h 69"/>
                <a:gd name="T16" fmla="*/ 102 w 168"/>
                <a:gd name="T17" fmla="*/ 19 h 69"/>
                <a:gd name="T18" fmla="*/ 86 w 168"/>
                <a:gd name="T19" fmla="*/ 20 h 69"/>
                <a:gd name="T20" fmla="*/ 75 w 168"/>
                <a:gd name="T21" fmla="*/ 20 h 69"/>
                <a:gd name="T22" fmla="*/ 60 w 168"/>
                <a:gd name="T23" fmla="*/ 20 h 69"/>
                <a:gd name="T24" fmla="*/ 57 w 168"/>
                <a:gd name="T25" fmla="*/ 21 h 69"/>
                <a:gd name="T26" fmla="*/ 55 w 168"/>
                <a:gd name="T27" fmla="*/ 19 h 69"/>
                <a:gd name="T28" fmla="*/ 52 w 168"/>
                <a:gd name="T29" fmla="*/ 18 h 69"/>
                <a:gd name="T30" fmla="*/ 45 w 168"/>
                <a:gd name="T31" fmla="*/ 10 h 69"/>
                <a:gd name="T32" fmla="*/ 37 w 168"/>
                <a:gd name="T33" fmla="*/ 2 h 69"/>
                <a:gd name="T34" fmla="*/ 27 w 168"/>
                <a:gd name="T35" fmla="*/ 3 h 69"/>
                <a:gd name="T36" fmla="*/ 25 w 168"/>
                <a:gd name="T37" fmla="*/ 13 h 69"/>
                <a:gd name="T38" fmla="*/ 26 w 168"/>
                <a:gd name="T39" fmla="*/ 14 h 69"/>
                <a:gd name="T40" fmla="*/ 33 w 168"/>
                <a:gd name="T41" fmla="*/ 22 h 69"/>
                <a:gd name="T42" fmla="*/ 16 w 168"/>
                <a:gd name="T43" fmla="*/ 18 h 69"/>
                <a:gd name="T44" fmla="*/ 11 w 168"/>
                <a:gd name="T45" fmla="*/ 16 h 69"/>
                <a:gd name="T46" fmla="*/ 5 w 168"/>
                <a:gd name="T47" fmla="*/ 17 h 69"/>
                <a:gd name="T48" fmla="*/ 1 w 168"/>
                <a:gd name="T49" fmla="*/ 22 h 69"/>
                <a:gd name="T50" fmla="*/ 3 w 168"/>
                <a:gd name="T51" fmla="*/ 31 h 69"/>
                <a:gd name="T52" fmla="*/ 6 w 168"/>
                <a:gd name="T53" fmla="*/ 33 h 69"/>
                <a:gd name="T54" fmla="*/ 38 w 168"/>
                <a:gd name="T55" fmla="*/ 40 h 69"/>
                <a:gd name="T56" fmla="*/ 34 w 168"/>
                <a:gd name="T57" fmla="*/ 43 h 69"/>
                <a:gd name="T58" fmla="*/ 34 w 168"/>
                <a:gd name="T59" fmla="*/ 43 h 69"/>
                <a:gd name="T60" fmla="*/ 26 w 168"/>
                <a:gd name="T61" fmla="*/ 48 h 69"/>
                <a:gd name="T62" fmla="*/ 20 w 168"/>
                <a:gd name="T63" fmla="*/ 53 h 69"/>
                <a:gd name="T64" fmla="*/ 17 w 168"/>
                <a:gd name="T65" fmla="*/ 60 h 69"/>
                <a:gd name="T66" fmla="*/ 18 w 168"/>
                <a:gd name="T67" fmla="*/ 64 h 69"/>
                <a:gd name="T68" fmla="*/ 20 w 168"/>
                <a:gd name="T69" fmla="*/ 67 h 69"/>
                <a:gd name="T70" fmla="*/ 27 w 168"/>
                <a:gd name="T71" fmla="*/ 68 h 69"/>
                <a:gd name="T72" fmla="*/ 28 w 168"/>
                <a:gd name="T73" fmla="*/ 68 h 69"/>
                <a:gd name="T74" fmla="*/ 37 w 168"/>
                <a:gd name="T75" fmla="*/ 63 h 69"/>
                <a:gd name="T76" fmla="*/ 49 w 168"/>
                <a:gd name="T77" fmla="*/ 53 h 69"/>
                <a:gd name="T78" fmla="*/ 56 w 168"/>
                <a:gd name="T79" fmla="*/ 43 h 69"/>
                <a:gd name="T80" fmla="*/ 58 w 168"/>
                <a:gd name="T81" fmla="*/ 40 h 69"/>
                <a:gd name="T82" fmla="*/ 61 w 168"/>
                <a:gd name="T83" fmla="*/ 40 h 69"/>
                <a:gd name="T84" fmla="*/ 71 w 168"/>
                <a:gd name="T85" fmla="*/ 41 h 69"/>
                <a:gd name="T86" fmla="*/ 96 w 168"/>
                <a:gd name="T87" fmla="*/ 40 h 69"/>
                <a:gd name="T88" fmla="*/ 104 w 168"/>
                <a:gd name="T89" fmla="*/ 40 h 69"/>
                <a:gd name="T90" fmla="*/ 104 w 168"/>
                <a:gd name="T91" fmla="*/ 40 h 69"/>
                <a:gd name="T92" fmla="*/ 111 w 168"/>
                <a:gd name="T93" fmla="*/ 39 h 69"/>
                <a:gd name="T94" fmla="*/ 139 w 168"/>
                <a:gd name="T95" fmla="*/ 35 h 69"/>
                <a:gd name="T96" fmla="*/ 143 w 168"/>
                <a:gd name="T97" fmla="*/ 34 h 69"/>
                <a:gd name="T98" fmla="*/ 161 w 168"/>
                <a:gd name="T99" fmla="*/ 30 h 69"/>
                <a:gd name="T100" fmla="*/ 162 w 168"/>
                <a:gd name="T101" fmla="*/ 30 h 69"/>
                <a:gd name="T102" fmla="*/ 168 w 168"/>
                <a:gd name="T103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" h="69">
                  <a:moveTo>
                    <a:pt x="168" y="21"/>
                  </a:moveTo>
                  <a:cubicBezTo>
                    <a:pt x="167" y="18"/>
                    <a:pt x="165" y="16"/>
                    <a:pt x="161" y="16"/>
                  </a:cubicBezTo>
                  <a:cubicBezTo>
                    <a:pt x="161" y="16"/>
                    <a:pt x="160" y="16"/>
                    <a:pt x="160" y="16"/>
                  </a:cubicBezTo>
                  <a:cubicBezTo>
                    <a:pt x="154" y="16"/>
                    <a:pt x="148" y="16"/>
                    <a:pt x="142" y="16"/>
                  </a:cubicBezTo>
                  <a:cubicBezTo>
                    <a:pt x="137" y="17"/>
                    <a:pt x="131" y="17"/>
                    <a:pt x="126" y="17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95" y="19"/>
                    <a:pt x="86" y="20"/>
                  </a:cubicBezTo>
                  <a:cubicBezTo>
                    <a:pt x="83" y="20"/>
                    <a:pt x="79" y="20"/>
                    <a:pt x="75" y="20"/>
                  </a:cubicBezTo>
                  <a:cubicBezTo>
                    <a:pt x="67" y="20"/>
                    <a:pt x="60" y="20"/>
                    <a:pt x="60" y="20"/>
                  </a:cubicBezTo>
                  <a:cubicBezTo>
                    <a:pt x="59" y="20"/>
                    <a:pt x="58" y="20"/>
                    <a:pt x="57" y="21"/>
                  </a:cubicBezTo>
                  <a:cubicBezTo>
                    <a:pt x="56" y="20"/>
                    <a:pt x="55" y="20"/>
                    <a:pt x="55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8"/>
                    <a:pt x="40" y="5"/>
                    <a:pt x="37" y="2"/>
                  </a:cubicBezTo>
                  <a:cubicBezTo>
                    <a:pt x="34" y="0"/>
                    <a:pt x="30" y="0"/>
                    <a:pt x="27" y="3"/>
                  </a:cubicBezTo>
                  <a:cubicBezTo>
                    <a:pt x="25" y="5"/>
                    <a:pt x="23" y="9"/>
                    <a:pt x="25" y="13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28" y="17"/>
                    <a:pt x="30" y="19"/>
                    <a:pt x="33" y="22"/>
                  </a:cubicBezTo>
                  <a:cubicBezTo>
                    <a:pt x="26" y="20"/>
                    <a:pt x="16" y="18"/>
                    <a:pt x="16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6"/>
                    <a:pt x="7" y="16"/>
                    <a:pt x="5" y="17"/>
                  </a:cubicBezTo>
                  <a:cubicBezTo>
                    <a:pt x="3" y="18"/>
                    <a:pt x="1" y="20"/>
                    <a:pt x="1" y="22"/>
                  </a:cubicBezTo>
                  <a:cubicBezTo>
                    <a:pt x="0" y="25"/>
                    <a:pt x="0" y="28"/>
                    <a:pt x="3" y="31"/>
                  </a:cubicBezTo>
                  <a:cubicBezTo>
                    <a:pt x="3" y="32"/>
                    <a:pt x="4" y="32"/>
                    <a:pt x="6" y="33"/>
                  </a:cubicBezTo>
                  <a:cubicBezTo>
                    <a:pt x="16" y="37"/>
                    <a:pt x="26" y="38"/>
                    <a:pt x="38" y="40"/>
                  </a:cubicBezTo>
                  <a:cubicBezTo>
                    <a:pt x="37" y="41"/>
                    <a:pt x="36" y="42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7" y="54"/>
                    <a:pt x="16" y="57"/>
                    <a:pt x="17" y="60"/>
                  </a:cubicBezTo>
                  <a:cubicBezTo>
                    <a:pt x="17" y="61"/>
                    <a:pt x="17" y="63"/>
                    <a:pt x="18" y="64"/>
                  </a:cubicBezTo>
                  <a:cubicBezTo>
                    <a:pt x="18" y="65"/>
                    <a:pt x="19" y="66"/>
                    <a:pt x="20" y="67"/>
                  </a:cubicBezTo>
                  <a:cubicBezTo>
                    <a:pt x="22" y="68"/>
                    <a:pt x="25" y="69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1" y="67"/>
                    <a:pt x="34" y="65"/>
                    <a:pt x="37" y="63"/>
                  </a:cubicBezTo>
                  <a:cubicBezTo>
                    <a:pt x="41" y="60"/>
                    <a:pt x="45" y="56"/>
                    <a:pt x="49" y="53"/>
                  </a:cubicBezTo>
                  <a:cubicBezTo>
                    <a:pt x="51" y="49"/>
                    <a:pt x="54" y="46"/>
                    <a:pt x="56" y="43"/>
                  </a:cubicBezTo>
                  <a:cubicBezTo>
                    <a:pt x="57" y="42"/>
                    <a:pt x="57" y="41"/>
                    <a:pt x="58" y="40"/>
                  </a:cubicBezTo>
                  <a:cubicBezTo>
                    <a:pt x="59" y="40"/>
                    <a:pt x="60" y="41"/>
                    <a:pt x="61" y="40"/>
                  </a:cubicBezTo>
                  <a:cubicBezTo>
                    <a:pt x="65" y="41"/>
                    <a:pt x="68" y="41"/>
                    <a:pt x="71" y="41"/>
                  </a:cubicBezTo>
                  <a:cubicBezTo>
                    <a:pt x="80" y="41"/>
                    <a:pt x="88" y="40"/>
                    <a:pt x="96" y="40"/>
                  </a:cubicBezTo>
                  <a:cubicBezTo>
                    <a:pt x="99" y="40"/>
                    <a:pt x="101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6" y="39"/>
                    <a:pt x="109" y="39"/>
                    <a:pt x="111" y="39"/>
                  </a:cubicBezTo>
                  <a:cubicBezTo>
                    <a:pt x="121" y="38"/>
                    <a:pt x="130" y="37"/>
                    <a:pt x="139" y="35"/>
                  </a:cubicBezTo>
                  <a:cubicBezTo>
                    <a:pt x="140" y="35"/>
                    <a:pt x="142" y="35"/>
                    <a:pt x="143" y="34"/>
                  </a:cubicBezTo>
                  <a:cubicBezTo>
                    <a:pt x="149" y="33"/>
                    <a:pt x="155" y="32"/>
                    <a:pt x="161" y="30"/>
                  </a:cubicBezTo>
                  <a:cubicBezTo>
                    <a:pt x="161" y="30"/>
                    <a:pt x="162" y="30"/>
                    <a:pt x="162" y="30"/>
                  </a:cubicBezTo>
                  <a:cubicBezTo>
                    <a:pt x="166" y="28"/>
                    <a:pt x="168" y="24"/>
                    <a:pt x="168" y="21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rot="46805">
            <a:off x="5020002" y="4780236"/>
            <a:ext cx="1354310" cy="1324866"/>
            <a:chOff x="-42364025" y="11024143"/>
            <a:chExt cx="3140075" cy="3071813"/>
          </a:xfrm>
        </p:grpSpPr>
        <p:sp>
          <p:nvSpPr>
            <p:cNvPr id="48" name="Freeform 2240"/>
            <p:cNvSpPr>
              <a:spLocks/>
            </p:cNvSpPr>
            <p:nvPr/>
          </p:nvSpPr>
          <p:spPr bwMode="auto">
            <a:xfrm>
              <a:off x="-42160825" y="11330531"/>
              <a:ext cx="2652712" cy="2530475"/>
            </a:xfrm>
            <a:custGeom>
              <a:avLst/>
              <a:gdLst>
                <a:gd name="T0" fmla="*/ 33 w 833"/>
                <a:gd name="T1" fmla="*/ 744 h 795"/>
                <a:gd name="T2" fmla="*/ 66 w 833"/>
                <a:gd name="T3" fmla="*/ 779 h 795"/>
                <a:gd name="T4" fmla="*/ 301 w 833"/>
                <a:gd name="T5" fmla="*/ 782 h 795"/>
                <a:gd name="T6" fmla="*/ 535 w 833"/>
                <a:gd name="T7" fmla="*/ 772 h 795"/>
                <a:gd name="T8" fmla="*/ 768 w 833"/>
                <a:gd name="T9" fmla="*/ 795 h 795"/>
                <a:gd name="T10" fmla="*/ 809 w 833"/>
                <a:gd name="T11" fmla="*/ 741 h 795"/>
                <a:gd name="T12" fmla="*/ 807 w 833"/>
                <a:gd name="T13" fmla="*/ 506 h 795"/>
                <a:gd name="T14" fmla="*/ 833 w 833"/>
                <a:gd name="T15" fmla="*/ 272 h 795"/>
                <a:gd name="T16" fmla="*/ 818 w 833"/>
                <a:gd name="T17" fmla="*/ 39 h 795"/>
                <a:gd name="T18" fmla="*/ 764 w 833"/>
                <a:gd name="T19" fmla="*/ 1 h 795"/>
                <a:gd name="T20" fmla="*/ 530 w 833"/>
                <a:gd name="T21" fmla="*/ 1 h 795"/>
                <a:gd name="T22" fmla="*/ 295 w 833"/>
                <a:gd name="T23" fmla="*/ 1 h 795"/>
                <a:gd name="T24" fmla="*/ 63 w 833"/>
                <a:gd name="T25" fmla="*/ 21 h 795"/>
                <a:gd name="T26" fmla="*/ 0 w 833"/>
                <a:gd name="T27" fmla="*/ 43 h 795"/>
                <a:gd name="T28" fmla="*/ 27 w 833"/>
                <a:gd name="T29" fmla="*/ 277 h 795"/>
                <a:gd name="T30" fmla="*/ 44 w 833"/>
                <a:gd name="T31" fmla="*/ 511 h 795"/>
                <a:gd name="T32" fmla="*/ 33 w 833"/>
                <a:gd name="T33" fmla="*/ 744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3" h="795">
                  <a:moveTo>
                    <a:pt x="33" y="744"/>
                  </a:moveTo>
                  <a:cubicBezTo>
                    <a:pt x="33" y="768"/>
                    <a:pt x="42" y="779"/>
                    <a:pt x="66" y="779"/>
                  </a:cubicBezTo>
                  <a:cubicBezTo>
                    <a:pt x="183" y="778"/>
                    <a:pt x="183" y="782"/>
                    <a:pt x="301" y="782"/>
                  </a:cubicBezTo>
                  <a:cubicBezTo>
                    <a:pt x="418" y="781"/>
                    <a:pt x="418" y="773"/>
                    <a:pt x="535" y="772"/>
                  </a:cubicBezTo>
                  <a:cubicBezTo>
                    <a:pt x="651" y="772"/>
                    <a:pt x="651" y="795"/>
                    <a:pt x="768" y="795"/>
                  </a:cubicBezTo>
                  <a:cubicBezTo>
                    <a:pt x="792" y="795"/>
                    <a:pt x="809" y="765"/>
                    <a:pt x="809" y="741"/>
                  </a:cubicBezTo>
                  <a:cubicBezTo>
                    <a:pt x="808" y="623"/>
                    <a:pt x="808" y="623"/>
                    <a:pt x="807" y="506"/>
                  </a:cubicBezTo>
                  <a:cubicBezTo>
                    <a:pt x="807" y="389"/>
                    <a:pt x="833" y="389"/>
                    <a:pt x="833" y="272"/>
                  </a:cubicBezTo>
                  <a:cubicBezTo>
                    <a:pt x="832" y="156"/>
                    <a:pt x="819" y="156"/>
                    <a:pt x="818" y="39"/>
                  </a:cubicBezTo>
                  <a:cubicBezTo>
                    <a:pt x="818" y="15"/>
                    <a:pt x="788" y="1"/>
                    <a:pt x="764" y="1"/>
                  </a:cubicBezTo>
                  <a:cubicBezTo>
                    <a:pt x="647" y="2"/>
                    <a:pt x="647" y="1"/>
                    <a:pt x="530" y="1"/>
                  </a:cubicBezTo>
                  <a:cubicBezTo>
                    <a:pt x="413" y="2"/>
                    <a:pt x="413" y="0"/>
                    <a:pt x="295" y="1"/>
                  </a:cubicBezTo>
                  <a:cubicBezTo>
                    <a:pt x="179" y="1"/>
                    <a:pt x="179" y="21"/>
                    <a:pt x="63" y="21"/>
                  </a:cubicBezTo>
                  <a:cubicBezTo>
                    <a:pt x="39" y="21"/>
                    <a:pt x="0" y="19"/>
                    <a:pt x="0" y="43"/>
                  </a:cubicBezTo>
                  <a:cubicBezTo>
                    <a:pt x="0" y="160"/>
                    <a:pt x="27" y="160"/>
                    <a:pt x="27" y="277"/>
                  </a:cubicBezTo>
                  <a:cubicBezTo>
                    <a:pt x="28" y="394"/>
                    <a:pt x="40" y="394"/>
                    <a:pt x="44" y="511"/>
                  </a:cubicBezTo>
                  <a:cubicBezTo>
                    <a:pt x="49" y="627"/>
                    <a:pt x="33" y="628"/>
                    <a:pt x="33" y="744"/>
                  </a:cubicBezTo>
                  <a:close/>
                </a:path>
              </a:pathLst>
            </a:custGeom>
            <a:solidFill>
              <a:srgbClr val="D8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241"/>
            <p:cNvSpPr>
              <a:spLocks/>
            </p:cNvSpPr>
            <p:nvPr/>
          </p:nvSpPr>
          <p:spPr bwMode="auto">
            <a:xfrm>
              <a:off x="-42202100" y="11173368"/>
              <a:ext cx="2978150" cy="2922588"/>
            </a:xfrm>
            <a:custGeom>
              <a:avLst/>
              <a:gdLst>
                <a:gd name="T0" fmla="*/ 689 w 935"/>
                <a:gd name="T1" fmla="*/ 52 h 918"/>
                <a:gd name="T2" fmla="*/ 328 w 935"/>
                <a:gd name="T3" fmla="*/ 45 h 918"/>
                <a:gd name="T4" fmla="*/ 50 w 935"/>
                <a:gd name="T5" fmla="*/ 281 h 918"/>
                <a:gd name="T6" fmla="*/ 57 w 935"/>
                <a:gd name="T7" fmla="*/ 618 h 918"/>
                <a:gd name="T8" fmla="*/ 305 w 935"/>
                <a:gd name="T9" fmla="*/ 861 h 918"/>
                <a:gd name="T10" fmla="*/ 602 w 935"/>
                <a:gd name="T11" fmla="*/ 886 h 918"/>
                <a:gd name="T12" fmla="*/ 832 w 935"/>
                <a:gd name="T13" fmla="*/ 661 h 918"/>
                <a:gd name="T14" fmla="*/ 689 w 935"/>
                <a:gd name="T15" fmla="*/ 52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5" h="918">
                  <a:moveTo>
                    <a:pt x="689" y="52"/>
                  </a:moveTo>
                  <a:cubicBezTo>
                    <a:pt x="585" y="3"/>
                    <a:pt x="454" y="0"/>
                    <a:pt x="328" y="45"/>
                  </a:cubicBezTo>
                  <a:cubicBezTo>
                    <a:pt x="201" y="90"/>
                    <a:pt x="100" y="176"/>
                    <a:pt x="50" y="281"/>
                  </a:cubicBezTo>
                  <a:cubicBezTo>
                    <a:pt x="0" y="385"/>
                    <a:pt x="3" y="505"/>
                    <a:pt x="57" y="618"/>
                  </a:cubicBezTo>
                  <a:cubicBezTo>
                    <a:pt x="107" y="722"/>
                    <a:pt x="198" y="810"/>
                    <a:pt x="305" y="861"/>
                  </a:cubicBezTo>
                  <a:cubicBezTo>
                    <a:pt x="407" y="910"/>
                    <a:pt x="510" y="918"/>
                    <a:pt x="602" y="886"/>
                  </a:cubicBezTo>
                  <a:cubicBezTo>
                    <a:pt x="699" y="851"/>
                    <a:pt x="778" y="774"/>
                    <a:pt x="832" y="661"/>
                  </a:cubicBezTo>
                  <a:cubicBezTo>
                    <a:pt x="935" y="444"/>
                    <a:pt x="910" y="157"/>
                    <a:pt x="689" y="52"/>
                  </a:cubicBezTo>
                  <a:close/>
                </a:path>
              </a:pathLst>
            </a:custGeom>
            <a:solidFill>
              <a:srgbClr val="C3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242"/>
            <p:cNvSpPr>
              <a:spLocks/>
            </p:cNvSpPr>
            <p:nvPr/>
          </p:nvSpPr>
          <p:spPr bwMode="auto">
            <a:xfrm>
              <a:off x="-42364025" y="11024143"/>
              <a:ext cx="2913062" cy="2998788"/>
            </a:xfrm>
            <a:custGeom>
              <a:avLst/>
              <a:gdLst>
                <a:gd name="T0" fmla="*/ 692 w 915"/>
                <a:gd name="T1" fmla="*/ 96 h 942"/>
                <a:gd name="T2" fmla="*/ 819 w 915"/>
                <a:gd name="T3" fmla="*/ 661 h 942"/>
                <a:gd name="T4" fmla="*/ 336 w 915"/>
                <a:gd name="T5" fmla="*/ 846 h 942"/>
                <a:gd name="T6" fmla="*/ 97 w 915"/>
                <a:gd name="T7" fmla="*/ 310 h 942"/>
                <a:gd name="T8" fmla="*/ 692 w 915"/>
                <a:gd name="T9" fmla="*/ 96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942">
                  <a:moveTo>
                    <a:pt x="692" y="96"/>
                  </a:moveTo>
                  <a:cubicBezTo>
                    <a:pt x="895" y="192"/>
                    <a:pt x="915" y="459"/>
                    <a:pt x="819" y="661"/>
                  </a:cubicBezTo>
                  <a:cubicBezTo>
                    <a:pt x="723" y="864"/>
                    <a:pt x="539" y="942"/>
                    <a:pt x="336" y="846"/>
                  </a:cubicBezTo>
                  <a:cubicBezTo>
                    <a:pt x="133" y="749"/>
                    <a:pt x="0" y="512"/>
                    <a:pt x="97" y="310"/>
                  </a:cubicBezTo>
                  <a:cubicBezTo>
                    <a:pt x="193" y="107"/>
                    <a:pt x="490" y="0"/>
                    <a:pt x="692" y="96"/>
                  </a:cubicBezTo>
                  <a:close/>
                </a:path>
              </a:pathLst>
            </a:custGeom>
            <a:solidFill>
              <a:srgbClr val="91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243"/>
            <p:cNvSpPr>
              <a:spLocks/>
            </p:cNvSpPr>
            <p:nvPr/>
          </p:nvSpPr>
          <p:spPr bwMode="auto">
            <a:xfrm>
              <a:off x="-42364025" y="11024143"/>
              <a:ext cx="2913062" cy="2998788"/>
            </a:xfrm>
            <a:custGeom>
              <a:avLst/>
              <a:gdLst>
                <a:gd name="T0" fmla="*/ 692 w 915"/>
                <a:gd name="T1" fmla="*/ 96 h 942"/>
                <a:gd name="T2" fmla="*/ 819 w 915"/>
                <a:gd name="T3" fmla="*/ 661 h 942"/>
                <a:gd name="T4" fmla="*/ 336 w 915"/>
                <a:gd name="T5" fmla="*/ 846 h 942"/>
                <a:gd name="T6" fmla="*/ 97 w 915"/>
                <a:gd name="T7" fmla="*/ 310 h 942"/>
                <a:gd name="T8" fmla="*/ 692 w 915"/>
                <a:gd name="T9" fmla="*/ 96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942">
                  <a:moveTo>
                    <a:pt x="692" y="96"/>
                  </a:moveTo>
                  <a:cubicBezTo>
                    <a:pt x="895" y="192"/>
                    <a:pt x="915" y="459"/>
                    <a:pt x="819" y="661"/>
                  </a:cubicBezTo>
                  <a:cubicBezTo>
                    <a:pt x="723" y="864"/>
                    <a:pt x="539" y="942"/>
                    <a:pt x="336" y="846"/>
                  </a:cubicBezTo>
                  <a:cubicBezTo>
                    <a:pt x="133" y="749"/>
                    <a:pt x="0" y="512"/>
                    <a:pt x="97" y="310"/>
                  </a:cubicBezTo>
                  <a:cubicBezTo>
                    <a:pt x="193" y="107"/>
                    <a:pt x="490" y="0"/>
                    <a:pt x="692" y="96"/>
                  </a:cubicBezTo>
                  <a:close/>
                </a:path>
              </a:pathLst>
            </a:custGeom>
            <a:solidFill>
              <a:srgbClr val="9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244"/>
            <p:cNvSpPr>
              <a:spLocks/>
            </p:cNvSpPr>
            <p:nvPr/>
          </p:nvSpPr>
          <p:spPr bwMode="auto">
            <a:xfrm>
              <a:off x="-42164000" y="11224168"/>
              <a:ext cx="2519362" cy="2590800"/>
            </a:xfrm>
            <a:custGeom>
              <a:avLst/>
              <a:gdLst>
                <a:gd name="T0" fmla="*/ 605 w 791"/>
                <a:gd name="T1" fmla="*/ 83 h 814"/>
                <a:gd name="T2" fmla="*/ 605 w 791"/>
                <a:gd name="T3" fmla="*/ 83 h 814"/>
                <a:gd name="T4" fmla="*/ 706 w 791"/>
                <a:gd name="T5" fmla="*/ 574 h 814"/>
                <a:gd name="T6" fmla="*/ 297 w 791"/>
                <a:gd name="T7" fmla="*/ 733 h 814"/>
                <a:gd name="T8" fmla="*/ 84 w 791"/>
                <a:gd name="T9" fmla="*/ 270 h 814"/>
                <a:gd name="T10" fmla="*/ 605 w 791"/>
                <a:gd name="T11" fmla="*/ 83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1" h="814">
                  <a:moveTo>
                    <a:pt x="605" y="83"/>
                  </a:moveTo>
                  <a:cubicBezTo>
                    <a:pt x="605" y="83"/>
                    <a:pt x="605" y="83"/>
                    <a:pt x="605" y="83"/>
                  </a:cubicBezTo>
                  <a:cubicBezTo>
                    <a:pt x="776" y="164"/>
                    <a:pt x="791" y="397"/>
                    <a:pt x="706" y="574"/>
                  </a:cubicBezTo>
                  <a:cubicBezTo>
                    <a:pt x="620" y="755"/>
                    <a:pt x="467" y="814"/>
                    <a:pt x="297" y="733"/>
                  </a:cubicBezTo>
                  <a:cubicBezTo>
                    <a:pt x="126" y="652"/>
                    <a:pt x="0" y="447"/>
                    <a:pt x="84" y="270"/>
                  </a:cubicBezTo>
                  <a:cubicBezTo>
                    <a:pt x="167" y="95"/>
                    <a:pt x="430" y="0"/>
                    <a:pt x="605" y="83"/>
                  </a:cubicBezTo>
                  <a:close/>
                </a:path>
              </a:pathLst>
            </a:custGeom>
            <a:solidFill>
              <a:srgbClr val="6FC5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245"/>
            <p:cNvSpPr>
              <a:spLocks/>
            </p:cNvSpPr>
            <p:nvPr/>
          </p:nvSpPr>
          <p:spPr bwMode="auto">
            <a:xfrm>
              <a:off x="-40192325" y="13345068"/>
              <a:ext cx="57150" cy="66675"/>
            </a:xfrm>
            <a:custGeom>
              <a:avLst/>
              <a:gdLst>
                <a:gd name="T0" fmla="*/ 10 w 18"/>
                <a:gd name="T1" fmla="*/ 21 h 21"/>
                <a:gd name="T2" fmla="*/ 18 w 18"/>
                <a:gd name="T3" fmla="*/ 13 h 21"/>
                <a:gd name="T4" fmla="*/ 0 w 18"/>
                <a:gd name="T5" fmla="*/ 0 h 21"/>
                <a:gd name="T6" fmla="*/ 10 w 18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10" y="21"/>
                  </a:moveTo>
                  <a:cubicBezTo>
                    <a:pt x="13" y="19"/>
                    <a:pt x="15" y="16"/>
                    <a:pt x="18" y="13"/>
                  </a:cubicBezTo>
                  <a:cubicBezTo>
                    <a:pt x="12" y="9"/>
                    <a:pt x="6" y="4"/>
                    <a:pt x="0" y="0"/>
                  </a:cubicBezTo>
                  <a:cubicBezTo>
                    <a:pt x="4" y="7"/>
                    <a:pt x="7" y="14"/>
                    <a:pt x="10" y="21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246"/>
            <p:cNvSpPr>
              <a:spLocks/>
            </p:cNvSpPr>
            <p:nvPr/>
          </p:nvSpPr>
          <p:spPr bwMode="auto">
            <a:xfrm>
              <a:off x="-41648063" y="13108531"/>
              <a:ext cx="1462087" cy="633413"/>
            </a:xfrm>
            <a:custGeom>
              <a:avLst/>
              <a:gdLst>
                <a:gd name="T0" fmla="*/ 378 w 459"/>
                <a:gd name="T1" fmla="*/ 0 h 199"/>
                <a:gd name="T2" fmla="*/ 342 w 459"/>
                <a:gd name="T3" fmla="*/ 27 h 199"/>
                <a:gd name="T4" fmla="*/ 301 w 459"/>
                <a:gd name="T5" fmla="*/ 46 h 199"/>
                <a:gd name="T6" fmla="*/ 248 w 459"/>
                <a:gd name="T7" fmla="*/ 62 h 199"/>
                <a:gd name="T8" fmla="*/ 185 w 459"/>
                <a:gd name="T9" fmla="*/ 68 h 199"/>
                <a:gd name="T10" fmla="*/ 128 w 459"/>
                <a:gd name="T11" fmla="*/ 60 h 199"/>
                <a:gd name="T12" fmla="*/ 80 w 459"/>
                <a:gd name="T13" fmla="*/ 39 h 199"/>
                <a:gd name="T14" fmla="*/ 35 w 459"/>
                <a:gd name="T15" fmla="*/ 6 h 199"/>
                <a:gd name="T16" fmla="*/ 0 w 459"/>
                <a:gd name="T17" fmla="*/ 41 h 199"/>
                <a:gd name="T18" fmla="*/ 135 w 459"/>
                <a:gd name="T19" fmla="*/ 141 h 199"/>
                <a:gd name="T20" fmla="*/ 459 w 459"/>
                <a:gd name="T21" fmla="*/ 103 h 199"/>
                <a:gd name="T22" fmla="*/ 448 w 459"/>
                <a:gd name="T23" fmla="*/ 80 h 199"/>
                <a:gd name="T24" fmla="*/ 378 w 459"/>
                <a:gd name="T2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9" h="199">
                  <a:moveTo>
                    <a:pt x="378" y="0"/>
                  </a:moveTo>
                  <a:cubicBezTo>
                    <a:pt x="367" y="10"/>
                    <a:pt x="355" y="19"/>
                    <a:pt x="342" y="27"/>
                  </a:cubicBezTo>
                  <a:cubicBezTo>
                    <a:pt x="329" y="34"/>
                    <a:pt x="315" y="41"/>
                    <a:pt x="301" y="46"/>
                  </a:cubicBezTo>
                  <a:cubicBezTo>
                    <a:pt x="284" y="53"/>
                    <a:pt x="266" y="58"/>
                    <a:pt x="248" y="62"/>
                  </a:cubicBezTo>
                  <a:cubicBezTo>
                    <a:pt x="227" y="66"/>
                    <a:pt x="206" y="68"/>
                    <a:pt x="185" y="68"/>
                  </a:cubicBezTo>
                  <a:cubicBezTo>
                    <a:pt x="166" y="69"/>
                    <a:pt x="146" y="66"/>
                    <a:pt x="128" y="60"/>
                  </a:cubicBezTo>
                  <a:cubicBezTo>
                    <a:pt x="111" y="55"/>
                    <a:pt x="95" y="48"/>
                    <a:pt x="80" y="39"/>
                  </a:cubicBezTo>
                  <a:cubicBezTo>
                    <a:pt x="64" y="30"/>
                    <a:pt x="49" y="19"/>
                    <a:pt x="35" y="6"/>
                  </a:cubicBezTo>
                  <a:cubicBezTo>
                    <a:pt x="22" y="16"/>
                    <a:pt x="10" y="28"/>
                    <a:pt x="0" y="41"/>
                  </a:cubicBezTo>
                  <a:cubicBezTo>
                    <a:pt x="38" y="82"/>
                    <a:pt x="85" y="117"/>
                    <a:pt x="135" y="141"/>
                  </a:cubicBezTo>
                  <a:cubicBezTo>
                    <a:pt x="258" y="199"/>
                    <a:pt x="373" y="184"/>
                    <a:pt x="459" y="103"/>
                  </a:cubicBezTo>
                  <a:cubicBezTo>
                    <a:pt x="456" y="96"/>
                    <a:pt x="452" y="88"/>
                    <a:pt x="448" y="80"/>
                  </a:cubicBezTo>
                  <a:cubicBezTo>
                    <a:pt x="431" y="48"/>
                    <a:pt x="408" y="21"/>
                    <a:pt x="378" y="0"/>
                  </a:cubicBezTo>
                  <a:close/>
                </a:path>
              </a:pathLst>
            </a:custGeom>
            <a:solidFill>
              <a:srgbClr val="F6B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247"/>
            <p:cNvSpPr>
              <a:spLocks/>
            </p:cNvSpPr>
            <p:nvPr/>
          </p:nvSpPr>
          <p:spPr bwMode="auto">
            <a:xfrm>
              <a:off x="-40444738" y="13083131"/>
              <a:ext cx="284162" cy="354013"/>
            </a:xfrm>
            <a:custGeom>
              <a:avLst/>
              <a:gdLst>
                <a:gd name="T0" fmla="*/ 76 w 89"/>
                <a:gd name="T1" fmla="*/ 77 h 111"/>
                <a:gd name="T2" fmla="*/ 8 w 89"/>
                <a:gd name="T3" fmla="*/ 0 h 111"/>
                <a:gd name="T4" fmla="*/ 0 w 89"/>
                <a:gd name="T5" fmla="*/ 8 h 111"/>
                <a:gd name="T6" fmla="*/ 70 w 89"/>
                <a:gd name="T7" fmla="*/ 88 h 111"/>
                <a:gd name="T8" fmla="*/ 81 w 89"/>
                <a:gd name="T9" fmla="*/ 111 h 111"/>
                <a:gd name="T10" fmla="*/ 89 w 89"/>
                <a:gd name="T11" fmla="*/ 103 h 111"/>
                <a:gd name="T12" fmla="*/ 79 w 89"/>
                <a:gd name="T13" fmla="*/ 82 h 111"/>
                <a:gd name="T14" fmla="*/ 76 w 89"/>
                <a:gd name="T15" fmla="*/ 7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11">
                  <a:moveTo>
                    <a:pt x="76" y="77"/>
                  </a:moveTo>
                  <a:cubicBezTo>
                    <a:pt x="59" y="47"/>
                    <a:pt x="36" y="20"/>
                    <a:pt x="8" y="0"/>
                  </a:cubicBezTo>
                  <a:cubicBezTo>
                    <a:pt x="5" y="3"/>
                    <a:pt x="3" y="5"/>
                    <a:pt x="0" y="8"/>
                  </a:cubicBezTo>
                  <a:cubicBezTo>
                    <a:pt x="30" y="29"/>
                    <a:pt x="53" y="56"/>
                    <a:pt x="70" y="88"/>
                  </a:cubicBezTo>
                  <a:cubicBezTo>
                    <a:pt x="74" y="96"/>
                    <a:pt x="78" y="104"/>
                    <a:pt x="81" y="111"/>
                  </a:cubicBezTo>
                  <a:cubicBezTo>
                    <a:pt x="84" y="109"/>
                    <a:pt x="87" y="106"/>
                    <a:pt x="89" y="103"/>
                  </a:cubicBezTo>
                  <a:cubicBezTo>
                    <a:pt x="86" y="96"/>
                    <a:pt x="83" y="89"/>
                    <a:pt x="79" y="82"/>
                  </a:cubicBezTo>
                  <a:cubicBezTo>
                    <a:pt x="78" y="80"/>
                    <a:pt x="77" y="78"/>
                    <a:pt x="76" y="77"/>
                  </a:cubicBezTo>
                  <a:close/>
                </a:path>
              </a:pathLst>
            </a:custGeom>
            <a:solidFill>
              <a:srgbClr val="F2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248"/>
            <p:cNvSpPr>
              <a:spLocks/>
            </p:cNvSpPr>
            <p:nvPr/>
          </p:nvSpPr>
          <p:spPr bwMode="auto">
            <a:xfrm>
              <a:off x="-41670288" y="13102181"/>
              <a:ext cx="133350" cy="138113"/>
            </a:xfrm>
            <a:custGeom>
              <a:avLst/>
              <a:gdLst>
                <a:gd name="T0" fmla="*/ 42 w 42"/>
                <a:gd name="T1" fmla="*/ 8 h 43"/>
                <a:gd name="T2" fmla="*/ 41 w 42"/>
                <a:gd name="T3" fmla="*/ 6 h 43"/>
                <a:gd name="T4" fmla="*/ 35 w 42"/>
                <a:gd name="T5" fmla="*/ 0 h 43"/>
                <a:gd name="T6" fmla="*/ 0 w 42"/>
                <a:gd name="T7" fmla="*/ 35 h 43"/>
                <a:gd name="T8" fmla="*/ 7 w 42"/>
                <a:gd name="T9" fmla="*/ 43 h 43"/>
                <a:gd name="T10" fmla="*/ 42 w 42"/>
                <a:gd name="T11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3">
                  <a:moveTo>
                    <a:pt x="42" y="8"/>
                  </a:moveTo>
                  <a:cubicBezTo>
                    <a:pt x="42" y="7"/>
                    <a:pt x="41" y="7"/>
                    <a:pt x="41" y="6"/>
                  </a:cubicBezTo>
                  <a:cubicBezTo>
                    <a:pt x="39" y="4"/>
                    <a:pt x="37" y="2"/>
                    <a:pt x="35" y="0"/>
                  </a:cubicBezTo>
                  <a:cubicBezTo>
                    <a:pt x="22" y="11"/>
                    <a:pt x="10" y="22"/>
                    <a:pt x="0" y="35"/>
                  </a:cubicBezTo>
                  <a:cubicBezTo>
                    <a:pt x="2" y="38"/>
                    <a:pt x="5" y="40"/>
                    <a:pt x="7" y="43"/>
                  </a:cubicBezTo>
                  <a:cubicBezTo>
                    <a:pt x="17" y="30"/>
                    <a:pt x="29" y="18"/>
                    <a:pt x="42" y="8"/>
                  </a:cubicBezTo>
                  <a:close/>
                </a:path>
              </a:pathLst>
            </a:custGeom>
            <a:solidFill>
              <a:srgbClr val="F2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249"/>
            <p:cNvSpPr>
              <a:spLocks noEditPoints="1"/>
            </p:cNvSpPr>
            <p:nvPr/>
          </p:nvSpPr>
          <p:spPr bwMode="auto">
            <a:xfrm>
              <a:off x="-41736963" y="11730581"/>
              <a:ext cx="1595437" cy="1560513"/>
            </a:xfrm>
            <a:custGeom>
              <a:avLst/>
              <a:gdLst>
                <a:gd name="T0" fmla="*/ 272 w 501"/>
                <a:gd name="T1" fmla="*/ 483 h 490"/>
                <a:gd name="T2" fmla="*/ 413 w 501"/>
                <a:gd name="T3" fmla="*/ 408 h 490"/>
                <a:gd name="T4" fmla="*/ 447 w 501"/>
                <a:gd name="T5" fmla="*/ 299 h 490"/>
                <a:gd name="T6" fmla="*/ 426 w 501"/>
                <a:gd name="T7" fmla="*/ 213 h 490"/>
                <a:gd name="T8" fmla="*/ 394 w 501"/>
                <a:gd name="T9" fmla="*/ 189 h 490"/>
                <a:gd name="T10" fmla="*/ 410 w 501"/>
                <a:gd name="T11" fmla="*/ 170 h 490"/>
                <a:gd name="T12" fmla="*/ 501 w 501"/>
                <a:gd name="T13" fmla="*/ 125 h 490"/>
                <a:gd name="T14" fmla="*/ 429 w 501"/>
                <a:gd name="T15" fmla="*/ 0 h 490"/>
                <a:gd name="T16" fmla="*/ 222 w 501"/>
                <a:gd name="T17" fmla="*/ 36 h 490"/>
                <a:gd name="T18" fmla="*/ 211 w 501"/>
                <a:gd name="T19" fmla="*/ 40 h 490"/>
                <a:gd name="T20" fmla="*/ 180 w 501"/>
                <a:gd name="T21" fmla="*/ 52 h 490"/>
                <a:gd name="T22" fmla="*/ 167 w 501"/>
                <a:gd name="T23" fmla="*/ 54 h 490"/>
                <a:gd name="T24" fmla="*/ 147 w 501"/>
                <a:gd name="T25" fmla="*/ 62 h 490"/>
                <a:gd name="T26" fmla="*/ 138 w 501"/>
                <a:gd name="T27" fmla="*/ 66 h 490"/>
                <a:gd name="T28" fmla="*/ 124 w 501"/>
                <a:gd name="T29" fmla="*/ 73 h 490"/>
                <a:gd name="T30" fmla="*/ 117 w 501"/>
                <a:gd name="T31" fmla="*/ 77 h 490"/>
                <a:gd name="T32" fmla="*/ 109 w 501"/>
                <a:gd name="T33" fmla="*/ 81 h 490"/>
                <a:gd name="T34" fmla="*/ 100 w 501"/>
                <a:gd name="T35" fmla="*/ 87 h 490"/>
                <a:gd name="T36" fmla="*/ 80 w 501"/>
                <a:gd name="T37" fmla="*/ 115 h 490"/>
                <a:gd name="T38" fmla="*/ 21 w 501"/>
                <a:gd name="T39" fmla="*/ 187 h 490"/>
                <a:gd name="T40" fmla="*/ 42 w 501"/>
                <a:gd name="T41" fmla="*/ 395 h 490"/>
                <a:gd name="T42" fmla="*/ 159 w 501"/>
                <a:gd name="T43" fmla="*/ 481 h 490"/>
                <a:gd name="T44" fmla="*/ 392 w 501"/>
                <a:gd name="T45" fmla="*/ 294 h 490"/>
                <a:gd name="T46" fmla="*/ 259 w 501"/>
                <a:gd name="T47" fmla="*/ 330 h 490"/>
                <a:gd name="T48" fmla="*/ 332 w 501"/>
                <a:gd name="T49" fmla="*/ 344 h 490"/>
                <a:gd name="T50" fmla="*/ 267 w 501"/>
                <a:gd name="T51" fmla="*/ 56 h 490"/>
                <a:gd name="T52" fmla="*/ 285 w 501"/>
                <a:gd name="T53" fmla="*/ 57 h 490"/>
                <a:gd name="T54" fmla="*/ 290 w 501"/>
                <a:gd name="T55" fmla="*/ 47 h 490"/>
                <a:gd name="T56" fmla="*/ 306 w 501"/>
                <a:gd name="T57" fmla="*/ 58 h 490"/>
                <a:gd name="T58" fmla="*/ 318 w 501"/>
                <a:gd name="T59" fmla="*/ 37 h 490"/>
                <a:gd name="T60" fmla="*/ 330 w 501"/>
                <a:gd name="T61" fmla="*/ 107 h 490"/>
                <a:gd name="T62" fmla="*/ 341 w 501"/>
                <a:gd name="T63" fmla="*/ 113 h 490"/>
                <a:gd name="T64" fmla="*/ 333 w 501"/>
                <a:gd name="T65" fmla="*/ 113 h 490"/>
                <a:gd name="T66" fmla="*/ 330 w 501"/>
                <a:gd name="T67" fmla="*/ 111 h 490"/>
                <a:gd name="T68" fmla="*/ 321 w 501"/>
                <a:gd name="T69" fmla="*/ 127 h 490"/>
                <a:gd name="T70" fmla="*/ 317 w 501"/>
                <a:gd name="T71" fmla="*/ 129 h 490"/>
                <a:gd name="T72" fmla="*/ 314 w 501"/>
                <a:gd name="T73" fmla="*/ 126 h 490"/>
                <a:gd name="T74" fmla="*/ 298 w 501"/>
                <a:gd name="T75" fmla="*/ 131 h 490"/>
                <a:gd name="T76" fmla="*/ 293 w 501"/>
                <a:gd name="T77" fmla="*/ 130 h 490"/>
                <a:gd name="T78" fmla="*/ 293 w 501"/>
                <a:gd name="T79" fmla="*/ 126 h 490"/>
                <a:gd name="T80" fmla="*/ 268 w 501"/>
                <a:gd name="T81" fmla="*/ 68 h 490"/>
                <a:gd name="T82" fmla="*/ 146 w 501"/>
                <a:gd name="T83" fmla="*/ 116 h 490"/>
                <a:gd name="T84" fmla="*/ 177 w 501"/>
                <a:gd name="T85" fmla="*/ 121 h 490"/>
                <a:gd name="T86" fmla="*/ 176 w 501"/>
                <a:gd name="T87" fmla="*/ 100 h 490"/>
                <a:gd name="T88" fmla="*/ 185 w 501"/>
                <a:gd name="T89" fmla="*/ 121 h 490"/>
                <a:gd name="T90" fmla="*/ 201 w 501"/>
                <a:gd name="T91" fmla="*/ 102 h 490"/>
                <a:gd name="T92" fmla="*/ 201 w 501"/>
                <a:gd name="T93" fmla="*/ 125 h 490"/>
                <a:gd name="T94" fmla="*/ 223 w 501"/>
                <a:gd name="T95" fmla="*/ 171 h 490"/>
                <a:gd name="T96" fmla="*/ 233 w 501"/>
                <a:gd name="T97" fmla="*/ 178 h 490"/>
                <a:gd name="T98" fmla="*/ 221 w 501"/>
                <a:gd name="T99" fmla="*/ 175 h 490"/>
                <a:gd name="T100" fmla="*/ 213 w 501"/>
                <a:gd name="T101" fmla="*/ 187 h 490"/>
                <a:gd name="T102" fmla="*/ 209 w 501"/>
                <a:gd name="T103" fmla="*/ 189 h 490"/>
                <a:gd name="T104" fmla="*/ 207 w 501"/>
                <a:gd name="T105" fmla="*/ 185 h 490"/>
                <a:gd name="T106" fmla="*/ 191 w 501"/>
                <a:gd name="T107" fmla="*/ 193 h 490"/>
                <a:gd name="T108" fmla="*/ 186 w 501"/>
                <a:gd name="T109" fmla="*/ 195 h 490"/>
                <a:gd name="T110" fmla="*/ 186 w 501"/>
                <a:gd name="T111" fmla="*/ 187 h 490"/>
                <a:gd name="T112" fmla="*/ 156 w 501"/>
                <a:gd name="T113" fmla="*/ 137 h 490"/>
                <a:gd name="T114" fmla="*/ 146 w 501"/>
                <a:gd name="T115" fmla="*/ 116 h 490"/>
                <a:gd name="T116" fmla="*/ 153 w 501"/>
                <a:gd name="T117" fmla="*/ 259 h 490"/>
                <a:gd name="T118" fmla="*/ 122 w 501"/>
                <a:gd name="T119" fmla="*/ 28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01" h="490">
                  <a:moveTo>
                    <a:pt x="159" y="481"/>
                  </a:moveTo>
                  <a:cubicBezTo>
                    <a:pt x="176" y="487"/>
                    <a:pt x="195" y="489"/>
                    <a:pt x="214" y="489"/>
                  </a:cubicBezTo>
                  <a:cubicBezTo>
                    <a:pt x="233" y="490"/>
                    <a:pt x="253" y="487"/>
                    <a:pt x="272" y="483"/>
                  </a:cubicBezTo>
                  <a:cubicBezTo>
                    <a:pt x="290" y="479"/>
                    <a:pt x="308" y="474"/>
                    <a:pt x="324" y="468"/>
                  </a:cubicBezTo>
                  <a:cubicBezTo>
                    <a:pt x="339" y="462"/>
                    <a:pt x="353" y="455"/>
                    <a:pt x="367" y="447"/>
                  </a:cubicBezTo>
                  <a:cubicBezTo>
                    <a:pt x="385" y="436"/>
                    <a:pt x="400" y="423"/>
                    <a:pt x="413" y="408"/>
                  </a:cubicBezTo>
                  <a:cubicBezTo>
                    <a:pt x="424" y="394"/>
                    <a:pt x="433" y="378"/>
                    <a:pt x="439" y="360"/>
                  </a:cubicBezTo>
                  <a:cubicBezTo>
                    <a:pt x="441" y="352"/>
                    <a:pt x="443" y="344"/>
                    <a:pt x="445" y="336"/>
                  </a:cubicBezTo>
                  <a:cubicBezTo>
                    <a:pt x="447" y="324"/>
                    <a:pt x="447" y="311"/>
                    <a:pt x="447" y="299"/>
                  </a:cubicBezTo>
                  <a:cubicBezTo>
                    <a:pt x="447" y="286"/>
                    <a:pt x="445" y="273"/>
                    <a:pt x="442" y="260"/>
                  </a:cubicBezTo>
                  <a:cubicBezTo>
                    <a:pt x="441" y="252"/>
                    <a:pt x="438" y="245"/>
                    <a:pt x="436" y="237"/>
                  </a:cubicBezTo>
                  <a:cubicBezTo>
                    <a:pt x="433" y="229"/>
                    <a:pt x="430" y="221"/>
                    <a:pt x="426" y="213"/>
                  </a:cubicBezTo>
                  <a:cubicBezTo>
                    <a:pt x="423" y="207"/>
                    <a:pt x="420" y="201"/>
                    <a:pt x="417" y="196"/>
                  </a:cubicBezTo>
                  <a:cubicBezTo>
                    <a:pt x="415" y="192"/>
                    <a:pt x="412" y="189"/>
                    <a:pt x="410" y="185"/>
                  </a:cubicBezTo>
                  <a:cubicBezTo>
                    <a:pt x="405" y="187"/>
                    <a:pt x="400" y="188"/>
                    <a:pt x="394" y="189"/>
                  </a:cubicBezTo>
                  <a:cubicBezTo>
                    <a:pt x="389" y="190"/>
                    <a:pt x="385" y="181"/>
                    <a:pt x="391" y="179"/>
                  </a:cubicBezTo>
                  <a:cubicBezTo>
                    <a:pt x="395" y="178"/>
                    <a:pt x="399" y="176"/>
                    <a:pt x="403" y="175"/>
                  </a:cubicBezTo>
                  <a:cubicBezTo>
                    <a:pt x="400" y="171"/>
                    <a:pt x="406" y="165"/>
                    <a:pt x="410" y="170"/>
                  </a:cubicBezTo>
                  <a:cubicBezTo>
                    <a:pt x="410" y="171"/>
                    <a:pt x="411" y="171"/>
                    <a:pt x="412" y="172"/>
                  </a:cubicBezTo>
                  <a:cubicBezTo>
                    <a:pt x="425" y="169"/>
                    <a:pt x="438" y="165"/>
                    <a:pt x="451" y="160"/>
                  </a:cubicBezTo>
                  <a:cubicBezTo>
                    <a:pt x="470" y="151"/>
                    <a:pt x="487" y="139"/>
                    <a:pt x="501" y="125"/>
                  </a:cubicBezTo>
                  <a:cubicBezTo>
                    <a:pt x="494" y="126"/>
                    <a:pt x="486" y="125"/>
                    <a:pt x="478" y="121"/>
                  </a:cubicBezTo>
                  <a:cubicBezTo>
                    <a:pt x="442" y="104"/>
                    <a:pt x="415" y="53"/>
                    <a:pt x="422" y="15"/>
                  </a:cubicBezTo>
                  <a:cubicBezTo>
                    <a:pt x="423" y="9"/>
                    <a:pt x="426" y="4"/>
                    <a:pt x="429" y="0"/>
                  </a:cubicBezTo>
                  <a:cubicBezTo>
                    <a:pt x="362" y="8"/>
                    <a:pt x="322" y="15"/>
                    <a:pt x="281" y="23"/>
                  </a:cubicBezTo>
                  <a:cubicBezTo>
                    <a:pt x="279" y="23"/>
                    <a:pt x="278" y="24"/>
                    <a:pt x="276" y="24"/>
                  </a:cubicBezTo>
                  <a:cubicBezTo>
                    <a:pt x="253" y="28"/>
                    <a:pt x="238" y="32"/>
                    <a:pt x="222" y="36"/>
                  </a:cubicBezTo>
                  <a:cubicBezTo>
                    <a:pt x="221" y="41"/>
                    <a:pt x="219" y="45"/>
                    <a:pt x="217" y="49"/>
                  </a:cubicBezTo>
                  <a:cubicBezTo>
                    <a:pt x="214" y="54"/>
                    <a:pt x="207" y="51"/>
                    <a:pt x="209" y="46"/>
                  </a:cubicBezTo>
                  <a:cubicBezTo>
                    <a:pt x="209" y="44"/>
                    <a:pt x="210" y="42"/>
                    <a:pt x="211" y="40"/>
                  </a:cubicBezTo>
                  <a:cubicBezTo>
                    <a:pt x="206" y="41"/>
                    <a:pt x="200" y="43"/>
                    <a:pt x="195" y="44"/>
                  </a:cubicBezTo>
                  <a:cubicBezTo>
                    <a:pt x="190" y="46"/>
                    <a:pt x="184" y="48"/>
                    <a:pt x="179" y="49"/>
                  </a:cubicBezTo>
                  <a:cubicBezTo>
                    <a:pt x="180" y="50"/>
                    <a:pt x="180" y="51"/>
                    <a:pt x="180" y="52"/>
                  </a:cubicBezTo>
                  <a:cubicBezTo>
                    <a:pt x="182" y="55"/>
                    <a:pt x="183" y="57"/>
                    <a:pt x="184" y="60"/>
                  </a:cubicBezTo>
                  <a:cubicBezTo>
                    <a:pt x="186" y="67"/>
                    <a:pt x="178" y="72"/>
                    <a:pt x="174" y="66"/>
                  </a:cubicBezTo>
                  <a:cubicBezTo>
                    <a:pt x="171" y="63"/>
                    <a:pt x="169" y="58"/>
                    <a:pt x="167" y="54"/>
                  </a:cubicBezTo>
                  <a:cubicBezTo>
                    <a:pt x="166" y="54"/>
                    <a:pt x="165" y="55"/>
                    <a:pt x="164" y="55"/>
                  </a:cubicBezTo>
                  <a:cubicBezTo>
                    <a:pt x="160" y="57"/>
                    <a:pt x="157" y="58"/>
                    <a:pt x="153" y="59"/>
                  </a:cubicBezTo>
                  <a:cubicBezTo>
                    <a:pt x="151" y="60"/>
                    <a:pt x="149" y="61"/>
                    <a:pt x="147" y="62"/>
                  </a:cubicBezTo>
                  <a:cubicBezTo>
                    <a:pt x="146" y="62"/>
                    <a:pt x="145" y="63"/>
                    <a:pt x="145" y="63"/>
                  </a:cubicBezTo>
                  <a:cubicBezTo>
                    <a:pt x="143" y="64"/>
                    <a:pt x="141" y="64"/>
                    <a:pt x="140" y="65"/>
                  </a:cubicBezTo>
                  <a:cubicBezTo>
                    <a:pt x="139" y="66"/>
                    <a:pt x="138" y="66"/>
                    <a:pt x="138" y="66"/>
                  </a:cubicBezTo>
                  <a:cubicBezTo>
                    <a:pt x="136" y="67"/>
                    <a:pt x="134" y="68"/>
                    <a:pt x="132" y="69"/>
                  </a:cubicBezTo>
                  <a:cubicBezTo>
                    <a:pt x="132" y="69"/>
                    <a:pt x="131" y="69"/>
                    <a:pt x="131" y="69"/>
                  </a:cubicBezTo>
                  <a:cubicBezTo>
                    <a:pt x="129" y="70"/>
                    <a:pt x="127" y="71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2" y="74"/>
                    <a:pt x="120" y="75"/>
                    <a:pt x="118" y="76"/>
                  </a:cubicBezTo>
                  <a:cubicBezTo>
                    <a:pt x="118" y="76"/>
                    <a:pt x="117" y="76"/>
                    <a:pt x="117" y="77"/>
                  </a:cubicBezTo>
                  <a:cubicBezTo>
                    <a:pt x="115" y="78"/>
                    <a:pt x="113" y="79"/>
                    <a:pt x="111" y="80"/>
                  </a:cubicBezTo>
                  <a:cubicBezTo>
                    <a:pt x="111" y="80"/>
                    <a:pt x="111" y="80"/>
                    <a:pt x="110" y="80"/>
                  </a:cubicBezTo>
                  <a:cubicBezTo>
                    <a:pt x="110" y="80"/>
                    <a:pt x="110" y="81"/>
                    <a:pt x="109" y="81"/>
                  </a:cubicBezTo>
                  <a:cubicBezTo>
                    <a:pt x="110" y="86"/>
                    <a:pt x="110" y="91"/>
                    <a:pt x="110" y="96"/>
                  </a:cubicBezTo>
                  <a:cubicBezTo>
                    <a:pt x="110" y="102"/>
                    <a:pt x="103" y="102"/>
                    <a:pt x="102" y="96"/>
                  </a:cubicBezTo>
                  <a:cubicBezTo>
                    <a:pt x="101" y="93"/>
                    <a:pt x="101" y="90"/>
                    <a:pt x="100" y="87"/>
                  </a:cubicBezTo>
                  <a:cubicBezTo>
                    <a:pt x="94" y="91"/>
                    <a:pt x="87" y="95"/>
                    <a:pt x="82" y="100"/>
                  </a:cubicBezTo>
                  <a:cubicBezTo>
                    <a:pt x="83" y="102"/>
                    <a:pt x="85" y="103"/>
                    <a:pt x="87" y="105"/>
                  </a:cubicBezTo>
                  <a:cubicBezTo>
                    <a:pt x="91" y="110"/>
                    <a:pt x="87" y="118"/>
                    <a:pt x="80" y="115"/>
                  </a:cubicBezTo>
                  <a:cubicBezTo>
                    <a:pt x="77" y="113"/>
                    <a:pt x="74" y="111"/>
                    <a:pt x="71" y="109"/>
                  </a:cubicBezTo>
                  <a:cubicBezTo>
                    <a:pt x="65" y="114"/>
                    <a:pt x="60" y="120"/>
                    <a:pt x="54" y="127"/>
                  </a:cubicBezTo>
                  <a:cubicBezTo>
                    <a:pt x="40" y="144"/>
                    <a:pt x="29" y="163"/>
                    <a:pt x="21" y="187"/>
                  </a:cubicBezTo>
                  <a:cubicBezTo>
                    <a:pt x="4" y="235"/>
                    <a:pt x="0" y="287"/>
                    <a:pt x="14" y="336"/>
                  </a:cubicBezTo>
                  <a:cubicBezTo>
                    <a:pt x="16" y="344"/>
                    <a:pt x="19" y="353"/>
                    <a:pt x="23" y="361"/>
                  </a:cubicBezTo>
                  <a:cubicBezTo>
                    <a:pt x="28" y="373"/>
                    <a:pt x="35" y="385"/>
                    <a:pt x="42" y="395"/>
                  </a:cubicBezTo>
                  <a:cubicBezTo>
                    <a:pt x="50" y="407"/>
                    <a:pt x="60" y="419"/>
                    <a:pt x="70" y="429"/>
                  </a:cubicBezTo>
                  <a:cubicBezTo>
                    <a:pt x="83" y="441"/>
                    <a:pt x="98" y="452"/>
                    <a:pt x="113" y="461"/>
                  </a:cubicBezTo>
                  <a:cubicBezTo>
                    <a:pt x="128" y="469"/>
                    <a:pt x="143" y="476"/>
                    <a:pt x="159" y="481"/>
                  </a:cubicBezTo>
                  <a:close/>
                  <a:moveTo>
                    <a:pt x="381" y="294"/>
                  </a:moveTo>
                  <a:cubicBezTo>
                    <a:pt x="381" y="291"/>
                    <a:pt x="384" y="289"/>
                    <a:pt x="387" y="289"/>
                  </a:cubicBezTo>
                  <a:cubicBezTo>
                    <a:pt x="390" y="289"/>
                    <a:pt x="392" y="291"/>
                    <a:pt x="392" y="294"/>
                  </a:cubicBezTo>
                  <a:cubicBezTo>
                    <a:pt x="392" y="294"/>
                    <a:pt x="392" y="295"/>
                    <a:pt x="392" y="295"/>
                  </a:cubicBezTo>
                  <a:cubicBezTo>
                    <a:pt x="389" y="325"/>
                    <a:pt x="369" y="348"/>
                    <a:pt x="336" y="355"/>
                  </a:cubicBezTo>
                  <a:cubicBezTo>
                    <a:pt x="308" y="361"/>
                    <a:pt x="276" y="352"/>
                    <a:pt x="259" y="330"/>
                  </a:cubicBezTo>
                  <a:cubicBezTo>
                    <a:pt x="257" y="327"/>
                    <a:pt x="258" y="324"/>
                    <a:pt x="260" y="322"/>
                  </a:cubicBezTo>
                  <a:cubicBezTo>
                    <a:pt x="263" y="320"/>
                    <a:pt x="267" y="320"/>
                    <a:pt x="270" y="323"/>
                  </a:cubicBezTo>
                  <a:cubicBezTo>
                    <a:pt x="284" y="342"/>
                    <a:pt x="310" y="347"/>
                    <a:pt x="332" y="344"/>
                  </a:cubicBezTo>
                  <a:cubicBezTo>
                    <a:pt x="360" y="339"/>
                    <a:pt x="379" y="320"/>
                    <a:pt x="381" y="294"/>
                  </a:cubicBezTo>
                  <a:close/>
                  <a:moveTo>
                    <a:pt x="258" y="49"/>
                  </a:moveTo>
                  <a:cubicBezTo>
                    <a:pt x="261" y="51"/>
                    <a:pt x="264" y="54"/>
                    <a:pt x="267" y="56"/>
                  </a:cubicBezTo>
                  <a:cubicBezTo>
                    <a:pt x="269" y="59"/>
                    <a:pt x="270" y="62"/>
                    <a:pt x="272" y="65"/>
                  </a:cubicBezTo>
                  <a:cubicBezTo>
                    <a:pt x="276" y="62"/>
                    <a:pt x="280" y="60"/>
                    <a:pt x="285" y="59"/>
                  </a:cubicBezTo>
                  <a:cubicBezTo>
                    <a:pt x="285" y="58"/>
                    <a:pt x="285" y="58"/>
                    <a:pt x="285" y="57"/>
                  </a:cubicBezTo>
                  <a:cubicBezTo>
                    <a:pt x="287" y="50"/>
                    <a:pt x="283" y="44"/>
                    <a:pt x="283" y="37"/>
                  </a:cubicBezTo>
                  <a:cubicBezTo>
                    <a:pt x="282" y="35"/>
                    <a:pt x="286" y="34"/>
                    <a:pt x="287" y="36"/>
                  </a:cubicBezTo>
                  <a:cubicBezTo>
                    <a:pt x="289" y="39"/>
                    <a:pt x="289" y="43"/>
                    <a:pt x="290" y="47"/>
                  </a:cubicBezTo>
                  <a:cubicBezTo>
                    <a:pt x="290" y="50"/>
                    <a:pt x="291" y="54"/>
                    <a:pt x="290" y="57"/>
                  </a:cubicBezTo>
                  <a:cubicBezTo>
                    <a:pt x="294" y="57"/>
                    <a:pt x="298" y="57"/>
                    <a:pt x="303" y="57"/>
                  </a:cubicBezTo>
                  <a:cubicBezTo>
                    <a:pt x="304" y="58"/>
                    <a:pt x="305" y="58"/>
                    <a:pt x="306" y="58"/>
                  </a:cubicBezTo>
                  <a:cubicBezTo>
                    <a:pt x="306" y="58"/>
                    <a:pt x="306" y="58"/>
                    <a:pt x="307" y="58"/>
                  </a:cubicBezTo>
                  <a:cubicBezTo>
                    <a:pt x="311" y="51"/>
                    <a:pt x="312" y="44"/>
                    <a:pt x="313" y="36"/>
                  </a:cubicBezTo>
                  <a:cubicBezTo>
                    <a:pt x="314" y="34"/>
                    <a:pt x="318" y="34"/>
                    <a:pt x="318" y="37"/>
                  </a:cubicBezTo>
                  <a:cubicBezTo>
                    <a:pt x="319" y="45"/>
                    <a:pt x="315" y="54"/>
                    <a:pt x="311" y="60"/>
                  </a:cubicBezTo>
                  <a:cubicBezTo>
                    <a:pt x="316" y="62"/>
                    <a:pt x="320" y="66"/>
                    <a:pt x="324" y="71"/>
                  </a:cubicBezTo>
                  <a:cubicBezTo>
                    <a:pt x="330" y="80"/>
                    <a:pt x="333" y="95"/>
                    <a:pt x="330" y="107"/>
                  </a:cubicBezTo>
                  <a:cubicBezTo>
                    <a:pt x="330" y="107"/>
                    <a:pt x="330" y="107"/>
                    <a:pt x="331" y="107"/>
                  </a:cubicBezTo>
                  <a:cubicBezTo>
                    <a:pt x="333" y="107"/>
                    <a:pt x="334" y="108"/>
                    <a:pt x="336" y="109"/>
                  </a:cubicBezTo>
                  <a:cubicBezTo>
                    <a:pt x="337" y="110"/>
                    <a:pt x="339" y="111"/>
                    <a:pt x="341" y="113"/>
                  </a:cubicBezTo>
                  <a:cubicBezTo>
                    <a:pt x="342" y="115"/>
                    <a:pt x="340" y="118"/>
                    <a:pt x="338" y="117"/>
                  </a:cubicBezTo>
                  <a:cubicBezTo>
                    <a:pt x="336" y="116"/>
                    <a:pt x="335" y="114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3" y="113"/>
                    <a:pt x="332" y="113"/>
                    <a:pt x="332" y="112"/>
                  </a:cubicBezTo>
                  <a:cubicBezTo>
                    <a:pt x="331" y="112"/>
                    <a:pt x="331" y="112"/>
                    <a:pt x="330" y="111"/>
                  </a:cubicBezTo>
                  <a:cubicBezTo>
                    <a:pt x="329" y="111"/>
                    <a:pt x="329" y="111"/>
                    <a:pt x="329" y="110"/>
                  </a:cubicBezTo>
                  <a:cubicBezTo>
                    <a:pt x="327" y="116"/>
                    <a:pt x="323" y="121"/>
                    <a:pt x="318" y="124"/>
                  </a:cubicBezTo>
                  <a:cubicBezTo>
                    <a:pt x="319" y="125"/>
                    <a:pt x="320" y="126"/>
                    <a:pt x="321" y="127"/>
                  </a:cubicBezTo>
                  <a:cubicBezTo>
                    <a:pt x="322" y="129"/>
                    <a:pt x="323" y="131"/>
                    <a:pt x="324" y="133"/>
                  </a:cubicBezTo>
                  <a:cubicBezTo>
                    <a:pt x="325" y="135"/>
                    <a:pt x="320" y="137"/>
                    <a:pt x="319" y="135"/>
                  </a:cubicBezTo>
                  <a:cubicBezTo>
                    <a:pt x="318" y="133"/>
                    <a:pt x="317" y="131"/>
                    <a:pt x="317" y="129"/>
                  </a:cubicBezTo>
                  <a:cubicBezTo>
                    <a:pt x="317" y="129"/>
                    <a:pt x="317" y="129"/>
                    <a:pt x="316" y="128"/>
                  </a:cubicBezTo>
                  <a:cubicBezTo>
                    <a:pt x="316" y="127"/>
                    <a:pt x="315" y="127"/>
                    <a:pt x="314" y="126"/>
                  </a:cubicBezTo>
                  <a:cubicBezTo>
                    <a:pt x="314" y="126"/>
                    <a:pt x="314" y="126"/>
                    <a:pt x="314" y="126"/>
                  </a:cubicBezTo>
                  <a:cubicBezTo>
                    <a:pt x="313" y="126"/>
                    <a:pt x="311" y="127"/>
                    <a:pt x="309" y="127"/>
                  </a:cubicBezTo>
                  <a:cubicBezTo>
                    <a:pt x="305" y="128"/>
                    <a:pt x="301" y="127"/>
                    <a:pt x="298" y="127"/>
                  </a:cubicBezTo>
                  <a:cubicBezTo>
                    <a:pt x="298" y="128"/>
                    <a:pt x="298" y="129"/>
                    <a:pt x="298" y="131"/>
                  </a:cubicBezTo>
                  <a:cubicBezTo>
                    <a:pt x="298" y="132"/>
                    <a:pt x="297" y="134"/>
                    <a:pt x="297" y="136"/>
                  </a:cubicBezTo>
                  <a:cubicBezTo>
                    <a:pt x="296" y="139"/>
                    <a:pt x="291" y="138"/>
                    <a:pt x="292" y="134"/>
                  </a:cubicBezTo>
                  <a:cubicBezTo>
                    <a:pt x="292" y="133"/>
                    <a:pt x="293" y="131"/>
                    <a:pt x="293" y="130"/>
                  </a:cubicBezTo>
                  <a:cubicBezTo>
                    <a:pt x="293" y="130"/>
                    <a:pt x="293" y="129"/>
                    <a:pt x="293" y="129"/>
                  </a:cubicBezTo>
                  <a:cubicBezTo>
                    <a:pt x="293" y="128"/>
                    <a:pt x="293" y="128"/>
                    <a:pt x="293" y="127"/>
                  </a:cubicBezTo>
                  <a:cubicBezTo>
                    <a:pt x="293" y="126"/>
                    <a:pt x="293" y="126"/>
                    <a:pt x="293" y="126"/>
                  </a:cubicBezTo>
                  <a:cubicBezTo>
                    <a:pt x="277" y="121"/>
                    <a:pt x="263" y="107"/>
                    <a:pt x="261" y="92"/>
                  </a:cubicBezTo>
                  <a:cubicBezTo>
                    <a:pt x="260" y="83"/>
                    <a:pt x="263" y="75"/>
                    <a:pt x="268" y="69"/>
                  </a:cubicBezTo>
                  <a:cubicBezTo>
                    <a:pt x="268" y="69"/>
                    <a:pt x="268" y="68"/>
                    <a:pt x="268" y="68"/>
                  </a:cubicBezTo>
                  <a:cubicBezTo>
                    <a:pt x="266" y="62"/>
                    <a:pt x="261" y="57"/>
                    <a:pt x="256" y="54"/>
                  </a:cubicBezTo>
                  <a:cubicBezTo>
                    <a:pt x="253" y="52"/>
                    <a:pt x="255" y="47"/>
                    <a:pt x="258" y="49"/>
                  </a:cubicBezTo>
                  <a:close/>
                  <a:moveTo>
                    <a:pt x="146" y="116"/>
                  </a:moveTo>
                  <a:cubicBezTo>
                    <a:pt x="149" y="118"/>
                    <a:pt x="152" y="121"/>
                    <a:pt x="154" y="124"/>
                  </a:cubicBezTo>
                  <a:cubicBezTo>
                    <a:pt x="156" y="126"/>
                    <a:pt x="158" y="129"/>
                    <a:pt x="159" y="132"/>
                  </a:cubicBezTo>
                  <a:cubicBezTo>
                    <a:pt x="163" y="126"/>
                    <a:pt x="170" y="122"/>
                    <a:pt x="177" y="121"/>
                  </a:cubicBezTo>
                  <a:cubicBezTo>
                    <a:pt x="177" y="121"/>
                    <a:pt x="177" y="121"/>
                    <a:pt x="176" y="121"/>
                  </a:cubicBezTo>
                  <a:cubicBezTo>
                    <a:pt x="176" y="114"/>
                    <a:pt x="174" y="109"/>
                    <a:pt x="172" y="103"/>
                  </a:cubicBezTo>
                  <a:cubicBezTo>
                    <a:pt x="171" y="100"/>
                    <a:pt x="174" y="98"/>
                    <a:pt x="176" y="100"/>
                  </a:cubicBezTo>
                  <a:cubicBezTo>
                    <a:pt x="180" y="105"/>
                    <a:pt x="181" y="114"/>
                    <a:pt x="181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83" y="121"/>
                    <a:pt x="184" y="121"/>
                    <a:pt x="185" y="121"/>
                  </a:cubicBezTo>
                  <a:cubicBezTo>
                    <a:pt x="189" y="121"/>
                    <a:pt x="193" y="122"/>
                    <a:pt x="196" y="124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201" y="116"/>
                    <a:pt x="200" y="110"/>
                    <a:pt x="201" y="102"/>
                  </a:cubicBezTo>
                  <a:cubicBezTo>
                    <a:pt x="201" y="100"/>
                    <a:pt x="205" y="98"/>
                    <a:pt x="205" y="101"/>
                  </a:cubicBezTo>
                  <a:cubicBezTo>
                    <a:pt x="207" y="109"/>
                    <a:pt x="205" y="119"/>
                    <a:pt x="201" y="125"/>
                  </a:cubicBezTo>
                  <a:cubicBezTo>
                    <a:pt x="201" y="125"/>
                    <a:pt x="201" y="125"/>
                    <a:pt x="201" y="125"/>
                  </a:cubicBezTo>
                  <a:cubicBezTo>
                    <a:pt x="205" y="128"/>
                    <a:pt x="209" y="131"/>
                    <a:pt x="213" y="134"/>
                  </a:cubicBezTo>
                  <a:cubicBezTo>
                    <a:pt x="219" y="141"/>
                    <a:pt x="223" y="147"/>
                    <a:pt x="225" y="156"/>
                  </a:cubicBezTo>
                  <a:cubicBezTo>
                    <a:pt x="225" y="162"/>
                    <a:pt x="225" y="16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5" y="172"/>
                    <a:pt x="227" y="172"/>
                    <a:pt x="228" y="173"/>
                  </a:cubicBezTo>
                  <a:cubicBezTo>
                    <a:pt x="230" y="175"/>
                    <a:pt x="232" y="176"/>
                    <a:pt x="233" y="178"/>
                  </a:cubicBezTo>
                  <a:cubicBezTo>
                    <a:pt x="234" y="180"/>
                    <a:pt x="232" y="182"/>
                    <a:pt x="230" y="181"/>
                  </a:cubicBezTo>
                  <a:cubicBezTo>
                    <a:pt x="228" y="180"/>
                    <a:pt x="227" y="179"/>
                    <a:pt x="225" y="177"/>
                  </a:cubicBezTo>
                  <a:cubicBezTo>
                    <a:pt x="225" y="177"/>
                    <a:pt x="223" y="176"/>
                    <a:pt x="221" y="175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218" y="178"/>
                    <a:pt x="215" y="181"/>
                    <a:pt x="211" y="183"/>
                  </a:cubicBezTo>
                  <a:cubicBezTo>
                    <a:pt x="212" y="184"/>
                    <a:pt x="213" y="185"/>
                    <a:pt x="213" y="187"/>
                  </a:cubicBezTo>
                  <a:cubicBezTo>
                    <a:pt x="214" y="189"/>
                    <a:pt x="215" y="190"/>
                    <a:pt x="216" y="192"/>
                  </a:cubicBezTo>
                  <a:cubicBezTo>
                    <a:pt x="217" y="195"/>
                    <a:pt x="213" y="197"/>
                    <a:pt x="212" y="194"/>
                  </a:cubicBezTo>
                  <a:cubicBezTo>
                    <a:pt x="211" y="193"/>
                    <a:pt x="210" y="191"/>
                    <a:pt x="209" y="189"/>
                  </a:cubicBezTo>
                  <a:cubicBezTo>
                    <a:pt x="209" y="189"/>
                    <a:pt x="209" y="189"/>
                    <a:pt x="209" y="188"/>
                  </a:cubicBezTo>
                  <a:cubicBezTo>
                    <a:pt x="208" y="187"/>
                    <a:pt x="207" y="186"/>
                    <a:pt x="207" y="185"/>
                  </a:cubicBezTo>
                  <a:cubicBezTo>
                    <a:pt x="207" y="185"/>
                    <a:pt x="207" y="185"/>
                    <a:pt x="207" y="185"/>
                  </a:cubicBezTo>
                  <a:cubicBezTo>
                    <a:pt x="202" y="187"/>
                    <a:pt x="196" y="187"/>
                    <a:pt x="191" y="187"/>
                  </a:cubicBezTo>
                  <a:cubicBezTo>
                    <a:pt x="191" y="187"/>
                    <a:pt x="191" y="187"/>
                    <a:pt x="191" y="187"/>
                  </a:cubicBezTo>
                  <a:cubicBezTo>
                    <a:pt x="191" y="189"/>
                    <a:pt x="192" y="191"/>
                    <a:pt x="191" y="193"/>
                  </a:cubicBezTo>
                  <a:cubicBezTo>
                    <a:pt x="191" y="195"/>
                    <a:pt x="191" y="197"/>
                    <a:pt x="190" y="199"/>
                  </a:cubicBezTo>
                  <a:cubicBezTo>
                    <a:pt x="189" y="200"/>
                    <a:pt x="186" y="200"/>
                    <a:pt x="186" y="198"/>
                  </a:cubicBezTo>
                  <a:cubicBezTo>
                    <a:pt x="186" y="197"/>
                    <a:pt x="186" y="196"/>
                    <a:pt x="186" y="195"/>
                  </a:cubicBezTo>
                  <a:cubicBezTo>
                    <a:pt x="186" y="195"/>
                    <a:pt x="186" y="194"/>
                    <a:pt x="186" y="194"/>
                  </a:cubicBezTo>
                  <a:cubicBezTo>
                    <a:pt x="186" y="194"/>
                    <a:pt x="186" y="194"/>
                    <a:pt x="186" y="193"/>
                  </a:cubicBezTo>
                  <a:cubicBezTo>
                    <a:pt x="187" y="191"/>
                    <a:pt x="186" y="189"/>
                    <a:pt x="186" y="187"/>
                  </a:cubicBezTo>
                  <a:cubicBezTo>
                    <a:pt x="186" y="187"/>
                    <a:pt x="186" y="186"/>
                    <a:pt x="186" y="186"/>
                  </a:cubicBezTo>
                  <a:cubicBezTo>
                    <a:pt x="167" y="183"/>
                    <a:pt x="153" y="171"/>
                    <a:pt x="154" y="150"/>
                  </a:cubicBezTo>
                  <a:cubicBezTo>
                    <a:pt x="154" y="145"/>
                    <a:pt x="155" y="140"/>
                    <a:pt x="156" y="137"/>
                  </a:cubicBezTo>
                  <a:cubicBezTo>
                    <a:pt x="156" y="136"/>
                    <a:pt x="156" y="136"/>
                    <a:pt x="155" y="135"/>
                  </a:cubicBezTo>
                  <a:cubicBezTo>
                    <a:pt x="153" y="129"/>
                    <a:pt x="148" y="124"/>
                    <a:pt x="143" y="121"/>
                  </a:cubicBezTo>
                  <a:cubicBezTo>
                    <a:pt x="140" y="119"/>
                    <a:pt x="143" y="115"/>
                    <a:pt x="146" y="116"/>
                  </a:cubicBezTo>
                  <a:close/>
                  <a:moveTo>
                    <a:pt x="122" y="284"/>
                  </a:moveTo>
                  <a:cubicBezTo>
                    <a:pt x="123" y="282"/>
                    <a:pt x="124" y="280"/>
                    <a:pt x="125" y="278"/>
                  </a:cubicBezTo>
                  <a:cubicBezTo>
                    <a:pt x="132" y="267"/>
                    <a:pt x="140" y="260"/>
                    <a:pt x="153" y="259"/>
                  </a:cubicBezTo>
                  <a:cubicBezTo>
                    <a:pt x="189" y="255"/>
                    <a:pt x="220" y="292"/>
                    <a:pt x="206" y="325"/>
                  </a:cubicBezTo>
                  <a:cubicBezTo>
                    <a:pt x="194" y="351"/>
                    <a:pt x="166" y="357"/>
                    <a:pt x="142" y="340"/>
                  </a:cubicBezTo>
                  <a:cubicBezTo>
                    <a:pt x="125" y="327"/>
                    <a:pt x="114" y="304"/>
                    <a:pt x="122" y="284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250"/>
            <p:cNvSpPr>
              <a:spLocks noEditPoints="1"/>
            </p:cNvSpPr>
            <p:nvPr/>
          </p:nvSpPr>
          <p:spPr bwMode="auto">
            <a:xfrm>
              <a:off x="-40363775" y="11635331"/>
              <a:ext cx="304800" cy="496888"/>
            </a:xfrm>
            <a:custGeom>
              <a:avLst/>
              <a:gdLst>
                <a:gd name="T0" fmla="*/ 52 w 96"/>
                <a:gd name="T1" fmla="*/ 143 h 156"/>
                <a:gd name="T2" fmla="*/ 94 w 96"/>
                <a:gd name="T3" fmla="*/ 108 h 156"/>
                <a:gd name="T4" fmla="*/ 92 w 96"/>
                <a:gd name="T5" fmla="*/ 71 h 156"/>
                <a:gd name="T6" fmla="*/ 1 w 96"/>
                <a:gd name="T7" fmla="*/ 55 h 156"/>
                <a:gd name="T8" fmla="*/ 52 w 96"/>
                <a:gd name="T9" fmla="*/ 143 h 156"/>
                <a:gd name="T10" fmla="*/ 69 w 96"/>
                <a:gd name="T11" fmla="*/ 64 h 156"/>
                <a:gd name="T12" fmla="*/ 65 w 96"/>
                <a:gd name="T13" fmla="*/ 91 h 156"/>
                <a:gd name="T14" fmla="*/ 69 w 96"/>
                <a:gd name="T15" fmla="*/ 64 h 156"/>
                <a:gd name="T16" fmla="*/ 23 w 96"/>
                <a:gd name="T17" fmla="*/ 99 h 156"/>
                <a:gd name="T18" fmla="*/ 27 w 96"/>
                <a:gd name="T19" fmla="*/ 72 h 156"/>
                <a:gd name="T20" fmla="*/ 23 w 96"/>
                <a:gd name="T21" fmla="*/ 9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156">
                  <a:moveTo>
                    <a:pt x="52" y="143"/>
                  </a:moveTo>
                  <a:cubicBezTo>
                    <a:pt x="77" y="156"/>
                    <a:pt x="91" y="126"/>
                    <a:pt x="94" y="108"/>
                  </a:cubicBezTo>
                  <a:cubicBezTo>
                    <a:pt x="96" y="95"/>
                    <a:pt x="95" y="83"/>
                    <a:pt x="92" y="71"/>
                  </a:cubicBezTo>
                  <a:cubicBezTo>
                    <a:pt x="82" y="39"/>
                    <a:pt x="2" y="0"/>
                    <a:pt x="1" y="55"/>
                  </a:cubicBezTo>
                  <a:cubicBezTo>
                    <a:pt x="0" y="89"/>
                    <a:pt x="22" y="126"/>
                    <a:pt x="52" y="143"/>
                  </a:cubicBezTo>
                  <a:close/>
                  <a:moveTo>
                    <a:pt x="69" y="64"/>
                  </a:moveTo>
                  <a:cubicBezTo>
                    <a:pt x="88" y="63"/>
                    <a:pt x="86" y="98"/>
                    <a:pt x="65" y="91"/>
                  </a:cubicBezTo>
                  <a:cubicBezTo>
                    <a:pt x="51" y="87"/>
                    <a:pt x="55" y="65"/>
                    <a:pt x="69" y="64"/>
                  </a:cubicBezTo>
                  <a:close/>
                  <a:moveTo>
                    <a:pt x="23" y="99"/>
                  </a:moveTo>
                  <a:cubicBezTo>
                    <a:pt x="9" y="95"/>
                    <a:pt x="13" y="73"/>
                    <a:pt x="27" y="72"/>
                  </a:cubicBezTo>
                  <a:cubicBezTo>
                    <a:pt x="47" y="71"/>
                    <a:pt x="45" y="106"/>
                    <a:pt x="23" y="99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251"/>
            <p:cNvSpPr>
              <a:spLocks/>
            </p:cNvSpPr>
            <p:nvPr/>
          </p:nvSpPr>
          <p:spPr bwMode="auto">
            <a:xfrm>
              <a:off x="-41373425" y="12541793"/>
              <a:ext cx="336550" cy="325438"/>
            </a:xfrm>
            <a:custGeom>
              <a:avLst/>
              <a:gdLst>
                <a:gd name="T0" fmla="*/ 28 w 106"/>
                <a:gd name="T1" fmla="*/ 85 h 102"/>
                <a:gd name="T2" fmla="*/ 92 w 106"/>
                <a:gd name="T3" fmla="*/ 70 h 102"/>
                <a:gd name="T4" fmla="*/ 39 w 106"/>
                <a:gd name="T5" fmla="*/ 4 h 102"/>
                <a:gd name="T6" fmla="*/ 11 w 106"/>
                <a:gd name="T7" fmla="*/ 23 h 102"/>
                <a:gd name="T8" fmla="*/ 8 w 106"/>
                <a:gd name="T9" fmla="*/ 29 h 102"/>
                <a:gd name="T10" fmla="*/ 28 w 106"/>
                <a:gd name="T11" fmla="*/ 8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02">
                  <a:moveTo>
                    <a:pt x="28" y="85"/>
                  </a:moveTo>
                  <a:cubicBezTo>
                    <a:pt x="52" y="102"/>
                    <a:pt x="80" y="96"/>
                    <a:pt x="92" y="70"/>
                  </a:cubicBezTo>
                  <a:cubicBezTo>
                    <a:pt x="106" y="37"/>
                    <a:pt x="75" y="0"/>
                    <a:pt x="39" y="4"/>
                  </a:cubicBezTo>
                  <a:cubicBezTo>
                    <a:pt x="26" y="5"/>
                    <a:pt x="18" y="12"/>
                    <a:pt x="11" y="23"/>
                  </a:cubicBezTo>
                  <a:cubicBezTo>
                    <a:pt x="10" y="25"/>
                    <a:pt x="9" y="27"/>
                    <a:pt x="8" y="29"/>
                  </a:cubicBezTo>
                  <a:cubicBezTo>
                    <a:pt x="0" y="49"/>
                    <a:pt x="11" y="72"/>
                    <a:pt x="28" y="85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252"/>
            <p:cNvSpPr>
              <a:spLocks/>
            </p:cNvSpPr>
            <p:nvPr/>
          </p:nvSpPr>
          <p:spPr bwMode="auto">
            <a:xfrm>
              <a:off x="-40335200" y="11860756"/>
              <a:ext cx="120650" cy="112713"/>
            </a:xfrm>
            <a:custGeom>
              <a:avLst/>
              <a:gdLst>
                <a:gd name="T0" fmla="*/ 18 w 38"/>
                <a:gd name="T1" fmla="*/ 1 h 35"/>
                <a:gd name="T2" fmla="*/ 14 w 38"/>
                <a:gd name="T3" fmla="*/ 28 h 35"/>
                <a:gd name="T4" fmla="*/ 18 w 38"/>
                <a:gd name="T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5">
                  <a:moveTo>
                    <a:pt x="18" y="1"/>
                  </a:moveTo>
                  <a:cubicBezTo>
                    <a:pt x="4" y="2"/>
                    <a:pt x="0" y="24"/>
                    <a:pt x="14" y="28"/>
                  </a:cubicBezTo>
                  <a:cubicBezTo>
                    <a:pt x="36" y="35"/>
                    <a:pt x="38" y="0"/>
                    <a:pt x="18" y="1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253"/>
            <p:cNvSpPr>
              <a:spLocks/>
            </p:cNvSpPr>
            <p:nvPr/>
          </p:nvSpPr>
          <p:spPr bwMode="auto">
            <a:xfrm>
              <a:off x="-40201850" y="11835356"/>
              <a:ext cx="117475" cy="112713"/>
            </a:xfrm>
            <a:custGeom>
              <a:avLst/>
              <a:gdLst>
                <a:gd name="T0" fmla="*/ 14 w 37"/>
                <a:gd name="T1" fmla="*/ 28 h 35"/>
                <a:gd name="T2" fmla="*/ 18 w 37"/>
                <a:gd name="T3" fmla="*/ 1 h 35"/>
                <a:gd name="T4" fmla="*/ 14 w 37"/>
                <a:gd name="T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5">
                  <a:moveTo>
                    <a:pt x="14" y="28"/>
                  </a:moveTo>
                  <a:cubicBezTo>
                    <a:pt x="35" y="35"/>
                    <a:pt x="37" y="0"/>
                    <a:pt x="18" y="1"/>
                  </a:cubicBezTo>
                  <a:cubicBezTo>
                    <a:pt x="4" y="2"/>
                    <a:pt x="0" y="24"/>
                    <a:pt x="14" y="28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254"/>
            <p:cNvSpPr>
              <a:spLocks noEditPoints="1"/>
            </p:cNvSpPr>
            <p:nvPr/>
          </p:nvSpPr>
          <p:spPr bwMode="auto">
            <a:xfrm>
              <a:off x="-41768713" y="11609931"/>
              <a:ext cx="1738312" cy="1719263"/>
            </a:xfrm>
            <a:custGeom>
              <a:avLst/>
              <a:gdLst>
                <a:gd name="T0" fmla="*/ 286 w 546"/>
                <a:gd name="T1" fmla="*/ 533 h 540"/>
                <a:gd name="T2" fmla="*/ 416 w 546"/>
                <a:gd name="T3" fmla="*/ 471 h 540"/>
                <a:gd name="T4" fmla="*/ 460 w 546"/>
                <a:gd name="T5" fmla="*/ 399 h 540"/>
                <a:gd name="T6" fmla="*/ 463 w 546"/>
                <a:gd name="T7" fmla="*/ 299 h 540"/>
                <a:gd name="T8" fmla="*/ 436 w 546"/>
                <a:gd name="T9" fmla="*/ 231 h 540"/>
                <a:gd name="T10" fmla="*/ 531 w 546"/>
                <a:gd name="T11" fmla="*/ 150 h 540"/>
                <a:gd name="T12" fmla="*/ 488 w 546"/>
                <a:gd name="T13" fmla="*/ 26 h 540"/>
                <a:gd name="T14" fmla="*/ 289 w 546"/>
                <a:gd name="T15" fmla="*/ 50 h 540"/>
                <a:gd name="T16" fmla="*/ 278 w 546"/>
                <a:gd name="T17" fmla="*/ 52 h 540"/>
                <a:gd name="T18" fmla="*/ 270 w 546"/>
                <a:gd name="T19" fmla="*/ 54 h 540"/>
                <a:gd name="T20" fmla="*/ 247 w 546"/>
                <a:gd name="T21" fmla="*/ 60 h 540"/>
                <a:gd name="T22" fmla="*/ 240 w 546"/>
                <a:gd name="T23" fmla="*/ 61 h 540"/>
                <a:gd name="T24" fmla="*/ 236 w 546"/>
                <a:gd name="T25" fmla="*/ 46 h 540"/>
                <a:gd name="T26" fmla="*/ 164 w 546"/>
                <a:gd name="T27" fmla="*/ 36 h 540"/>
                <a:gd name="T28" fmla="*/ 168 w 546"/>
                <a:gd name="T29" fmla="*/ 83 h 540"/>
                <a:gd name="T30" fmla="*/ 41 w 546"/>
                <a:gd name="T31" fmla="*/ 76 h 540"/>
                <a:gd name="T32" fmla="*/ 71 w 546"/>
                <a:gd name="T33" fmla="*/ 137 h 540"/>
                <a:gd name="T34" fmla="*/ 62 w 546"/>
                <a:gd name="T35" fmla="*/ 146 h 540"/>
                <a:gd name="T36" fmla="*/ 53 w 546"/>
                <a:gd name="T37" fmla="*/ 158 h 540"/>
                <a:gd name="T38" fmla="*/ 12 w 546"/>
                <a:gd name="T39" fmla="*/ 377 h 540"/>
                <a:gd name="T40" fmla="*/ 66 w 546"/>
                <a:gd name="T41" fmla="*/ 469 h 540"/>
                <a:gd name="T42" fmla="*/ 118 w 546"/>
                <a:gd name="T43" fmla="*/ 510 h 540"/>
                <a:gd name="T44" fmla="*/ 535 w 546"/>
                <a:gd name="T45" fmla="*/ 116 h 540"/>
                <a:gd name="T46" fmla="*/ 533 w 546"/>
                <a:gd name="T47" fmla="*/ 79 h 540"/>
                <a:gd name="T48" fmla="*/ 197 w 546"/>
                <a:gd name="T49" fmla="*/ 15 h 540"/>
                <a:gd name="T50" fmla="*/ 200 w 546"/>
                <a:gd name="T51" fmla="*/ 72 h 540"/>
                <a:gd name="T52" fmla="*/ 69 w 546"/>
                <a:gd name="T53" fmla="*/ 117 h 540"/>
                <a:gd name="T54" fmla="*/ 53 w 546"/>
                <a:gd name="T55" fmla="*/ 84 h 540"/>
                <a:gd name="T56" fmla="*/ 54 w 546"/>
                <a:gd name="T57" fmla="*/ 77 h 540"/>
                <a:gd name="T58" fmla="*/ 55 w 546"/>
                <a:gd name="T59" fmla="*/ 75 h 540"/>
                <a:gd name="T60" fmla="*/ 57 w 546"/>
                <a:gd name="T61" fmla="*/ 72 h 540"/>
                <a:gd name="T62" fmla="*/ 60 w 546"/>
                <a:gd name="T63" fmla="*/ 70 h 540"/>
                <a:gd name="T64" fmla="*/ 65 w 546"/>
                <a:gd name="T65" fmla="*/ 69 h 540"/>
                <a:gd name="T66" fmla="*/ 69 w 546"/>
                <a:gd name="T67" fmla="*/ 69 h 540"/>
                <a:gd name="T68" fmla="*/ 95 w 546"/>
                <a:gd name="T69" fmla="*/ 87 h 540"/>
                <a:gd name="T70" fmla="*/ 69 w 546"/>
                <a:gd name="T71" fmla="*/ 117 h 540"/>
                <a:gd name="T72" fmla="*/ 24 w 546"/>
                <a:gd name="T73" fmla="*/ 374 h 540"/>
                <a:gd name="T74" fmla="*/ 81 w 546"/>
                <a:gd name="T75" fmla="*/ 147 h 540"/>
                <a:gd name="T76" fmla="*/ 92 w 546"/>
                <a:gd name="T77" fmla="*/ 138 h 540"/>
                <a:gd name="T78" fmla="*/ 120 w 546"/>
                <a:gd name="T79" fmla="*/ 134 h 540"/>
                <a:gd name="T80" fmla="*/ 121 w 546"/>
                <a:gd name="T81" fmla="*/ 118 h 540"/>
                <a:gd name="T82" fmla="*/ 134 w 546"/>
                <a:gd name="T83" fmla="*/ 111 h 540"/>
                <a:gd name="T84" fmla="*/ 142 w 546"/>
                <a:gd name="T85" fmla="*/ 107 h 540"/>
                <a:gd name="T86" fmla="*/ 155 w 546"/>
                <a:gd name="T87" fmla="*/ 101 h 540"/>
                <a:gd name="T88" fmla="*/ 174 w 546"/>
                <a:gd name="T89" fmla="*/ 93 h 540"/>
                <a:gd name="T90" fmla="*/ 194 w 546"/>
                <a:gd name="T91" fmla="*/ 98 h 540"/>
                <a:gd name="T92" fmla="*/ 205 w 546"/>
                <a:gd name="T93" fmla="*/ 82 h 540"/>
                <a:gd name="T94" fmla="*/ 227 w 546"/>
                <a:gd name="T95" fmla="*/ 87 h 540"/>
                <a:gd name="T96" fmla="*/ 291 w 546"/>
                <a:gd name="T97" fmla="*/ 61 h 540"/>
                <a:gd name="T98" fmla="*/ 488 w 546"/>
                <a:gd name="T99" fmla="*/ 159 h 540"/>
                <a:gd name="T100" fmla="*/ 422 w 546"/>
                <a:gd name="T101" fmla="*/ 210 h 540"/>
                <a:gd name="T102" fmla="*/ 401 w 546"/>
                <a:gd name="T103" fmla="*/ 217 h 540"/>
                <a:gd name="T104" fmla="*/ 427 w 546"/>
                <a:gd name="T105" fmla="*/ 234 h 540"/>
                <a:gd name="T106" fmla="*/ 452 w 546"/>
                <a:gd name="T107" fmla="*/ 298 h 540"/>
                <a:gd name="T108" fmla="*/ 449 w 546"/>
                <a:gd name="T109" fmla="*/ 398 h 540"/>
                <a:gd name="T110" fmla="*/ 334 w 546"/>
                <a:gd name="T111" fmla="*/ 506 h 540"/>
                <a:gd name="T112" fmla="*/ 169 w 546"/>
                <a:gd name="T113" fmla="*/ 519 h 540"/>
                <a:gd name="T114" fmla="*/ 52 w 546"/>
                <a:gd name="T115" fmla="*/ 43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6" h="540">
                  <a:moveTo>
                    <a:pt x="166" y="531"/>
                  </a:moveTo>
                  <a:cubicBezTo>
                    <a:pt x="184" y="537"/>
                    <a:pt x="204" y="540"/>
                    <a:pt x="223" y="539"/>
                  </a:cubicBezTo>
                  <a:cubicBezTo>
                    <a:pt x="244" y="539"/>
                    <a:pt x="265" y="537"/>
                    <a:pt x="286" y="533"/>
                  </a:cubicBezTo>
                  <a:cubicBezTo>
                    <a:pt x="304" y="529"/>
                    <a:pt x="322" y="524"/>
                    <a:pt x="339" y="517"/>
                  </a:cubicBezTo>
                  <a:cubicBezTo>
                    <a:pt x="353" y="512"/>
                    <a:pt x="367" y="505"/>
                    <a:pt x="380" y="498"/>
                  </a:cubicBezTo>
                  <a:cubicBezTo>
                    <a:pt x="393" y="490"/>
                    <a:pt x="405" y="481"/>
                    <a:pt x="416" y="471"/>
                  </a:cubicBezTo>
                  <a:cubicBezTo>
                    <a:pt x="419" y="468"/>
                    <a:pt x="421" y="466"/>
                    <a:pt x="424" y="463"/>
                  </a:cubicBezTo>
                  <a:cubicBezTo>
                    <a:pt x="427" y="460"/>
                    <a:pt x="430" y="456"/>
                    <a:pt x="433" y="452"/>
                  </a:cubicBezTo>
                  <a:cubicBezTo>
                    <a:pt x="446" y="436"/>
                    <a:pt x="455" y="419"/>
                    <a:pt x="460" y="399"/>
                  </a:cubicBezTo>
                  <a:cubicBezTo>
                    <a:pt x="463" y="391"/>
                    <a:pt x="464" y="383"/>
                    <a:pt x="465" y="375"/>
                  </a:cubicBezTo>
                  <a:cubicBezTo>
                    <a:pt x="467" y="363"/>
                    <a:pt x="468" y="350"/>
                    <a:pt x="467" y="337"/>
                  </a:cubicBezTo>
                  <a:cubicBezTo>
                    <a:pt x="467" y="324"/>
                    <a:pt x="465" y="312"/>
                    <a:pt x="463" y="299"/>
                  </a:cubicBezTo>
                  <a:cubicBezTo>
                    <a:pt x="461" y="290"/>
                    <a:pt x="459" y="281"/>
                    <a:pt x="456" y="272"/>
                  </a:cubicBezTo>
                  <a:cubicBezTo>
                    <a:pt x="453" y="264"/>
                    <a:pt x="450" y="257"/>
                    <a:pt x="446" y="249"/>
                  </a:cubicBezTo>
                  <a:cubicBezTo>
                    <a:pt x="443" y="243"/>
                    <a:pt x="440" y="237"/>
                    <a:pt x="436" y="231"/>
                  </a:cubicBezTo>
                  <a:cubicBezTo>
                    <a:pt x="434" y="227"/>
                    <a:pt x="432" y="224"/>
                    <a:pt x="430" y="221"/>
                  </a:cubicBezTo>
                  <a:cubicBezTo>
                    <a:pt x="470" y="209"/>
                    <a:pt x="507" y="188"/>
                    <a:pt x="530" y="152"/>
                  </a:cubicBezTo>
                  <a:cubicBezTo>
                    <a:pt x="531" y="152"/>
                    <a:pt x="531" y="151"/>
                    <a:pt x="531" y="150"/>
                  </a:cubicBezTo>
                  <a:cubicBezTo>
                    <a:pt x="537" y="143"/>
                    <a:pt x="541" y="134"/>
                    <a:pt x="543" y="124"/>
                  </a:cubicBezTo>
                  <a:cubicBezTo>
                    <a:pt x="546" y="110"/>
                    <a:pt x="546" y="95"/>
                    <a:pt x="543" y="80"/>
                  </a:cubicBezTo>
                  <a:cubicBezTo>
                    <a:pt x="536" y="54"/>
                    <a:pt x="515" y="33"/>
                    <a:pt x="488" y="26"/>
                  </a:cubicBezTo>
                  <a:cubicBezTo>
                    <a:pt x="478" y="24"/>
                    <a:pt x="467" y="24"/>
                    <a:pt x="457" y="27"/>
                  </a:cubicBezTo>
                  <a:cubicBezTo>
                    <a:pt x="385" y="33"/>
                    <a:pt x="375" y="34"/>
                    <a:pt x="314" y="45"/>
                  </a:cubicBezTo>
                  <a:cubicBezTo>
                    <a:pt x="306" y="46"/>
                    <a:pt x="298" y="48"/>
                    <a:pt x="289" y="50"/>
                  </a:cubicBezTo>
                  <a:cubicBezTo>
                    <a:pt x="289" y="50"/>
                    <a:pt x="289" y="50"/>
                    <a:pt x="289" y="50"/>
                  </a:cubicBezTo>
                  <a:cubicBezTo>
                    <a:pt x="289" y="50"/>
                    <a:pt x="288" y="50"/>
                    <a:pt x="288" y="50"/>
                  </a:cubicBezTo>
                  <a:cubicBezTo>
                    <a:pt x="285" y="51"/>
                    <a:pt x="281" y="52"/>
                    <a:pt x="278" y="52"/>
                  </a:cubicBezTo>
                  <a:cubicBezTo>
                    <a:pt x="278" y="52"/>
                    <a:pt x="277" y="52"/>
                    <a:pt x="277" y="53"/>
                  </a:cubicBezTo>
                  <a:cubicBezTo>
                    <a:pt x="275" y="53"/>
                    <a:pt x="273" y="53"/>
                    <a:pt x="272" y="54"/>
                  </a:cubicBezTo>
                  <a:cubicBezTo>
                    <a:pt x="271" y="54"/>
                    <a:pt x="271" y="54"/>
                    <a:pt x="270" y="54"/>
                  </a:cubicBezTo>
                  <a:cubicBezTo>
                    <a:pt x="268" y="54"/>
                    <a:pt x="267" y="55"/>
                    <a:pt x="265" y="55"/>
                  </a:cubicBezTo>
                  <a:cubicBezTo>
                    <a:pt x="265" y="55"/>
                    <a:pt x="264" y="55"/>
                    <a:pt x="263" y="56"/>
                  </a:cubicBezTo>
                  <a:cubicBezTo>
                    <a:pt x="258" y="57"/>
                    <a:pt x="252" y="58"/>
                    <a:pt x="247" y="60"/>
                  </a:cubicBezTo>
                  <a:cubicBezTo>
                    <a:pt x="247" y="60"/>
                    <a:pt x="246" y="60"/>
                    <a:pt x="246" y="60"/>
                  </a:cubicBezTo>
                  <a:cubicBezTo>
                    <a:pt x="245" y="60"/>
                    <a:pt x="243" y="61"/>
                    <a:pt x="242" y="61"/>
                  </a:cubicBezTo>
                  <a:cubicBezTo>
                    <a:pt x="241" y="61"/>
                    <a:pt x="240" y="61"/>
                    <a:pt x="240" y="61"/>
                  </a:cubicBezTo>
                  <a:cubicBezTo>
                    <a:pt x="238" y="62"/>
                    <a:pt x="237" y="62"/>
                    <a:pt x="236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6" y="57"/>
                    <a:pt x="237" y="52"/>
                    <a:pt x="236" y="46"/>
                  </a:cubicBezTo>
                  <a:cubicBezTo>
                    <a:pt x="235" y="33"/>
                    <a:pt x="229" y="18"/>
                    <a:pt x="217" y="10"/>
                  </a:cubicBezTo>
                  <a:cubicBezTo>
                    <a:pt x="208" y="3"/>
                    <a:pt x="195" y="0"/>
                    <a:pt x="184" y="5"/>
                  </a:cubicBezTo>
                  <a:cubicBezTo>
                    <a:pt x="172" y="10"/>
                    <a:pt x="165" y="23"/>
                    <a:pt x="164" y="36"/>
                  </a:cubicBezTo>
                  <a:cubicBezTo>
                    <a:pt x="164" y="46"/>
                    <a:pt x="165" y="56"/>
                    <a:pt x="168" y="66"/>
                  </a:cubicBezTo>
                  <a:cubicBezTo>
                    <a:pt x="169" y="71"/>
                    <a:pt x="171" y="76"/>
                    <a:pt x="173" y="81"/>
                  </a:cubicBezTo>
                  <a:cubicBezTo>
                    <a:pt x="171" y="82"/>
                    <a:pt x="169" y="83"/>
                    <a:pt x="168" y="83"/>
                  </a:cubicBezTo>
                  <a:cubicBezTo>
                    <a:pt x="150" y="89"/>
                    <a:pt x="133" y="97"/>
                    <a:pt x="116" y="105"/>
                  </a:cubicBezTo>
                  <a:cubicBezTo>
                    <a:pt x="111" y="87"/>
                    <a:pt x="102" y="71"/>
                    <a:pt x="86" y="61"/>
                  </a:cubicBezTo>
                  <a:cubicBezTo>
                    <a:pt x="69" y="52"/>
                    <a:pt x="45" y="55"/>
                    <a:pt x="41" y="76"/>
                  </a:cubicBezTo>
                  <a:cubicBezTo>
                    <a:pt x="38" y="88"/>
                    <a:pt x="43" y="100"/>
                    <a:pt x="49" y="110"/>
                  </a:cubicBezTo>
                  <a:cubicBezTo>
                    <a:pt x="53" y="118"/>
                    <a:pt x="58" y="124"/>
                    <a:pt x="64" y="131"/>
                  </a:cubicBezTo>
                  <a:cubicBezTo>
                    <a:pt x="66" y="133"/>
                    <a:pt x="69" y="135"/>
                    <a:pt x="71" y="137"/>
                  </a:cubicBezTo>
                  <a:cubicBezTo>
                    <a:pt x="70" y="138"/>
                    <a:pt x="70" y="138"/>
                    <a:pt x="69" y="139"/>
                  </a:cubicBezTo>
                  <a:cubicBezTo>
                    <a:pt x="67" y="141"/>
                    <a:pt x="66" y="142"/>
                    <a:pt x="64" y="144"/>
                  </a:cubicBezTo>
                  <a:cubicBezTo>
                    <a:pt x="63" y="145"/>
                    <a:pt x="63" y="146"/>
                    <a:pt x="62" y="146"/>
                  </a:cubicBezTo>
                  <a:cubicBezTo>
                    <a:pt x="61" y="147"/>
                    <a:pt x="60" y="149"/>
                    <a:pt x="59" y="150"/>
                  </a:cubicBezTo>
                  <a:cubicBezTo>
                    <a:pt x="58" y="151"/>
                    <a:pt x="58" y="152"/>
                    <a:pt x="57" y="152"/>
                  </a:cubicBezTo>
                  <a:cubicBezTo>
                    <a:pt x="56" y="154"/>
                    <a:pt x="54" y="156"/>
                    <a:pt x="53" y="158"/>
                  </a:cubicBezTo>
                  <a:cubicBezTo>
                    <a:pt x="53" y="158"/>
                    <a:pt x="53" y="158"/>
                    <a:pt x="53" y="158"/>
                  </a:cubicBezTo>
                  <a:cubicBezTo>
                    <a:pt x="30" y="187"/>
                    <a:pt x="16" y="223"/>
                    <a:pt x="10" y="259"/>
                  </a:cubicBezTo>
                  <a:cubicBezTo>
                    <a:pt x="2" y="298"/>
                    <a:pt x="0" y="338"/>
                    <a:pt x="12" y="377"/>
                  </a:cubicBezTo>
                  <a:cubicBezTo>
                    <a:pt x="15" y="387"/>
                    <a:pt x="19" y="398"/>
                    <a:pt x="24" y="408"/>
                  </a:cubicBezTo>
                  <a:cubicBezTo>
                    <a:pt x="30" y="420"/>
                    <a:pt x="37" y="432"/>
                    <a:pt x="45" y="444"/>
                  </a:cubicBezTo>
                  <a:cubicBezTo>
                    <a:pt x="51" y="453"/>
                    <a:pt x="58" y="461"/>
                    <a:pt x="66" y="469"/>
                  </a:cubicBezTo>
                  <a:cubicBezTo>
                    <a:pt x="68" y="471"/>
                    <a:pt x="70" y="473"/>
                    <a:pt x="72" y="475"/>
                  </a:cubicBezTo>
                  <a:cubicBezTo>
                    <a:pt x="72" y="476"/>
                    <a:pt x="73" y="476"/>
                    <a:pt x="73" y="477"/>
                  </a:cubicBezTo>
                  <a:cubicBezTo>
                    <a:pt x="87" y="490"/>
                    <a:pt x="102" y="501"/>
                    <a:pt x="118" y="510"/>
                  </a:cubicBezTo>
                  <a:cubicBezTo>
                    <a:pt x="133" y="519"/>
                    <a:pt x="149" y="526"/>
                    <a:pt x="166" y="531"/>
                  </a:cubicBezTo>
                  <a:close/>
                  <a:moveTo>
                    <a:pt x="533" y="79"/>
                  </a:moveTo>
                  <a:cubicBezTo>
                    <a:pt x="536" y="91"/>
                    <a:pt x="537" y="103"/>
                    <a:pt x="535" y="116"/>
                  </a:cubicBezTo>
                  <a:cubicBezTo>
                    <a:pt x="532" y="134"/>
                    <a:pt x="518" y="164"/>
                    <a:pt x="493" y="151"/>
                  </a:cubicBezTo>
                  <a:cubicBezTo>
                    <a:pt x="463" y="134"/>
                    <a:pt x="441" y="97"/>
                    <a:pt x="442" y="63"/>
                  </a:cubicBezTo>
                  <a:cubicBezTo>
                    <a:pt x="443" y="8"/>
                    <a:pt x="523" y="47"/>
                    <a:pt x="533" y="79"/>
                  </a:cubicBezTo>
                  <a:close/>
                  <a:moveTo>
                    <a:pt x="178" y="29"/>
                  </a:moveTo>
                  <a:cubicBezTo>
                    <a:pt x="180" y="25"/>
                    <a:pt x="182" y="20"/>
                    <a:pt x="186" y="18"/>
                  </a:cubicBezTo>
                  <a:cubicBezTo>
                    <a:pt x="189" y="16"/>
                    <a:pt x="194" y="15"/>
                    <a:pt x="197" y="15"/>
                  </a:cubicBezTo>
                  <a:cubicBezTo>
                    <a:pt x="207" y="16"/>
                    <a:pt x="216" y="23"/>
                    <a:pt x="221" y="33"/>
                  </a:cubicBezTo>
                  <a:cubicBezTo>
                    <a:pt x="225" y="44"/>
                    <a:pt x="225" y="55"/>
                    <a:pt x="224" y="66"/>
                  </a:cubicBezTo>
                  <a:cubicBezTo>
                    <a:pt x="215" y="68"/>
                    <a:pt x="207" y="70"/>
                    <a:pt x="200" y="72"/>
                  </a:cubicBezTo>
                  <a:cubicBezTo>
                    <a:pt x="195" y="74"/>
                    <a:pt x="190" y="76"/>
                    <a:pt x="185" y="77"/>
                  </a:cubicBezTo>
                  <a:cubicBezTo>
                    <a:pt x="179" y="62"/>
                    <a:pt x="174" y="45"/>
                    <a:pt x="178" y="29"/>
                  </a:cubicBezTo>
                  <a:close/>
                  <a:moveTo>
                    <a:pt x="69" y="117"/>
                  </a:moveTo>
                  <a:cubicBezTo>
                    <a:pt x="63" y="110"/>
                    <a:pt x="58" y="103"/>
                    <a:pt x="55" y="95"/>
                  </a:cubicBezTo>
                  <a:cubicBezTo>
                    <a:pt x="54" y="93"/>
                    <a:pt x="53" y="89"/>
                    <a:pt x="53" y="88"/>
                  </a:cubicBezTo>
                  <a:cubicBezTo>
                    <a:pt x="53" y="87"/>
                    <a:pt x="53" y="85"/>
                    <a:pt x="53" y="84"/>
                  </a:cubicBezTo>
                  <a:cubicBezTo>
                    <a:pt x="53" y="84"/>
                    <a:pt x="53" y="81"/>
                    <a:pt x="53" y="82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6"/>
                    <a:pt x="54" y="75"/>
                    <a:pt x="55" y="7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5" y="74"/>
                    <a:pt x="56" y="74"/>
                  </a:cubicBezTo>
                  <a:cubicBezTo>
                    <a:pt x="56" y="73"/>
                    <a:pt x="57" y="72"/>
                    <a:pt x="57" y="72"/>
                  </a:cubicBezTo>
                  <a:cubicBezTo>
                    <a:pt x="58" y="71"/>
                    <a:pt x="58" y="71"/>
                    <a:pt x="59" y="71"/>
                  </a:cubicBezTo>
                  <a:cubicBezTo>
                    <a:pt x="59" y="70"/>
                    <a:pt x="60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1" y="70"/>
                    <a:pt x="62" y="69"/>
                    <a:pt x="63" y="69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4" y="69"/>
                    <a:pt x="64" y="69"/>
                    <a:pt x="65" y="69"/>
                  </a:cubicBezTo>
                  <a:cubicBezTo>
                    <a:pt x="66" y="69"/>
                    <a:pt x="67" y="69"/>
                    <a:pt x="67" y="69"/>
                  </a:cubicBezTo>
                  <a:cubicBezTo>
                    <a:pt x="68" y="69"/>
                    <a:pt x="68" y="69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0" y="69"/>
                    <a:pt x="71" y="69"/>
                    <a:pt x="72" y="69"/>
                  </a:cubicBezTo>
                  <a:cubicBezTo>
                    <a:pt x="76" y="70"/>
                    <a:pt x="81" y="72"/>
                    <a:pt x="84" y="75"/>
                  </a:cubicBezTo>
                  <a:cubicBezTo>
                    <a:pt x="88" y="78"/>
                    <a:pt x="92" y="82"/>
                    <a:pt x="95" y="87"/>
                  </a:cubicBezTo>
                  <a:cubicBezTo>
                    <a:pt x="100" y="94"/>
                    <a:pt x="104" y="102"/>
                    <a:pt x="106" y="111"/>
                  </a:cubicBezTo>
                  <a:cubicBezTo>
                    <a:pt x="97" y="116"/>
                    <a:pt x="88" y="122"/>
                    <a:pt x="80" y="129"/>
                  </a:cubicBezTo>
                  <a:cubicBezTo>
                    <a:pt x="76" y="125"/>
                    <a:pt x="72" y="121"/>
                    <a:pt x="69" y="117"/>
                  </a:cubicBezTo>
                  <a:close/>
                  <a:moveTo>
                    <a:pt x="52" y="433"/>
                  </a:moveTo>
                  <a:cubicBezTo>
                    <a:pt x="45" y="423"/>
                    <a:pt x="38" y="411"/>
                    <a:pt x="33" y="399"/>
                  </a:cubicBezTo>
                  <a:cubicBezTo>
                    <a:pt x="29" y="391"/>
                    <a:pt x="26" y="382"/>
                    <a:pt x="24" y="374"/>
                  </a:cubicBezTo>
                  <a:cubicBezTo>
                    <a:pt x="10" y="325"/>
                    <a:pt x="14" y="273"/>
                    <a:pt x="31" y="225"/>
                  </a:cubicBezTo>
                  <a:cubicBezTo>
                    <a:pt x="39" y="201"/>
                    <a:pt x="50" y="182"/>
                    <a:pt x="64" y="165"/>
                  </a:cubicBezTo>
                  <a:cubicBezTo>
                    <a:pt x="70" y="158"/>
                    <a:pt x="75" y="152"/>
                    <a:pt x="81" y="147"/>
                  </a:cubicBezTo>
                  <a:cubicBezTo>
                    <a:pt x="84" y="149"/>
                    <a:pt x="87" y="151"/>
                    <a:pt x="90" y="153"/>
                  </a:cubicBezTo>
                  <a:cubicBezTo>
                    <a:pt x="97" y="156"/>
                    <a:pt x="101" y="148"/>
                    <a:pt x="97" y="143"/>
                  </a:cubicBezTo>
                  <a:cubicBezTo>
                    <a:pt x="95" y="141"/>
                    <a:pt x="93" y="140"/>
                    <a:pt x="92" y="138"/>
                  </a:cubicBezTo>
                  <a:cubicBezTo>
                    <a:pt x="97" y="133"/>
                    <a:pt x="104" y="129"/>
                    <a:pt x="110" y="125"/>
                  </a:cubicBezTo>
                  <a:cubicBezTo>
                    <a:pt x="111" y="128"/>
                    <a:pt x="111" y="131"/>
                    <a:pt x="112" y="134"/>
                  </a:cubicBezTo>
                  <a:cubicBezTo>
                    <a:pt x="113" y="140"/>
                    <a:pt x="120" y="140"/>
                    <a:pt x="120" y="134"/>
                  </a:cubicBezTo>
                  <a:cubicBezTo>
                    <a:pt x="120" y="129"/>
                    <a:pt x="120" y="124"/>
                    <a:pt x="119" y="119"/>
                  </a:cubicBezTo>
                  <a:cubicBezTo>
                    <a:pt x="120" y="119"/>
                    <a:pt x="120" y="118"/>
                    <a:pt x="120" y="118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3" y="117"/>
                    <a:pt x="125" y="116"/>
                    <a:pt x="127" y="115"/>
                  </a:cubicBezTo>
                  <a:cubicBezTo>
                    <a:pt x="127" y="114"/>
                    <a:pt x="128" y="114"/>
                    <a:pt x="128" y="114"/>
                  </a:cubicBezTo>
                  <a:cubicBezTo>
                    <a:pt x="130" y="113"/>
                    <a:pt x="132" y="112"/>
                    <a:pt x="134" y="111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7" y="109"/>
                    <a:pt x="139" y="108"/>
                    <a:pt x="141" y="107"/>
                  </a:cubicBezTo>
                  <a:cubicBezTo>
                    <a:pt x="141" y="107"/>
                    <a:pt x="142" y="107"/>
                    <a:pt x="142" y="107"/>
                  </a:cubicBezTo>
                  <a:cubicBezTo>
                    <a:pt x="144" y="106"/>
                    <a:pt x="146" y="105"/>
                    <a:pt x="148" y="104"/>
                  </a:cubicBezTo>
                  <a:cubicBezTo>
                    <a:pt x="148" y="104"/>
                    <a:pt x="149" y="104"/>
                    <a:pt x="150" y="103"/>
                  </a:cubicBezTo>
                  <a:cubicBezTo>
                    <a:pt x="151" y="102"/>
                    <a:pt x="153" y="102"/>
                    <a:pt x="155" y="101"/>
                  </a:cubicBezTo>
                  <a:cubicBezTo>
                    <a:pt x="155" y="101"/>
                    <a:pt x="156" y="100"/>
                    <a:pt x="157" y="100"/>
                  </a:cubicBezTo>
                  <a:cubicBezTo>
                    <a:pt x="159" y="99"/>
                    <a:pt x="161" y="98"/>
                    <a:pt x="163" y="97"/>
                  </a:cubicBezTo>
                  <a:cubicBezTo>
                    <a:pt x="167" y="96"/>
                    <a:pt x="170" y="95"/>
                    <a:pt x="174" y="93"/>
                  </a:cubicBezTo>
                  <a:cubicBezTo>
                    <a:pt x="175" y="93"/>
                    <a:pt x="176" y="92"/>
                    <a:pt x="177" y="92"/>
                  </a:cubicBezTo>
                  <a:cubicBezTo>
                    <a:pt x="179" y="96"/>
                    <a:pt x="181" y="101"/>
                    <a:pt x="184" y="104"/>
                  </a:cubicBezTo>
                  <a:cubicBezTo>
                    <a:pt x="188" y="110"/>
                    <a:pt x="196" y="105"/>
                    <a:pt x="194" y="98"/>
                  </a:cubicBezTo>
                  <a:cubicBezTo>
                    <a:pt x="193" y="95"/>
                    <a:pt x="192" y="93"/>
                    <a:pt x="190" y="90"/>
                  </a:cubicBezTo>
                  <a:cubicBezTo>
                    <a:pt x="190" y="89"/>
                    <a:pt x="190" y="88"/>
                    <a:pt x="189" y="87"/>
                  </a:cubicBezTo>
                  <a:cubicBezTo>
                    <a:pt x="194" y="86"/>
                    <a:pt x="200" y="84"/>
                    <a:pt x="205" y="82"/>
                  </a:cubicBezTo>
                  <a:cubicBezTo>
                    <a:pt x="210" y="81"/>
                    <a:pt x="216" y="79"/>
                    <a:pt x="221" y="78"/>
                  </a:cubicBezTo>
                  <a:cubicBezTo>
                    <a:pt x="220" y="80"/>
                    <a:pt x="219" y="82"/>
                    <a:pt x="219" y="84"/>
                  </a:cubicBezTo>
                  <a:cubicBezTo>
                    <a:pt x="217" y="89"/>
                    <a:pt x="224" y="92"/>
                    <a:pt x="227" y="87"/>
                  </a:cubicBezTo>
                  <a:cubicBezTo>
                    <a:pt x="229" y="83"/>
                    <a:pt x="231" y="79"/>
                    <a:pt x="232" y="74"/>
                  </a:cubicBezTo>
                  <a:cubicBezTo>
                    <a:pt x="248" y="70"/>
                    <a:pt x="263" y="66"/>
                    <a:pt x="286" y="62"/>
                  </a:cubicBezTo>
                  <a:cubicBezTo>
                    <a:pt x="288" y="62"/>
                    <a:pt x="289" y="61"/>
                    <a:pt x="291" y="61"/>
                  </a:cubicBezTo>
                  <a:cubicBezTo>
                    <a:pt x="332" y="53"/>
                    <a:pt x="372" y="46"/>
                    <a:pt x="439" y="38"/>
                  </a:cubicBezTo>
                  <a:cubicBezTo>
                    <a:pt x="436" y="42"/>
                    <a:pt x="433" y="47"/>
                    <a:pt x="432" y="53"/>
                  </a:cubicBezTo>
                  <a:cubicBezTo>
                    <a:pt x="425" y="91"/>
                    <a:pt x="452" y="142"/>
                    <a:pt x="488" y="159"/>
                  </a:cubicBezTo>
                  <a:cubicBezTo>
                    <a:pt x="496" y="163"/>
                    <a:pt x="504" y="164"/>
                    <a:pt x="511" y="163"/>
                  </a:cubicBezTo>
                  <a:cubicBezTo>
                    <a:pt x="497" y="177"/>
                    <a:pt x="480" y="189"/>
                    <a:pt x="461" y="198"/>
                  </a:cubicBezTo>
                  <a:cubicBezTo>
                    <a:pt x="448" y="203"/>
                    <a:pt x="435" y="207"/>
                    <a:pt x="422" y="210"/>
                  </a:cubicBezTo>
                  <a:cubicBezTo>
                    <a:pt x="421" y="209"/>
                    <a:pt x="420" y="209"/>
                    <a:pt x="420" y="208"/>
                  </a:cubicBezTo>
                  <a:cubicBezTo>
                    <a:pt x="416" y="203"/>
                    <a:pt x="410" y="209"/>
                    <a:pt x="413" y="213"/>
                  </a:cubicBezTo>
                  <a:cubicBezTo>
                    <a:pt x="409" y="214"/>
                    <a:pt x="405" y="216"/>
                    <a:pt x="401" y="217"/>
                  </a:cubicBezTo>
                  <a:cubicBezTo>
                    <a:pt x="395" y="219"/>
                    <a:pt x="399" y="228"/>
                    <a:pt x="404" y="227"/>
                  </a:cubicBezTo>
                  <a:cubicBezTo>
                    <a:pt x="410" y="226"/>
                    <a:pt x="415" y="225"/>
                    <a:pt x="420" y="223"/>
                  </a:cubicBezTo>
                  <a:cubicBezTo>
                    <a:pt x="422" y="227"/>
                    <a:pt x="425" y="230"/>
                    <a:pt x="427" y="234"/>
                  </a:cubicBezTo>
                  <a:cubicBezTo>
                    <a:pt x="430" y="239"/>
                    <a:pt x="433" y="245"/>
                    <a:pt x="436" y="251"/>
                  </a:cubicBezTo>
                  <a:cubicBezTo>
                    <a:pt x="440" y="259"/>
                    <a:pt x="443" y="267"/>
                    <a:pt x="446" y="275"/>
                  </a:cubicBezTo>
                  <a:cubicBezTo>
                    <a:pt x="448" y="283"/>
                    <a:pt x="451" y="290"/>
                    <a:pt x="452" y="298"/>
                  </a:cubicBezTo>
                  <a:cubicBezTo>
                    <a:pt x="455" y="311"/>
                    <a:pt x="457" y="324"/>
                    <a:pt x="457" y="337"/>
                  </a:cubicBezTo>
                  <a:cubicBezTo>
                    <a:pt x="457" y="349"/>
                    <a:pt x="457" y="362"/>
                    <a:pt x="455" y="374"/>
                  </a:cubicBezTo>
                  <a:cubicBezTo>
                    <a:pt x="453" y="382"/>
                    <a:pt x="451" y="390"/>
                    <a:pt x="449" y="398"/>
                  </a:cubicBezTo>
                  <a:cubicBezTo>
                    <a:pt x="443" y="416"/>
                    <a:pt x="434" y="432"/>
                    <a:pt x="423" y="446"/>
                  </a:cubicBezTo>
                  <a:cubicBezTo>
                    <a:pt x="410" y="461"/>
                    <a:pt x="395" y="474"/>
                    <a:pt x="377" y="485"/>
                  </a:cubicBezTo>
                  <a:cubicBezTo>
                    <a:pt x="363" y="493"/>
                    <a:pt x="349" y="500"/>
                    <a:pt x="334" y="506"/>
                  </a:cubicBezTo>
                  <a:cubicBezTo>
                    <a:pt x="318" y="512"/>
                    <a:pt x="300" y="517"/>
                    <a:pt x="282" y="521"/>
                  </a:cubicBezTo>
                  <a:cubicBezTo>
                    <a:pt x="263" y="525"/>
                    <a:pt x="243" y="528"/>
                    <a:pt x="224" y="527"/>
                  </a:cubicBezTo>
                  <a:cubicBezTo>
                    <a:pt x="205" y="527"/>
                    <a:pt x="186" y="525"/>
                    <a:pt x="169" y="519"/>
                  </a:cubicBezTo>
                  <a:cubicBezTo>
                    <a:pt x="153" y="514"/>
                    <a:pt x="138" y="507"/>
                    <a:pt x="123" y="499"/>
                  </a:cubicBezTo>
                  <a:cubicBezTo>
                    <a:pt x="108" y="490"/>
                    <a:pt x="93" y="479"/>
                    <a:pt x="80" y="467"/>
                  </a:cubicBezTo>
                  <a:cubicBezTo>
                    <a:pt x="70" y="457"/>
                    <a:pt x="60" y="445"/>
                    <a:pt x="52" y="433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255"/>
            <p:cNvSpPr>
              <a:spLocks noEditPoints="1"/>
            </p:cNvSpPr>
            <p:nvPr/>
          </p:nvSpPr>
          <p:spPr bwMode="auto">
            <a:xfrm>
              <a:off x="-40870188" y="11944893"/>
              <a:ext cx="155575" cy="161925"/>
            </a:xfrm>
            <a:custGeom>
              <a:avLst/>
              <a:gdLst>
                <a:gd name="T0" fmla="*/ 37 w 49"/>
                <a:gd name="T1" fmla="*/ 49 h 51"/>
                <a:gd name="T2" fmla="*/ 48 w 49"/>
                <a:gd name="T3" fmla="*/ 25 h 51"/>
                <a:gd name="T4" fmla="*/ 26 w 49"/>
                <a:gd name="T5" fmla="*/ 1 h 51"/>
                <a:gd name="T6" fmla="*/ 2 w 49"/>
                <a:gd name="T7" fmla="*/ 24 h 51"/>
                <a:gd name="T8" fmla="*/ 37 w 49"/>
                <a:gd name="T9" fmla="*/ 49 h 51"/>
                <a:gd name="T10" fmla="*/ 41 w 49"/>
                <a:gd name="T11" fmla="*/ 18 h 51"/>
                <a:gd name="T12" fmla="*/ 37 w 49"/>
                <a:gd name="T13" fmla="*/ 33 h 51"/>
                <a:gd name="T14" fmla="*/ 26 w 49"/>
                <a:gd name="T15" fmla="*/ 23 h 51"/>
                <a:gd name="T16" fmla="*/ 41 w 49"/>
                <a:gd name="T17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51">
                  <a:moveTo>
                    <a:pt x="37" y="49"/>
                  </a:moveTo>
                  <a:cubicBezTo>
                    <a:pt x="47" y="47"/>
                    <a:pt x="49" y="33"/>
                    <a:pt x="48" y="25"/>
                  </a:cubicBezTo>
                  <a:cubicBezTo>
                    <a:pt x="47" y="13"/>
                    <a:pt x="40" y="0"/>
                    <a:pt x="26" y="1"/>
                  </a:cubicBezTo>
                  <a:cubicBezTo>
                    <a:pt x="13" y="2"/>
                    <a:pt x="0" y="10"/>
                    <a:pt x="2" y="24"/>
                  </a:cubicBezTo>
                  <a:cubicBezTo>
                    <a:pt x="3" y="38"/>
                    <a:pt x="23" y="51"/>
                    <a:pt x="37" y="49"/>
                  </a:cubicBezTo>
                  <a:close/>
                  <a:moveTo>
                    <a:pt x="41" y="18"/>
                  </a:moveTo>
                  <a:cubicBezTo>
                    <a:pt x="46" y="23"/>
                    <a:pt x="45" y="31"/>
                    <a:pt x="37" y="33"/>
                  </a:cubicBezTo>
                  <a:cubicBezTo>
                    <a:pt x="32" y="35"/>
                    <a:pt x="25" y="29"/>
                    <a:pt x="26" y="23"/>
                  </a:cubicBezTo>
                  <a:cubicBezTo>
                    <a:pt x="26" y="16"/>
                    <a:pt x="36" y="14"/>
                    <a:pt x="4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256"/>
            <p:cNvSpPr>
              <a:spLocks noEditPoints="1"/>
            </p:cNvSpPr>
            <p:nvPr/>
          </p:nvSpPr>
          <p:spPr bwMode="auto">
            <a:xfrm>
              <a:off x="-41214675" y="12100468"/>
              <a:ext cx="165100" cy="190500"/>
            </a:xfrm>
            <a:custGeom>
              <a:avLst/>
              <a:gdLst>
                <a:gd name="T0" fmla="*/ 27 w 52"/>
                <a:gd name="T1" fmla="*/ 59 h 60"/>
                <a:gd name="T2" fmla="*/ 50 w 52"/>
                <a:gd name="T3" fmla="*/ 41 h 60"/>
                <a:gd name="T4" fmla="*/ 2 w 52"/>
                <a:gd name="T5" fmla="*/ 33 h 60"/>
                <a:gd name="T6" fmla="*/ 27 w 52"/>
                <a:gd name="T7" fmla="*/ 59 h 60"/>
                <a:gd name="T8" fmla="*/ 40 w 52"/>
                <a:gd name="T9" fmla="*/ 30 h 60"/>
                <a:gd name="T10" fmla="*/ 36 w 52"/>
                <a:gd name="T11" fmla="*/ 45 h 60"/>
                <a:gd name="T12" fmla="*/ 24 w 52"/>
                <a:gd name="T13" fmla="*/ 35 h 60"/>
                <a:gd name="T14" fmla="*/ 40 w 52"/>
                <a:gd name="T15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60">
                  <a:moveTo>
                    <a:pt x="27" y="59"/>
                  </a:moveTo>
                  <a:cubicBezTo>
                    <a:pt x="40" y="60"/>
                    <a:pt x="52" y="57"/>
                    <a:pt x="50" y="41"/>
                  </a:cubicBezTo>
                  <a:cubicBezTo>
                    <a:pt x="47" y="15"/>
                    <a:pt x="7" y="0"/>
                    <a:pt x="2" y="33"/>
                  </a:cubicBezTo>
                  <a:cubicBezTo>
                    <a:pt x="0" y="49"/>
                    <a:pt x="12" y="58"/>
                    <a:pt x="27" y="59"/>
                  </a:cubicBezTo>
                  <a:close/>
                  <a:moveTo>
                    <a:pt x="40" y="30"/>
                  </a:moveTo>
                  <a:cubicBezTo>
                    <a:pt x="45" y="35"/>
                    <a:pt x="43" y="43"/>
                    <a:pt x="36" y="45"/>
                  </a:cubicBezTo>
                  <a:cubicBezTo>
                    <a:pt x="31" y="47"/>
                    <a:pt x="24" y="41"/>
                    <a:pt x="24" y="35"/>
                  </a:cubicBezTo>
                  <a:cubicBezTo>
                    <a:pt x="25" y="28"/>
                    <a:pt x="35" y="26"/>
                    <a:pt x="40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257"/>
            <p:cNvSpPr>
              <a:spLocks/>
            </p:cNvSpPr>
            <p:nvPr/>
          </p:nvSpPr>
          <p:spPr bwMode="auto">
            <a:xfrm>
              <a:off x="-41138475" y="12183018"/>
              <a:ext cx="66675" cy="66675"/>
            </a:xfrm>
            <a:custGeom>
              <a:avLst/>
              <a:gdLst>
                <a:gd name="T0" fmla="*/ 12 w 21"/>
                <a:gd name="T1" fmla="*/ 19 h 21"/>
                <a:gd name="T2" fmla="*/ 16 w 21"/>
                <a:gd name="T3" fmla="*/ 4 h 21"/>
                <a:gd name="T4" fmla="*/ 0 w 21"/>
                <a:gd name="T5" fmla="*/ 9 h 21"/>
                <a:gd name="T6" fmla="*/ 12 w 21"/>
                <a:gd name="T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12" y="19"/>
                  </a:moveTo>
                  <a:cubicBezTo>
                    <a:pt x="19" y="17"/>
                    <a:pt x="21" y="9"/>
                    <a:pt x="16" y="4"/>
                  </a:cubicBezTo>
                  <a:cubicBezTo>
                    <a:pt x="11" y="0"/>
                    <a:pt x="1" y="2"/>
                    <a:pt x="0" y="9"/>
                  </a:cubicBezTo>
                  <a:cubicBezTo>
                    <a:pt x="0" y="15"/>
                    <a:pt x="7" y="21"/>
                    <a:pt x="12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258"/>
            <p:cNvSpPr>
              <a:spLocks/>
            </p:cNvSpPr>
            <p:nvPr/>
          </p:nvSpPr>
          <p:spPr bwMode="auto">
            <a:xfrm>
              <a:off x="-40790813" y="11989343"/>
              <a:ext cx="66675" cy="66675"/>
            </a:xfrm>
            <a:custGeom>
              <a:avLst/>
              <a:gdLst>
                <a:gd name="T0" fmla="*/ 12 w 21"/>
                <a:gd name="T1" fmla="*/ 19 h 21"/>
                <a:gd name="T2" fmla="*/ 16 w 21"/>
                <a:gd name="T3" fmla="*/ 4 h 21"/>
                <a:gd name="T4" fmla="*/ 1 w 21"/>
                <a:gd name="T5" fmla="*/ 9 h 21"/>
                <a:gd name="T6" fmla="*/ 12 w 21"/>
                <a:gd name="T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1">
                  <a:moveTo>
                    <a:pt x="12" y="19"/>
                  </a:moveTo>
                  <a:cubicBezTo>
                    <a:pt x="20" y="17"/>
                    <a:pt x="21" y="9"/>
                    <a:pt x="16" y="4"/>
                  </a:cubicBezTo>
                  <a:cubicBezTo>
                    <a:pt x="11" y="0"/>
                    <a:pt x="1" y="2"/>
                    <a:pt x="1" y="9"/>
                  </a:cubicBezTo>
                  <a:cubicBezTo>
                    <a:pt x="0" y="15"/>
                    <a:pt x="7" y="21"/>
                    <a:pt x="12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259"/>
            <p:cNvSpPr>
              <a:spLocks noEditPoints="1"/>
            </p:cNvSpPr>
            <p:nvPr/>
          </p:nvSpPr>
          <p:spPr bwMode="auto">
            <a:xfrm>
              <a:off x="-40909875" y="11911556"/>
              <a:ext cx="233362" cy="227013"/>
            </a:xfrm>
            <a:custGeom>
              <a:avLst/>
              <a:gdLst>
                <a:gd name="T0" fmla="*/ 8 w 73"/>
                <a:gd name="T1" fmla="*/ 12 h 71"/>
                <a:gd name="T2" fmla="*/ 1 w 73"/>
                <a:gd name="T3" fmla="*/ 35 h 71"/>
                <a:gd name="T4" fmla="*/ 33 w 73"/>
                <a:gd name="T5" fmla="*/ 69 h 71"/>
                <a:gd name="T6" fmla="*/ 38 w 73"/>
                <a:gd name="T7" fmla="*/ 70 h 71"/>
                <a:gd name="T8" fmla="*/ 38 w 73"/>
                <a:gd name="T9" fmla="*/ 70 h 71"/>
                <a:gd name="T10" fmla="*/ 49 w 73"/>
                <a:gd name="T11" fmla="*/ 70 h 71"/>
                <a:gd name="T12" fmla="*/ 54 w 73"/>
                <a:gd name="T13" fmla="*/ 69 h 71"/>
                <a:gd name="T14" fmla="*/ 58 w 73"/>
                <a:gd name="T15" fmla="*/ 66 h 71"/>
                <a:gd name="T16" fmla="*/ 58 w 73"/>
                <a:gd name="T17" fmla="*/ 67 h 71"/>
                <a:gd name="T18" fmla="*/ 69 w 73"/>
                <a:gd name="T19" fmla="*/ 53 h 71"/>
                <a:gd name="T20" fmla="*/ 70 w 73"/>
                <a:gd name="T21" fmla="*/ 50 h 71"/>
                <a:gd name="T22" fmla="*/ 64 w 73"/>
                <a:gd name="T23" fmla="*/ 14 h 71"/>
                <a:gd name="T24" fmla="*/ 51 w 73"/>
                <a:gd name="T25" fmla="*/ 3 h 71"/>
                <a:gd name="T26" fmla="*/ 50 w 73"/>
                <a:gd name="T27" fmla="*/ 3 h 71"/>
                <a:gd name="T28" fmla="*/ 46 w 73"/>
                <a:gd name="T29" fmla="*/ 1 h 71"/>
                <a:gd name="T30" fmla="*/ 43 w 73"/>
                <a:gd name="T31" fmla="*/ 0 h 71"/>
                <a:gd name="T32" fmla="*/ 30 w 73"/>
                <a:gd name="T33" fmla="*/ 0 h 71"/>
                <a:gd name="T34" fmla="*/ 29 w 73"/>
                <a:gd name="T35" fmla="*/ 2 h 71"/>
                <a:gd name="T36" fmla="*/ 25 w 73"/>
                <a:gd name="T37" fmla="*/ 2 h 71"/>
                <a:gd name="T38" fmla="*/ 12 w 73"/>
                <a:gd name="T39" fmla="*/ 8 h 71"/>
                <a:gd name="T40" fmla="*/ 13 w 73"/>
                <a:gd name="T41" fmla="*/ 9 h 71"/>
                <a:gd name="T42" fmla="*/ 8 w 73"/>
                <a:gd name="T43" fmla="*/ 12 h 71"/>
                <a:gd name="T44" fmla="*/ 38 w 73"/>
                <a:gd name="T45" fmla="*/ 11 h 71"/>
                <a:gd name="T46" fmla="*/ 60 w 73"/>
                <a:gd name="T47" fmla="*/ 35 h 71"/>
                <a:gd name="T48" fmla="*/ 49 w 73"/>
                <a:gd name="T49" fmla="*/ 59 h 71"/>
                <a:gd name="T50" fmla="*/ 14 w 73"/>
                <a:gd name="T51" fmla="*/ 34 h 71"/>
                <a:gd name="T52" fmla="*/ 38 w 73"/>
                <a:gd name="T53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71">
                  <a:moveTo>
                    <a:pt x="8" y="12"/>
                  </a:moveTo>
                  <a:cubicBezTo>
                    <a:pt x="3" y="18"/>
                    <a:pt x="0" y="26"/>
                    <a:pt x="1" y="35"/>
                  </a:cubicBezTo>
                  <a:cubicBezTo>
                    <a:pt x="3" y="50"/>
                    <a:pt x="17" y="64"/>
                    <a:pt x="33" y="69"/>
                  </a:cubicBezTo>
                  <a:cubicBezTo>
                    <a:pt x="34" y="67"/>
                    <a:pt x="37" y="67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41" y="70"/>
                    <a:pt x="45" y="71"/>
                    <a:pt x="49" y="70"/>
                  </a:cubicBezTo>
                  <a:cubicBezTo>
                    <a:pt x="51" y="70"/>
                    <a:pt x="53" y="69"/>
                    <a:pt x="54" y="69"/>
                  </a:cubicBezTo>
                  <a:cubicBezTo>
                    <a:pt x="53" y="67"/>
                    <a:pt x="56" y="64"/>
                    <a:pt x="58" y="66"/>
                  </a:cubicBezTo>
                  <a:cubicBezTo>
                    <a:pt x="58" y="66"/>
                    <a:pt x="58" y="66"/>
                    <a:pt x="58" y="67"/>
                  </a:cubicBezTo>
                  <a:cubicBezTo>
                    <a:pt x="63" y="64"/>
                    <a:pt x="67" y="59"/>
                    <a:pt x="69" y="53"/>
                  </a:cubicBezTo>
                  <a:cubicBezTo>
                    <a:pt x="68" y="52"/>
                    <a:pt x="68" y="50"/>
                    <a:pt x="70" y="50"/>
                  </a:cubicBezTo>
                  <a:cubicBezTo>
                    <a:pt x="73" y="38"/>
                    <a:pt x="70" y="23"/>
                    <a:pt x="64" y="14"/>
                  </a:cubicBezTo>
                  <a:cubicBezTo>
                    <a:pt x="60" y="9"/>
                    <a:pt x="56" y="5"/>
                    <a:pt x="51" y="3"/>
                  </a:cubicBezTo>
                  <a:cubicBezTo>
                    <a:pt x="51" y="3"/>
                    <a:pt x="50" y="3"/>
                    <a:pt x="50" y="3"/>
                  </a:cubicBezTo>
                  <a:cubicBezTo>
                    <a:pt x="49" y="5"/>
                    <a:pt x="46" y="3"/>
                    <a:pt x="46" y="1"/>
                  </a:cubicBezTo>
                  <a:cubicBezTo>
                    <a:pt x="45" y="1"/>
                    <a:pt x="44" y="1"/>
                    <a:pt x="43" y="0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0" y="1"/>
                    <a:pt x="30" y="1"/>
                    <a:pt x="29" y="2"/>
                  </a:cubicBezTo>
                  <a:cubicBezTo>
                    <a:pt x="29" y="4"/>
                    <a:pt x="25" y="4"/>
                    <a:pt x="25" y="2"/>
                  </a:cubicBezTo>
                  <a:cubicBezTo>
                    <a:pt x="20" y="3"/>
                    <a:pt x="16" y="5"/>
                    <a:pt x="12" y="8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4" y="11"/>
                    <a:pt x="10" y="14"/>
                    <a:pt x="8" y="12"/>
                  </a:cubicBezTo>
                  <a:close/>
                  <a:moveTo>
                    <a:pt x="38" y="11"/>
                  </a:moveTo>
                  <a:cubicBezTo>
                    <a:pt x="52" y="10"/>
                    <a:pt x="59" y="23"/>
                    <a:pt x="60" y="35"/>
                  </a:cubicBezTo>
                  <a:cubicBezTo>
                    <a:pt x="61" y="43"/>
                    <a:pt x="59" y="57"/>
                    <a:pt x="49" y="59"/>
                  </a:cubicBezTo>
                  <a:cubicBezTo>
                    <a:pt x="35" y="61"/>
                    <a:pt x="15" y="48"/>
                    <a:pt x="14" y="34"/>
                  </a:cubicBezTo>
                  <a:cubicBezTo>
                    <a:pt x="12" y="20"/>
                    <a:pt x="25" y="12"/>
                    <a:pt x="38" y="11"/>
                  </a:cubicBezTo>
                  <a:close/>
                </a:path>
              </a:pathLst>
            </a:custGeom>
            <a:solidFill>
              <a:srgbClr val="C3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260"/>
            <p:cNvSpPr>
              <a:spLocks noEditPoints="1"/>
            </p:cNvSpPr>
            <p:nvPr/>
          </p:nvSpPr>
          <p:spPr bwMode="auto">
            <a:xfrm>
              <a:off x="-41249600" y="12100468"/>
              <a:ext cx="228600" cy="225425"/>
            </a:xfrm>
            <a:custGeom>
              <a:avLst/>
              <a:gdLst>
                <a:gd name="T0" fmla="*/ 3 w 72"/>
                <a:gd name="T1" fmla="*/ 21 h 71"/>
                <a:gd name="T2" fmla="*/ 1 w 72"/>
                <a:gd name="T3" fmla="*/ 34 h 71"/>
                <a:gd name="T4" fmla="*/ 33 w 72"/>
                <a:gd name="T5" fmla="*/ 70 h 71"/>
                <a:gd name="T6" fmla="*/ 38 w 72"/>
                <a:gd name="T7" fmla="*/ 71 h 71"/>
                <a:gd name="T8" fmla="*/ 54 w 72"/>
                <a:gd name="T9" fmla="*/ 69 h 71"/>
                <a:gd name="T10" fmla="*/ 57 w 72"/>
                <a:gd name="T11" fmla="*/ 67 h 71"/>
                <a:gd name="T12" fmla="*/ 58 w 72"/>
                <a:gd name="T13" fmla="*/ 67 h 71"/>
                <a:gd name="T14" fmla="*/ 68 w 72"/>
                <a:gd name="T15" fmla="*/ 59 h 71"/>
                <a:gd name="T16" fmla="*/ 70 w 72"/>
                <a:gd name="T17" fmla="*/ 55 h 71"/>
                <a:gd name="T18" fmla="*/ 72 w 72"/>
                <a:gd name="T19" fmla="*/ 40 h 71"/>
                <a:gd name="T20" fmla="*/ 60 w 72"/>
                <a:gd name="T21" fmla="*/ 18 h 71"/>
                <a:gd name="T22" fmla="*/ 48 w 72"/>
                <a:gd name="T23" fmla="*/ 9 h 71"/>
                <a:gd name="T24" fmla="*/ 43 w 72"/>
                <a:gd name="T25" fmla="*/ 8 h 71"/>
                <a:gd name="T26" fmla="*/ 32 w 72"/>
                <a:gd name="T27" fmla="*/ 5 h 71"/>
                <a:gd name="T28" fmla="*/ 28 w 72"/>
                <a:gd name="T29" fmla="*/ 5 h 71"/>
                <a:gd name="T30" fmla="*/ 24 w 72"/>
                <a:gd name="T31" fmla="*/ 5 h 71"/>
                <a:gd name="T32" fmla="*/ 6 w 72"/>
                <a:gd name="T33" fmla="*/ 16 h 71"/>
                <a:gd name="T34" fmla="*/ 7 w 72"/>
                <a:gd name="T35" fmla="*/ 17 h 71"/>
                <a:gd name="T36" fmla="*/ 3 w 72"/>
                <a:gd name="T37" fmla="*/ 21 h 71"/>
                <a:gd name="T38" fmla="*/ 13 w 72"/>
                <a:gd name="T39" fmla="*/ 33 h 71"/>
                <a:gd name="T40" fmla="*/ 61 w 72"/>
                <a:gd name="T41" fmla="*/ 41 h 71"/>
                <a:gd name="T42" fmla="*/ 38 w 72"/>
                <a:gd name="T43" fmla="*/ 59 h 71"/>
                <a:gd name="T44" fmla="*/ 13 w 72"/>
                <a:gd name="T45" fmla="*/ 3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1">
                  <a:moveTo>
                    <a:pt x="3" y="21"/>
                  </a:moveTo>
                  <a:cubicBezTo>
                    <a:pt x="2" y="24"/>
                    <a:pt x="1" y="29"/>
                    <a:pt x="1" y="34"/>
                  </a:cubicBezTo>
                  <a:cubicBezTo>
                    <a:pt x="0" y="55"/>
                    <a:pt x="14" y="67"/>
                    <a:pt x="33" y="70"/>
                  </a:cubicBezTo>
                  <a:cubicBezTo>
                    <a:pt x="34" y="68"/>
                    <a:pt x="37" y="68"/>
                    <a:pt x="38" y="71"/>
                  </a:cubicBezTo>
                  <a:cubicBezTo>
                    <a:pt x="43" y="71"/>
                    <a:pt x="49" y="71"/>
                    <a:pt x="54" y="69"/>
                  </a:cubicBezTo>
                  <a:cubicBezTo>
                    <a:pt x="53" y="67"/>
                    <a:pt x="56" y="65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62" y="65"/>
                    <a:pt x="65" y="62"/>
                    <a:pt x="68" y="59"/>
                  </a:cubicBezTo>
                  <a:cubicBezTo>
                    <a:pt x="66" y="57"/>
                    <a:pt x="68" y="54"/>
                    <a:pt x="70" y="55"/>
                  </a:cubicBezTo>
                  <a:cubicBezTo>
                    <a:pt x="72" y="51"/>
                    <a:pt x="72" y="46"/>
                    <a:pt x="72" y="40"/>
                  </a:cubicBezTo>
                  <a:cubicBezTo>
                    <a:pt x="70" y="31"/>
                    <a:pt x="66" y="25"/>
                    <a:pt x="60" y="18"/>
                  </a:cubicBezTo>
                  <a:cubicBezTo>
                    <a:pt x="56" y="15"/>
                    <a:pt x="52" y="12"/>
                    <a:pt x="48" y="9"/>
                  </a:cubicBezTo>
                  <a:cubicBezTo>
                    <a:pt x="46" y="12"/>
                    <a:pt x="42" y="10"/>
                    <a:pt x="43" y="8"/>
                  </a:cubicBezTo>
                  <a:cubicBezTo>
                    <a:pt x="40" y="6"/>
                    <a:pt x="36" y="5"/>
                    <a:pt x="32" y="5"/>
                  </a:cubicBezTo>
                  <a:cubicBezTo>
                    <a:pt x="31" y="5"/>
                    <a:pt x="30" y="5"/>
                    <a:pt x="28" y="5"/>
                  </a:cubicBezTo>
                  <a:cubicBezTo>
                    <a:pt x="28" y="8"/>
                    <a:pt x="24" y="8"/>
                    <a:pt x="24" y="5"/>
                  </a:cubicBezTo>
                  <a:cubicBezTo>
                    <a:pt x="17" y="6"/>
                    <a:pt x="10" y="10"/>
                    <a:pt x="6" y="16"/>
                  </a:cubicBezTo>
                  <a:cubicBezTo>
                    <a:pt x="6" y="16"/>
                    <a:pt x="7" y="16"/>
                    <a:pt x="7" y="17"/>
                  </a:cubicBezTo>
                  <a:cubicBezTo>
                    <a:pt x="9" y="19"/>
                    <a:pt x="6" y="22"/>
                    <a:pt x="3" y="21"/>
                  </a:cubicBezTo>
                  <a:close/>
                  <a:moveTo>
                    <a:pt x="13" y="33"/>
                  </a:moveTo>
                  <a:cubicBezTo>
                    <a:pt x="18" y="0"/>
                    <a:pt x="58" y="15"/>
                    <a:pt x="61" y="41"/>
                  </a:cubicBezTo>
                  <a:cubicBezTo>
                    <a:pt x="63" y="57"/>
                    <a:pt x="51" y="60"/>
                    <a:pt x="38" y="59"/>
                  </a:cubicBezTo>
                  <a:cubicBezTo>
                    <a:pt x="23" y="58"/>
                    <a:pt x="11" y="49"/>
                    <a:pt x="13" y="33"/>
                  </a:cubicBezTo>
                  <a:close/>
                </a:path>
              </a:pathLst>
            </a:custGeom>
            <a:solidFill>
              <a:srgbClr val="C3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261"/>
            <p:cNvSpPr>
              <a:spLocks/>
            </p:cNvSpPr>
            <p:nvPr/>
          </p:nvSpPr>
          <p:spPr bwMode="auto">
            <a:xfrm>
              <a:off x="-40692388" y="12071893"/>
              <a:ext cx="44450" cy="34925"/>
            </a:xfrm>
            <a:custGeom>
              <a:avLst/>
              <a:gdLst>
                <a:gd name="T0" fmla="*/ 1 w 14"/>
                <a:gd name="T1" fmla="*/ 3 h 11"/>
                <a:gd name="T2" fmla="*/ 2 w 14"/>
                <a:gd name="T3" fmla="*/ 4 h 11"/>
                <a:gd name="T4" fmla="*/ 4 w 14"/>
                <a:gd name="T5" fmla="*/ 5 h 11"/>
                <a:gd name="T6" fmla="*/ 5 w 14"/>
                <a:gd name="T7" fmla="*/ 6 h 11"/>
                <a:gd name="T8" fmla="*/ 5 w 14"/>
                <a:gd name="T9" fmla="*/ 6 h 11"/>
                <a:gd name="T10" fmla="*/ 5 w 14"/>
                <a:gd name="T11" fmla="*/ 6 h 11"/>
                <a:gd name="T12" fmla="*/ 10 w 14"/>
                <a:gd name="T13" fmla="*/ 10 h 11"/>
                <a:gd name="T14" fmla="*/ 13 w 14"/>
                <a:gd name="T15" fmla="*/ 6 h 11"/>
                <a:gd name="T16" fmla="*/ 8 w 14"/>
                <a:gd name="T17" fmla="*/ 2 h 11"/>
                <a:gd name="T18" fmla="*/ 3 w 14"/>
                <a:gd name="T19" fmla="*/ 0 h 11"/>
                <a:gd name="T20" fmla="*/ 2 w 14"/>
                <a:gd name="T21" fmla="*/ 0 h 11"/>
                <a:gd name="T22" fmla="*/ 1 w 14"/>
                <a:gd name="T2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1" y="3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7"/>
                    <a:pt x="8" y="9"/>
                    <a:pt x="10" y="10"/>
                  </a:cubicBezTo>
                  <a:cubicBezTo>
                    <a:pt x="12" y="11"/>
                    <a:pt x="14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262"/>
            <p:cNvSpPr>
              <a:spLocks/>
            </p:cNvSpPr>
            <p:nvPr/>
          </p:nvSpPr>
          <p:spPr bwMode="auto">
            <a:xfrm>
              <a:off x="-41040050" y="12271918"/>
              <a:ext cx="47625" cy="38100"/>
            </a:xfrm>
            <a:custGeom>
              <a:avLst/>
              <a:gdLst>
                <a:gd name="T0" fmla="*/ 2 w 15"/>
                <a:gd name="T1" fmla="*/ 5 h 12"/>
                <a:gd name="T2" fmla="*/ 2 w 15"/>
                <a:gd name="T3" fmla="*/ 5 h 12"/>
                <a:gd name="T4" fmla="*/ 6 w 15"/>
                <a:gd name="T5" fmla="*/ 7 h 12"/>
                <a:gd name="T6" fmla="*/ 11 w 15"/>
                <a:gd name="T7" fmla="*/ 11 h 12"/>
                <a:gd name="T8" fmla="*/ 14 w 15"/>
                <a:gd name="T9" fmla="*/ 8 h 12"/>
                <a:gd name="T10" fmla="*/ 9 w 15"/>
                <a:gd name="T11" fmla="*/ 3 h 12"/>
                <a:gd name="T12" fmla="*/ 4 w 15"/>
                <a:gd name="T13" fmla="*/ 1 h 12"/>
                <a:gd name="T14" fmla="*/ 4 w 15"/>
                <a:gd name="T15" fmla="*/ 1 h 12"/>
                <a:gd name="T16" fmla="*/ 2 w 15"/>
                <a:gd name="T1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2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4" y="6"/>
                    <a:pt x="6" y="7"/>
                    <a:pt x="6" y="7"/>
                  </a:cubicBezTo>
                  <a:cubicBezTo>
                    <a:pt x="8" y="9"/>
                    <a:pt x="9" y="10"/>
                    <a:pt x="11" y="11"/>
                  </a:cubicBezTo>
                  <a:cubicBezTo>
                    <a:pt x="13" y="12"/>
                    <a:pt x="15" y="10"/>
                    <a:pt x="14" y="8"/>
                  </a:cubicBezTo>
                  <a:cubicBezTo>
                    <a:pt x="13" y="6"/>
                    <a:pt x="11" y="5"/>
                    <a:pt x="9" y="3"/>
                  </a:cubicBezTo>
                  <a:cubicBezTo>
                    <a:pt x="8" y="2"/>
                    <a:pt x="6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3"/>
                    <a:pt x="2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263"/>
            <p:cNvSpPr>
              <a:spLocks/>
            </p:cNvSpPr>
            <p:nvPr/>
          </p:nvSpPr>
          <p:spPr bwMode="auto">
            <a:xfrm>
              <a:off x="-40740013" y="12116343"/>
              <a:ext cx="38100" cy="50800"/>
            </a:xfrm>
            <a:custGeom>
              <a:avLst/>
              <a:gdLst>
                <a:gd name="T0" fmla="*/ 1 w 12"/>
                <a:gd name="T1" fmla="*/ 5 h 16"/>
                <a:gd name="T2" fmla="*/ 1 w 12"/>
                <a:gd name="T3" fmla="*/ 5 h 16"/>
                <a:gd name="T4" fmla="*/ 3 w 12"/>
                <a:gd name="T5" fmla="*/ 7 h 16"/>
                <a:gd name="T6" fmla="*/ 4 w 12"/>
                <a:gd name="T7" fmla="*/ 8 h 16"/>
                <a:gd name="T8" fmla="*/ 6 w 12"/>
                <a:gd name="T9" fmla="*/ 14 h 16"/>
                <a:gd name="T10" fmla="*/ 11 w 12"/>
                <a:gd name="T11" fmla="*/ 12 h 16"/>
                <a:gd name="T12" fmla="*/ 8 w 12"/>
                <a:gd name="T13" fmla="*/ 6 h 16"/>
                <a:gd name="T14" fmla="*/ 5 w 12"/>
                <a:gd name="T15" fmla="*/ 3 h 16"/>
                <a:gd name="T16" fmla="*/ 5 w 12"/>
                <a:gd name="T17" fmla="*/ 2 h 16"/>
                <a:gd name="T18" fmla="*/ 1 w 12"/>
                <a:gd name="T1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4"/>
                  </a:cubicBezTo>
                  <a:cubicBezTo>
                    <a:pt x="7" y="16"/>
                    <a:pt x="12" y="14"/>
                    <a:pt x="11" y="12"/>
                  </a:cubicBezTo>
                  <a:cubicBezTo>
                    <a:pt x="10" y="10"/>
                    <a:pt x="9" y="8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264"/>
            <p:cNvSpPr>
              <a:spLocks/>
            </p:cNvSpPr>
            <p:nvPr/>
          </p:nvSpPr>
          <p:spPr bwMode="auto">
            <a:xfrm>
              <a:off x="-41081325" y="12306843"/>
              <a:ext cx="34925" cy="50800"/>
            </a:xfrm>
            <a:custGeom>
              <a:avLst/>
              <a:gdLst>
                <a:gd name="T0" fmla="*/ 1 w 11"/>
                <a:gd name="T1" fmla="*/ 4 h 16"/>
                <a:gd name="T2" fmla="*/ 1 w 11"/>
                <a:gd name="T3" fmla="*/ 4 h 16"/>
                <a:gd name="T4" fmla="*/ 3 w 11"/>
                <a:gd name="T5" fmla="*/ 7 h 16"/>
                <a:gd name="T6" fmla="*/ 3 w 11"/>
                <a:gd name="T7" fmla="*/ 8 h 16"/>
                <a:gd name="T8" fmla="*/ 6 w 11"/>
                <a:gd name="T9" fmla="*/ 13 h 16"/>
                <a:gd name="T10" fmla="*/ 10 w 11"/>
                <a:gd name="T11" fmla="*/ 11 h 16"/>
                <a:gd name="T12" fmla="*/ 7 w 11"/>
                <a:gd name="T13" fmla="*/ 6 h 16"/>
                <a:gd name="T14" fmla="*/ 5 w 11"/>
                <a:gd name="T15" fmla="*/ 2 h 16"/>
                <a:gd name="T16" fmla="*/ 4 w 11"/>
                <a:gd name="T17" fmla="*/ 2 h 16"/>
                <a:gd name="T18" fmla="*/ 1 w 11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0"/>
                    <a:pt x="5" y="12"/>
                    <a:pt x="6" y="13"/>
                  </a:cubicBezTo>
                  <a:cubicBezTo>
                    <a:pt x="7" y="16"/>
                    <a:pt x="11" y="14"/>
                    <a:pt x="10" y="11"/>
                  </a:cubicBezTo>
                  <a:cubicBezTo>
                    <a:pt x="9" y="9"/>
                    <a:pt x="8" y="8"/>
                    <a:pt x="7" y="6"/>
                  </a:cubicBezTo>
                  <a:cubicBezTo>
                    <a:pt x="7" y="4"/>
                    <a:pt x="6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265"/>
            <p:cNvSpPr>
              <a:spLocks/>
            </p:cNvSpPr>
            <p:nvPr/>
          </p:nvSpPr>
          <p:spPr bwMode="auto">
            <a:xfrm>
              <a:off x="-40809863" y="12125868"/>
              <a:ext cx="22225" cy="47625"/>
            </a:xfrm>
            <a:custGeom>
              <a:avLst/>
              <a:gdLst>
                <a:gd name="T0" fmla="*/ 2 w 7"/>
                <a:gd name="T1" fmla="*/ 2 h 15"/>
                <a:gd name="T2" fmla="*/ 2 w 7"/>
                <a:gd name="T3" fmla="*/ 3 h 15"/>
                <a:gd name="T4" fmla="*/ 2 w 7"/>
                <a:gd name="T5" fmla="*/ 5 h 15"/>
                <a:gd name="T6" fmla="*/ 2 w 7"/>
                <a:gd name="T7" fmla="*/ 6 h 15"/>
                <a:gd name="T8" fmla="*/ 1 w 7"/>
                <a:gd name="T9" fmla="*/ 10 h 15"/>
                <a:gd name="T10" fmla="*/ 6 w 7"/>
                <a:gd name="T11" fmla="*/ 12 h 15"/>
                <a:gd name="T12" fmla="*/ 7 w 7"/>
                <a:gd name="T13" fmla="*/ 7 h 15"/>
                <a:gd name="T14" fmla="*/ 7 w 7"/>
                <a:gd name="T15" fmla="*/ 3 h 15"/>
                <a:gd name="T16" fmla="*/ 7 w 7"/>
                <a:gd name="T17" fmla="*/ 3 h 15"/>
                <a:gd name="T18" fmla="*/ 2 w 7"/>
                <a:gd name="T1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2" y="2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1" y="9"/>
                    <a:pt x="1" y="10"/>
                  </a:cubicBezTo>
                  <a:cubicBezTo>
                    <a:pt x="0" y="14"/>
                    <a:pt x="5" y="15"/>
                    <a:pt x="6" y="12"/>
                  </a:cubicBezTo>
                  <a:cubicBezTo>
                    <a:pt x="6" y="10"/>
                    <a:pt x="7" y="8"/>
                    <a:pt x="7" y="7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3" y="0"/>
                    <a:pt x="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266"/>
            <p:cNvSpPr>
              <a:spLocks/>
            </p:cNvSpPr>
            <p:nvPr/>
          </p:nvSpPr>
          <p:spPr bwMode="auto">
            <a:xfrm>
              <a:off x="-40838438" y="11838531"/>
              <a:ext cx="28575" cy="87313"/>
            </a:xfrm>
            <a:custGeom>
              <a:avLst/>
              <a:gdLst>
                <a:gd name="T0" fmla="*/ 7 w 9"/>
                <a:gd name="T1" fmla="*/ 25 h 27"/>
                <a:gd name="T2" fmla="*/ 8 w 9"/>
                <a:gd name="T3" fmla="*/ 23 h 27"/>
                <a:gd name="T4" fmla="*/ 8 w 9"/>
                <a:gd name="T5" fmla="*/ 13 h 27"/>
                <a:gd name="T6" fmla="*/ 5 w 9"/>
                <a:gd name="T7" fmla="*/ 2 h 27"/>
                <a:gd name="T8" fmla="*/ 1 w 9"/>
                <a:gd name="T9" fmla="*/ 3 h 27"/>
                <a:gd name="T10" fmla="*/ 3 w 9"/>
                <a:gd name="T11" fmla="*/ 23 h 27"/>
                <a:gd name="T12" fmla="*/ 3 w 9"/>
                <a:gd name="T13" fmla="*/ 25 h 27"/>
                <a:gd name="T14" fmla="*/ 7 w 9"/>
                <a:gd name="T1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7">
                  <a:moveTo>
                    <a:pt x="7" y="25"/>
                  </a:moveTo>
                  <a:cubicBezTo>
                    <a:pt x="8" y="24"/>
                    <a:pt x="8" y="24"/>
                    <a:pt x="8" y="23"/>
                  </a:cubicBezTo>
                  <a:cubicBezTo>
                    <a:pt x="9" y="20"/>
                    <a:pt x="8" y="16"/>
                    <a:pt x="8" y="13"/>
                  </a:cubicBezTo>
                  <a:cubicBezTo>
                    <a:pt x="7" y="9"/>
                    <a:pt x="7" y="5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" y="10"/>
                    <a:pt x="5" y="16"/>
                    <a:pt x="3" y="23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3" y="27"/>
                    <a:pt x="7" y="27"/>
                    <a:pt x="7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267"/>
            <p:cNvSpPr>
              <a:spLocks/>
            </p:cNvSpPr>
            <p:nvPr/>
          </p:nvSpPr>
          <p:spPr bwMode="auto">
            <a:xfrm>
              <a:off x="-41116250" y="12043318"/>
              <a:ext cx="38100" cy="95250"/>
            </a:xfrm>
            <a:custGeom>
              <a:avLst/>
              <a:gdLst>
                <a:gd name="T0" fmla="*/ 6 w 12"/>
                <a:gd name="T1" fmla="*/ 27 h 30"/>
                <a:gd name="T2" fmla="*/ 6 w 12"/>
                <a:gd name="T3" fmla="*/ 27 h 30"/>
                <a:gd name="T4" fmla="*/ 10 w 12"/>
                <a:gd name="T5" fmla="*/ 3 h 30"/>
                <a:gd name="T6" fmla="*/ 6 w 12"/>
                <a:gd name="T7" fmla="*/ 4 h 30"/>
                <a:gd name="T8" fmla="*/ 2 w 12"/>
                <a:gd name="T9" fmla="*/ 25 h 30"/>
                <a:gd name="T10" fmla="*/ 1 w 12"/>
                <a:gd name="T11" fmla="*/ 26 h 30"/>
                <a:gd name="T12" fmla="*/ 6 w 12"/>
                <a:gd name="T1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10" y="21"/>
                    <a:pt x="12" y="11"/>
                    <a:pt x="10" y="3"/>
                  </a:cubicBezTo>
                  <a:cubicBezTo>
                    <a:pt x="10" y="0"/>
                    <a:pt x="6" y="2"/>
                    <a:pt x="6" y="4"/>
                  </a:cubicBezTo>
                  <a:cubicBezTo>
                    <a:pt x="5" y="12"/>
                    <a:pt x="6" y="18"/>
                    <a:pt x="2" y="25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0" y="28"/>
                    <a:pt x="4" y="30"/>
                    <a:pt x="6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268"/>
            <p:cNvSpPr>
              <a:spLocks/>
            </p:cNvSpPr>
            <p:nvPr/>
          </p:nvSpPr>
          <p:spPr bwMode="auto">
            <a:xfrm>
              <a:off x="-40762238" y="11838531"/>
              <a:ext cx="41275" cy="90488"/>
            </a:xfrm>
            <a:custGeom>
              <a:avLst/>
              <a:gdLst>
                <a:gd name="T0" fmla="*/ 4 w 13"/>
                <a:gd name="T1" fmla="*/ 26 h 28"/>
                <a:gd name="T2" fmla="*/ 5 w 13"/>
                <a:gd name="T3" fmla="*/ 26 h 28"/>
                <a:gd name="T4" fmla="*/ 12 w 13"/>
                <a:gd name="T5" fmla="*/ 3 h 28"/>
                <a:gd name="T6" fmla="*/ 7 w 13"/>
                <a:gd name="T7" fmla="*/ 2 h 28"/>
                <a:gd name="T8" fmla="*/ 1 w 13"/>
                <a:gd name="T9" fmla="*/ 24 h 28"/>
                <a:gd name="T10" fmla="*/ 0 w 13"/>
                <a:gd name="T11" fmla="*/ 24 h 28"/>
                <a:gd name="T12" fmla="*/ 4 w 13"/>
                <a:gd name="T1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8">
                  <a:moveTo>
                    <a:pt x="4" y="26"/>
                  </a:moveTo>
                  <a:cubicBezTo>
                    <a:pt x="4" y="26"/>
                    <a:pt x="5" y="26"/>
                    <a:pt x="5" y="26"/>
                  </a:cubicBezTo>
                  <a:cubicBezTo>
                    <a:pt x="9" y="20"/>
                    <a:pt x="13" y="11"/>
                    <a:pt x="12" y="3"/>
                  </a:cubicBezTo>
                  <a:cubicBezTo>
                    <a:pt x="12" y="0"/>
                    <a:pt x="8" y="0"/>
                    <a:pt x="7" y="2"/>
                  </a:cubicBezTo>
                  <a:cubicBezTo>
                    <a:pt x="6" y="10"/>
                    <a:pt x="5" y="17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3" y="28"/>
                    <a:pt x="4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269"/>
            <p:cNvSpPr>
              <a:spLocks/>
            </p:cNvSpPr>
            <p:nvPr/>
          </p:nvSpPr>
          <p:spPr bwMode="auto">
            <a:xfrm>
              <a:off x="-41192450" y="12043318"/>
              <a:ext cx="31750" cy="82550"/>
            </a:xfrm>
            <a:custGeom>
              <a:avLst/>
              <a:gdLst>
                <a:gd name="T0" fmla="*/ 10 w 10"/>
                <a:gd name="T1" fmla="*/ 23 h 26"/>
                <a:gd name="T2" fmla="*/ 10 w 10"/>
                <a:gd name="T3" fmla="*/ 23 h 26"/>
                <a:gd name="T4" fmla="*/ 5 w 10"/>
                <a:gd name="T5" fmla="*/ 2 h 26"/>
                <a:gd name="T6" fmla="*/ 1 w 10"/>
                <a:gd name="T7" fmla="*/ 5 h 26"/>
                <a:gd name="T8" fmla="*/ 5 w 10"/>
                <a:gd name="T9" fmla="*/ 23 h 26"/>
                <a:gd name="T10" fmla="*/ 6 w 10"/>
                <a:gd name="T11" fmla="*/ 23 h 26"/>
                <a:gd name="T12" fmla="*/ 10 w 10"/>
                <a:gd name="T1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6"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16"/>
                    <a:pt x="9" y="7"/>
                    <a:pt x="5" y="2"/>
                  </a:cubicBezTo>
                  <a:cubicBezTo>
                    <a:pt x="3" y="0"/>
                    <a:pt x="0" y="2"/>
                    <a:pt x="1" y="5"/>
                  </a:cubicBezTo>
                  <a:cubicBezTo>
                    <a:pt x="3" y="11"/>
                    <a:pt x="5" y="16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6"/>
                    <a:pt x="10" y="26"/>
                    <a:pt x="10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270"/>
            <p:cNvSpPr>
              <a:spLocks/>
            </p:cNvSpPr>
            <p:nvPr/>
          </p:nvSpPr>
          <p:spPr bwMode="auto">
            <a:xfrm>
              <a:off x="-41290875" y="12097293"/>
              <a:ext cx="69850" cy="73025"/>
            </a:xfrm>
            <a:custGeom>
              <a:avLst/>
              <a:gdLst>
                <a:gd name="T0" fmla="*/ 3 w 22"/>
                <a:gd name="T1" fmla="*/ 6 h 23"/>
                <a:gd name="T2" fmla="*/ 15 w 22"/>
                <a:gd name="T3" fmla="*/ 20 h 23"/>
                <a:gd name="T4" fmla="*/ 16 w 22"/>
                <a:gd name="T5" fmla="*/ 22 h 23"/>
                <a:gd name="T6" fmla="*/ 20 w 22"/>
                <a:gd name="T7" fmla="*/ 18 h 23"/>
                <a:gd name="T8" fmla="*/ 19 w 22"/>
                <a:gd name="T9" fmla="*/ 17 h 23"/>
                <a:gd name="T10" fmla="*/ 14 w 22"/>
                <a:gd name="T11" fmla="*/ 9 h 23"/>
                <a:gd name="T12" fmla="*/ 6 w 22"/>
                <a:gd name="T13" fmla="*/ 1 h 23"/>
                <a:gd name="T14" fmla="*/ 3 w 22"/>
                <a:gd name="T15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3">
                  <a:moveTo>
                    <a:pt x="3" y="6"/>
                  </a:moveTo>
                  <a:cubicBezTo>
                    <a:pt x="8" y="9"/>
                    <a:pt x="13" y="14"/>
                    <a:pt x="15" y="20"/>
                  </a:cubicBezTo>
                  <a:cubicBezTo>
                    <a:pt x="16" y="21"/>
                    <a:pt x="16" y="21"/>
                    <a:pt x="16" y="22"/>
                  </a:cubicBezTo>
                  <a:cubicBezTo>
                    <a:pt x="19" y="23"/>
                    <a:pt x="22" y="20"/>
                    <a:pt x="20" y="18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18" y="14"/>
                    <a:pt x="16" y="11"/>
                    <a:pt x="14" y="9"/>
                  </a:cubicBezTo>
                  <a:cubicBezTo>
                    <a:pt x="12" y="6"/>
                    <a:pt x="9" y="3"/>
                    <a:pt x="6" y="1"/>
                  </a:cubicBezTo>
                  <a:cubicBezTo>
                    <a:pt x="3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271"/>
            <p:cNvSpPr>
              <a:spLocks/>
            </p:cNvSpPr>
            <p:nvPr/>
          </p:nvSpPr>
          <p:spPr bwMode="auto">
            <a:xfrm>
              <a:off x="-40932100" y="11879806"/>
              <a:ext cx="68262" cy="77788"/>
            </a:xfrm>
            <a:custGeom>
              <a:avLst/>
              <a:gdLst>
                <a:gd name="T0" fmla="*/ 3 w 21"/>
                <a:gd name="T1" fmla="*/ 7 h 24"/>
                <a:gd name="T2" fmla="*/ 15 w 21"/>
                <a:gd name="T3" fmla="*/ 21 h 24"/>
                <a:gd name="T4" fmla="*/ 15 w 21"/>
                <a:gd name="T5" fmla="*/ 22 h 24"/>
                <a:gd name="T6" fmla="*/ 20 w 21"/>
                <a:gd name="T7" fmla="*/ 19 h 24"/>
                <a:gd name="T8" fmla="*/ 19 w 21"/>
                <a:gd name="T9" fmla="*/ 18 h 24"/>
                <a:gd name="T10" fmla="*/ 14 w 21"/>
                <a:gd name="T11" fmla="*/ 9 h 24"/>
                <a:gd name="T12" fmla="*/ 5 w 21"/>
                <a:gd name="T13" fmla="*/ 2 h 24"/>
                <a:gd name="T14" fmla="*/ 3 w 21"/>
                <a:gd name="T15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4">
                  <a:moveTo>
                    <a:pt x="3" y="7"/>
                  </a:moveTo>
                  <a:cubicBezTo>
                    <a:pt x="8" y="10"/>
                    <a:pt x="13" y="15"/>
                    <a:pt x="15" y="21"/>
                  </a:cubicBezTo>
                  <a:cubicBezTo>
                    <a:pt x="15" y="21"/>
                    <a:pt x="15" y="22"/>
                    <a:pt x="15" y="22"/>
                  </a:cubicBezTo>
                  <a:cubicBezTo>
                    <a:pt x="17" y="24"/>
                    <a:pt x="21" y="21"/>
                    <a:pt x="20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7" y="15"/>
                    <a:pt x="16" y="12"/>
                    <a:pt x="14" y="9"/>
                  </a:cubicBezTo>
                  <a:cubicBezTo>
                    <a:pt x="11" y="7"/>
                    <a:pt x="8" y="4"/>
                    <a:pt x="5" y="2"/>
                  </a:cubicBezTo>
                  <a:cubicBezTo>
                    <a:pt x="2" y="0"/>
                    <a:pt x="0" y="5"/>
                    <a:pt x="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272"/>
            <p:cNvSpPr>
              <a:spLocks/>
            </p:cNvSpPr>
            <p:nvPr/>
          </p:nvSpPr>
          <p:spPr bwMode="auto">
            <a:xfrm>
              <a:off x="-41144825" y="12316368"/>
              <a:ext cx="19050" cy="50800"/>
            </a:xfrm>
            <a:custGeom>
              <a:avLst/>
              <a:gdLst>
                <a:gd name="T0" fmla="*/ 0 w 6"/>
                <a:gd name="T1" fmla="*/ 2 h 16"/>
                <a:gd name="T2" fmla="*/ 0 w 6"/>
                <a:gd name="T3" fmla="*/ 3 h 16"/>
                <a:gd name="T4" fmla="*/ 0 w 6"/>
                <a:gd name="T5" fmla="*/ 9 h 16"/>
                <a:gd name="T6" fmla="*/ 0 w 6"/>
                <a:gd name="T7" fmla="*/ 10 h 16"/>
                <a:gd name="T8" fmla="*/ 0 w 6"/>
                <a:gd name="T9" fmla="*/ 9 h 16"/>
                <a:gd name="T10" fmla="*/ 0 w 6"/>
                <a:gd name="T11" fmla="*/ 10 h 16"/>
                <a:gd name="T12" fmla="*/ 0 w 6"/>
                <a:gd name="T13" fmla="*/ 11 h 16"/>
                <a:gd name="T14" fmla="*/ 0 w 6"/>
                <a:gd name="T15" fmla="*/ 14 h 16"/>
                <a:gd name="T16" fmla="*/ 4 w 6"/>
                <a:gd name="T17" fmla="*/ 15 h 16"/>
                <a:gd name="T18" fmla="*/ 5 w 6"/>
                <a:gd name="T19" fmla="*/ 9 h 16"/>
                <a:gd name="T20" fmla="*/ 5 w 6"/>
                <a:gd name="T21" fmla="*/ 3 h 16"/>
                <a:gd name="T22" fmla="*/ 5 w 6"/>
                <a:gd name="T23" fmla="*/ 3 h 16"/>
                <a:gd name="T24" fmla="*/ 0 w 6"/>
                <a:gd name="T2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16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5"/>
                    <a:pt x="1" y="7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3" y="16"/>
                    <a:pt x="4" y="15"/>
                  </a:cubicBezTo>
                  <a:cubicBezTo>
                    <a:pt x="5" y="13"/>
                    <a:pt x="5" y="11"/>
                    <a:pt x="5" y="9"/>
                  </a:cubicBezTo>
                  <a:cubicBezTo>
                    <a:pt x="6" y="7"/>
                    <a:pt x="5" y="5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273"/>
            <p:cNvSpPr>
              <a:spLocks/>
            </p:cNvSpPr>
            <p:nvPr/>
          </p:nvSpPr>
          <p:spPr bwMode="auto">
            <a:xfrm>
              <a:off x="-41144825" y="1234494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274"/>
            <p:cNvSpPr>
              <a:spLocks/>
            </p:cNvSpPr>
            <p:nvPr/>
          </p:nvSpPr>
          <p:spPr bwMode="auto">
            <a:xfrm>
              <a:off x="-40919400" y="12651331"/>
              <a:ext cx="430212" cy="228600"/>
            </a:xfrm>
            <a:custGeom>
              <a:avLst/>
              <a:gdLst>
                <a:gd name="T0" fmla="*/ 13 w 135"/>
                <a:gd name="T1" fmla="*/ 34 h 72"/>
                <a:gd name="T2" fmla="*/ 3 w 135"/>
                <a:gd name="T3" fmla="*/ 33 h 72"/>
                <a:gd name="T4" fmla="*/ 2 w 135"/>
                <a:gd name="T5" fmla="*/ 41 h 72"/>
                <a:gd name="T6" fmla="*/ 79 w 135"/>
                <a:gd name="T7" fmla="*/ 66 h 72"/>
                <a:gd name="T8" fmla="*/ 135 w 135"/>
                <a:gd name="T9" fmla="*/ 6 h 72"/>
                <a:gd name="T10" fmla="*/ 135 w 135"/>
                <a:gd name="T11" fmla="*/ 5 h 72"/>
                <a:gd name="T12" fmla="*/ 130 w 135"/>
                <a:gd name="T13" fmla="*/ 0 h 72"/>
                <a:gd name="T14" fmla="*/ 124 w 135"/>
                <a:gd name="T15" fmla="*/ 5 h 72"/>
                <a:gd name="T16" fmla="*/ 75 w 135"/>
                <a:gd name="T17" fmla="*/ 55 h 72"/>
                <a:gd name="T18" fmla="*/ 13 w 135"/>
                <a:gd name="T19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72">
                  <a:moveTo>
                    <a:pt x="13" y="34"/>
                  </a:moveTo>
                  <a:cubicBezTo>
                    <a:pt x="10" y="31"/>
                    <a:pt x="6" y="31"/>
                    <a:pt x="3" y="33"/>
                  </a:cubicBezTo>
                  <a:cubicBezTo>
                    <a:pt x="1" y="35"/>
                    <a:pt x="0" y="38"/>
                    <a:pt x="2" y="41"/>
                  </a:cubicBezTo>
                  <a:cubicBezTo>
                    <a:pt x="19" y="63"/>
                    <a:pt x="51" y="72"/>
                    <a:pt x="79" y="66"/>
                  </a:cubicBezTo>
                  <a:cubicBezTo>
                    <a:pt x="112" y="59"/>
                    <a:pt x="132" y="36"/>
                    <a:pt x="135" y="6"/>
                  </a:cubicBezTo>
                  <a:cubicBezTo>
                    <a:pt x="135" y="6"/>
                    <a:pt x="135" y="5"/>
                    <a:pt x="135" y="5"/>
                  </a:cubicBezTo>
                  <a:cubicBezTo>
                    <a:pt x="135" y="2"/>
                    <a:pt x="133" y="0"/>
                    <a:pt x="130" y="0"/>
                  </a:cubicBezTo>
                  <a:cubicBezTo>
                    <a:pt x="127" y="0"/>
                    <a:pt x="124" y="2"/>
                    <a:pt x="124" y="5"/>
                  </a:cubicBezTo>
                  <a:cubicBezTo>
                    <a:pt x="122" y="31"/>
                    <a:pt x="103" y="50"/>
                    <a:pt x="75" y="55"/>
                  </a:cubicBezTo>
                  <a:cubicBezTo>
                    <a:pt x="53" y="58"/>
                    <a:pt x="27" y="53"/>
                    <a:pt x="13" y="34"/>
                  </a:cubicBezTo>
                  <a:close/>
                </a:path>
              </a:pathLst>
            </a:custGeom>
            <a:solidFill>
              <a:srgbClr val="E8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275"/>
            <p:cNvSpPr>
              <a:spLocks/>
            </p:cNvSpPr>
            <p:nvPr/>
          </p:nvSpPr>
          <p:spPr bwMode="auto">
            <a:xfrm>
              <a:off x="-41214675" y="11657556"/>
              <a:ext cx="161925" cy="196850"/>
            </a:xfrm>
            <a:custGeom>
              <a:avLst/>
              <a:gdLst>
                <a:gd name="T0" fmla="*/ 26 w 51"/>
                <a:gd name="T1" fmla="*/ 57 h 62"/>
                <a:gd name="T2" fmla="*/ 50 w 51"/>
                <a:gd name="T3" fmla="*/ 51 h 62"/>
                <a:gd name="T4" fmla="*/ 47 w 51"/>
                <a:gd name="T5" fmla="*/ 18 h 62"/>
                <a:gd name="T6" fmla="*/ 23 w 51"/>
                <a:gd name="T7" fmla="*/ 0 h 62"/>
                <a:gd name="T8" fmla="*/ 12 w 51"/>
                <a:gd name="T9" fmla="*/ 3 h 62"/>
                <a:gd name="T10" fmla="*/ 4 w 51"/>
                <a:gd name="T11" fmla="*/ 14 h 62"/>
                <a:gd name="T12" fmla="*/ 11 w 51"/>
                <a:gd name="T13" fmla="*/ 62 h 62"/>
                <a:gd name="T14" fmla="*/ 26 w 51"/>
                <a:gd name="T15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2">
                  <a:moveTo>
                    <a:pt x="26" y="57"/>
                  </a:moveTo>
                  <a:cubicBezTo>
                    <a:pt x="33" y="55"/>
                    <a:pt x="41" y="53"/>
                    <a:pt x="50" y="51"/>
                  </a:cubicBezTo>
                  <a:cubicBezTo>
                    <a:pt x="51" y="40"/>
                    <a:pt x="51" y="29"/>
                    <a:pt x="47" y="18"/>
                  </a:cubicBezTo>
                  <a:cubicBezTo>
                    <a:pt x="42" y="8"/>
                    <a:pt x="33" y="1"/>
                    <a:pt x="23" y="0"/>
                  </a:cubicBezTo>
                  <a:cubicBezTo>
                    <a:pt x="20" y="0"/>
                    <a:pt x="15" y="1"/>
                    <a:pt x="12" y="3"/>
                  </a:cubicBezTo>
                  <a:cubicBezTo>
                    <a:pt x="8" y="5"/>
                    <a:pt x="6" y="10"/>
                    <a:pt x="4" y="14"/>
                  </a:cubicBezTo>
                  <a:cubicBezTo>
                    <a:pt x="0" y="30"/>
                    <a:pt x="5" y="47"/>
                    <a:pt x="11" y="62"/>
                  </a:cubicBezTo>
                  <a:cubicBezTo>
                    <a:pt x="16" y="61"/>
                    <a:pt x="21" y="59"/>
                    <a:pt x="26" y="57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276"/>
            <p:cNvSpPr>
              <a:spLocks/>
            </p:cNvSpPr>
            <p:nvPr/>
          </p:nvSpPr>
          <p:spPr bwMode="auto">
            <a:xfrm>
              <a:off x="-41600438" y="11829006"/>
              <a:ext cx="168275" cy="192088"/>
            </a:xfrm>
            <a:custGeom>
              <a:avLst/>
              <a:gdLst>
                <a:gd name="T0" fmla="*/ 27 w 53"/>
                <a:gd name="T1" fmla="*/ 60 h 60"/>
                <a:gd name="T2" fmla="*/ 53 w 53"/>
                <a:gd name="T3" fmla="*/ 42 h 60"/>
                <a:gd name="T4" fmla="*/ 42 w 53"/>
                <a:gd name="T5" fmla="*/ 18 h 60"/>
                <a:gd name="T6" fmla="*/ 31 w 53"/>
                <a:gd name="T7" fmla="*/ 6 h 60"/>
                <a:gd name="T8" fmla="*/ 19 w 53"/>
                <a:gd name="T9" fmla="*/ 0 h 60"/>
                <a:gd name="T10" fmla="*/ 16 w 53"/>
                <a:gd name="T11" fmla="*/ 0 h 60"/>
                <a:gd name="T12" fmla="*/ 16 w 53"/>
                <a:gd name="T13" fmla="*/ 0 h 60"/>
                <a:gd name="T14" fmla="*/ 14 w 53"/>
                <a:gd name="T15" fmla="*/ 0 h 60"/>
                <a:gd name="T16" fmla="*/ 12 w 53"/>
                <a:gd name="T17" fmla="*/ 0 h 60"/>
                <a:gd name="T18" fmla="*/ 11 w 53"/>
                <a:gd name="T19" fmla="*/ 0 h 60"/>
                <a:gd name="T20" fmla="*/ 10 w 53"/>
                <a:gd name="T21" fmla="*/ 0 h 60"/>
                <a:gd name="T22" fmla="*/ 7 w 53"/>
                <a:gd name="T23" fmla="*/ 1 h 60"/>
                <a:gd name="T24" fmla="*/ 7 w 53"/>
                <a:gd name="T25" fmla="*/ 1 h 60"/>
                <a:gd name="T26" fmla="*/ 6 w 53"/>
                <a:gd name="T27" fmla="*/ 2 h 60"/>
                <a:gd name="T28" fmla="*/ 4 w 53"/>
                <a:gd name="T29" fmla="*/ 3 h 60"/>
                <a:gd name="T30" fmla="*/ 3 w 53"/>
                <a:gd name="T31" fmla="*/ 5 h 60"/>
                <a:gd name="T32" fmla="*/ 2 w 53"/>
                <a:gd name="T33" fmla="*/ 5 h 60"/>
                <a:gd name="T34" fmla="*/ 2 w 53"/>
                <a:gd name="T35" fmla="*/ 6 h 60"/>
                <a:gd name="T36" fmla="*/ 1 w 53"/>
                <a:gd name="T37" fmla="*/ 8 h 60"/>
                <a:gd name="T38" fmla="*/ 1 w 53"/>
                <a:gd name="T39" fmla="*/ 8 h 60"/>
                <a:gd name="T40" fmla="*/ 1 w 53"/>
                <a:gd name="T41" fmla="*/ 8 h 60"/>
                <a:gd name="T42" fmla="*/ 0 w 53"/>
                <a:gd name="T43" fmla="*/ 10 h 60"/>
                <a:gd name="T44" fmla="*/ 0 w 53"/>
                <a:gd name="T45" fmla="*/ 13 h 60"/>
                <a:gd name="T46" fmla="*/ 0 w 53"/>
                <a:gd name="T47" fmla="*/ 15 h 60"/>
                <a:gd name="T48" fmla="*/ 0 w 53"/>
                <a:gd name="T49" fmla="*/ 19 h 60"/>
                <a:gd name="T50" fmla="*/ 2 w 53"/>
                <a:gd name="T51" fmla="*/ 26 h 60"/>
                <a:gd name="T52" fmla="*/ 16 w 53"/>
                <a:gd name="T53" fmla="*/ 48 h 60"/>
                <a:gd name="T54" fmla="*/ 27 w 53"/>
                <a:gd name="T5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" h="60">
                  <a:moveTo>
                    <a:pt x="27" y="60"/>
                  </a:moveTo>
                  <a:cubicBezTo>
                    <a:pt x="35" y="53"/>
                    <a:pt x="44" y="47"/>
                    <a:pt x="53" y="42"/>
                  </a:cubicBezTo>
                  <a:cubicBezTo>
                    <a:pt x="51" y="33"/>
                    <a:pt x="47" y="25"/>
                    <a:pt x="42" y="18"/>
                  </a:cubicBezTo>
                  <a:cubicBezTo>
                    <a:pt x="39" y="13"/>
                    <a:pt x="35" y="9"/>
                    <a:pt x="31" y="6"/>
                  </a:cubicBezTo>
                  <a:cubicBezTo>
                    <a:pt x="28" y="3"/>
                    <a:pt x="23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2"/>
                    <a:pt x="0" y="15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0"/>
                    <a:pt x="1" y="24"/>
                    <a:pt x="2" y="26"/>
                  </a:cubicBezTo>
                  <a:cubicBezTo>
                    <a:pt x="5" y="34"/>
                    <a:pt x="10" y="41"/>
                    <a:pt x="16" y="48"/>
                  </a:cubicBezTo>
                  <a:cubicBezTo>
                    <a:pt x="19" y="52"/>
                    <a:pt x="23" y="56"/>
                    <a:pt x="27" y="6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25" name="图片 2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11" y="3039161"/>
            <a:ext cx="2924226" cy="3087148"/>
          </a:xfrm>
          <a:prstGeom prst="rect">
            <a:avLst/>
          </a:prstGeom>
        </p:spPr>
      </p:pic>
      <p:sp>
        <p:nvSpPr>
          <p:cNvPr id="226" name="椭圆 225"/>
          <p:cNvSpPr/>
          <p:nvPr/>
        </p:nvSpPr>
        <p:spPr>
          <a:xfrm>
            <a:off x="-1715928" y="1844361"/>
            <a:ext cx="6506184" cy="5970821"/>
          </a:xfrm>
          <a:prstGeom prst="ellipse">
            <a:avLst/>
          </a:prstGeom>
          <a:noFill/>
          <a:ln w="57150">
            <a:solidFill>
              <a:srgbClr val="418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8" name="组合 227"/>
          <p:cNvGrpSpPr/>
          <p:nvPr/>
        </p:nvGrpSpPr>
        <p:grpSpPr>
          <a:xfrm>
            <a:off x="2824933" y="2020963"/>
            <a:ext cx="2055054" cy="1401386"/>
            <a:chOff x="3021461" y="1895487"/>
            <a:chExt cx="1615168" cy="1608349"/>
          </a:xfrm>
        </p:grpSpPr>
        <p:sp>
          <p:nvSpPr>
            <p:cNvPr id="227" name="椭圆 226"/>
            <p:cNvSpPr/>
            <p:nvPr/>
          </p:nvSpPr>
          <p:spPr>
            <a:xfrm>
              <a:off x="3024871" y="1895487"/>
              <a:ext cx="1608349" cy="1608349"/>
            </a:xfrm>
            <a:prstGeom prst="ellipse">
              <a:avLst/>
            </a:prstGeom>
            <a:solidFill>
              <a:srgbClr val="4180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3021461" y="2237996"/>
              <a:ext cx="1615168" cy="1077218"/>
            </a:xfrm>
            <a:prstGeom prst="rect">
              <a:avLst/>
            </a:prstGeom>
            <a:noFill/>
            <a:effectLst>
              <a:outerShdw blurRad="254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spc="-150" dirty="0">
                  <a:solidFill>
                    <a:srgbClr val="F9A6DE"/>
                  </a:solidFill>
                  <a:latin typeface="方正胖娃简体" panose="03000509000000000000" pitchFamily="65" charset="-122"/>
                  <a:ea typeface="方正胖娃简体" panose="03000509000000000000" pitchFamily="65" charset="-122"/>
                </a:rPr>
                <a:t>contents</a:t>
              </a:r>
              <a:endParaRPr lang="zh-CN" altLang="en-US" sz="3200" spc="-150" dirty="0">
                <a:solidFill>
                  <a:srgbClr val="F9A6DE"/>
                </a:solidFill>
                <a:latin typeface="方正胖娃简体" panose="03000509000000000000" pitchFamily="65" charset="-122"/>
                <a:ea typeface="方正胖娃简体" panose="03000509000000000000" pitchFamily="65" charset="-122"/>
              </a:endParaRPr>
            </a:p>
          </p:txBody>
        </p:sp>
      </p:grpSp>
      <p:sp>
        <p:nvSpPr>
          <p:cNvPr id="230" name="矩形: 圆角 229"/>
          <p:cNvSpPr/>
          <p:nvPr/>
        </p:nvSpPr>
        <p:spPr>
          <a:xfrm>
            <a:off x="7659683" y="3530770"/>
            <a:ext cx="3523616" cy="822148"/>
          </a:xfrm>
          <a:prstGeom prst="roundRect">
            <a:avLst>
              <a:gd name="adj" fmla="val 26494"/>
            </a:avLst>
          </a:prstGeom>
          <a:solidFill>
            <a:srgbClr val="CDE6FF"/>
          </a:solidFill>
          <a:ln w="76200">
            <a:solidFill>
              <a:srgbClr val="418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1" name="矩形: 圆角 230"/>
          <p:cNvSpPr/>
          <p:nvPr/>
        </p:nvSpPr>
        <p:spPr>
          <a:xfrm>
            <a:off x="6837960" y="5081857"/>
            <a:ext cx="3539267" cy="841395"/>
          </a:xfrm>
          <a:prstGeom prst="roundRect">
            <a:avLst>
              <a:gd name="adj" fmla="val 26494"/>
            </a:avLst>
          </a:prstGeom>
          <a:solidFill>
            <a:srgbClr val="F4D0E4"/>
          </a:solidFill>
          <a:ln w="76200">
            <a:solidFill>
              <a:srgbClr val="E05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2" name="矩形 231"/>
          <p:cNvSpPr/>
          <p:nvPr/>
        </p:nvSpPr>
        <p:spPr>
          <a:xfrm>
            <a:off x="6793954" y="67373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80C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text title</a:t>
            </a:r>
          </a:p>
        </p:txBody>
      </p:sp>
      <p:sp>
        <p:nvSpPr>
          <p:cNvPr id="233" name="矩形 232"/>
          <p:cNvSpPr/>
          <p:nvPr/>
        </p:nvSpPr>
        <p:spPr>
          <a:xfrm>
            <a:off x="6987872" y="5255331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80C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text title</a:t>
            </a:r>
          </a:p>
        </p:txBody>
      </p:sp>
      <p:sp>
        <p:nvSpPr>
          <p:cNvPr id="234" name="矩形 233"/>
          <p:cNvSpPr/>
          <p:nvPr/>
        </p:nvSpPr>
        <p:spPr>
          <a:xfrm>
            <a:off x="7717362" y="2140393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E0559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text title</a:t>
            </a:r>
          </a:p>
        </p:txBody>
      </p:sp>
      <p:sp>
        <p:nvSpPr>
          <p:cNvPr id="235" name="矩形 234"/>
          <p:cNvSpPr/>
          <p:nvPr/>
        </p:nvSpPr>
        <p:spPr>
          <a:xfrm>
            <a:off x="7758639" y="366576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E0559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text title</a:t>
            </a:r>
          </a:p>
        </p:txBody>
      </p:sp>
    </p:spTree>
    <p:extLst>
      <p:ext uri="{BB962C8B-B14F-4D97-AF65-F5344CB8AC3E}">
        <p14:creationId xmlns:p14="http://schemas.microsoft.com/office/powerpoint/2010/main" val="3830022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l="58947" t="30284" r="1418" b="30284"/>
          <a:stretch>
            <a:fillRect/>
          </a:stretch>
        </p:blipFill>
        <p:spPr>
          <a:xfrm>
            <a:off x="-52600" y="0"/>
            <a:ext cx="12263391" cy="6862987"/>
          </a:xfrm>
          <a:custGeom>
            <a:avLst/>
            <a:gdLst>
              <a:gd name="connsiteX0" fmla="*/ 0 w 4832291"/>
              <a:gd name="connsiteY0" fmla="*/ 0 h 2704305"/>
              <a:gd name="connsiteX1" fmla="*/ 4832291 w 4832291"/>
              <a:gd name="connsiteY1" fmla="*/ 0 h 2704305"/>
              <a:gd name="connsiteX2" fmla="*/ 4832291 w 4832291"/>
              <a:gd name="connsiteY2" fmla="*/ 2704305 h 2704305"/>
              <a:gd name="connsiteX3" fmla="*/ 0 w 4832291"/>
              <a:gd name="connsiteY3" fmla="*/ 2704305 h 2704305"/>
              <a:gd name="connsiteX4" fmla="*/ 0 w 4832291"/>
              <a:gd name="connsiteY4" fmla="*/ 0 h 270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291" h="2704305">
                <a:moveTo>
                  <a:pt x="0" y="0"/>
                </a:moveTo>
                <a:lnTo>
                  <a:pt x="4832291" y="0"/>
                </a:lnTo>
                <a:lnTo>
                  <a:pt x="4832291" y="2704305"/>
                </a:lnTo>
                <a:lnTo>
                  <a:pt x="0" y="270430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9" name="组合 18"/>
          <p:cNvGrpSpPr/>
          <p:nvPr/>
        </p:nvGrpSpPr>
        <p:grpSpPr>
          <a:xfrm>
            <a:off x="1475645" y="293057"/>
            <a:ext cx="9240710" cy="5907718"/>
            <a:chOff x="1992313" y="411163"/>
            <a:chExt cx="9537700" cy="6097588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992313" y="411163"/>
              <a:ext cx="9421812" cy="5888038"/>
            </a:xfrm>
            <a:custGeom>
              <a:avLst/>
              <a:gdLst>
                <a:gd name="T0" fmla="*/ 2737 w 2923"/>
                <a:gd name="T1" fmla="*/ 108 h 1828"/>
                <a:gd name="T2" fmla="*/ 186 w 2923"/>
                <a:gd name="T3" fmla="*/ 127 h 1828"/>
                <a:gd name="T4" fmla="*/ 240 w 2923"/>
                <a:gd name="T5" fmla="*/ 1632 h 1828"/>
                <a:gd name="T6" fmla="*/ 2745 w 2923"/>
                <a:gd name="T7" fmla="*/ 1632 h 1828"/>
                <a:gd name="T8" fmla="*/ 2737 w 2923"/>
                <a:gd name="T9" fmla="*/ 108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3" h="1828">
                  <a:moveTo>
                    <a:pt x="2737" y="108"/>
                  </a:moveTo>
                  <a:cubicBezTo>
                    <a:pt x="2737" y="108"/>
                    <a:pt x="1176" y="0"/>
                    <a:pt x="186" y="127"/>
                  </a:cubicBezTo>
                  <a:cubicBezTo>
                    <a:pt x="186" y="127"/>
                    <a:pt x="0" y="1265"/>
                    <a:pt x="240" y="1632"/>
                  </a:cubicBezTo>
                  <a:cubicBezTo>
                    <a:pt x="240" y="1632"/>
                    <a:pt x="1740" y="1828"/>
                    <a:pt x="2745" y="1632"/>
                  </a:cubicBezTo>
                  <a:cubicBezTo>
                    <a:pt x="2745" y="1632"/>
                    <a:pt x="2923" y="329"/>
                    <a:pt x="2737" y="108"/>
                  </a:cubicBezTo>
                  <a:close/>
                </a:path>
              </a:pathLst>
            </a:custGeom>
            <a:solidFill>
              <a:srgbClr val="FFE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108201" y="620713"/>
              <a:ext cx="9421812" cy="5888038"/>
            </a:xfrm>
            <a:custGeom>
              <a:avLst/>
              <a:gdLst>
                <a:gd name="T0" fmla="*/ 186 w 2923"/>
                <a:gd name="T1" fmla="*/ 127 h 1828"/>
                <a:gd name="T2" fmla="*/ 240 w 2923"/>
                <a:gd name="T3" fmla="*/ 1632 h 1828"/>
                <a:gd name="T4" fmla="*/ 2745 w 2923"/>
                <a:gd name="T5" fmla="*/ 1632 h 1828"/>
                <a:gd name="T6" fmla="*/ 2737 w 2923"/>
                <a:gd name="T7" fmla="*/ 108 h 1828"/>
                <a:gd name="T8" fmla="*/ 186 w 2923"/>
                <a:gd name="T9" fmla="*/ 12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3" h="1828">
                  <a:moveTo>
                    <a:pt x="186" y="127"/>
                  </a:moveTo>
                  <a:cubicBezTo>
                    <a:pt x="186" y="127"/>
                    <a:pt x="0" y="1265"/>
                    <a:pt x="240" y="1632"/>
                  </a:cubicBezTo>
                  <a:cubicBezTo>
                    <a:pt x="240" y="1632"/>
                    <a:pt x="1740" y="1828"/>
                    <a:pt x="2745" y="1632"/>
                  </a:cubicBezTo>
                  <a:cubicBezTo>
                    <a:pt x="2745" y="1632"/>
                    <a:pt x="2923" y="329"/>
                    <a:pt x="2737" y="108"/>
                  </a:cubicBezTo>
                  <a:cubicBezTo>
                    <a:pt x="2737" y="108"/>
                    <a:pt x="1176" y="0"/>
                    <a:pt x="186" y="127"/>
                  </a:cubicBez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20963" y="1017588"/>
              <a:ext cx="8402637" cy="5075238"/>
            </a:xfrm>
            <a:custGeom>
              <a:avLst/>
              <a:gdLst>
                <a:gd name="T0" fmla="*/ 166 w 2607"/>
                <a:gd name="T1" fmla="*/ 109 h 1576"/>
                <a:gd name="T2" fmla="*/ 214 w 2607"/>
                <a:gd name="T3" fmla="*/ 1407 h 1576"/>
                <a:gd name="T4" fmla="*/ 2448 w 2607"/>
                <a:gd name="T5" fmla="*/ 1407 h 1576"/>
                <a:gd name="T6" fmla="*/ 2441 w 2607"/>
                <a:gd name="T7" fmla="*/ 93 h 1576"/>
                <a:gd name="T8" fmla="*/ 166 w 2607"/>
                <a:gd name="T9" fmla="*/ 109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7" h="1576">
                  <a:moveTo>
                    <a:pt x="166" y="109"/>
                  </a:moveTo>
                  <a:cubicBezTo>
                    <a:pt x="166" y="109"/>
                    <a:pt x="0" y="1090"/>
                    <a:pt x="214" y="1407"/>
                  </a:cubicBezTo>
                  <a:cubicBezTo>
                    <a:pt x="214" y="1407"/>
                    <a:pt x="1552" y="1576"/>
                    <a:pt x="2448" y="1407"/>
                  </a:cubicBezTo>
                  <a:cubicBezTo>
                    <a:pt x="2448" y="1407"/>
                    <a:pt x="2607" y="283"/>
                    <a:pt x="2441" y="93"/>
                  </a:cubicBezTo>
                  <a:cubicBezTo>
                    <a:pt x="2441" y="93"/>
                    <a:pt x="1048" y="0"/>
                    <a:pt x="166" y="10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792413" y="1174751"/>
              <a:ext cx="8064500" cy="4754563"/>
            </a:xfrm>
            <a:custGeom>
              <a:avLst/>
              <a:gdLst>
                <a:gd name="T0" fmla="*/ 159 w 2502"/>
                <a:gd name="T1" fmla="*/ 102 h 1476"/>
                <a:gd name="T2" fmla="*/ 205 w 2502"/>
                <a:gd name="T3" fmla="*/ 1317 h 1476"/>
                <a:gd name="T4" fmla="*/ 2349 w 2502"/>
                <a:gd name="T5" fmla="*/ 1317 h 1476"/>
                <a:gd name="T6" fmla="*/ 2343 w 2502"/>
                <a:gd name="T7" fmla="*/ 87 h 1476"/>
                <a:gd name="T8" fmla="*/ 159 w 2502"/>
                <a:gd name="T9" fmla="*/ 102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2" h="1476">
                  <a:moveTo>
                    <a:pt x="159" y="102"/>
                  </a:moveTo>
                  <a:cubicBezTo>
                    <a:pt x="159" y="102"/>
                    <a:pt x="0" y="1021"/>
                    <a:pt x="205" y="1317"/>
                  </a:cubicBezTo>
                  <a:cubicBezTo>
                    <a:pt x="205" y="1317"/>
                    <a:pt x="1489" y="1476"/>
                    <a:pt x="2349" y="1317"/>
                  </a:cubicBezTo>
                  <a:cubicBezTo>
                    <a:pt x="2349" y="1317"/>
                    <a:pt x="2502" y="265"/>
                    <a:pt x="2343" y="87"/>
                  </a:cubicBezTo>
                  <a:cubicBezTo>
                    <a:pt x="2343" y="87"/>
                    <a:pt x="1006" y="0"/>
                    <a:pt x="159" y="102"/>
                  </a:cubicBezTo>
                  <a:close/>
                </a:path>
              </a:pathLst>
            </a:custGeom>
            <a:solidFill>
              <a:srgbClr val="696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880329" y="2320461"/>
            <a:ext cx="4657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chemeClr val="bg1">
                    <a:lumMod val="8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Thank you!</a:t>
            </a: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11" y="3355446"/>
            <a:ext cx="5162284" cy="2902709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r="11412" b="5303"/>
          <a:stretch/>
        </p:blipFill>
        <p:spPr>
          <a:xfrm>
            <a:off x="1331742" y="3741763"/>
            <a:ext cx="1613619" cy="19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1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 rot="46805">
            <a:off x="4901054" y="1725282"/>
            <a:ext cx="2389892" cy="2246292"/>
            <a:chOff x="-35240913" y="11467056"/>
            <a:chExt cx="2959100" cy="2781300"/>
          </a:xfrm>
        </p:grpSpPr>
        <p:sp>
          <p:nvSpPr>
            <p:cNvPr id="3" name="Freeform 2309"/>
            <p:cNvSpPr>
              <a:spLocks/>
            </p:cNvSpPr>
            <p:nvPr/>
          </p:nvSpPr>
          <p:spPr bwMode="auto">
            <a:xfrm>
              <a:off x="-35099625" y="11619456"/>
              <a:ext cx="2652712" cy="2530475"/>
            </a:xfrm>
            <a:custGeom>
              <a:avLst/>
              <a:gdLst>
                <a:gd name="T0" fmla="*/ 34 w 833"/>
                <a:gd name="T1" fmla="*/ 744 h 795"/>
                <a:gd name="T2" fmla="*/ 66 w 833"/>
                <a:gd name="T3" fmla="*/ 778 h 795"/>
                <a:gd name="T4" fmla="*/ 301 w 833"/>
                <a:gd name="T5" fmla="*/ 781 h 795"/>
                <a:gd name="T6" fmla="*/ 535 w 833"/>
                <a:gd name="T7" fmla="*/ 772 h 795"/>
                <a:gd name="T8" fmla="*/ 768 w 833"/>
                <a:gd name="T9" fmla="*/ 795 h 795"/>
                <a:gd name="T10" fmla="*/ 809 w 833"/>
                <a:gd name="T11" fmla="*/ 740 h 795"/>
                <a:gd name="T12" fmla="*/ 807 w 833"/>
                <a:gd name="T13" fmla="*/ 506 h 795"/>
                <a:gd name="T14" fmla="*/ 833 w 833"/>
                <a:gd name="T15" fmla="*/ 272 h 795"/>
                <a:gd name="T16" fmla="*/ 818 w 833"/>
                <a:gd name="T17" fmla="*/ 39 h 795"/>
                <a:gd name="T18" fmla="*/ 764 w 833"/>
                <a:gd name="T19" fmla="*/ 1 h 795"/>
                <a:gd name="T20" fmla="*/ 530 w 833"/>
                <a:gd name="T21" fmla="*/ 1 h 795"/>
                <a:gd name="T22" fmla="*/ 295 w 833"/>
                <a:gd name="T23" fmla="*/ 1 h 795"/>
                <a:gd name="T24" fmla="*/ 63 w 833"/>
                <a:gd name="T25" fmla="*/ 21 h 795"/>
                <a:gd name="T26" fmla="*/ 0 w 833"/>
                <a:gd name="T27" fmla="*/ 43 h 795"/>
                <a:gd name="T28" fmla="*/ 27 w 833"/>
                <a:gd name="T29" fmla="*/ 277 h 795"/>
                <a:gd name="T30" fmla="*/ 45 w 833"/>
                <a:gd name="T31" fmla="*/ 510 h 795"/>
                <a:gd name="T32" fmla="*/ 34 w 833"/>
                <a:gd name="T33" fmla="*/ 744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3" h="795">
                  <a:moveTo>
                    <a:pt x="34" y="744"/>
                  </a:moveTo>
                  <a:cubicBezTo>
                    <a:pt x="34" y="768"/>
                    <a:pt x="42" y="778"/>
                    <a:pt x="66" y="778"/>
                  </a:cubicBezTo>
                  <a:cubicBezTo>
                    <a:pt x="183" y="778"/>
                    <a:pt x="183" y="782"/>
                    <a:pt x="301" y="781"/>
                  </a:cubicBezTo>
                  <a:cubicBezTo>
                    <a:pt x="418" y="781"/>
                    <a:pt x="418" y="772"/>
                    <a:pt x="535" y="772"/>
                  </a:cubicBezTo>
                  <a:cubicBezTo>
                    <a:pt x="651" y="771"/>
                    <a:pt x="651" y="795"/>
                    <a:pt x="768" y="795"/>
                  </a:cubicBezTo>
                  <a:cubicBezTo>
                    <a:pt x="792" y="794"/>
                    <a:pt x="809" y="764"/>
                    <a:pt x="809" y="740"/>
                  </a:cubicBezTo>
                  <a:cubicBezTo>
                    <a:pt x="808" y="623"/>
                    <a:pt x="808" y="623"/>
                    <a:pt x="807" y="506"/>
                  </a:cubicBezTo>
                  <a:cubicBezTo>
                    <a:pt x="807" y="389"/>
                    <a:pt x="833" y="389"/>
                    <a:pt x="833" y="272"/>
                  </a:cubicBezTo>
                  <a:cubicBezTo>
                    <a:pt x="832" y="155"/>
                    <a:pt x="818" y="155"/>
                    <a:pt x="818" y="39"/>
                  </a:cubicBezTo>
                  <a:cubicBezTo>
                    <a:pt x="818" y="15"/>
                    <a:pt x="788" y="1"/>
                    <a:pt x="764" y="1"/>
                  </a:cubicBezTo>
                  <a:cubicBezTo>
                    <a:pt x="647" y="1"/>
                    <a:pt x="647" y="1"/>
                    <a:pt x="530" y="1"/>
                  </a:cubicBezTo>
                  <a:cubicBezTo>
                    <a:pt x="413" y="2"/>
                    <a:pt x="413" y="0"/>
                    <a:pt x="295" y="1"/>
                  </a:cubicBezTo>
                  <a:cubicBezTo>
                    <a:pt x="179" y="1"/>
                    <a:pt x="179" y="21"/>
                    <a:pt x="63" y="21"/>
                  </a:cubicBezTo>
                  <a:cubicBezTo>
                    <a:pt x="39" y="21"/>
                    <a:pt x="0" y="18"/>
                    <a:pt x="0" y="43"/>
                  </a:cubicBezTo>
                  <a:cubicBezTo>
                    <a:pt x="1" y="160"/>
                    <a:pt x="27" y="160"/>
                    <a:pt x="27" y="277"/>
                  </a:cubicBezTo>
                  <a:cubicBezTo>
                    <a:pt x="28" y="394"/>
                    <a:pt x="40" y="393"/>
                    <a:pt x="45" y="510"/>
                  </a:cubicBezTo>
                  <a:cubicBezTo>
                    <a:pt x="49" y="627"/>
                    <a:pt x="33" y="627"/>
                    <a:pt x="34" y="744"/>
                  </a:cubicBezTo>
                  <a:close/>
                </a:path>
              </a:pathLst>
            </a:custGeom>
            <a:solidFill>
              <a:srgbClr val="D8C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2310"/>
            <p:cNvSpPr>
              <a:spLocks/>
            </p:cNvSpPr>
            <p:nvPr/>
          </p:nvSpPr>
          <p:spPr bwMode="auto">
            <a:xfrm>
              <a:off x="-35240913" y="11530556"/>
              <a:ext cx="2930525" cy="2717800"/>
            </a:xfrm>
            <a:custGeom>
              <a:avLst/>
              <a:gdLst>
                <a:gd name="T0" fmla="*/ 874 w 920"/>
                <a:gd name="T1" fmla="*/ 301 h 854"/>
                <a:gd name="T2" fmla="*/ 616 w 920"/>
                <a:gd name="T3" fmla="*/ 37 h 854"/>
                <a:gd name="T4" fmla="*/ 342 w 920"/>
                <a:gd name="T5" fmla="*/ 36 h 854"/>
                <a:gd name="T6" fmla="*/ 88 w 920"/>
                <a:gd name="T7" fmla="*/ 632 h 854"/>
                <a:gd name="T8" fmla="*/ 269 w 920"/>
                <a:gd name="T9" fmla="*/ 808 h 854"/>
                <a:gd name="T10" fmla="*/ 661 w 920"/>
                <a:gd name="T11" fmla="*/ 794 h 854"/>
                <a:gd name="T12" fmla="*/ 885 w 920"/>
                <a:gd name="T13" fmla="*/ 585 h 854"/>
                <a:gd name="T14" fmla="*/ 874 w 920"/>
                <a:gd name="T15" fmla="*/ 301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0" h="854">
                  <a:moveTo>
                    <a:pt x="874" y="301"/>
                  </a:moveTo>
                  <a:cubicBezTo>
                    <a:pt x="824" y="181"/>
                    <a:pt x="727" y="82"/>
                    <a:pt x="616" y="37"/>
                  </a:cubicBezTo>
                  <a:cubicBezTo>
                    <a:pt x="524" y="0"/>
                    <a:pt x="430" y="0"/>
                    <a:pt x="342" y="36"/>
                  </a:cubicBezTo>
                  <a:cubicBezTo>
                    <a:pt x="126" y="127"/>
                    <a:pt x="0" y="422"/>
                    <a:pt x="88" y="632"/>
                  </a:cubicBezTo>
                  <a:cubicBezTo>
                    <a:pt x="122" y="713"/>
                    <a:pt x="185" y="774"/>
                    <a:pt x="269" y="808"/>
                  </a:cubicBezTo>
                  <a:cubicBezTo>
                    <a:pt x="383" y="854"/>
                    <a:pt x="530" y="849"/>
                    <a:pt x="661" y="794"/>
                  </a:cubicBezTo>
                  <a:cubicBezTo>
                    <a:pt x="771" y="748"/>
                    <a:pt x="848" y="676"/>
                    <a:pt x="885" y="585"/>
                  </a:cubicBezTo>
                  <a:cubicBezTo>
                    <a:pt x="920" y="499"/>
                    <a:pt x="916" y="401"/>
                    <a:pt x="874" y="301"/>
                  </a:cubicBezTo>
                  <a:close/>
                </a:path>
              </a:pathLst>
            </a:custGeom>
            <a:solidFill>
              <a:srgbClr val="C3A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311"/>
            <p:cNvSpPr>
              <a:spLocks/>
            </p:cNvSpPr>
            <p:nvPr/>
          </p:nvSpPr>
          <p:spPr bwMode="auto">
            <a:xfrm>
              <a:off x="-35118675" y="11467056"/>
              <a:ext cx="2836862" cy="2746375"/>
            </a:xfrm>
            <a:custGeom>
              <a:avLst/>
              <a:gdLst>
                <a:gd name="T0" fmla="*/ 83 w 891"/>
                <a:gd name="T1" fmla="*/ 636 h 863"/>
                <a:gd name="T2" fmla="*/ 613 w 891"/>
                <a:gd name="T3" fmla="*/ 780 h 863"/>
                <a:gd name="T4" fmla="*/ 808 w 891"/>
                <a:gd name="T5" fmla="*/ 330 h 863"/>
                <a:gd name="T6" fmla="*/ 319 w 891"/>
                <a:gd name="T7" fmla="*/ 83 h 863"/>
                <a:gd name="T8" fmla="*/ 83 w 891"/>
                <a:gd name="T9" fmla="*/ 636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863">
                  <a:moveTo>
                    <a:pt x="83" y="636"/>
                  </a:moveTo>
                  <a:cubicBezTo>
                    <a:pt x="165" y="831"/>
                    <a:pt x="417" y="863"/>
                    <a:pt x="613" y="780"/>
                  </a:cubicBezTo>
                  <a:cubicBezTo>
                    <a:pt x="809" y="698"/>
                    <a:pt x="891" y="526"/>
                    <a:pt x="808" y="330"/>
                  </a:cubicBezTo>
                  <a:cubicBezTo>
                    <a:pt x="726" y="134"/>
                    <a:pt x="515" y="0"/>
                    <a:pt x="319" y="83"/>
                  </a:cubicBezTo>
                  <a:cubicBezTo>
                    <a:pt x="123" y="165"/>
                    <a:pt x="0" y="440"/>
                    <a:pt x="83" y="636"/>
                  </a:cubicBezTo>
                  <a:close/>
                </a:path>
              </a:pathLst>
            </a:custGeom>
            <a:solidFill>
              <a:srgbClr val="915D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312"/>
            <p:cNvSpPr>
              <a:spLocks/>
            </p:cNvSpPr>
            <p:nvPr/>
          </p:nvSpPr>
          <p:spPr bwMode="auto">
            <a:xfrm>
              <a:off x="-35118675" y="11467056"/>
              <a:ext cx="2836862" cy="2746375"/>
            </a:xfrm>
            <a:custGeom>
              <a:avLst/>
              <a:gdLst>
                <a:gd name="T0" fmla="*/ 83 w 891"/>
                <a:gd name="T1" fmla="*/ 636 h 863"/>
                <a:gd name="T2" fmla="*/ 613 w 891"/>
                <a:gd name="T3" fmla="*/ 780 h 863"/>
                <a:gd name="T4" fmla="*/ 808 w 891"/>
                <a:gd name="T5" fmla="*/ 330 h 863"/>
                <a:gd name="T6" fmla="*/ 319 w 891"/>
                <a:gd name="T7" fmla="*/ 83 h 863"/>
                <a:gd name="T8" fmla="*/ 83 w 891"/>
                <a:gd name="T9" fmla="*/ 636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863">
                  <a:moveTo>
                    <a:pt x="83" y="636"/>
                  </a:moveTo>
                  <a:cubicBezTo>
                    <a:pt x="165" y="831"/>
                    <a:pt x="417" y="863"/>
                    <a:pt x="613" y="780"/>
                  </a:cubicBezTo>
                  <a:cubicBezTo>
                    <a:pt x="809" y="698"/>
                    <a:pt x="891" y="526"/>
                    <a:pt x="808" y="330"/>
                  </a:cubicBezTo>
                  <a:cubicBezTo>
                    <a:pt x="726" y="134"/>
                    <a:pt x="515" y="0"/>
                    <a:pt x="319" y="83"/>
                  </a:cubicBezTo>
                  <a:cubicBezTo>
                    <a:pt x="123" y="165"/>
                    <a:pt x="0" y="440"/>
                    <a:pt x="83" y="636"/>
                  </a:cubicBezTo>
                  <a:close/>
                </a:path>
              </a:pathLst>
            </a:custGeom>
            <a:solidFill>
              <a:srgbClr val="9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313"/>
            <p:cNvSpPr>
              <a:spLocks/>
            </p:cNvSpPr>
            <p:nvPr/>
          </p:nvSpPr>
          <p:spPr bwMode="auto">
            <a:xfrm>
              <a:off x="-34807525" y="11752806"/>
              <a:ext cx="2328862" cy="2273300"/>
            </a:xfrm>
            <a:custGeom>
              <a:avLst/>
              <a:gdLst>
                <a:gd name="T0" fmla="*/ 47 w 731"/>
                <a:gd name="T1" fmla="*/ 248 h 714"/>
                <a:gd name="T2" fmla="*/ 33 w 731"/>
                <a:gd name="T3" fmla="*/ 525 h 714"/>
                <a:gd name="T4" fmla="*/ 494 w 731"/>
                <a:gd name="T5" fmla="*/ 642 h 714"/>
                <a:gd name="T6" fmla="*/ 662 w 731"/>
                <a:gd name="T7" fmla="*/ 261 h 714"/>
                <a:gd name="T8" fmla="*/ 483 w 731"/>
                <a:gd name="T9" fmla="*/ 58 h 714"/>
                <a:gd name="T10" fmla="*/ 242 w 731"/>
                <a:gd name="T11" fmla="*/ 41 h 714"/>
                <a:gd name="T12" fmla="*/ 47 w 731"/>
                <a:gd name="T13" fmla="*/ 248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1" h="714">
                  <a:moveTo>
                    <a:pt x="47" y="248"/>
                  </a:moveTo>
                  <a:cubicBezTo>
                    <a:pt x="5" y="344"/>
                    <a:pt x="0" y="446"/>
                    <a:pt x="33" y="525"/>
                  </a:cubicBezTo>
                  <a:cubicBezTo>
                    <a:pt x="103" y="690"/>
                    <a:pt x="322" y="714"/>
                    <a:pt x="494" y="642"/>
                  </a:cubicBezTo>
                  <a:cubicBezTo>
                    <a:pt x="669" y="568"/>
                    <a:pt x="731" y="426"/>
                    <a:pt x="662" y="261"/>
                  </a:cubicBezTo>
                  <a:cubicBezTo>
                    <a:pt x="625" y="174"/>
                    <a:pt x="560" y="100"/>
                    <a:pt x="483" y="58"/>
                  </a:cubicBezTo>
                  <a:cubicBezTo>
                    <a:pt x="427" y="28"/>
                    <a:pt x="340" y="0"/>
                    <a:pt x="242" y="41"/>
                  </a:cubicBezTo>
                  <a:cubicBezTo>
                    <a:pt x="161" y="75"/>
                    <a:pt x="88" y="152"/>
                    <a:pt x="47" y="248"/>
                  </a:cubicBezTo>
                  <a:close/>
                </a:path>
              </a:pathLst>
            </a:custGeom>
            <a:solidFill>
              <a:srgbClr val="689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314"/>
            <p:cNvSpPr>
              <a:spLocks/>
            </p:cNvSpPr>
            <p:nvPr/>
          </p:nvSpPr>
          <p:spPr bwMode="auto">
            <a:xfrm>
              <a:off x="-33874075" y="13389518"/>
              <a:ext cx="158750" cy="69850"/>
            </a:xfrm>
            <a:custGeom>
              <a:avLst/>
              <a:gdLst>
                <a:gd name="T0" fmla="*/ 0 w 50"/>
                <a:gd name="T1" fmla="*/ 21 h 22"/>
                <a:gd name="T2" fmla="*/ 16 w 50"/>
                <a:gd name="T3" fmla="*/ 21 h 22"/>
                <a:gd name="T4" fmla="*/ 16 w 50"/>
                <a:gd name="T5" fmla="*/ 21 h 22"/>
                <a:gd name="T6" fmla="*/ 17 w 50"/>
                <a:gd name="T7" fmla="*/ 21 h 22"/>
                <a:gd name="T8" fmla="*/ 19 w 50"/>
                <a:gd name="T9" fmla="*/ 21 h 22"/>
                <a:gd name="T10" fmla="*/ 41 w 50"/>
                <a:gd name="T11" fmla="*/ 21 h 22"/>
                <a:gd name="T12" fmla="*/ 47 w 50"/>
                <a:gd name="T13" fmla="*/ 22 h 22"/>
                <a:gd name="T14" fmla="*/ 50 w 50"/>
                <a:gd name="T15" fmla="*/ 3 h 22"/>
                <a:gd name="T16" fmla="*/ 17 w 50"/>
                <a:gd name="T17" fmla="*/ 0 h 22"/>
                <a:gd name="T18" fmla="*/ 17 w 50"/>
                <a:gd name="T19" fmla="*/ 0 h 22"/>
                <a:gd name="T20" fmla="*/ 17 w 50"/>
                <a:gd name="T21" fmla="*/ 0 h 22"/>
                <a:gd name="T22" fmla="*/ 2 w 50"/>
                <a:gd name="T23" fmla="*/ 0 h 22"/>
                <a:gd name="T24" fmla="*/ 0 w 50"/>
                <a:gd name="T25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22">
                  <a:moveTo>
                    <a:pt x="0" y="21"/>
                  </a:moveTo>
                  <a:cubicBezTo>
                    <a:pt x="8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41" y="21"/>
                    <a:pt x="41" y="21"/>
                  </a:cubicBezTo>
                  <a:cubicBezTo>
                    <a:pt x="43" y="21"/>
                    <a:pt x="45" y="22"/>
                    <a:pt x="47" y="22"/>
                  </a:cubicBezTo>
                  <a:cubicBezTo>
                    <a:pt x="48" y="15"/>
                    <a:pt x="49" y="9"/>
                    <a:pt x="50" y="3"/>
                  </a:cubicBezTo>
                  <a:cubicBezTo>
                    <a:pt x="39" y="1"/>
                    <a:pt x="29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7" y="0"/>
                    <a:pt x="2" y="0"/>
                  </a:cubicBezTo>
                  <a:cubicBezTo>
                    <a:pt x="3" y="7"/>
                    <a:pt x="2" y="14"/>
                    <a:pt x="0" y="21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315"/>
            <p:cNvSpPr>
              <a:spLocks/>
            </p:cNvSpPr>
            <p:nvPr/>
          </p:nvSpPr>
          <p:spPr bwMode="auto">
            <a:xfrm>
              <a:off x="-34039175" y="13313318"/>
              <a:ext cx="79375" cy="142875"/>
            </a:xfrm>
            <a:custGeom>
              <a:avLst/>
              <a:gdLst>
                <a:gd name="T0" fmla="*/ 2 w 25"/>
                <a:gd name="T1" fmla="*/ 23 h 45"/>
                <a:gd name="T2" fmla="*/ 4 w 25"/>
                <a:gd name="T3" fmla="*/ 23 h 45"/>
                <a:gd name="T4" fmla="*/ 8 w 25"/>
                <a:gd name="T5" fmla="*/ 27 h 45"/>
                <a:gd name="T6" fmla="*/ 2 w 25"/>
                <a:gd name="T7" fmla="*/ 28 h 45"/>
                <a:gd name="T8" fmla="*/ 0 w 25"/>
                <a:gd name="T9" fmla="*/ 36 h 45"/>
                <a:gd name="T10" fmla="*/ 12 w 25"/>
                <a:gd name="T11" fmla="*/ 45 h 45"/>
                <a:gd name="T12" fmla="*/ 24 w 25"/>
                <a:gd name="T13" fmla="*/ 28 h 45"/>
                <a:gd name="T14" fmla="*/ 25 w 25"/>
                <a:gd name="T15" fmla="*/ 24 h 45"/>
                <a:gd name="T16" fmla="*/ 2 w 25"/>
                <a:gd name="T17" fmla="*/ 0 h 45"/>
                <a:gd name="T18" fmla="*/ 2 w 25"/>
                <a:gd name="T1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5">
                  <a:moveTo>
                    <a:pt x="2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5" y="25"/>
                    <a:pt x="7" y="26"/>
                    <a:pt x="8" y="27"/>
                  </a:cubicBezTo>
                  <a:cubicBezTo>
                    <a:pt x="6" y="28"/>
                    <a:pt x="4" y="28"/>
                    <a:pt x="2" y="28"/>
                  </a:cubicBezTo>
                  <a:cubicBezTo>
                    <a:pt x="1" y="31"/>
                    <a:pt x="1" y="33"/>
                    <a:pt x="0" y="36"/>
                  </a:cubicBezTo>
                  <a:cubicBezTo>
                    <a:pt x="4" y="38"/>
                    <a:pt x="8" y="42"/>
                    <a:pt x="12" y="45"/>
                  </a:cubicBezTo>
                  <a:cubicBezTo>
                    <a:pt x="17" y="41"/>
                    <a:pt x="22" y="36"/>
                    <a:pt x="24" y="28"/>
                  </a:cubicBezTo>
                  <a:cubicBezTo>
                    <a:pt x="24" y="27"/>
                    <a:pt x="25" y="25"/>
                    <a:pt x="25" y="24"/>
                  </a:cubicBezTo>
                  <a:cubicBezTo>
                    <a:pt x="20" y="15"/>
                    <a:pt x="11" y="5"/>
                    <a:pt x="2" y="0"/>
                  </a:cubicBezTo>
                  <a:cubicBezTo>
                    <a:pt x="3" y="8"/>
                    <a:pt x="3" y="15"/>
                    <a:pt x="2" y="2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316"/>
            <p:cNvSpPr>
              <a:spLocks/>
            </p:cNvSpPr>
            <p:nvPr/>
          </p:nvSpPr>
          <p:spPr bwMode="auto">
            <a:xfrm>
              <a:off x="-33670875" y="13016456"/>
              <a:ext cx="1019175" cy="889000"/>
            </a:xfrm>
            <a:custGeom>
              <a:avLst/>
              <a:gdLst>
                <a:gd name="T0" fmla="*/ 262 w 320"/>
                <a:gd name="T1" fmla="*/ 12 h 279"/>
                <a:gd name="T2" fmla="*/ 244 w 320"/>
                <a:gd name="T3" fmla="*/ 0 h 279"/>
                <a:gd name="T4" fmla="*/ 229 w 320"/>
                <a:gd name="T5" fmla="*/ 21 h 279"/>
                <a:gd name="T6" fmla="*/ 191 w 320"/>
                <a:gd name="T7" fmla="*/ 55 h 279"/>
                <a:gd name="T8" fmla="*/ 129 w 320"/>
                <a:gd name="T9" fmla="*/ 84 h 279"/>
                <a:gd name="T10" fmla="*/ 80 w 320"/>
                <a:gd name="T11" fmla="*/ 92 h 279"/>
                <a:gd name="T12" fmla="*/ 73 w 320"/>
                <a:gd name="T13" fmla="*/ 93 h 279"/>
                <a:gd name="T14" fmla="*/ 38 w 320"/>
                <a:gd name="T15" fmla="*/ 91 h 279"/>
                <a:gd name="T16" fmla="*/ 10 w 320"/>
                <a:gd name="T17" fmla="*/ 85 h 279"/>
                <a:gd name="T18" fmla="*/ 2 w 320"/>
                <a:gd name="T19" fmla="*/ 119 h 279"/>
                <a:gd name="T20" fmla="*/ 1 w 320"/>
                <a:gd name="T21" fmla="*/ 181 h 279"/>
                <a:gd name="T22" fmla="*/ 2 w 320"/>
                <a:gd name="T23" fmla="*/ 181 h 279"/>
                <a:gd name="T24" fmla="*/ 9 w 320"/>
                <a:gd name="T25" fmla="*/ 186 h 279"/>
                <a:gd name="T26" fmla="*/ 3 w 320"/>
                <a:gd name="T27" fmla="*/ 195 h 279"/>
                <a:gd name="T28" fmla="*/ 2 w 320"/>
                <a:gd name="T29" fmla="*/ 195 h 279"/>
                <a:gd name="T30" fmla="*/ 15 w 320"/>
                <a:gd name="T31" fmla="*/ 279 h 279"/>
                <a:gd name="T32" fmla="*/ 137 w 320"/>
                <a:gd name="T33" fmla="*/ 245 h 279"/>
                <a:gd name="T34" fmla="*/ 320 w 320"/>
                <a:gd name="T35" fmla="*/ 69 h 279"/>
                <a:gd name="T36" fmla="*/ 262 w 320"/>
                <a:gd name="T37" fmla="*/ 12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0" h="279">
                  <a:moveTo>
                    <a:pt x="262" y="12"/>
                  </a:moveTo>
                  <a:cubicBezTo>
                    <a:pt x="256" y="7"/>
                    <a:pt x="250" y="3"/>
                    <a:pt x="244" y="0"/>
                  </a:cubicBezTo>
                  <a:cubicBezTo>
                    <a:pt x="240" y="7"/>
                    <a:pt x="235" y="14"/>
                    <a:pt x="229" y="21"/>
                  </a:cubicBezTo>
                  <a:cubicBezTo>
                    <a:pt x="218" y="34"/>
                    <a:pt x="205" y="46"/>
                    <a:pt x="191" y="55"/>
                  </a:cubicBezTo>
                  <a:cubicBezTo>
                    <a:pt x="172" y="68"/>
                    <a:pt x="151" y="77"/>
                    <a:pt x="129" y="84"/>
                  </a:cubicBezTo>
                  <a:cubicBezTo>
                    <a:pt x="113" y="88"/>
                    <a:pt x="96" y="91"/>
                    <a:pt x="80" y="92"/>
                  </a:cubicBezTo>
                  <a:cubicBezTo>
                    <a:pt x="77" y="93"/>
                    <a:pt x="75" y="93"/>
                    <a:pt x="73" y="93"/>
                  </a:cubicBezTo>
                  <a:cubicBezTo>
                    <a:pt x="61" y="93"/>
                    <a:pt x="50" y="93"/>
                    <a:pt x="38" y="91"/>
                  </a:cubicBezTo>
                  <a:cubicBezTo>
                    <a:pt x="29" y="90"/>
                    <a:pt x="19" y="88"/>
                    <a:pt x="10" y="85"/>
                  </a:cubicBezTo>
                  <a:cubicBezTo>
                    <a:pt x="6" y="96"/>
                    <a:pt x="4" y="107"/>
                    <a:pt x="2" y="119"/>
                  </a:cubicBezTo>
                  <a:cubicBezTo>
                    <a:pt x="0" y="139"/>
                    <a:pt x="0" y="160"/>
                    <a:pt x="1" y="181"/>
                  </a:cubicBezTo>
                  <a:cubicBezTo>
                    <a:pt x="1" y="181"/>
                    <a:pt x="2" y="181"/>
                    <a:pt x="2" y="181"/>
                  </a:cubicBezTo>
                  <a:cubicBezTo>
                    <a:pt x="6" y="181"/>
                    <a:pt x="8" y="183"/>
                    <a:pt x="9" y="186"/>
                  </a:cubicBezTo>
                  <a:cubicBezTo>
                    <a:pt x="9" y="189"/>
                    <a:pt x="7" y="193"/>
                    <a:pt x="3" y="195"/>
                  </a:cubicBezTo>
                  <a:cubicBezTo>
                    <a:pt x="3" y="195"/>
                    <a:pt x="2" y="195"/>
                    <a:pt x="2" y="195"/>
                  </a:cubicBezTo>
                  <a:cubicBezTo>
                    <a:pt x="4" y="223"/>
                    <a:pt x="9" y="251"/>
                    <a:pt x="15" y="279"/>
                  </a:cubicBezTo>
                  <a:cubicBezTo>
                    <a:pt x="57" y="273"/>
                    <a:pt x="98" y="261"/>
                    <a:pt x="137" y="245"/>
                  </a:cubicBezTo>
                  <a:cubicBezTo>
                    <a:pt x="233" y="204"/>
                    <a:pt x="295" y="143"/>
                    <a:pt x="320" y="69"/>
                  </a:cubicBezTo>
                  <a:cubicBezTo>
                    <a:pt x="303" y="47"/>
                    <a:pt x="283" y="28"/>
                    <a:pt x="262" y="12"/>
                  </a:cubicBezTo>
                  <a:close/>
                </a:path>
              </a:pathLst>
            </a:custGeom>
            <a:solidFill>
              <a:srgbClr val="EB5F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317"/>
            <p:cNvSpPr>
              <a:spLocks/>
            </p:cNvSpPr>
            <p:nvPr/>
          </p:nvSpPr>
          <p:spPr bwMode="auto">
            <a:xfrm>
              <a:off x="-33721675" y="13637168"/>
              <a:ext cx="98425" cy="274638"/>
            </a:xfrm>
            <a:custGeom>
              <a:avLst/>
              <a:gdLst>
                <a:gd name="T0" fmla="*/ 18 w 31"/>
                <a:gd name="T1" fmla="*/ 0 h 86"/>
                <a:gd name="T2" fmla="*/ 0 w 31"/>
                <a:gd name="T3" fmla="*/ 4 h 86"/>
                <a:gd name="T4" fmla="*/ 13 w 31"/>
                <a:gd name="T5" fmla="*/ 86 h 86"/>
                <a:gd name="T6" fmla="*/ 31 w 31"/>
                <a:gd name="T7" fmla="*/ 84 h 86"/>
                <a:gd name="T8" fmla="*/ 18 w 31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6">
                  <a:moveTo>
                    <a:pt x="18" y="0"/>
                  </a:moveTo>
                  <a:cubicBezTo>
                    <a:pt x="12" y="2"/>
                    <a:pt x="6" y="3"/>
                    <a:pt x="0" y="4"/>
                  </a:cubicBezTo>
                  <a:cubicBezTo>
                    <a:pt x="2" y="32"/>
                    <a:pt x="7" y="59"/>
                    <a:pt x="13" y="86"/>
                  </a:cubicBezTo>
                  <a:cubicBezTo>
                    <a:pt x="19" y="85"/>
                    <a:pt x="25" y="84"/>
                    <a:pt x="31" y="84"/>
                  </a:cubicBezTo>
                  <a:cubicBezTo>
                    <a:pt x="25" y="56"/>
                    <a:pt x="20" y="28"/>
                    <a:pt x="18" y="0"/>
                  </a:cubicBezTo>
                  <a:close/>
                </a:path>
              </a:pathLst>
            </a:custGeom>
            <a:solidFill>
              <a:srgbClr val="E72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318"/>
            <p:cNvSpPr>
              <a:spLocks/>
            </p:cNvSpPr>
            <p:nvPr/>
          </p:nvSpPr>
          <p:spPr bwMode="auto">
            <a:xfrm>
              <a:off x="-32893000" y="12968831"/>
              <a:ext cx="260350" cy="268288"/>
            </a:xfrm>
            <a:custGeom>
              <a:avLst/>
              <a:gdLst>
                <a:gd name="T0" fmla="*/ 23 w 82"/>
                <a:gd name="T1" fmla="*/ 10 h 84"/>
                <a:gd name="T2" fmla="*/ 9 w 82"/>
                <a:gd name="T3" fmla="*/ 1 h 84"/>
                <a:gd name="T4" fmla="*/ 8 w 82"/>
                <a:gd name="T5" fmla="*/ 0 h 84"/>
                <a:gd name="T6" fmla="*/ 7 w 82"/>
                <a:gd name="T7" fmla="*/ 1 h 84"/>
                <a:gd name="T8" fmla="*/ 0 w 82"/>
                <a:gd name="T9" fmla="*/ 15 h 84"/>
                <a:gd name="T10" fmla="*/ 18 w 82"/>
                <a:gd name="T11" fmla="*/ 27 h 84"/>
                <a:gd name="T12" fmla="*/ 76 w 82"/>
                <a:gd name="T13" fmla="*/ 84 h 84"/>
                <a:gd name="T14" fmla="*/ 82 w 82"/>
                <a:gd name="T15" fmla="*/ 65 h 84"/>
                <a:gd name="T16" fmla="*/ 23 w 82"/>
                <a:gd name="T17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4">
                  <a:moveTo>
                    <a:pt x="23" y="10"/>
                  </a:moveTo>
                  <a:cubicBezTo>
                    <a:pt x="19" y="7"/>
                    <a:pt x="14" y="4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5" y="6"/>
                    <a:pt x="3" y="10"/>
                    <a:pt x="0" y="15"/>
                  </a:cubicBezTo>
                  <a:cubicBezTo>
                    <a:pt x="6" y="18"/>
                    <a:pt x="12" y="22"/>
                    <a:pt x="18" y="27"/>
                  </a:cubicBezTo>
                  <a:cubicBezTo>
                    <a:pt x="39" y="43"/>
                    <a:pt x="59" y="62"/>
                    <a:pt x="76" y="84"/>
                  </a:cubicBezTo>
                  <a:cubicBezTo>
                    <a:pt x="78" y="78"/>
                    <a:pt x="80" y="71"/>
                    <a:pt x="82" y="65"/>
                  </a:cubicBezTo>
                  <a:cubicBezTo>
                    <a:pt x="64" y="45"/>
                    <a:pt x="45" y="26"/>
                    <a:pt x="23" y="10"/>
                  </a:cubicBezTo>
                  <a:close/>
                </a:path>
              </a:pathLst>
            </a:custGeom>
            <a:solidFill>
              <a:srgbClr val="E72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319"/>
            <p:cNvSpPr>
              <a:spLocks/>
            </p:cNvSpPr>
            <p:nvPr/>
          </p:nvSpPr>
          <p:spPr bwMode="auto">
            <a:xfrm>
              <a:off x="-33728025" y="13272043"/>
              <a:ext cx="88900" cy="320675"/>
            </a:xfrm>
            <a:custGeom>
              <a:avLst/>
              <a:gdLst>
                <a:gd name="T0" fmla="*/ 1 w 28"/>
                <a:gd name="T1" fmla="*/ 101 h 101"/>
                <a:gd name="T2" fmla="*/ 19 w 28"/>
                <a:gd name="T3" fmla="*/ 101 h 101"/>
                <a:gd name="T4" fmla="*/ 20 w 28"/>
                <a:gd name="T5" fmla="*/ 39 h 101"/>
                <a:gd name="T6" fmla="*/ 28 w 28"/>
                <a:gd name="T7" fmla="*/ 5 h 101"/>
                <a:gd name="T8" fmla="*/ 26 w 28"/>
                <a:gd name="T9" fmla="*/ 5 h 101"/>
                <a:gd name="T10" fmla="*/ 13 w 28"/>
                <a:gd name="T11" fmla="*/ 0 h 101"/>
                <a:gd name="T12" fmla="*/ 5 w 28"/>
                <a:gd name="T13" fmla="*/ 31 h 101"/>
                <a:gd name="T14" fmla="*/ 4 w 28"/>
                <a:gd name="T15" fmla="*/ 40 h 101"/>
                <a:gd name="T16" fmla="*/ 1 w 28"/>
                <a:gd name="T17" fmla="*/ 59 h 101"/>
                <a:gd name="T18" fmla="*/ 1 w 28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1">
                  <a:moveTo>
                    <a:pt x="1" y="101"/>
                  </a:moveTo>
                  <a:cubicBezTo>
                    <a:pt x="7" y="101"/>
                    <a:pt x="13" y="101"/>
                    <a:pt x="19" y="101"/>
                  </a:cubicBezTo>
                  <a:cubicBezTo>
                    <a:pt x="18" y="80"/>
                    <a:pt x="18" y="59"/>
                    <a:pt x="20" y="39"/>
                  </a:cubicBezTo>
                  <a:cubicBezTo>
                    <a:pt x="22" y="27"/>
                    <a:pt x="24" y="16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1" y="3"/>
                    <a:pt x="17" y="2"/>
                    <a:pt x="13" y="0"/>
                  </a:cubicBezTo>
                  <a:cubicBezTo>
                    <a:pt x="10" y="10"/>
                    <a:pt x="7" y="21"/>
                    <a:pt x="5" y="31"/>
                  </a:cubicBezTo>
                  <a:cubicBezTo>
                    <a:pt x="4" y="34"/>
                    <a:pt x="4" y="37"/>
                    <a:pt x="4" y="40"/>
                  </a:cubicBezTo>
                  <a:cubicBezTo>
                    <a:pt x="3" y="46"/>
                    <a:pt x="2" y="52"/>
                    <a:pt x="1" y="59"/>
                  </a:cubicBezTo>
                  <a:cubicBezTo>
                    <a:pt x="0" y="73"/>
                    <a:pt x="0" y="87"/>
                    <a:pt x="1" y="101"/>
                  </a:cubicBezTo>
                  <a:close/>
                </a:path>
              </a:pathLst>
            </a:custGeom>
            <a:solidFill>
              <a:srgbClr val="E72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320"/>
            <p:cNvSpPr>
              <a:spLocks noEditPoints="1"/>
            </p:cNvSpPr>
            <p:nvPr/>
          </p:nvSpPr>
          <p:spPr bwMode="auto">
            <a:xfrm>
              <a:off x="-34415413" y="12230643"/>
              <a:ext cx="315912" cy="439738"/>
            </a:xfrm>
            <a:custGeom>
              <a:avLst/>
              <a:gdLst>
                <a:gd name="T0" fmla="*/ 94 w 99"/>
                <a:gd name="T1" fmla="*/ 81 h 138"/>
                <a:gd name="T2" fmla="*/ 69 w 99"/>
                <a:gd name="T3" fmla="*/ 1 h 138"/>
                <a:gd name="T4" fmla="*/ 67 w 99"/>
                <a:gd name="T5" fmla="*/ 0 h 138"/>
                <a:gd name="T6" fmla="*/ 6 w 99"/>
                <a:gd name="T7" fmla="*/ 59 h 138"/>
                <a:gd name="T8" fmla="*/ 29 w 99"/>
                <a:gd name="T9" fmla="*/ 123 h 138"/>
                <a:gd name="T10" fmla="*/ 94 w 99"/>
                <a:gd name="T11" fmla="*/ 81 h 138"/>
                <a:gd name="T12" fmla="*/ 40 w 99"/>
                <a:gd name="T13" fmla="*/ 77 h 138"/>
                <a:gd name="T14" fmla="*/ 28 w 99"/>
                <a:gd name="T15" fmla="*/ 55 h 138"/>
                <a:gd name="T16" fmla="*/ 40 w 99"/>
                <a:gd name="T17" fmla="*/ 77 h 138"/>
                <a:gd name="T18" fmla="*/ 65 w 99"/>
                <a:gd name="T19" fmla="*/ 49 h 138"/>
                <a:gd name="T20" fmla="*/ 77 w 99"/>
                <a:gd name="T21" fmla="*/ 72 h 138"/>
                <a:gd name="T22" fmla="*/ 65 w 99"/>
                <a:gd name="T23" fmla="*/ 4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138">
                  <a:moveTo>
                    <a:pt x="94" y="81"/>
                  </a:moveTo>
                  <a:cubicBezTo>
                    <a:pt x="99" y="58"/>
                    <a:pt x="99" y="7"/>
                    <a:pt x="69" y="1"/>
                  </a:cubicBezTo>
                  <a:cubicBezTo>
                    <a:pt x="68" y="0"/>
                    <a:pt x="68" y="0"/>
                    <a:pt x="67" y="0"/>
                  </a:cubicBezTo>
                  <a:cubicBezTo>
                    <a:pt x="37" y="10"/>
                    <a:pt x="14" y="26"/>
                    <a:pt x="6" y="59"/>
                  </a:cubicBezTo>
                  <a:cubicBezTo>
                    <a:pt x="0" y="83"/>
                    <a:pt x="5" y="113"/>
                    <a:pt x="29" y="123"/>
                  </a:cubicBezTo>
                  <a:cubicBezTo>
                    <a:pt x="63" y="138"/>
                    <a:pt x="88" y="111"/>
                    <a:pt x="94" y="81"/>
                  </a:cubicBezTo>
                  <a:close/>
                  <a:moveTo>
                    <a:pt x="40" y="77"/>
                  </a:moveTo>
                  <a:cubicBezTo>
                    <a:pt x="24" y="90"/>
                    <a:pt x="11" y="59"/>
                    <a:pt x="28" y="55"/>
                  </a:cubicBezTo>
                  <a:cubicBezTo>
                    <a:pt x="40" y="51"/>
                    <a:pt x="50" y="70"/>
                    <a:pt x="40" y="77"/>
                  </a:cubicBezTo>
                  <a:close/>
                  <a:moveTo>
                    <a:pt x="65" y="49"/>
                  </a:moveTo>
                  <a:cubicBezTo>
                    <a:pt x="78" y="46"/>
                    <a:pt x="87" y="64"/>
                    <a:pt x="77" y="72"/>
                  </a:cubicBezTo>
                  <a:cubicBezTo>
                    <a:pt x="61" y="84"/>
                    <a:pt x="49" y="54"/>
                    <a:pt x="65" y="49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321"/>
            <p:cNvSpPr>
              <a:spLocks noEditPoints="1"/>
            </p:cNvSpPr>
            <p:nvPr/>
          </p:nvSpPr>
          <p:spPr bwMode="auto">
            <a:xfrm>
              <a:off x="-34221738" y="12135393"/>
              <a:ext cx="1347787" cy="1127125"/>
            </a:xfrm>
            <a:custGeom>
              <a:avLst/>
              <a:gdLst>
                <a:gd name="T0" fmla="*/ 245 w 423"/>
                <a:gd name="T1" fmla="*/ 354 h 354"/>
                <a:gd name="T2" fmla="*/ 298 w 423"/>
                <a:gd name="T3" fmla="*/ 345 h 354"/>
                <a:gd name="T4" fmla="*/ 387 w 423"/>
                <a:gd name="T5" fmla="*/ 290 h 354"/>
                <a:gd name="T6" fmla="*/ 421 w 423"/>
                <a:gd name="T7" fmla="*/ 207 h 354"/>
                <a:gd name="T8" fmla="*/ 409 w 423"/>
                <a:gd name="T9" fmla="*/ 128 h 354"/>
                <a:gd name="T10" fmla="*/ 345 w 423"/>
                <a:gd name="T11" fmla="*/ 42 h 354"/>
                <a:gd name="T12" fmla="*/ 336 w 423"/>
                <a:gd name="T13" fmla="*/ 37 h 354"/>
                <a:gd name="T14" fmla="*/ 327 w 423"/>
                <a:gd name="T15" fmla="*/ 31 h 354"/>
                <a:gd name="T16" fmla="*/ 321 w 423"/>
                <a:gd name="T17" fmla="*/ 28 h 354"/>
                <a:gd name="T18" fmla="*/ 310 w 423"/>
                <a:gd name="T19" fmla="*/ 24 h 354"/>
                <a:gd name="T20" fmla="*/ 280 w 423"/>
                <a:gd name="T21" fmla="*/ 12 h 354"/>
                <a:gd name="T22" fmla="*/ 265 w 423"/>
                <a:gd name="T23" fmla="*/ 8 h 354"/>
                <a:gd name="T24" fmla="*/ 247 w 423"/>
                <a:gd name="T25" fmla="*/ 5 h 354"/>
                <a:gd name="T26" fmla="*/ 232 w 423"/>
                <a:gd name="T27" fmla="*/ 3 h 354"/>
                <a:gd name="T28" fmla="*/ 228 w 423"/>
                <a:gd name="T29" fmla="*/ 3 h 354"/>
                <a:gd name="T30" fmla="*/ 196 w 423"/>
                <a:gd name="T31" fmla="*/ 0 h 354"/>
                <a:gd name="T32" fmla="*/ 180 w 423"/>
                <a:gd name="T33" fmla="*/ 0 h 354"/>
                <a:gd name="T34" fmla="*/ 172 w 423"/>
                <a:gd name="T35" fmla="*/ 0 h 354"/>
                <a:gd name="T36" fmla="*/ 156 w 423"/>
                <a:gd name="T37" fmla="*/ 0 h 354"/>
                <a:gd name="T38" fmla="*/ 24 w 423"/>
                <a:gd name="T39" fmla="*/ 24 h 354"/>
                <a:gd name="T40" fmla="*/ 0 w 423"/>
                <a:gd name="T41" fmla="*/ 170 h 354"/>
                <a:gd name="T42" fmla="*/ 89 w 423"/>
                <a:gd name="T43" fmla="*/ 189 h 354"/>
                <a:gd name="T44" fmla="*/ 110 w 423"/>
                <a:gd name="T45" fmla="*/ 192 h 354"/>
                <a:gd name="T46" fmla="*/ 99 w 423"/>
                <a:gd name="T47" fmla="*/ 205 h 354"/>
                <a:gd name="T48" fmla="*/ 109 w 423"/>
                <a:gd name="T49" fmla="*/ 285 h 354"/>
                <a:gd name="T50" fmla="*/ 136 w 423"/>
                <a:gd name="T51" fmla="*/ 322 h 354"/>
                <a:gd name="T52" fmla="*/ 188 w 423"/>
                <a:gd name="T53" fmla="*/ 348 h 354"/>
                <a:gd name="T54" fmla="*/ 296 w 423"/>
                <a:gd name="T55" fmla="*/ 123 h 354"/>
                <a:gd name="T56" fmla="*/ 373 w 423"/>
                <a:gd name="T57" fmla="*/ 114 h 354"/>
                <a:gd name="T58" fmla="*/ 338 w 423"/>
                <a:gd name="T59" fmla="*/ 206 h 354"/>
                <a:gd name="T60" fmla="*/ 296 w 423"/>
                <a:gd name="T61" fmla="*/ 123 h 354"/>
                <a:gd name="T62" fmla="*/ 215 w 423"/>
                <a:gd name="T63" fmla="*/ 20 h 354"/>
                <a:gd name="T64" fmla="*/ 244 w 423"/>
                <a:gd name="T65" fmla="*/ 36 h 354"/>
                <a:gd name="T66" fmla="*/ 215 w 423"/>
                <a:gd name="T67" fmla="*/ 99 h 354"/>
                <a:gd name="T68" fmla="*/ 188 w 423"/>
                <a:gd name="T69" fmla="*/ 27 h 354"/>
                <a:gd name="T70" fmla="*/ 95 w 423"/>
                <a:gd name="T71" fmla="*/ 26 h 354"/>
                <a:gd name="T72" fmla="*/ 138 w 423"/>
                <a:gd name="T73" fmla="*/ 19 h 354"/>
                <a:gd name="T74" fmla="*/ 87 w 423"/>
                <a:gd name="T75" fmla="*/ 66 h 354"/>
                <a:gd name="T76" fmla="*/ 143 w 423"/>
                <a:gd name="T77" fmla="*/ 237 h 354"/>
                <a:gd name="T78" fmla="*/ 271 w 423"/>
                <a:gd name="T79" fmla="*/ 222 h 354"/>
                <a:gd name="T80" fmla="*/ 133 w 423"/>
                <a:gd name="T81" fmla="*/ 24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3" h="354">
                  <a:moveTo>
                    <a:pt x="213" y="353"/>
                  </a:moveTo>
                  <a:cubicBezTo>
                    <a:pt x="224" y="354"/>
                    <a:pt x="234" y="354"/>
                    <a:pt x="245" y="354"/>
                  </a:cubicBezTo>
                  <a:cubicBezTo>
                    <a:pt x="247" y="354"/>
                    <a:pt x="249" y="354"/>
                    <a:pt x="252" y="354"/>
                  </a:cubicBezTo>
                  <a:cubicBezTo>
                    <a:pt x="267" y="353"/>
                    <a:pt x="283" y="350"/>
                    <a:pt x="298" y="345"/>
                  </a:cubicBezTo>
                  <a:cubicBezTo>
                    <a:pt x="320" y="339"/>
                    <a:pt x="341" y="329"/>
                    <a:pt x="359" y="316"/>
                  </a:cubicBezTo>
                  <a:cubicBezTo>
                    <a:pt x="369" y="308"/>
                    <a:pt x="379" y="300"/>
                    <a:pt x="387" y="290"/>
                  </a:cubicBezTo>
                  <a:cubicBezTo>
                    <a:pt x="397" y="279"/>
                    <a:pt x="405" y="267"/>
                    <a:pt x="410" y="254"/>
                  </a:cubicBezTo>
                  <a:cubicBezTo>
                    <a:pt x="417" y="239"/>
                    <a:pt x="420" y="223"/>
                    <a:pt x="421" y="207"/>
                  </a:cubicBezTo>
                  <a:cubicBezTo>
                    <a:pt x="423" y="193"/>
                    <a:pt x="422" y="179"/>
                    <a:pt x="419" y="164"/>
                  </a:cubicBezTo>
                  <a:cubicBezTo>
                    <a:pt x="417" y="152"/>
                    <a:pt x="414" y="140"/>
                    <a:pt x="409" y="128"/>
                  </a:cubicBezTo>
                  <a:cubicBezTo>
                    <a:pt x="401" y="105"/>
                    <a:pt x="389" y="85"/>
                    <a:pt x="373" y="67"/>
                  </a:cubicBezTo>
                  <a:cubicBezTo>
                    <a:pt x="364" y="57"/>
                    <a:pt x="355" y="49"/>
                    <a:pt x="345" y="42"/>
                  </a:cubicBezTo>
                  <a:cubicBezTo>
                    <a:pt x="345" y="42"/>
                    <a:pt x="345" y="42"/>
                    <a:pt x="345" y="42"/>
                  </a:cubicBezTo>
                  <a:cubicBezTo>
                    <a:pt x="342" y="40"/>
                    <a:pt x="339" y="38"/>
                    <a:pt x="336" y="37"/>
                  </a:cubicBezTo>
                  <a:cubicBezTo>
                    <a:pt x="336" y="36"/>
                    <a:pt x="336" y="36"/>
                    <a:pt x="335" y="36"/>
                  </a:cubicBezTo>
                  <a:cubicBezTo>
                    <a:pt x="333" y="35"/>
                    <a:pt x="330" y="33"/>
                    <a:pt x="327" y="31"/>
                  </a:cubicBezTo>
                  <a:cubicBezTo>
                    <a:pt x="327" y="31"/>
                    <a:pt x="326" y="31"/>
                    <a:pt x="326" y="31"/>
                  </a:cubicBezTo>
                  <a:cubicBezTo>
                    <a:pt x="324" y="30"/>
                    <a:pt x="323" y="29"/>
                    <a:pt x="321" y="28"/>
                  </a:cubicBezTo>
                  <a:cubicBezTo>
                    <a:pt x="320" y="29"/>
                    <a:pt x="320" y="30"/>
                    <a:pt x="319" y="31"/>
                  </a:cubicBezTo>
                  <a:cubicBezTo>
                    <a:pt x="315" y="37"/>
                    <a:pt x="307" y="30"/>
                    <a:pt x="310" y="24"/>
                  </a:cubicBezTo>
                  <a:cubicBezTo>
                    <a:pt x="310" y="24"/>
                    <a:pt x="310" y="24"/>
                    <a:pt x="311" y="23"/>
                  </a:cubicBezTo>
                  <a:cubicBezTo>
                    <a:pt x="301" y="19"/>
                    <a:pt x="290" y="15"/>
                    <a:pt x="280" y="12"/>
                  </a:cubicBezTo>
                  <a:cubicBezTo>
                    <a:pt x="278" y="18"/>
                    <a:pt x="268" y="19"/>
                    <a:pt x="266" y="13"/>
                  </a:cubicBezTo>
                  <a:cubicBezTo>
                    <a:pt x="266" y="11"/>
                    <a:pt x="265" y="10"/>
                    <a:pt x="265" y="8"/>
                  </a:cubicBezTo>
                  <a:cubicBezTo>
                    <a:pt x="261" y="7"/>
                    <a:pt x="256" y="6"/>
                    <a:pt x="251" y="6"/>
                  </a:cubicBezTo>
                  <a:cubicBezTo>
                    <a:pt x="250" y="5"/>
                    <a:pt x="249" y="5"/>
                    <a:pt x="247" y="5"/>
                  </a:cubicBezTo>
                  <a:cubicBezTo>
                    <a:pt x="244" y="4"/>
                    <a:pt x="240" y="4"/>
                    <a:pt x="236" y="3"/>
                  </a:cubicBezTo>
                  <a:cubicBezTo>
                    <a:pt x="235" y="3"/>
                    <a:pt x="233" y="3"/>
                    <a:pt x="232" y="3"/>
                  </a:cubicBezTo>
                  <a:cubicBezTo>
                    <a:pt x="231" y="2"/>
                    <a:pt x="230" y="2"/>
                    <a:pt x="228" y="2"/>
                  </a:cubicBezTo>
                  <a:cubicBezTo>
                    <a:pt x="228" y="2"/>
                    <a:pt x="228" y="3"/>
                    <a:pt x="228" y="3"/>
                  </a:cubicBezTo>
                  <a:cubicBezTo>
                    <a:pt x="226" y="9"/>
                    <a:pt x="217" y="7"/>
                    <a:pt x="217" y="1"/>
                  </a:cubicBezTo>
                  <a:cubicBezTo>
                    <a:pt x="210" y="0"/>
                    <a:pt x="203" y="0"/>
                    <a:pt x="196" y="0"/>
                  </a:cubicBezTo>
                  <a:cubicBezTo>
                    <a:pt x="196" y="5"/>
                    <a:pt x="189" y="9"/>
                    <a:pt x="184" y="5"/>
                  </a:cubicBezTo>
                  <a:cubicBezTo>
                    <a:pt x="183" y="3"/>
                    <a:pt x="181" y="1"/>
                    <a:pt x="180" y="0"/>
                  </a:cubicBezTo>
                  <a:cubicBezTo>
                    <a:pt x="178" y="0"/>
                    <a:pt x="175" y="0"/>
                    <a:pt x="173" y="0"/>
                  </a:cubicBezTo>
                  <a:cubicBezTo>
                    <a:pt x="173" y="0"/>
                    <a:pt x="172" y="0"/>
                    <a:pt x="172" y="0"/>
                  </a:cubicBezTo>
                  <a:cubicBezTo>
                    <a:pt x="167" y="0"/>
                    <a:pt x="162" y="0"/>
                    <a:pt x="157" y="0"/>
                  </a:cubicBezTo>
                  <a:cubicBezTo>
                    <a:pt x="157" y="0"/>
                    <a:pt x="156" y="0"/>
                    <a:pt x="156" y="0"/>
                  </a:cubicBezTo>
                  <a:cubicBezTo>
                    <a:pt x="151" y="1"/>
                    <a:pt x="146" y="1"/>
                    <a:pt x="141" y="1"/>
                  </a:cubicBezTo>
                  <a:cubicBezTo>
                    <a:pt x="101" y="5"/>
                    <a:pt x="61" y="13"/>
                    <a:pt x="24" y="24"/>
                  </a:cubicBezTo>
                  <a:cubicBezTo>
                    <a:pt x="48" y="39"/>
                    <a:pt x="51" y="81"/>
                    <a:pt x="49" y="106"/>
                  </a:cubicBezTo>
                  <a:cubicBezTo>
                    <a:pt x="45" y="138"/>
                    <a:pt x="28" y="163"/>
                    <a:pt x="0" y="170"/>
                  </a:cubicBezTo>
                  <a:cubicBezTo>
                    <a:pt x="28" y="181"/>
                    <a:pt x="58" y="189"/>
                    <a:pt x="89" y="192"/>
                  </a:cubicBezTo>
                  <a:cubicBezTo>
                    <a:pt x="89" y="191"/>
                    <a:pt x="89" y="190"/>
                    <a:pt x="89" y="189"/>
                  </a:cubicBezTo>
                  <a:cubicBezTo>
                    <a:pt x="93" y="182"/>
                    <a:pt x="102" y="185"/>
                    <a:pt x="102" y="192"/>
                  </a:cubicBezTo>
                  <a:cubicBezTo>
                    <a:pt x="105" y="192"/>
                    <a:pt x="107" y="192"/>
                    <a:pt x="110" y="192"/>
                  </a:cubicBezTo>
                  <a:cubicBezTo>
                    <a:pt x="117" y="192"/>
                    <a:pt x="118" y="201"/>
                    <a:pt x="112" y="203"/>
                  </a:cubicBezTo>
                  <a:cubicBezTo>
                    <a:pt x="108" y="204"/>
                    <a:pt x="104" y="204"/>
                    <a:pt x="99" y="205"/>
                  </a:cubicBezTo>
                  <a:cubicBezTo>
                    <a:pt x="98" y="219"/>
                    <a:pt x="98" y="233"/>
                    <a:pt x="99" y="246"/>
                  </a:cubicBezTo>
                  <a:cubicBezTo>
                    <a:pt x="101" y="259"/>
                    <a:pt x="104" y="272"/>
                    <a:pt x="109" y="285"/>
                  </a:cubicBezTo>
                  <a:cubicBezTo>
                    <a:pt x="114" y="295"/>
                    <a:pt x="120" y="305"/>
                    <a:pt x="129" y="314"/>
                  </a:cubicBezTo>
                  <a:cubicBezTo>
                    <a:pt x="131" y="317"/>
                    <a:pt x="134" y="319"/>
                    <a:pt x="136" y="322"/>
                  </a:cubicBezTo>
                  <a:cubicBezTo>
                    <a:pt x="144" y="328"/>
                    <a:pt x="152" y="333"/>
                    <a:pt x="160" y="338"/>
                  </a:cubicBezTo>
                  <a:cubicBezTo>
                    <a:pt x="169" y="342"/>
                    <a:pt x="178" y="345"/>
                    <a:pt x="188" y="348"/>
                  </a:cubicBezTo>
                  <a:cubicBezTo>
                    <a:pt x="196" y="350"/>
                    <a:pt x="204" y="352"/>
                    <a:pt x="213" y="353"/>
                  </a:cubicBezTo>
                  <a:close/>
                  <a:moveTo>
                    <a:pt x="296" y="123"/>
                  </a:moveTo>
                  <a:cubicBezTo>
                    <a:pt x="308" y="107"/>
                    <a:pt x="330" y="93"/>
                    <a:pt x="350" y="97"/>
                  </a:cubicBezTo>
                  <a:cubicBezTo>
                    <a:pt x="360" y="99"/>
                    <a:pt x="368" y="106"/>
                    <a:pt x="373" y="114"/>
                  </a:cubicBezTo>
                  <a:cubicBezTo>
                    <a:pt x="383" y="128"/>
                    <a:pt x="387" y="149"/>
                    <a:pt x="383" y="164"/>
                  </a:cubicBezTo>
                  <a:cubicBezTo>
                    <a:pt x="377" y="184"/>
                    <a:pt x="360" y="205"/>
                    <a:pt x="338" y="206"/>
                  </a:cubicBezTo>
                  <a:cubicBezTo>
                    <a:pt x="324" y="207"/>
                    <a:pt x="311" y="199"/>
                    <a:pt x="302" y="189"/>
                  </a:cubicBezTo>
                  <a:cubicBezTo>
                    <a:pt x="285" y="170"/>
                    <a:pt x="281" y="144"/>
                    <a:pt x="296" y="123"/>
                  </a:cubicBezTo>
                  <a:close/>
                  <a:moveTo>
                    <a:pt x="188" y="27"/>
                  </a:moveTo>
                  <a:cubicBezTo>
                    <a:pt x="195" y="19"/>
                    <a:pt x="205" y="18"/>
                    <a:pt x="215" y="20"/>
                  </a:cubicBezTo>
                  <a:cubicBezTo>
                    <a:pt x="220" y="21"/>
                    <a:pt x="225" y="23"/>
                    <a:pt x="229" y="25"/>
                  </a:cubicBezTo>
                  <a:cubicBezTo>
                    <a:pt x="235" y="28"/>
                    <a:pt x="240" y="32"/>
                    <a:pt x="244" y="36"/>
                  </a:cubicBezTo>
                  <a:cubicBezTo>
                    <a:pt x="251" y="43"/>
                    <a:pt x="254" y="53"/>
                    <a:pt x="254" y="63"/>
                  </a:cubicBezTo>
                  <a:cubicBezTo>
                    <a:pt x="254" y="85"/>
                    <a:pt x="236" y="100"/>
                    <a:pt x="215" y="99"/>
                  </a:cubicBezTo>
                  <a:cubicBezTo>
                    <a:pt x="194" y="98"/>
                    <a:pt x="180" y="81"/>
                    <a:pt x="178" y="62"/>
                  </a:cubicBezTo>
                  <a:cubicBezTo>
                    <a:pt x="176" y="50"/>
                    <a:pt x="179" y="36"/>
                    <a:pt x="188" y="27"/>
                  </a:cubicBezTo>
                  <a:close/>
                  <a:moveTo>
                    <a:pt x="87" y="66"/>
                  </a:moveTo>
                  <a:cubicBezTo>
                    <a:pt x="81" y="52"/>
                    <a:pt x="85" y="36"/>
                    <a:pt x="95" y="26"/>
                  </a:cubicBezTo>
                  <a:cubicBezTo>
                    <a:pt x="101" y="20"/>
                    <a:pt x="109" y="16"/>
                    <a:pt x="117" y="15"/>
                  </a:cubicBezTo>
                  <a:cubicBezTo>
                    <a:pt x="124" y="15"/>
                    <a:pt x="131" y="16"/>
                    <a:pt x="138" y="19"/>
                  </a:cubicBezTo>
                  <a:cubicBezTo>
                    <a:pt x="164" y="31"/>
                    <a:pt x="170" y="71"/>
                    <a:pt x="143" y="85"/>
                  </a:cubicBezTo>
                  <a:cubicBezTo>
                    <a:pt x="123" y="96"/>
                    <a:pt x="95" y="86"/>
                    <a:pt x="87" y="66"/>
                  </a:cubicBezTo>
                  <a:close/>
                  <a:moveTo>
                    <a:pt x="133" y="240"/>
                  </a:moveTo>
                  <a:cubicBezTo>
                    <a:pt x="132" y="235"/>
                    <a:pt x="141" y="231"/>
                    <a:pt x="143" y="237"/>
                  </a:cubicBezTo>
                  <a:cubicBezTo>
                    <a:pt x="154" y="265"/>
                    <a:pt x="182" y="279"/>
                    <a:pt x="212" y="274"/>
                  </a:cubicBezTo>
                  <a:cubicBezTo>
                    <a:pt x="242" y="269"/>
                    <a:pt x="262" y="252"/>
                    <a:pt x="271" y="222"/>
                  </a:cubicBezTo>
                  <a:cubicBezTo>
                    <a:pt x="273" y="215"/>
                    <a:pt x="285" y="217"/>
                    <a:pt x="285" y="225"/>
                  </a:cubicBezTo>
                  <a:cubicBezTo>
                    <a:pt x="277" y="299"/>
                    <a:pt x="153" y="313"/>
                    <a:pt x="133" y="24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322"/>
            <p:cNvSpPr>
              <a:spLocks/>
            </p:cNvSpPr>
            <p:nvPr/>
          </p:nvSpPr>
          <p:spPr bwMode="auto">
            <a:xfrm>
              <a:off x="-34259838" y="12376693"/>
              <a:ext cx="120650" cy="120650"/>
            </a:xfrm>
            <a:custGeom>
              <a:avLst/>
              <a:gdLst>
                <a:gd name="T0" fmla="*/ 16 w 38"/>
                <a:gd name="T1" fmla="*/ 3 h 38"/>
                <a:gd name="T2" fmla="*/ 28 w 38"/>
                <a:gd name="T3" fmla="*/ 26 h 38"/>
                <a:gd name="T4" fmla="*/ 16 w 38"/>
                <a:gd name="T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8">
                  <a:moveTo>
                    <a:pt x="16" y="3"/>
                  </a:moveTo>
                  <a:cubicBezTo>
                    <a:pt x="0" y="8"/>
                    <a:pt x="12" y="38"/>
                    <a:pt x="28" y="26"/>
                  </a:cubicBezTo>
                  <a:cubicBezTo>
                    <a:pt x="38" y="18"/>
                    <a:pt x="29" y="0"/>
                    <a:pt x="16" y="3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323"/>
            <p:cNvSpPr>
              <a:spLocks/>
            </p:cNvSpPr>
            <p:nvPr/>
          </p:nvSpPr>
          <p:spPr bwMode="auto">
            <a:xfrm>
              <a:off x="-34380488" y="12392568"/>
              <a:ext cx="123825" cy="123825"/>
            </a:xfrm>
            <a:custGeom>
              <a:avLst/>
              <a:gdLst>
                <a:gd name="T0" fmla="*/ 17 w 39"/>
                <a:gd name="T1" fmla="*/ 4 h 39"/>
                <a:gd name="T2" fmla="*/ 29 w 39"/>
                <a:gd name="T3" fmla="*/ 26 h 39"/>
                <a:gd name="T4" fmla="*/ 17 w 39"/>
                <a:gd name="T5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9">
                  <a:moveTo>
                    <a:pt x="17" y="4"/>
                  </a:moveTo>
                  <a:cubicBezTo>
                    <a:pt x="0" y="8"/>
                    <a:pt x="13" y="39"/>
                    <a:pt x="29" y="26"/>
                  </a:cubicBezTo>
                  <a:cubicBezTo>
                    <a:pt x="39" y="19"/>
                    <a:pt x="29" y="0"/>
                    <a:pt x="17" y="4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324"/>
            <p:cNvSpPr>
              <a:spLocks noEditPoints="1"/>
            </p:cNvSpPr>
            <p:nvPr/>
          </p:nvSpPr>
          <p:spPr bwMode="auto">
            <a:xfrm>
              <a:off x="-34459863" y="11762331"/>
              <a:ext cx="1636712" cy="1550988"/>
            </a:xfrm>
            <a:custGeom>
              <a:avLst/>
              <a:gdLst>
                <a:gd name="T0" fmla="*/ 321 w 514"/>
                <a:gd name="T1" fmla="*/ 487 h 487"/>
                <a:gd name="T2" fmla="*/ 439 w 514"/>
                <a:gd name="T3" fmla="*/ 449 h 487"/>
                <a:gd name="T4" fmla="*/ 499 w 514"/>
                <a:gd name="T5" fmla="*/ 380 h 487"/>
                <a:gd name="T6" fmla="*/ 510 w 514"/>
                <a:gd name="T7" fmla="*/ 279 h 487"/>
                <a:gd name="T8" fmla="*/ 403 w 514"/>
                <a:gd name="T9" fmla="*/ 134 h 487"/>
                <a:gd name="T10" fmla="*/ 384 w 514"/>
                <a:gd name="T11" fmla="*/ 28 h 487"/>
                <a:gd name="T12" fmla="*/ 339 w 514"/>
                <a:gd name="T13" fmla="*/ 111 h 487"/>
                <a:gd name="T14" fmla="*/ 318 w 514"/>
                <a:gd name="T15" fmla="*/ 107 h 487"/>
                <a:gd name="T16" fmla="*/ 313 w 514"/>
                <a:gd name="T17" fmla="*/ 57 h 487"/>
                <a:gd name="T18" fmla="*/ 235 w 514"/>
                <a:gd name="T19" fmla="*/ 68 h 487"/>
                <a:gd name="T20" fmla="*/ 235 w 514"/>
                <a:gd name="T21" fmla="*/ 104 h 487"/>
                <a:gd name="T22" fmla="*/ 80 w 514"/>
                <a:gd name="T23" fmla="*/ 133 h 487"/>
                <a:gd name="T24" fmla="*/ 30 w 514"/>
                <a:gd name="T25" fmla="*/ 281 h 487"/>
                <a:gd name="T26" fmla="*/ 161 w 514"/>
                <a:gd name="T27" fmla="*/ 367 h 487"/>
                <a:gd name="T28" fmla="*/ 201 w 514"/>
                <a:gd name="T29" fmla="*/ 449 h 487"/>
                <a:gd name="T30" fmla="*/ 256 w 514"/>
                <a:gd name="T31" fmla="*/ 479 h 487"/>
                <a:gd name="T32" fmla="*/ 380 w 514"/>
                <a:gd name="T33" fmla="*/ 45 h 487"/>
                <a:gd name="T34" fmla="*/ 410 w 514"/>
                <a:gd name="T35" fmla="*/ 70 h 487"/>
                <a:gd name="T36" fmla="*/ 366 w 514"/>
                <a:gd name="T37" fmla="*/ 58 h 487"/>
                <a:gd name="T38" fmla="*/ 277 w 514"/>
                <a:gd name="T39" fmla="*/ 23 h 487"/>
                <a:gd name="T40" fmla="*/ 262 w 514"/>
                <a:gd name="T41" fmla="*/ 30 h 487"/>
                <a:gd name="T42" fmla="*/ 268 w 514"/>
                <a:gd name="T43" fmla="*/ 26 h 487"/>
                <a:gd name="T44" fmla="*/ 273 w 514"/>
                <a:gd name="T45" fmla="*/ 24 h 487"/>
                <a:gd name="T46" fmla="*/ 274 w 514"/>
                <a:gd name="T47" fmla="*/ 23 h 487"/>
                <a:gd name="T48" fmla="*/ 279 w 514"/>
                <a:gd name="T49" fmla="*/ 23 h 487"/>
                <a:gd name="T50" fmla="*/ 281 w 514"/>
                <a:gd name="T51" fmla="*/ 23 h 487"/>
                <a:gd name="T52" fmla="*/ 295 w 514"/>
                <a:gd name="T53" fmla="*/ 105 h 487"/>
                <a:gd name="T54" fmla="*/ 250 w 514"/>
                <a:gd name="T55" fmla="*/ 61 h 487"/>
                <a:gd name="T56" fmla="*/ 20 w 514"/>
                <a:gd name="T57" fmla="*/ 206 h 487"/>
                <a:gd name="T58" fmla="*/ 108 w 514"/>
                <a:gd name="T59" fmla="*/ 228 h 487"/>
                <a:gd name="T60" fmla="*/ 211 w 514"/>
                <a:gd name="T61" fmla="*/ 439 h 487"/>
                <a:gd name="T62" fmla="*/ 174 w 514"/>
                <a:gd name="T63" fmla="*/ 363 h 487"/>
                <a:gd name="T64" fmla="*/ 185 w 514"/>
                <a:gd name="T65" fmla="*/ 309 h 487"/>
                <a:gd name="T66" fmla="*/ 164 w 514"/>
                <a:gd name="T67" fmla="*/ 309 h 487"/>
                <a:gd name="T68" fmla="*/ 99 w 514"/>
                <a:gd name="T69" fmla="*/ 141 h 487"/>
                <a:gd name="T70" fmla="*/ 232 w 514"/>
                <a:gd name="T71" fmla="*/ 117 h 487"/>
                <a:gd name="T72" fmla="*/ 255 w 514"/>
                <a:gd name="T73" fmla="*/ 117 h 487"/>
                <a:gd name="T74" fmla="*/ 292 w 514"/>
                <a:gd name="T75" fmla="*/ 118 h 487"/>
                <a:gd name="T76" fmla="*/ 307 w 514"/>
                <a:gd name="T77" fmla="*/ 120 h 487"/>
                <a:gd name="T78" fmla="*/ 326 w 514"/>
                <a:gd name="T79" fmla="*/ 123 h 487"/>
                <a:gd name="T80" fmla="*/ 355 w 514"/>
                <a:gd name="T81" fmla="*/ 129 h 487"/>
                <a:gd name="T82" fmla="*/ 394 w 514"/>
                <a:gd name="T83" fmla="*/ 148 h 487"/>
                <a:gd name="T84" fmla="*/ 402 w 514"/>
                <a:gd name="T85" fmla="*/ 148 h 487"/>
                <a:gd name="T86" fmla="*/ 420 w 514"/>
                <a:gd name="T87" fmla="*/ 159 h 487"/>
                <a:gd name="T88" fmla="*/ 484 w 514"/>
                <a:gd name="T89" fmla="*/ 245 h 487"/>
                <a:gd name="T90" fmla="*/ 485 w 514"/>
                <a:gd name="T91" fmla="*/ 371 h 487"/>
                <a:gd name="T92" fmla="*/ 373 w 514"/>
                <a:gd name="T93" fmla="*/ 462 h 487"/>
                <a:gd name="T94" fmla="*/ 288 w 514"/>
                <a:gd name="T95" fmla="*/ 47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4" h="487">
                  <a:moveTo>
                    <a:pt x="258" y="479"/>
                  </a:moveTo>
                  <a:cubicBezTo>
                    <a:pt x="267" y="482"/>
                    <a:pt x="277" y="484"/>
                    <a:pt x="286" y="485"/>
                  </a:cubicBezTo>
                  <a:cubicBezTo>
                    <a:pt x="298" y="487"/>
                    <a:pt x="309" y="487"/>
                    <a:pt x="321" y="487"/>
                  </a:cubicBezTo>
                  <a:cubicBezTo>
                    <a:pt x="323" y="487"/>
                    <a:pt x="325" y="487"/>
                    <a:pt x="328" y="486"/>
                  </a:cubicBezTo>
                  <a:cubicBezTo>
                    <a:pt x="344" y="485"/>
                    <a:pt x="361" y="482"/>
                    <a:pt x="377" y="478"/>
                  </a:cubicBezTo>
                  <a:cubicBezTo>
                    <a:pt x="399" y="471"/>
                    <a:pt x="420" y="462"/>
                    <a:pt x="439" y="449"/>
                  </a:cubicBezTo>
                  <a:cubicBezTo>
                    <a:pt x="453" y="440"/>
                    <a:pt x="466" y="428"/>
                    <a:pt x="477" y="415"/>
                  </a:cubicBezTo>
                  <a:cubicBezTo>
                    <a:pt x="483" y="408"/>
                    <a:pt x="488" y="401"/>
                    <a:pt x="492" y="394"/>
                  </a:cubicBezTo>
                  <a:cubicBezTo>
                    <a:pt x="495" y="389"/>
                    <a:pt x="497" y="385"/>
                    <a:pt x="499" y="380"/>
                  </a:cubicBezTo>
                  <a:cubicBezTo>
                    <a:pt x="500" y="380"/>
                    <a:pt x="500" y="379"/>
                    <a:pt x="500" y="379"/>
                  </a:cubicBezTo>
                  <a:cubicBezTo>
                    <a:pt x="507" y="363"/>
                    <a:pt x="511" y="346"/>
                    <a:pt x="512" y="329"/>
                  </a:cubicBezTo>
                  <a:cubicBezTo>
                    <a:pt x="514" y="312"/>
                    <a:pt x="513" y="296"/>
                    <a:pt x="510" y="279"/>
                  </a:cubicBezTo>
                  <a:cubicBezTo>
                    <a:pt x="507" y="266"/>
                    <a:pt x="503" y="252"/>
                    <a:pt x="498" y="239"/>
                  </a:cubicBezTo>
                  <a:cubicBezTo>
                    <a:pt x="489" y="218"/>
                    <a:pt x="477" y="199"/>
                    <a:pt x="463" y="182"/>
                  </a:cubicBezTo>
                  <a:cubicBezTo>
                    <a:pt x="446" y="162"/>
                    <a:pt x="426" y="146"/>
                    <a:pt x="403" y="134"/>
                  </a:cubicBezTo>
                  <a:cubicBezTo>
                    <a:pt x="410" y="123"/>
                    <a:pt x="417" y="111"/>
                    <a:pt x="420" y="98"/>
                  </a:cubicBezTo>
                  <a:cubicBezTo>
                    <a:pt x="425" y="80"/>
                    <a:pt x="428" y="61"/>
                    <a:pt x="418" y="44"/>
                  </a:cubicBezTo>
                  <a:cubicBezTo>
                    <a:pt x="411" y="33"/>
                    <a:pt x="398" y="26"/>
                    <a:pt x="384" y="28"/>
                  </a:cubicBezTo>
                  <a:cubicBezTo>
                    <a:pt x="368" y="30"/>
                    <a:pt x="356" y="42"/>
                    <a:pt x="349" y="57"/>
                  </a:cubicBezTo>
                  <a:cubicBezTo>
                    <a:pt x="344" y="66"/>
                    <a:pt x="341" y="77"/>
                    <a:pt x="340" y="87"/>
                  </a:cubicBezTo>
                  <a:cubicBezTo>
                    <a:pt x="339" y="95"/>
                    <a:pt x="338" y="103"/>
                    <a:pt x="339" y="111"/>
                  </a:cubicBezTo>
                  <a:cubicBezTo>
                    <a:pt x="337" y="111"/>
                    <a:pt x="336" y="110"/>
                    <a:pt x="334" y="110"/>
                  </a:cubicBezTo>
                  <a:cubicBezTo>
                    <a:pt x="334" y="110"/>
                    <a:pt x="334" y="110"/>
                    <a:pt x="334" y="110"/>
                  </a:cubicBezTo>
                  <a:cubicBezTo>
                    <a:pt x="329" y="109"/>
                    <a:pt x="323" y="108"/>
                    <a:pt x="318" y="107"/>
                  </a:cubicBezTo>
                  <a:cubicBezTo>
                    <a:pt x="318" y="107"/>
                    <a:pt x="317" y="107"/>
                    <a:pt x="317" y="107"/>
                  </a:cubicBezTo>
                  <a:cubicBezTo>
                    <a:pt x="314" y="107"/>
                    <a:pt x="310" y="106"/>
                    <a:pt x="307" y="106"/>
                  </a:cubicBezTo>
                  <a:cubicBezTo>
                    <a:pt x="311" y="90"/>
                    <a:pt x="314" y="73"/>
                    <a:pt x="313" y="57"/>
                  </a:cubicBezTo>
                  <a:cubicBezTo>
                    <a:pt x="312" y="44"/>
                    <a:pt x="310" y="31"/>
                    <a:pt x="302" y="21"/>
                  </a:cubicBezTo>
                  <a:cubicBezTo>
                    <a:pt x="286" y="0"/>
                    <a:pt x="258" y="7"/>
                    <a:pt x="245" y="27"/>
                  </a:cubicBezTo>
                  <a:cubicBezTo>
                    <a:pt x="237" y="39"/>
                    <a:pt x="234" y="54"/>
                    <a:pt x="235" y="68"/>
                  </a:cubicBezTo>
                  <a:cubicBezTo>
                    <a:pt x="236" y="77"/>
                    <a:pt x="239" y="86"/>
                    <a:pt x="242" y="94"/>
                  </a:cubicBezTo>
                  <a:cubicBezTo>
                    <a:pt x="243" y="97"/>
                    <a:pt x="245" y="100"/>
                    <a:pt x="247" y="103"/>
                  </a:cubicBezTo>
                  <a:cubicBezTo>
                    <a:pt x="243" y="104"/>
                    <a:pt x="239" y="104"/>
                    <a:pt x="235" y="104"/>
                  </a:cubicBezTo>
                  <a:cubicBezTo>
                    <a:pt x="233" y="104"/>
                    <a:pt x="231" y="104"/>
                    <a:pt x="229" y="104"/>
                  </a:cubicBezTo>
                  <a:cubicBezTo>
                    <a:pt x="226" y="104"/>
                    <a:pt x="222" y="105"/>
                    <a:pt x="219" y="105"/>
                  </a:cubicBezTo>
                  <a:cubicBezTo>
                    <a:pt x="172" y="109"/>
                    <a:pt x="125" y="120"/>
                    <a:pt x="80" y="133"/>
                  </a:cubicBezTo>
                  <a:cubicBezTo>
                    <a:pt x="79" y="132"/>
                    <a:pt x="79" y="132"/>
                    <a:pt x="78" y="132"/>
                  </a:cubicBezTo>
                  <a:cubicBezTo>
                    <a:pt x="38" y="136"/>
                    <a:pt x="6" y="175"/>
                    <a:pt x="3" y="213"/>
                  </a:cubicBezTo>
                  <a:cubicBezTo>
                    <a:pt x="0" y="239"/>
                    <a:pt x="8" y="268"/>
                    <a:pt x="30" y="281"/>
                  </a:cubicBezTo>
                  <a:cubicBezTo>
                    <a:pt x="31" y="282"/>
                    <a:pt x="32" y="284"/>
                    <a:pt x="33" y="284"/>
                  </a:cubicBezTo>
                  <a:cubicBezTo>
                    <a:pt x="69" y="305"/>
                    <a:pt x="118" y="325"/>
                    <a:pt x="162" y="323"/>
                  </a:cubicBezTo>
                  <a:cubicBezTo>
                    <a:pt x="160" y="338"/>
                    <a:pt x="159" y="353"/>
                    <a:pt x="161" y="367"/>
                  </a:cubicBezTo>
                  <a:cubicBezTo>
                    <a:pt x="162" y="381"/>
                    <a:pt x="166" y="396"/>
                    <a:pt x="172" y="409"/>
                  </a:cubicBezTo>
                  <a:cubicBezTo>
                    <a:pt x="177" y="420"/>
                    <a:pt x="183" y="431"/>
                    <a:pt x="192" y="440"/>
                  </a:cubicBezTo>
                  <a:cubicBezTo>
                    <a:pt x="195" y="443"/>
                    <a:pt x="198" y="446"/>
                    <a:pt x="201" y="449"/>
                  </a:cubicBezTo>
                  <a:cubicBezTo>
                    <a:pt x="209" y="456"/>
                    <a:pt x="218" y="462"/>
                    <a:pt x="227" y="467"/>
                  </a:cubicBezTo>
                  <a:cubicBezTo>
                    <a:pt x="232" y="470"/>
                    <a:pt x="237" y="472"/>
                    <a:pt x="243" y="474"/>
                  </a:cubicBezTo>
                  <a:cubicBezTo>
                    <a:pt x="247" y="476"/>
                    <a:pt x="251" y="477"/>
                    <a:pt x="256" y="479"/>
                  </a:cubicBezTo>
                  <a:cubicBezTo>
                    <a:pt x="256" y="479"/>
                    <a:pt x="257" y="479"/>
                    <a:pt x="258" y="479"/>
                  </a:cubicBezTo>
                  <a:close/>
                  <a:moveTo>
                    <a:pt x="366" y="58"/>
                  </a:moveTo>
                  <a:cubicBezTo>
                    <a:pt x="370" y="52"/>
                    <a:pt x="375" y="47"/>
                    <a:pt x="380" y="45"/>
                  </a:cubicBezTo>
                  <a:cubicBezTo>
                    <a:pt x="385" y="42"/>
                    <a:pt x="388" y="42"/>
                    <a:pt x="394" y="43"/>
                  </a:cubicBezTo>
                  <a:cubicBezTo>
                    <a:pt x="397" y="44"/>
                    <a:pt x="402" y="47"/>
                    <a:pt x="405" y="51"/>
                  </a:cubicBezTo>
                  <a:cubicBezTo>
                    <a:pt x="408" y="56"/>
                    <a:pt x="410" y="63"/>
                    <a:pt x="410" y="70"/>
                  </a:cubicBezTo>
                  <a:cubicBezTo>
                    <a:pt x="411" y="91"/>
                    <a:pt x="403" y="111"/>
                    <a:pt x="392" y="129"/>
                  </a:cubicBezTo>
                  <a:cubicBezTo>
                    <a:pt x="380" y="123"/>
                    <a:pt x="368" y="118"/>
                    <a:pt x="355" y="115"/>
                  </a:cubicBezTo>
                  <a:cubicBezTo>
                    <a:pt x="354" y="95"/>
                    <a:pt x="355" y="74"/>
                    <a:pt x="366" y="58"/>
                  </a:cubicBezTo>
                  <a:close/>
                  <a:moveTo>
                    <a:pt x="277" y="23"/>
                  </a:moveTo>
                  <a:cubicBezTo>
                    <a:pt x="277" y="23"/>
                    <a:pt x="277" y="23"/>
                    <a:pt x="277" y="23"/>
                  </a:cubicBezTo>
                  <a:cubicBezTo>
                    <a:pt x="276" y="23"/>
                    <a:pt x="279" y="23"/>
                    <a:pt x="277" y="23"/>
                  </a:cubicBezTo>
                  <a:close/>
                  <a:moveTo>
                    <a:pt x="262" y="30"/>
                  </a:moveTo>
                  <a:cubicBezTo>
                    <a:pt x="262" y="30"/>
                    <a:pt x="262" y="30"/>
                    <a:pt x="262" y="30"/>
                  </a:cubicBezTo>
                  <a:cubicBezTo>
                    <a:pt x="262" y="30"/>
                    <a:pt x="262" y="30"/>
                    <a:pt x="262" y="30"/>
                  </a:cubicBezTo>
                  <a:cubicBezTo>
                    <a:pt x="262" y="30"/>
                    <a:pt x="264" y="29"/>
                    <a:pt x="264" y="28"/>
                  </a:cubicBezTo>
                  <a:cubicBezTo>
                    <a:pt x="265" y="27"/>
                    <a:pt x="266" y="27"/>
                    <a:pt x="267" y="26"/>
                  </a:cubicBezTo>
                  <a:cubicBezTo>
                    <a:pt x="268" y="26"/>
                    <a:pt x="268" y="26"/>
                    <a:pt x="268" y="26"/>
                  </a:cubicBezTo>
                  <a:cubicBezTo>
                    <a:pt x="268" y="26"/>
                    <a:pt x="268" y="25"/>
                    <a:pt x="269" y="25"/>
                  </a:cubicBezTo>
                  <a:cubicBezTo>
                    <a:pt x="270" y="25"/>
                    <a:pt x="271" y="24"/>
                    <a:pt x="272" y="24"/>
                  </a:cubicBezTo>
                  <a:cubicBezTo>
                    <a:pt x="272" y="24"/>
                    <a:pt x="272" y="24"/>
                    <a:pt x="273" y="24"/>
                  </a:cubicBezTo>
                  <a:cubicBezTo>
                    <a:pt x="272" y="24"/>
                    <a:pt x="273" y="23"/>
                    <a:pt x="273" y="24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73" y="23"/>
                    <a:pt x="274" y="23"/>
                    <a:pt x="274" y="23"/>
                  </a:cubicBezTo>
                  <a:cubicBezTo>
                    <a:pt x="275" y="23"/>
                    <a:pt x="276" y="23"/>
                    <a:pt x="277" y="23"/>
                  </a:cubicBezTo>
                  <a:cubicBezTo>
                    <a:pt x="277" y="23"/>
                    <a:pt x="278" y="23"/>
                    <a:pt x="278" y="23"/>
                  </a:cubicBezTo>
                  <a:cubicBezTo>
                    <a:pt x="278" y="23"/>
                    <a:pt x="279" y="23"/>
                    <a:pt x="279" y="23"/>
                  </a:cubicBezTo>
                  <a:cubicBezTo>
                    <a:pt x="280" y="23"/>
                    <a:pt x="280" y="23"/>
                    <a:pt x="281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79" y="23"/>
                    <a:pt x="282" y="24"/>
                    <a:pt x="281" y="23"/>
                  </a:cubicBezTo>
                  <a:cubicBezTo>
                    <a:pt x="286" y="25"/>
                    <a:pt x="288" y="26"/>
                    <a:pt x="290" y="30"/>
                  </a:cubicBezTo>
                  <a:cubicBezTo>
                    <a:pt x="293" y="35"/>
                    <a:pt x="296" y="41"/>
                    <a:pt x="297" y="47"/>
                  </a:cubicBezTo>
                  <a:cubicBezTo>
                    <a:pt x="301" y="66"/>
                    <a:pt x="298" y="86"/>
                    <a:pt x="295" y="105"/>
                  </a:cubicBezTo>
                  <a:cubicBezTo>
                    <a:pt x="285" y="104"/>
                    <a:pt x="275" y="103"/>
                    <a:pt x="265" y="103"/>
                  </a:cubicBezTo>
                  <a:cubicBezTo>
                    <a:pt x="261" y="97"/>
                    <a:pt x="258" y="92"/>
                    <a:pt x="255" y="85"/>
                  </a:cubicBezTo>
                  <a:cubicBezTo>
                    <a:pt x="252" y="77"/>
                    <a:pt x="250" y="69"/>
                    <a:pt x="250" y="61"/>
                  </a:cubicBezTo>
                  <a:cubicBezTo>
                    <a:pt x="250" y="50"/>
                    <a:pt x="254" y="39"/>
                    <a:pt x="262" y="30"/>
                  </a:cubicBezTo>
                  <a:close/>
                  <a:moveTo>
                    <a:pt x="43" y="270"/>
                  </a:moveTo>
                  <a:cubicBezTo>
                    <a:pt x="19" y="260"/>
                    <a:pt x="14" y="230"/>
                    <a:pt x="20" y="206"/>
                  </a:cubicBezTo>
                  <a:cubicBezTo>
                    <a:pt x="28" y="173"/>
                    <a:pt x="51" y="157"/>
                    <a:pt x="81" y="147"/>
                  </a:cubicBezTo>
                  <a:cubicBezTo>
                    <a:pt x="82" y="147"/>
                    <a:pt x="82" y="147"/>
                    <a:pt x="83" y="148"/>
                  </a:cubicBezTo>
                  <a:cubicBezTo>
                    <a:pt x="113" y="154"/>
                    <a:pt x="113" y="205"/>
                    <a:pt x="108" y="228"/>
                  </a:cubicBezTo>
                  <a:cubicBezTo>
                    <a:pt x="102" y="258"/>
                    <a:pt x="77" y="285"/>
                    <a:pt x="43" y="270"/>
                  </a:cubicBezTo>
                  <a:close/>
                  <a:moveTo>
                    <a:pt x="235" y="455"/>
                  </a:moveTo>
                  <a:cubicBezTo>
                    <a:pt x="227" y="450"/>
                    <a:pt x="219" y="445"/>
                    <a:pt x="211" y="439"/>
                  </a:cubicBezTo>
                  <a:cubicBezTo>
                    <a:pt x="209" y="436"/>
                    <a:pt x="206" y="434"/>
                    <a:pt x="204" y="431"/>
                  </a:cubicBezTo>
                  <a:cubicBezTo>
                    <a:pt x="195" y="422"/>
                    <a:pt x="189" y="412"/>
                    <a:pt x="184" y="402"/>
                  </a:cubicBezTo>
                  <a:cubicBezTo>
                    <a:pt x="179" y="389"/>
                    <a:pt x="176" y="376"/>
                    <a:pt x="174" y="363"/>
                  </a:cubicBezTo>
                  <a:cubicBezTo>
                    <a:pt x="173" y="350"/>
                    <a:pt x="173" y="336"/>
                    <a:pt x="174" y="322"/>
                  </a:cubicBezTo>
                  <a:cubicBezTo>
                    <a:pt x="179" y="321"/>
                    <a:pt x="183" y="321"/>
                    <a:pt x="187" y="320"/>
                  </a:cubicBezTo>
                  <a:cubicBezTo>
                    <a:pt x="193" y="318"/>
                    <a:pt x="192" y="309"/>
                    <a:pt x="185" y="309"/>
                  </a:cubicBezTo>
                  <a:cubicBezTo>
                    <a:pt x="182" y="309"/>
                    <a:pt x="180" y="309"/>
                    <a:pt x="177" y="309"/>
                  </a:cubicBezTo>
                  <a:cubicBezTo>
                    <a:pt x="177" y="302"/>
                    <a:pt x="168" y="299"/>
                    <a:pt x="164" y="306"/>
                  </a:cubicBezTo>
                  <a:cubicBezTo>
                    <a:pt x="164" y="307"/>
                    <a:pt x="164" y="308"/>
                    <a:pt x="164" y="309"/>
                  </a:cubicBezTo>
                  <a:cubicBezTo>
                    <a:pt x="133" y="306"/>
                    <a:pt x="103" y="298"/>
                    <a:pt x="75" y="287"/>
                  </a:cubicBezTo>
                  <a:cubicBezTo>
                    <a:pt x="103" y="280"/>
                    <a:pt x="120" y="255"/>
                    <a:pt x="124" y="223"/>
                  </a:cubicBezTo>
                  <a:cubicBezTo>
                    <a:pt x="126" y="198"/>
                    <a:pt x="123" y="156"/>
                    <a:pt x="99" y="141"/>
                  </a:cubicBezTo>
                  <a:cubicBezTo>
                    <a:pt x="136" y="130"/>
                    <a:pt x="176" y="122"/>
                    <a:pt x="216" y="118"/>
                  </a:cubicBezTo>
                  <a:cubicBezTo>
                    <a:pt x="221" y="118"/>
                    <a:pt x="226" y="118"/>
                    <a:pt x="231" y="117"/>
                  </a:cubicBezTo>
                  <a:cubicBezTo>
                    <a:pt x="231" y="117"/>
                    <a:pt x="232" y="117"/>
                    <a:pt x="232" y="117"/>
                  </a:cubicBezTo>
                  <a:cubicBezTo>
                    <a:pt x="237" y="117"/>
                    <a:pt x="242" y="117"/>
                    <a:pt x="247" y="117"/>
                  </a:cubicBezTo>
                  <a:cubicBezTo>
                    <a:pt x="247" y="117"/>
                    <a:pt x="248" y="117"/>
                    <a:pt x="248" y="117"/>
                  </a:cubicBezTo>
                  <a:cubicBezTo>
                    <a:pt x="250" y="117"/>
                    <a:pt x="253" y="117"/>
                    <a:pt x="255" y="117"/>
                  </a:cubicBezTo>
                  <a:cubicBezTo>
                    <a:pt x="256" y="118"/>
                    <a:pt x="258" y="120"/>
                    <a:pt x="259" y="122"/>
                  </a:cubicBezTo>
                  <a:cubicBezTo>
                    <a:pt x="264" y="126"/>
                    <a:pt x="271" y="122"/>
                    <a:pt x="271" y="117"/>
                  </a:cubicBezTo>
                  <a:cubicBezTo>
                    <a:pt x="278" y="117"/>
                    <a:pt x="285" y="117"/>
                    <a:pt x="292" y="118"/>
                  </a:cubicBezTo>
                  <a:cubicBezTo>
                    <a:pt x="292" y="124"/>
                    <a:pt x="301" y="126"/>
                    <a:pt x="303" y="120"/>
                  </a:cubicBezTo>
                  <a:cubicBezTo>
                    <a:pt x="303" y="120"/>
                    <a:pt x="303" y="119"/>
                    <a:pt x="303" y="119"/>
                  </a:cubicBezTo>
                  <a:cubicBezTo>
                    <a:pt x="305" y="119"/>
                    <a:pt x="306" y="119"/>
                    <a:pt x="307" y="120"/>
                  </a:cubicBezTo>
                  <a:cubicBezTo>
                    <a:pt x="308" y="120"/>
                    <a:pt x="310" y="120"/>
                    <a:pt x="311" y="120"/>
                  </a:cubicBezTo>
                  <a:cubicBezTo>
                    <a:pt x="315" y="121"/>
                    <a:pt x="319" y="121"/>
                    <a:pt x="322" y="122"/>
                  </a:cubicBezTo>
                  <a:cubicBezTo>
                    <a:pt x="324" y="122"/>
                    <a:pt x="325" y="122"/>
                    <a:pt x="326" y="123"/>
                  </a:cubicBezTo>
                  <a:cubicBezTo>
                    <a:pt x="331" y="123"/>
                    <a:pt x="336" y="124"/>
                    <a:pt x="340" y="125"/>
                  </a:cubicBezTo>
                  <a:cubicBezTo>
                    <a:pt x="340" y="127"/>
                    <a:pt x="341" y="128"/>
                    <a:pt x="341" y="130"/>
                  </a:cubicBezTo>
                  <a:cubicBezTo>
                    <a:pt x="343" y="136"/>
                    <a:pt x="353" y="135"/>
                    <a:pt x="355" y="129"/>
                  </a:cubicBezTo>
                  <a:cubicBezTo>
                    <a:pt x="365" y="132"/>
                    <a:pt x="376" y="136"/>
                    <a:pt x="386" y="140"/>
                  </a:cubicBezTo>
                  <a:cubicBezTo>
                    <a:pt x="385" y="141"/>
                    <a:pt x="385" y="141"/>
                    <a:pt x="385" y="141"/>
                  </a:cubicBezTo>
                  <a:cubicBezTo>
                    <a:pt x="382" y="147"/>
                    <a:pt x="390" y="154"/>
                    <a:pt x="394" y="148"/>
                  </a:cubicBezTo>
                  <a:cubicBezTo>
                    <a:pt x="395" y="147"/>
                    <a:pt x="395" y="146"/>
                    <a:pt x="396" y="145"/>
                  </a:cubicBezTo>
                  <a:cubicBezTo>
                    <a:pt x="398" y="146"/>
                    <a:pt x="399" y="147"/>
                    <a:pt x="401" y="148"/>
                  </a:cubicBezTo>
                  <a:cubicBezTo>
                    <a:pt x="401" y="148"/>
                    <a:pt x="402" y="148"/>
                    <a:pt x="402" y="148"/>
                  </a:cubicBezTo>
                  <a:cubicBezTo>
                    <a:pt x="405" y="150"/>
                    <a:pt x="408" y="152"/>
                    <a:pt x="410" y="153"/>
                  </a:cubicBezTo>
                  <a:cubicBezTo>
                    <a:pt x="411" y="153"/>
                    <a:pt x="411" y="153"/>
                    <a:pt x="411" y="154"/>
                  </a:cubicBezTo>
                  <a:cubicBezTo>
                    <a:pt x="414" y="155"/>
                    <a:pt x="417" y="157"/>
                    <a:pt x="420" y="159"/>
                  </a:cubicBezTo>
                  <a:cubicBezTo>
                    <a:pt x="420" y="159"/>
                    <a:pt x="420" y="159"/>
                    <a:pt x="420" y="159"/>
                  </a:cubicBezTo>
                  <a:cubicBezTo>
                    <a:pt x="430" y="166"/>
                    <a:pt x="439" y="174"/>
                    <a:pt x="448" y="184"/>
                  </a:cubicBezTo>
                  <a:cubicBezTo>
                    <a:pt x="464" y="202"/>
                    <a:pt x="476" y="222"/>
                    <a:pt x="484" y="245"/>
                  </a:cubicBezTo>
                  <a:cubicBezTo>
                    <a:pt x="489" y="257"/>
                    <a:pt x="492" y="269"/>
                    <a:pt x="494" y="281"/>
                  </a:cubicBezTo>
                  <a:cubicBezTo>
                    <a:pt x="497" y="296"/>
                    <a:pt x="498" y="310"/>
                    <a:pt x="496" y="324"/>
                  </a:cubicBezTo>
                  <a:cubicBezTo>
                    <a:pt x="495" y="340"/>
                    <a:pt x="492" y="356"/>
                    <a:pt x="485" y="371"/>
                  </a:cubicBezTo>
                  <a:cubicBezTo>
                    <a:pt x="480" y="384"/>
                    <a:pt x="472" y="396"/>
                    <a:pt x="462" y="407"/>
                  </a:cubicBezTo>
                  <a:cubicBezTo>
                    <a:pt x="454" y="417"/>
                    <a:pt x="444" y="425"/>
                    <a:pt x="434" y="433"/>
                  </a:cubicBezTo>
                  <a:cubicBezTo>
                    <a:pt x="416" y="446"/>
                    <a:pt x="395" y="456"/>
                    <a:pt x="373" y="462"/>
                  </a:cubicBezTo>
                  <a:cubicBezTo>
                    <a:pt x="358" y="467"/>
                    <a:pt x="342" y="470"/>
                    <a:pt x="327" y="471"/>
                  </a:cubicBezTo>
                  <a:cubicBezTo>
                    <a:pt x="324" y="471"/>
                    <a:pt x="322" y="471"/>
                    <a:pt x="320" y="471"/>
                  </a:cubicBezTo>
                  <a:cubicBezTo>
                    <a:pt x="309" y="471"/>
                    <a:pt x="299" y="471"/>
                    <a:pt x="288" y="470"/>
                  </a:cubicBezTo>
                  <a:cubicBezTo>
                    <a:pt x="279" y="469"/>
                    <a:pt x="271" y="467"/>
                    <a:pt x="263" y="465"/>
                  </a:cubicBezTo>
                  <a:cubicBezTo>
                    <a:pt x="253" y="462"/>
                    <a:pt x="244" y="459"/>
                    <a:pt x="235" y="455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325"/>
            <p:cNvSpPr>
              <a:spLocks/>
            </p:cNvSpPr>
            <p:nvPr/>
          </p:nvSpPr>
          <p:spPr bwMode="auto">
            <a:xfrm>
              <a:off x="-33326388" y="12430668"/>
              <a:ext cx="338137" cy="363538"/>
            </a:xfrm>
            <a:custGeom>
              <a:avLst/>
              <a:gdLst>
                <a:gd name="T0" fmla="*/ 57 w 106"/>
                <a:gd name="T1" fmla="*/ 113 h 114"/>
                <a:gd name="T2" fmla="*/ 102 w 106"/>
                <a:gd name="T3" fmla="*/ 71 h 114"/>
                <a:gd name="T4" fmla="*/ 92 w 106"/>
                <a:gd name="T5" fmla="*/ 21 h 114"/>
                <a:gd name="T6" fmla="*/ 69 w 106"/>
                <a:gd name="T7" fmla="*/ 4 h 114"/>
                <a:gd name="T8" fmla="*/ 15 w 106"/>
                <a:gd name="T9" fmla="*/ 30 h 114"/>
                <a:gd name="T10" fmla="*/ 21 w 106"/>
                <a:gd name="T11" fmla="*/ 96 h 114"/>
                <a:gd name="T12" fmla="*/ 57 w 106"/>
                <a:gd name="T13" fmla="*/ 11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14">
                  <a:moveTo>
                    <a:pt x="57" y="113"/>
                  </a:moveTo>
                  <a:cubicBezTo>
                    <a:pt x="79" y="112"/>
                    <a:pt x="96" y="91"/>
                    <a:pt x="102" y="71"/>
                  </a:cubicBezTo>
                  <a:cubicBezTo>
                    <a:pt x="106" y="56"/>
                    <a:pt x="102" y="35"/>
                    <a:pt x="92" y="21"/>
                  </a:cubicBezTo>
                  <a:cubicBezTo>
                    <a:pt x="87" y="13"/>
                    <a:pt x="79" y="6"/>
                    <a:pt x="69" y="4"/>
                  </a:cubicBezTo>
                  <a:cubicBezTo>
                    <a:pt x="49" y="0"/>
                    <a:pt x="27" y="14"/>
                    <a:pt x="15" y="30"/>
                  </a:cubicBezTo>
                  <a:cubicBezTo>
                    <a:pt x="0" y="51"/>
                    <a:pt x="4" y="77"/>
                    <a:pt x="21" y="96"/>
                  </a:cubicBezTo>
                  <a:cubicBezTo>
                    <a:pt x="30" y="106"/>
                    <a:pt x="43" y="114"/>
                    <a:pt x="57" y="113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326"/>
            <p:cNvSpPr>
              <a:spLocks/>
            </p:cNvSpPr>
            <p:nvPr/>
          </p:nvSpPr>
          <p:spPr bwMode="auto">
            <a:xfrm>
              <a:off x="-33915350" y="12221118"/>
              <a:ext cx="168275" cy="152400"/>
            </a:xfrm>
            <a:custGeom>
              <a:avLst/>
              <a:gdLst>
                <a:gd name="T0" fmla="*/ 49 w 53"/>
                <a:gd name="T1" fmla="*/ 18 h 48"/>
                <a:gd name="T2" fmla="*/ 37 w 53"/>
                <a:gd name="T3" fmla="*/ 4 h 48"/>
                <a:gd name="T4" fmla="*/ 19 w 53"/>
                <a:gd name="T5" fmla="*/ 4 h 48"/>
                <a:gd name="T6" fmla="*/ 5 w 53"/>
                <a:gd name="T7" fmla="*/ 33 h 48"/>
                <a:gd name="T8" fmla="*/ 6 w 53"/>
                <a:gd name="T9" fmla="*/ 36 h 48"/>
                <a:gd name="T10" fmla="*/ 7 w 53"/>
                <a:gd name="T11" fmla="*/ 33 h 48"/>
                <a:gd name="T12" fmla="*/ 27 w 53"/>
                <a:gd name="T13" fmla="*/ 29 h 48"/>
                <a:gd name="T14" fmla="*/ 23 w 53"/>
                <a:gd name="T15" fmla="*/ 47 h 48"/>
                <a:gd name="T16" fmla="*/ 43 w 53"/>
                <a:gd name="T17" fmla="*/ 44 h 48"/>
                <a:gd name="T18" fmla="*/ 49 w 53"/>
                <a:gd name="T19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8">
                  <a:moveTo>
                    <a:pt x="49" y="18"/>
                  </a:moveTo>
                  <a:cubicBezTo>
                    <a:pt x="47" y="12"/>
                    <a:pt x="43" y="7"/>
                    <a:pt x="37" y="4"/>
                  </a:cubicBezTo>
                  <a:cubicBezTo>
                    <a:pt x="31" y="0"/>
                    <a:pt x="26" y="1"/>
                    <a:pt x="19" y="4"/>
                  </a:cubicBezTo>
                  <a:cubicBezTo>
                    <a:pt x="8" y="10"/>
                    <a:pt x="0" y="20"/>
                    <a:pt x="5" y="33"/>
                  </a:cubicBezTo>
                  <a:cubicBezTo>
                    <a:pt x="5" y="34"/>
                    <a:pt x="5" y="35"/>
                    <a:pt x="6" y="36"/>
                  </a:cubicBezTo>
                  <a:cubicBezTo>
                    <a:pt x="6" y="35"/>
                    <a:pt x="6" y="34"/>
                    <a:pt x="7" y="33"/>
                  </a:cubicBezTo>
                  <a:cubicBezTo>
                    <a:pt x="9" y="25"/>
                    <a:pt x="22" y="22"/>
                    <a:pt x="27" y="29"/>
                  </a:cubicBezTo>
                  <a:cubicBezTo>
                    <a:pt x="31" y="35"/>
                    <a:pt x="28" y="44"/>
                    <a:pt x="23" y="47"/>
                  </a:cubicBezTo>
                  <a:cubicBezTo>
                    <a:pt x="30" y="48"/>
                    <a:pt x="37" y="47"/>
                    <a:pt x="43" y="44"/>
                  </a:cubicBezTo>
                  <a:cubicBezTo>
                    <a:pt x="52" y="39"/>
                    <a:pt x="53" y="27"/>
                    <a:pt x="4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327"/>
            <p:cNvSpPr>
              <a:spLocks/>
            </p:cNvSpPr>
            <p:nvPr/>
          </p:nvSpPr>
          <p:spPr bwMode="auto">
            <a:xfrm>
              <a:off x="-33613725" y="12236993"/>
              <a:ext cx="163512" cy="171450"/>
            </a:xfrm>
            <a:custGeom>
              <a:avLst/>
              <a:gdLst>
                <a:gd name="T0" fmla="*/ 2 w 51"/>
                <a:gd name="T1" fmla="*/ 35 h 54"/>
                <a:gd name="T2" fmla="*/ 23 w 51"/>
                <a:gd name="T3" fmla="*/ 31 h 54"/>
                <a:gd name="T4" fmla="*/ 16 w 51"/>
                <a:gd name="T5" fmla="*/ 50 h 54"/>
                <a:gd name="T6" fmla="*/ 13 w 51"/>
                <a:gd name="T7" fmla="*/ 50 h 54"/>
                <a:gd name="T8" fmla="*/ 27 w 51"/>
                <a:gd name="T9" fmla="*/ 54 h 54"/>
                <a:gd name="T10" fmla="*/ 51 w 51"/>
                <a:gd name="T11" fmla="*/ 29 h 54"/>
                <a:gd name="T12" fmla="*/ 41 w 51"/>
                <a:gd name="T13" fmla="*/ 9 h 54"/>
                <a:gd name="T14" fmla="*/ 31 w 51"/>
                <a:gd name="T15" fmla="*/ 3 h 54"/>
                <a:gd name="T16" fmla="*/ 9 w 51"/>
                <a:gd name="T17" fmla="*/ 4 h 54"/>
                <a:gd name="T18" fmla="*/ 0 w 51"/>
                <a:gd name="T19" fmla="*/ 25 h 54"/>
                <a:gd name="T20" fmla="*/ 2 w 51"/>
                <a:gd name="T21" fmla="*/ 37 h 54"/>
                <a:gd name="T22" fmla="*/ 2 w 51"/>
                <a:gd name="T23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54">
                  <a:moveTo>
                    <a:pt x="2" y="35"/>
                  </a:moveTo>
                  <a:cubicBezTo>
                    <a:pt x="5" y="26"/>
                    <a:pt x="18" y="23"/>
                    <a:pt x="23" y="31"/>
                  </a:cubicBezTo>
                  <a:cubicBezTo>
                    <a:pt x="27" y="37"/>
                    <a:pt x="23" y="48"/>
                    <a:pt x="16" y="50"/>
                  </a:cubicBezTo>
                  <a:cubicBezTo>
                    <a:pt x="15" y="50"/>
                    <a:pt x="14" y="50"/>
                    <a:pt x="13" y="50"/>
                  </a:cubicBezTo>
                  <a:cubicBezTo>
                    <a:pt x="17" y="52"/>
                    <a:pt x="22" y="54"/>
                    <a:pt x="27" y="54"/>
                  </a:cubicBezTo>
                  <a:cubicBezTo>
                    <a:pt x="41" y="53"/>
                    <a:pt x="51" y="43"/>
                    <a:pt x="51" y="29"/>
                  </a:cubicBezTo>
                  <a:cubicBezTo>
                    <a:pt x="50" y="21"/>
                    <a:pt x="47" y="14"/>
                    <a:pt x="41" y="9"/>
                  </a:cubicBezTo>
                  <a:cubicBezTo>
                    <a:pt x="38" y="6"/>
                    <a:pt x="35" y="4"/>
                    <a:pt x="31" y="3"/>
                  </a:cubicBezTo>
                  <a:cubicBezTo>
                    <a:pt x="25" y="0"/>
                    <a:pt x="15" y="0"/>
                    <a:pt x="9" y="4"/>
                  </a:cubicBezTo>
                  <a:cubicBezTo>
                    <a:pt x="3" y="9"/>
                    <a:pt x="0" y="18"/>
                    <a:pt x="0" y="25"/>
                  </a:cubicBezTo>
                  <a:cubicBezTo>
                    <a:pt x="0" y="29"/>
                    <a:pt x="0" y="33"/>
                    <a:pt x="2" y="37"/>
                  </a:cubicBezTo>
                  <a:cubicBezTo>
                    <a:pt x="2" y="36"/>
                    <a:pt x="2" y="35"/>
                    <a:pt x="2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328"/>
            <p:cNvSpPr>
              <a:spLocks/>
            </p:cNvSpPr>
            <p:nvPr/>
          </p:nvSpPr>
          <p:spPr bwMode="auto">
            <a:xfrm>
              <a:off x="-33605788" y="12310018"/>
              <a:ext cx="79375" cy="85725"/>
            </a:xfrm>
            <a:custGeom>
              <a:avLst/>
              <a:gdLst>
                <a:gd name="T0" fmla="*/ 21 w 25"/>
                <a:gd name="T1" fmla="*/ 8 h 27"/>
                <a:gd name="T2" fmla="*/ 0 w 25"/>
                <a:gd name="T3" fmla="*/ 12 h 27"/>
                <a:gd name="T4" fmla="*/ 0 w 25"/>
                <a:gd name="T5" fmla="*/ 14 h 27"/>
                <a:gd name="T6" fmla="*/ 11 w 25"/>
                <a:gd name="T7" fmla="*/ 27 h 27"/>
                <a:gd name="T8" fmla="*/ 14 w 25"/>
                <a:gd name="T9" fmla="*/ 27 h 27"/>
                <a:gd name="T10" fmla="*/ 21 w 25"/>
                <a:gd name="T11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7">
                  <a:moveTo>
                    <a:pt x="21" y="8"/>
                  </a:moveTo>
                  <a:cubicBezTo>
                    <a:pt x="16" y="0"/>
                    <a:pt x="3" y="3"/>
                    <a:pt x="0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2" y="20"/>
                    <a:pt x="6" y="24"/>
                    <a:pt x="11" y="27"/>
                  </a:cubicBezTo>
                  <a:cubicBezTo>
                    <a:pt x="12" y="27"/>
                    <a:pt x="13" y="27"/>
                    <a:pt x="14" y="27"/>
                  </a:cubicBezTo>
                  <a:cubicBezTo>
                    <a:pt x="21" y="25"/>
                    <a:pt x="25" y="14"/>
                    <a:pt x="2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29"/>
            <p:cNvSpPr>
              <a:spLocks/>
            </p:cNvSpPr>
            <p:nvPr/>
          </p:nvSpPr>
          <p:spPr bwMode="auto">
            <a:xfrm>
              <a:off x="-33896300" y="12290968"/>
              <a:ext cx="79375" cy="79375"/>
            </a:xfrm>
            <a:custGeom>
              <a:avLst/>
              <a:gdLst>
                <a:gd name="T0" fmla="*/ 21 w 25"/>
                <a:gd name="T1" fmla="*/ 7 h 25"/>
                <a:gd name="T2" fmla="*/ 1 w 25"/>
                <a:gd name="T3" fmla="*/ 11 h 25"/>
                <a:gd name="T4" fmla="*/ 0 w 25"/>
                <a:gd name="T5" fmla="*/ 14 h 25"/>
                <a:gd name="T6" fmla="*/ 17 w 25"/>
                <a:gd name="T7" fmla="*/ 25 h 25"/>
                <a:gd name="T8" fmla="*/ 21 w 25"/>
                <a:gd name="T9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1" y="7"/>
                  </a:moveTo>
                  <a:cubicBezTo>
                    <a:pt x="16" y="0"/>
                    <a:pt x="3" y="3"/>
                    <a:pt x="1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3" y="20"/>
                    <a:pt x="10" y="24"/>
                    <a:pt x="17" y="25"/>
                  </a:cubicBezTo>
                  <a:cubicBezTo>
                    <a:pt x="22" y="22"/>
                    <a:pt x="25" y="13"/>
                    <a:pt x="2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30"/>
            <p:cNvSpPr>
              <a:spLocks noEditPoints="1"/>
            </p:cNvSpPr>
            <p:nvPr/>
          </p:nvSpPr>
          <p:spPr bwMode="auto">
            <a:xfrm>
              <a:off x="-33661350" y="12192543"/>
              <a:ext cx="249237" cy="260350"/>
            </a:xfrm>
            <a:custGeom>
              <a:avLst/>
              <a:gdLst>
                <a:gd name="T0" fmla="*/ 39 w 78"/>
                <a:gd name="T1" fmla="*/ 81 h 82"/>
                <a:gd name="T2" fmla="*/ 78 w 78"/>
                <a:gd name="T3" fmla="*/ 45 h 82"/>
                <a:gd name="T4" fmla="*/ 68 w 78"/>
                <a:gd name="T5" fmla="*/ 18 h 82"/>
                <a:gd name="T6" fmla="*/ 53 w 78"/>
                <a:gd name="T7" fmla="*/ 7 h 82"/>
                <a:gd name="T8" fmla="*/ 39 w 78"/>
                <a:gd name="T9" fmla="*/ 2 h 82"/>
                <a:gd name="T10" fmla="*/ 12 w 78"/>
                <a:gd name="T11" fmla="*/ 9 h 82"/>
                <a:gd name="T12" fmla="*/ 2 w 78"/>
                <a:gd name="T13" fmla="*/ 44 h 82"/>
                <a:gd name="T14" fmla="*/ 39 w 78"/>
                <a:gd name="T15" fmla="*/ 81 h 82"/>
                <a:gd name="T16" fmla="*/ 24 w 78"/>
                <a:gd name="T17" fmla="*/ 18 h 82"/>
                <a:gd name="T18" fmla="*/ 46 w 78"/>
                <a:gd name="T19" fmla="*/ 17 h 82"/>
                <a:gd name="T20" fmla="*/ 56 w 78"/>
                <a:gd name="T21" fmla="*/ 23 h 82"/>
                <a:gd name="T22" fmla="*/ 66 w 78"/>
                <a:gd name="T23" fmla="*/ 43 h 82"/>
                <a:gd name="T24" fmla="*/ 42 w 78"/>
                <a:gd name="T25" fmla="*/ 68 h 82"/>
                <a:gd name="T26" fmla="*/ 28 w 78"/>
                <a:gd name="T27" fmla="*/ 64 h 82"/>
                <a:gd name="T28" fmla="*/ 17 w 78"/>
                <a:gd name="T29" fmla="*/ 51 h 82"/>
                <a:gd name="T30" fmla="*/ 15 w 78"/>
                <a:gd name="T31" fmla="*/ 39 h 82"/>
                <a:gd name="T32" fmla="*/ 24 w 78"/>
                <a:gd name="T33" fmla="*/ 1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2">
                  <a:moveTo>
                    <a:pt x="39" y="81"/>
                  </a:moveTo>
                  <a:cubicBezTo>
                    <a:pt x="60" y="82"/>
                    <a:pt x="78" y="67"/>
                    <a:pt x="78" y="45"/>
                  </a:cubicBezTo>
                  <a:cubicBezTo>
                    <a:pt x="78" y="35"/>
                    <a:pt x="75" y="25"/>
                    <a:pt x="68" y="18"/>
                  </a:cubicBezTo>
                  <a:cubicBezTo>
                    <a:pt x="64" y="14"/>
                    <a:pt x="59" y="10"/>
                    <a:pt x="53" y="7"/>
                  </a:cubicBezTo>
                  <a:cubicBezTo>
                    <a:pt x="49" y="5"/>
                    <a:pt x="44" y="3"/>
                    <a:pt x="39" y="2"/>
                  </a:cubicBezTo>
                  <a:cubicBezTo>
                    <a:pt x="29" y="0"/>
                    <a:pt x="19" y="1"/>
                    <a:pt x="12" y="9"/>
                  </a:cubicBezTo>
                  <a:cubicBezTo>
                    <a:pt x="3" y="18"/>
                    <a:pt x="0" y="32"/>
                    <a:pt x="2" y="44"/>
                  </a:cubicBezTo>
                  <a:cubicBezTo>
                    <a:pt x="4" y="63"/>
                    <a:pt x="18" y="80"/>
                    <a:pt x="39" y="81"/>
                  </a:cubicBezTo>
                  <a:close/>
                  <a:moveTo>
                    <a:pt x="24" y="18"/>
                  </a:moveTo>
                  <a:cubicBezTo>
                    <a:pt x="30" y="14"/>
                    <a:pt x="40" y="14"/>
                    <a:pt x="46" y="17"/>
                  </a:cubicBezTo>
                  <a:cubicBezTo>
                    <a:pt x="50" y="18"/>
                    <a:pt x="53" y="20"/>
                    <a:pt x="56" y="23"/>
                  </a:cubicBezTo>
                  <a:cubicBezTo>
                    <a:pt x="62" y="28"/>
                    <a:pt x="65" y="35"/>
                    <a:pt x="66" y="43"/>
                  </a:cubicBezTo>
                  <a:cubicBezTo>
                    <a:pt x="66" y="57"/>
                    <a:pt x="56" y="67"/>
                    <a:pt x="42" y="68"/>
                  </a:cubicBezTo>
                  <a:cubicBezTo>
                    <a:pt x="37" y="68"/>
                    <a:pt x="32" y="66"/>
                    <a:pt x="28" y="64"/>
                  </a:cubicBezTo>
                  <a:cubicBezTo>
                    <a:pt x="23" y="61"/>
                    <a:pt x="19" y="57"/>
                    <a:pt x="17" y="51"/>
                  </a:cubicBezTo>
                  <a:cubicBezTo>
                    <a:pt x="15" y="47"/>
                    <a:pt x="15" y="43"/>
                    <a:pt x="15" y="39"/>
                  </a:cubicBezTo>
                  <a:cubicBezTo>
                    <a:pt x="15" y="32"/>
                    <a:pt x="18" y="23"/>
                    <a:pt x="24" y="18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31"/>
            <p:cNvSpPr>
              <a:spLocks noEditPoints="1"/>
            </p:cNvSpPr>
            <p:nvPr/>
          </p:nvSpPr>
          <p:spPr bwMode="auto">
            <a:xfrm>
              <a:off x="-33962975" y="12183018"/>
              <a:ext cx="282575" cy="257175"/>
            </a:xfrm>
            <a:custGeom>
              <a:avLst/>
              <a:gdLst>
                <a:gd name="T0" fmla="*/ 57 w 89"/>
                <a:gd name="T1" fmla="*/ 4 h 81"/>
                <a:gd name="T2" fmla="*/ 36 w 89"/>
                <a:gd name="T3" fmla="*/ 0 h 81"/>
                <a:gd name="T4" fmla="*/ 14 w 89"/>
                <a:gd name="T5" fmla="*/ 11 h 81"/>
                <a:gd name="T6" fmla="*/ 6 w 89"/>
                <a:gd name="T7" fmla="*/ 51 h 81"/>
                <a:gd name="T8" fmla="*/ 62 w 89"/>
                <a:gd name="T9" fmla="*/ 70 h 81"/>
                <a:gd name="T10" fmla="*/ 57 w 89"/>
                <a:gd name="T11" fmla="*/ 4 h 81"/>
                <a:gd name="T12" fmla="*/ 58 w 89"/>
                <a:gd name="T13" fmla="*/ 56 h 81"/>
                <a:gd name="T14" fmla="*/ 38 w 89"/>
                <a:gd name="T15" fmla="*/ 59 h 81"/>
                <a:gd name="T16" fmla="*/ 21 w 89"/>
                <a:gd name="T17" fmla="*/ 48 h 81"/>
                <a:gd name="T18" fmla="*/ 20 w 89"/>
                <a:gd name="T19" fmla="*/ 45 h 81"/>
                <a:gd name="T20" fmla="*/ 34 w 89"/>
                <a:gd name="T21" fmla="*/ 16 h 81"/>
                <a:gd name="T22" fmla="*/ 52 w 89"/>
                <a:gd name="T23" fmla="*/ 16 h 81"/>
                <a:gd name="T24" fmla="*/ 64 w 89"/>
                <a:gd name="T25" fmla="*/ 30 h 81"/>
                <a:gd name="T26" fmla="*/ 58 w 89"/>
                <a:gd name="T27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81">
                  <a:moveTo>
                    <a:pt x="57" y="4"/>
                  </a:moveTo>
                  <a:cubicBezTo>
                    <a:pt x="50" y="1"/>
                    <a:pt x="43" y="0"/>
                    <a:pt x="36" y="0"/>
                  </a:cubicBezTo>
                  <a:cubicBezTo>
                    <a:pt x="28" y="1"/>
                    <a:pt x="20" y="5"/>
                    <a:pt x="14" y="11"/>
                  </a:cubicBezTo>
                  <a:cubicBezTo>
                    <a:pt x="4" y="21"/>
                    <a:pt x="0" y="37"/>
                    <a:pt x="6" y="51"/>
                  </a:cubicBezTo>
                  <a:cubicBezTo>
                    <a:pt x="14" y="71"/>
                    <a:pt x="42" y="81"/>
                    <a:pt x="62" y="70"/>
                  </a:cubicBezTo>
                  <a:cubicBezTo>
                    <a:pt x="89" y="56"/>
                    <a:pt x="83" y="16"/>
                    <a:pt x="57" y="4"/>
                  </a:cubicBezTo>
                  <a:close/>
                  <a:moveTo>
                    <a:pt x="58" y="56"/>
                  </a:moveTo>
                  <a:cubicBezTo>
                    <a:pt x="52" y="59"/>
                    <a:pt x="45" y="60"/>
                    <a:pt x="38" y="59"/>
                  </a:cubicBezTo>
                  <a:cubicBezTo>
                    <a:pt x="31" y="58"/>
                    <a:pt x="24" y="54"/>
                    <a:pt x="21" y="48"/>
                  </a:cubicBezTo>
                  <a:cubicBezTo>
                    <a:pt x="20" y="47"/>
                    <a:pt x="20" y="46"/>
                    <a:pt x="20" y="45"/>
                  </a:cubicBezTo>
                  <a:cubicBezTo>
                    <a:pt x="15" y="32"/>
                    <a:pt x="23" y="22"/>
                    <a:pt x="34" y="16"/>
                  </a:cubicBezTo>
                  <a:cubicBezTo>
                    <a:pt x="41" y="13"/>
                    <a:pt x="46" y="12"/>
                    <a:pt x="52" y="16"/>
                  </a:cubicBezTo>
                  <a:cubicBezTo>
                    <a:pt x="58" y="19"/>
                    <a:pt x="62" y="24"/>
                    <a:pt x="64" y="30"/>
                  </a:cubicBezTo>
                  <a:cubicBezTo>
                    <a:pt x="68" y="39"/>
                    <a:pt x="67" y="51"/>
                    <a:pt x="58" y="56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332"/>
            <p:cNvSpPr>
              <a:spLocks/>
            </p:cNvSpPr>
            <p:nvPr/>
          </p:nvSpPr>
          <p:spPr bwMode="auto">
            <a:xfrm>
              <a:off x="-33801050" y="12819606"/>
              <a:ext cx="487362" cy="311150"/>
            </a:xfrm>
            <a:custGeom>
              <a:avLst/>
              <a:gdLst>
                <a:gd name="T0" fmla="*/ 153 w 153"/>
                <a:gd name="T1" fmla="*/ 10 h 98"/>
                <a:gd name="T2" fmla="*/ 139 w 153"/>
                <a:gd name="T3" fmla="*/ 7 h 98"/>
                <a:gd name="T4" fmla="*/ 80 w 153"/>
                <a:gd name="T5" fmla="*/ 59 h 98"/>
                <a:gd name="T6" fmla="*/ 11 w 153"/>
                <a:gd name="T7" fmla="*/ 22 h 98"/>
                <a:gd name="T8" fmla="*/ 1 w 153"/>
                <a:gd name="T9" fmla="*/ 25 h 98"/>
                <a:gd name="T10" fmla="*/ 153 w 153"/>
                <a:gd name="T11" fmla="*/ 1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98">
                  <a:moveTo>
                    <a:pt x="153" y="10"/>
                  </a:moveTo>
                  <a:cubicBezTo>
                    <a:pt x="153" y="2"/>
                    <a:pt x="141" y="0"/>
                    <a:pt x="139" y="7"/>
                  </a:cubicBezTo>
                  <a:cubicBezTo>
                    <a:pt x="130" y="37"/>
                    <a:pt x="110" y="54"/>
                    <a:pt x="80" y="59"/>
                  </a:cubicBezTo>
                  <a:cubicBezTo>
                    <a:pt x="50" y="64"/>
                    <a:pt x="22" y="50"/>
                    <a:pt x="11" y="22"/>
                  </a:cubicBezTo>
                  <a:cubicBezTo>
                    <a:pt x="9" y="16"/>
                    <a:pt x="0" y="20"/>
                    <a:pt x="1" y="25"/>
                  </a:cubicBezTo>
                  <a:cubicBezTo>
                    <a:pt x="21" y="98"/>
                    <a:pt x="145" y="84"/>
                    <a:pt x="153" y="10"/>
                  </a:cubicBezTo>
                  <a:close/>
                </a:path>
              </a:pathLst>
            </a:custGeom>
            <a:solidFill>
              <a:srgbClr val="E846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333"/>
            <p:cNvSpPr>
              <a:spLocks/>
            </p:cNvSpPr>
            <p:nvPr/>
          </p:nvSpPr>
          <p:spPr bwMode="auto">
            <a:xfrm>
              <a:off x="-33664525" y="11835356"/>
              <a:ext cx="163512" cy="261938"/>
            </a:xfrm>
            <a:custGeom>
              <a:avLst/>
              <a:gdLst>
                <a:gd name="T0" fmla="*/ 15 w 51"/>
                <a:gd name="T1" fmla="*/ 80 h 82"/>
                <a:gd name="T2" fmla="*/ 45 w 51"/>
                <a:gd name="T3" fmla="*/ 82 h 82"/>
                <a:gd name="T4" fmla="*/ 47 w 51"/>
                <a:gd name="T5" fmla="*/ 24 h 82"/>
                <a:gd name="T6" fmla="*/ 40 w 51"/>
                <a:gd name="T7" fmla="*/ 7 h 82"/>
                <a:gd name="T8" fmla="*/ 31 w 51"/>
                <a:gd name="T9" fmla="*/ 0 h 82"/>
                <a:gd name="T10" fmla="*/ 31 w 51"/>
                <a:gd name="T11" fmla="*/ 0 h 82"/>
                <a:gd name="T12" fmla="*/ 31 w 51"/>
                <a:gd name="T13" fmla="*/ 0 h 82"/>
                <a:gd name="T14" fmla="*/ 31 w 51"/>
                <a:gd name="T15" fmla="*/ 0 h 82"/>
                <a:gd name="T16" fmla="*/ 29 w 51"/>
                <a:gd name="T17" fmla="*/ 0 h 82"/>
                <a:gd name="T18" fmla="*/ 28 w 51"/>
                <a:gd name="T19" fmla="*/ 0 h 82"/>
                <a:gd name="T20" fmla="*/ 27 w 51"/>
                <a:gd name="T21" fmla="*/ 0 h 82"/>
                <a:gd name="T22" fmla="*/ 24 w 51"/>
                <a:gd name="T23" fmla="*/ 0 h 82"/>
                <a:gd name="T24" fmla="*/ 23 w 51"/>
                <a:gd name="T25" fmla="*/ 1 h 82"/>
                <a:gd name="T26" fmla="*/ 23 w 51"/>
                <a:gd name="T27" fmla="*/ 1 h 82"/>
                <a:gd name="T28" fmla="*/ 23 w 51"/>
                <a:gd name="T29" fmla="*/ 1 h 82"/>
                <a:gd name="T30" fmla="*/ 22 w 51"/>
                <a:gd name="T31" fmla="*/ 1 h 82"/>
                <a:gd name="T32" fmla="*/ 19 w 51"/>
                <a:gd name="T33" fmla="*/ 2 h 82"/>
                <a:gd name="T34" fmla="*/ 18 w 51"/>
                <a:gd name="T35" fmla="*/ 3 h 82"/>
                <a:gd name="T36" fmla="*/ 17 w 51"/>
                <a:gd name="T37" fmla="*/ 3 h 82"/>
                <a:gd name="T38" fmla="*/ 14 w 51"/>
                <a:gd name="T39" fmla="*/ 5 h 82"/>
                <a:gd name="T40" fmla="*/ 12 w 51"/>
                <a:gd name="T41" fmla="*/ 7 h 82"/>
                <a:gd name="T42" fmla="*/ 0 w 51"/>
                <a:gd name="T43" fmla="*/ 38 h 82"/>
                <a:gd name="T44" fmla="*/ 5 w 51"/>
                <a:gd name="T45" fmla="*/ 62 h 82"/>
                <a:gd name="T46" fmla="*/ 15 w 51"/>
                <a:gd name="T47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82">
                  <a:moveTo>
                    <a:pt x="15" y="80"/>
                  </a:moveTo>
                  <a:cubicBezTo>
                    <a:pt x="25" y="80"/>
                    <a:pt x="35" y="81"/>
                    <a:pt x="45" y="82"/>
                  </a:cubicBezTo>
                  <a:cubicBezTo>
                    <a:pt x="48" y="63"/>
                    <a:pt x="51" y="43"/>
                    <a:pt x="47" y="24"/>
                  </a:cubicBezTo>
                  <a:cubicBezTo>
                    <a:pt x="46" y="18"/>
                    <a:pt x="43" y="12"/>
                    <a:pt x="40" y="7"/>
                  </a:cubicBezTo>
                  <a:cubicBezTo>
                    <a:pt x="38" y="3"/>
                    <a:pt x="36" y="2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5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0" y="2"/>
                    <a:pt x="19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6" y="4"/>
                    <a:pt x="15" y="4"/>
                    <a:pt x="14" y="5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4" y="16"/>
                    <a:pt x="0" y="27"/>
                    <a:pt x="0" y="38"/>
                  </a:cubicBezTo>
                  <a:cubicBezTo>
                    <a:pt x="0" y="46"/>
                    <a:pt x="2" y="54"/>
                    <a:pt x="5" y="62"/>
                  </a:cubicBezTo>
                  <a:cubicBezTo>
                    <a:pt x="8" y="69"/>
                    <a:pt x="11" y="74"/>
                    <a:pt x="15" y="8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34"/>
            <p:cNvSpPr>
              <a:spLocks/>
            </p:cNvSpPr>
            <p:nvPr/>
          </p:nvSpPr>
          <p:spPr bwMode="auto">
            <a:xfrm>
              <a:off x="-33570863" y="11835356"/>
              <a:ext cx="9525" cy="3175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3" y="1"/>
                    <a:pt x="0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B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35"/>
            <p:cNvSpPr>
              <a:spLocks/>
            </p:cNvSpPr>
            <p:nvPr/>
          </p:nvSpPr>
          <p:spPr bwMode="auto">
            <a:xfrm>
              <a:off x="-33593088" y="1183535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9B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36"/>
            <p:cNvSpPr>
              <a:spLocks/>
            </p:cNvSpPr>
            <p:nvPr/>
          </p:nvSpPr>
          <p:spPr bwMode="auto">
            <a:xfrm>
              <a:off x="-33580388" y="11835356"/>
              <a:ext cx="9525" cy="0"/>
            </a:xfrm>
            <a:custGeom>
              <a:avLst/>
              <a:gdLst>
                <a:gd name="T0" fmla="*/ 1 w 3"/>
                <a:gd name="T1" fmla="*/ 1 w 3"/>
                <a:gd name="T2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3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B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337"/>
            <p:cNvSpPr>
              <a:spLocks/>
            </p:cNvSpPr>
            <p:nvPr/>
          </p:nvSpPr>
          <p:spPr bwMode="auto">
            <a:xfrm>
              <a:off x="-33332738" y="11895681"/>
              <a:ext cx="180975" cy="277813"/>
            </a:xfrm>
            <a:custGeom>
              <a:avLst/>
              <a:gdLst>
                <a:gd name="T0" fmla="*/ 38 w 57"/>
                <a:gd name="T1" fmla="*/ 87 h 87"/>
                <a:gd name="T2" fmla="*/ 56 w 57"/>
                <a:gd name="T3" fmla="*/ 28 h 87"/>
                <a:gd name="T4" fmla="*/ 51 w 57"/>
                <a:gd name="T5" fmla="*/ 9 h 87"/>
                <a:gd name="T6" fmla="*/ 40 w 57"/>
                <a:gd name="T7" fmla="*/ 1 h 87"/>
                <a:gd name="T8" fmla="*/ 26 w 57"/>
                <a:gd name="T9" fmla="*/ 3 h 87"/>
                <a:gd name="T10" fmla="*/ 12 w 57"/>
                <a:gd name="T11" fmla="*/ 16 h 87"/>
                <a:gd name="T12" fmla="*/ 1 w 57"/>
                <a:gd name="T13" fmla="*/ 73 h 87"/>
                <a:gd name="T14" fmla="*/ 38 w 57"/>
                <a:gd name="T1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7">
                  <a:moveTo>
                    <a:pt x="38" y="87"/>
                  </a:moveTo>
                  <a:cubicBezTo>
                    <a:pt x="49" y="69"/>
                    <a:pt x="57" y="49"/>
                    <a:pt x="56" y="28"/>
                  </a:cubicBezTo>
                  <a:cubicBezTo>
                    <a:pt x="56" y="21"/>
                    <a:pt x="54" y="14"/>
                    <a:pt x="51" y="9"/>
                  </a:cubicBezTo>
                  <a:cubicBezTo>
                    <a:pt x="48" y="5"/>
                    <a:pt x="43" y="2"/>
                    <a:pt x="40" y="1"/>
                  </a:cubicBezTo>
                  <a:cubicBezTo>
                    <a:pt x="34" y="0"/>
                    <a:pt x="31" y="0"/>
                    <a:pt x="26" y="3"/>
                  </a:cubicBezTo>
                  <a:cubicBezTo>
                    <a:pt x="21" y="5"/>
                    <a:pt x="16" y="10"/>
                    <a:pt x="12" y="16"/>
                  </a:cubicBezTo>
                  <a:cubicBezTo>
                    <a:pt x="1" y="32"/>
                    <a:pt x="0" y="53"/>
                    <a:pt x="1" y="73"/>
                  </a:cubicBezTo>
                  <a:cubicBezTo>
                    <a:pt x="14" y="76"/>
                    <a:pt x="26" y="81"/>
                    <a:pt x="38" y="87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338"/>
            <p:cNvSpPr>
              <a:spLocks/>
            </p:cNvSpPr>
            <p:nvPr/>
          </p:nvSpPr>
          <p:spPr bwMode="auto">
            <a:xfrm>
              <a:off x="-33985200" y="13351418"/>
              <a:ext cx="95250" cy="165100"/>
            </a:xfrm>
            <a:custGeom>
              <a:avLst/>
              <a:gdLst>
                <a:gd name="T0" fmla="*/ 24 w 30"/>
                <a:gd name="T1" fmla="*/ 41 h 52"/>
                <a:gd name="T2" fmla="*/ 30 w 30"/>
                <a:gd name="T3" fmla="*/ 23 h 52"/>
                <a:gd name="T4" fmla="*/ 27 w 30"/>
                <a:gd name="T5" fmla="*/ 23 h 52"/>
                <a:gd name="T6" fmla="*/ 24 w 30"/>
                <a:gd name="T7" fmla="*/ 23 h 52"/>
                <a:gd name="T8" fmla="*/ 23 w 30"/>
                <a:gd name="T9" fmla="*/ 21 h 52"/>
                <a:gd name="T10" fmla="*/ 28 w 30"/>
                <a:gd name="T11" fmla="*/ 20 h 52"/>
                <a:gd name="T12" fmla="*/ 30 w 30"/>
                <a:gd name="T13" fmla="*/ 19 h 52"/>
                <a:gd name="T14" fmla="*/ 30 w 30"/>
                <a:gd name="T15" fmla="*/ 12 h 52"/>
                <a:gd name="T16" fmla="*/ 24 w 30"/>
                <a:gd name="T17" fmla="*/ 14 h 52"/>
                <a:gd name="T18" fmla="*/ 23 w 30"/>
                <a:gd name="T19" fmla="*/ 11 h 52"/>
                <a:gd name="T20" fmla="*/ 29 w 30"/>
                <a:gd name="T21" fmla="*/ 9 h 52"/>
                <a:gd name="T22" fmla="*/ 17 w 30"/>
                <a:gd name="T23" fmla="*/ 9 h 52"/>
                <a:gd name="T24" fmla="*/ 12 w 30"/>
                <a:gd name="T25" fmla="*/ 23 h 52"/>
                <a:gd name="T26" fmla="*/ 0 w 30"/>
                <a:gd name="T27" fmla="*/ 39 h 52"/>
                <a:gd name="T28" fmla="*/ 11 w 30"/>
                <a:gd name="T29" fmla="*/ 52 h 52"/>
                <a:gd name="T30" fmla="*/ 24 w 30"/>
                <a:gd name="T31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52">
                  <a:moveTo>
                    <a:pt x="24" y="41"/>
                  </a:moveTo>
                  <a:cubicBezTo>
                    <a:pt x="27" y="35"/>
                    <a:pt x="29" y="29"/>
                    <a:pt x="30" y="23"/>
                  </a:cubicBezTo>
                  <a:cubicBezTo>
                    <a:pt x="29" y="23"/>
                    <a:pt x="28" y="23"/>
                    <a:pt x="27" y="23"/>
                  </a:cubicBezTo>
                  <a:cubicBezTo>
                    <a:pt x="26" y="23"/>
                    <a:pt x="25" y="24"/>
                    <a:pt x="24" y="23"/>
                  </a:cubicBezTo>
                  <a:cubicBezTo>
                    <a:pt x="23" y="23"/>
                    <a:pt x="23" y="22"/>
                    <a:pt x="23" y="21"/>
                  </a:cubicBezTo>
                  <a:cubicBezTo>
                    <a:pt x="24" y="20"/>
                    <a:pt x="26" y="20"/>
                    <a:pt x="28" y="20"/>
                  </a:cubicBezTo>
                  <a:cubicBezTo>
                    <a:pt x="28" y="19"/>
                    <a:pt x="29" y="19"/>
                    <a:pt x="30" y="19"/>
                  </a:cubicBezTo>
                  <a:cubicBezTo>
                    <a:pt x="30" y="17"/>
                    <a:pt x="30" y="14"/>
                    <a:pt x="30" y="12"/>
                  </a:cubicBezTo>
                  <a:cubicBezTo>
                    <a:pt x="28" y="12"/>
                    <a:pt x="26" y="13"/>
                    <a:pt x="24" y="14"/>
                  </a:cubicBezTo>
                  <a:cubicBezTo>
                    <a:pt x="23" y="14"/>
                    <a:pt x="22" y="12"/>
                    <a:pt x="23" y="11"/>
                  </a:cubicBezTo>
                  <a:cubicBezTo>
                    <a:pt x="25" y="10"/>
                    <a:pt x="27" y="9"/>
                    <a:pt x="29" y="9"/>
                  </a:cubicBezTo>
                  <a:cubicBezTo>
                    <a:pt x="26" y="3"/>
                    <a:pt x="20" y="0"/>
                    <a:pt x="17" y="9"/>
                  </a:cubicBezTo>
                  <a:cubicBezTo>
                    <a:pt x="15" y="14"/>
                    <a:pt x="14" y="19"/>
                    <a:pt x="12" y="23"/>
                  </a:cubicBezTo>
                  <a:cubicBezTo>
                    <a:pt x="9" y="29"/>
                    <a:pt x="5" y="34"/>
                    <a:pt x="0" y="39"/>
                  </a:cubicBezTo>
                  <a:cubicBezTo>
                    <a:pt x="4" y="43"/>
                    <a:pt x="8" y="48"/>
                    <a:pt x="11" y="52"/>
                  </a:cubicBezTo>
                  <a:cubicBezTo>
                    <a:pt x="16" y="50"/>
                    <a:pt x="21" y="46"/>
                    <a:pt x="24" y="41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339"/>
            <p:cNvSpPr>
              <a:spLocks/>
            </p:cNvSpPr>
            <p:nvPr/>
          </p:nvSpPr>
          <p:spPr bwMode="auto">
            <a:xfrm>
              <a:off x="-33915350" y="13376818"/>
              <a:ext cx="31750" cy="19050"/>
            </a:xfrm>
            <a:custGeom>
              <a:avLst/>
              <a:gdLst>
                <a:gd name="T0" fmla="*/ 2 w 10"/>
                <a:gd name="T1" fmla="*/ 6 h 6"/>
                <a:gd name="T2" fmla="*/ 8 w 10"/>
                <a:gd name="T3" fmla="*/ 4 h 6"/>
                <a:gd name="T4" fmla="*/ 8 w 10"/>
                <a:gd name="T5" fmla="*/ 3 h 6"/>
                <a:gd name="T6" fmla="*/ 7 w 10"/>
                <a:gd name="T7" fmla="*/ 0 h 6"/>
                <a:gd name="T8" fmla="*/ 7 w 10"/>
                <a:gd name="T9" fmla="*/ 1 h 6"/>
                <a:gd name="T10" fmla="*/ 1 w 10"/>
                <a:gd name="T11" fmla="*/ 3 h 6"/>
                <a:gd name="T12" fmla="*/ 2 w 1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cubicBezTo>
                    <a:pt x="4" y="5"/>
                    <a:pt x="6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3"/>
                    <a:pt x="9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5" y="1"/>
                    <a:pt x="3" y="2"/>
                    <a:pt x="1" y="3"/>
                  </a:cubicBezTo>
                  <a:cubicBezTo>
                    <a:pt x="0" y="4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340"/>
            <p:cNvSpPr>
              <a:spLocks/>
            </p:cNvSpPr>
            <p:nvPr/>
          </p:nvSpPr>
          <p:spPr bwMode="auto">
            <a:xfrm>
              <a:off x="-33912175" y="13411743"/>
              <a:ext cx="31750" cy="15875"/>
            </a:xfrm>
            <a:custGeom>
              <a:avLst/>
              <a:gdLst>
                <a:gd name="T0" fmla="*/ 0 w 10"/>
                <a:gd name="T1" fmla="*/ 2 h 5"/>
                <a:gd name="T2" fmla="*/ 1 w 10"/>
                <a:gd name="T3" fmla="*/ 4 h 5"/>
                <a:gd name="T4" fmla="*/ 4 w 10"/>
                <a:gd name="T5" fmla="*/ 4 h 5"/>
                <a:gd name="T6" fmla="*/ 7 w 10"/>
                <a:gd name="T7" fmla="*/ 4 h 5"/>
                <a:gd name="T8" fmla="*/ 8 w 10"/>
                <a:gd name="T9" fmla="*/ 3 h 5"/>
                <a:gd name="T10" fmla="*/ 8 w 10"/>
                <a:gd name="T11" fmla="*/ 0 h 5"/>
                <a:gd name="T12" fmla="*/ 7 w 10"/>
                <a:gd name="T13" fmla="*/ 0 h 5"/>
                <a:gd name="T14" fmla="*/ 5 w 10"/>
                <a:gd name="T15" fmla="*/ 1 h 5"/>
                <a:gd name="T16" fmla="*/ 0 w 10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10" y="3"/>
                    <a:pt x="10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3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41"/>
            <p:cNvSpPr>
              <a:spLocks/>
            </p:cNvSpPr>
            <p:nvPr/>
          </p:nvSpPr>
          <p:spPr bwMode="auto">
            <a:xfrm>
              <a:off x="-33931225" y="13649868"/>
              <a:ext cx="177800" cy="98425"/>
            </a:xfrm>
            <a:custGeom>
              <a:avLst/>
              <a:gdLst>
                <a:gd name="T0" fmla="*/ 7 w 56"/>
                <a:gd name="T1" fmla="*/ 7 h 31"/>
                <a:gd name="T2" fmla="*/ 7 w 56"/>
                <a:gd name="T3" fmla="*/ 9 h 31"/>
                <a:gd name="T4" fmla="*/ 0 w 56"/>
                <a:gd name="T5" fmla="*/ 17 h 31"/>
                <a:gd name="T6" fmla="*/ 6 w 56"/>
                <a:gd name="T7" fmla="*/ 22 h 31"/>
                <a:gd name="T8" fmla="*/ 30 w 56"/>
                <a:gd name="T9" fmla="*/ 30 h 31"/>
                <a:gd name="T10" fmla="*/ 45 w 56"/>
                <a:gd name="T11" fmla="*/ 28 h 31"/>
                <a:gd name="T12" fmla="*/ 40 w 56"/>
                <a:gd name="T13" fmla="*/ 26 h 31"/>
                <a:gd name="T14" fmla="*/ 41 w 56"/>
                <a:gd name="T15" fmla="*/ 23 h 31"/>
                <a:gd name="T16" fmla="*/ 48 w 56"/>
                <a:gd name="T17" fmla="*/ 25 h 31"/>
                <a:gd name="T18" fmla="*/ 49 w 56"/>
                <a:gd name="T19" fmla="*/ 26 h 31"/>
                <a:gd name="T20" fmla="*/ 53 w 56"/>
                <a:gd name="T21" fmla="*/ 21 h 31"/>
                <a:gd name="T22" fmla="*/ 48 w 56"/>
                <a:gd name="T23" fmla="*/ 19 h 31"/>
                <a:gd name="T24" fmla="*/ 49 w 56"/>
                <a:gd name="T25" fmla="*/ 17 h 31"/>
                <a:gd name="T26" fmla="*/ 55 w 56"/>
                <a:gd name="T27" fmla="*/ 18 h 31"/>
                <a:gd name="T28" fmla="*/ 55 w 56"/>
                <a:gd name="T29" fmla="*/ 17 h 31"/>
                <a:gd name="T30" fmla="*/ 56 w 56"/>
                <a:gd name="T31" fmla="*/ 12 h 31"/>
                <a:gd name="T32" fmla="*/ 56 w 56"/>
                <a:gd name="T33" fmla="*/ 12 h 31"/>
                <a:gd name="T34" fmla="*/ 51 w 56"/>
                <a:gd name="T35" fmla="*/ 12 h 31"/>
                <a:gd name="T36" fmla="*/ 49 w 56"/>
                <a:gd name="T37" fmla="*/ 9 h 31"/>
                <a:gd name="T38" fmla="*/ 56 w 56"/>
                <a:gd name="T39" fmla="*/ 9 h 31"/>
                <a:gd name="T40" fmla="*/ 43 w 56"/>
                <a:gd name="T41" fmla="*/ 8 h 31"/>
                <a:gd name="T42" fmla="*/ 7 w 56"/>
                <a:gd name="T43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1">
                  <a:moveTo>
                    <a:pt x="7" y="7"/>
                  </a:moveTo>
                  <a:cubicBezTo>
                    <a:pt x="7" y="8"/>
                    <a:pt x="7" y="8"/>
                    <a:pt x="7" y="9"/>
                  </a:cubicBezTo>
                  <a:cubicBezTo>
                    <a:pt x="5" y="12"/>
                    <a:pt x="3" y="15"/>
                    <a:pt x="0" y="17"/>
                  </a:cubicBezTo>
                  <a:cubicBezTo>
                    <a:pt x="2" y="19"/>
                    <a:pt x="4" y="20"/>
                    <a:pt x="6" y="22"/>
                  </a:cubicBezTo>
                  <a:cubicBezTo>
                    <a:pt x="13" y="26"/>
                    <a:pt x="21" y="30"/>
                    <a:pt x="30" y="30"/>
                  </a:cubicBezTo>
                  <a:cubicBezTo>
                    <a:pt x="35" y="31"/>
                    <a:pt x="41" y="30"/>
                    <a:pt x="45" y="28"/>
                  </a:cubicBezTo>
                  <a:cubicBezTo>
                    <a:pt x="43" y="27"/>
                    <a:pt x="42" y="27"/>
                    <a:pt x="40" y="26"/>
                  </a:cubicBezTo>
                  <a:cubicBezTo>
                    <a:pt x="38" y="25"/>
                    <a:pt x="40" y="23"/>
                    <a:pt x="41" y="23"/>
                  </a:cubicBezTo>
                  <a:cubicBezTo>
                    <a:pt x="44" y="24"/>
                    <a:pt x="46" y="25"/>
                    <a:pt x="48" y="25"/>
                  </a:cubicBezTo>
                  <a:cubicBezTo>
                    <a:pt x="48" y="25"/>
                    <a:pt x="48" y="26"/>
                    <a:pt x="49" y="26"/>
                  </a:cubicBezTo>
                  <a:cubicBezTo>
                    <a:pt x="50" y="25"/>
                    <a:pt x="52" y="23"/>
                    <a:pt x="53" y="21"/>
                  </a:cubicBezTo>
                  <a:cubicBezTo>
                    <a:pt x="51" y="21"/>
                    <a:pt x="49" y="20"/>
                    <a:pt x="48" y="19"/>
                  </a:cubicBezTo>
                  <a:cubicBezTo>
                    <a:pt x="47" y="19"/>
                    <a:pt x="47" y="16"/>
                    <a:pt x="49" y="17"/>
                  </a:cubicBezTo>
                  <a:cubicBezTo>
                    <a:pt x="51" y="17"/>
                    <a:pt x="53" y="18"/>
                    <a:pt x="55" y="18"/>
                  </a:cubicBezTo>
                  <a:cubicBezTo>
                    <a:pt x="55" y="18"/>
                    <a:pt x="55" y="18"/>
                    <a:pt x="55" y="17"/>
                  </a:cubicBezTo>
                  <a:cubicBezTo>
                    <a:pt x="56" y="16"/>
                    <a:pt x="56" y="14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12"/>
                    <a:pt x="52" y="11"/>
                    <a:pt x="51" y="12"/>
                  </a:cubicBezTo>
                  <a:cubicBezTo>
                    <a:pt x="49" y="13"/>
                    <a:pt x="47" y="10"/>
                    <a:pt x="49" y="9"/>
                  </a:cubicBezTo>
                  <a:cubicBezTo>
                    <a:pt x="51" y="8"/>
                    <a:pt x="53" y="8"/>
                    <a:pt x="56" y="9"/>
                  </a:cubicBezTo>
                  <a:cubicBezTo>
                    <a:pt x="55" y="3"/>
                    <a:pt x="50" y="0"/>
                    <a:pt x="43" y="8"/>
                  </a:cubicBezTo>
                  <a:cubicBezTo>
                    <a:pt x="32" y="20"/>
                    <a:pt x="19" y="15"/>
                    <a:pt x="7" y="7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342"/>
            <p:cNvSpPr>
              <a:spLocks noEditPoints="1"/>
            </p:cNvSpPr>
            <p:nvPr/>
          </p:nvSpPr>
          <p:spPr bwMode="auto">
            <a:xfrm>
              <a:off x="-34112200" y="13649868"/>
              <a:ext cx="400050" cy="293688"/>
            </a:xfrm>
            <a:custGeom>
              <a:avLst/>
              <a:gdLst>
                <a:gd name="T0" fmla="*/ 76 w 126"/>
                <a:gd name="T1" fmla="*/ 6 h 92"/>
                <a:gd name="T2" fmla="*/ 51 w 126"/>
                <a:gd name="T3" fmla="*/ 7 h 92"/>
                <a:gd name="T4" fmla="*/ 29 w 126"/>
                <a:gd name="T5" fmla="*/ 19 h 92"/>
                <a:gd name="T6" fmla="*/ 17 w 126"/>
                <a:gd name="T7" fmla="*/ 29 h 92"/>
                <a:gd name="T8" fmla="*/ 19 w 126"/>
                <a:gd name="T9" fmla="*/ 40 h 92"/>
                <a:gd name="T10" fmla="*/ 35 w 126"/>
                <a:gd name="T11" fmla="*/ 64 h 92"/>
                <a:gd name="T12" fmla="*/ 37 w 126"/>
                <a:gd name="T13" fmla="*/ 64 h 92"/>
                <a:gd name="T14" fmla="*/ 46 w 126"/>
                <a:gd name="T15" fmla="*/ 63 h 92"/>
                <a:gd name="T16" fmla="*/ 56 w 126"/>
                <a:gd name="T17" fmla="*/ 63 h 92"/>
                <a:gd name="T18" fmla="*/ 57 w 126"/>
                <a:gd name="T19" fmla="*/ 70 h 92"/>
                <a:gd name="T20" fmla="*/ 59 w 126"/>
                <a:gd name="T21" fmla="*/ 71 h 92"/>
                <a:gd name="T22" fmla="*/ 58 w 126"/>
                <a:gd name="T23" fmla="*/ 74 h 92"/>
                <a:gd name="T24" fmla="*/ 55 w 126"/>
                <a:gd name="T25" fmla="*/ 72 h 92"/>
                <a:gd name="T26" fmla="*/ 51 w 126"/>
                <a:gd name="T27" fmla="*/ 76 h 92"/>
                <a:gd name="T28" fmla="*/ 51 w 126"/>
                <a:gd name="T29" fmla="*/ 77 h 92"/>
                <a:gd name="T30" fmla="*/ 49 w 126"/>
                <a:gd name="T31" fmla="*/ 79 h 92"/>
                <a:gd name="T32" fmla="*/ 48 w 126"/>
                <a:gd name="T33" fmla="*/ 78 h 92"/>
                <a:gd name="T34" fmla="*/ 41 w 126"/>
                <a:gd name="T35" fmla="*/ 80 h 92"/>
                <a:gd name="T36" fmla="*/ 39 w 126"/>
                <a:gd name="T37" fmla="*/ 82 h 92"/>
                <a:gd name="T38" fmla="*/ 37 w 126"/>
                <a:gd name="T39" fmla="*/ 80 h 92"/>
                <a:gd name="T40" fmla="*/ 9 w 126"/>
                <a:gd name="T41" fmla="*/ 39 h 92"/>
                <a:gd name="T42" fmla="*/ 8 w 126"/>
                <a:gd name="T43" fmla="*/ 34 h 92"/>
                <a:gd name="T44" fmla="*/ 7 w 126"/>
                <a:gd name="T45" fmla="*/ 34 h 92"/>
                <a:gd name="T46" fmla="*/ 0 w 126"/>
                <a:gd name="T47" fmla="*/ 33 h 92"/>
                <a:gd name="T48" fmla="*/ 12 w 126"/>
                <a:gd name="T49" fmla="*/ 75 h 92"/>
                <a:gd name="T50" fmla="*/ 64 w 126"/>
                <a:gd name="T51" fmla="*/ 74 h 92"/>
                <a:gd name="T52" fmla="*/ 38 w 126"/>
                <a:gd name="T53" fmla="*/ 57 h 92"/>
                <a:gd name="T54" fmla="*/ 24 w 126"/>
                <a:gd name="T55" fmla="*/ 30 h 92"/>
                <a:gd name="T56" fmla="*/ 27 w 126"/>
                <a:gd name="T57" fmla="*/ 30 h 92"/>
                <a:gd name="T58" fmla="*/ 52 w 126"/>
                <a:gd name="T59" fmla="*/ 22 h 92"/>
                <a:gd name="T60" fmla="*/ 77 w 126"/>
                <a:gd name="T61" fmla="*/ 36 h 92"/>
                <a:gd name="T62" fmla="*/ 104 w 126"/>
                <a:gd name="T63" fmla="*/ 36 h 92"/>
                <a:gd name="T64" fmla="*/ 119 w 126"/>
                <a:gd name="T65" fmla="*/ 1 h 92"/>
                <a:gd name="T66" fmla="*/ 91 w 126"/>
                <a:gd name="T67" fmla="*/ 5 h 92"/>
                <a:gd name="T68" fmla="*/ 76 w 126"/>
                <a:gd name="T69" fmla="*/ 6 h 92"/>
                <a:gd name="T70" fmla="*/ 100 w 126"/>
                <a:gd name="T71" fmla="*/ 8 h 92"/>
                <a:gd name="T72" fmla="*/ 113 w 126"/>
                <a:gd name="T73" fmla="*/ 9 h 92"/>
                <a:gd name="T74" fmla="*/ 114 w 126"/>
                <a:gd name="T75" fmla="*/ 9 h 92"/>
                <a:gd name="T76" fmla="*/ 113 w 126"/>
                <a:gd name="T77" fmla="*/ 12 h 92"/>
                <a:gd name="T78" fmla="*/ 112 w 126"/>
                <a:gd name="T79" fmla="*/ 17 h 92"/>
                <a:gd name="T80" fmla="*/ 112 w 126"/>
                <a:gd name="T81" fmla="*/ 18 h 92"/>
                <a:gd name="T82" fmla="*/ 112 w 126"/>
                <a:gd name="T83" fmla="*/ 18 h 92"/>
                <a:gd name="T84" fmla="*/ 111 w 126"/>
                <a:gd name="T85" fmla="*/ 21 h 92"/>
                <a:gd name="T86" fmla="*/ 110 w 126"/>
                <a:gd name="T87" fmla="*/ 21 h 92"/>
                <a:gd name="T88" fmla="*/ 106 w 126"/>
                <a:gd name="T89" fmla="*/ 26 h 92"/>
                <a:gd name="T90" fmla="*/ 103 w 126"/>
                <a:gd name="T91" fmla="*/ 29 h 92"/>
                <a:gd name="T92" fmla="*/ 102 w 126"/>
                <a:gd name="T93" fmla="*/ 28 h 92"/>
                <a:gd name="T94" fmla="*/ 87 w 126"/>
                <a:gd name="T95" fmla="*/ 30 h 92"/>
                <a:gd name="T96" fmla="*/ 63 w 126"/>
                <a:gd name="T97" fmla="*/ 22 h 92"/>
                <a:gd name="T98" fmla="*/ 57 w 126"/>
                <a:gd name="T99" fmla="*/ 17 h 92"/>
                <a:gd name="T100" fmla="*/ 64 w 126"/>
                <a:gd name="T101" fmla="*/ 9 h 92"/>
                <a:gd name="T102" fmla="*/ 64 w 126"/>
                <a:gd name="T103" fmla="*/ 7 h 92"/>
                <a:gd name="T104" fmla="*/ 100 w 126"/>
                <a:gd name="T105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6" h="92">
                  <a:moveTo>
                    <a:pt x="76" y="6"/>
                  </a:moveTo>
                  <a:cubicBezTo>
                    <a:pt x="68" y="6"/>
                    <a:pt x="60" y="7"/>
                    <a:pt x="51" y="7"/>
                  </a:cubicBezTo>
                  <a:cubicBezTo>
                    <a:pt x="46" y="13"/>
                    <a:pt x="38" y="17"/>
                    <a:pt x="29" y="19"/>
                  </a:cubicBezTo>
                  <a:cubicBezTo>
                    <a:pt x="25" y="22"/>
                    <a:pt x="21" y="26"/>
                    <a:pt x="17" y="29"/>
                  </a:cubicBezTo>
                  <a:cubicBezTo>
                    <a:pt x="18" y="32"/>
                    <a:pt x="18" y="36"/>
                    <a:pt x="19" y="40"/>
                  </a:cubicBezTo>
                  <a:cubicBezTo>
                    <a:pt x="20" y="50"/>
                    <a:pt x="24" y="60"/>
                    <a:pt x="35" y="64"/>
                  </a:cubicBezTo>
                  <a:cubicBezTo>
                    <a:pt x="35" y="64"/>
                    <a:pt x="36" y="64"/>
                    <a:pt x="37" y="64"/>
                  </a:cubicBezTo>
                  <a:cubicBezTo>
                    <a:pt x="40" y="64"/>
                    <a:pt x="43" y="64"/>
                    <a:pt x="46" y="63"/>
                  </a:cubicBezTo>
                  <a:cubicBezTo>
                    <a:pt x="49" y="63"/>
                    <a:pt x="53" y="63"/>
                    <a:pt x="56" y="63"/>
                  </a:cubicBezTo>
                  <a:cubicBezTo>
                    <a:pt x="61" y="63"/>
                    <a:pt x="60" y="66"/>
                    <a:pt x="57" y="70"/>
                  </a:cubicBezTo>
                  <a:cubicBezTo>
                    <a:pt x="58" y="70"/>
                    <a:pt x="59" y="71"/>
                    <a:pt x="59" y="71"/>
                  </a:cubicBezTo>
                  <a:cubicBezTo>
                    <a:pt x="61" y="73"/>
                    <a:pt x="59" y="75"/>
                    <a:pt x="58" y="74"/>
                  </a:cubicBezTo>
                  <a:cubicBezTo>
                    <a:pt x="57" y="74"/>
                    <a:pt x="56" y="73"/>
                    <a:pt x="55" y="72"/>
                  </a:cubicBezTo>
                  <a:cubicBezTo>
                    <a:pt x="53" y="74"/>
                    <a:pt x="52" y="75"/>
                    <a:pt x="51" y="76"/>
                  </a:cubicBezTo>
                  <a:cubicBezTo>
                    <a:pt x="51" y="76"/>
                    <a:pt x="51" y="76"/>
                    <a:pt x="51" y="77"/>
                  </a:cubicBezTo>
                  <a:cubicBezTo>
                    <a:pt x="53" y="78"/>
                    <a:pt x="50" y="80"/>
                    <a:pt x="49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5" y="79"/>
                    <a:pt x="43" y="79"/>
                    <a:pt x="41" y="80"/>
                  </a:cubicBezTo>
                  <a:cubicBezTo>
                    <a:pt x="42" y="81"/>
                    <a:pt x="40" y="82"/>
                    <a:pt x="39" y="82"/>
                  </a:cubicBezTo>
                  <a:cubicBezTo>
                    <a:pt x="38" y="81"/>
                    <a:pt x="38" y="81"/>
                    <a:pt x="37" y="80"/>
                  </a:cubicBezTo>
                  <a:cubicBezTo>
                    <a:pt x="19" y="80"/>
                    <a:pt x="12" y="57"/>
                    <a:pt x="9" y="39"/>
                  </a:cubicBezTo>
                  <a:cubicBezTo>
                    <a:pt x="8" y="37"/>
                    <a:pt x="8" y="36"/>
                    <a:pt x="8" y="34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5" y="35"/>
                    <a:pt x="2" y="34"/>
                    <a:pt x="0" y="33"/>
                  </a:cubicBezTo>
                  <a:cubicBezTo>
                    <a:pt x="3" y="46"/>
                    <a:pt x="4" y="63"/>
                    <a:pt x="12" y="75"/>
                  </a:cubicBezTo>
                  <a:cubicBezTo>
                    <a:pt x="23" y="89"/>
                    <a:pt x="54" y="92"/>
                    <a:pt x="64" y="74"/>
                  </a:cubicBezTo>
                  <a:cubicBezTo>
                    <a:pt x="76" y="53"/>
                    <a:pt x="51" y="57"/>
                    <a:pt x="38" y="57"/>
                  </a:cubicBezTo>
                  <a:cubicBezTo>
                    <a:pt x="27" y="53"/>
                    <a:pt x="26" y="42"/>
                    <a:pt x="24" y="30"/>
                  </a:cubicBezTo>
                  <a:cubicBezTo>
                    <a:pt x="25" y="30"/>
                    <a:pt x="26" y="30"/>
                    <a:pt x="27" y="30"/>
                  </a:cubicBezTo>
                  <a:cubicBezTo>
                    <a:pt x="35" y="30"/>
                    <a:pt x="44" y="27"/>
                    <a:pt x="52" y="22"/>
                  </a:cubicBezTo>
                  <a:cubicBezTo>
                    <a:pt x="59" y="28"/>
                    <a:pt x="67" y="33"/>
                    <a:pt x="77" y="36"/>
                  </a:cubicBezTo>
                  <a:cubicBezTo>
                    <a:pt x="85" y="38"/>
                    <a:pt x="97" y="40"/>
                    <a:pt x="104" y="36"/>
                  </a:cubicBezTo>
                  <a:cubicBezTo>
                    <a:pt x="114" y="30"/>
                    <a:pt x="126" y="13"/>
                    <a:pt x="119" y="1"/>
                  </a:cubicBezTo>
                  <a:cubicBezTo>
                    <a:pt x="110" y="3"/>
                    <a:pt x="101" y="4"/>
                    <a:pt x="91" y="5"/>
                  </a:cubicBezTo>
                  <a:cubicBezTo>
                    <a:pt x="86" y="8"/>
                    <a:pt x="81" y="8"/>
                    <a:pt x="76" y="6"/>
                  </a:cubicBezTo>
                  <a:close/>
                  <a:moveTo>
                    <a:pt x="100" y="8"/>
                  </a:moveTo>
                  <a:cubicBezTo>
                    <a:pt x="107" y="0"/>
                    <a:pt x="112" y="3"/>
                    <a:pt x="113" y="9"/>
                  </a:cubicBezTo>
                  <a:cubicBezTo>
                    <a:pt x="113" y="9"/>
                    <a:pt x="114" y="9"/>
                    <a:pt x="114" y="9"/>
                  </a:cubicBezTo>
                  <a:cubicBezTo>
                    <a:pt x="116" y="10"/>
                    <a:pt x="115" y="13"/>
                    <a:pt x="113" y="12"/>
                  </a:cubicBezTo>
                  <a:cubicBezTo>
                    <a:pt x="113" y="14"/>
                    <a:pt x="113" y="16"/>
                    <a:pt x="112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3" y="19"/>
                    <a:pt x="113" y="21"/>
                    <a:pt x="111" y="21"/>
                  </a:cubicBezTo>
                  <a:cubicBezTo>
                    <a:pt x="111" y="21"/>
                    <a:pt x="110" y="21"/>
                    <a:pt x="110" y="21"/>
                  </a:cubicBezTo>
                  <a:cubicBezTo>
                    <a:pt x="109" y="23"/>
                    <a:pt x="107" y="25"/>
                    <a:pt x="106" y="26"/>
                  </a:cubicBezTo>
                  <a:cubicBezTo>
                    <a:pt x="106" y="27"/>
                    <a:pt x="105" y="29"/>
                    <a:pt x="103" y="29"/>
                  </a:cubicBezTo>
                  <a:cubicBezTo>
                    <a:pt x="103" y="28"/>
                    <a:pt x="103" y="28"/>
                    <a:pt x="102" y="28"/>
                  </a:cubicBezTo>
                  <a:cubicBezTo>
                    <a:pt x="98" y="30"/>
                    <a:pt x="92" y="31"/>
                    <a:pt x="87" y="30"/>
                  </a:cubicBezTo>
                  <a:cubicBezTo>
                    <a:pt x="78" y="30"/>
                    <a:pt x="70" y="26"/>
                    <a:pt x="63" y="22"/>
                  </a:cubicBezTo>
                  <a:cubicBezTo>
                    <a:pt x="61" y="20"/>
                    <a:pt x="59" y="19"/>
                    <a:pt x="57" y="17"/>
                  </a:cubicBezTo>
                  <a:cubicBezTo>
                    <a:pt x="60" y="15"/>
                    <a:pt x="62" y="12"/>
                    <a:pt x="64" y="9"/>
                  </a:cubicBezTo>
                  <a:cubicBezTo>
                    <a:pt x="64" y="8"/>
                    <a:pt x="64" y="8"/>
                    <a:pt x="64" y="7"/>
                  </a:cubicBezTo>
                  <a:cubicBezTo>
                    <a:pt x="76" y="15"/>
                    <a:pt x="89" y="20"/>
                    <a:pt x="100" y="8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343"/>
            <p:cNvSpPr>
              <a:spLocks/>
            </p:cNvSpPr>
            <p:nvPr/>
          </p:nvSpPr>
          <p:spPr bwMode="auto">
            <a:xfrm>
              <a:off x="-33810575" y="13722893"/>
              <a:ext cx="34925" cy="19050"/>
            </a:xfrm>
            <a:custGeom>
              <a:avLst/>
              <a:gdLst>
                <a:gd name="T0" fmla="*/ 3 w 11"/>
                <a:gd name="T1" fmla="*/ 0 h 6"/>
                <a:gd name="T2" fmla="*/ 2 w 11"/>
                <a:gd name="T3" fmla="*/ 3 h 6"/>
                <a:gd name="T4" fmla="*/ 7 w 11"/>
                <a:gd name="T5" fmla="*/ 5 h 6"/>
                <a:gd name="T6" fmla="*/ 8 w 11"/>
                <a:gd name="T7" fmla="*/ 6 h 6"/>
                <a:gd name="T8" fmla="*/ 11 w 11"/>
                <a:gd name="T9" fmla="*/ 3 h 6"/>
                <a:gd name="T10" fmla="*/ 10 w 11"/>
                <a:gd name="T11" fmla="*/ 2 h 6"/>
                <a:gd name="T12" fmla="*/ 3 w 1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3" y="0"/>
                  </a:moveTo>
                  <a:cubicBezTo>
                    <a:pt x="2" y="0"/>
                    <a:pt x="0" y="2"/>
                    <a:pt x="2" y="3"/>
                  </a:cubicBezTo>
                  <a:cubicBezTo>
                    <a:pt x="4" y="4"/>
                    <a:pt x="5" y="4"/>
                    <a:pt x="7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10" y="6"/>
                    <a:pt x="11" y="4"/>
                    <a:pt x="11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8" y="2"/>
                    <a:pt x="6" y="1"/>
                    <a:pt x="3" y="0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44"/>
            <p:cNvSpPr>
              <a:spLocks/>
            </p:cNvSpPr>
            <p:nvPr/>
          </p:nvSpPr>
          <p:spPr bwMode="auto">
            <a:xfrm>
              <a:off x="-33782000" y="13700668"/>
              <a:ext cx="28575" cy="15875"/>
            </a:xfrm>
            <a:custGeom>
              <a:avLst/>
              <a:gdLst>
                <a:gd name="T0" fmla="*/ 1 w 9"/>
                <a:gd name="T1" fmla="*/ 3 h 5"/>
                <a:gd name="T2" fmla="*/ 6 w 9"/>
                <a:gd name="T3" fmla="*/ 5 h 5"/>
                <a:gd name="T4" fmla="*/ 7 w 9"/>
                <a:gd name="T5" fmla="*/ 5 h 5"/>
                <a:gd name="T6" fmla="*/ 8 w 9"/>
                <a:gd name="T7" fmla="*/ 2 h 5"/>
                <a:gd name="T8" fmla="*/ 8 w 9"/>
                <a:gd name="T9" fmla="*/ 2 h 5"/>
                <a:gd name="T10" fmla="*/ 2 w 9"/>
                <a:gd name="T11" fmla="*/ 1 h 5"/>
                <a:gd name="T12" fmla="*/ 1 w 9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3"/>
                  </a:moveTo>
                  <a:cubicBezTo>
                    <a:pt x="2" y="4"/>
                    <a:pt x="4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9" y="5"/>
                    <a:pt x="9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4" y="1"/>
                    <a:pt x="2" y="1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45"/>
            <p:cNvSpPr>
              <a:spLocks/>
            </p:cNvSpPr>
            <p:nvPr/>
          </p:nvSpPr>
          <p:spPr bwMode="auto">
            <a:xfrm>
              <a:off x="-33782000" y="13675268"/>
              <a:ext cx="38100" cy="15875"/>
            </a:xfrm>
            <a:custGeom>
              <a:avLst/>
              <a:gdLst>
                <a:gd name="T0" fmla="*/ 2 w 12"/>
                <a:gd name="T1" fmla="*/ 1 h 5"/>
                <a:gd name="T2" fmla="*/ 4 w 12"/>
                <a:gd name="T3" fmla="*/ 4 h 5"/>
                <a:gd name="T4" fmla="*/ 9 w 12"/>
                <a:gd name="T5" fmla="*/ 4 h 5"/>
                <a:gd name="T6" fmla="*/ 9 w 12"/>
                <a:gd name="T7" fmla="*/ 4 h 5"/>
                <a:gd name="T8" fmla="*/ 10 w 12"/>
                <a:gd name="T9" fmla="*/ 1 h 5"/>
                <a:gd name="T10" fmla="*/ 9 w 12"/>
                <a:gd name="T11" fmla="*/ 1 h 5"/>
                <a:gd name="T12" fmla="*/ 2 w 12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5">
                  <a:moveTo>
                    <a:pt x="2" y="1"/>
                  </a:moveTo>
                  <a:cubicBezTo>
                    <a:pt x="0" y="2"/>
                    <a:pt x="2" y="5"/>
                    <a:pt x="4" y="4"/>
                  </a:cubicBezTo>
                  <a:cubicBezTo>
                    <a:pt x="5" y="3"/>
                    <a:pt x="7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5"/>
                    <a:pt x="12" y="2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6" y="0"/>
                    <a:pt x="4" y="0"/>
                    <a:pt x="2" y="1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46"/>
            <p:cNvSpPr>
              <a:spLocks/>
            </p:cNvSpPr>
            <p:nvPr/>
          </p:nvSpPr>
          <p:spPr bwMode="auto">
            <a:xfrm>
              <a:off x="-34020125" y="13668918"/>
              <a:ext cx="69850" cy="41275"/>
            </a:xfrm>
            <a:custGeom>
              <a:avLst/>
              <a:gdLst>
                <a:gd name="T0" fmla="*/ 12 w 22"/>
                <a:gd name="T1" fmla="*/ 0 h 13"/>
                <a:gd name="T2" fmla="*/ 9 w 22"/>
                <a:gd name="T3" fmla="*/ 0 h 13"/>
                <a:gd name="T4" fmla="*/ 7 w 22"/>
                <a:gd name="T5" fmla="*/ 3 h 13"/>
                <a:gd name="T6" fmla="*/ 0 w 22"/>
                <a:gd name="T7" fmla="*/ 13 h 13"/>
                <a:gd name="T8" fmla="*/ 22 w 22"/>
                <a:gd name="T9" fmla="*/ 1 h 13"/>
                <a:gd name="T10" fmla="*/ 12 w 2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">
                  <a:moveTo>
                    <a:pt x="12" y="0"/>
                  </a:moveTo>
                  <a:cubicBezTo>
                    <a:pt x="11" y="1"/>
                    <a:pt x="10" y="0"/>
                    <a:pt x="9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5" y="6"/>
                    <a:pt x="2" y="9"/>
                    <a:pt x="0" y="13"/>
                  </a:cubicBezTo>
                  <a:cubicBezTo>
                    <a:pt x="9" y="11"/>
                    <a:pt x="17" y="7"/>
                    <a:pt x="22" y="1"/>
                  </a:cubicBezTo>
                  <a:cubicBezTo>
                    <a:pt x="19" y="1"/>
                    <a:pt x="16" y="1"/>
                    <a:pt x="12" y="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347"/>
            <p:cNvSpPr>
              <a:spLocks/>
            </p:cNvSpPr>
            <p:nvPr/>
          </p:nvSpPr>
          <p:spPr bwMode="auto">
            <a:xfrm>
              <a:off x="-34177288" y="13640343"/>
              <a:ext cx="122237" cy="63500"/>
            </a:xfrm>
            <a:custGeom>
              <a:avLst/>
              <a:gdLst>
                <a:gd name="T0" fmla="*/ 19 w 38"/>
                <a:gd name="T1" fmla="*/ 20 h 20"/>
                <a:gd name="T2" fmla="*/ 25 w 38"/>
                <a:gd name="T3" fmla="*/ 13 h 20"/>
                <a:gd name="T4" fmla="*/ 34 w 38"/>
                <a:gd name="T5" fmla="*/ 12 h 20"/>
                <a:gd name="T6" fmla="*/ 38 w 38"/>
                <a:gd name="T7" fmla="*/ 9 h 20"/>
                <a:gd name="T8" fmla="*/ 6 w 38"/>
                <a:gd name="T9" fmla="*/ 2 h 20"/>
                <a:gd name="T10" fmla="*/ 3 w 38"/>
                <a:gd name="T11" fmla="*/ 0 h 20"/>
                <a:gd name="T12" fmla="*/ 0 w 38"/>
                <a:gd name="T13" fmla="*/ 4 h 20"/>
                <a:gd name="T14" fmla="*/ 19 w 3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0">
                  <a:moveTo>
                    <a:pt x="19" y="20"/>
                  </a:moveTo>
                  <a:cubicBezTo>
                    <a:pt x="20" y="17"/>
                    <a:pt x="21" y="14"/>
                    <a:pt x="25" y="13"/>
                  </a:cubicBezTo>
                  <a:cubicBezTo>
                    <a:pt x="28" y="11"/>
                    <a:pt x="31" y="11"/>
                    <a:pt x="34" y="12"/>
                  </a:cubicBezTo>
                  <a:cubicBezTo>
                    <a:pt x="36" y="11"/>
                    <a:pt x="37" y="10"/>
                    <a:pt x="38" y="9"/>
                  </a:cubicBezTo>
                  <a:cubicBezTo>
                    <a:pt x="26" y="7"/>
                    <a:pt x="16" y="6"/>
                    <a:pt x="6" y="2"/>
                  </a:cubicBezTo>
                  <a:cubicBezTo>
                    <a:pt x="4" y="1"/>
                    <a:pt x="3" y="1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5" y="11"/>
                    <a:pt x="11" y="17"/>
                    <a:pt x="19" y="2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348"/>
            <p:cNvSpPr>
              <a:spLocks/>
            </p:cNvSpPr>
            <p:nvPr/>
          </p:nvSpPr>
          <p:spPr bwMode="auto">
            <a:xfrm>
              <a:off x="-34212213" y="13456193"/>
              <a:ext cx="274637" cy="155575"/>
            </a:xfrm>
            <a:custGeom>
              <a:avLst/>
              <a:gdLst>
                <a:gd name="T0" fmla="*/ 49 w 86"/>
                <a:gd name="T1" fmla="*/ 0 h 49"/>
                <a:gd name="T2" fmla="*/ 47 w 86"/>
                <a:gd name="T3" fmla="*/ 2 h 49"/>
                <a:gd name="T4" fmla="*/ 1 w 86"/>
                <a:gd name="T5" fmla="*/ 24 h 49"/>
                <a:gd name="T6" fmla="*/ 1 w 86"/>
                <a:gd name="T7" fmla="*/ 31 h 49"/>
                <a:gd name="T8" fmla="*/ 1 w 86"/>
                <a:gd name="T9" fmla="*/ 34 h 49"/>
                <a:gd name="T10" fmla="*/ 16 w 86"/>
                <a:gd name="T11" fmla="*/ 44 h 49"/>
                <a:gd name="T12" fmla="*/ 22 w 86"/>
                <a:gd name="T13" fmla="*/ 43 h 49"/>
                <a:gd name="T14" fmla="*/ 27 w 86"/>
                <a:gd name="T15" fmla="*/ 45 h 49"/>
                <a:gd name="T16" fmla="*/ 44 w 86"/>
                <a:gd name="T17" fmla="*/ 49 h 49"/>
                <a:gd name="T18" fmla="*/ 37 w 86"/>
                <a:gd name="T19" fmla="*/ 41 h 49"/>
                <a:gd name="T20" fmla="*/ 36 w 86"/>
                <a:gd name="T21" fmla="*/ 40 h 49"/>
                <a:gd name="T22" fmla="*/ 38 w 86"/>
                <a:gd name="T23" fmla="*/ 30 h 49"/>
                <a:gd name="T24" fmla="*/ 48 w 86"/>
                <a:gd name="T25" fmla="*/ 29 h 49"/>
                <a:gd name="T26" fmla="*/ 56 w 86"/>
                <a:gd name="T27" fmla="*/ 37 h 49"/>
                <a:gd name="T28" fmla="*/ 63 w 86"/>
                <a:gd name="T29" fmla="*/ 45 h 49"/>
                <a:gd name="T30" fmla="*/ 66 w 86"/>
                <a:gd name="T31" fmla="*/ 46 h 49"/>
                <a:gd name="T32" fmla="*/ 68 w 86"/>
                <a:gd name="T33" fmla="*/ 48 h 49"/>
                <a:gd name="T34" fmla="*/ 71 w 86"/>
                <a:gd name="T35" fmla="*/ 47 h 49"/>
                <a:gd name="T36" fmla="*/ 86 w 86"/>
                <a:gd name="T37" fmla="*/ 47 h 49"/>
                <a:gd name="T38" fmla="*/ 81 w 86"/>
                <a:gd name="T39" fmla="*/ 35 h 49"/>
                <a:gd name="T40" fmla="*/ 49 w 86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49">
                  <a:moveTo>
                    <a:pt x="49" y="0"/>
                  </a:moveTo>
                  <a:cubicBezTo>
                    <a:pt x="49" y="1"/>
                    <a:pt x="48" y="1"/>
                    <a:pt x="47" y="2"/>
                  </a:cubicBezTo>
                  <a:cubicBezTo>
                    <a:pt x="36" y="16"/>
                    <a:pt x="19" y="22"/>
                    <a:pt x="1" y="24"/>
                  </a:cubicBezTo>
                  <a:cubicBezTo>
                    <a:pt x="0" y="26"/>
                    <a:pt x="1" y="29"/>
                    <a:pt x="1" y="31"/>
                  </a:cubicBezTo>
                  <a:cubicBezTo>
                    <a:pt x="1" y="32"/>
                    <a:pt x="1" y="33"/>
                    <a:pt x="1" y="34"/>
                  </a:cubicBezTo>
                  <a:cubicBezTo>
                    <a:pt x="10" y="31"/>
                    <a:pt x="15" y="37"/>
                    <a:pt x="16" y="44"/>
                  </a:cubicBezTo>
                  <a:cubicBezTo>
                    <a:pt x="18" y="43"/>
                    <a:pt x="20" y="43"/>
                    <a:pt x="22" y="43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37" y="47"/>
                    <a:pt x="44" y="49"/>
                  </a:cubicBezTo>
                  <a:cubicBezTo>
                    <a:pt x="41" y="46"/>
                    <a:pt x="39" y="44"/>
                    <a:pt x="37" y="41"/>
                  </a:cubicBezTo>
                  <a:cubicBezTo>
                    <a:pt x="37" y="41"/>
                    <a:pt x="36" y="40"/>
                    <a:pt x="36" y="40"/>
                  </a:cubicBezTo>
                  <a:cubicBezTo>
                    <a:pt x="34" y="36"/>
                    <a:pt x="36" y="32"/>
                    <a:pt x="38" y="30"/>
                  </a:cubicBezTo>
                  <a:cubicBezTo>
                    <a:pt x="41" y="27"/>
                    <a:pt x="45" y="27"/>
                    <a:pt x="48" y="29"/>
                  </a:cubicBezTo>
                  <a:cubicBezTo>
                    <a:pt x="51" y="32"/>
                    <a:pt x="54" y="35"/>
                    <a:pt x="56" y="37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66" y="47"/>
                    <a:pt x="67" y="47"/>
                    <a:pt x="68" y="48"/>
                  </a:cubicBezTo>
                  <a:cubicBezTo>
                    <a:pt x="69" y="47"/>
                    <a:pt x="70" y="47"/>
                    <a:pt x="71" y="47"/>
                  </a:cubicBezTo>
                  <a:cubicBezTo>
                    <a:pt x="71" y="47"/>
                    <a:pt x="78" y="47"/>
                    <a:pt x="86" y="47"/>
                  </a:cubicBezTo>
                  <a:cubicBezTo>
                    <a:pt x="85" y="43"/>
                    <a:pt x="83" y="39"/>
                    <a:pt x="81" y="35"/>
                  </a:cubicBezTo>
                  <a:cubicBezTo>
                    <a:pt x="73" y="22"/>
                    <a:pt x="62" y="9"/>
                    <a:pt x="49" y="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349"/>
            <p:cNvSpPr>
              <a:spLocks noEditPoints="1"/>
            </p:cNvSpPr>
            <p:nvPr/>
          </p:nvSpPr>
          <p:spPr bwMode="auto">
            <a:xfrm>
              <a:off x="-34520188" y="12908506"/>
              <a:ext cx="655637" cy="823913"/>
            </a:xfrm>
            <a:custGeom>
              <a:avLst/>
              <a:gdLst>
                <a:gd name="T0" fmla="*/ 134 w 206"/>
                <a:gd name="T1" fmla="*/ 247 h 259"/>
                <a:gd name="T2" fmla="*/ 142 w 206"/>
                <a:gd name="T3" fmla="*/ 242 h 259"/>
                <a:gd name="T4" fmla="*/ 127 w 206"/>
                <a:gd name="T5" fmla="*/ 250 h 259"/>
                <a:gd name="T6" fmla="*/ 111 w 206"/>
                <a:gd name="T7" fmla="*/ 230 h 259"/>
                <a:gd name="T8" fmla="*/ 113 w 206"/>
                <a:gd name="T9" fmla="*/ 216 h 259"/>
                <a:gd name="T10" fmla="*/ 98 w 206"/>
                <a:gd name="T11" fmla="*/ 203 h 259"/>
                <a:gd name="T12" fmla="*/ 144 w 206"/>
                <a:gd name="T13" fmla="*/ 174 h 259"/>
                <a:gd name="T14" fmla="*/ 178 w 206"/>
                <a:gd name="T15" fmla="*/ 207 h 259"/>
                <a:gd name="T16" fmla="*/ 194 w 206"/>
                <a:gd name="T17" fmla="*/ 219 h 259"/>
                <a:gd name="T18" fmla="*/ 184 w 206"/>
                <a:gd name="T19" fmla="*/ 197 h 259"/>
                <a:gd name="T20" fmla="*/ 198 w 206"/>
                <a:gd name="T21" fmla="*/ 184 h 259"/>
                <a:gd name="T22" fmla="*/ 203 w 206"/>
                <a:gd name="T23" fmla="*/ 172 h 259"/>
                <a:gd name="T24" fmla="*/ 200 w 206"/>
                <a:gd name="T25" fmla="*/ 139 h 259"/>
                <a:gd name="T26" fmla="*/ 176 w 206"/>
                <a:gd name="T27" fmla="*/ 151 h 259"/>
                <a:gd name="T28" fmla="*/ 163 w 206"/>
                <a:gd name="T29" fmla="*/ 172 h 259"/>
                <a:gd name="T30" fmla="*/ 153 w 206"/>
                <a:gd name="T31" fmla="*/ 155 h 259"/>
                <a:gd name="T32" fmla="*/ 153 w 206"/>
                <a:gd name="T33" fmla="*/ 127 h 259"/>
                <a:gd name="T34" fmla="*/ 167 w 206"/>
                <a:gd name="T35" fmla="*/ 61 h 259"/>
                <a:gd name="T36" fmla="*/ 119 w 206"/>
                <a:gd name="T37" fmla="*/ 1 h 259"/>
                <a:gd name="T38" fmla="*/ 41 w 206"/>
                <a:gd name="T39" fmla="*/ 25 h 259"/>
                <a:gd name="T40" fmla="*/ 155 w 206"/>
                <a:gd name="T41" fmla="*/ 19 h 259"/>
                <a:gd name="T42" fmla="*/ 141 w 206"/>
                <a:gd name="T43" fmla="*/ 106 h 259"/>
                <a:gd name="T44" fmla="*/ 67 w 206"/>
                <a:gd name="T45" fmla="*/ 181 h 259"/>
                <a:gd name="T46" fmla="*/ 0 w 206"/>
                <a:gd name="T47" fmla="*/ 134 h 259"/>
                <a:gd name="T48" fmla="*/ 88 w 206"/>
                <a:gd name="T49" fmla="*/ 196 h 259"/>
                <a:gd name="T50" fmla="*/ 84 w 206"/>
                <a:gd name="T51" fmla="*/ 216 h 259"/>
                <a:gd name="T52" fmla="*/ 45 w 206"/>
                <a:gd name="T53" fmla="*/ 230 h 259"/>
                <a:gd name="T54" fmla="*/ 68 w 206"/>
                <a:gd name="T55" fmla="*/ 257 h 259"/>
                <a:gd name="T56" fmla="*/ 125 w 206"/>
                <a:gd name="T57" fmla="*/ 259 h 259"/>
                <a:gd name="T58" fmla="*/ 180 w 206"/>
                <a:gd name="T59" fmla="*/ 162 h 259"/>
                <a:gd name="T60" fmla="*/ 197 w 206"/>
                <a:gd name="T61" fmla="*/ 148 h 259"/>
                <a:gd name="T62" fmla="*/ 198 w 206"/>
                <a:gd name="T63" fmla="*/ 150 h 259"/>
                <a:gd name="T64" fmla="*/ 198 w 206"/>
                <a:gd name="T65" fmla="*/ 158 h 259"/>
                <a:gd name="T66" fmla="*/ 199 w 206"/>
                <a:gd name="T67" fmla="*/ 161 h 259"/>
                <a:gd name="T68" fmla="*/ 192 w 206"/>
                <a:gd name="T69" fmla="*/ 180 h 259"/>
                <a:gd name="T70" fmla="*/ 168 w 206"/>
                <a:gd name="T71" fmla="*/ 178 h 259"/>
                <a:gd name="T72" fmla="*/ 104 w 206"/>
                <a:gd name="T73" fmla="*/ 227 h 259"/>
                <a:gd name="T74" fmla="*/ 72 w 206"/>
                <a:gd name="T75" fmla="*/ 249 h 259"/>
                <a:gd name="T76" fmla="*/ 61 w 206"/>
                <a:gd name="T77" fmla="*/ 255 h 259"/>
                <a:gd name="T78" fmla="*/ 61 w 206"/>
                <a:gd name="T79" fmla="*/ 249 h 259"/>
                <a:gd name="T80" fmla="*/ 52 w 206"/>
                <a:gd name="T81" fmla="*/ 246 h 259"/>
                <a:gd name="T82" fmla="*/ 51 w 206"/>
                <a:gd name="T83" fmla="*/ 243 h 259"/>
                <a:gd name="T84" fmla="*/ 67 w 206"/>
                <a:gd name="T85" fmla="*/ 231 h 259"/>
                <a:gd name="T86" fmla="*/ 104 w 206"/>
                <a:gd name="T87" fmla="*/ 22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6" h="259">
                  <a:moveTo>
                    <a:pt x="128" y="252"/>
                  </a:moveTo>
                  <a:cubicBezTo>
                    <a:pt x="134" y="247"/>
                    <a:pt x="134" y="247"/>
                    <a:pt x="134" y="247"/>
                  </a:cubicBezTo>
                  <a:cubicBezTo>
                    <a:pt x="142" y="242"/>
                    <a:pt x="142" y="242"/>
                    <a:pt x="142" y="242"/>
                  </a:cubicBezTo>
                  <a:cubicBezTo>
                    <a:pt x="142" y="242"/>
                    <a:pt x="142" y="242"/>
                    <a:pt x="142" y="242"/>
                  </a:cubicBezTo>
                  <a:cubicBezTo>
                    <a:pt x="139" y="241"/>
                    <a:pt x="136" y="241"/>
                    <a:pt x="133" y="243"/>
                  </a:cubicBezTo>
                  <a:cubicBezTo>
                    <a:pt x="129" y="244"/>
                    <a:pt x="128" y="247"/>
                    <a:pt x="127" y="250"/>
                  </a:cubicBezTo>
                  <a:cubicBezTo>
                    <a:pt x="119" y="247"/>
                    <a:pt x="113" y="241"/>
                    <a:pt x="108" y="234"/>
                  </a:cubicBezTo>
                  <a:cubicBezTo>
                    <a:pt x="109" y="233"/>
                    <a:pt x="110" y="231"/>
                    <a:pt x="111" y="230"/>
                  </a:cubicBezTo>
                  <a:cubicBezTo>
                    <a:pt x="108" y="227"/>
                    <a:pt x="108" y="224"/>
                    <a:pt x="109" y="221"/>
                  </a:cubicBezTo>
                  <a:cubicBezTo>
                    <a:pt x="109" y="219"/>
                    <a:pt x="111" y="217"/>
                    <a:pt x="113" y="216"/>
                  </a:cubicBezTo>
                  <a:cubicBezTo>
                    <a:pt x="112" y="209"/>
                    <a:pt x="107" y="203"/>
                    <a:pt x="98" y="206"/>
                  </a:cubicBezTo>
                  <a:cubicBezTo>
                    <a:pt x="98" y="205"/>
                    <a:pt x="98" y="204"/>
                    <a:pt x="98" y="203"/>
                  </a:cubicBezTo>
                  <a:cubicBezTo>
                    <a:pt x="98" y="201"/>
                    <a:pt x="97" y="198"/>
                    <a:pt x="98" y="196"/>
                  </a:cubicBezTo>
                  <a:cubicBezTo>
                    <a:pt x="116" y="194"/>
                    <a:pt x="133" y="188"/>
                    <a:pt x="144" y="174"/>
                  </a:cubicBezTo>
                  <a:cubicBezTo>
                    <a:pt x="145" y="173"/>
                    <a:pt x="146" y="173"/>
                    <a:pt x="146" y="172"/>
                  </a:cubicBezTo>
                  <a:cubicBezTo>
                    <a:pt x="159" y="181"/>
                    <a:pt x="170" y="194"/>
                    <a:pt x="178" y="207"/>
                  </a:cubicBezTo>
                  <a:cubicBezTo>
                    <a:pt x="180" y="211"/>
                    <a:pt x="182" y="215"/>
                    <a:pt x="183" y="219"/>
                  </a:cubicBezTo>
                  <a:cubicBezTo>
                    <a:pt x="187" y="219"/>
                    <a:pt x="191" y="219"/>
                    <a:pt x="194" y="219"/>
                  </a:cubicBezTo>
                  <a:cubicBezTo>
                    <a:pt x="193" y="212"/>
                    <a:pt x="190" y="206"/>
                    <a:pt x="186" y="200"/>
                  </a:cubicBezTo>
                  <a:cubicBezTo>
                    <a:pt x="185" y="199"/>
                    <a:pt x="184" y="198"/>
                    <a:pt x="184" y="197"/>
                  </a:cubicBezTo>
                  <a:cubicBezTo>
                    <a:pt x="189" y="194"/>
                    <a:pt x="194" y="189"/>
                    <a:pt x="198" y="184"/>
                  </a:cubicBezTo>
                  <a:cubicBezTo>
                    <a:pt x="198" y="184"/>
                    <a:pt x="198" y="184"/>
                    <a:pt x="198" y="184"/>
                  </a:cubicBezTo>
                  <a:cubicBezTo>
                    <a:pt x="198" y="183"/>
                    <a:pt x="198" y="183"/>
                    <a:pt x="198" y="183"/>
                  </a:cubicBezTo>
                  <a:cubicBezTo>
                    <a:pt x="200" y="180"/>
                    <a:pt x="201" y="176"/>
                    <a:pt x="203" y="172"/>
                  </a:cubicBezTo>
                  <a:cubicBezTo>
                    <a:pt x="205" y="165"/>
                    <a:pt x="206" y="158"/>
                    <a:pt x="205" y="151"/>
                  </a:cubicBezTo>
                  <a:cubicBezTo>
                    <a:pt x="204" y="147"/>
                    <a:pt x="203" y="143"/>
                    <a:pt x="200" y="139"/>
                  </a:cubicBezTo>
                  <a:cubicBezTo>
                    <a:pt x="197" y="135"/>
                    <a:pt x="191" y="134"/>
                    <a:pt x="186" y="136"/>
                  </a:cubicBezTo>
                  <a:cubicBezTo>
                    <a:pt x="180" y="138"/>
                    <a:pt x="178" y="145"/>
                    <a:pt x="176" y="151"/>
                  </a:cubicBezTo>
                  <a:cubicBezTo>
                    <a:pt x="176" y="152"/>
                    <a:pt x="175" y="154"/>
                    <a:pt x="175" y="155"/>
                  </a:cubicBezTo>
                  <a:cubicBezTo>
                    <a:pt x="173" y="163"/>
                    <a:pt x="168" y="168"/>
                    <a:pt x="163" y="172"/>
                  </a:cubicBezTo>
                  <a:cubicBezTo>
                    <a:pt x="159" y="169"/>
                    <a:pt x="155" y="165"/>
                    <a:pt x="151" y="163"/>
                  </a:cubicBezTo>
                  <a:cubicBezTo>
                    <a:pt x="152" y="160"/>
                    <a:pt x="152" y="158"/>
                    <a:pt x="153" y="155"/>
                  </a:cubicBezTo>
                  <a:cubicBezTo>
                    <a:pt x="153" y="153"/>
                    <a:pt x="153" y="151"/>
                    <a:pt x="153" y="150"/>
                  </a:cubicBezTo>
                  <a:cubicBezTo>
                    <a:pt x="154" y="142"/>
                    <a:pt x="154" y="135"/>
                    <a:pt x="153" y="127"/>
                  </a:cubicBezTo>
                  <a:cubicBezTo>
                    <a:pt x="152" y="119"/>
                    <a:pt x="151" y="110"/>
                    <a:pt x="151" y="102"/>
                  </a:cubicBezTo>
                  <a:cubicBezTo>
                    <a:pt x="151" y="88"/>
                    <a:pt x="161" y="74"/>
                    <a:pt x="167" y="61"/>
                  </a:cubicBezTo>
                  <a:cubicBezTo>
                    <a:pt x="171" y="51"/>
                    <a:pt x="171" y="40"/>
                    <a:pt x="170" y="30"/>
                  </a:cubicBezTo>
                  <a:cubicBezTo>
                    <a:pt x="167" y="3"/>
                    <a:pt x="141" y="2"/>
                    <a:pt x="119" y="1"/>
                  </a:cubicBezTo>
                  <a:cubicBezTo>
                    <a:pt x="95" y="0"/>
                    <a:pt x="62" y="4"/>
                    <a:pt x="35" y="17"/>
                  </a:cubicBezTo>
                  <a:cubicBezTo>
                    <a:pt x="37" y="20"/>
                    <a:pt x="39" y="23"/>
                    <a:pt x="41" y="25"/>
                  </a:cubicBezTo>
                  <a:cubicBezTo>
                    <a:pt x="66" y="14"/>
                    <a:pt x="96" y="10"/>
                    <a:pt x="118" y="11"/>
                  </a:cubicBezTo>
                  <a:cubicBezTo>
                    <a:pt x="129" y="12"/>
                    <a:pt x="146" y="10"/>
                    <a:pt x="155" y="19"/>
                  </a:cubicBezTo>
                  <a:cubicBezTo>
                    <a:pt x="162" y="27"/>
                    <a:pt x="161" y="42"/>
                    <a:pt x="159" y="51"/>
                  </a:cubicBezTo>
                  <a:cubicBezTo>
                    <a:pt x="155" y="71"/>
                    <a:pt x="141" y="85"/>
                    <a:pt x="141" y="106"/>
                  </a:cubicBezTo>
                  <a:cubicBezTo>
                    <a:pt x="141" y="124"/>
                    <a:pt x="146" y="141"/>
                    <a:pt x="141" y="159"/>
                  </a:cubicBezTo>
                  <a:cubicBezTo>
                    <a:pt x="132" y="187"/>
                    <a:pt x="90" y="189"/>
                    <a:pt x="67" y="181"/>
                  </a:cubicBezTo>
                  <a:cubicBezTo>
                    <a:pt x="42" y="173"/>
                    <a:pt x="22" y="154"/>
                    <a:pt x="9" y="130"/>
                  </a:cubicBezTo>
                  <a:cubicBezTo>
                    <a:pt x="6" y="132"/>
                    <a:pt x="3" y="133"/>
                    <a:pt x="0" y="134"/>
                  </a:cubicBezTo>
                  <a:cubicBezTo>
                    <a:pt x="15" y="163"/>
                    <a:pt x="42" y="188"/>
                    <a:pt x="73" y="194"/>
                  </a:cubicBezTo>
                  <a:cubicBezTo>
                    <a:pt x="78" y="195"/>
                    <a:pt x="83" y="195"/>
                    <a:pt x="88" y="196"/>
                  </a:cubicBezTo>
                  <a:cubicBezTo>
                    <a:pt x="88" y="201"/>
                    <a:pt x="88" y="207"/>
                    <a:pt x="89" y="212"/>
                  </a:cubicBezTo>
                  <a:cubicBezTo>
                    <a:pt x="87" y="213"/>
                    <a:pt x="86" y="215"/>
                    <a:pt x="84" y="216"/>
                  </a:cubicBezTo>
                  <a:cubicBezTo>
                    <a:pt x="79" y="221"/>
                    <a:pt x="69" y="224"/>
                    <a:pt x="62" y="225"/>
                  </a:cubicBezTo>
                  <a:cubicBezTo>
                    <a:pt x="56" y="226"/>
                    <a:pt x="49" y="225"/>
                    <a:pt x="45" y="230"/>
                  </a:cubicBezTo>
                  <a:cubicBezTo>
                    <a:pt x="44" y="231"/>
                    <a:pt x="44" y="231"/>
                    <a:pt x="44" y="232"/>
                  </a:cubicBezTo>
                  <a:cubicBezTo>
                    <a:pt x="37" y="247"/>
                    <a:pt x="55" y="256"/>
                    <a:pt x="68" y="257"/>
                  </a:cubicBezTo>
                  <a:cubicBezTo>
                    <a:pt x="80" y="258"/>
                    <a:pt x="93" y="251"/>
                    <a:pt x="102" y="242"/>
                  </a:cubicBezTo>
                  <a:cubicBezTo>
                    <a:pt x="108" y="250"/>
                    <a:pt x="116" y="256"/>
                    <a:pt x="125" y="259"/>
                  </a:cubicBezTo>
                  <a:cubicBezTo>
                    <a:pt x="124" y="256"/>
                    <a:pt x="125" y="253"/>
                    <a:pt x="128" y="252"/>
                  </a:cubicBezTo>
                  <a:close/>
                  <a:moveTo>
                    <a:pt x="180" y="162"/>
                  </a:moveTo>
                  <a:cubicBezTo>
                    <a:pt x="182" y="158"/>
                    <a:pt x="183" y="153"/>
                    <a:pt x="185" y="148"/>
                  </a:cubicBezTo>
                  <a:cubicBezTo>
                    <a:pt x="188" y="139"/>
                    <a:pt x="194" y="142"/>
                    <a:pt x="197" y="148"/>
                  </a:cubicBezTo>
                  <a:cubicBezTo>
                    <a:pt x="197" y="148"/>
                    <a:pt x="197" y="147"/>
                    <a:pt x="197" y="147"/>
                  </a:cubicBezTo>
                  <a:cubicBezTo>
                    <a:pt x="199" y="147"/>
                    <a:pt x="200" y="150"/>
                    <a:pt x="198" y="150"/>
                  </a:cubicBezTo>
                  <a:cubicBezTo>
                    <a:pt x="198" y="150"/>
                    <a:pt x="198" y="150"/>
                    <a:pt x="198" y="151"/>
                  </a:cubicBezTo>
                  <a:cubicBezTo>
                    <a:pt x="198" y="153"/>
                    <a:pt x="198" y="156"/>
                    <a:pt x="198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201" y="158"/>
                    <a:pt x="201" y="161"/>
                    <a:pt x="199" y="161"/>
                  </a:cubicBezTo>
                  <a:cubicBezTo>
                    <a:pt x="199" y="161"/>
                    <a:pt x="198" y="162"/>
                    <a:pt x="198" y="162"/>
                  </a:cubicBezTo>
                  <a:cubicBezTo>
                    <a:pt x="197" y="168"/>
                    <a:pt x="195" y="174"/>
                    <a:pt x="192" y="180"/>
                  </a:cubicBezTo>
                  <a:cubicBezTo>
                    <a:pt x="189" y="185"/>
                    <a:pt x="184" y="189"/>
                    <a:pt x="179" y="191"/>
                  </a:cubicBezTo>
                  <a:cubicBezTo>
                    <a:pt x="176" y="187"/>
                    <a:pt x="172" y="182"/>
                    <a:pt x="168" y="178"/>
                  </a:cubicBezTo>
                  <a:cubicBezTo>
                    <a:pt x="173" y="173"/>
                    <a:pt x="177" y="168"/>
                    <a:pt x="180" y="162"/>
                  </a:cubicBezTo>
                  <a:close/>
                  <a:moveTo>
                    <a:pt x="104" y="227"/>
                  </a:moveTo>
                  <a:cubicBezTo>
                    <a:pt x="102" y="233"/>
                    <a:pt x="97" y="237"/>
                    <a:pt x="93" y="241"/>
                  </a:cubicBezTo>
                  <a:cubicBezTo>
                    <a:pt x="87" y="246"/>
                    <a:pt x="79" y="248"/>
                    <a:pt x="72" y="249"/>
                  </a:cubicBezTo>
                  <a:cubicBezTo>
                    <a:pt x="70" y="250"/>
                    <a:pt x="67" y="250"/>
                    <a:pt x="64" y="249"/>
                  </a:cubicBezTo>
                  <a:cubicBezTo>
                    <a:pt x="63" y="251"/>
                    <a:pt x="62" y="253"/>
                    <a:pt x="61" y="255"/>
                  </a:cubicBezTo>
                  <a:cubicBezTo>
                    <a:pt x="60" y="256"/>
                    <a:pt x="58" y="255"/>
                    <a:pt x="59" y="253"/>
                  </a:cubicBezTo>
                  <a:cubicBezTo>
                    <a:pt x="60" y="252"/>
                    <a:pt x="60" y="250"/>
                    <a:pt x="61" y="249"/>
                  </a:cubicBezTo>
                  <a:cubicBezTo>
                    <a:pt x="58" y="248"/>
                    <a:pt x="56" y="247"/>
                    <a:pt x="54" y="245"/>
                  </a:cubicBezTo>
                  <a:cubicBezTo>
                    <a:pt x="53" y="246"/>
                    <a:pt x="53" y="246"/>
                    <a:pt x="52" y="246"/>
                  </a:cubicBezTo>
                  <a:cubicBezTo>
                    <a:pt x="51" y="247"/>
                    <a:pt x="49" y="245"/>
                    <a:pt x="50" y="244"/>
                  </a:cubicBezTo>
                  <a:cubicBezTo>
                    <a:pt x="51" y="244"/>
                    <a:pt x="51" y="243"/>
                    <a:pt x="51" y="243"/>
                  </a:cubicBezTo>
                  <a:cubicBezTo>
                    <a:pt x="49" y="241"/>
                    <a:pt x="49" y="238"/>
                    <a:pt x="50" y="234"/>
                  </a:cubicBezTo>
                  <a:cubicBezTo>
                    <a:pt x="54" y="231"/>
                    <a:pt x="63" y="232"/>
                    <a:pt x="67" y="231"/>
                  </a:cubicBezTo>
                  <a:cubicBezTo>
                    <a:pt x="76" y="230"/>
                    <a:pt x="85" y="224"/>
                    <a:pt x="92" y="219"/>
                  </a:cubicBezTo>
                  <a:cubicBezTo>
                    <a:pt x="99" y="213"/>
                    <a:pt x="108" y="217"/>
                    <a:pt x="104" y="227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50"/>
            <p:cNvSpPr>
              <a:spLocks/>
            </p:cNvSpPr>
            <p:nvPr/>
          </p:nvSpPr>
          <p:spPr bwMode="auto">
            <a:xfrm>
              <a:off x="-34664650" y="13214893"/>
              <a:ext cx="128587" cy="98425"/>
            </a:xfrm>
            <a:custGeom>
              <a:avLst/>
              <a:gdLst>
                <a:gd name="T0" fmla="*/ 4 w 40"/>
                <a:gd name="T1" fmla="*/ 12 h 31"/>
                <a:gd name="T2" fmla="*/ 25 w 40"/>
                <a:gd name="T3" fmla="*/ 31 h 31"/>
                <a:gd name="T4" fmla="*/ 40 w 40"/>
                <a:gd name="T5" fmla="*/ 29 h 31"/>
                <a:gd name="T6" fmla="*/ 31 w 40"/>
                <a:gd name="T7" fmla="*/ 0 h 31"/>
                <a:gd name="T8" fmla="*/ 4 w 40"/>
                <a:gd name="T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4" y="12"/>
                  </a:moveTo>
                  <a:cubicBezTo>
                    <a:pt x="0" y="24"/>
                    <a:pt x="16" y="31"/>
                    <a:pt x="25" y="31"/>
                  </a:cubicBezTo>
                  <a:cubicBezTo>
                    <a:pt x="30" y="31"/>
                    <a:pt x="35" y="30"/>
                    <a:pt x="40" y="29"/>
                  </a:cubicBezTo>
                  <a:cubicBezTo>
                    <a:pt x="36" y="20"/>
                    <a:pt x="33" y="10"/>
                    <a:pt x="31" y="0"/>
                  </a:cubicBezTo>
                  <a:cubicBezTo>
                    <a:pt x="20" y="2"/>
                    <a:pt x="7" y="4"/>
                    <a:pt x="4" y="1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51"/>
            <p:cNvSpPr>
              <a:spLocks/>
            </p:cNvSpPr>
            <p:nvPr/>
          </p:nvSpPr>
          <p:spPr bwMode="auto">
            <a:xfrm>
              <a:off x="-34586863" y="12914856"/>
              <a:ext cx="146050" cy="114300"/>
            </a:xfrm>
            <a:custGeom>
              <a:avLst/>
              <a:gdLst>
                <a:gd name="T0" fmla="*/ 14 w 46"/>
                <a:gd name="T1" fmla="*/ 2 h 36"/>
                <a:gd name="T2" fmla="*/ 13 w 46"/>
                <a:gd name="T3" fmla="*/ 26 h 36"/>
                <a:gd name="T4" fmla="*/ 24 w 46"/>
                <a:gd name="T5" fmla="*/ 36 h 36"/>
                <a:gd name="T6" fmla="*/ 46 w 46"/>
                <a:gd name="T7" fmla="*/ 20 h 36"/>
                <a:gd name="T8" fmla="*/ 14 w 46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6">
                  <a:moveTo>
                    <a:pt x="14" y="2"/>
                  </a:moveTo>
                  <a:cubicBezTo>
                    <a:pt x="0" y="4"/>
                    <a:pt x="7" y="19"/>
                    <a:pt x="13" y="26"/>
                  </a:cubicBezTo>
                  <a:cubicBezTo>
                    <a:pt x="16" y="30"/>
                    <a:pt x="20" y="33"/>
                    <a:pt x="24" y="36"/>
                  </a:cubicBezTo>
                  <a:cubicBezTo>
                    <a:pt x="30" y="30"/>
                    <a:pt x="38" y="24"/>
                    <a:pt x="46" y="20"/>
                  </a:cubicBezTo>
                  <a:cubicBezTo>
                    <a:pt x="37" y="10"/>
                    <a:pt x="25" y="0"/>
                    <a:pt x="14" y="2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52"/>
            <p:cNvSpPr>
              <a:spLocks/>
            </p:cNvSpPr>
            <p:nvPr/>
          </p:nvSpPr>
          <p:spPr bwMode="auto">
            <a:xfrm>
              <a:off x="-34459863" y="13202193"/>
              <a:ext cx="15875" cy="22225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7 h 7"/>
                <a:gd name="T4" fmla="*/ 4 w 5"/>
                <a:gd name="T5" fmla="*/ 6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3"/>
                    <a:pt x="2" y="5"/>
                    <a:pt x="5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2" y="4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53"/>
            <p:cNvSpPr>
              <a:spLocks noEditPoints="1"/>
            </p:cNvSpPr>
            <p:nvPr/>
          </p:nvSpPr>
          <p:spPr bwMode="auto">
            <a:xfrm>
              <a:off x="-34536063" y="12940256"/>
              <a:ext cx="531812" cy="569913"/>
            </a:xfrm>
            <a:custGeom>
              <a:avLst/>
              <a:gdLst>
                <a:gd name="T0" fmla="*/ 39 w 167"/>
                <a:gd name="T1" fmla="*/ 22 h 179"/>
                <a:gd name="T2" fmla="*/ 37 w 167"/>
                <a:gd name="T3" fmla="*/ 20 h 179"/>
                <a:gd name="T4" fmla="*/ 17 w 167"/>
                <a:gd name="T5" fmla="*/ 34 h 179"/>
                <a:gd name="T6" fmla="*/ 20 w 167"/>
                <a:gd name="T7" fmla="*/ 35 h 179"/>
                <a:gd name="T8" fmla="*/ 16 w 167"/>
                <a:gd name="T9" fmla="*/ 45 h 179"/>
                <a:gd name="T10" fmla="*/ 10 w 167"/>
                <a:gd name="T11" fmla="*/ 42 h 179"/>
                <a:gd name="T12" fmla="*/ 0 w 167"/>
                <a:gd name="T13" fmla="*/ 71 h 179"/>
                <a:gd name="T14" fmla="*/ 0 w 167"/>
                <a:gd name="T15" fmla="*/ 75 h 179"/>
                <a:gd name="T16" fmla="*/ 5 w 167"/>
                <a:gd name="T17" fmla="*/ 74 h 179"/>
                <a:gd name="T18" fmla="*/ 6 w 167"/>
                <a:gd name="T19" fmla="*/ 84 h 179"/>
                <a:gd name="T20" fmla="*/ 2 w 167"/>
                <a:gd name="T21" fmla="*/ 85 h 179"/>
                <a:gd name="T22" fmla="*/ 10 w 167"/>
                <a:gd name="T23" fmla="*/ 111 h 179"/>
                <a:gd name="T24" fmla="*/ 13 w 167"/>
                <a:gd name="T25" fmla="*/ 109 h 179"/>
                <a:gd name="T26" fmla="*/ 17 w 167"/>
                <a:gd name="T27" fmla="*/ 119 h 179"/>
                <a:gd name="T28" fmla="*/ 16 w 167"/>
                <a:gd name="T29" fmla="*/ 119 h 179"/>
                <a:gd name="T30" fmla="*/ 16 w 167"/>
                <a:gd name="T31" fmla="*/ 119 h 179"/>
                <a:gd name="T32" fmla="*/ 14 w 167"/>
                <a:gd name="T33" fmla="*/ 120 h 179"/>
                <a:gd name="T34" fmla="*/ 72 w 167"/>
                <a:gd name="T35" fmla="*/ 171 h 179"/>
                <a:gd name="T36" fmla="*/ 146 w 167"/>
                <a:gd name="T37" fmla="*/ 149 h 179"/>
                <a:gd name="T38" fmla="*/ 146 w 167"/>
                <a:gd name="T39" fmla="*/ 96 h 179"/>
                <a:gd name="T40" fmla="*/ 164 w 167"/>
                <a:gd name="T41" fmla="*/ 41 h 179"/>
                <a:gd name="T42" fmla="*/ 160 w 167"/>
                <a:gd name="T43" fmla="*/ 9 h 179"/>
                <a:gd name="T44" fmla="*/ 123 w 167"/>
                <a:gd name="T45" fmla="*/ 1 h 179"/>
                <a:gd name="T46" fmla="*/ 46 w 167"/>
                <a:gd name="T47" fmla="*/ 15 h 179"/>
                <a:gd name="T48" fmla="*/ 47 w 167"/>
                <a:gd name="T49" fmla="*/ 16 h 179"/>
                <a:gd name="T50" fmla="*/ 39 w 167"/>
                <a:gd name="T51" fmla="*/ 22 h 179"/>
                <a:gd name="T52" fmla="*/ 127 w 167"/>
                <a:gd name="T53" fmla="*/ 19 h 179"/>
                <a:gd name="T54" fmla="*/ 148 w 167"/>
                <a:gd name="T55" fmla="*/ 16 h 179"/>
                <a:gd name="T56" fmla="*/ 153 w 167"/>
                <a:gd name="T57" fmla="*/ 28 h 179"/>
                <a:gd name="T58" fmla="*/ 141 w 167"/>
                <a:gd name="T59" fmla="*/ 38 h 179"/>
                <a:gd name="T60" fmla="*/ 130 w 167"/>
                <a:gd name="T61" fmla="*/ 35 h 179"/>
                <a:gd name="T62" fmla="*/ 127 w 167"/>
                <a:gd name="T63" fmla="*/ 19 h 179"/>
                <a:gd name="T64" fmla="*/ 113 w 167"/>
                <a:gd name="T65" fmla="*/ 137 h 179"/>
                <a:gd name="T66" fmla="*/ 123 w 167"/>
                <a:gd name="T67" fmla="*/ 124 h 179"/>
                <a:gd name="T68" fmla="*/ 121 w 167"/>
                <a:gd name="T69" fmla="*/ 107 h 179"/>
                <a:gd name="T70" fmla="*/ 127 w 167"/>
                <a:gd name="T71" fmla="*/ 102 h 179"/>
                <a:gd name="T72" fmla="*/ 117 w 167"/>
                <a:gd name="T73" fmla="*/ 145 h 179"/>
                <a:gd name="T74" fmla="*/ 74 w 167"/>
                <a:gd name="T75" fmla="*/ 129 h 179"/>
                <a:gd name="T76" fmla="*/ 80 w 167"/>
                <a:gd name="T77" fmla="*/ 125 h 179"/>
                <a:gd name="T78" fmla="*/ 113 w 167"/>
                <a:gd name="T79" fmla="*/ 137 h 179"/>
                <a:gd name="T80" fmla="*/ 56 w 167"/>
                <a:gd name="T81" fmla="*/ 30 h 179"/>
                <a:gd name="T82" fmla="*/ 85 w 167"/>
                <a:gd name="T83" fmla="*/ 17 h 179"/>
                <a:gd name="T84" fmla="*/ 99 w 167"/>
                <a:gd name="T85" fmla="*/ 46 h 179"/>
                <a:gd name="T86" fmla="*/ 56 w 167"/>
                <a:gd name="T87" fmla="*/ 30 h 179"/>
                <a:gd name="T88" fmla="*/ 58 w 167"/>
                <a:gd name="T89" fmla="*/ 91 h 179"/>
                <a:gd name="T90" fmla="*/ 46 w 167"/>
                <a:gd name="T91" fmla="*/ 101 h 179"/>
                <a:gd name="T92" fmla="*/ 21 w 167"/>
                <a:gd name="T93" fmla="*/ 72 h 179"/>
                <a:gd name="T94" fmla="*/ 46 w 167"/>
                <a:gd name="T95" fmla="*/ 63 h 179"/>
                <a:gd name="T96" fmla="*/ 58 w 167"/>
                <a:gd name="T97" fmla="*/ 9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7" h="179">
                  <a:moveTo>
                    <a:pt x="39" y="22"/>
                  </a:moveTo>
                  <a:cubicBezTo>
                    <a:pt x="38" y="22"/>
                    <a:pt x="37" y="21"/>
                    <a:pt x="37" y="20"/>
                  </a:cubicBezTo>
                  <a:cubicBezTo>
                    <a:pt x="29" y="24"/>
                    <a:pt x="23" y="28"/>
                    <a:pt x="17" y="34"/>
                  </a:cubicBezTo>
                  <a:cubicBezTo>
                    <a:pt x="18" y="34"/>
                    <a:pt x="19" y="35"/>
                    <a:pt x="20" y="35"/>
                  </a:cubicBezTo>
                  <a:cubicBezTo>
                    <a:pt x="26" y="38"/>
                    <a:pt x="22" y="47"/>
                    <a:pt x="16" y="45"/>
                  </a:cubicBezTo>
                  <a:cubicBezTo>
                    <a:pt x="14" y="44"/>
                    <a:pt x="12" y="43"/>
                    <a:pt x="10" y="42"/>
                  </a:cubicBezTo>
                  <a:cubicBezTo>
                    <a:pt x="4" y="50"/>
                    <a:pt x="1" y="60"/>
                    <a:pt x="0" y="71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2" y="75"/>
                    <a:pt x="4" y="75"/>
                    <a:pt x="5" y="74"/>
                  </a:cubicBezTo>
                  <a:cubicBezTo>
                    <a:pt x="12" y="73"/>
                    <a:pt x="13" y="83"/>
                    <a:pt x="6" y="84"/>
                  </a:cubicBezTo>
                  <a:cubicBezTo>
                    <a:pt x="5" y="85"/>
                    <a:pt x="3" y="85"/>
                    <a:pt x="2" y="85"/>
                  </a:cubicBezTo>
                  <a:cubicBezTo>
                    <a:pt x="3" y="94"/>
                    <a:pt x="6" y="103"/>
                    <a:pt x="10" y="111"/>
                  </a:cubicBezTo>
                  <a:cubicBezTo>
                    <a:pt x="11" y="110"/>
                    <a:pt x="12" y="110"/>
                    <a:pt x="13" y="109"/>
                  </a:cubicBezTo>
                  <a:cubicBezTo>
                    <a:pt x="19" y="107"/>
                    <a:pt x="23" y="116"/>
                    <a:pt x="17" y="119"/>
                  </a:cubicBezTo>
                  <a:cubicBezTo>
                    <a:pt x="17" y="119"/>
                    <a:pt x="17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20"/>
                    <a:pt x="15" y="120"/>
                    <a:pt x="14" y="120"/>
                  </a:cubicBezTo>
                  <a:cubicBezTo>
                    <a:pt x="27" y="144"/>
                    <a:pt x="47" y="163"/>
                    <a:pt x="72" y="171"/>
                  </a:cubicBezTo>
                  <a:cubicBezTo>
                    <a:pt x="95" y="179"/>
                    <a:pt x="137" y="177"/>
                    <a:pt x="146" y="149"/>
                  </a:cubicBezTo>
                  <a:cubicBezTo>
                    <a:pt x="151" y="131"/>
                    <a:pt x="146" y="114"/>
                    <a:pt x="146" y="96"/>
                  </a:cubicBezTo>
                  <a:cubicBezTo>
                    <a:pt x="146" y="75"/>
                    <a:pt x="160" y="61"/>
                    <a:pt x="164" y="41"/>
                  </a:cubicBezTo>
                  <a:cubicBezTo>
                    <a:pt x="166" y="32"/>
                    <a:pt x="167" y="17"/>
                    <a:pt x="160" y="9"/>
                  </a:cubicBezTo>
                  <a:cubicBezTo>
                    <a:pt x="151" y="0"/>
                    <a:pt x="134" y="2"/>
                    <a:pt x="123" y="1"/>
                  </a:cubicBezTo>
                  <a:cubicBezTo>
                    <a:pt x="101" y="0"/>
                    <a:pt x="71" y="4"/>
                    <a:pt x="46" y="15"/>
                  </a:cubicBezTo>
                  <a:cubicBezTo>
                    <a:pt x="46" y="15"/>
                    <a:pt x="47" y="16"/>
                    <a:pt x="47" y="16"/>
                  </a:cubicBezTo>
                  <a:cubicBezTo>
                    <a:pt x="50" y="22"/>
                    <a:pt x="42" y="28"/>
                    <a:pt x="39" y="22"/>
                  </a:cubicBezTo>
                  <a:close/>
                  <a:moveTo>
                    <a:pt x="127" y="19"/>
                  </a:moveTo>
                  <a:cubicBezTo>
                    <a:pt x="130" y="11"/>
                    <a:pt x="142" y="10"/>
                    <a:pt x="148" y="16"/>
                  </a:cubicBezTo>
                  <a:cubicBezTo>
                    <a:pt x="152" y="20"/>
                    <a:pt x="153" y="24"/>
                    <a:pt x="153" y="28"/>
                  </a:cubicBezTo>
                  <a:cubicBezTo>
                    <a:pt x="152" y="34"/>
                    <a:pt x="148" y="38"/>
                    <a:pt x="141" y="38"/>
                  </a:cubicBezTo>
                  <a:cubicBezTo>
                    <a:pt x="137" y="39"/>
                    <a:pt x="133" y="38"/>
                    <a:pt x="130" y="35"/>
                  </a:cubicBezTo>
                  <a:cubicBezTo>
                    <a:pt x="125" y="31"/>
                    <a:pt x="124" y="25"/>
                    <a:pt x="127" y="19"/>
                  </a:cubicBezTo>
                  <a:close/>
                  <a:moveTo>
                    <a:pt x="113" y="137"/>
                  </a:moveTo>
                  <a:cubicBezTo>
                    <a:pt x="118" y="134"/>
                    <a:pt x="121" y="130"/>
                    <a:pt x="123" y="124"/>
                  </a:cubicBezTo>
                  <a:cubicBezTo>
                    <a:pt x="125" y="118"/>
                    <a:pt x="122" y="113"/>
                    <a:pt x="121" y="107"/>
                  </a:cubicBezTo>
                  <a:cubicBezTo>
                    <a:pt x="120" y="104"/>
                    <a:pt x="124" y="99"/>
                    <a:pt x="127" y="102"/>
                  </a:cubicBezTo>
                  <a:cubicBezTo>
                    <a:pt x="140" y="115"/>
                    <a:pt x="130" y="137"/>
                    <a:pt x="117" y="145"/>
                  </a:cubicBezTo>
                  <a:cubicBezTo>
                    <a:pt x="99" y="155"/>
                    <a:pt x="82" y="145"/>
                    <a:pt x="74" y="129"/>
                  </a:cubicBezTo>
                  <a:cubicBezTo>
                    <a:pt x="72" y="125"/>
                    <a:pt x="78" y="122"/>
                    <a:pt x="80" y="125"/>
                  </a:cubicBezTo>
                  <a:cubicBezTo>
                    <a:pt x="87" y="137"/>
                    <a:pt x="100" y="147"/>
                    <a:pt x="113" y="137"/>
                  </a:cubicBezTo>
                  <a:close/>
                  <a:moveTo>
                    <a:pt x="56" y="30"/>
                  </a:moveTo>
                  <a:cubicBezTo>
                    <a:pt x="62" y="20"/>
                    <a:pt x="74" y="13"/>
                    <a:pt x="85" y="17"/>
                  </a:cubicBezTo>
                  <a:cubicBezTo>
                    <a:pt x="99" y="20"/>
                    <a:pt x="102" y="34"/>
                    <a:pt x="99" y="46"/>
                  </a:cubicBezTo>
                  <a:cubicBezTo>
                    <a:pt x="91" y="76"/>
                    <a:pt x="42" y="56"/>
                    <a:pt x="56" y="30"/>
                  </a:cubicBezTo>
                  <a:close/>
                  <a:moveTo>
                    <a:pt x="58" y="91"/>
                  </a:moveTo>
                  <a:cubicBezTo>
                    <a:pt x="57" y="96"/>
                    <a:pt x="51" y="100"/>
                    <a:pt x="46" y="101"/>
                  </a:cubicBezTo>
                  <a:cubicBezTo>
                    <a:pt x="30" y="106"/>
                    <a:pt x="11" y="88"/>
                    <a:pt x="21" y="72"/>
                  </a:cubicBezTo>
                  <a:cubicBezTo>
                    <a:pt x="26" y="64"/>
                    <a:pt x="37" y="60"/>
                    <a:pt x="46" y="63"/>
                  </a:cubicBezTo>
                  <a:cubicBezTo>
                    <a:pt x="58" y="67"/>
                    <a:pt x="61" y="80"/>
                    <a:pt x="58" y="91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54"/>
            <p:cNvSpPr>
              <a:spLocks/>
            </p:cNvSpPr>
            <p:nvPr/>
          </p:nvSpPr>
          <p:spPr bwMode="auto">
            <a:xfrm>
              <a:off x="-34567813" y="13054556"/>
              <a:ext cx="63500" cy="131763"/>
            </a:xfrm>
            <a:custGeom>
              <a:avLst/>
              <a:gdLst>
                <a:gd name="T0" fmla="*/ 10 w 20"/>
                <a:gd name="T1" fmla="*/ 35 h 41"/>
                <a:gd name="T2" fmla="*/ 20 w 20"/>
                <a:gd name="T3" fmla="*/ 6 h 41"/>
                <a:gd name="T4" fmla="*/ 12 w 20"/>
                <a:gd name="T5" fmla="*/ 0 h 41"/>
                <a:gd name="T6" fmla="*/ 0 w 20"/>
                <a:gd name="T7" fmla="*/ 35 h 41"/>
                <a:gd name="T8" fmla="*/ 0 w 20"/>
                <a:gd name="T9" fmla="*/ 35 h 41"/>
                <a:gd name="T10" fmla="*/ 0 w 20"/>
                <a:gd name="T11" fmla="*/ 36 h 41"/>
                <a:gd name="T12" fmla="*/ 0 w 20"/>
                <a:gd name="T13" fmla="*/ 41 h 41"/>
                <a:gd name="T14" fmla="*/ 10 w 20"/>
                <a:gd name="T15" fmla="*/ 39 h 41"/>
                <a:gd name="T16" fmla="*/ 10 w 20"/>
                <a:gd name="T17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1">
                  <a:moveTo>
                    <a:pt x="10" y="35"/>
                  </a:moveTo>
                  <a:cubicBezTo>
                    <a:pt x="11" y="24"/>
                    <a:pt x="14" y="14"/>
                    <a:pt x="20" y="6"/>
                  </a:cubicBezTo>
                  <a:cubicBezTo>
                    <a:pt x="18" y="4"/>
                    <a:pt x="15" y="3"/>
                    <a:pt x="12" y="0"/>
                  </a:cubicBezTo>
                  <a:cubicBezTo>
                    <a:pt x="5" y="10"/>
                    <a:pt x="0" y="21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4" y="40"/>
                    <a:pt x="7" y="40"/>
                    <a:pt x="10" y="39"/>
                  </a:cubicBezTo>
                  <a:cubicBezTo>
                    <a:pt x="10" y="38"/>
                    <a:pt x="10" y="37"/>
                    <a:pt x="10" y="35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5"/>
            <p:cNvSpPr>
              <a:spLocks/>
            </p:cNvSpPr>
            <p:nvPr/>
          </p:nvSpPr>
          <p:spPr bwMode="auto">
            <a:xfrm>
              <a:off x="-34564638" y="13211718"/>
              <a:ext cx="60325" cy="95250"/>
            </a:xfrm>
            <a:custGeom>
              <a:avLst/>
              <a:gdLst>
                <a:gd name="T0" fmla="*/ 0 w 19"/>
                <a:gd name="T1" fmla="*/ 1 h 30"/>
                <a:gd name="T2" fmla="*/ 9 w 19"/>
                <a:gd name="T3" fmla="*/ 30 h 30"/>
                <a:gd name="T4" fmla="*/ 19 w 19"/>
                <a:gd name="T5" fmla="*/ 26 h 30"/>
                <a:gd name="T6" fmla="*/ 11 w 19"/>
                <a:gd name="T7" fmla="*/ 0 h 30"/>
                <a:gd name="T8" fmla="*/ 0 w 19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0">
                  <a:moveTo>
                    <a:pt x="0" y="1"/>
                  </a:moveTo>
                  <a:cubicBezTo>
                    <a:pt x="2" y="11"/>
                    <a:pt x="5" y="21"/>
                    <a:pt x="9" y="30"/>
                  </a:cubicBezTo>
                  <a:cubicBezTo>
                    <a:pt x="12" y="29"/>
                    <a:pt x="16" y="27"/>
                    <a:pt x="19" y="26"/>
                  </a:cubicBezTo>
                  <a:cubicBezTo>
                    <a:pt x="15" y="18"/>
                    <a:pt x="12" y="9"/>
                    <a:pt x="11" y="0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56"/>
            <p:cNvSpPr>
              <a:spLocks/>
            </p:cNvSpPr>
            <p:nvPr/>
          </p:nvSpPr>
          <p:spPr bwMode="auto">
            <a:xfrm>
              <a:off x="-34510663" y="12978356"/>
              <a:ext cx="92075" cy="69850"/>
            </a:xfrm>
            <a:custGeom>
              <a:avLst/>
              <a:gdLst>
                <a:gd name="T0" fmla="*/ 22 w 29"/>
                <a:gd name="T1" fmla="*/ 0 h 22"/>
                <a:gd name="T2" fmla="*/ 0 w 29"/>
                <a:gd name="T3" fmla="*/ 16 h 22"/>
                <a:gd name="T4" fmla="*/ 9 w 29"/>
                <a:gd name="T5" fmla="*/ 22 h 22"/>
                <a:gd name="T6" fmla="*/ 29 w 29"/>
                <a:gd name="T7" fmla="*/ 8 h 22"/>
                <a:gd name="T8" fmla="*/ 22 w 2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22" y="0"/>
                  </a:moveTo>
                  <a:cubicBezTo>
                    <a:pt x="14" y="4"/>
                    <a:pt x="6" y="10"/>
                    <a:pt x="0" y="16"/>
                  </a:cubicBezTo>
                  <a:cubicBezTo>
                    <a:pt x="3" y="19"/>
                    <a:pt x="6" y="21"/>
                    <a:pt x="9" y="22"/>
                  </a:cubicBezTo>
                  <a:cubicBezTo>
                    <a:pt x="15" y="16"/>
                    <a:pt x="21" y="12"/>
                    <a:pt x="29" y="8"/>
                  </a:cubicBezTo>
                  <a:cubicBezTo>
                    <a:pt x="27" y="5"/>
                    <a:pt x="25" y="2"/>
                    <a:pt x="22" y="0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57"/>
            <p:cNvSpPr>
              <a:spLocks/>
            </p:cNvSpPr>
            <p:nvPr/>
          </p:nvSpPr>
          <p:spPr bwMode="auto">
            <a:xfrm>
              <a:off x="-34307463" y="13256168"/>
              <a:ext cx="217487" cy="177800"/>
            </a:xfrm>
            <a:custGeom>
              <a:avLst/>
              <a:gdLst>
                <a:gd name="T0" fmla="*/ 8 w 68"/>
                <a:gd name="T1" fmla="*/ 26 h 56"/>
                <a:gd name="T2" fmla="*/ 2 w 68"/>
                <a:gd name="T3" fmla="*/ 30 h 56"/>
                <a:gd name="T4" fmla="*/ 45 w 68"/>
                <a:gd name="T5" fmla="*/ 46 h 56"/>
                <a:gd name="T6" fmla="*/ 55 w 68"/>
                <a:gd name="T7" fmla="*/ 3 h 56"/>
                <a:gd name="T8" fmla="*/ 49 w 68"/>
                <a:gd name="T9" fmla="*/ 8 h 56"/>
                <a:gd name="T10" fmla="*/ 51 w 68"/>
                <a:gd name="T11" fmla="*/ 25 h 56"/>
                <a:gd name="T12" fmla="*/ 41 w 68"/>
                <a:gd name="T13" fmla="*/ 38 h 56"/>
                <a:gd name="T14" fmla="*/ 8 w 68"/>
                <a:gd name="T15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56">
                  <a:moveTo>
                    <a:pt x="8" y="26"/>
                  </a:moveTo>
                  <a:cubicBezTo>
                    <a:pt x="6" y="23"/>
                    <a:pt x="0" y="26"/>
                    <a:pt x="2" y="30"/>
                  </a:cubicBezTo>
                  <a:cubicBezTo>
                    <a:pt x="10" y="46"/>
                    <a:pt x="27" y="56"/>
                    <a:pt x="45" y="46"/>
                  </a:cubicBezTo>
                  <a:cubicBezTo>
                    <a:pt x="58" y="38"/>
                    <a:pt x="68" y="16"/>
                    <a:pt x="55" y="3"/>
                  </a:cubicBezTo>
                  <a:cubicBezTo>
                    <a:pt x="52" y="0"/>
                    <a:pt x="48" y="5"/>
                    <a:pt x="49" y="8"/>
                  </a:cubicBezTo>
                  <a:cubicBezTo>
                    <a:pt x="50" y="14"/>
                    <a:pt x="53" y="19"/>
                    <a:pt x="51" y="25"/>
                  </a:cubicBezTo>
                  <a:cubicBezTo>
                    <a:pt x="49" y="31"/>
                    <a:pt x="46" y="35"/>
                    <a:pt x="41" y="38"/>
                  </a:cubicBezTo>
                  <a:cubicBezTo>
                    <a:pt x="28" y="48"/>
                    <a:pt x="15" y="38"/>
                    <a:pt x="8" y="26"/>
                  </a:cubicBezTo>
                  <a:close/>
                </a:path>
              </a:pathLst>
            </a:custGeom>
            <a:solidFill>
              <a:srgbClr val="D59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58"/>
            <p:cNvSpPr>
              <a:spLocks/>
            </p:cNvSpPr>
            <p:nvPr/>
          </p:nvSpPr>
          <p:spPr bwMode="auto">
            <a:xfrm>
              <a:off x="-34142363" y="12972006"/>
              <a:ext cx="93662" cy="92075"/>
            </a:xfrm>
            <a:custGeom>
              <a:avLst/>
              <a:gdLst>
                <a:gd name="T0" fmla="*/ 17 w 29"/>
                <a:gd name="T1" fmla="*/ 28 h 29"/>
                <a:gd name="T2" fmla="*/ 29 w 29"/>
                <a:gd name="T3" fmla="*/ 18 h 29"/>
                <a:gd name="T4" fmla="*/ 24 w 29"/>
                <a:gd name="T5" fmla="*/ 6 h 29"/>
                <a:gd name="T6" fmla="*/ 3 w 29"/>
                <a:gd name="T7" fmla="*/ 9 h 29"/>
                <a:gd name="T8" fmla="*/ 6 w 29"/>
                <a:gd name="T9" fmla="*/ 25 h 29"/>
                <a:gd name="T10" fmla="*/ 17 w 29"/>
                <a:gd name="T11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7" y="28"/>
                  </a:moveTo>
                  <a:cubicBezTo>
                    <a:pt x="24" y="28"/>
                    <a:pt x="28" y="24"/>
                    <a:pt x="29" y="18"/>
                  </a:cubicBezTo>
                  <a:cubicBezTo>
                    <a:pt x="29" y="14"/>
                    <a:pt x="28" y="10"/>
                    <a:pt x="24" y="6"/>
                  </a:cubicBezTo>
                  <a:cubicBezTo>
                    <a:pt x="18" y="0"/>
                    <a:pt x="6" y="1"/>
                    <a:pt x="3" y="9"/>
                  </a:cubicBezTo>
                  <a:cubicBezTo>
                    <a:pt x="0" y="15"/>
                    <a:pt x="1" y="21"/>
                    <a:pt x="6" y="25"/>
                  </a:cubicBezTo>
                  <a:cubicBezTo>
                    <a:pt x="9" y="28"/>
                    <a:pt x="13" y="29"/>
                    <a:pt x="17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59"/>
            <p:cNvSpPr>
              <a:spLocks/>
            </p:cNvSpPr>
            <p:nvPr/>
          </p:nvSpPr>
          <p:spPr bwMode="auto">
            <a:xfrm>
              <a:off x="-34637663" y="12864056"/>
              <a:ext cx="260350" cy="225425"/>
            </a:xfrm>
            <a:custGeom>
              <a:avLst/>
              <a:gdLst>
                <a:gd name="T0" fmla="*/ 48 w 82"/>
                <a:gd name="T1" fmla="*/ 69 h 71"/>
                <a:gd name="T2" fmla="*/ 52 w 82"/>
                <a:gd name="T3" fmla="*/ 59 h 71"/>
                <a:gd name="T4" fmla="*/ 49 w 82"/>
                <a:gd name="T5" fmla="*/ 58 h 71"/>
                <a:gd name="T6" fmla="*/ 40 w 82"/>
                <a:gd name="T7" fmla="*/ 52 h 71"/>
                <a:gd name="T8" fmla="*/ 29 w 82"/>
                <a:gd name="T9" fmla="*/ 42 h 71"/>
                <a:gd name="T10" fmla="*/ 30 w 82"/>
                <a:gd name="T11" fmla="*/ 18 h 71"/>
                <a:gd name="T12" fmla="*/ 62 w 82"/>
                <a:gd name="T13" fmla="*/ 36 h 71"/>
                <a:gd name="T14" fmla="*/ 69 w 82"/>
                <a:gd name="T15" fmla="*/ 44 h 71"/>
                <a:gd name="T16" fmla="*/ 71 w 82"/>
                <a:gd name="T17" fmla="*/ 46 h 71"/>
                <a:gd name="T18" fmla="*/ 79 w 82"/>
                <a:gd name="T19" fmla="*/ 40 h 71"/>
                <a:gd name="T20" fmla="*/ 78 w 82"/>
                <a:gd name="T21" fmla="*/ 39 h 71"/>
                <a:gd name="T22" fmla="*/ 72 w 82"/>
                <a:gd name="T23" fmla="*/ 31 h 71"/>
                <a:gd name="T24" fmla="*/ 20 w 82"/>
                <a:gd name="T25" fmla="*/ 11 h 71"/>
                <a:gd name="T26" fmla="*/ 34 w 82"/>
                <a:gd name="T27" fmla="*/ 60 h 71"/>
                <a:gd name="T28" fmla="*/ 42 w 82"/>
                <a:gd name="T29" fmla="*/ 66 h 71"/>
                <a:gd name="T30" fmla="*/ 48 w 82"/>
                <a:gd name="T31" fmla="*/ 6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71">
                  <a:moveTo>
                    <a:pt x="48" y="69"/>
                  </a:moveTo>
                  <a:cubicBezTo>
                    <a:pt x="54" y="71"/>
                    <a:pt x="58" y="62"/>
                    <a:pt x="52" y="59"/>
                  </a:cubicBezTo>
                  <a:cubicBezTo>
                    <a:pt x="51" y="59"/>
                    <a:pt x="50" y="58"/>
                    <a:pt x="49" y="58"/>
                  </a:cubicBezTo>
                  <a:cubicBezTo>
                    <a:pt x="46" y="57"/>
                    <a:pt x="43" y="55"/>
                    <a:pt x="40" y="52"/>
                  </a:cubicBezTo>
                  <a:cubicBezTo>
                    <a:pt x="36" y="49"/>
                    <a:pt x="32" y="46"/>
                    <a:pt x="29" y="42"/>
                  </a:cubicBezTo>
                  <a:cubicBezTo>
                    <a:pt x="23" y="35"/>
                    <a:pt x="16" y="20"/>
                    <a:pt x="30" y="18"/>
                  </a:cubicBezTo>
                  <a:cubicBezTo>
                    <a:pt x="41" y="16"/>
                    <a:pt x="53" y="26"/>
                    <a:pt x="62" y="36"/>
                  </a:cubicBezTo>
                  <a:cubicBezTo>
                    <a:pt x="65" y="38"/>
                    <a:pt x="67" y="41"/>
                    <a:pt x="69" y="44"/>
                  </a:cubicBezTo>
                  <a:cubicBezTo>
                    <a:pt x="69" y="45"/>
                    <a:pt x="70" y="46"/>
                    <a:pt x="71" y="46"/>
                  </a:cubicBezTo>
                  <a:cubicBezTo>
                    <a:pt x="74" y="52"/>
                    <a:pt x="82" y="46"/>
                    <a:pt x="79" y="40"/>
                  </a:cubicBezTo>
                  <a:cubicBezTo>
                    <a:pt x="79" y="40"/>
                    <a:pt x="78" y="39"/>
                    <a:pt x="78" y="39"/>
                  </a:cubicBezTo>
                  <a:cubicBezTo>
                    <a:pt x="76" y="37"/>
                    <a:pt x="74" y="34"/>
                    <a:pt x="72" y="31"/>
                  </a:cubicBezTo>
                  <a:cubicBezTo>
                    <a:pt x="58" y="16"/>
                    <a:pt x="36" y="0"/>
                    <a:pt x="20" y="11"/>
                  </a:cubicBezTo>
                  <a:cubicBezTo>
                    <a:pt x="0" y="25"/>
                    <a:pt x="17" y="47"/>
                    <a:pt x="34" y="60"/>
                  </a:cubicBezTo>
                  <a:cubicBezTo>
                    <a:pt x="37" y="63"/>
                    <a:pt x="40" y="64"/>
                    <a:pt x="42" y="66"/>
                  </a:cubicBezTo>
                  <a:cubicBezTo>
                    <a:pt x="44" y="67"/>
                    <a:pt x="46" y="68"/>
                    <a:pt x="48" y="69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360"/>
            <p:cNvSpPr>
              <a:spLocks/>
            </p:cNvSpPr>
            <p:nvPr/>
          </p:nvSpPr>
          <p:spPr bwMode="auto">
            <a:xfrm>
              <a:off x="-34690050" y="13172031"/>
              <a:ext cx="227012" cy="179388"/>
            </a:xfrm>
            <a:custGeom>
              <a:avLst/>
              <a:gdLst>
                <a:gd name="T0" fmla="*/ 64 w 71"/>
                <a:gd name="T1" fmla="*/ 46 h 56"/>
                <a:gd name="T2" fmla="*/ 64 w 71"/>
                <a:gd name="T3" fmla="*/ 46 h 56"/>
                <a:gd name="T4" fmla="*/ 65 w 71"/>
                <a:gd name="T5" fmla="*/ 46 h 56"/>
                <a:gd name="T6" fmla="*/ 61 w 71"/>
                <a:gd name="T7" fmla="*/ 36 h 56"/>
                <a:gd name="T8" fmla="*/ 58 w 71"/>
                <a:gd name="T9" fmla="*/ 38 h 56"/>
                <a:gd name="T10" fmla="*/ 48 w 71"/>
                <a:gd name="T11" fmla="*/ 42 h 56"/>
                <a:gd name="T12" fmla="*/ 33 w 71"/>
                <a:gd name="T13" fmla="*/ 44 h 56"/>
                <a:gd name="T14" fmla="*/ 12 w 71"/>
                <a:gd name="T15" fmla="*/ 25 h 56"/>
                <a:gd name="T16" fmla="*/ 39 w 71"/>
                <a:gd name="T17" fmla="*/ 13 h 56"/>
                <a:gd name="T18" fmla="*/ 50 w 71"/>
                <a:gd name="T19" fmla="*/ 12 h 56"/>
                <a:gd name="T20" fmla="*/ 54 w 71"/>
                <a:gd name="T21" fmla="*/ 11 h 56"/>
                <a:gd name="T22" fmla="*/ 53 w 71"/>
                <a:gd name="T23" fmla="*/ 1 h 56"/>
                <a:gd name="T24" fmla="*/ 48 w 71"/>
                <a:gd name="T25" fmla="*/ 2 h 56"/>
                <a:gd name="T26" fmla="*/ 38 w 71"/>
                <a:gd name="T27" fmla="*/ 4 h 56"/>
                <a:gd name="T28" fmla="*/ 1 w 71"/>
                <a:gd name="T29" fmla="*/ 26 h 56"/>
                <a:gd name="T30" fmla="*/ 25 w 71"/>
                <a:gd name="T31" fmla="*/ 54 h 56"/>
                <a:gd name="T32" fmla="*/ 53 w 71"/>
                <a:gd name="T33" fmla="*/ 51 h 56"/>
                <a:gd name="T34" fmla="*/ 62 w 71"/>
                <a:gd name="T35" fmla="*/ 47 h 56"/>
                <a:gd name="T36" fmla="*/ 64 w 71"/>
                <a:gd name="T37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56">
                  <a:moveTo>
                    <a:pt x="64" y="46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71" y="43"/>
                    <a:pt x="67" y="34"/>
                    <a:pt x="61" y="36"/>
                  </a:cubicBezTo>
                  <a:cubicBezTo>
                    <a:pt x="60" y="37"/>
                    <a:pt x="59" y="37"/>
                    <a:pt x="58" y="38"/>
                  </a:cubicBezTo>
                  <a:cubicBezTo>
                    <a:pt x="55" y="39"/>
                    <a:pt x="51" y="41"/>
                    <a:pt x="48" y="42"/>
                  </a:cubicBezTo>
                  <a:cubicBezTo>
                    <a:pt x="43" y="43"/>
                    <a:pt x="38" y="44"/>
                    <a:pt x="33" y="44"/>
                  </a:cubicBezTo>
                  <a:cubicBezTo>
                    <a:pt x="24" y="44"/>
                    <a:pt x="8" y="37"/>
                    <a:pt x="12" y="25"/>
                  </a:cubicBezTo>
                  <a:cubicBezTo>
                    <a:pt x="15" y="17"/>
                    <a:pt x="28" y="15"/>
                    <a:pt x="39" y="13"/>
                  </a:cubicBezTo>
                  <a:cubicBezTo>
                    <a:pt x="43" y="13"/>
                    <a:pt x="47" y="13"/>
                    <a:pt x="50" y="12"/>
                  </a:cubicBezTo>
                  <a:cubicBezTo>
                    <a:pt x="51" y="12"/>
                    <a:pt x="53" y="12"/>
                    <a:pt x="54" y="11"/>
                  </a:cubicBezTo>
                  <a:cubicBezTo>
                    <a:pt x="61" y="10"/>
                    <a:pt x="60" y="0"/>
                    <a:pt x="53" y="1"/>
                  </a:cubicBezTo>
                  <a:cubicBezTo>
                    <a:pt x="52" y="2"/>
                    <a:pt x="50" y="2"/>
                    <a:pt x="48" y="2"/>
                  </a:cubicBezTo>
                  <a:cubicBezTo>
                    <a:pt x="45" y="3"/>
                    <a:pt x="42" y="3"/>
                    <a:pt x="38" y="4"/>
                  </a:cubicBezTo>
                  <a:cubicBezTo>
                    <a:pt x="22" y="6"/>
                    <a:pt x="3" y="10"/>
                    <a:pt x="1" y="26"/>
                  </a:cubicBezTo>
                  <a:cubicBezTo>
                    <a:pt x="0" y="40"/>
                    <a:pt x="13" y="51"/>
                    <a:pt x="25" y="54"/>
                  </a:cubicBezTo>
                  <a:cubicBezTo>
                    <a:pt x="34" y="56"/>
                    <a:pt x="44" y="54"/>
                    <a:pt x="53" y="51"/>
                  </a:cubicBezTo>
                  <a:cubicBezTo>
                    <a:pt x="56" y="50"/>
                    <a:pt x="59" y="49"/>
                    <a:pt x="62" y="47"/>
                  </a:cubicBezTo>
                  <a:cubicBezTo>
                    <a:pt x="63" y="47"/>
                    <a:pt x="64" y="47"/>
                    <a:pt x="64" y="46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361"/>
            <p:cNvSpPr>
              <a:spLocks noEditPoints="1"/>
            </p:cNvSpPr>
            <p:nvPr/>
          </p:nvSpPr>
          <p:spPr bwMode="auto">
            <a:xfrm>
              <a:off x="-34358263" y="13003756"/>
              <a:ext cx="127000" cy="111125"/>
            </a:xfrm>
            <a:custGeom>
              <a:avLst/>
              <a:gdLst>
                <a:gd name="T0" fmla="*/ 12 w 40"/>
                <a:gd name="T1" fmla="*/ 31 h 35"/>
                <a:gd name="T2" fmla="*/ 35 w 40"/>
                <a:gd name="T3" fmla="*/ 26 h 35"/>
                <a:gd name="T4" fmla="*/ 27 w 40"/>
                <a:gd name="T5" fmla="*/ 3 h 35"/>
                <a:gd name="T6" fmla="*/ 6 w 40"/>
                <a:gd name="T7" fmla="*/ 11 h 35"/>
                <a:gd name="T8" fmla="*/ 12 w 40"/>
                <a:gd name="T9" fmla="*/ 31 h 35"/>
                <a:gd name="T10" fmla="*/ 16 w 40"/>
                <a:gd name="T11" fmla="*/ 11 h 35"/>
                <a:gd name="T12" fmla="*/ 27 w 40"/>
                <a:gd name="T13" fmla="*/ 21 h 35"/>
                <a:gd name="T14" fmla="*/ 13 w 40"/>
                <a:gd name="T15" fmla="*/ 15 h 35"/>
                <a:gd name="T16" fmla="*/ 16 w 40"/>
                <a:gd name="T17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5">
                  <a:moveTo>
                    <a:pt x="12" y="31"/>
                  </a:moveTo>
                  <a:cubicBezTo>
                    <a:pt x="20" y="34"/>
                    <a:pt x="30" y="35"/>
                    <a:pt x="35" y="26"/>
                  </a:cubicBezTo>
                  <a:cubicBezTo>
                    <a:pt x="40" y="18"/>
                    <a:pt x="36" y="6"/>
                    <a:pt x="27" y="3"/>
                  </a:cubicBezTo>
                  <a:cubicBezTo>
                    <a:pt x="19" y="0"/>
                    <a:pt x="10" y="5"/>
                    <a:pt x="6" y="11"/>
                  </a:cubicBezTo>
                  <a:cubicBezTo>
                    <a:pt x="0" y="20"/>
                    <a:pt x="5" y="28"/>
                    <a:pt x="12" y="31"/>
                  </a:cubicBezTo>
                  <a:close/>
                  <a:moveTo>
                    <a:pt x="16" y="11"/>
                  </a:moveTo>
                  <a:cubicBezTo>
                    <a:pt x="21" y="7"/>
                    <a:pt x="32" y="13"/>
                    <a:pt x="27" y="21"/>
                  </a:cubicBezTo>
                  <a:cubicBezTo>
                    <a:pt x="22" y="28"/>
                    <a:pt x="12" y="23"/>
                    <a:pt x="13" y="15"/>
                  </a:cubicBezTo>
                  <a:cubicBezTo>
                    <a:pt x="14" y="13"/>
                    <a:pt x="14" y="11"/>
                    <a:pt x="1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362"/>
            <p:cNvSpPr>
              <a:spLocks noEditPoints="1"/>
            </p:cNvSpPr>
            <p:nvPr/>
          </p:nvSpPr>
          <p:spPr bwMode="auto">
            <a:xfrm>
              <a:off x="-34402713" y="12981531"/>
              <a:ext cx="190500" cy="200025"/>
            </a:xfrm>
            <a:custGeom>
              <a:avLst/>
              <a:gdLst>
                <a:gd name="T0" fmla="*/ 57 w 60"/>
                <a:gd name="T1" fmla="*/ 33 h 63"/>
                <a:gd name="T2" fmla="*/ 43 w 60"/>
                <a:gd name="T3" fmla="*/ 4 h 63"/>
                <a:gd name="T4" fmla="*/ 14 w 60"/>
                <a:gd name="T5" fmla="*/ 17 h 63"/>
                <a:gd name="T6" fmla="*/ 57 w 60"/>
                <a:gd name="T7" fmla="*/ 33 h 63"/>
                <a:gd name="T8" fmla="*/ 20 w 60"/>
                <a:gd name="T9" fmla="*/ 18 h 63"/>
                <a:gd name="T10" fmla="*/ 41 w 60"/>
                <a:gd name="T11" fmla="*/ 10 h 63"/>
                <a:gd name="T12" fmla="*/ 49 w 60"/>
                <a:gd name="T13" fmla="*/ 33 h 63"/>
                <a:gd name="T14" fmla="*/ 26 w 60"/>
                <a:gd name="T15" fmla="*/ 38 h 63"/>
                <a:gd name="T16" fmla="*/ 20 w 60"/>
                <a:gd name="T17" fmla="*/ 1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3">
                  <a:moveTo>
                    <a:pt x="57" y="33"/>
                  </a:moveTo>
                  <a:cubicBezTo>
                    <a:pt x="60" y="21"/>
                    <a:pt x="57" y="7"/>
                    <a:pt x="43" y="4"/>
                  </a:cubicBezTo>
                  <a:cubicBezTo>
                    <a:pt x="32" y="0"/>
                    <a:pt x="20" y="7"/>
                    <a:pt x="14" y="17"/>
                  </a:cubicBezTo>
                  <a:cubicBezTo>
                    <a:pt x="0" y="43"/>
                    <a:pt x="49" y="63"/>
                    <a:pt x="57" y="33"/>
                  </a:cubicBezTo>
                  <a:close/>
                  <a:moveTo>
                    <a:pt x="20" y="18"/>
                  </a:moveTo>
                  <a:cubicBezTo>
                    <a:pt x="24" y="12"/>
                    <a:pt x="33" y="7"/>
                    <a:pt x="41" y="10"/>
                  </a:cubicBezTo>
                  <a:cubicBezTo>
                    <a:pt x="50" y="13"/>
                    <a:pt x="54" y="25"/>
                    <a:pt x="49" y="33"/>
                  </a:cubicBezTo>
                  <a:cubicBezTo>
                    <a:pt x="44" y="42"/>
                    <a:pt x="34" y="41"/>
                    <a:pt x="26" y="38"/>
                  </a:cubicBezTo>
                  <a:cubicBezTo>
                    <a:pt x="19" y="35"/>
                    <a:pt x="14" y="27"/>
                    <a:pt x="20" y="18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363"/>
            <p:cNvSpPr>
              <a:spLocks/>
            </p:cNvSpPr>
            <p:nvPr/>
          </p:nvSpPr>
          <p:spPr bwMode="auto">
            <a:xfrm>
              <a:off x="-34320183" y="13025981"/>
              <a:ext cx="63500" cy="66675"/>
            </a:xfrm>
            <a:custGeom>
              <a:avLst/>
              <a:gdLst>
                <a:gd name="T0" fmla="*/ 15 w 20"/>
                <a:gd name="T1" fmla="*/ 14 h 21"/>
                <a:gd name="T2" fmla="*/ 4 w 20"/>
                <a:gd name="T3" fmla="*/ 4 h 21"/>
                <a:gd name="T4" fmla="*/ 1 w 20"/>
                <a:gd name="T5" fmla="*/ 8 h 21"/>
                <a:gd name="T6" fmla="*/ 15 w 20"/>
                <a:gd name="T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1">
                  <a:moveTo>
                    <a:pt x="15" y="14"/>
                  </a:moveTo>
                  <a:cubicBezTo>
                    <a:pt x="20" y="6"/>
                    <a:pt x="9" y="0"/>
                    <a:pt x="4" y="4"/>
                  </a:cubicBezTo>
                  <a:cubicBezTo>
                    <a:pt x="2" y="4"/>
                    <a:pt x="2" y="6"/>
                    <a:pt x="1" y="8"/>
                  </a:cubicBezTo>
                  <a:cubicBezTo>
                    <a:pt x="0" y="16"/>
                    <a:pt x="10" y="21"/>
                    <a:pt x="15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364"/>
            <p:cNvSpPr>
              <a:spLocks noEditPoints="1"/>
            </p:cNvSpPr>
            <p:nvPr/>
          </p:nvSpPr>
          <p:spPr bwMode="auto">
            <a:xfrm>
              <a:off x="-34459863" y="13152981"/>
              <a:ext cx="98425" cy="90488"/>
            </a:xfrm>
            <a:custGeom>
              <a:avLst/>
              <a:gdLst>
                <a:gd name="T0" fmla="*/ 3 w 31"/>
                <a:gd name="T1" fmla="*/ 8 h 28"/>
                <a:gd name="T2" fmla="*/ 0 w 31"/>
                <a:gd name="T3" fmla="*/ 15 h 28"/>
                <a:gd name="T4" fmla="*/ 4 w 31"/>
                <a:gd name="T5" fmla="*/ 21 h 28"/>
                <a:gd name="T6" fmla="*/ 5 w 31"/>
                <a:gd name="T7" fmla="*/ 22 h 28"/>
                <a:gd name="T8" fmla="*/ 6 w 31"/>
                <a:gd name="T9" fmla="*/ 23 h 28"/>
                <a:gd name="T10" fmla="*/ 27 w 31"/>
                <a:gd name="T11" fmla="*/ 20 h 28"/>
                <a:gd name="T12" fmla="*/ 19 w 31"/>
                <a:gd name="T13" fmla="*/ 2 h 28"/>
                <a:gd name="T14" fmla="*/ 3 w 31"/>
                <a:gd name="T15" fmla="*/ 8 h 28"/>
                <a:gd name="T16" fmla="*/ 18 w 31"/>
                <a:gd name="T17" fmla="*/ 20 h 28"/>
                <a:gd name="T18" fmla="*/ 9 w 31"/>
                <a:gd name="T19" fmla="*/ 9 h 28"/>
                <a:gd name="T20" fmla="*/ 12 w 31"/>
                <a:gd name="T21" fmla="*/ 8 h 28"/>
                <a:gd name="T22" fmla="*/ 18 w 31"/>
                <a:gd name="T2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8">
                  <a:moveTo>
                    <a:pt x="3" y="8"/>
                  </a:moveTo>
                  <a:cubicBezTo>
                    <a:pt x="1" y="10"/>
                    <a:pt x="1" y="13"/>
                    <a:pt x="0" y="15"/>
                  </a:cubicBezTo>
                  <a:cubicBezTo>
                    <a:pt x="1" y="17"/>
                    <a:pt x="2" y="19"/>
                    <a:pt x="4" y="21"/>
                  </a:cubicBezTo>
                  <a:cubicBezTo>
                    <a:pt x="4" y="21"/>
                    <a:pt x="4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12" y="27"/>
                    <a:pt x="22" y="28"/>
                    <a:pt x="27" y="20"/>
                  </a:cubicBezTo>
                  <a:cubicBezTo>
                    <a:pt x="31" y="13"/>
                    <a:pt x="26" y="5"/>
                    <a:pt x="19" y="2"/>
                  </a:cubicBezTo>
                  <a:cubicBezTo>
                    <a:pt x="13" y="0"/>
                    <a:pt x="7" y="4"/>
                    <a:pt x="3" y="8"/>
                  </a:cubicBezTo>
                  <a:close/>
                  <a:moveTo>
                    <a:pt x="18" y="20"/>
                  </a:moveTo>
                  <a:cubicBezTo>
                    <a:pt x="11" y="24"/>
                    <a:pt x="4" y="14"/>
                    <a:pt x="9" y="9"/>
                  </a:cubicBezTo>
                  <a:cubicBezTo>
                    <a:pt x="10" y="8"/>
                    <a:pt x="11" y="8"/>
                    <a:pt x="12" y="8"/>
                  </a:cubicBezTo>
                  <a:cubicBezTo>
                    <a:pt x="20" y="6"/>
                    <a:pt x="25" y="17"/>
                    <a:pt x="1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365"/>
            <p:cNvSpPr>
              <a:spLocks noEditPoints="1"/>
            </p:cNvSpPr>
            <p:nvPr/>
          </p:nvSpPr>
          <p:spPr bwMode="auto">
            <a:xfrm>
              <a:off x="-34501138" y="13130756"/>
              <a:ext cx="158750" cy="147638"/>
            </a:xfrm>
            <a:custGeom>
              <a:avLst/>
              <a:gdLst>
                <a:gd name="T0" fmla="*/ 10 w 50"/>
                <a:gd name="T1" fmla="*/ 12 h 46"/>
                <a:gd name="T2" fmla="*/ 35 w 50"/>
                <a:gd name="T3" fmla="*/ 41 h 46"/>
                <a:gd name="T4" fmla="*/ 47 w 50"/>
                <a:gd name="T5" fmla="*/ 31 h 46"/>
                <a:gd name="T6" fmla="*/ 35 w 50"/>
                <a:gd name="T7" fmla="*/ 3 h 46"/>
                <a:gd name="T8" fmla="*/ 10 w 50"/>
                <a:gd name="T9" fmla="*/ 12 h 46"/>
                <a:gd name="T10" fmla="*/ 40 w 50"/>
                <a:gd name="T11" fmla="*/ 27 h 46"/>
                <a:gd name="T12" fmla="*/ 19 w 50"/>
                <a:gd name="T13" fmla="*/ 30 h 46"/>
                <a:gd name="T14" fmla="*/ 18 w 50"/>
                <a:gd name="T15" fmla="*/ 29 h 46"/>
                <a:gd name="T16" fmla="*/ 13 w 50"/>
                <a:gd name="T17" fmla="*/ 22 h 46"/>
                <a:gd name="T18" fmla="*/ 16 w 50"/>
                <a:gd name="T19" fmla="*/ 15 h 46"/>
                <a:gd name="T20" fmla="*/ 32 w 50"/>
                <a:gd name="T21" fmla="*/ 9 h 46"/>
                <a:gd name="T22" fmla="*/ 40 w 50"/>
                <a:gd name="T23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46">
                  <a:moveTo>
                    <a:pt x="10" y="12"/>
                  </a:moveTo>
                  <a:cubicBezTo>
                    <a:pt x="0" y="28"/>
                    <a:pt x="19" y="46"/>
                    <a:pt x="35" y="41"/>
                  </a:cubicBezTo>
                  <a:cubicBezTo>
                    <a:pt x="40" y="40"/>
                    <a:pt x="46" y="36"/>
                    <a:pt x="47" y="31"/>
                  </a:cubicBezTo>
                  <a:cubicBezTo>
                    <a:pt x="50" y="20"/>
                    <a:pt x="47" y="7"/>
                    <a:pt x="35" y="3"/>
                  </a:cubicBezTo>
                  <a:cubicBezTo>
                    <a:pt x="26" y="0"/>
                    <a:pt x="15" y="4"/>
                    <a:pt x="10" y="12"/>
                  </a:cubicBezTo>
                  <a:close/>
                  <a:moveTo>
                    <a:pt x="40" y="27"/>
                  </a:moveTo>
                  <a:cubicBezTo>
                    <a:pt x="35" y="35"/>
                    <a:pt x="25" y="34"/>
                    <a:pt x="19" y="30"/>
                  </a:cubicBezTo>
                  <a:cubicBezTo>
                    <a:pt x="19" y="30"/>
                    <a:pt x="18" y="30"/>
                    <a:pt x="18" y="29"/>
                  </a:cubicBezTo>
                  <a:cubicBezTo>
                    <a:pt x="15" y="27"/>
                    <a:pt x="13" y="25"/>
                    <a:pt x="13" y="22"/>
                  </a:cubicBezTo>
                  <a:cubicBezTo>
                    <a:pt x="14" y="20"/>
                    <a:pt x="14" y="17"/>
                    <a:pt x="16" y="15"/>
                  </a:cubicBezTo>
                  <a:cubicBezTo>
                    <a:pt x="20" y="11"/>
                    <a:pt x="26" y="7"/>
                    <a:pt x="32" y="9"/>
                  </a:cubicBezTo>
                  <a:cubicBezTo>
                    <a:pt x="39" y="12"/>
                    <a:pt x="44" y="20"/>
                    <a:pt x="40" y="27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366"/>
            <p:cNvSpPr>
              <a:spLocks/>
            </p:cNvSpPr>
            <p:nvPr/>
          </p:nvSpPr>
          <p:spPr bwMode="auto">
            <a:xfrm>
              <a:off x="-34447163" y="13172031"/>
              <a:ext cx="66675" cy="58738"/>
            </a:xfrm>
            <a:custGeom>
              <a:avLst/>
              <a:gdLst>
                <a:gd name="T0" fmla="*/ 8 w 21"/>
                <a:gd name="T1" fmla="*/ 2 h 18"/>
                <a:gd name="T2" fmla="*/ 5 w 21"/>
                <a:gd name="T3" fmla="*/ 3 h 18"/>
                <a:gd name="T4" fmla="*/ 14 w 21"/>
                <a:gd name="T5" fmla="*/ 14 h 18"/>
                <a:gd name="T6" fmla="*/ 8 w 21"/>
                <a:gd name="T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8">
                  <a:moveTo>
                    <a:pt x="8" y="2"/>
                  </a:moveTo>
                  <a:cubicBezTo>
                    <a:pt x="7" y="2"/>
                    <a:pt x="6" y="2"/>
                    <a:pt x="5" y="3"/>
                  </a:cubicBezTo>
                  <a:cubicBezTo>
                    <a:pt x="0" y="8"/>
                    <a:pt x="7" y="18"/>
                    <a:pt x="14" y="14"/>
                  </a:cubicBezTo>
                  <a:cubicBezTo>
                    <a:pt x="21" y="11"/>
                    <a:pt x="16" y="0"/>
                    <a:pt x="8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367"/>
            <p:cNvSpPr>
              <a:spLocks/>
            </p:cNvSpPr>
            <p:nvPr/>
          </p:nvSpPr>
          <p:spPr bwMode="auto">
            <a:xfrm>
              <a:off x="-34364613" y="13586368"/>
              <a:ext cx="187325" cy="117475"/>
            </a:xfrm>
            <a:custGeom>
              <a:avLst/>
              <a:gdLst>
                <a:gd name="T0" fmla="*/ 43 w 59"/>
                <a:gd name="T1" fmla="*/ 6 h 37"/>
                <a:gd name="T2" fmla="*/ 18 w 59"/>
                <a:gd name="T3" fmla="*/ 18 h 37"/>
                <a:gd name="T4" fmla="*/ 1 w 59"/>
                <a:gd name="T5" fmla="*/ 21 h 37"/>
                <a:gd name="T6" fmla="*/ 2 w 59"/>
                <a:gd name="T7" fmla="*/ 30 h 37"/>
                <a:gd name="T8" fmla="*/ 6 w 59"/>
                <a:gd name="T9" fmla="*/ 26 h 37"/>
                <a:gd name="T10" fmla="*/ 8 w 59"/>
                <a:gd name="T11" fmla="*/ 28 h 37"/>
                <a:gd name="T12" fmla="*/ 5 w 59"/>
                <a:gd name="T13" fmla="*/ 32 h 37"/>
                <a:gd name="T14" fmla="*/ 12 w 59"/>
                <a:gd name="T15" fmla="*/ 36 h 37"/>
                <a:gd name="T16" fmla="*/ 14 w 59"/>
                <a:gd name="T17" fmla="*/ 31 h 37"/>
                <a:gd name="T18" fmla="*/ 16 w 59"/>
                <a:gd name="T19" fmla="*/ 29 h 37"/>
                <a:gd name="T20" fmla="*/ 17 w 59"/>
                <a:gd name="T21" fmla="*/ 32 h 37"/>
                <a:gd name="T22" fmla="*/ 15 w 59"/>
                <a:gd name="T23" fmla="*/ 36 h 37"/>
                <a:gd name="T24" fmla="*/ 23 w 59"/>
                <a:gd name="T25" fmla="*/ 36 h 37"/>
                <a:gd name="T26" fmla="*/ 44 w 59"/>
                <a:gd name="T27" fmla="*/ 28 h 37"/>
                <a:gd name="T28" fmla="*/ 55 w 59"/>
                <a:gd name="T29" fmla="*/ 14 h 37"/>
                <a:gd name="T30" fmla="*/ 43 w 59"/>
                <a:gd name="T31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37">
                  <a:moveTo>
                    <a:pt x="43" y="6"/>
                  </a:moveTo>
                  <a:cubicBezTo>
                    <a:pt x="36" y="11"/>
                    <a:pt x="27" y="17"/>
                    <a:pt x="18" y="18"/>
                  </a:cubicBezTo>
                  <a:cubicBezTo>
                    <a:pt x="14" y="19"/>
                    <a:pt x="5" y="18"/>
                    <a:pt x="1" y="21"/>
                  </a:cubicBezTo>
                  <a:cubicBezTo>
                    <a:pt x="0" y="25"/>
                    <a:pt x="0" y="28"/>
                    <a:pt x="2" y="30"/>
                  </a:cubicBezTo>
                  <a:cubicBezTo>
                    <a:pt x="3" y="29"/>
                    <a:pt x="5" y="27"/>
                    <a:pt x="6" y="26"/>
                  </a:cubicBezTo>
                  <a:cubicBezTo>
                    <a:pt x="7" y="24"/>
                    <a:pt x="9" y="26"/>
                    <a:pt x="8" y="28"/>
                  </a:cubicBezTo>
                  <a:cubicBezTo>
                    <a:pt x="7" y="29"/>
                    <a:pt x="6" y="31"/>
                    <a:pt x="5" y="32"/>
                  </a:cubicBezTo>
                  <a:cubicBezTo>
                    <a:pt x="7" y="34"/>
                    <a:pt x="9" y="35"/>
                    <a:pt x="12" y="36"/>
                  </a:cubicBezTo>
                  <a:cubicBezTo>
                    <a:pt x="13" y="34"/>
                    <a:pt x="13" y="32"/>
                    <a:pt x="14" y="31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30"/>
                    <a:pt x="18" y="31"/>
                    <a:pt x="17" y="32"/>
                  </a:cubicBezTo>
                  <a:cubicBezTo>
                    <a:pt x="16" y="33"/>
                    <a:pt x="16" y="35"/>
                    <a:pt x="15" y="36"/>
                  </a:cubicBezTo>
                  <a:cubicBezTo>
                    <a:pt x="18" y="37"/>
                    <a:pt x="21" y="37"/>
                    <a:pt x="23" y="36"/>
                  </a:cubicBezTo>
                  <a:cubicBezTo>
                    <a:pt x="30" y="35"/>
                    <a:pt x="38" y="33"/>
                    <a:pt x="44" y="28"/>
                  </a:cubicBezTo>
                  <a:cubicBezTo>
                    <a:pt x="48" y="24"/>
                    <a:pt x="53" y="20"/>
                    <a:pt x="55" y="14"/>
                  </a:cubicBezTo>
                  <a:cubicBezTo>
                    <a:pt x="59" y="4"/>
                    <a:pt x="50" y="0"/>
                    <a:pt x="43" y="6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368"/>
            <p:cNvSpPr>
              <a:spLocks/>
            </p:cNvSpPr>
            <p:nvPr/>
          </p:nvSpPr>
          <p:spPr bwMode="auto">
            <a:xfrm>
              <a:off x="-34364613" y="13662568"/>
              <a:ext cx="28575" cy="31750"/>
            </a:xfrm>
            <a:custGeom>
              <a:avLst/>
              <a:gdLst>
                <a:gd name="T0" fmla="*/ 6 w 9"/>
                <a:gd name="T1" fmla="*/ 2 h 10"/>
                <a:gd name="T2" fmla="*/ 2 w 9"/>
                <a:gd name="T3" fmla="*/ 6 h 10"/>
                <a:gd name="T4" fmla="*/ 1 w 9"/>
                <a:gd name="T5" fmla="*/ 7 h 10"/>
                <a:gd name="T6" fmla="*/ 3 w 9"/>
                <a:gd name="T7" fmla="*/ 9 h 10"/>
                <a:gd name="T8" fmla="*/ 5 w 9"/>
                <a:gd name="T9" fmla="*/ 8 h 10"/>
                <a:gd name="T10" fmla="*/ 8 w 9"/>
                <a:gd name="T11" fmla="*/ 4 h 10"/>
                <a:gd name="T12" fmla="*/ 6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2"/>
                  </a:moveTo>
                  <a:cubicBezTo>
                    <a:pt x="5" y="3"/>
                    <a:pt x="3" y="5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0" y="8"/>
                    <a:pt x="2" y="10"/>
                    <a:pt x="3" y="9"/>
                  </a:cubicBezTo>
                  <a:cubicBezTo>
                    <a:pt x="4" y="9"/>
                    <a:pt x="4" y="9"/>
                    <a:pt x="5" y="8"/>
                  </a:cubicBezTo>
                  <a:cubicBezTo>
                    <a:pt x="6" y="7"/>
                    <a:pt x="7" y="5"/>
                    <a:pt x="8" y="4"/>
                  </a:cubicBezTo>
                  <a:cubicBezTo>
                    <a:pt x="9" y="2"/>
                    <a:pt x="7" y="0"/>
                    <a:pt x="6" y="2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369"/>
            <p:cNvSpPr>
              <a:spLocks/>
            </p:cNvSpPr>
            <p:nvPr/>
          </p:nvSpPr>
          <p:spPr bwMode="auto">
            <a:xfrm>
              <a:off x="-34336038" y="13678443"/>
              <a:ext cx="28575" cy="44450"/>
            </a:xfrm>
            <a:custGeom>
              <a:avLst/>
              <a:gdLst>
                <a:gd name="T0" fmla="*/ 7 w 9"/>
                <a:gd name="T1" fmla="*/ 0 h 14"/>
                <a:gd name="T2" fmla="*/ 5 w 9"/>
                <a:gd name="T3" fmla="*/ 2 h 14"/>
                <a:gd name="T4" fmla="*/ 3 w 9"/>
                <a:gd name="T5" fmla="*/ 7 h 14"/>
                <a:gd name="T6" fmla="*/ 1 w 9"/>
                <a:gd name="T7" fmla="*/ 11 h 14"/>
                <a:gd name="T8" fmla="*/ 3 w 9"/>
                <a:gd name="T9" fmla="*/ 13 h 14"/>
                <a:gd name="T10" fmla="*/ 6 w 9"/>
                <a:gd name="T11" fmla="*/ 7 h 14"/>
                <a:gd name="T12" fmla="*/ 8 w 9"/>
                <a:gd name="T13" fmla="*/ 3 h 14"/>
                <a:gd name="T14" fmla="*/ 7 w 9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7" y="0"/>
                  </a:moveTo>
                  <a:cubicBezTo>
                    <a:pt x="6" y="0"/>
                    <a:pt x="5" y="1"/>
                    <a:pt x="5" y="2"/>
                  </a:cubicBezTo>
                  <a:cubicBezTo>
                    <a:pt x="4" y="3"/>
                    <a:pt x="4" y="5"/>
                    <a:pt x="3" y="7"/>
                  </a:cubicBezTo>
                  <a:cubicBezTo>
                    <a:pt x="2" y="8"/>
                    <a:pt x="2" y="10"/>
                    <a:pt x="1" y="11"/>
                  </a:cubicBezTo>
                  <a:cubicBezTo>
                    <a:pt x="0" y="13"/>
                    <a:pt x="2" y="14"/>
                    <a:pt x="3" y="13"/>
                  </a:cubicBezTo>
                  <a:cubicBezTo>
                    <a:pt x="4" y="11"/>
                    <a:pt x="5" y="9"/>
                    <a:pt x="6" y="7"/>
                  </a:cubicBezTo>
                  <a:cubicBezTo>
                    <a:pt x="7" y="6"/>
                    <a:pt x="7" y="4"/>
                    <a:pt x="8" y="3"/>
                  </a:cubicBezTo>
                  <a:cubicBezTo>
                    <a:pt x="9" y="2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370"/>
            <p:cNvSpPr>
              <a:spLocks/>
            </p:cNvSpPr>
            <p:nvPr/>
          </p:nvSpPr>
          <p:spPr bwMode="auto">
            <a:xfrm>
              <a:off x="-34086800" y="13741943"/>
              <a:ext cx="168275" cy="163513"/>
            </a:xfrm>
            <a:custGeom>
              <a:avLst/>
              <a:gdLst>
                <a:gd name="T0" fmla="*/ 29 w 53"/>
                <a:gd name="T1" fmla="*/ 51 h 51"/>
                <a:gd name="T2" fmla="*/ 27 w 53"/>
                <a:gd name="T3" fmla="*/ 48 h 51"/>
                <a:gd name="T4" fmla="*/ 29 w 53"/>
                <a:gd name="T5" fmla="*/ 46 h 51"/>
                <a:gd name="T6" fmla="*/ 33 w 53"/>
                <a:gd name="T7" fmla="*/ 50 h 51"/>
                <a:gd name="T8" fmla="*/ 33 w 53"/>
                <a:gd name="T9" fmla="*/ 51 h 51"/>
                <a:gd name="T10" fmla="*/ 40 w 53"/>
                <a:gd name="T11" fmla="*/ 49 h 51"/>
                <a:gd name="T12" fmla="*/ 36 w 53"/>
                <a:gd name="T13" fmla="*/ 46 h 51"/>
                <a:gd name="T14" fmla="*/ 38 w 53"/>
                <a:gd name="T15" fmla="*/ 43 h 51"/>
                <a:gd name="T16" fmla="*/ 43 w 53"/>
                <a:gd name="T17" fmla="*/ 47 h 51"/>
                <a:gd name="T18" fmla="*/ 47 w 53"/>
                <a:gd name="T19" fmla="*/ 43 h 51"/>
                <a:gd name="T20" fmla="*/ 44 w 53"/>
                <a:gd name="T21" fmla="*/ 42 h 51"/>
                <a:gd name="T22" fmla="*/ 46 w 53"/>
                <a:gd name="T23" fmla="*/ 39 h 51"/>
                <a:gd name="T24" fmla="*/ 49 w 53"/>
                <a:gd name="T25" fmla="*/ 41 h 51"/>
                <a:gd name="T26" fmla="*/ 48 w 53"/>
                <a:gd name="T27" fmla="*/ 34 h 51"/>
                <a:gd name="T28" fmla="*/ 38 w 53"/>
                <a:gd name="T29" fmla="*/ 34 h 51"/>
                <a:gd name="T30" fmla="*/ 29 w 53"/>
                <a:gd name="T31" fmla="*/ 35 h 51"/>
                <a:gd name="T32" fmla="*/ 27 w 53"/>
                <a:gd name="T33" fmla="*/ 35 h 51"/>
                <a:gd name="T34" fmla="*/ 11 w 53"/>
                <a:gd name="T35" fmla="*/ 11 h 51"/>
                <a:gd name="T36" fmla="*/ 9 w 53"/>
                <a:gd name="T37" fmla="*/ 0 h 51"/>
                <a:gd name="T38" fmla="*/ 0 w 53"/>
                <a:gd name="T39" fmla="*/ 5 h 51"/>
                <a:gd name="T40" fmla="*/ 1 w 53"/>
                <a:gd name="T41" fmla="*/ 10 h 51"/>
                <a:gd name="T42" fmla="*/ 29 w 53"/>
                <a:gd name="T4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51">
                  <a:moveTo>
                    <a:pt x="29" y="51"/>
                  </a:moveTo>
                  <a:cubicBezTo>
                    <a:pt x="28" y="50"/>
                    <a:pt x="28" y="49"/>
                    <a:pt x="27" y="48"/>
                  </a:cubicBezTo>
                  <a:cubicBezTo>
                    <a:pt x="26" y="47"/>
                    <a:pt x="28" y="45"/>
                    <a:pt x="29" y="46"/>
                  </a:cubicBezTo>
                  <a:cubicBezTo>
                    <a:pt x="30" y="48"/>
                    <a:pt x="32" y="49"/>
                    <a:pt x="33" y="5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0"/>
                    <a:pt x="37" y="50"/>
                    <a:pt x="40" y="49"/>
                  </a:cubicBezTo>
                  <a:cubicBezTo>
                    <a:pt x="38" y="48"/>
                    <a:pt x="37" y="47"/>
                    <a:pt x="36" y="46"/>
                  </a:cubicBezTo>
                  <a:cubicBezTo>
                    <a:pt x="34" y="45"/>
                    <a:pt x="36" y="42"/>
                    <a:pt x="38" y="43"/>
                  </a:cubicBezTo>
                  <a:cubicBezTo>
                    <a:pt x="40" y="44"/>
                    <a:pt x="41" y="46"/>
                    <a:pt x="43" y="47"/>
                  </a:cubicBezTo>
                  <a:cubicBezTo>
                    <a:pt x="44" y="46"/>
                    <a:pt x="45" y="45"/>
                    <a:pt x="47" y="43"/>
                  </a:cubicBezTo>
                  <a:cubicBezTo>
                    <a:pt x="46" y="43"/>
                    <a:pt x="45" y="42"/>
                    <a:pt x="44" y="42"/>
                  </a:cubicBezTo>
                  <a:cubicBezTo>
                    <a:pt x="43" y="40"/>
                    <a:pt x="45" y="38"/>
                    <a:pt x="46" y="39"/>
                  </a:cubicBezTo>
                  <a:cubicBezTo>
                    <a:pt x="47" y="40"/>
                    <a:pt x="48" y="40"/>
                    <a:pt x="49" y="41"/>
                  </a:cubicBezTo>
                  <a:cubicBezTo>
                    <a:pt x="52" y="37"/>
                    <a:pt x="53" y="34"/>
                    <a:pt x="48" y="34"/>
                  </a:cubicBezTo>
                  <a:cubicBezTo>
                    <a:pt x="45" y="34"/>
                    <a:pt x="41" y="34"/>
                    <a:pt x="38" y="34"/>
                  </a:cubicBezTo>
                  <a:cubicBezTo>
                    <a:pt x="35" y="35"/>
                    <a:pt x="32" y="35"/>
                    <a:pt x="29" y="35"/>
                  </a:cubicBezTo>
                  <a:cubicBezTo>
                    <a:pt x="28" y="35"/>
                    <a:pt x="27" y="35"/>
                    <a:pt x="27" y="35"/>
                  </a:cubicBezTo>
                  <a:cubicBezTo>
                    <a:pt x="16" y="31"/>
                    <a:pt x="12" y="21"/>
                    <a:pt x="11" y="11"/>
                  </a:cubicBezTo>
                  <a:cubicBezTo>
                    <a:pt x="10" y="7"/>
                    <a:pt x="10" y="3"/>
                    <a:pt x="9" y="0"/>
                  </a:cubicBezTo>
                  <a:cubicBezTo>
                    <a:pt x="6" y="2"/>
                    <a:pt x="3" y="4"/>
                    <a:pt x="0" y="5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4" y="28"/>
                    <a:pt x="11" y="51"/>
                    <a:pt x="29" y="51"/>
                  </a:cubicBezTo>
                  <a:close/>
                </a:path>
              </a:pathLst>
            </a:custGeom>
            <a:solidFill>
              <a:srgbClr val="FBC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371"/>
            <p:cNvSpPr>
              <a:spLocks/>
            </p:cNvSpPr>
            <p:nvPr/>
          </p:nvSpPr>
          <p:spPr bwMode="auto">
            <a:xfrm>
              <a:off x="-34004250" y="13886406"/>
              <a:ext cx="25400" cy="25400"/>
            </a:xfrm>
            <a:custGeom>
              <a:avLst/>
              <a:gdLst>
                <a:gd name="T0" fmla="*/ 3 w 8"/>
                <a:gd name="T1" fmla="*/ 1 h 8"/>
                <a:gd name="T2" fmla="*/ 1 w 8"/>
                <a:gd name="T3" fmla="*/ 3 h 8"/>
                <a:gd name="T4" fmla="*/ 3 w 8"/>
                <a:gd name="T5" fmla="*/ 6 h 8"/>
                <a:gd name="T6" fmla="*/ 5 w 8"/>
                <a:gd name="T7" fmla="*/ 8 h 8"/>
                <a:gd name="T8" fmla="*/ 7 w 8"/>
                <a:gd name="T9" fmla="*/ 6 h 8"/>
                <a:gd name="T10" fmla="*/ 7 w 8"/>
                <a:gd name="T11" fmla="*/ 5 h 8"/>
                <a:gd name="T12" fmla="*/ 3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3" y="1"/>
                  </a:moveTo>
                  <a:cubicBezTo>
                    <a:pt x="2" y="0"/>
                    <a:pt x="0" y="2"/>
                    <a:pt x="1" y="3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8"/>
                    <a:pt x="8" y="7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3"/>
                    <a:pt x="3" y="1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372"/>
            <p:cNvSpPr>
              <a:spLocks/>
            </p:cNvSpPr>
            <p:nvPr/>
          </p:nvSpPr>
          <p:spPr bwMode="auto">
            <a:xfrm>
              <a:off x="-33978850" y="13876881"/>
              <a:ext cx="34925" cy="28575"/>
            </a:xfrm>
            <a:custGeom>
              <a:avLst/>
              <a:gdLst>
                <a:gd name="T0" fmla="*/ 2 w 11"/>
                <a:gd name="T1" fmla="*/ 4 h 9"/>
                <a:gd name="T2" fmla="*/ 6 w 11"/>
                <a:gd name="T3" fmla="*/ 7 h 9"/>
                <a:gd name="T4" fmla="*/ 7 w 11"/>
                <a:gd name="T5" fmla="*/ 8 h 9"/>
                <a:gd name="T6" fmla="*/ 9 w 11"/>
                <a:gd name="T7" fmla="*/ 6 h 9"/>
                <a:gd name="T8" fmla="*/ 9 w 11"/>
                <a:gd name="T9" fmla="*/ 5 h 9"/>
                <a:gd name="T10" fmla="*/ 4 w 11"/>
                <a:gd name="T11" fmla="*/ 1 h 9"/>
                <a:gd name="T12" fmla="*/ 2 w 11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2" y="4"/>
                  </a:moveTo>
                  <a:cubicBezTo>
                    <a:pt x="3" y="5"/>
                    <a:pt x="4" y="6"/>
                    <a:pt x="6" y="7"/>
                  </a:cubicBezTo>
                  <a:cubicBezTo>
                    <a:pt x="6" y="7"/>
                    <a:pt x="6" y="8"/>
                    <a:pt x="7" y="8"/>
                  </a:cubicBezTo>
                  <a:cubicBezTo>
                    <a:pt x="8" y="9"/>
                    <a:pt x="11" y="7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4"/>
                    <a:pt x="6" y="2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373"/>
            <p:cNvSpPr>
              <a:spLocks/>
            </p:cNvSpPr>
            <p:nvPr/>
          </p:nvSpPr>
          <p:spPr bwMode="auto">
            <a:xfrm>
              <a:off x="-33950275" y="13864181"/>
              <a:ext cx="31750" cy="25400"/>
            </a:xfrm>
            <a:custGeom>
              <a:avLst/>
              <a:gdLst>
                <a:gd name="T0" fmla="*/ 1 w 10"/>
                <a:gd name="T1" fmla="*/ 4 h 8"/>
                <a:gd name="T2" fmla="*/ 4 w 10"/>
                <a:gd name="T3" fmla="*/ 5 h 8"/>
                <a:gd name="T4" fmla="*/ 7 w 10"/>
                <a:gd name="T5" fmla="*/ 7 h 8"/>
                <a:gd name="T6" fmla="*/ 8 w 10"/>
                <a:gd name="T7" fmla="*/ 4 h 8"/>
                <a:gd name="T8" fmla="*/ 6 w 10"/>
                <a:gd name="T9" fmla="*/ 3 h 8"/>
                <a:gd name="T10" fmla="*/ 3 w 10"/>
                <a:gd name="T11" fmla="*/ 1 h 8"/>
                <a:gd name="T12" fmla="*/ 1 w 1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1" y="4"/>
                  </a:moveTo>
                  <a:cubicBezTo>
                    <a:pt x="2" y="4"/>
                    <a:pt x="3" y="5"/>
                    <a:pt x="4" y="5"/>
                  </a:cubicBezTo>
                  <a:cubicBezTo>
                    <a:pt x="5" y="6"/>
                    <a:pt x="6" y="7"/>
                    <a:pt x="7" y="7"/>
                  </a:cubicBezTo>
                  <a:cubicBezTo>
                    <a:pt x="8" y="8"/>
                    <a:pt x="10" y="6"/>
                    <a:pt x="8" y="4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DC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374"/>
            <p:cNvSpPr>
              <a:spLocks/>
            </p:cNvSpPr>
            <p:nvPr/>
          </p:nvSpPr>
          <p:spPr bwMode="auto">
            <a:xfrm>
              <a:off x="-34177288" y="13541918"/>
              <a:ext cx="534987" cy="219075"/>
            </a:xfrm>
            <a:custGeom>
              <a:avLst/>
              <a:gdLst>
                <a:gd name="T0" fmla="*/ 168 w 168"/>
                <a:gd name="T1" fmla="*/ 21 h 69"/>
                <a:gd name="T2" fmla="*/ 161 w 168"/>
                <a:gd name="T3" fmla="*/ 16 h 69"/>
                <a:gd name="T4" fmla="*/ 160 w 168"/>
                <a:gd name="T5" fmla="*/ 16 h 69"/>
                <a:gd name="T6" fmla="*/ 142 w 168"/>
                <a:gd name="T7" fmla="*/ 16 h 69"/>
                <a:gd name="T8" fmla="*/ 126 w 168"/>
                <a:gd name="T9" fmla="*/ 17 h 69"/>
                <a:gd name="T10" fmla="*/ 105 w 168"/>
                <a:gd name="T11" fmla="*/ 19 h 69"/>
                <a:gd name="T12" fmla="*/ 102 w 168"/>
                <a:gd name="T13" fmla="*/ 19 h 69"/>
                <a:gd name="T14" fmla="*/ 102 w 168"/>
                <a:gd name="T15" fmla="*/ 19 h 69"/>
                <a:gd name="T16" fmla="*/ 102 w 168"/>
                <a:gd name="T17" fmla="*/ 19 h 69"/>
                <a:gd name="T18" fmla="*/ 86 w 168"/>
                <a:gd name="T19" fmla="*/ 20 h 69"/>
                <a:gd name="T20" fmla="*/ 75 w 168"/>
                <a:gd name="T21" fmla="*/ 20 h 69"/>
                <a:gd name="T22" fmla="*/ 60 w 168"/>
                <a:gd name="T23" fmla="*/ 20 h 69"/>
                <a:gd name="T24" fmla="*/ 57 w 168"/>
                <a:gd name="T25" fmla="*/ 21 h 69"/>
                <a:gd name="T26" fmla="*/ 55 w 168"/>
                <a:gd name="T27" fmla="*/ 19 h 69"/>
                <a:gd name="T28" fmla="*/ 52 w 168"/>
                <a:gd name="T29" fmla="*/ 18 h 69"/>
                <a:gd name="T30" fmla="*/ 45 w 168"/>
                <a:gd name="T31" fmla="*/ 10 h 69"/>
                <a:gd name="T32" fmla="*/ 37 w 168"/>
                <a:gd name="T33" fmla="*/ 2 h 69"/>
                <a:gd name="T34" fmla="*/ 27 w 168"/>
                <a:gd name="T35" fmla="*/ 3 h 69"/>
                <a:gd name="T36" fmla="*/ 25 w 168"/>
                <a:gd name="T37" fmla="*/ 13 h 69"/>
                <a:gd name="T38" fmla="*/ 26 w 168"/>
                <a:gd name="T39" fmla="*/ 14 h 69"/>
                <a:gd name="T40" fmla="*/ 33 w 168"/>
                <a:gd name="T41" fmla="*/ 22 h 69"/>
                <a:gd name="T42" fmla="*/ 16 w 168"/>
                <a:gd name="T43" fmla="*/ 18 h 69"/>
                <a:gd name="T44" fmla="*/ 11 w 168"/>
                <a:gd name="T45" fmla="*/ 16 h 69"/>
                <a:gd name="T46" fmla="*/ 5 w 168"/>
                <a:gd name="T47" fmla="*/ 17 h 69"/>
                <a:gd name="T48" fmla="*/ 1 w 168"/>
                <a:gd name="T49" fmla="*/ 22 h 69"/>
                <a:gd name="T50" fmla="*/ 3 w 168"/>
                <a:gd name="T51" fmla="*/ 31 h 69"/>
                <a:gd name="T52" fmla="*/ 6 w 168"/>
                <a:gd name="T53" fmla="*/ 33 h 69"/>
                <a:gd name="T54" fmla="*/ 38 w 168"/>
                <a:gd name="T55" fmla="*/ 40 h 69"/>
                <a:gd name="T56" fmla="*/ 34 w 168"/>
                <a:gd name="T57" fmla="*/ 43 h 69"/>
                <a:gd name="T58" fmla="*/ 34 w 168"/>
                <a:gd name="T59" fmla="*/ 43 h 69"/>
                <a:gd name="T60" fmla="*/ 26 w 168"/>
                <a:gd name="T61" fmla="*/ 48 h 69"/>
                <a:gd name="T62" fmla="*/ 20 w 168"/>
                <a:gd name="T63" fmla="*/ 53 h 69"/>
                <a:gd name="T64" fmla="*/ 17 w 168"/>
                <a:gd name="T65" fmla="*/ 60 h 69"/>
                <a:gd name="T66" fmla="*/ 18 w 168"/>
                <a:gd name="T67" fmla="*/ 64 h 69"/>
                <a:gd name="T68" fmla="*/ 20 w 168"/>
                <a:gd name="T69" fmla="*/ 67 h 69"/>
                <a:gd name="T70" fmla="*/ 27 w 168"/>
                <a:gd name="T71" fmla="*/ 68 h 69"/>
                <a:gd name="T72" fmla="*/ 28 w 168"/>
                <a:gd name="T73" fmla="*/ 68 h 69"/>
                <a:gd name="T74" fmla="*/ 37 w 168"/>
                <a:gd name="T75" fmla="*/ 63 h 69"/>
                <a:gd name="T76" fmla="*/ 49 w 168"/>
                <a:gd name="T77" fmla="*/ 53 h 69"/>
                <a:gd name="T78" fmla="*/ 56 w 168"/>
                <a:gd name="T79" fmla="*/ 43 h 69"/>
                <a:gd name="T80" fmla="*/ 58 w 168"/>
                <a:gd name="T81" fmla="*/ 40 h 69"/>
                <a:gd name="T82" fmla="*/ 61 w 168"/>
                <a:gd name="T83" fmla="*/ 40 h 69"/>
                <a:gd name="T84" fmla="*/ 71 w 168"/>
                <a:gd name="T85" fmla="*/ 41 h 69"/>
                <a:gd name="T86" fmla="*/ 96 w 168"/>
                <a:gd name="T87" fmla="*/ 40 h 69"/>
                <a:gd name="T88" fmla="*/ 104 w 168"/>
                <a:gd name="T89" fmla="*/ 40 h 69"/>
                <a:gd name="T90" fmla="*/ 104 w 168"/>
                <a:gd name="T91" fmla="*/ 40 h 69"/>
                <a:gd name="T92" fmla="*/ 111 w 168"/>
                <a:gd name="T93" fmla="*/ 39 h 69"/>
                <a:gd name="T94" fmla="*/ 139 w 168"/>
                <a:gd name="T95" fmla="*/ 35 h 69"/>
                <a:gd name="T96" fmla="*/ 143 w 168"/>
                <a:gd name="T97" fmla="*/ 34 h 69"/>
                <a:gd name="T98" fmla="*/ 161 w 168"/>
                <a:gd name="T99" fmla="*/ 30 h 69"/>
                <a:gd name="T100" fmla="*/ 162 w 168"/>
                <a:gd name="T101" fmla="*/ 30 h 69"/>
                <a:gd name="T102" fmla="*/ 168 w 168"/>
                <a:gd name="T103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" h="69">
                  <a:moveTo>
                    <a:pt x="168" y="21"/>
                  </a:moveTo>
                  <a:cubicBezTo>
                    <a:pt x="167" y="18"/>
                    <a:pt x="165" y="16"/>
                    <a:pt x="161" y="16"/>
                  </a:cubicBezTo>
                  <a:cubicBezTo>
                    <a:pt x="161" y="16"/>
                    <a:pt x="160" y="16"/>
                    <a:pt x="160" y="16"/>
                  </a:cubicBezTo>
                  <a:cubicBezTo>
                    <a:pt x="154" y="16"/>
                    <a:pt x="148" y="16"/>
                    <a:pt x="142" y="16"/>
                  </a:cubicBezTo>
                  <a:cubicBezTo>
                    <a:pt x="137" y="17"/>
                    <a:pt x="131" y="17"/>
                    <a:pt x="126" y="17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102" y="19"/>
                    <a:pt x="102" y="19"/>
                  </a:cubicBezTo>
                  <a:cubicBezTo>
                    <a:pt x="102" y="19"/>
                    <a:pt x="95" y="19"/>
                    <a:pt x="86" y="20"/>
                  </a:cubicBezTo>
                  <a:cubicBezTo>
                    <a:pt x="83" y="20"/>
                    <a:pt x="79" y="20"/>
                    <a:pt x="75" y="20"/>
                  </a:cubicBezTo>
                  <a:cubicBezTo>
                    <a:pt x="67" y="20"/>
                    <a:pt x="60" y="20"/>
                    <a:pt x="60" y="20"/>
                  </a:cubicBezTo>
                  <a:cubicBezTo>
                    <a:pt x="59" y="20"/>
                    <a:pt x="58" y="20"/>
                    <a:pt x="57" y="21"/>
                  </a:cubicBezTo>
                  <a:cubicBezTo>
                    <a:pt x="56" y="20"/>
                    <a:pt x="55" y="20"/>
                    <a:pt x="55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3" y="8"/>
                    <a:pt x="40" y="5"/>
                    <a:pt x="37" y="2"/>
                  </a:cubicBezTo>
                  <a:cubicBezTo>
                    <a:pt x="34" y="0"/>
                    <a:pt x="30" y="0"/>
                    <a:pt x="27" y="3"/>
                  </a:cubicBezTo>
                  <a:cubicBezTo>
                    <a:pt x="25" y="5"/>
                    <a:pt x="23" y="9"/>
                    <a:pt x="25" y="13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28" y="17"/>
                    <a:pt x="30" y="19"/>
                    <a:pt x="33" y="22"/>
                  </a:cubicBezTo>
                  <a:cubicBezTo>
                    <a:pt x="26" y="20"/>
                    <a:pt x="16" y="18"/>
                    <a:pt x="16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6"/>
                    <a:pt x="7" y="16"/>
                    <a:pt x="5" y="17"/>
                  </a:cubicBezTo>
                  <a:cubicBezTo>
                    <a:pt x="3" y="18"/>
                    <a:pt x="1" y="20"/>
                    <a:pt x="1" y="22"/>
                  </a:cubicBezTo>
                  <a:cubicBezTo>
                    <a:pt x="0" y="25"/>
                    <a:pt x="0" y="28"/>
                    <a:pt x="3" y="31"/>
                  </a:cubicBezTo>
                  <a:cubicBezTo>
                    <a:pt x="3" y="32"/>
                    <a:pt x="4" y="32"/>
                    <a:pt x="6" y="33"/>
                  </a:cubicBezTo>
                  <a:cubicBezTo>
                    <a:pt x="16" y="37"/>
                    <a:pt x="26" y="38"/>
                    <a:pt x="38" y="40"/>
                  </a:cubicBezTo>
                  <a:cubicBezTo>
                    <a:pt x="37" y="41"/>
                    <a:pt x="36" y="42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7" y="54"/>
                    <a:pt x="16" y="57"/>
                    <a:pt x="17" y="60"/>
                  </a:cubicBezTo>
                  <a:cubicBezTo>
                    <a:pt x="17" y="61"/>
                    <a:pt x="17" y="63"/>
                    <a:pt x="18" y="64"/>
                  </a:cubicBezTo>
                  <a:cubicBezTo>
                    <a:pt x="18" y="65"/>
                    <a:pt x="19" y="66"/>
                    <a:pt x="20" y="67"/>
                  </a:cubicBezTo>
                  <a:cubicBezTo>
                    <a:pt x="22" y="68"/>
                    <a:pt x="25" y="69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1" y="67"/>
                    <a:pt x="34" y="65"/>
                    <a:pt x="37" y="63"/>
                  </a:cubicBezTo>
                  <a:cubicBezTo>
                    <a:pt x="41" y="60"/>
                    <a:pt x="45" y="56"/>
                    <a:pt x="49" y="53"/>
                  </a:cubicBezTo>
                  <a:cubicBezTo>
                    <a:pt x="51" y="49"/>
                    <a:pt x="54" y="46"/>
                    <a:pt x="56" y="43"/>
                  </a:cubicBezTo>
                  <a:cubicBezTo>
                    <a:pt x="57" y="42"/>
                    <a:pt x="57" y="41"/>
                    <a:pt x="58" y="40"/>
                  </a:cubicBezTo>
                  <a:cubicBezTo>
                    <a:pt x="59" y="40"/>
                    <a:pt x="60" y="41"/>
                    <a:pt x="61" y="40"/>
                  </a:cubicBezTo>
                  <a:cubicBezTo>
                    <a:pt x="65" y="41"/>
                    <a:pt x="68" y="41"/>
                    <a:pt x="71" y="41"/>
                  </a:cubicBezTo>
                  <a:cubicBezTo>
                    <a:pt x="80" y="41"/>
                    <a:pt x="88" y="40"/>
                    <a:pt x="96" y="40"/>
                  </a:cubicBezTo>
                  <a:cubicBezTo>
                    <a:pt x="99" y="40"/>
                    <a:pt x="101" y="40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6" y="39"/>
                    <a:pt x="109" y="39"/>
                    <a:pt x="111" y="39"/>
                  </a:cubicBezTo>
                  <a:cubicBezTo>
                    <a:pt x="121" y="38"/>
                    <a:pt x="130" y="37"/>
                    <a:pt x="139" y="35"/>
                  </a:cubicBezTo>
                  <a:cubicBezTo>
                    <a:pt x="140" y="35"/>
                    <a:pt x="142" y="35"/>
                    <a:pt x="143" y="34"/>
                  </a:cubicBezTo>
                  <a:cubicBezTo>
                    <a:pt x="149" y="33"/>
                    <a:pt x="155" y="32"/>
                    <a:pt x="161" y="30"/>
                  </a:cubicBezTo>
                  <a:cubicBezTo>
                    <a:pt x="161" y="30"/>
                    <a:pt x="162" y="30"/>
                    <a:pt x="162" y="30"/>
                  </a:cubicBezTo>
                  <a:cubicBezTo>
                    <a:pt x="166" y="28"/>
                    <a:pt x="168" y="24"/>
                    <a:pt x="168" y="21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2" name="矩形 71"/>
          <p:cNvSpPr/>
          <p:nvPr/>
        </p:nvSpPr>
        <p:spPr>
          <a:xfrm>
            <a:off x="2588455" y="3893847"/>
            <a:ext cx="6977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4180C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text title</a:t>
            </a:r>
          </a:p>
        </p:txBody>
      </p:sp>
    </p:spTree>
    <p:extLst>
      <p:ext uri="{BB962C8B-B14F-4D97-AF65-F5344CB8AC3E}">
        <p14:creationId xmlns:p14="http://schemas.microsoft.com/office/powerpoint/2010/main" val="303936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74349" y="2579954"/>
            <a:ext cx="29058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33333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  <a:endParaRPr lang="zh-CN" altLang="en-US" sz="20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72597" y="2730061"/>
            <a:ext cx="27587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33333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  <a:endParaRPr lang="zh-CN" altLang="en-US" sz="2000" dirty="0"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487162" y="1832917"/>
            <a:ext cx="2495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E0559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Title text</a:t>
            </a:r>
          </a:p>
        </p:txBody>
      </p:sp>
      <p:sp>
        <p:nvSpPr>
          <p:cNvPr id="6" name="矩形 5"/>
          <p:cNvSpPr/>
          <p:nvPr/>
        </p:nvSpPr>
        <p:spPr>
          <a:xfrm>
            <a:off x="2111142" y="1641175"/>
            <a:ext cx="2529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1E91D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</a:t>
            </a:r>
            <a:r>
              <a:rPr lang="zh-CN" altLang="en-US" sz="4000" b="1" dirty="0">
                <a:solidFill>
                  <a:srgbClr val="1E91D0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itle text</a:t>
            </a:r>
            <a:endParaRPr lang="zh-CN" altLang="en-US" sz="4000" b="1" dirty="0">
              <a:solidFill>
                <a:srgbClr val="1E91D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4" name="墨迹 83"/>
              <p14:cNvContentPartPr/>
              <p14:nvPr/>
            </p14:nvContentPartPr>
            <p14:xfrm>
              <a:off x="1905210" y="1210235"/>
              <a:ext cx="3113857" cy="4691989"/>
            </p14:xfrm>
          </p:contentPart>
        </mc:Choice>
        <mc:Fallback xmlns:a14="http://schemas.microsoft.com/office/drawing/2010/main" xmlns="">
          <p:pic>
            <p:nvPicPr>
              <p:cNvPr id="84" name="墨迹 8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9212" y="1138239"/>
                <a:ext cx="3185494" cy="4835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5" name="墨迹 84"/>
              <p14:cNvContentPartPr/>
              <p14:nvPr/>
            </p14:nvContentPartPr>
            <p14:xfrm flipH="1" flipV="1">
              <a:off x="7116318" y="1411941"/>
              <a:ext cx="3113857" cy="4359157"/>
            </p14:xfrm>
          </p:contentPart>
        </mc:Choice>
        <mc:Fallback xmlns:a14="http://schemas.microsoft.com/office/drawing/2010/main" xmlns="">
          <p:pic>
            <p:nvPicPr>
              <p:cNvPr id="85" name="墨迹 8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flipH="1" flipV="1">
                <a:off x="7080315" y="1339948"/>
                <a:ext cx="3185502" cy="4502782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组合 12"/>
          <p:cNvGrpSpPr/>
          <p:nvPr/>
        </p:nvGrpSpPr>
        <p:grpSpPr>
          <a:xfrm>
            <a:off x="9734308" y="3441035"/>
            <a:ext cx="2271455" cy="3024631"/>
            <a:chOff x="-7445436" y="-309336"/>
            <a:chExt cx="2116137" cy="2817812"/>
          </a:xfrm>
        </p:grpSpPr>
        <p:sp>
          <p:nvSpPr>
            <p:cNvPr id="14" name="Freeform 687"/>
            <p:cNvSpPr>
              <a:spLocks noEditPoints="1"/>
            </p:cNvSpPr>
            <p:nvPr/>
          </p:nvSpPr>
          <p:spPr bwMode="auto">
            <a:xfrm>
              <a:off x="-7416861" y="1706789"/>
              <a:ext cx="311150" cy="247650"/>
            </a:xfrm>
            <a:custGeom>
              <a:avLst/>
              <a:gdLst>
                <a:gd name="T0" fmla="*/ 81 w 84"/>
                <a:gd name="T1" fmla="*/ 58 h 67"/>
                <a:gd name="T2" fmla="*/ 84 w 84"/>
                <a:gd name="T3" fmla="*/ 42 h 67"/>
                <a:gd name="T4" fmla="*/ 70 w 84"/>
                <a:gd name="T5" fmla="*/ 45 h 67"/>
                <a:gd name="T6" fmla="*/ 75 w 84"/>
                <a:gd name="T7" fmla="*/ 28 h 67"/>
                <a:gd name="T8" fmla="*/ 75 w 84"/>
                <a:gd name="T9" fmla="*/ 24 h 67"/>
                <a:gd name="T10" fmla="*/ 63 w 84"/>
                <a:gd name="T11" fmla="*/ 8 h 67"/>
                <a:gd name="T12" fmla="*/ 36 w 84"/>
                <a:gd name="T13" fmla="*/ 12 h 67"/>
                <a:gd name="T14" fmla="*/ 30 w 84"/>
                <a:gd name="T15" fmla="*/ 30 h 67"/>
                <a:gd name="T16" fmla="*/ 36 w 84"/>
                <a:gd name="T17" fmla="*/ 47 h 67"/>
                <a:gd name="T18" fmla="*/ 37 w 84"/>
                <a:gd name="T19" fmla="*/ 47 h 67"/>
                <a:gd name="T20" fmla="*/ 18 w 84"/>
                <a:gd name="T21" fmla="*/ 37 h 67"/>
                <a:gd name="T22" fmla="*/ 18 w 84"/>
                <a:gd name="T23" fmla="*/ 37 h 67"/>
                <a:gd name="T24" fmla="*/ 10 w 84"/>
                <a:gd name="T25" fmla="*/ 31 h 67"/>
                <a:gd name="T26" fmla="*/ 2 w 84"/>
                <a:gd name="T27" fmla="*/ 35 h 67"/>
                <a:gd name="T28" fmla="*/ 2 w 84"/>
                <a:gd name="T29" fmla="*/ 44 h 67"/>
                <a:gd name="T30" fmla="*/ 25 w 84"/>
                <a:gd name="T31" fmla="*/ 64 h 67"/>
                <a:gd name="T32" fmla="*/ 57 w 84"/>
                <a:gd name="T33" fmla="*/ 59 h 67"/>
                <a:gd name="T34" fmla="*/ 81 w 84"/>
                <a:gd name="T35" fmla="*/ 58 h 67"/>
                <a:gd name="T36" fmla="*/ 58 w 84"/>
                <a:gd name="T37" fmla="*/ 30 h 67"/>
                <a:gd name="T38" fmla="*/ 57 w 84"/>
                <a:gd name="T39" fmla="*/ 35 h 67"/>
                <a:gd name="T40" fmla="*/ 53 w 84"/>
                <a:gd name="T41" fmla="*/ 40 h 67"/>
                <a:gd name="T42" fmla="*/ 47 w 84"/>
                <a:gd name="T43" fmla="*/ 33 h 67"/>
                <a:gd name="T44" fmla="*/ 47 w 84"/>
                <a:gd name="T45" fmla="*/ 32 h 67"/>
                <a:gd name="T46" fmla="*/ 49 w 84"/>
                <a:gd name="T47" fmla="*/ 25 h 67"/>
                <a:gd name="T48" fmla="*/ 52 w 84"/>
                <a:gd name="T49" fmla="*/ 23 h 67"/>
                <a:gd name="T50" fmla="*/ 57 w 84"/>
                <a:gd name="T51" fmla="*/ 25 h 67"/>
                <a:gd name="T52" fmla="*/ 58 w 84"/>
                <a:gd name="T53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67">
                  <a:moveTo>
                    <a:pt x="81" y="58"/>
                  </a:moveTo>
                  <a:cubicBezTo>
                    <a:pt x="82" y="53"/>
                    <a:pt x="83" y="48"/>
                    <a:pt x="84" y="42"/>
                  </a:cubicBezTo>
                  <a:cubicBezTo>
                    <a:pt x="79" y="44"/>
                    <a:pt x="75" y="45"/>
                    <a:pt x="70" y="45"/>
                  </a:cubicBezTo>
                  <a:cubicBezTo>
                    <a:pt x="73" y="39"/>
                    <a:pt x="75" y="34"/>
                    <a:pt x="75" y="28"/>
                  </a:cubicBezTo>
                  <a:cubicBezTo>
                    <a:pt x="75" y="27"/>
                    <a:pt x="75" y="25"/>
                    <a:pt x="75" y="24"/>
                  </a:cubicBezTo>
                  <a:cubicBezTo>
                    <a:pt x="73" y="17"/>
                    <a:pt x="69" y="12"/>
                    <a:pt x="63" y="8"/>
                  </a:cubicBezTo>
                  <a:cubicBezTo>
                    <a:pt x="52" y="0"/>
                    <a:pt x="42" y="5"/>
                    <a:pt x="36" y="12"/>
                  </a:cubicBezTo>
                  <a:cubicBezTo>
                    <a:pt x="32" y="17"/>
                    <a:pt x="29" y="23"/>
                    <a:pt x="30" y="30"/>
                  </a:cubicBezTo>
                  <a:cubicBezTo>
                    <a:pt x="30" y="36"/>
                    <a:pt x="32" y="42"/>
                    <a:pt x="36" y="47"/>
                  </a:cubicBezTo>
                  <a:cubicBezTo>
                    <a:pt x="36" y="47"/>
                    <a:pt x="37" y="47"/>
                    <a:pt x="37" y="47"/>
                  </a:cubicBezTo>
                  <a:cubicBezTo>
                    <a:pt x="30" y="48"/>
                    <a:pt x="22" y="46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6" y="33"/>
                    <a:pt x="14" y="31"/>
                    <a:pt x="10" y="31"/>
                  </a:cubicBezTo>
                  <a:cubicBezTo>
                    <a:pt x="7" y="31"/>
                    <a:pt x="4" y="32"/>
                    <a:pt x="2" y="35"/>
                  </a:cubicBezTo>
                  <a:cubicBezTo>
                    <a:pt x="0" y="37"/>
                    <a:pt x="0" y="41"/>
                    <a:pt x="2" y="44"/>
                  </a:cubicBezTo>
                  <a:cubicBezTo>
                    <a:pt x="6" y="54"/>
                    <a:pt x="15" y="61"/>
                    <a:pt x="25" y="64"/>
                  </a:cubicBezTo>
                  <a:cubicBezTo>
                    <a:pt x="36" y="67"/>
                    <a:pt x="48" y="65"/>
                    <a:pt x="57" y="59"/>
                  </a:cubicBezTo>
                  <a:cubicBezTo>
                    <a:pt x="65" y="60"/>
                    <a:pt x="74" y="60"/>
                    <a:pt x="81" y="58"/>
                  </a:cubicBezTo>
                  <a:close/>
                  <a:moveTo>
                    <a:pt x="58" y="30"/>
                  </a:moveTo>
                  <a:cubicBezTo>
                    <a:pt x="58" y="32"/>
                    <a:pt x="58" y="33"/>
                    <a:pt x="57" y="35"/>
                  </a:cubicBezTo>
                  <a:cubicBezTo>
                    <a:pt x="56" y="37"/>
                    <a:pt x="55" y="38"/>
                    <a:pt x="53" y="40"/>
                  </a:cubicBezTo>
                  <a:cubicBezTo>
                    <a:pt x="49" y="38"/>
                    <a:pt x="47" y="36"/>
                    <a:pt x="47" y="33"/>
                  </a:cubicBezTo>
                  <a:cubicBezTo>
                    <a:pt x="47" y="33"/>
                    <a:pt x="47" y="32"/>
                    <a:pt x="47" y="32"/>
                  </a:cubicBezTo>
                  <a:cubicBezTo>
                    <a:pt x="47" y="30"/>
                    <a:pt x="47" y="27"/>
                    <a:pt x="49" y="25"/>
                  </a:cubicBezTo>
                  <a:cubicBezTo>
                    <a:pt x="50" y="24"/>
                    <a:pt x="51" y="23"/>
                    <a:pt x="52" y="23"/>
                  </a:cubicBezTo>
                  <a:cubicBezTo>
                    <a:pt x="54" y="22"/>
                    <a:pt x="56" y="24"/>
                    <a:pt x="57" y="25"/>
                  </a:cubicBezTo>
                  <a:cubicBezTo>
                    <a:pt x="58" y="27"/>
                    <a:pt x="58" y="28"/>
                    <a:pt x="58" y="30"/>
                  </a:cubicBezTo>
                  <a:close/>
                </a:path>
              </a:pathLst>
            </a:custGeom>
            <a:solidFill>
              <a:srgbClr val="F6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88"/>
            <p:cNvSpPr>
              <a:spLocks/>
            </p:cNvSpPr>
            <p:nvPr/>
          </p:nvSpPr>
          <p:spPr bwMode="auto">
            <a:xfrm>
              <a:off x="-5818249" y="1325789"/>
              <a:ext cx="488950" cy="280987"/>
            </a:xfrm>
            <a:custGeom>
              <a:avLst/>
              <a:gdLst>
                <a:gd name="T0" fmla="*/ 51 w 132"/>
                <a:gd name="T1" fmla="*/ 15 h 76"/>
                <a:gd name="T2" fmla="*/ 52 w 132"/>
                <a:gd name="T3" fmla="*/ 15 h 76"/>
                <a:gd name="T4" fmla="*/ 52 w 132"/>
                <a:gd name="T5" fmla="*/ 15 h 76"/>
                <a:gd name="T6" fmla="*/ 87 w 132"/>
                <a:gd name="T7" fmla="*/ 31 h 76"/>
                <a:gd name="T8" fmla="*/ 89 w 132"/>
                <a:gd name="T9" fmla="*/ 29 h 76"/>
                <a:gd name="T10" fmla="*/ 124 w 132"/>
                <a:gd name="T11" fmla="*/ 19 h 76"/>
                <a:gd name="T12" fmla="*/ 130 w 132"/>
                <a:gd name="T13" fmla="*/ 27 h 76"/>
                <a:gd name="T14" fmla="*/ 124 w 132"/>
                <a:gd name="T15" fmla="*/ 35 h 76"/>
                <a:gd name="T16" fmla="*/ 117 w 132"/>
                <a:gd name="T17" fmla="*/ 36 h 76"/>
                <a:gd name="T18" fmla="*/ 109 w 132"/>
                <a:gd name="T19" fmla="*/ 37 h 76"/>
                <a:gd name="T20" fmla="*/ 103 w 132"/>
                <a:gd name="T21" fmla="*/ 39 h 76"/>
                <a:gd name="T22" fmla="*/ 128 w 132"/>
                <a:gd name="T23" fmla="*/ 58 h 76"/>
                <a:gd name="T24" fmla="*/ 128 w 132"/>
                <a:gd name="T25" fmla="*/ 69 h 76"/>
                <a:gd name="T26" fmla="*/ 117 w 132"/>
                <a:gd name="T27" fmla="*/ 69 h 76"/>
                <a:gd name="T28" fmla="*/ 114 w 132"/>
                <a:gd name="T29" fmla="*/ 66 h 76"/>
                <a:gd name="T30" fmla="*/ 101 w 132"/>
                <a:gd name="T31" fmla="*/ 56 h 76"/>
                <a:gd name="T32" fmla="*/ 104 w 132"/>
                <a:gd name="T33" fmla="*/ 65 h 76"/>
                <a:gd name="T34" fmla="*/ 104 w 132"/>
                <a:gd name="T35" fmla="*/ 67 h 76"/>
                <a:gd name="T36" fmla="*/ 98 w 132"/>
                <a:gd name="T37" fmla="*/ 74 h 76"/>
                <a:gd name="T38" fmla="*/ 89 w 132"/>
                <a:gd name="T39" fmla="*/ 71 h 76"/>
                <a:gd name="T40" fmla="*/ 86 w 132"/>
                <a:gd name="T41" fmla="*/ 61 h 76"/>
                <a:gd name="T42" fmla="*/ 83 w 132"/>
                <a:gd name="T43" fmla="*/ 52 h 76"/>
                <a:gd name="T44" fmla="*/ 81 w 132"/>
                <a:gd name="T45" fmla="*/ 49 h 76"/>
                <a:gd name="T46" fmla="*/ 81 w 132"/>
                <a:gd name="T47" fmla="*/ 49 h 76"/>
                <a:gd name="T48" fmla="*/ 81 w 132"/>
                <a:gd name="T49" fmla="*/ 49 h 76"/>
                <a:gd name="T50" fmla="*/ 45 w 132"/>
                <a:gd name="T51" fmla="*/ 33 h 76"/>
                <a:gd name="T52" fmla="*/ 45 w 132"/>
                <a:gd name="T53" fmla="*/ 33 h 76"/>
                <a:gd name="T54" fmla="*/ 44 w 132"/>
                <a:gd name="T55" fmla="*/ 32 h 76"/>
                <a:gd name="T56" fmla="*/ 42 w 132"/>
                <a:gd name="T57" fmla="*/ 31 h 76"/>
                <a:gd name="T58" fmla="*/ 23 w 132"/>
                <a:gd name="T59" fmla="*/ 24 h 76"/>
                <a:gd name="T60" fmla="*/ 10 w 132"/>
                <a:gd name="T61" fmla="*/ 19 h 76"/>
                <a:gd name="T62" fmla="*/ 0 w 132"/>
                <a:gd name="T63" fmla="*/ 0 h 76"/>
                <a:gd name="T64" fmla="*/ 51 w 132"/>
                <a:gd name="T65" fmla="*/ 1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76">
                  <a:moveTo>
                    <a:pt x="51" y="15"/>
                  </a:moveTo>
                  <a:cubicBezTo>
                    <a:pt x="51" y="15"/>
                    <a:pt x="51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64" y="19"/>
                    <a:pt x="75" y="25"/>
                    <a:pt x="87" y="31"/>
                  </a:cubicBezTo>
                  <a:cubicBezTo>
                    <a:pt x="88" y="30"/>
                    <a:pt x="88" y="30"/>
                    <a:pt x="89" y="29"/>
                  </a:cubicBezTo>
                  <a:cubicBezTo>
                    <a:pt x="99" y="23"/>
                    <a:pt x="113" y="18"/>
                    <a:pt x="124" y="19"/>
                  </a:cubicBezTo>
                  <a:cubicBezTo>
                    <a:pt x="128" y="19"/>
                    <a:pt x="130" y="22"/>
                    <a:pt x="130" y="27"/>
                  </a:cubicBezTo>
                  <a:cubicBezTo>
                    <a:pt x="130" y="30"/>
                    <a:pt x="128" y="34"/>
                    <a:pt x="124" y="35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7" y="38"/>
                    <a:pt x="105" y="38"/>
                    <a:pt x="103" y="39"/>
                  </a:cubicBezTo>
                  <a:cubicBezTo>
                    <a:pt x="113" y="45"/>
                    <a:pt x="121" y="50"/>
                    <a:pt x="128" y="58"/>
                  </a:cubicBezTo>
                  <a:cubicBezTo>
                    <a:pt x="132" y="61"/>
                    <a:pt x="131" y="66"/>
                    <a:pt x="128" y="69"/>
                  </a:cubicBezTo>
                  <a:cubicBezTo>
                    <a:pt x="126" y="71"/>
                    <a:pt x="121" y="73"/>
                    <a:pt x="117" y="69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2" y="59"/>
                    <a:pt x="103" y="62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70"/>
                    <a:pt x="101" y="73"/>
                    <a:pt x="98" y="74"/>
                  </a:cubicBezTo>
                  <a:cubicBezTo>
                    <a:pt x="94" y="76"/>
                    <a:pt x="91" y="74"/>
                    <a:pt x="89" y="71"/>
                  </a:cubicBezTo>
                  <a:cubicBezTo>
                    <a:pt x="88" y="67"/>
                    <a:pt x="87" y="64"/>
                    <a:pt x="86" y="61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19" y="22"/>
                    <a:pt x="14" y="21"/>
                    <a:pt x="10" y="19"/>
                  </a:cubicBezTo>
                  <a:cubicBezTo>
                    <a:pt x="7" y="12"/>
                    <a:pt x="4" y="6"/>
                    <a:pt x="0" y="0"/>
                  </a:cubicBezTo>
                  <a:cubicBezTo>
                    <a:pt x="16" y="3"/>
                    <a:pt x="33" y="8"/>
                    <a:pt x="51" y="15"/>
                  </a:cubicBezTo>
                  <a:close/>
                </a:path>
              </a:pathLst>
            </a:custGeom>
            <a:solidFill>
              <a:srgbClr val="F6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89"/>
            <p:cNvSpPr>
              <a:spLocks/>
            </p:cNvSpPr>
            <p:nvPr/>
          </p:nvSpPr>
          <p:spPr bwMode="auto">
            <a:xfrm>
              <a:off x="-6156386" y="2160814"/>
              <a:ext cx="77788" cy="263525"/>
            </a:xfrm>
            <a:custGeom>
              <a:avLst/>
              <a:gdLst>
                <a:gd name="T0" fmla="*/ 20 w 21"/>
                <a:gd name="T1" fmla="*/ 17 h 71"/>
                <a:gd name="T2" fmla="*/ 20 w 21"/>
                <a:gd name="T3" fmla="*/ 17 h 71"/>
                <a:gd name="T4" fmla="*/ 20 w 21"/>
                <a:gd name="T5" fmla="*/ 31 h 71"/>
                <a:gd name="T6" fmla="*/ 19 w 21"/>
                <a:gd name="T7" fmla="*/ 68 h 71"/>
                <a:gd name="T8" fmla="*/ 2 w 21"/>
                <a:gd name="T9" fmla="*/ 71 h 71"/>
                <a:gd name="T10" fmla="*/ 0 w 21"/>
                <a:gd name="T11" fmla="*/ 71 h 71"/>
                <a:gd name="T12" fmla="*/ 0 w 21"/>
                <a:gd name="T13" fmla="*/ 71 h 71"/>
                <a:gd name="T14" fmla="*/ 1 w 21"/>
                <a:gd name="T15" fmla="*/ 17 h 71"/>
                <a:gd name="T16" fmla="*/ 1 w 21"/>
                <a:gd name="T17" fmla="*/ 17 h 71"/>
                <a:gd name="T18" fmla="*/ 1 w 21"/>
                <a:gd name="T19" fmla="*/ 0 h 71"/>
                <a:gd name="T20" fmla="*/ 21 w 21"/>
                <a:gd name="T21" fmla="*/ 0 h 71"/>
                <a:gd name="T22" fmla="*/ 20 w 21"/>
                <a:gd name="T23" fmla="*/ 1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1">
                  <a:moveTo>
                    <a:pt x="20" y="17"/>
                  </a:move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31"/>
                    <a:pt x="20" y="31"/>
                  </a:cubicBezTo>
                  <a:cubicBezTo>
                    <a:pt x="20" y="43"/>
                    <a:pt x="19" y="56"/>
                    <a:pt x="19" y="68"/>
                  </a:cubicBezTo>
                  <a:cubicBezTo>
                    <a:pt x="13" y="69"/>
                    <a:pt x="8" y="70"/>
                    <a:pt x="2" y="71"/>
                  </a:cubicBezTo>
                  <a:cubicBezTo>
                    <a:pt x="1" y="71"/>
                    <a:pt x="1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53"/>
                    <a:pt x="0" y="35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1"/>
                    <a:pt x="1" y="5"/>
                    <a:pt x="1" y="0"/>
                  </a:cubicBezTo>
                  <a:cubicBezTo>
                    <a:pt x="8" y="0"/>
                    <a:pt x="14" y="0"/>
                    <a:pt x="21" y="0"/>
                  </a:cubicBezTo>
                  <a:cubicBezTo>
                    <a:pt x="21" y="5"/>
                    <a:pt x="20" y="11"/>
                    <a:pt x="20" y="17"/>
                  </a:cubicBezTo>
                  <a:close/>
                </a:path>
              </a:pathLst>
            </a:custGeom>
            <a:solidFill>
              <a:srgbClr val="F6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90"/>
            <p:cNvSpPr>
              <a:spLocks/>
            </p:cNvSpPr>
            <p:nvPr/>
          </p:nvSpPr>
          <p:spPr bwMode="auto">
            <a:xfrm>
              <a:off x="-6181786" y="2379889"/>
              <a:ext cx="400050" cy="117475"/>
            </a:xfrm>
            <a:custGeom>
              <a:avLst/>
              <a:gdLst>
                <a:gd name="T0" fmla="*/ 26 w 108"/>
                <a:gd name="T1" fmla="*/ 9 h 32"/>
                <a:gd name="T2" fmla="*/ 57 w 108"/>
                <a:gd name="T3" fmla="*/ 5 h 32"/>
                <a:gd name="T4" fmla="*/ 101 w 108"/>
                <a:gd name="T5" fmla="*/ 7 h 32"/>
                <a:gd name="T6" fmla="*/ 101 w 108"/>
                <a:gd name="T7" fmla="*/ 25 h 32"/>
                <a:gd name="T8" fmla="*/ 58 w 108"/>
                <a:gd name="T9" fmla="*/ 30 h 32"/>
                <a:gd name="T10" fmla="*/ 9 w 108"/>
                <a:gd name="T11" fmla="*/ 27 h 32"/>
                <a:gd name="T12" fmla="*/ 7 w 108"/>
                <a:gd name="T13" fmla="*/ 12 h 32"/>
                <a:gd name="T14" fmla="*/ 9 w 108"/>
                <a:gd name="T15" fmla="*/ 12 h 32"/>
                <a:gd name="T16" fmla="*/ 26 w 108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2">
                  <a:moveTo>
                    <a:pt x="26" y="9"/>
                  </a:moveTo>
                  <a:cubicBezTo>
                    <a:pt x="36" y="7"/>
                    <a:pt x="47" y="6"/>
                    <a:pt x="57" y="5"/>
                  </a:cubicBezTo>
                  <a:cubicBezTo>
                    <a:pt x="70" y="3"/>
                    <a:pt x="89" y="0"/>
                    <a:pt x="101" y="7"/>
                  </a:cubicBezTo>
                  <a:cubicBezTo>
                    <a:pt x="108" y="11"/>
                    <a:pt x="108" y="21"/>
                    <a:pt x="101" y="25"/>
                  </a:cubicBezTo>
                  <a:cubicBezTo>
                    <a:pt x="90" y="32"/>
                    <a:pt x="71" y="31"/>
                    <a:pt x="58" y="30"/>
                  </a:cubicBezTo>
                  <a:cubicBezTo>
                    <a:pt x="41" y="30"/>
                    <a:pt x="25" y="29"/>
                    <a:pt x="9" y="27"/>
                  </a:cubicBezTo>
                  <a:cubicBezTo>
                    <a:pt x="3" y="26"/>
                    <a:pt x="0" y="15"/>
                    <a:pt x="7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15" y="11"/>
                    <a:pt x="20" y="10"/>
                    <a:pt x="26" y="9"/>
                  </a:cubicBez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91"/>
            <p:cNvSpPr>
              <a:spLocks/>
            </p:cNvSpPr>
            <p:nvPr/>
          </p:nvSpPr>
          <p:spPr bwMode="auto">
            <a:xfrm>
              <a:off x="-6789799" y="2165576"/>
              <a:ext cx="74613" cy="269875"/>
            </a:xfrm>
            <a:custGeom>
              <a:avLst/>
              <a:gdLst>
                <a:gd name="T0" fmla="*/ 20 w 20"/>
                <a:gd name="T1" fmla="*/ 18 h 73"/>
                <a:gd name="T2" fmla="*/ 20 w 20"/>
                <a:gd name="T3" fmla="*/ 19 h 73"/>
                <a:gd name="T4" fmla="*/ 19 w 20"/>
                <a:gd name="T5" fmla="*/ 33 h 73"/>
                <a:gd name="T6" fmla="*/ 19 w 20"/>
                <a:gd name="T7" fmla="*/ 69 h 73"/>
                <a:gd name="T8" fmla="*/ 1 w 20"/>
                <a:gd name="T9" fmla="*/ 72 h 73"/>
                <a:gd name="T10" fmla="*/ 0 w 20"/>
                <a:gd name="T11" fmla="*/ 73 h 73"/>
                <a:gd name="T12" fmla="*/ 0 w 20"/>
                <a:gd name="T13" fmla="*/ 72 h 73"/>
                <a:gd name="T14" fmla="*/ 0 w 20"/>
                <a:gd name="T15" fmla="*/ 18 h 73"/>
                <a:gd name="T16" fmla="*/ 0 w 20"/>
                <a:gd name="T17" fmla="*/ 18 h 73"/>
                <a:gd name="T18" fmla="*/ 1 w 20"/>
                <a:gd name="T19" fmla="*/ 0 h 73"/>
                <a:gd name="T20" fmla="*/ 20 w 20"/>
                <a:gd name="T21" fmla="*/ 0 h 73"/>
                <a:gd name="T22" fmla="*/ 20 w 20"/>
                <a:gd name="T23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73">
                  <a:moveTo>
                    <a:pt x="20" y="18"/>
                  </a:moveTo>
                  <a:cubicBezTo>
                    <a:pt x="20" y="18"/>
                    <a:pt x="20" y="18"/>
                    <a:pt x="20" y="19"/>
                  </a:cubicBezTo>
                  <a:cubicBezTo>
                    <a:pt x="20" y="21"/>
                    <a:pt x="19" y="33"/>
                    <a:pt x="19" y="33"/>
                  </a:cubicBezTo>
                  <a:cubicBezTo>
                    <a:pt x="19" y="45"/>
                    <a:pt x="19" y="57"/>
                    <a:pt x="19" y="69"/>
                  </a:cubicBezTo>
                  <a:cubicBezTo>
                    <a:pt x="13" y="70"/>
                    <a:pt x="7" y="71"/>
                    <a:pt x="1" y="72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55"/>
                    <a:pt x="0" y="36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2"/>
                    <a:pt x="1" y="6"/>
                    <a:pt x="1" y="0"/>
                  </a:cubicBezTo>
                  <a:cubicBezTo>
                    <a:pt x="7" y="0"/>
                    <a:pt x="14" y="0"/>
                    <a:pt x="20" y="0"/>
                  </a:cubicBezTo>
                  <a:cubicBezTo>
                    <a:pt x="20" y="6"/>
                    <a:pt x="20" y="12"/>
                    <a:pt x="20" y="18"/>
                  </a:cubicBezTo>
                  <a:close/>
                </a:path>
              </a:pathLst>
            </a:custGeom>
            <a:solidFill>
              <a:srgbClr val="F6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92"/>
            <p:cNvSpPr>
              <a:spLocks/>
            </p:cNvSpPr>
            <p:nvPr/>
          </p:nvSpPr>
          <p:spPr bwMode="auto">
            <a:xfrm>
              <a:off x="-7078724" y="1189264"/>
              <a:ext cx="1401763" cy="942975"/>
            </a:xfrm>
            <a:custGeom>
              <a:avLst/>
              <a:gdLst>
                <a:gd name="T0" fmla="*/ 131 w 378"/>
                <a:gd name="T1" fmla="*/ 42 h 255"/>
                <a:gd name="T2" fmla="*/ 195 w 378"/>
                <a:gd name="T3" fmla="*/ 43 h 255"/>
                <a:gd name="T4" fmla="*/ 241 w 378"/>
                <a:gd name="T5" fmla="*/ 32 h 255"/>
                <a:gd name="T6" fmla="*/ 246 w 378"/>
                <a:gd name="T7" fmla="*/ 30 h 255"/>
                <a:gd name="T8" fmla="*/ 276 w 378"/>
                <a:gd name="T9" fmla="*/ 16 h 255"/>
                <a:gd name="T10" fmla="*/ 298 w 378"/>
                <a:gd name="T11" fmla="*/ 0 h 255"/>
                <a:gd name="T12" fmla="*/ 316 w 378"/>
                <a:gd name="T13" fmla="*/ 26 h 255"/>
                <a:gd name="T14" fmla="*/ 378 w 378"/>
                <a:gd name="T15" fmla="*/ 246 h 255"/>
                <a:gd name="T16" fmla="*/ 0 w 378"/>
                <a:gd name="T17" fmla="*/ 250 h 255"/>
                <a:gd name="T18" fmla="*/ 55 w 378"/>
                <a:gd name="T19" fmla="*/ 30 h 255"/>
                <a:gd name="T20" fmla="*/ 65 w 378"/>
                <a:gd name="T21" fmla="*/ 14 h 255"/>
                <a:gd name="T22" fmla="*/ 86 w 378"/>
                <a:gd name="T23" fmla="*/ 26 h 255"/>
                <a:gd name="T24" fmla="*/ 131 w 378"/>
                <a:gd name="T25" fmla="*/ 4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8" h="255">
                  <a:moveTo>
                    <a:pt x="131" y="42"/>
                  </a:moveTo>
                  <a:cubicBezTo>
                    <a:pt x="152" y="45"/>
                    <a:pt x="174" y="46"/>
                    <a:pt x="195" y="43"/>
                  </a:cubicBezTo>
                  <a:cubicBezTo>
                    <a:pt x="210" y="41"/>
                    <a:pt x="226" y="37"/>
                    <a:pt x="241" y="32"/>
                  </a:cubicBezTo>
                  <a:cubicBezTo>
                    <a:pt x="243" y="31"/>
                    <a:pt x="244" y="31"/>
                    <a:pt x="246" y="30"/>
                  </a:cubicBezTo>
                  <a:cubicBezTo>
                    <a:pt x="256" y="26"/>
                    <a:pt x="266" y="21"/>
                    <a:pt x="276" y="16"/>
                  </a:cubicBezTo>
                  <a:cubicBezTo>
                    <a:pt x="283" y="11"/>
                    <a:pt x="291" y="6"/>
                    <a:pt x="298" y="0"/>
                  </a:cubicBezTo>
                  <a:cubicBezTo>
                    <a:pt x="305" y="8"/>
                    <a:pt x="311" y="17"/>
                    <a:pt x="316" y="26"/>
                  </a:cubicBezTo>
                  <a:cubicBezTo>
                    <a:pt x="355" y="92"/>
                    <a:pt x="366" y="172"/>
                    <a:pt x="378" y="246"/>
                  </a:cubicBezTo>
                  <a:cubicBezTo>
                    <a:pt x="252" y="255"/>
                    <a:pt x="126" y="251"/>
                    <a:pt x="0" y="250"/>
                  </a:cubicBezTo>
                  <a:cubicBezTo>
                    <a:pt x="9" y="177"/>
                    <a:pt x="17" y="95"/>
                    <a:pt x="55" y="30"/>
                  </a:cubicBezTo>
                  <a:cubicBezTo>
                    <a:pt x="58" y="24"/>
                    <a:pt x="61" y="19"/>
                    <a:pt x="65" y="14"/>
                  </a:cubicBezTo>
                  <a:cubicBezTo>
                    <a:pt x="72" y="18"/>
                    <a:pt x="78" y="23"/>
                    <a:pt x="86" y="26"/>
                  </a:cubicBezTo>
                  <a:cubicBezTo>
                    <a:pt x="100" y="34"/>
                    <a:pt x="116" y="39"/>
                    <a:pt x="131" y="42"/>
                  </a:cubicBezTo>
                  <a:close/>
                </a:path>
              </a:pathLst>
            </a:custGeom>
            <a:solidFill>
              <a:srgbClr val="E65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93"/>
            <p:cNvSpPr>
              <a:spLocks/>
            </p:cNvSpPr>
            <p:nvPr/>
          </p:nvSpPr>
          <p:spPr bwMode="auto">
            <a:xfrm>
              <a:off x="-7145399" y="1152751"/>
              <a:ext cx="1530350" cy="1016000"/>
            </a:xfrm>
            <a:custGeom>
              <a:avLst/>
              <a:gdLst>
                <a:gd name="T0" fmla="*/ 59 w 413"/>
                <a:gd name="T1" fmla="*/ 56 h 275"/>
                <a:gd name="T2" fmla="*/ 51 w 413"/>
                <a:gd name="T3" fmla="*/ 51 h 275"/>
                <a:gd name="T4" fmla="*/ 51 w 413"/>
                <a:gd name="T5" fmla="*/ 51 h 275"/>
                <a:gd name="T6" fmla="*/ 50 w 413"/>
                <a:gd name="T7" fmla="*/ 51 h 275"/>
                <a:gd name="T8" fmla="*/ 62 w 413"/>
                <a:gd name="T9" fmla="*/ 28 h 275"/>
                <a:gd name="T10" fmla="*/ 70 w 413"/>
                <a:gd name="T11" fmla="*/ 15 h 275"/>
                <a:gd name="T12" fmla="*/ 71 w 413"/>
                <a:gd name="T13" fmla="*/ 14 h 275"/>
                <a:gd name="T14" fmla="*/ 72 w 413"/>
                <a:gd name="T15" fmla="*/ 14 h 275"/>
                <a:gd name="T16" fmla="*/ 83 w 413"/>
                <a:gd name="T17" fmla="*/ 24 h 275"/>
                <a:gd name="T18" fmla="*/ 73 w 413"/>
                <a:gd name="T19" fmla="*/ 40 h 275"/>
                <a:gd name="T20" fmla="*/ 18 w 413"/>
                <a:gd name="T21" fmla="*/ 260 h 275"/>
                <a:gd name="T22" fmla="*/ 396 w 413"/>
                <a:gd name="T23" fmla="*/ 256 h 275"/>
                <a:gd name="T24" fmla="*/ 334 w 413"/>
                <a:gd name="T25" fmla="*/ 36 h 275"/>
                <a:gd name="T26" fmla="*/ 316 w 413"/>
                <a:gd name="T27" fmla="*/ 10 h 275"/>
                <a:gd name="T28" fmla="*/ 317 w 413"/>
                <a:gd name="T29" fmla="*/ 9 h 275"/>
                <a:gd name="T30" fmla="*/ 327 w 413"/>
                <a:gd name="T31" fmla="*/ 0 h 275"/>
                <a:gd name="T32" fmla="*/ 345 w 413"/>
                <a:gd name="T33" fmla="*/ 24 h 275"/>
                <a:gd name="T34" fmla="*/ 358 w 413"/>
                <a:gd name="T35" fmla="*/ 47 h 275"/>
                <a:gd name="T36" fmla="*/ 368 w 413"/>
                <a:gd name="T37" fmla="*/ 66 h 275"/>
                <a:gd name="T38" fmla="*/ 412 w 413"/>
                <a:gd name="T39" fmla="*/ 258 h 275"/>
                <a:gd name="T40" fmla="*/ 402 w 413"/>
                <a:gd name="T41" fmla="*/ 268 h 275"/>
                <a:gd name="T42" fmla="*/ 288 w 413"/>
                <a:gd name="T43" fmla="*/ 273 h 275"/>
                <a:gd name="T44" fmla="*/ 268 w 413"/>
                <a:gd name="T45" fmla="*/ 273 h 275"/>
                <a:gd name="T46" fmla="*/ 218 w 413"/>
                <a:gd name="T47" fmla="*/ 274 h 275"/>
                <a:gd name="T48" fmla="*/ 116 w 413"/>
                <a:gd name="T49" fmla="*/ 274 h 275"/>
                <a:gd name="T50" fmla="*/ 97 w 413"/>
                <a:gd name="T51" fmla="*/ 274 h 275"/>
                <a:gd name="T52" fmla="*/ 16 w 413"/>
                <a:gd name="T53" fmla="*/ 274 h 275"/>
                <a:gd name="T54" fmla="*/ 13 w 413"/>
                <a:gd name="T55" fmla="*/ 274 h 275"/>
                <a:gd name="T56" fmla="*/ 1 w 413"/>
                <a:gd name="T57" fmla="*/ 264 h 275"/>
                <a:gd name="T58" fmla="*/ 8 w 413"/>
                <a:gd name="T59" fmla="*/ 208 h 275"/>
                <a:gd name="T60" fmla="*/ 11 w 413"/>
                <a:gd name="T61" fmla="*/ 192 h 275"/>
                <a:gd name="T62" fmla="*/ 41 w 413"/>
                <a:gd name="T63" fmla="*/ 70 h 275"/>
                <a:gd name="T64" fmla="*/ 56 w 413"/>
                <a:gd name="T65" fmla="*/ 63 h 275"/>
                <a:gd name="T66" fmla="*/ 59 w 413"/>
                <a:gd name="T67" fmla="*/ 5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3" h="275">
                  <a:moveTo>
                    <a:pt x="59" y="56"/>
                  </a:moveTo>
                  <a:cubicBezTo>
                    <a:pt x="58" y="53"/>
                    <a:pt x="54" y="50"/>
                    <a:pt x="51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3" y="43"/>
                    <a:pt x="57" y="36"/>
                    <a:pt x="62" y="28"/>
                  </a:cubicBezTo>
                  <a:cubicBezTo>
                    <a:pt x="64" y="24"/>
                    <a:pt x="67" y="20"/>
                    <a:pt x="70" y="15"/>
                  </a:cubicBezTo>
                  <a:cubicBezTo>
                    <a:pt x="70" y="15"/>
                    <a:pt x="71" y="14"/>
                    <a:pt x="71" y="14"/>
                  </a:cubicBezTo>
                  <a:cubicBezTo>
                    <a:pt x="71" y="14"/>
                    <a:pt x="72" y="14"/>
                    <a:pt x="72" y="14"/>
                  </a:cubicBezTo>
                  <a:cubicBezTo>
                    <a:pt x="75" y="18"/>
                    <a:pt x="79" y="21"/>
                    <a:pt x="83" y="24"/>
                  </a:cubicBezTo>
                  <a:cubicBezTo>
                    <a:pt x="79" y="29"/>
                    <a:pt x="76" y="34"/>
                    <a:pt x="73" y="40"/>
                  </a:cubicBezTo>
                  <a:cubicBezTo>
                    <a:pt x="35" y="105"/>
                    <a:pt x="27" y="187"/>
                    <a:pt x="18" y="260"/>
                  </a:cubicBezTo>
                  <a:cubicBezTo>
                    <a:pt x="144" y="261"/>
                    <a:pt x="270" y="265"/>
                    <a:pt x="396" y="256"/>
                  </a:cubicBezTo>
                  <a:cubicBezTo>
                    <a:pt x="384" y="182"/>
                    <a:pt x="373" y="102"/>
                    <a:pt x="334" y="36"/>
                  </a:cubicBezTo>
                  <a:cubicBezTo>
                    <a:pt x="329" y="27"/>
                    <a:pt x="323" y="18"/>
                    <a:pt x="316" y="10"/>
                  </a:cubicBezTo>
                  <a:cubicBezTo>
                    <a:pt x="316" y="10"/>
                    <a:pt x="317" y="10"/>
                    <a:pt x="317" y="9"/>
                  </a:cubicBezTo>
                  <a:cubicBezTo>
                    <a:pt x="321" y="6"/>
                    <a:pt x="324" y="3"/>
                    <a:pt x="327" y="0"/>
                  </a:cubicBezTo>
                  <a:cubicBezTo>
                    <a:pt x="333" y="8"/>
                    <a:pt x="339" y="16"/>
                    <a:pt x="345" y="24"/>
                  </a:cubicBezTo>
                  <a:cubicBezTo>
                    <a:pt x="350" y="31"/>
                    <a:pt x="354" y="39"/>
                    <a:pt x="358" y="47"/>
                  </a:cubicBezTo>
                  <a:cubicBezTo>
                    <a:pt x="362" y="53"/>
                    <a:pt x="365" y="59"/>
                    <a:pt x="368" y="66"/>
                  </a:cubicBezTo>
                  <a:cubicBezTo>
                    <a:pt x="394" y="126"/>
                    <a:pt x="403" y="195"/>
                    <a:pt x="412" y="258"/>
                  </a:cubicBezTo>
                  <a:cubicBezTo>
                    <a:pt x="413" y="265"/>
                    <a:pt x="407" y="269"/>
                    <a:pt x="402" y="268"/>
                  </a:cubicBezTo>
                  <a:cubicBezTo>
                    <a:pt x="364" y="271"/>
                    <a:pt x="326" y="272"/>
                    <a:pt x="288" y="273"/>
                  </a:cubicBezTo>
                  <a:cubicBezTo>
                    <a:pt x="281" y="273"/>
                    <a:pt x="275" y="273"/>
                    <a:pt x="268" y="273"/>
                  </a:cubicBezTo>
                  <a:cubicBezTo>
                    <a:pt x="251" y="273"/>
                    <a:pt x="235" y="273"/>
                    <a:pt x="218" y="274"/>
                  </a:cubicBezTo>
                  <a:cubicBezTo>
                    <a:pt x="184" y="275"/>
                    <a:pt x="150" y="274"/>
                    <a:pt x="116" y="274"/>
                  </a:cubicBezTo>
                  <a:cubicBezTo>
                    <a:pt x="110" y="274"/>
                    <a:pt x="103" y="274"/>
                    <a:pt x="97" y="274"/>
                  </a:cubicBezTo>
                  <a:cubicBezTo>
                    <a:pt x="70" y="274"/>
                    <a:pt x="43" y="273"/>
                    <a:pt x="16" y="274"/>
                  </a:cubicBezTo>
                  <a:cubicBezTo>
                    <a:pt x="15" y="274"/>
                    <a:pt x="13" y="274"/>
                    <a:pt x="13" y="274"/>
                  </a:cubicBezTo>
                  <a:cubicBezTo>
                    <a:pt x="8" y="275"/>
                    <a:pt x="0" y="271"/>
                    <a:pt x="1" y="264"/>
                  </a:cubicBezTo>
                  <a:cubicBezTo>
                    <a:pt x="3" y="246"/>
                    <a:pt x="6" y="227"/>
                    <a:pt x="8" y="208"/>
                  </a:cubicBezTo>
                  <a:cubicBezTo>
                    <a:pt x="9" y="203"/>
                    <a:pt x="10" y="198"/>
                    <a:pt x="11" y="192"/>
                  </a:cubicBezTo>
                  <a:cubicBezTo>
                    <a:pt x="17" y="151"/>
                    <a:pt x="26" y="109"/>
                    <a:pt x="41" y="70"/>
                  </a:cubicBezTo>
                  <a:cubicBezTo>
                    <a:pt x="46" y="68"/>
                    <a:pt x="51" y="65"/>
                    <a:pt x="56" y="63"/>
                  </a:cubicBezTo>
                  <a:cubicBezTo>
                    <a:pt x="58" y="61"/>
                    <a:pt x="60" y="58"/>
                    <a:pt x="59" y="56"/>
                  </a:cubicBezTo>
                  <a:close/>
                </a:path>
              </a:pathLst>
            </a:custGeom>
            <a:solidFill>
              <a:srgbClr val="DF2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94"/>
            <p:cNvSpPr>
              <a:spLocks/>
            </p:cNvSpPr>
            <p:nvPr/>
          </p:nvSpPr>
          <p:spPr bwMode="auto">
            <a:xfrm>
              <a:off x="-6815199" y="2387826"/>
              <a:ext cx="395288" cy="120650"/>
            </a:xfrm>
            <a:custGeom>
              <a:avLst/>
              <a:gdLst>
                <a:gd name="T0" fmla="*/ 26 w 107"/>
                <a:gd name="T1" fmla="*/ 9 h 33"/>
                <a:gd name="T2" fmla="*/ 57 w 107"/>
                <a:gd name="T3" fmla="*/ 5 h 33"/>
                <a:gd name="T4" fmla="*/ 100 w 107"/>
                <a:gd name="T5" fmla="*/ 7 h 33"/>
                <a:gd name="T6" fmla="*/ 100 w 107"/>
                <a:gd name="T7" fmla="*/ 26 h 33"/>
                <a:gd name="T8" fmla="*/ 58 w 107"/>
                <a:gd name="T9" fmla="*/ 31 h 33"/>
                <a:gd name="T10" fmla="*/ 9 w 107"/>
                <a:gd name="T11" fmla="*/ 28 h 33"/>
                <a:gd name="T12" fmla="*/ 7 w 107"/>
                <a:gd name="T13" fmla="*/ 13 h 33"/>
                <a:gd name="T14" fmla="*/ 8 w 107"/>
                <a:gd name="T15" fmla="*/ 12 h 33"/>
                <a:gd name="T16" fmla="*/ 26 w 107"/>
                <a:gd name="T1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33">
                  <a:moveTo>
                    <a:pt x="26" y="9"/>
                  </a:moveTo>
                  <a:cubicBezTo>
                    <a:pt x="36" y="8"/>
                    <a:pt x="46" y="6"/>
                    <a:pt x="57" y="5"/>
                  </a:cubicBezTo>
                  <a:cubicBezTo>
                    <a:pt x="70" y="4"/>
                    <a:pt x="89" y="0"/>
                    <a:pt x="100" y="7"/>
                  </a:cubicBezTo>
                  <a:cubicBezTo>
                    <a:pt x="107" y="11"/>
                    <a:pt x="107" y="22"/>
                    <a:pt x="100" y="26"/>
                  </a:cubicBezTo>
                  <a:cubicBezTo>
                    <a:pt x="89" y="33"/>
                    <a:pt x="70" y="31"/>
                    <a:pt x="58" y="31"/>
                  </a:cubicBezTo>
                  <a:cubicBezTo>
                    <a:pt x="41" y="30"/>
                    <a:pt x="25" y="30"/>
                    <a:pt x="9" y="28"/>
                  </a:cubicBezTo>
                  <a:cubicBezTo>
                    <a:pt x="3" y="27"/>
                    <a:pt x="0" y="15"/>
                    <a:pt x="7" y="13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4" y="11"/>
                    <a:pt x="20" y="10"/>
                    <a:pt x="26" y="9"/>
                  </a:cubicBez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95"/>
            <p:cNvSpPr>
              <a:spLocks noEditPoints="1"/>
            </p:cNvSpPr>
            <p:nvPr/>
          </p:nvSpPr>
          <p:spPr bwMode="auto">
            <a:xfrm>
              <a:off x="-5962711" y="-115661"/>
              <a:ext cx="444500" cy="439736"/>
            </a:xfrm>
            <a:custGeom>
              <a:avLst/>
              <a:gdLst>
                <a:gd name="T0" fmla="*/ 103 w 120"/>
                <a:gd name="T1" fmla="*/ 95 h 119"/>
                <a:gd name="T2" fmla="*/ 100 w 120"/>
                <a:gd name="T3" fmla="*/ 31 h 119"/>
                <a:gd name="T4" fmla="*/ 25 w 120"/>
                <a:gd name="T5" fmla="*/ 3 h 119"/>
                <a:gd name="T6" fmla="*/ 24 w 120"/>
                <a:gd name="T7" fmla="*/ 4 h 119"/>
                <a:gd name="T8" fmla="*/ 32 w 120"/>
                <a:gd name="T9" fmla="*/ 82 h 119"/>
                <a:gd name="T10" fmla="*/ 103 w 120"/>
                <a:gd name="T11" fmla="*/ 95 h 119"/>
                <a:gd name="T12" fmla="*/ 43 w 120"/>
                <a:gd name="T13" fmla="*/ 69 h 119"/>
                <a:gd name="T14" fmla="*/ 45 w 120"/>
                <a:gd name="T15" fmla="*/ 45 h 119"/>
                <a:gd name="T16" fmla="*/ 43 w 120"/>
                <a:gd name="T17" fmla="*/ 69 h 119"/>
                <a:gd name="T18" fmla="*/ 77 w 120"/>
                <a:gd name="T19" fmla="*/ 59 h 119"/>
                <a:gd name="T20" fmla="*/ 79 w 120"/>
                <a:gd name="T21" fmla="*/ 35 h 119"/>
                <a:gd name="T22" fmla="*/ 77 w 120"/>
                <a:gd name="T23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19">
                  <a:moveTo>
                    <a:pt x="103" y="95"/>
                  </a:moveTo>
                  <a:cubicBezTo>
                    <a:pt x="120" y="77"/>
                    <a:pt x="114" y="49"/>
                    <a:pt x="100" y="31"/>
                  </a:cubicBezTo>
                  <a:cubicBezTo>
                    <a:pt x="81" y="6"/>
                    <a:pt x="55" y="0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0" y="21"/>
                    <a:pt x="19" y="65"/>
                    <a:pt x="32" y="82"/>
                  </a:cubicBezTo>
                  <a:cubicBezTo>
                    <a:pt x="48" y="106"/>
                    <a:pt x="80" y="119"/>
                    <a:pt x="103" y="95"/>
                  </a:cubicBezTo>
                  <a:close/>
                  <a:moveTo>
                    <a:pt x="43" y="69"/>
                  </a:moveTo>
                  <a:cubicBezTo>
                    <a:pt x="32" y="66"/>
                    <a:pt x="33" y="46"/>
                    <a:pt x="45" y="45"/>
                  </a:cubicBezTo>
                  <a:cubicBezTo>
                    <a:pt x="61" y="43"/>
                    <a:pt x="62" y="73"/>
                    <a:pt x="43" y="69"/>
                  </a:cubicBezTo>
                  <a:close/>
                  <a:moveTo>
                    <a:pt x="77" y="59"/>
                  </a:moveTo>
                  <a:cubicBezTo>
                    <a:pt x="66" y="56"/>
                    <a:pt x="67" y="37"/>
                    <a:pt x="79" y="35"/>
                  </a:cubicBezTo>
                  <a:cubicBezTo>
                    <a:pt x="95" y="33"/>
                    <a:pt x="96" y="64"/>
                    <a:pt x="77" y="59"/>
                  </a:cubicBezTo>
                  <a:close/>
                </a:path>
              </a:pathLst>
            </a:custGeom>
            <a:solidFill>
              <a:srgbClr val="F4B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Freeform 696"/>
            <p:cNvSpPr>
              <a:spLocks noEditPoints="1"/>
            </p:cNvSpPr>
            <p:nvPr/>
          </p:nvSpPr>
          <p:spPr bwMode="auto">
            <a:xfrm>
              <a:off x="-7023161" y="-98199"/>
              <a:ext cx="1363663" cy="1401762"/>
            </a:xfrm>
            <a:custGeom>
              <a:avLst/>
              <a:gdLst>
                <a:gd name="T0" fmla="*/ 293 w 368"/>
                <a:gd name="T1" fmla="*/ 319 h 379"/>
                <a:gd name="T2" fmla="*/ 311 w 368"/>
                <a:gd name="T3" fmla="*/ 287 h 379"/>
                <a:gd name="T4" fmla="*/ 311 w 368"/>
                <a:gd name="T5" fmla="*/ 218 h 379"/>
                <a:gd name="T6" fmla="*/ 285 w 368"/>
                <a:gd name="T7" fmla="*/ 185 h 379"/>
                <a:gd name="T8" fmla="*/ 289 w 368"/>
                <a:gd name="T9" fmla="*/ 172 h 379"/>
                <a:gd name="T10" fmla="*/ 300 w 368"/>
                <a:gd name="T11" fmla="*/ 167 h 379"/>
                <a:gd name="T12" fmla="*/ 303 w 368"/>
                <a:gd name="T13" fmla="*/ 79 h 379"/>
                <a:gd name="T14" fmla="*/ 185 w 368"/>
                <a:gd name="T15" fmla="*/ 23 h 379"/>
                <a:gd name="T16" fmla="*/ 171 w 368"/>
                <a:gd name="T17" fmla="*/ 28 h 379"/>
                <a:gd name="T18" fmla="*/ 157 w 368"/>
                <a:gd name="T19" fmla="*/ 34 h 379"/>
                <a:gd name="T20" fmla="*/ 149 w 368"/>
                <a:gd name="T21" fmla="*/ 42 h 379"/>
                <a:gd name="T22" fmla="*/ 119 w 368"/>
                <a:gd name="T23" fmla="*/ 51 h 379"/>
                <a:gd name="T24" fmla="*/ 110 w 368"/>
                <a:gd name="T25" fmla="*/ 56 h 379"/>
                <a:gd name="T26" fmla="*/ 104 w 368"/>
                <a:gd name="T27" fmla="*/ 60 h 379"/>
                <a:gd name="T28" fmla="*/ 92 w 368"/>
                <a:gd name="T29" fmla="*/ 68 h 379"/>
                <a:gd name="T30" fmla="*/ 82 w 368"/>
                <a:gd name="T31" fmla="*/ 79 h 379"/>
                <a:gd name="T32" fmla="*/ 48 w 368"/>
                <a:gd name="T33" fmla="*/ 105 h 379"/>
                <a:gd name="T34" fmla="*/ 43 w 368"/>
                <a:gd name="T35" fmla="*/ 114 h 379"/>
                <a:gd name="T36" fmla="*/ 37 w 368"/>
                <a:gd name="T37" fmla="*/ 117 h 379"/>
                <a:gd name="T38" fmla="*/ 31 w 368"/>
                <a:gd name="T39" fmla="*/ 125 h 379"/>
                <a:gd name="T40" fmla="*/ 26 w 368"/>
                <a:gd name="T41" fmla="*/ 134 h 379"/>
                <a:gd name="T42" fmla="*/ 11 w 368"/>
                <a:gd name="T43" fmla="*/ 165 h 379"/>
                <a:gd name="T44" fmla="*/ 7 w 368"/>
                <a:gd name="T45" fmla="*/ 266 h 379"/>
                <a:gd name="T46" fmla="*/ 47 w 368"/>
                <a:gd name="T47" fmla="*/ 339 h 379"/>
                <a:gd name="T48" fmla="*/ 115 w 368"/>
                <a:gd name="T49" fmla="*/ 374 h 379"/>
                <a:gd name="T50" fmla="*/ 220 w 368"/>
                <a:gd name="T51" fmla="*/ 366 h 379"/>
                <a:gd name="T52" fmla="*/ 253 w 368"/>
                <a:gd name="T53" fmla="*/ 351 h 379"/>
                <a:gd name="T54" fmla="*/ 116 w 368"/>
                <a:gd name="T55" fmla="*/ 244 h 379"/>
                <a:gd name="T56" fmla="*/ 38 w 368"/>
                <a:gd name="T57" fmla="*/ 252 h 379"/>
                <a:gd name="T58" fmla="*/ 41 w 368"/>
                <a:gd name="T59" fmla="*/ 183 h 379"/>
                <a:gd name="T60" fmla="*/ 116 w 368"/>
                <a:gd name="T61" fmla="*/ 244 h 379"/>
                <a:gd name="T62" fmla="*/ 111 w 368"/>
                <a:gd name="T63" fmla="*/ 118 h 379"/>
                <a:gd name="T64" fmla="*/ 118 w 368"/>
                <a:gd name="T65" fmla="*/ 76 h 379"/>
                <a:gd name="T66" fmla="*/ 154 w 368"/>
                <a:gd name="T67" fmla="*/ 63 h 379"/>
                <a:gd name="T68" fmla="*/ 158 w 368"/>
                <a:gd name="T69" fmla="*/ 134 h 379"/>
                <a:gd name="T70" fmla="*/ 214 w 368"/>
                <a:gd name="T71" fmla="*/ 96 h 379"/>
                <a:gd name="T72" fmla="*/ 211 w 368"/>
                <a:gd name="T73" fmla="*/ 26 h 379"/>
                <a:gd name="T74" fmla="*/ 255 w 368"/>
                <a:gd name="T75" fmla="*/ 58 h 379"/>
                <a:gd name="T76" fmla="*/ 142 w 368"/>
                <a:gd name="T77" fmla="*/ 266 h 379"/>
                <a:gd name="T78" fmla="*/ 150 w 368"/>
                <a:gd name="T79" fmla="*/ 257 h 379"/>
                <a:gd name="T80" fmla="*/ 272 w 368"/>
                <a:gd name="T81" fmla="*/ 222 h 379"/>
                <a:gd name="T82" fmla="*/ 275 w 368"/>
                <a:gd name="T83" fmla="*/ 221 h 379"/>
                <a:gd name="T84" fmla="*/ 277 w 368"/>
                <a:gd name="T85" fmla="*/ 221 h 379"/>
                <a:gd name="T86" fmla="*/ 231 w 368"/>
                <a:gd name="T87" fmla="*/ 30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8" h="379">
                  <a:moveTo>
                    <a:pt x="273" y="338"/>
                  </a:moveTo>
                  <a:cubicBezTo>
                    <a:pt x="280" y="332"/>
                    <a:pt x="287" y="326"/>
                    <a:pt x="293" y="319"/>
                  </a:cubicBezTo>
                  <a:cubicBezTo>
                    <a:pt x="299" y="312"/>
                    <a:pt x="304" y="304"/>
                    <a:pt x="307" y="296"/>
                  </a:cubicBezTo>
                  <a:cubicBezTo>
                    <a:pt x="309" y="293"/>
                    <a:pt x="310" y="290"/>
                    <a:pt x="311" y="287"/>
                  </a:cubicBezTo>
                  <a:cubicBezTo>
                    <a:pt x="315" y="276"/>
                    <a:pt x="317" y="265"/>
                    <a:pt x="317" y="254"/>
                  </a:cubicBezTo>
                  <a:cubicBezTo>
                    <a:pt x="317" y="242"/>
                    <a:pt x="315" y="230"/>
                    <a:pt x="311" y="218"/>
                  </a:cubicBezTo>
                  <a:cubicBezTo>
                    <a:pt x="308" y="205"/>
                    <a:pt x="302" y="194"/>
                    <a:pt x="296" y="183"/>
                  </a:cubicBezTo>
                  <a:cubicBezTo>
                    <a:pt x="292" y="184"/>
                    <a:pt x="288" y="185"/>
                    <a:pt x="285" y="185"/>
                  </a:cubicBezTo>
                  <a:cubicBezTo>
                    <a:pt x="278" y="186"/>
                    <a:pt x="276" y="178"/>
                    <a:pt x="282" y="176"/>
                  </a:cubicBezTo>
                  <a:cubicBezTo>
                    <a:pt x="284" y="175"/>
                    <a:pt x="287" y="173"/>
                    <a:pt x="289" y="172"/>
                  </a:cubicBezTo>
                  <a:cubicBezTo>
                    <a:pt x="287" y="166"/>
                    <a:pt x="293" y="161"/>
                    <a:pt x="299" y="165"/>
                  </a:cubicBezTo>
                  <a:cubicBezTo>
                    <a:pt x="299" y="166"/>
                    <a:pt x="300" y="166"/>
                    <a:pt x="300" y="167"/>
                  </a:cubicBezTo>
                  <a:cubicBezTo>
                    <a:pt x="326" y="154"/>
                    <a:pt x="348" y="136"/>
                    <a:pt x="368" y="115"/>
                  </a:cubicBezTo>
                  <a:cubicBezTo>
                    <a:pt x="342" y="120"/>
                    <a:pt x="317" y="105"/>
                    <a:pt x="303" y="79"/>
                  </a:cubicBezTo>
                  <a:cubicBezTo>
                    <a:pt x="291" y="58"/>
                    <a:pt x="278" y="21"/>
                    <a:pt x="294" y="0"/>
                  </a:cubicBezTo>
                  <a:cubicBezTo>
                    <a:pt x="258" y="4"/>
                    <a:pt x="220" y="12"/>
                    <a:pt x="185" y="23"/>
                  </a:cubicBezTo>
                  <a:cubicBezTo>
                    <a:pt x="180" y="25"/>
                    <a:pt x="176" y="26"/>
                    <a:pt x="171" y="28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66" y="30"/>
                    <a:pt x="162" y="32"/>
                    <a:pt x="158" y="33"/>
                  </a:cubicBezTo>
                  <a:cubicBezTo>
                    <a:pt x="157" y="33"/>
                    <a:pt x="157" y="34"/>
                    <a:pt x="157" y="34"/>
                  </a:cubicBezTo>
                  <a:cubicBezTo>
                    <a:pt x="155" y="34"/>
                    <a:pt x="153" y="35"/>
                    <a:pt x="151" y="36"/>
                  </a:cubicBezTo>
                  <a:cubicBezTo>
                    <a:pt x="150" y="38"/>
                    <a:pt x="150" y="40"/>
                    <a:pt x="149" y="42"/>
                  </a:cubicBezTo>
                  <a:cubicBezTo>
                    <a:pt x="147" y="47"/>
                    <a:pt x="139" y="47"/>
                    <a:pt x="137" y="42"/>
                  </a:cubicBezTo>
                  <a:cubicBezTo>
                    <a:pt x="131" y="45"/>
                    <a:pt x="125" y="48"/>
                    <a:pt x="119" y="51"/>
                  </a:cubicBezTo>
                  <a:cubicBezTo>
                    <a:pt x="122" y="56"/>
                    <a:pt x="115" y="61"/>
                    <a:pt x="111" y="57"/>
                  </a:cubicBezTo>
                  <a:cubicBezTo>
                    <a:pt x="111" y="57"/>
                    <a:pt x="111" y="57"/>
                    <a:pt x="110" y="56"/>
                  </a:cubicBezTo>
                  <a:cubicBezTo>
                    <a:pt x="109" y="57"/>
                    <a:pt x="108" y="57"/>
                    <a:pt x="107" y="58"/>
                  </a:cubicBezTo>
                  <a:cubicBezTo>
                    <a:pt x="106" y="59"/>
                    <a:pt x="105" y="59"/>
                    <a:pt x="104" y="60"/>
                  </a:cubicBezTo>
                  <a:cubicBezTo>
                    <a:pt x="101" y="62"/>
                    <a:pt x="98" y="64"/>
                    <a:pt x="95" y="66"/>
                  </a:cubicBezTo>
                  <a:cubicBezTo>
                    <a:pt x="94" y="66"/>
                    <a:pt x="93" y="67"/>
                    <a:pt x="92" y="68"/>
                  </a:cubicBezTo>
                  <a:cubicBezTo>
                    <a:pt x="88" y="70"/>
                    <a:pt x="85" y="73"/>
                    <a:pt x="81" y="75"/>
                  </a:cubicBezTo>
                  <a:cubicBezTo>
                    <a:pt x="81" y="77"/>
                    <a:pt x="82" y="78"/>
                    <a:pt x="82" y="79"/>
                  </a:cubicBezTo>
                  <a:cubicBezTo>
                    <a:pt x="83" y="86"/>
                    <a:pt x="74" y="88"/>
                    <a:pt x="70" y="84"/>
                  </a:cubicBezTo>
                  <a:cubicBezTo>
                    <a:pt x="62" y="91"/>
                    <a:pt x="55" y="98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54" y="109"/>
                    <a:pt x="49" y="118"/>
                    <a:pt x="43" y="114"/>
                  </a:cubicBezTo>
                  <a:cubicBezTo>
                    <a:pt x="42" y="114"/>
                    <a:pt x="41" y="114"/>
                    <a:pt x="41" y="113"/>
                  </a:cubicBezTo>
                  <a:cubicBezTo>
                    <a:pt x="40" y="114"/>
                    <a:pt x="38" y="116"/>
                    <a:pt x="37" y="117"/>
                  </a:cubicBezTo>
                  <a:cubicBezTo>
                    <a:pt x="37" y="117"/>
                    <a:pt x="37" y="118"/>
                    <a:pt x="37" y="118"/>
                  </a:cubicBezTo>
                  <a:cubicBezTo>
                    <a:pt x="35" y="120"/>
                    <a:pt x="33" y="123"/>
                    <a:pt x="31" y="125"/>
                  </a:cubicBezTo>
                  <a:cubicBezTo>
                    <a:pt x="31" y="125"/>
                    <a:pt x="31" y="125"/>
                    <a:pt x="31" y="126"/>
                  </a:cubicBezTo>
                  <a:cubicBezTo>
                    <a:pt x="29" y="128"/>
                    <a:pt x="27" y="131"/>
                    <a:pt x="26" y="134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19" y="144"/>
                    <a:pt x="14" y="154"/>
                    <a:pt x="11" y="165"/>
                  </a:cubicBezTo>
                  <a:cubicBezTo>
                    <a:pt x="3" y="186"/>
                    <a:pt x="0" y="209"/>
                    <a:pt x="2" y="231"/>
                  </a:cubicBezTo>
                  <a:cubicBezTo>
                    <a:pt x="2" y="243"/>
                    <a:pt x="4" y="254"/>
                    <a:pt x="7" y="266"/>
                  </a:cubicBezTo>
                  <a:cubicBezTo>
                    <a:pt x="10" y="279"/>
                    <a:pt x="15" y="292"/>
                    <a:pt x="21" y="304"/>
                  </a:cubicBezTo>
                  <a:cubicBezTo>
                    <a:pt x="28" y="317"/>
                    <a:pt x="37" y="329"/>
                    <a:pt x="47" y="339"/>
                  </a:cubicBezTo>
                  <a:cubicBezTo>
                    <a:pt x="57" y="348"/>
                    <a:pt x="68" y="356"/>
                    <a:pt x="81" y="362"/>
                  </a:cubicBezTo>
                  <a:cubicBezTo>
                    <a:pt x="92" y="367"/>
                    <a:pt x="103" y="371"/>
                    <a:pt x="115" y="374"/>
                  </a:cubicBezTo>
                  <a:cubicBezTo>
                    <a:pt x="135" y="378"/>
                    <a:pt x="157" y="379"/>
                    <a:pt x="178" y="376"/>
                  </a:cubicBezTo>
                  <a:cubicBezTo>
                    <a:pt x="192" y="375"/>
                    <a:pt x="207" y="371"/>
                    <a:pt x="220" y="366"/>
                  </a:cubicBezTo>
                  <a:cubicBezTo>
                    <a:pt x="222" y="366"/>
                    <a:pt x="224" y="365"/>
                    <a:pt x="227" y="364"/>
                  </a:cubicBezTo>
                  <a:cubicBezTo>
                    <a:pt x="236" y="360"/>
                    <a:pt x="245" y="356"/>
                    <a:pt x="253" y="351"/>
                  </a:cubicBezTo>
                  <a:cubicBezTo>
                    <a:pt x="260" y="347"/>
                    <a:pt x="267" y="343"/>
                    <a:pt x="273" y="338"/>
                  </a:cubicBezTo>
                  <a:close/>
                  <a:moveTo>
                    <a:pt x="116" y="244"/>
                  </a:moveTo>
                  <a:cubicBezTo>
                    <a:pt x="112" y="256"/>
                    <a:pt x="104" y="267"/>
                    <a:pt x="92" y="272"/>
                  </a:cubicBezTo>
                  <a:cubicBezTo>
                    <a:pt x="72" y="279"/>
                    <a:pt x="50" y="268"/>
                    <a:pt x="38" y="252"/>
                  </a:cubicBezTo>
                  <a:cubicBezTo>
                    <a:pt x="29" y="241"/>
                    <a:pt x="24" y="222"/>
                    <a:pt x="27" y="206"/>
                  </a:cubicBezTo>
                  <a:cubicBezTo>
                    <a:pt x="29" y="197"/>
                    <a:pt x="33" y="188"/>
                    <a:pt x="41" y="183"/>
                  </a:cubicBezTo>
                  <a:cubicBezTo>
                    <a:pt x="57" y="172"/>
                    <a:pt x="81" y="175"/>
                    <a:pt x="97" y="185"/>
                  </a:cubicBezTo>
                  <a:cubicBezTo>
                    <a:pt x="117" y="198"/>
                    <a:pt x="124" y="221"/>
                    <a:pt x="116" y="244"/>
                  </a:cubicBezTo>
                  <a:close/>
                  <a:moveTo>
                    <a:pt x="158" y="134"/>
                  </a:moveTo>
                  <a:cubicBezTo>
                    <a:pt x="140" y="143"/>
                    <a:pt x="119" y="137"/>
                    <a:pt x="111" y="118"/>
                  </a:cubicBezTo>
                  <a:cubicBezTo>
                    <a:pt x="107" y="110"/>
                    <a:pt x="107" y="100"/>
                    <a:pt x="110" y="91"/>
                  </a:cubicBezTo>
                  <a:cubicBezTo>
                    <a:pt x="112" y="86"/>
                    <a:pt x="114" y="81"/>
                    <a:pt x="118" y="76"/>
                  </a:cubicBezTo>
                  <a:cubicBezTo>
                    <a:pt x="121" y="73"/>
                    <a:pt x="124" y="69"/>
                    <a:pt x="128" y="66"/>
                  </a:cubicBezTo>
                  <a:cubicBezTo>
                    <a:pt x="136" y="61"/>
                    <a:pt x="145" y="59"/>
                    <a:pt x="154" y="63"/>
                  </a:cubicBezTo>
                  <a:cubicBezTo>
                    <a:pt x="165" y="67"/>
                    <a:pt x="173" y="78"/>
                    <a:pt x="176" y="89"/>
                  </a:cubicBezTo>
                  <a:cubicBezTo>
                    <a:pt x="181" y="107"/>
                    <a:pt x="175" y="126"/>
                    <a:pt x="158" y="134"/>
                  </a:cubicBezTo>
                  <a:close/>
                  <a:moveTo>
                    <a:pt x="255" y="58"/>
                  </a:moveTo>
                  <a:cubicBezTo>
                    <a:pt x="256" y="79"/>
                    <a:pt x="235" y="97"/>
                    <a:pt x="214" y="96"/>
                  </a:cubicBezTo>
                  <a:cubicBezTo>
                    <a:pt x="186" y="94"/>
                    <a:pt x="176" y="57"/>
                    <a:pt x="194" y="37"/>
                  </a:cubicBezTo>
                  <a:cubicBezTo>
                    <a:pt x="199" y="32"/>
                    <a:pt x="204" y="28"/>
                    <a:pt x="211" y="26"/>
                  </a:cubicBezTo>
                  <a:cubicBezTo>
                    <a:pt x="218" y="24"/>
                    <a:pt x="226" y="24"/>
                    <a:pt x="233" y="27"/>
                  </a:cubicBezTo>
                  <a:cubicBezTo>
                    <a:pt x="246" y="33"/>
                    <a:pt x="255" y="45"/>
                    <a:pt x="255" y="58"/>
                  </a:cubicBezTo>
                  <a:close/>
                  <a:moveTo>
                    <a:pt x="231" y="306"/>
                  </a:moveTo>
                  <a:cubicBezTo>
                    <a:pt x="195" y="317"/>
                    <a:pt x="158" y="301"/>
                    <a:pt x="142" y="266"/>
                  </a:cubicBezTo>
                  <a:cubicBezTo>
                    <a:pt x="141" y="263"/>
                    <a:pt x="142" y="261"/>
                    <a:pt x="144" y="259"/>
                  </a:cubicBezTo>
                  <a:cubicBezTo>
                    <a:pt x="145" y="258"/>
                    <a:pt x="148" y="256"/>
                    <a:pt x="150" y="257"/>
                  </a:cubicBezTo>
                  <a:cubicBezTo>
                    <a:pt x="172" y="260"/>
                    <a:pt x="193" y="262"/>
                    <a:pt x="215" y="256"/>
                  </a:cubicBezTo>
                  <a:cubicBezTo>
                    <a:pt x="236" y="250"/>
                    <a:pt x="255" y="236"/>
                    <a:pt x="272" y="222"/>
                  </a:cubicBezTo>
                  <a:cubicBezTo>
                    <a:pt x="273" y="221"/>
                    <a:pt x="274" y="221"/>
                    <a:pt x="275" y="221"/>
                  </a:cubicBezTo>
                  <a:cubicBezTo>
                    <a:pt x="275" y="221"/>
                    <a:pt x="275" y="221"/>
                    <a:pt x="275" y="221"/>
                  </a:cubicBezTo>
                  <a:cubicBezTo>
                    <a:pt x="275" y="221"/>
                    <a:pt x="275" y="221"/>
                    <a:pt x="275" y="221"/>
                  </a:cubicBezTo>
                  <a:cubicBezTo>
                    <a:pt x="276" y="221"/>
                    <a:pt x="277" y="221"/>
                    <a:pt x="277" y="221"/>
                  </a:cubicBezTo>
                  <a:cubicBezTo>
                    <a:pt x="280" y="220"/>
                    <a:pt x="283" y="222"/>
                    <a:pt x="284" y="225"/>
                  </a:cubicBezTo>
                  <a:cubicBezTo>
                    <a:pt x="291" y="263"/>
                    <a:pt x="267" y="294"/>
                    <a:pt x="231" y="306"/>
                  </a:cubicBezTo>
                  <a:close/>
                </a:path>
              </a:pathLst>
            </a:custGeom>
            <a:solidFill>
              <a:srgbClr val="F4B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697"/>
            <p:cNvSpPr>
              <a:spLocks/>
            </p:cNvSpPr>
            <p:nvPr/>
          </p:nvSpPr>
          <p:spPr bwMode="auto">
            <a:xfrm>
              <a:off x="-5845236" y="43089"/>
              <a:ext cx="111125" cy="111125"/>
            </a:xfrm>
            <a:custGeom>
              <a:avLst/>
              <a:gdLst>
                <a:gd name="T0" fmla="*/ 11 w 30"/>
                <a:gd name="T1" fmla="*/ 26 h 30"/>
                <a:gd name="T2" fmla="*/ 13 w 30"/>
                <a:gd name="T3" fmla="*/ 2 h 30"/>
                <a:gd name="T4" fmla="*/ 11 w 30"/>
                <a:gd name="T5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0">
                  <a:moveTo>
                    <a:pt x="11" y="26"/>
                  </a:moveTo>
                  <a:cubicBezTo>
                    <a:pt x="0" y="23"/>
                    <a:pt x="1" y="3"/>
                    <a:pt x="13" y="2"/>
                  </a:cubicBezTo>
                  <a:cubicBezTo>
                    <a:pt x="29" y="0"/>
                    <a:pt x="30" y="30"/>
                    <a:pt x="11" y="26"/>
                  </a:cubicBezTo>
                  <a:close/>
                </a:path>
              </a:pathLst>
            </a:custGeom>
            <a:solidFill>
              <a:srgbClr val="D66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98"/>
            <p:cNvSpPr>
              <a:spLocks/>
            </p:cNvSpPr>
            <p:nvPr/>
          </p:nvSpPr>
          <p:spPr bwMode="auto">
            <a:xfrm>
              <a:off x="-5718236" y="4989"/>
              <a:ext cx="111125" cy="115887"/>
            </a:xfrm>
            <a:custGeom>
              <a:avLst/>
              <a:gdLst>
                <a:gd name="T0" fmla="*/ 13 w 30"/>
                <a:gd name="T1" fmla="*/ 2 h 31"/>
                <a:gd name="T2" fmla="*/ 11 w 30"/>
                <a:gd name="T3" fmla="*/ 26 h 31"/>
                <a:gd name="T4" fmla="*/ 13 w 30"/>
                <a:gd name="T5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1">
                  <a:moveTo>
                    <a:pt x="13" y="2"/>
                  </a:moveTo>
                  <a:cubicBezTo>
                    <a:pt x="29" y="0"/>
                    <a:pt x="30" y="31"/>
                    <a:pt x="11" y="26"/>
                  </a:cubicBezTo>
                  <a:cubicBezTo>
                    <a:pt x="0" y="23"/>
                    <a:pt x="1" y="4"/>
                    <a:pt x="13" y="2"/>
                  </a:cubicBezTo>
                  <a:close/>
                </a:path>
              </a:pathLst>
            </a:custGeom>
            <a:solidFill>
              <a:srgbClr val="D663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99"/>
            <p:cNvSpPr>
              <a:spLocks noEditPoints="1"/>
            </p:cNvSpPr>
            <p:nvPr/>
          </p:nvSpPr>
          <p:spPr bwMode="auto">
            <a:xfrm>
              <a:off x="-7089836" y="-309336"/>
              <a:ext cx="1619250" cy="1668462"/>
            </a:xfrm>
            <a:custGeom>
              <a:avLst/>
              <a:gdLst>
                <a:gd name="T0" fmla="*/ 323 w 437"/>
                <a:gd name="T1" fmla="*/ 383 h 451"/>
                <a:gd name="T2" fmla="*/ 348 w 437"/>
                <a:gd name="T3" fmla="*/ 313 h 451"/>
                <a:gd name="T4" fmla="*/ 421 w 437"/>
                <a:gd name="T5" fmla="*/ 155 h 451"/>
                <a:gd name="T6" fmla="*/ 327 w 437"/>
                <a:gd name="T7" fmla="*/ 41 h 451"/>
                <a:gd name="T8" fmla="*/ 186 w 437"/>
                <a:gd name="T9" fmla="*/ 73 h 451"/>
                <a:gd name="T10" fmla="*/ 172 w 437"/>
                <a:gd name="T11" fmla="*/ 69 h 451"/>
                <a:gd name="T12" fmla="*/ 93 w 437"/>
                <a:gd name="T13" fmla="*/ 28 h 451"/>
                <a:gd name="T14" fmla="*/ 112 w 437"/>
                <a:gd name="T15" fmla="*/ 108 h 451"/>
                <a:gd name="T16" fmla="*/ 98 w 437"/>
                <a:gd name="T17" fmla="*/ 117 h 451"/>
                <a:gd name="T18" fmla="*/ 66 w 437"/>
                <a:gd name="T19" fmla="*/ 77 h 451"/>
                <a:gd name="T20" fmla="*/ 20 w 437"/>
                <a:gd name="T21" fmla="*/ 139 h 451"/>
                <a:gd name="T22" fmla="*/ 6 w 437"/>
                <a:gd name="T23" fmla="*/ 288 h 451"/>
                <a:gd name="T24" fmla="*/ 56 w 437"/>
                <a:gd name="T25" fmla="*/ 409 h 451"/>
                <a:gd name="T26" fmla="*/ 89 w 437"/>
                <a:gd name="T27" fmla="*/ 431 h 451"/>
                <a:gd name="T28" fmla="*/ 244 w 437"/>
                <a:gd name="T29" fmla="*/ 437 h 451"/>
                <a:gd name="T30" fmla="*/ 301 w 437"/>
                <a:gd name="T31" fmla="*/ 405 h 451"/>
                <a:gd name="T32" fmla="*/ 55 w 437"/>
                <a:gd name="T33" fmla="*/ 155 h 451"/>
                <a:gd name="T34" fmla="*/ 22 w 437"/>
                <a:gd name="T35" fmla="*/ 82 h 451"/>
                <a:gd name="T36" fmla="*/ 83 w 437"/>
                <a:gd name="T37" fmla="*/ 129 h 451"/>
                <a:gd name="T38" fmla="*/ 131 w 437"/>
                <a:gd name="T39" fmla="*/ 22 h 451"/>
                <a:gd name="T40" fmla="*/ 130 w 437"/>
                <a:gd name="T41" fmla="*/ 98 h 451"/>
                <a:gd name="T42" fmla="*/ 112 w 437"/>
                <a:gd name="T43" fmla="*/ 23 h 451"/>
                <a:gd name="T44" fmla="*/ 112 w 437"/>
                <a:gd name="T45" fmla="*/ 23 h 451"/>
                <a:gd name="T46" fmla="*/ 115 w 437"/>
                <a:gd name="T47" fmla="*/ 21 h 451"/>
                <a:gd name="T48" fmla="*/ 118 w 437"/>
                <a:gd name="T49" fmla="*/ 20 h 451"/>
                <a:gd name="T50" fmla="*/ 119 w 437"/>
                <a:gd name="T51" fmla="*/ 20 h 451"/>
                <a:gd name="T52" fmla="*/ 124 w 437"/>
                <a:gd name="T53" fmla="*/ 20 h 451"/>
                <a:gd name="T54" fmla="*/ 131 w 437"/>
                <a:gd name="T55" fmla="*/ 22 h 451"/>
                <a:gd name="T56" fmla="*/ 336 w 437"/>
                <a:gd name="T57" fmla="*/ 134 h 451"/>
                <a:gd name="T58" fmla="*/ 404 w 437"/>
                <a:gd name="T59" fmla="*/ 83 h 451"/>
                <a:gd name="T60" fmla="*/ 291 w 437"/>
                <a:gd name="T61" fmla="*/ 395 h 451"/>
                <a:gd name="T62" fmla="*/ 238 w 437"/>
                <a:gd name="T63" fmla="*/ 423 h 451"/>
                <a:gd name="T64" fmla="*/ 99 w 437"/>
                <a:gd name="T65" fmla="*/ 419 h 451"/>
                <a:gd name="T66" fmla="*/ 25 w 437"/>
                <a:gd name="T67" fmla="*/ 323 h 451"/>
                <a:gd name="T68" fmla="*/ 44 w 437"/>
                <a:gd name="T69" fmla="*/ 191 h 451"/>
                <a:gd name="T70" fmla="*/ 49 w 437"/>
                <a:gd name="T71" fmla="*/ 182 h 451"/>
                <a:gd name="T72" fmla="*/ 59 w 437"/>
                <a:gd name="T73" fmla="*/ 170 h 451"/>
                <a:gd name="T74" fmla="*/ 66 w 437"/>
                <a:gd name="T75" fmla="*/ 162 h 451"/>
                <a:gd name="T76" fmla="*/ 99 w 437"/>
                <a:gd name="T77" fmla="*/ 132 h 451"/>
                <a:gd name="T78" fmla="*/ 122 w 437"/>
                <a:gd name="T79" fmla="*/ 117 h 451"/>
                <a:gd name="T80" fmla="*/ 129 w 437"/>
                <a:gd name="T81" fmla="*/ 114 h 451"/>
                <a:gd name="T82" fmla="*/ 167 w 437"/>
                <a:gd name="T83" fmla="*/ 99 h 451"/>
                <a:gd name="T84" fmla="*/ 176 w 437"/>
                <a:gd name="T85" fmla="*/ 90 h 451"/>
                <a:gd name="T86" fmla="*/ 203 w 437"/>
                <a:gd name="T87" fmla="*/ 80 h 451"/>
                <a:gd name="T88" fmla="*/ 386 w 437"/>
                <a:gd name="T89" fmla="*/ 172 h 451"/>
                <a:gd name="T90" fmla="*/ 307 w 437"/>
                <a:gd name="T91" fmla="*/ 229 h 451"/>
                <a:gd name="T92" fmla="*/ 314 w 437"/>
                <a:gd name="T93" fmla="*/ 240 h 451"/>
                <a:gd name="T94" fmla="*/ 329 w 437"/>
                <a:gd name="T95" fmla="*/ 344 h 451"/>
                <a:gd name="T96" fmla="*/ 291 w 437"/>
                <a:gd name="T97" fmla="*/ 39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7" h="451">
                  <a:moveTo>
                    <a:pt x="302" y="404"/>
                  </a:moveTo>
                  <a:cubicBezTo>
                    <a:pt x="306" y="401"/>
                    <a:pt x="309" y="398"/>
                    <a:pt x="312" y="395"/>
                  </a:cubicBezTo>
                  <a:cubicBezTo>
                    <a:pt x="316" y="391"/>
                    <a:pt x="319" y="387"/>
                    <a:pt x="323" y="383"/>
                  </a:cubicBezTo>
                  <a:cubicBezTo>
                    <a:pt x="329" y="375"/>
                    <a:pt x="334" y="367"/>
                    <a:pt x="338" y="358"/>
                  </a:cubicBezTo>
                  <a:cubicBezTo>
                    <a:pt x="340" y="355"/>
                    <a:pt x="341" y="351"/>
                    <a:pt x="343" y="347"/>
                  </a:cubicBezTo>
                  <a:cubicBezTo>
                    <a:pt x="347" y="336"/>
                    <a:pt x="348" y="324"/>
                    <a:pt x="348" y="313"/>
                  </a:cubicBezTo>
                  <a:cubicBezTo>
                    <a:pt x="349" y="299"/>
                    <a:pt x="346" y="286"/>
                    <a:pt x="342" y="273"/>
                  </a:cubicBezTo>
                  <a:cubicBezTo>
                    <a:pt x="338" y="260"/>
                    <a:pt x="332" y="248"/>
                    <a:pt x="325" y="236"/>
                  </a:cubicBezTo>
                  <a:cubicBezTo>
                    <a:pt x="364" y="221"/>
                    <a:pt x="398" y="186"/>
                    <a:pt x="421" y="155"/>
                  </a:cubicBezTo>
                  <a:cubicBezTo>
                    <a:pt x="422" y="154"/>
                    <a:pt x="422" y="153"/>
                    <a:pt x="422" y="151"/>
                  </a:cubicBezTo>
                  <a:cubicBezTo>
                    <a:pt x="437" y="132"/>
                    <a:pt x="433" y="103"/>
                    <a:pt x="421" y="82"/>
                  </a:cubicBezTo>
                  <a:cubicBezTo>
                    <a:pt x="403" y="51"/>
                    <a:pt x="362" y="30"/>
                    <a:pt x="327" y="41"/>
                  </a:cubicBezTo>
                  <a:cubicBezTo>
                    <a:pt x="326" y="42"/>
                    <a:pt x="325" y="42"/>
                    <a:pt x="325" y="42"/>
                  </a:cubicBezTo>
                  <a:cubicBezTo>
                    <a:pt x="281" y="48"/>
                    <a:pt x="238" y="56"/>
                    <a:pt x="196" y="70"/>
                  </a:cubicBezTo>
                  <a:cubicBezTo>
                    <a:pt x="193" y="71"/>
                    <a:pt x="189" y="72"/>
                    <a:pt x="186" y="73"/>
                  </a:cubicBezTo>
                  <a:cubicBezTo>
                    <a:pt x="184" y="74"/>
                    <a:pt x="183" y="74"/>
                    <a:pt x="181" y="75"/>
                  </a:cubicBezTo>
                  <a:cubicBezTo>
                    <a:pt x="178" y="76"/>
                    <a:pt x="174" y="78"/>
                    <a:pt x="171" y="79"/>
                  </a:cubicBezTo>
                  <a:cubicBezTo>
                    <a:pt x="171" y="75"/>
                    <a:pt x="172" y="72"/>
                    <a:pt x="172" y="69"/>
                  </a:cubicBezTo>
                  <a:cubicBezTo>
                    <a:pt x="172" y="61"/>
                    <a:pt x="170" y="52"/>
                    <a:pt x="168" y="45"/>
                  </a:cubicBezTo>
                  <a:cubicBezTo>
                    <a:pt x="164" y="32"/>
                    <a:pt x="156" y="20"/>
                    <a:pt x="145" y="13"/>
                  </a:cubicBezTo>
                  <a:cubicBezTo>
                    <a:pt x="126" y="0"/>
                    <a:pt x="99" y="5"/>
                    <a:pt x="93" y="28"/>
                  </a:cubicBezTo>
                  <a:cubicBezTo>
                    <a:pt x="90" y="40"/>
                    <a:pt x="93" y="52"/>
                    <a:pt x="97" y="63"/>
                  </a:cubicBezTo>
                  <a:cubicBezTo>
                    <a:pt x="102" y="78"/>
                    <a:pt x="111" y="91"/>
                    <a:pt x="120" y="103"/>
                  </a:cubicBezTo>
                  <a:cubicBezTo>
                    <a:pt x="118" y="105"/>
                    <a:pt x="115" y="106"/>
                    <a:pt x="112" y="108"/>
                  </a:cubicBezTo>
                  <a:cubicBezTo>
                    <a:pt x="112" y="108"/>
                    <a:pt x="112" y="108"/>
                    <a:pt x="111" y="109"/>
                  </a:cubicBezTo>
                  <a:cubicBezTo>
                    <a:pt x="107" y="111"/>
                    <a:pt x="103" y="114"/>
                    <a:pt x="99" y="117"/>
                  </a:cubicBezTo>
                  <a:cubicBezTo>
                    <a:pt x="99" y="117"/>
                    <a:pt x="98" y="117"/>
                    <a:pt x="98" y="117"/>
                  </a:cubicBezTo>
                  <a:cubicBezTo>
                    <a:pt x="97" y="118"/>
                    <a:pt x="96" y="119"/>
                    <a:pt x="95" y="119"/>
                  </a:cubicBezTo>
                  <a:cubicBezTo>
                    <a:pt x="92" y="112"/>
                    <a:pt x="89" y="106"/>
                    <a:pt x="85" y="99"/>
                  </a:cubicBezTo>
                  <a:cubicBezTo>
                    <a:pt x="80" y="91"/>
                    <a:pt x="74" y="83"/>
                    <a:pt x="66" y="77"/>
                  </a:cubicBezTo>
                  <a:cubicBezTo>
                    <a:pt x="55" y="67"/>
                    <a:pt x="40" y="61"/>
                    <a:pt x="25" y="65"/>
                  </a:cubicBezTo>
                  <a:cubicBezTo>
                    <a:pt x="13" y="68"/>
                    <a:pt x="4" y="79"/>
                    <a:pt x="2" y="91"/>
                  </a:cubicBezTo>
                  <a:cubicBezTo>
                    <a:pt x="0" y="109"/>
                    <a:pt x="9" y="125"/>
                    <a:pt x="20" y="139"/>
                  </a:cubicBezTo>
                  <a:cubicBezTo>
                    <a:pt x="28" y="148"/>
                    <a:pt x="38" y="156"/>
                    <a:pt x="48" y="163"/>
                  </a:cubicBezTo>
                  <a:cubicBezTo>
                    <a:pt x="33" y="182"/>
                    <a:pt x="22" y="203"/>
                    <a:pt x="15" y="226"/>
                  </a:cubicBezTo>
                  <a:cubicBezTo>
                    <a:pt x="9" y="246"/>
                    <a:pt x="6" y="267"/>
                    <a:pt x="6" y="288"/>
                  </a:cubicBezTo>
                  <a:cubicBezTo>
                    <a:pt x="7" y="301"/>
                    <a:pt x="8" y="314"/>
                    <a:pt x="11" y="327"/>
                  </a:cubicBezTo>
                  <a:cubicBezTo>
                    <a:pt x="14" y="342"/>
                    <a:pt x="19" y="357"/>
                    <a:pt x="27" y="370"/>
                  </a:cubicBezTo>
                  <a:cubicBezTo>
                    <a:pt x="34" y="385"/>
                    <a:pt x="44" y="398"/>
                    <a:pt x="56" y="409"/>
                  </a:cubicBezTo>
                  <a:cubicBezTo>
                    <a:pt x="56" y="409"/>
                    <a:pt x="57" y="409"/>
                    <a:pt x="57" y="409"/>
                  </a:cubicBezTo>
                  <a:cubicBezTo>
                    <a:pt x="60" y="413"/>
                    <a:pt x="64" y="416"/>
                    <a:pt x="68" y="419"/>
                  </a:cubicBezTo>
                  <a:cubicBezTo>
                    <a:pt x="75" y="423"/>
                    <a:pt x="81" y="428"/>
                    <a:pt x="89" y="431"/>
                  </a:cubicBezTo>
                  <a:cubicBezTo>
                    <a:pt x="103" y="439"/>
                    <a:pt x="119" y="444"/>
                    <a:pt x="134" y="447"/>
                  </a:cubicBezTo>
                  <a:cubicBezTo>
                    <a:pt x="155" y="450"/>
                    <a:pt x="177" y="451"/>
                    <a:pt x="198" y="448"/>
                  </a:cubicBezTo>
                  <a:cubicBezTo>
                    <a:pt x="213" y="446"/>
                    <a:pt x="229" y="442"/>
                    <a:pt x="244" y="437"/>
                  </a:cubicBezTo>
                  <a:cubicBezTo>
                    <a:pt x="246" y="436"/>
                    <a:pt x="247" y="436"/>
                    <a:pt x="249" y="435"/>
                  </a:cubicBezTo>
                  <a:cubicBezTo>
                    <a:pt x="259" y="431"/>
                    <a:pt x="269" y="426"/>
                    <a:pt x="279" y="421"/>
                  </a:cubicBezTo>
                  <a:cubicBezTo>
                    <a:pt x="286" y="416"/>
                    <a:pt x="294" y="411"/>
                    <a:pt x="301" y="405"/>
                  </a:cubicBezTo>
                  <a:cubicBezTo>
                    <a:pt x="301" y="405"/>
                    <a:pt x="302" y="405"/>
                    <a:pt x="302" y="404"/>
                  </a:cubicBezTo>
                  <a:close/>
                  <a:moveTo>
                    <a:pt x="83" y="129"/>
                  </a:moveTo>
                  <a:cubicBezTo>
                    <a:pt x="73" y="137"/>
                    <a:pt x="64" y="145"/>
                    <a:pt x="55" y="155"/>
                  </a:cubicBezTo>
                  <a:cubicBezTo>
                    <a:pt x="40" y="143"/>
                    <a:pt x="25" y="129"/>
                    <a:pt x="18" y="111"/>
                  </a:cubicBezTo>
                  <a:cubicBezTo>
                    <a:pt x="16" y="105"/>
                    <a:pt x="15" y="98"/>
                    <a:pt x="16" y="93"/>
                  </a:cubicBezTo>
                  <a:cubicBezTo>
                    <a:pt x="17" y="88"/>
                    <a:pt x="20" y="84"/>
                    <a:pt x="22" y="82"/>
                  </a:cubicBezTo>
                  <a:cubicBezTo>
                    <a:pt x="27" y="78"/>
                    <a:pt x="30" y="78"/>
                    <a:pt x="35" y="78"/>
                  </a:cubicBezTo>
                  <a:cubicBezTo>
                    <a:pt x="41" y="78"/>
                    <a:pt x="47" y="81"/>
                    <a:pt x="52" y="84"/>
                  </a:cubicBezTo>
                  <a:cubicBezTo>
                    <a:pt x="68" y="94"/>
                    <a:pt x="76" y="112"/>
                    <a:pt x="83" y="129"/>
                  </a:cubicBezTo>
                  <a:close/>
                  <a:moveTo>
                    <a:pt x="131" y="22"/>
                  </a:moveTo>
                  <a:cubicBezTo>
                    <a:pt x="131" y="22"/>
                    <a:pt x="131" y="22"/>
                    <a:pt x="131" y="22"/>
                  </a:cubicBezTo>
                  <a:cubicBezTo>
                    <a:pt x="131" y="22"/>
                    <a:pt x="131" y="22"/>
                    <a:pt x="131" y="22"/>
                  </a:cubicBezTo>
                  <a:close/>
                  <a:moveTo>
                    <a:pt x="157" y="66"/>
                  </a:moveTo>
                  <a:cubicBezTo>
                    <a:pt x="157" y="73"/>
                    <a:pt x="156" y="79"/>
                    <a:pt x="155" y="85"/>
                  </a:cubicBezTo>
                  <a:cubicBezTo>
                    <a:pt x="147" y="89"/>
                    <a:pt x="139" y="93"/>
                    <a:pt x="130" y="98"/>
                  </a:cubicBezTo>
                  <a:cubicBezTo>
                    <a:pt x="120" y="83"/>
                    <a:pt x="111" y="67"/>
                    <a:pt x="107" y="49"/>
                  </a:cubicBezTo>
                  <a:cubicBezTo>
                    <a:pt x="106" y="43"/>
                    <a:pt x="106" y="37"/>
                    <a:pt x="107" y="32"/>
                  </a:cubicBezTo>
                  <a:cubicBezTo>
                    <a:pt x="108" y="28"/>
                    <a:pt x="109" y="26"/>
                    <a:pt x="112" y="23"/>
                  </a:cubicBezTo>
                  <a:cubicBezTo>
                    <a:pt x="111" y="24"/>
                    <a:pt x="113" y="22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2"/>
                    <a:pt x="113" y="22"/>
                  </a:cubicBezTo>
                  <a:cubicBezTo>
                    <a:pt x="114" y="22"/>
                    <a:pt x="114" y="22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3" y="22"/>
                    <a:pt x="116" y="21"/>
                    <a:pt x="115" y="21"/>
                  </a:cubicBezTo>
                  <a:cubicBezTo>
                    <a:pt x="116" y="21"/>
                    <a:pt x="117" y="21"/>
                    <a:pt x="118" y="20"/>
                  </a:cubicBezTo>
                  <a:cubicBezTo>
                    <a:pt x="118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20" y="20"/>
                    <a:pt x="119" y="20"/>
                  </a:cubicBezTo>
                  <a:cubicBezTo>
                    <a:pt x="119" y="20"/>
                    <a:pt x="120" y="20"/>
                    <a:pt x="120" y="20"/>
                  </a:cubicBezTo>
                  <a:cubicBezTo>
                    <a:pt x="121" y="20"/>
                    <a:pt x="122" y="20"/>
                    <a:pt x="123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20"/>
                    <a:pt x="124" y="20"/>
                    <a:pt x="125" y="20"/>
                  </a:cubicBezTo>
                  <a:cubicBezTo>
                    <a:pt x="126" y="20"/>
                    <a:pt x="127" y="20"/>
                    <a:pt x="128" y="21"/>
                  </a:cubicBezTo>
                  <a:cubicBezTo>
                    <a:pt x="129" y="21"/>
                    <a:pt x="131" y="22"/>
                    <a:pt x="131" y="22"/>
                  </a:cubicBezTo>
                  <a:cubicBezTo>
                    <a:pt x="141" y="26"/>
                    <a:pt x="148" y="34"/>
                    <a:pt x="152" y="44"/>
                  </a:cubicBezTo>
                  <a:cubicBezTo>
                    <a:pt x="155" y="51"/>
                    <a:pt x="157" y="58"/>
                    <a:pt x="157" y="66"/>
                  </a:cubicBezTo>
                  <a:close/>
                  <a:moveTo>
                    <a:pt x="336" y="134"/>
                  </a:moveTo>
                  <a:cubicBezTo>
                    <a:pt x="323" y="117"/>
                    <a:pt x="304" y="73"/>
                    <a:pt x="328" y="56"/>
                  </a:cubicBezTo>
                  <a:cubicBezTo>
                    <a:pt x="328" y="56"/>
                    <a:pt x="329" y="55"/>
                    <a:pt x="329" y="55"/>
                  </a:cubicBezTo>
                  <a:cubicBezTo>
                    <a:pt x="359" y="52"/>
                    <a:pt x="385" y="58"/>
                    <a:pt x="404" y="83"/>
                  </a:cubicBezTo>
                  <a:cubicBezTo>
                    <a:pt x="418" y="101"/>
                    <a:pt x="424" y="129"/>
                    <a:pt x="407" y="147"/>
                  </a:cubicBezTo>
                  <a:cubicBezTo>
                    <a:pt x="384" y="171"/>
                    <a:pt x="352" y="158"/>
                    <a:pt x="336" y="134"/>
                  </a:cubicBezTo>
                  <a:close/>
                  <a:moveTo>
                    <a:pt x="291" y="395"/>
                  </a:moveTo>
                  <a:cubicBezTo>
                    <a:pt x="285" y="400"/>
                    <a:pt x="278" y="404"/>
                    <a:pt x="271" y="408"/>
                  </a:cubicBezTo>
                  <a:cubicBezTo>
                    <a:pt x="263" y="413"/>
                    <a:pt x="254" y="417"/>
                    <a:pt x="245" y="421"/>
                  </a:cubicBezTo>
                  <a:cubicBezTo>
                    <a:pt x="242" y="422"/>
                    <a:pt x="240" y="423"/>
                    <a:pt x="238" y="423"/>
                  </a:cubicBezTo>
                  <a:cubicBezTo>
                    <a:pt x="225" y="428"/>
                    <a:pt x="210" y="432"/>
                    <a:pt x="196" y="433"/>
                  </a:cubicBezTo>
                  <a:cubicBezTo>
                    <a:pt x="175" y="436"/>
                    <a:pt x="153" y="435"/>
                    <a:pt x="133" y="431"/>
                  </a:cubicBezTo>
                  <a:cubicBezTo>
                    <a:pt x="121" y="428"/>
                    <a:pt x="110" y="424"/>
                    <a:pt x="99" y="419"/>
                  </a:cubicBezTo>
                  <a:cubicBezTo>
                    <a:pt x="86" y="413"/>
                    <a:pt x="75" y="405"/>
                    <a:pt x="65" y="396"/>
                  </a:cubicBezTo>
                  <a:cubicBezTo>
                    <a:pt x="55" y="386"/>
                    <a:pt x="46" y="374"/>
                    <a:pt x="39" y="361"/>
                  </a:cubicBezTo>
                  <a:cubicBezTo>
                    <a:pt x="33" y="349"/>
                    <a:pt x="28" y="336"/>
                    <a:pt x="25" y="323"/>
                  </a:cubicBezTo>
                  <a:cubicBezTo>
                    <a:pt x="22" y="311"/>
                    <a:pt x="20" y="300"/>
                    <a:pt x="20" y="288"/>
                  </a:cubicBezTo>
                  <a:cubicBezTo>
                    <a:pt x="18" y="266"/>
                    <a:pt x="21" y="243"/>
                    <a:pt x="29" y="222"/>
                  </a:cubicBezTo>
                  <a:cubicBezTo>
                    <a:pt x="32" y="211"/>
                    <a:pt x="37" y="201"/>
                    <a:pt x="44" y="191"/>
                  </a:cubicBezTo>
                  <a:cubicBezTo>
                    <a:pt x="44" y="191"/>
                    <a:pt x="44" y="191"/>
                    <a:pt x="44" y="191"/>
                  </a:cubicBezTo>
                  <a:cubicBezTo>
                    <a:pt x="45" y="188"/>
                    <a:pt x="47" y="185"/>
                    <a:pt x="49" y="183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51" y="180"/>
                    <a:pt x="53" y="177"/>
                    <a:pt x="55" y="175"/>
                  </a:cubicBezTo>
                  <a:cubicBezTo>
                    <a:pt x="55" y="175"/>
                    <a:pt x="55" y="174"/>
                    <a:pt x="55" y="174"/>
                  </a:cubicBezTo>
                  <a:cubicBezTo>
                    <a:pt x="56" y="173"/>
                    <a:pt x="58" y="171"/>
                    <a:pt x="59" y="170"/>
                  </a:cubicBezTo>
                  <a:cubicBezTo>
                    <a:pt x="59" y="171"/>
                    <a:pt x="60" y="171"/>
                    <a:pt x="61" y="171"/>
                  </a:cubicBezTo>
                  <a:cubicBezTo>
                    <a:pt x="67" y="175"/>
                    <a:pt x="72" y="166"/>
                    <a:pt x="66" y="162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73" y="155"/>
                    <a:pt x="80" y="148"/>
                    <a:pt x="88" y="141"/>
                  </a:cubicBezTo>
                  <a:cubicBezTo>
                    <a:pt x="92" y="145"/>
                    <a:pt x="101" y="143"/>
                    <a:pt x="100" y="136"/>
                  </a:cubicBezTo>
                  <a:cubicBezTo>
                    <a:pt x="100" y="135"/>
                    <a:pt x="99" y="134"/>
                    <a:pt x="99" y="132"/>
                  </a:cubicBezTo>
                  <a:cubicBezTo>
                    <a:pt x="103" y="130"/>
                    <a:pt x="106" y="127"/>
                    <a:pt x="110" y="125"/>
                  </a:cubicBezTo>
                  <a:cubicBezTo>
                    <a:pt x="111" y="124"/>
                    <a:pt x="112" y="123"/>
                    <a:pt x="113" y="123"/>
                  </a:cubicBezTo>
                  <a:cubicBezTo>
                    <a:pt x="116" y="121"/>
                    <a:pt x="119" y="119"/>
                    <a:pt x="122" y="117"/>
                  </a:cubicBezTo>
                  <a:cubicBezTo>
                    <a:pt x="123" y="116"/>
                    <a:pt x="124" y="116"/>
                    <a:pt x="125" y="115"/>
                  </a:cubicBezTo>
                  <a:cubicBezTo>
                    <a:pt x="126" y="114"/>
                    <a:pt x="127" y="114"/>
                    <a:pt x="128" y="113"/>
                  </a:cubicBezTo>
                  <a:cubicBezTo>
                    <a:pt x="129" y="114"/>
                    <a:pt x="129" y="114"/>
                    <a:pt x="129" y="114"/>
                  </a:cubicBezTo>
                  <a:cubicBezTo>
                    <a:pt x="133" y="118"/>
                    <a:pt x="140" y="113"/>
                    <a:pt x="137" y="108"/>
                  </a:cubicBezTo>
                  <a:cubicBezTo>
                    <a:pt x="143" y="105"/>
                    <a:pt x="149" y="102"/>
                    <a:pt x="155" y="99"/>
                  </a:cubicBezTo>
                  <a:cubicBezTo>
                    <a:pt x="157" y="104"/>
                    <a:pt x="165" y="104"/>
                    <a:pt x="167" y="99"/>
                  </a:cubicBezTo>
                  <a:cubicBezTo>
                    <a:pt x="168" y="97"/>
                    <a:pt x="168" y="95"/>
                    <a:pt x="169" y="93"/>
                  </a:cubicBezTo>
                  <a:cubicBezTo>
                    <a:pt x="171" y="92"/>
                    <a:pt x="173" y="91"/>
                    <a:pt x="175" y="91"/>
                  </a:cubicBezTo>
                  <a:cubicBezTo>
                    <a:pt x="175" y="91"/>
                    <a:pt x="175" y="90"/>
                    <a:pt x="176" y="90"/>
                  </a:cubicBezTo>
                  <a:cubicBezTo>
                    <a:pt x="180" y="89"/>
                    <a:pt x="184" y="87"/>
                    <a:pt x="189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94" y="83"/>
                    <a:pt x="198" y="82"/>
                    <a:pt x="203" y="80"/>
                  </a:cubicBezTo>
                  <a:cubicBezTo>
                    <a:pt x="238" y="69"/>
                    <a:pt x="276" y="61"/>
                    <a:pt x="312" y="57"/>
                  </a:cubicBezTo>
                  <a:cubicBezTo>
                    <a:pt x="296" y="78"/>
                    <a:pt x="309" y="115"/>
                    <a:pt x="321" y="136"/>
                  </a:cubicBezTo>
                  <a:cubicBezTo>
                    <a:pt x="335" y="162"/>
                    <a:pt x="360" y="177"/>
                    <a:pt x="386" y="172"/>
                  </a:cubicBezTo>
                  <a:cubicBezTo>
                    <a:pt x="366" y="193"/>
                    <a:pt x="344" y="211"/>
                    <a:pt x="318" y="224"/>
                  </a:cubicBezTo>
                  <a:cubicBezTo>
                    <a:pt x="318" y="223"/>
                    <a:pt x="317" y="223"/>
                    <a:pt x="317" y="222"/>
                  </a:cubicBezTo>
                  <a:cubicBezTo>
                    <a:pt x="311" y="218"/>
                    <a:pt x="305" y="223"/>
                    <a:pt x="307" y="229"/>
                  </a:cubicBezTo>
                  <a:cubicBezTo>
                    <a:pt x="305" y="230"/>
                    <a:pt x="302" y="232"/>
                    <a:pt x="300" y="233"/>
                  </a:cubicBezTo>
                  <a:cubicBezTo>
                    <a:pt x="294" y="235"/>
                    <a:pt x="296" y="243"/>
                    <a:pt x="303" y="242"/>
                  </a:cubicBezTo>
                  <a:cubicBezTo>
                    <a:pt x="306" y="242"/>
                    <a:pt x="310" y="241"/>
                    <a:pt x="314" y="240"/>
                  </a:cubicBezTo>
                  <a:cubicBezTo>
                    <a:pt x="320" y="251"/>
                    <a:pt x="326" y="262"/>
                    <a:pt x="329" y="275"/>
                  </a:cubicBezTo>
                  <a:cubicBezTo>
                    <a:pt x="333" y="287"/>
                    <a:pt x="335" y="299"/>
                    <a:pt x="335" y="311"/>
                  </a:cubicBezTo>
                  <a:cubicBezTo>
                    <a:pt x="335" y="322"/>
                    <a:pt x="333" y="333"/>
                    <a:pt x="329" y="344"/>
                  </a:cubicBezTo>
                  <a:cubicBezTo>
                    <a:pt x="328" y="347"/>
                    <a:pt x="327" y="350"/>
                    <a:pt x="325" y="353"/>
                  </a:cubicBezTo>
                  <a:cubicBezTo>
                    <a:pt x="322" y="361"/>
                    <a:pt x="317" y="369"/>
                    <a:pt x="311" y="376"/>
                  </a:cubicBezTo>
                  <a:cubicBezTo>
                    <a:pt x="305" y="383"/>
                    <a:pt x="298" y="389"/>
                    <a:pt x="291" y="395"/>
                  </a:cubicBezTo>
                  <a:close/>
                </a:path>
              </a:pathLst>
            </a:custGeom>
            <a:solidFill>
              <a:srgbClr val="E89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700"/>
            <p:cNvSpPr>
              <a:spLocks/>
            </p:cNvSpPr>
            <p:nvPr/>
          </p:nvSpPr>
          <p:spPr bwMode="auto">
            <a:xfrm>
              <a:off x="-6934261" y="538389"/>
              <a:ext cx="369888" cy="395287"/>
            </a:xfrm>
            <a:custGeom>
              <a:avLst/>
              <a:gdLst>
                <a:gd name="T0" fmla="*/ 92 w 100"/>
                <a:gd name="T1" fmla="*/ 72 h 107"/>
                <a:gd name="T2" fmla="*/ 68 w 100"/>
                <a:gd name="T3" fmla="*/ 100 h 107"/>
                <a:gd name="T4" fmla="*/ 14 w 100"/>
                <a:gd name="T5" fmla="*/ 80 h 107"/>
                <a:gd name="T6" fmla="*/ 3 w 100"/>
                <a:gd name="T7" fmla="*/ 34 h 107"/>
                <a:gd name="T8" fmla="*/ 17 w 100"/>
                <a:gd name="T9" fmla="*/ 11 h 107"/>
                <a:gd name="T10" fmla="*/ 73 w 100"/>
                <a:gd name="T11" fmla="*/ 13 h 107"/>
                <a:gd name="T12" fmla="*/ 92 w 100"/>
                <a:gd name="T13" fmla="*/ 7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7">
                  <a:moveTo>
                    <a:pt x="92" y="72"/>
                  </a:moveTo>
                  <a:cubicBezTo>
                    <a:pt x="88" y="84"/>
                    <a:pt x="80" y="95"/>
                    <a:pt x="68" y="100"/>
                  </a:cubicBezTo>
                  <a:cubicBezTo>
                    <a:pt x="48" y="107"/>
                    <a:pt x="26" y="96"/>
                    <a:pt x="14" y="80"/>
                  </a:cubicBezTo>
                  <a:cubicBezTo>
                    <a:pt x="5" y="69"/>
                    <a:pt x="0" y="50"/>
                    <a:pt x="3" y="34"/>
                  </a:cubicBezTo>
                  <a:cubicBezTo>
                    <a:pt x="5" y="25"/>
                    <a:pt x="9" y="16"/>
                    <a:pt x="17" y="11"/>
                  </a:cubicBezTo>
                  <a:cubicBezTo>
                    <a:pt x="33" y="0"/>
                    <a:pt x="57" y="3"/>
                    <a:pt x="73" y="13"/>
                  </a:cubicBezTo>
                  <a:cubicBezTo>
                    <a:pt x="93" y="26"/>
                    <a:pt x="100" y="49"/>
                    <a:pt x="92" y="72"/>
                  </a:cubicBezTo>
                  <a:close/>
                </a:path>
              </a:pathLst>
            </a:custGeom>
            <a:solidFill>
              <a:srgbClr val="ED9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701"/>
            <p:cNvSpPr>
              <a:spLocks noEditPoints="1"/>
            </p:cNvSpPr>
            <p:nvPr/>
          </p:nvSpPr>
          <p:spPr bwMode="auto">
            <a:xfrm>
              <a:off x="-6292911" y="46264"/>
              <a:ext cx="169863" cy="166687"/>
            </a:xfrm>
            <a:custGeom>
              <a:avLst/>
              <a:gdLst>
                <a:gd name="T0" fmla="*/ 44 w 46"/>
                <a:gd name="T1" fmla="*/ 20 h 45"/>
                <a:gd name="T2" fmla="*/ 21 w 46"/>
                <a:gd name="T3" fmla="*/ 0 h 45"/>
                <a:gd name="T4" fmla="*/ 5 w 46"/>
                <a:gd name="T5" fmla="*/ 7 h 45"/>
                <a:gd name="T6" fmla="*/ 0 w 46"/>
                <a:gd name="T7" fmla="*/ 23 h 45"/>
                <a:gd name="T8" fmla="*/ 16 w 46"/>
                <a:gd name="T9" fmla="*/ 43 h 45"/>
                <a:gd name="T10" fmla="*/ 44 w 46"/>
                <a:gd name="T11" fmla="*/ 20 h 45"/>
                <a:gd name="T12" fmla="*/ 32 w 46"/>
                <a:gd name="T13" fmla="*/ 29 h 45"/>
                <a:gd name="T14" fmla="*/ 19 w 46"/>
                <a:gd name="T15" fmla="*/ 15 h 45"/>
                <a:gd name="T16" fmla="*/ 38 w 46"/>
                <a:gd name="T17" fmla="*/ 11 h 45"/>
                <a:gd name="T18" fmla="*/ 32 w 46"/>
                <a:gd name="T1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5">
                  <a:moveTo>
                    <a:pt x="44" y="20"/>
                  </a:moveTo>
                  <a:cubicBezTo>
                    <a:pt x="43" y="7"/>
                    <a:pt x="33" y="1"/>
                    <a:pt x="21" y="0"/>
                  </a:cubicBezTo>
                  <a:cubicBezTo>
                    <a:pt x="14" y="0"/>
                    <a:pt x="10" y="1"/>
                    <a:pt x="5" y="7"/>
                  </a:cubicBezTo>
                  <a:cubicBezTo>
                    <a:pt x="1" y="11"/>
                    <a:pt x="0" y="17"/>
                    <a:pt x="0" y="23"/>
                  </a:cubicBezTo>
                  <a:cubicBezTo>
                    <a:pt x="1" y="32"/>
                    <a:pt x="6" y="42"/>
                    <a:pt x="16" y="43"/>
                  </a:cubicBezTo>
                  <a:cubicBezTo>
                    <a:pt x="29" y="45"/>
                    <a:pt x="46" y="34"/>
                    <a:pt x="44" y="20"/>
                  </a:cubicBezTo>
                  <a:close/>
                  <a:moveTo>
                    <a:pt x="32" y="29"/>
                  </a:moveTo>
                  <a:cubicBezTo>
                    <a:pt x="25" y="30"/>
                    <a:pt x="18" y="22"/>
                    <a:pt x="19" y="15"/>
                  </a:cubicBezTo>
                  <a:cubicBezTo>
                    <a:pt x="20" y="7"/>
                    <a:pt x="33" y="5"/>
                    <a:pt x="38" y="11"/>
                  </a:cubicBezTo>
                  <a:cubicBezTo>
                    <a:pt x="44" y="17"/>
                    <a:pt x="42" y="27"/>
                    <a:pt x="3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702"/>
            <p:cNvSpPr>
              <a:spLocks noEditPoints="1"/>
            </p:cNvSpPr>
            <p:nvPr/>
          </p:nvSpPr>
          <p:spPr bwMode="auto">
            <a:xfrm>
              <a:off x="-6586599" y="176439"/>
              <a:ext cx="193675" cy="203200"/>
            </a:xfrm>
            <a:custGeom>
              <a:avLst/>
              <a:gdLst>
                <a:gd name="T0" fmla="*/ 45 w 52"/>
                <a:gd name="T1" fmla="*/ 16 h 55"/>
                <a:gd name="T2" fmla="*/ 29 w 52"/>
                <a:gd name="T3" fmla="*/ 1 h 55"/>
                <a:gd name="T4" fmla="*/ 9 w 52"/>
                <a:gd name="T5" fmla="*/ 8 h 55"/>
                <a:gd name="T6" fmla="*/ 4 w 52"/>
                <a:gd name="T7" fmla="*/ 17 h 55"/>
                <a:gd name="T8" fmla="*/ 3 w 52"/>
                <a:gd name="T9" fmla="*/ 38 h 55"/>
                <a:gd name="T10" fmla="*/ 32 w 52"/>
                <a:gd name="T11" fmla="*/ 50 h 55"/>
                <a:gd name="T12" fmla="*/ 45 w 52"/>
                <a:gd name="T13" fmla="*/ 16 h 55"/>
                <a:gd name="T14" fmla="*/ 35 w 52"/>
                <a:gd name="T15" fmla="*/ 34 h 55"/>
                <a:gd name="T16" fmla="*/ 21 w 52"/>
                <a:gd name="T17" fmla="*/ 20 h 55"/>
                <a:gd name="T18" fmla="*/ 41 w 52"/>
                <a:gd name="T19" fmla="*/ 16 h 55"/>
                <a:gd name="T20" fmla="*/ 35 w 52"/>
                <a:gd name="T21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5">
                  <a:moveTo>
                    <a:pt x="45" y="16"/>
                  </a:moveTo>
                  <a:cubicBezTo>
                    <a:pt x="42" y="9"/>
                    <a:pt x="36" y="3"/>
                    <a:pt x="29" y="1"/>
                  </a:cubicBezTo>
                  <a:cubicBezTo>
                    <a:pt x="23" y="0"/>
                    <a:pt x="14" y="3"/>
                    <a:pt x="9" y="8"/>
                  </a:cubicBezTo>
                  <a:cubicBezTo>
                    <a:pt x="7" y="11"/>
                    <a:pt x="5" y="14"/>
                    <a:pt x="4" y="17"/>
                  </a:cubicBezTo>
                  <a:cubicBezTo>
                    <a:pt x="1" y="24"/>
                    <a:pt x="0" y="31"/>
                    <a:pt x="3" y="38"/>
                  </a:cubicBezTo>
                  <a:cubicBezTo>
                    <a:pt x="8" y="50"/>
                    <a:pt x="20" y="55"/>
                    <a:pt x="32" y="50"/>
                  </a:cubicBezTo>
                  <a:cubicBezTo>
                    <a:pt x="46" y="44"/>
                    <a:pt x="52" y="29"/>
                    <a:pt x="45" y="16"/>
                  </a:cubicBezTo>
                  <a:close/>
                  <a:moveTo>
                    <a:pt x="35" y="34"/>
                  </a:moveTo>
                  <a:cubicBezTo>
                    <a:pt x="28" y="35"/>
                    <a:pt x="20" y="27"/>
                    <a:pt x="21" y="20"/>
                  </a:cubicBezTo>
                  <a:cubicBezTo>
                    <a:pt x="23" y="12"/>
                    <a:pt x="35" y="10"/>
                    <a:pt x="41" y="16"/>
                  </a:cubicBezTo>
                  <a:cubicBezTo>
                    <a:pt x="47" y="23"/>
                    <a:pt x="44" y="32"/>
                    <a:pt x="35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703"/>
            <p:cNvSpPr>
              <a:spLocks/>
            </p:cNvSpPr>
            <p:nvPr/>
          </p:nvSpPr>
          <p:spPr bwMode="auto">
            <a:xfrm>
              <a:off x="-6511986" y="212951"/>
              <a:ext cx="100013" cy="92075"/>
            </a:xfrm>
            <a:custGeom>
              <a:avLst/>
              <a:gdLst>
                <a:gd name="T0" fmla="*/ 1 w 27"/>
                <a:gd name="T1" fmla="*/ 10 h 25"/>
                <a:gd name="T2" fmla="*/ 21 w 27"/>
                <a:gd name="T3" fmla="*/ 6 h 25"/>
                <a:gd name="T4" fmla="*/ 15 w 27"/>
                <a:gd name="T5" fmla="*/ 24 h 25"/>
                <a:gd name="T6" fmla="*/ 1 w 27"/>
                <a:gd name="T7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5">
                  <a:moveTo>
                    <a:pt x="1" y="10"/>
                  </a:moveTo>
                  <a:cubicBezTo>
                    <a:pt x="3" y="2"/>
                    <a:pt x="15" y="0"/>
                    <a:pt x="21" y="6"/>
                  </a:cubicBezTo>
                  <a:cubicBezTo>
                    <a:pt x="27" y="13"/>
                    <a:pt x="24" y="22"/>
                    <a:pt x="15" y="24"/>
                  </a:cubicBezTo>
                  <a:cubicBezTo>
                    <a:pt x="8" y="25"/>
                    <a:pt x="0" y="17"/>
                    <a:pt x="1" y="10"/>
                  </a:cubicBez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704"/>
            <p:cNvSpPr>
              <a:spLocks/>
            </p:cNvSpPr>
            <p:nvPr/>
          </p:nvSpPr>
          <p:spPr bwMode="auto">
            <a:xfrm>
              <a:off x="-6226236" y="65314"/>
              <a:ext cx="96838" cy="92075"/>
            </a:xfrm>
            <a:custGeom>
              <a:avLst/>
              <a:gdLst>
                <a:gd name="T0" fmla="*/ 1 w 26"/>
                <a:gd name="T1" fmla="*/ 10 h 25"/>
                <a:gd name="T2" fmla="*/ 20 w 26"/>
                <a:gd name="T3" fmla="*/ 6 h 25"/>
                <a:gd name="T4" fmla="*/ 14 w 26"/>
                <a:gd name="T5" fmla="*/ 24 h 25"/>
                <a:gd name="T6" fmla="*/ 1 w 26"/>
                <a:gd name="T7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5">
                  <a:moveTo>
                    <a:pt x="1" y="10"/>
                  </a:moveTo>
                  <a:cubicBezTo>
                    <a:pt x="2" y="2"/>
                    <a:pt x="15" y="0"/>
                    <a:pt x="20" y="6"/>
                  </a:cubicBezTo>
                  <a:cubicBezTo>
                    <a:pt x="26" y="12"/>
                    <a:pt x="24" y="22"/>
                    <a:pt x="14" y="24"/>
                  </a:cubicBezTo>
                  <a:cubicBezTo>
                    <a:pt x="7" y="25"/>
                    <a:pt x="0" y="17"/>
                    <a:pt x="1" y="10"/>
                  </a:cubicBezTo>
                  <a:close/>
                </a:path>
              </a:pathLst>
            </a:custGeom>
            <a:solidFill>
              <a:srgbClr val="05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705"/>
            <p:cNvSpPr>
              <a:spLocks noEditPoints="1"/>
            </p:cNvSpPr>
            <p:nvPr/>
          </p:nvSpPr>
          <p:spPr bwMode="auto">
            <a:xfrm>
              <a:off x="-6626286" y="120876"/>
              <a:ext cx="273050" cy="309562"/>
            </a:xfrm>
            <a:custGeom>
              <a:avLst/>
              <a:gdLst>
                <a:gd name="T0" fmla="*/ 69 w 74"/>
                <a:gd name="T1" fmla="*/ 30 h 84"/>
                <a:gd name="T2" fmla="*/ 47 w 74"/>
                <a:gd name="T3" fmla="*/ 4 h 84"/>
                <a:gd name="T4" fmla="*/ 21 w 74"/>
                <a:gd name="T5" fmla="*/ 7 h 84"/>
                <a:gd name="T6" fmla="*/ 11 w 74"/>
                <a:gd name="T7" fmla="*/ 17 h 84"/>
                <a:gd name="T8" fmla="*/ 3 w 74"/>
                <a:gd name="T9" fmla="*/ 32 h 84"/>
                <a:gd name="T10" fmla="*/ 4 w 74"/>
                <a:gd name="T11" fmla="*/ 59 h 84"/>
                <a:gd name="T12" fmla="*/ 51 w 74"/>
                <a:gd name="T13" fmla="*/ 75 h 84"/>
                <a:gd name="T14" fmla="*/ 69 w 74"/>
                <a:gd name="T15" fmla="*/ 30 h 84"/>
                <a:gd name="T16" fmla="*/ 43 w 74"/>
                <a:gd name="T17" fmla="*/ 65 h 84"/>
                <a:gd name="T18" fmla="*/ 14 w 74"/>
                <a:gd name="T19" fmla="*/ 53 h 84"/>
                <a:gd name="T20" fmla="*/ 15 w 74"/>
                <a:gd name="T21" fmla="*/ 32 h 84"/>
                <a:gd name="T22" fmla="*/ 20 w 74"/>
                <a:gd name="T23" fmla="*/ 23 h 84"/>
                <a:gd name="T24" fmla="*/ 40 w 74"/>
                <a:gd name="T25" fmla="*/ 16 h 84"/>
                <a:gd name="T26" fmla="*/ 56 w 74"/>
                <a:gd name="T27" fmla="*/ 31 h 84"/>
                <a:gd name="T28" fmla="*/ 43 w 74"/>
                <a:gd name="T29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4" h="84">
                  <a:moveTo>
                    <a:pt x="69" y="30"/>
                  </a:moveTo>
                  <a:cubicBezTo>
                    <a:pt x="66" y="19"/>
                    <a:pt x="58" y="8"/>
                    <a:pt x="47" y="4"/>
                  </a:cubicBezTo>
                  <a:cubicBezTo>
                    <a:pt x="38" y="0"/>
                    <a:pt x="29" y="2"/>
                    <a:pt x="21" y="7"/>
                  </a:cubicBezTo>
                  <a:cubicBezTo>
                    <a:pt x="17" y="10"/>
                    <a:pt x="14" y="14"/>
                    <a:pt x="11" y="17"/>
                  </a:cubicBezTo>
                  <a:cubicBezTo>
                    <a:pt x="7" y="22"/>
                    <a:pt x="5" y="27"/>
                    <a:pt x="3" y="32"/>
                  </a:cubicBezTo>
                  <a:cubicBezTo>
                    <a:pt x="0" y="41"/>
                    <a:pt x="0" y="51"/>
                    <a:pt x="4" y="59"/>
                  </a:cubicBezTo>
                  <a:cubicBezTo>
                    <a:pt x="12" y="78"/>
                    <a:pt x="33" y="84"/>
                    <a:pt x="51" y="75"/>
                  </a:cubicBezTo>
                  <a:cubicBezTo>
                    <a:pt x="68" y="67"/>
                    <a:pt x="74" y="48"/>
                    <a:pt x="69" y="30"/>
                  </a:cubicBezTo>
                  <a:close/>
                  <a:moveTo>
                    <a:pt x="43" y="65"/>
                  </a:moveTo>
                  <a:cubicBezTo>
                    <a:pt x="31" y="70"/>
                    <a:pt x="19" y="65"/>
                    <a:pt x="14" y="53"/>
                  </a:cubicBezTo>
                  <a:cubicBezTo>
                    <a:pt x="11" y="46"/>
                    <a:pt x="12" y="39"/>
                    <a:pt x="15" y="32"/>
                  </a:cubicBezTo>
                  <a:cubicBezTo>
                    <a:pt x="16" y="29"/>
                    <a:pt x="18" y="26"/>
                    <a:pt x="20" y="23"/>
                  </a:cubicBezTo>
                  <a:cubicBezTo>
                    <a:pt x="25" y="18"/>
                    <a:pt x="34" y="15"/>
                    <a:pt x="40" y="16"/>
                  </a:cubicBezTo>
                  <a:cubicBezTo>
                    <a:pt x="47" y="18"/>
                    <a:pt x="53" y="24"/>
                    <a:pt x="56" y="31"/>
                  </a:cubicBezTo>
                  <a:cubicBezTo>
                    <a:pt x="63" y="44"/>
                    <a:pt x="57" y="59"/>
                    <a:pt x="43" y="65"/>
                  </a:cubicBezTo>
                  <a:close/>
                </a:path>
              </a:pathLst>
            </a:custGeom>
            <a:solidFill>
              <a:srgbClr val="E89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706"/>
            <p:cNvSpPr>
              <a:spLocks noEditPoints="1"/>
            </p:cNvSpPr>
            <p:nvPr/>
          </p:nvSpPr>
          <p:spPr bwMode="auto">
            <a:xfrm>
              <a:off x="-6370699" y="-9299"/>
              <a:ext cx="296863" cy="269875"/>
            </a:xfrm>
            <a:custGeom>
              <a:avLst/>
              <a:gdLst>
                <a:gd name="T0" fmla="*/ 79 w 80"/>
                <a:gd name="T1" fmla="*/ 34 h 73"/>
                <a:gd name="T2" fmla="*/ 57 w 80"/>
                <a:gd name="T3" fmla="*/ 3 h 73"/>
                <a:gd name="T4" fmla="*/ 35 w 80"/>
                <a:gd name="T5" fmla="*/ 2 h 73"/>
                <a:gd name="T6" fmla="*/ 18 w 80"/>
                <a:gd name="T7" fmla="*/ 13 h 73"/>
                <a:gd name="T8" fmla="*/ 38 w 80"/>
                <a:gd name="T9" fmla="*/ 72 h 73"/>
                <a:gd name="T10" fmla="*/ 79 w 80"/>
                <a:gd name="T11" fmla="*/ 34 h 73"/>
                <a:gd name="T12" fmla="*/ 37 w 80"/>
                <a:gd name="T13" fmla="*/ 58 h 73"/>
                <a:gd name="T14" fmla="*/ 21 w 80"/>
                <a:gd name="T15" fmla="*/ 38 h 73"/>
                <a:gd name="T16" fmla="*/ 26 w 80"/>
                <a:gd name="T17" fmla="*/ 22 h 73"/>
                <a:gd name="T18" fmla="*/ 42 w 80"/>
                <a:gd name="T19" fmla="*/ 15 h 73"/>
                <a:gd name="T20" fmla="*/ 65 w 80"/>
                <a:gd name="T21" fmla="*/ 35 h 73"/>
                <a:gd name="T22" fmla="*/ 37 w 80"/>
                <a:gd name="T23" fmla="*/ 5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73">
                  <a:moveTo>
                    <a:pt x="79" y="34"/>
                  </a:moveTo>
                  <a:cubicBezTo>
                    <a:pt x="79" y="21"/>
                    <a:pt x="70" y="9"/>
                    <a:pt x="57" y="3"/>
                  </a:cubicBezTo>
                  <a:cubicBezTo>
                    <a:pt x="50" y="0"/>
                    <a:pt x="42" y="0"/>
                    <a:pt x="35" y="2"/>
                  </a:cubicBezTo>
                  <a:cubicBezTo>
                    <a:pt x="28" y="4"/>
                    <a:pt x="23" y="8"/>
                    <a:pt x="18" y="13"/>
                  </a:cubicBezTo>
                  <a:cubicBezTo>
                    <a:pt x="0" y="33"/>
                    <a:pt x="10" y="70"/>
                    <a:pt x="38" y="72"/>
                  </a:cubicBezTo>
                  <a:cubicBezTo>
                    <a:pt x="59" y="73"/>
                    <a:pt x="80" y="55"/>
                    <a:pt x="79" y="34"/>
                  </a:cubicBezTo>
                  <a:close/>
                  <a:moveTo>
                    <a:pt x="37" y="58"/>
                  </a:moveTo>
                  <a:cubicBezTo>
                    <a:pt x="27" y="57"/>
                    <a:pt x="22" y="47"/>
                    <a:pt x="21" y="38"/>
                  </a:cubicBezTo>
                  <a:cubicBezTo>
                    <a:pt x="21" y="32"/>
                    <a:pt x="22" y="26"/>
                    <a:pt x="26" y="22"/>
                  </a:cubicBezTo>
                  <a:cubicBezTo>
                    <a:pt x="31" y="16"/>
                    <a:pt x="35" y="15"/>
                    <a:pt x="42" y="15"/>
                  </a:cubicBezTo>
                  <a:cubicBezTo>
                    <a:pt x="54" y="16"/>
                    <a:pt x="64" y="22"/>
                    <a:pt x="65" y="35"/>
                  </a:cubicBezTo>
                  <a:cubicBezTo>
                    <a:pt x="67" y="49"/>
                    <a:pt x="50" y="60"/>
                    <a:pt x="37" y="58"/>
                  </a:cubicBezTo>
                  <a:close/>
                </a:path>
              </a:pathLst>
            </a:custGeom>
            <a:solidFill>
              <a:srgbClr val="E89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07"/>
            <p:cNvSpPr>
              <a:spLocks/>
            </p:cNvSpPr>
            <p:nvPr/>
          </p:nvSpPr>
          <p:spPr bwMode="auto">
            <a:xfrm>
              <a:off x="-6184961" y="841601"/>
              <a:ext cx="95250" cy="66675"/>
            </a:xfrm>
            <a:custGeom>
              <a:avLst/>
              <a:gdLst>
                <a:gd name="T0" fmla="*/ 2 w 26"/>
                <a:gd name="T1" fmla="*/ 18 h 18"/>
                <a:gd name="T2" fmla="*/ 0 w 26"/>
                <a:gd name="T3" fmla="*/ 12 h 18"/>
                <a:gd name="T4" fmla="*/ 24 w 26"/>
                <a:gd name="T5" fmla="*/ 0 h 18"/>
                <a:gd name="T6" fmla="*/ 26 w 26"/>
                <a:gd name="T7" fmla="*/ 11 h 18"/>
                <a:gd name="T8" fmla="*/ 2 w 2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2" y="18"/>
                  </a:moveTo>
                  <a:cubicBezTo>
                    <a:pt x="1" y="16"/>
                    <a:pt x="1" y="14"/>
                    <a:pt x="0" y="12"/>
                  </a:cubicBezTo>
                  <a:cubicBezTo>
                    <a:pt x="9" y="9"/>
                    <a:pt x="17" y="5"/>
                    <a:pt x="24" y="0"/>
                  </a:cubicBezTo>
                  <a:cubicBezTo>
                    <a:pt x="25" y="4"/>
                    <a:pt x="25" y="7"/>
                    <a:pt x="26" y="11"/>
                  </a:cubicBezTo>
                  <a:cubicBezTo>
                    <a:pt x="18" y="13"/>
                    <a:pt x="10" y="16"/>
                    <a:pt x="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708"/>
            <p:cNvSpPr>
              <a:spLocks/>
            </p:cNvSpPr>
            <p:nvPr/>
          </p:nvSpPr>
          <p:spPr bwMode="auto">
            <a:xfrm>
              <a:off x="-6296086" y="889226"/>
              <a:ext cx="103188" cy="52387"/>
            </a:xfrm>
            <a:custGeom>
              <a:avLst/>
              <a:gdLst>
                <a:gd name="T0" fmla="*/ 2 w 28"/>
                <a:gd name="T1" fmla="*/ 14 h 14"/>
                <a:gd name="T2" fmla="*/ 0 w 28"/>
                <a:gd name="T3" fmla="*/ 6 h 14"/>
                <a:gd name="T4" fmla="*/ 26 w 28"/>
                <a:gd name="T5" fmla="*/ 1 h 14"/>
                <a:gd name="T6" fmla="*/ 27 w 28"/>
                <a:gd name="T7" fmla="*/ 0 h 14"/>
                <a:gd name="T8" fmla="*/ 28 w 28"/>
                <a:gd name="T9" fmla="*/ 6 h 14"/>
                <a:gd name="T10" fmla="*/ 2 w 2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4">
                  <a:moveTo>
                    <a:pt x="2" y="14"/>
                  </a:moveTo>
                  <a:cubicBezTo>
                    <a:pt x="1" y="11"/>
                    <a:pt x="1" y="9"/>
                    <a:pt x="0" y="6"/>
                  </a:cubicBezTo>
                  <a:cubicBezTo>
                    <a:pt x="9" y="5"/>
                    <a:pt x="18" y="4"/>
                    <a:pt x="26" y="1"/>
                  </a:cubicBezTo>
                  <a:cubicBezTo>
                    <a:pt x="26" y="1"/>
                    <a:pt x="26" y="0"/>
                    <a:pt x="27" y="0"/>
                  </a:cubicBezTo>
                  <a:cubicBezTo>
                    <a:pt x="27" y="2"/>
                    <a:pt x="28" y="4"/>
                    <a:pt x="28" y="6"/>
                  </a:cubicBezTo>
                  <a:cubicBezTo>
                    <a:pt x="19" y="9"/>
                    <a:pt x="11" y="12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09"/>
            <p:cNvSpPr>
              <a:spLocks/>
            </p:cNvSpPr>
            <p:nvPr/>
          </p:nvSpPr>
          <p:spPr bwMode="auto">
            <a:xfrm>
              <a:off x="-6081774" y="786039"/>
              <a:ext cx="66675" cy="88900"/>
            </a:xfrm>
            <a:custGeom>
              <a:avLst/>
              <a:gdLst>
                <a:gd name="T0" fmla="*/ 0 w 18"/>
                <a:gd name="T1" fmla="*/ 13 h 24"/>
                <a:gd name="T2" fmla="*/ 18 w 18"/>
                <a:gd name="T3" fmla="*/ 0 h 24"/>
                <a:gd name="T4" fmla="*/ 14 w 18"/>
                <a:gd name="T5" fmla="*/ 20 h 24"/>
                <a:gd name="T6" fmla="*/ 2 w 18"/>
                <a:gd name="T7" fmla="*/ 24 h 24"/>
                <a:gd name="T8" fmla="*/ 0 w 18"/>
                <a:gd name="T9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4">
                  <a:moveTo>
                    <a:pt x="0" y="13"/>
                  </a:moveTo>
                  <a:cubicBezTo>
                    <a:pt x="6" y="9"/>
                    <a:pt x="12" y="5"/>
                    <a:pt x="18" y="0"/>
                  </a:cubicBezTo>
                  <a:cubicBezTo>
                    <a:pt x="18" y="7"/>
                    <a:pt x="17" y="14"/>
                    <a:pt x="14" y="20"/>
                  </a:cubicBezTo>
                  <a:cubicBezTo>
                    <a:pt x="10" y="22"/>
                    <a:pt x="6" y="23"/>
                    <a:pt x="2" y="24"/>
                  </a:cubicBezTo>
                  <a:cubicBezTo>
                    <a:pt x="1" y="21"/>
                    <a:pt x="0" y="17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710"/>
            <p:cNvSpPr>
              <a:spLocks/>
            </p:cNvSpPr>
            <p:nvPr/>
          </p:nvSpPr>
          <p:spPr bwMode="auto">
            <a:xfrm>
              <a:off x="-6431024" y="903514"/>
              <a:ext cx="127000" cy="60325"/>
            </a:xfrm>
            <a:custGeom>
              <a:avLst/>
              <a:gdLst>
                <a:gd name="T0" fmla="*/ 16 w 34"/>
                <a:gd name="T1" fmla="*/ 16 h 16"/>
                <a:gd name="T2" fmla="*/ 0 w 34"/>
                <a:gd name="T3" fmla="*/ 0 h 16"/>
                <a:gd name="T4" fmla="*/ 32 w 34"/>
                <a:gd name="T5" fmla="*/ 2 h 16"/>
                <a:gd name="T6" fmla="*/ 34 w 34"/>
                <a:gd name="T7" fmla="*/ 11 h 16"/>
                <a:gd name="T8" fmla="*/ 16 w 34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16" y="16"/>
                  </a:moveTo>
                  <a:cubicBezTo>
                    <a:pt x="10" y="12"/>
                    <a:pt x="5" y="7"/>
                    <a:pt x="0" y="0"/>
                  </a:cubicBezTo>
                  <a:cubicBezTo>
                    <a:pt x="11" y="2"/>
                    <a:pt x="22" y="3"/>
                    <a:pt x="32" y="2"/>
                  </a:cubicBezTo>
                  <a:cubicBezTo>
                    <a:pt x="33" y="5"/>
                    <a:pt x="34" y="8"/>
                    <a:pt x="34" y="11"/>
                  </a:cubicBezTo>
                  <a:cubicBezTo>
                    <a:pt x="28" y="13"/>
                    <a:pt x="22" y="14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11"/>
            <p:cNvSpPr>
              <a:spLocks/>
            </p:cNvSpPr>
            <p:nvPr/>
          </p:nvSpPr>
          <p:spPr bwMode="auto">
            <a:xfrm>
              <a:off x="-6003986" y="7193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3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12"/>
            <p:cNvSpPr>
              <a:spLocks/>
            </p:cNvSpPr>
            <p:nvPr/>
          </p:nvSpPr>
          <p:spPr bwMode="auto">
            <a:xfrm>
              <a:off x="-6070661" y="886051"/>
              <a:ext cx="30163" cy="33337"/>
            </a:xfrm>
            <a:custGeom>
              <a:avLst/>
              <a:gdLst>
                <a:gd name="T0" fmla="*/ 8 w 8"/>
                <a:gd name="T1" fmla="*/ 0 h 9"/>
                <a:gd name="T2" fmla="*/ 1 w 8"/>
                <a:gd name="T3" fmla="*/ 9 h 9"/>
                <a:gd name="T4" fmla="*/ 0 w 8"/>
                <a:gd name="T5" fmla="*/ 2 h 9"/>
                <a:gd name="T6" fmla="*/ 8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6" y="3"/>
                    <a:pt x="3" y="6"/>
                    <a:pt x="1" y="9"/>
                  </a:cubicBezTo>
                  <a:cubicBezTo>
                    <a:pt x="1" y="6"/>
                    <a:pt x="0" y="4"/>
                    <a:pt x="0" y="2"/>
                  </a:cubicBezTo>
                  <a:cubicBezTo>
                    <a:pt x="2" y="1"/>
                    <a:pt x="5" y="1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713"/>
            <p:cNvSpPr>
              <a:spLocks/>
            </p:cNvSpPr>
            <p:nvPr/>
          </p:nvSpPr>
          <p:spPr bwMode="auto">
            <a:xfrm>
              <a:off x="-6178611" y="897164"/>
              <a:ext cx="100013" cy="80962"/>
            </a:xfrm>
            <a:custGeom>
              <a:avLst/>
              <a:gdLst>
                <a:gd name="T0" fmla="*/ 0 w 27"/>
                <a:gd name="T1" fmla="*/ 8 h 22"/>
                <a:gd name="T2" fmla="*/ 25 w 27"/>
                <a:gd name="T3" fmla="*/ 0 h 22"/>
                <a:gd name="T4" fmla="*/ 27 w 27"/>
                <a:gd name="T5" fmla="*/ 9 h 22"/>
                <a:gd name="T6" fmla="*/ 3 w 27"/>
                <a:gd name="T7" fmla="*/ 22 h 22"/>
                <a:gd name="T8" fmla="*/ 2 w 27"/>
                <a:gd name="T9" fmla="*/ 17 h 22"/>
                <a:gd name="T10" fmla="*/ 0 w 27"/>
                <a:gd name="T1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2">
                  <a:moveTo>
                    <a:pt x="0" y="8"/>
                  </a:moveTo>
                  <a:cubicBezTo>
                    <a:pt x="9" y="6"/>
                    <a:pt x="17" y="3"/>
                    <a:pt x="25" y="0"/>
                  </a:cubicBezTo>
                  <a:cubicBezTo>
                    <a:pt x="26" y="3"/>
                    <a:pt x="26" y="6"/>
                    <a:pt x="27" y="9"/>
                  </a:cubicBezTo>
                  <a:cubicBezTo>
                    <a:pt x="20" y="15"/>
                    <a:pt x="12" y="19"/>
                    <a:pt x="3" y="22"/>
                  </a:cubicBezTo>
                  <a:cubicBezTo>
                    <a:pt x="3" y="21"/>
                    <a:pt x="2" y="19"/>
                    <a:pt x="2" y="17"/>
                  </a:cubicBezTo>
                  <a:cubicBezTo>
                    <a:pt x="2" y="14"/>
                    <a:pt x="1" y="11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714"/>
            <p:cNvSpPr>
              <a:spLocks/>
            </p:cNvSpPr>
            <p:nvPr/>
          </p:nvSpPr>
          <p:spPr bwMode="auto">
            <a:xfrm>
              <a:off x="-6284974" y="930501"/>
              <a:ext cx="103188" cy="66675"/>
            </a:xfrm>
            <a:custGeom>
              <a:avLst/>
              <a:gdLst>
                <a:gd name="T0" fmla="*/ 0 w 28"/>
                <a:gd name="T1" fmla="*/ 8 h 18"/>
                <a:gd name="T2" fmla="*/ 26 w 28"/>
                <a:gd name="T3" fmla="*/ 0 h 18"/>
                <a:gd name="T4" fmla="*/ 28 w 28"/>
                <a:gd name="T5" fmla="*/ 15 h 18"/>
                <a:gd name="T6" fmla="*/ 1 w 28"/>
                <a:gd name="T7" fmla="*/ 17 h 18"/>
                <a:gd name="T8" fmla="*/ 1 w 28"/>
                <a:gd name="T9" fmla="*/ 13 h 18"/>
                <a:gd name="T10" fmla="*/ 0 w 28"/>
                <a:gd name="T11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8">
                  <a:moveTo>
                    <a:pt x="0" y="8"/>
                  </a:moveTo>
                  <a:cubicBezTo>
                    <a:pt x="8" y="5"/>
                    <a:pt x="17" y="3"/>
                    <a:pt x="26" y="0"/>
                  </a:cubicBezTo>
                  <a:cubicBezTo>
                    <a:pt x="27" y="5"/>
                    <a:pt x="27" y="10"/>
                    <a:pt x="28" y="15"/>
                  </a:cubicBezTo>
                  <a:cubicBezTo>
                    <a:pt x="20" y="17"/>
                    <a:pt x="10" y="18"/>
                    <a:pt x="1" y="17"/>
                  </a:cubicBezTo>
                  <a:cubicBezTo>
                    <a:pt x="1" y="15"/>
                    <a:pt x="1" y="14"/>
                    <a:pt x="1" y="13"/>
                  </a:cubicBezTo>
                  <a:cubicBezTo>
                    <a:pt x="0" y="11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15"/>
            <p:cNvSpPr>
              <a:spLocks/>
            </p:cNvSpPr>
            <p:nvPr/>
          </p:nvSpPr>
          <p:spPr bwMode="auto">
            <a:xfrm>
              <a:off x="-6345299" y="963839"/>
              <a:ext cx="49213" cy="25400"/>
            </a:xfrm>
            <a:custGeom>
              <a:avLst/>
              <a:gdLst>
                <a:gd name="T0" fmla="*/ 13 w 13"/>
                <a:gd name="T1" fmla="*/ 7 h 7"/>
                <a:gd name="T2" fmla="*/ 0 w 13"/>
                <a:gd name="T3" fmla="*/ 3 h 7"/>
                <a:gd name="T4" fmla="*/ 12 w 13"/>
                <a:gd name="T5" fmla="*/ 0 h 7"/>
                <a:gd name="T6" fmla="*/ 13 w 1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cubicBezTo>
                    <a:pt x="9" y="6"/>
                    <a:pt x="4" y="5"/>
                    <a:pt x="0" y="3"/>
                  </a:cubicBezTo>
                  <a:cubicBezTo>
                    <a:pt x="4" y="2"/>
                    <a:pt x="8" y="1"/>
                    <a:pt x="12" y="0"/>
                  </a:cubicBezTo>
                  <a:cubicBezTo>
                    <a:pt x="12" y="2"/>
                    <a:pt x="13" y="5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16"/>
            <p:cNvSpPr>
              <a:spLocks/>
            </p:cNvSpPr>
            <p:nvPr/>
          </p:nvSpPr>
          <p:spPr bwMode="auto">
            <a:xfrm>
              <a:off x="-6370699" y="833664"/>
              <a:ext cx="341313" cy="158750"/>
            </a:xfrm>
            <a:custGeom>
              <a:avLst/>
              <a:gdLst>
                <a:gd name="T0" fmla="*/ 81 w 92"/>
                <a:gd name="T1" fmla="*/ 16 h 43"/>
                <a:gd name="T2" fmla="*/ 82 w 92"/>
                <a:gd name="T3" fmla="*/ 23 h 43"/>
                <a:gd name="T4" fmla="*/ 79 w 92"/>
                <a:gd name="T5" fmla="*/ 26 h 43"/>
                <a:gd name="T6" fmla="*/ 77 w 92"/>
                <a:gd name="T7" fmla="*/ 17 h 43"/>
                <a:gd name="T8" fmla="*/ 52 w 92"/>
                <a:gd name="T9" fmla="*/ 25 h 43"/>
                <a:gd name="T10" fmla="*/ 54 w 92"/>
                <a:gd name="T11" fmla="*/ 34 h 43"/>
                <a:gd name="T12" fmla="*/ 55 w 92"/>
                <a:gd name="T13" fmla="*/ 39 h 43"/>
                <a:gd name="T14" fmla="*/ 51 w 92"/>
                <a:gd name="T15" fmla="*/ 41 h 43"/>
                <a:gd name="T16" fmla="*/ 49 w 92"/>
                <a:gd name="T17" fmla="*/ 26 h 43"/>
                <a:gd name="T18" fmla="*/ 23 w 92"/>
                <a:gd name="T19" fmla="*/ 34 h 43"/>
                <a:gd name="T20" fmla="*/ 24 w 92"/>
                <a:gd name="T21" fmla="*/ 39 h 43"/>
                <a:gd name="T22" fmla="*/ 24 w 92"/>
                <a:gd name="T23" fmla="*/ 43 h 43"/>
                <a:gd name="T24" fmla="*/ 20 w 92"/>
                <a:gd name="T25" fmla="*/ 42 h 43"/>
                <a:gd name="T26" fmla="*/ 19 w 92"/>
                <a:gd name="T27" fmla="*/ 35 h 43"/>
                <a:gd name="T28" fmla="*/ 7 w 92"/>
                <a:gd name="T29" fmla="*/ 38 h 43"/>
                <a:gd name="T30" fmla="*/ 0 w 92"/>
                <a:gd name="T31" fmla="*/ 35 h 43"/>
                <a:gd name="T32" fmla="*/ 18 w 92"/>
                <a:gd name="T33" fmla="*/ 30 h 43"/>
                <a:gd name="T34" fmla="*/ 16 w 92"/>
                <a:gd name="T35" fmla="*/ 21 h 43"/>
                <a:gd name="T36" fmla="*/ 20 w 92"/>
                <a:gd name="T37" fmla="*/ 21 h 43"/>
                <a:gd name="T38" fmla="*/ 22 w 92"/>
                <a:gd name="T39" fmla="*/ 29 h 43"/>
                <a:gd name="T40" fmla="*/ 48 w 92"/>
                <a:gd name="T41" fmla="*/ 21 h 43"/>
                <a:gd name="T42" fmla="*/ 47 w 92"/>
                <a:gd name="T43" fmla="*/ 15 h 43"/>
                <a:gd name="T44" fmla="*/ 50 w 92"/>
                <a:gd name="T45" fmla="*/ 14 h 43"/>
                <a:gd name="T46" fmla="*/ 52 w 92"/>
                <a:gd name="T47" fmla="*/ 20 h 43"/>
                <a:gd name="T48" fmla="*/ 76 w 92"/>
                <a:gd name="T49" fmla="*/ 13 h 43"/>
                <a:gd name="T50" fmla="*/ 74 w 92"/>
                <a:gd name="T51" fmla="*/ 2 h 43"/>
                <a:gd name="T52" fmla="*/ 78 w 92"/>
                <a:gd name="T53" fmla="*/ 0 h 43"/>
                <a:gd name="T54" fmla="*/ 80 w 92"/>
                <a:gd name="T55" fmla="*/ 11 h 43"/>
                <a:gd name="T56" fmla="*/ 92 w 92"/>
                <a:gd name="T57" fmla="*/ 7 h 43"/>
                <a:gd name="T58" fmla="*/ 89 w 92"/>
                <a:gd name="T59" fmla="*/ 14 h 43"/>
                <a:gd name="T60" fmla="*/ 81 w 92"/>
                <a:gd name="T61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43">
                  <a:moveTo>
                    <a:pt x="81" y="16"/>
                  </a:moveTo>
                  <a:cubicBezTo>
                    <a:pt x="81" y="18"/>
                    <a:pt x="82" y="20"/>
                    <a:pt x="82" y="23"/>
                  </a:cubicBezTo>
                  <a:cubicBezTo>
                    <a:pt x="81" y="24"/>
                    <a:pt x="80" y="25"/>
                    <a:pt x="79" y="26"/>
                  </a:cubicBezTo>
                  <a:cubicBezTo>
                    <a:pt x="78" y="23"/>
                    <a:pt x="78" y="20"/>
                    <a:pt x="77" y="17"/>
                  </a:cubicBezTo>
                  <a:cubicBezTo>
                    <a:pt x="69" y="20"/>
                    <a:pt x="61" y="23"/>
                    <a:pt x="52" y="25"/>
                  </a:cubicBezTo>
                  <a:cubicBezTo>
                    <a:pt x="53" y="28"/>
                    <a:pt x="54" y="31"/>
                    <a:pt x="54" y="34"/>
                  </a:cubicBezTo>
                  <a:cubicBezTo>
                    <a:pt x="54" y="36"/>
                    <a:pt x="55" y="38"/>
                    <a:pt x="55" y="39"/>
                  </a:cubicBezTo>
                  <a:cubicBezTo>
                    <a:pt x="54" y="40"/>
                    <a:pt x="53" y="40"/>
                    <a:pt x="51" y="41"/>
                  </a:cubicBezTo>
                  <a:cubicBezTo>
                    <a:pt x="50" y="36"/>
                    <a:pt x="50" y="31"/>
                    <a:pt x="49" y="26"/>
                  </a:cubicBezTo>
                  <a:cubicBezTo>
                    <a:pt x="40" y="29"/>
                    <a:pt x="31" y="31"/>
                    <a:pt x="23" y="34"/>
                  </a:cubicBezTo>
                  <a:cubicBezTo>
                    <a:pt x="23" y="35"/>
                    <a:pt x="23" y="37"/>
                    <a:pt x="24" y="39"/>
                  </a:cubicBezTo>
                  <a:cubicBezTo>
                    <a:pt x="24" y="40"/>
                    <a:pt x="24" y="41"/>
                    <a:pt x="24" y="43"/>
                  </a:cubicBezTo>
                  <a:cubicBezTo>
                    <a:pt x="23" y="43"/>
                    <a:pt x="22" y="42"/>
                    <a:pt x="20" y="42"/>
                  </a:cubicBezTo>
                  <a:cubicBezTo>
                    <a:pt x="20" y="40"/>
                    <a:pt x="19" y="37"/>
                    <a:pt x="19" y="35"/>
                  </a:cubicBezTo>
                  <a:cubicBezTo>
                    <a:pt x="15" y="36"/>
                    <a:pt x="11" y="37"/>
                    <a:pt x="7" y="38"/>
                  </a:cubicBezTo>
                  <a:cubicBezTo>
                    <a:pt x="5" y="37"/>
                    <a:pt x="3" y="36"/>
                    <a:pt x="0" y="35"/>
                  </a:cubicBezTo>
                  <a:cubicBezTo>
                    <a:pt x="6" y="33"/>
                    <a:pt x="12" y="32"/>
                    <a:pt x="18" y="30"/>
                  </a:cubicBezTo>
                  <a:cubicBezTo>
                    <a:pt x="18" y="27"/>
                    <a:pt x="17" y="24"/>
                    <a:pt x="16" y="21"/>
                  </a:cubicBezTo>
                  <a:cubicBezTo>
                    <a:pt x="18" y="21"/>
                    <a:pt x="19" y="21"/>
                    <a:pt x="20" y="21"/>
                  </a:cubicBezTo>
                  <a:cubicBezTo>
                    <a:pt x="21" y="24"/>
                    <a:pt x="21" y="26"/>
                    <a:pt x="22" y="29"/>
                  </a:cubicBezTo>
                  <a:cubicBezTo>
                    <a:pt x="31" y="27"/>
                    <a:pt x="39" y="24"/>
                    <a:pt x="48" y="21"/>
                  </a:cubicBezTo>
                  <a:cubicBezTo>
                    <a:pt x="48" y="19"/>
                    <a:pt x="47" y="17"/>
                    <a:pt x="47" y="15"/>
                  </a:cubicBezTo>
                  <a:cubicBezTo>
                    <a:pt x="48" y="15"/>
                    <a:pt x="49" y="14"/>
                    <a:pt x="50" y="14"/>
                  </a:cubicBezTo>
                  <a:cubicBezTo>
                    <a:pt x="51" y="16"/>
                    <a:pt x="51" y="18"/>
                    <a:pt x="52" y="20"/>
                  </a:cubicBezTo>
                  <a:cubicBezTo>
                    <a:pt x="60" y="18"/>
                    <a:pt x="68" y="15"/>
                    <a:pt x="76" y="13"/>
                  </a:cubicBezTo>
                  <a:cubicBezTo>
                    <a:pt x="75" y="9"/>
                    <a:pt x="75" y="6"/>
                    <a:pt x="74" y="2"/>
                  </a:cubicBezTo>
                  <a:cubicBezTo>
                    <a:pt x="75" y="1"/>
                    <a:pt x="76" y="1"/>
                    <a:pt x="78" y="0"/>
                  </a:cubicBezTo>
                  <a:cubicBezTo>
                    <a:pt x="78" y="4"/>
                    <a:pt x="79" y="8"/>
                    <a:pt x="80" y="11"/>
                  </a:cubicBezTo>
                  <a:cubicBezTo>
                    <a:pt x="84" y="10"/>
                    <a:pt x="88" y="9"/>
                    <a:pt x="92" y="7"/>
                  </a:cubicBezTo>
                  <a:cubicBezTo>
                    <a:pt x="91" y="10"/>
                    <a:pt x="90" y="12"/>
                    <a:pt x="89" y="14"/>
                  </a:cubicBezTo>
                  <a:cubicBezTo>
                    <a:pt x="86" y="15"/>
                    <a:pt x="83" y="15"/>
                    <a:pt x="81" y="16"/>
                  </a:cubicBezTo>
                  <a:close/>
                </a:path>
              </a:pathLst>
            </a:custGeom>
            <a:solidFill>
              <a:srgbClr val="C3C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717"/>
            <p:cNvSpPr>
              <a:spLocks noEditPoints="1"/>
            </p:cNvSpPr>
            <p:nvPr/>
          </p:nvSpPr>
          <p:spPr bwMode="auto">
            <a:xfrm>
              <a:off x="-6500874" y="716189"/>
              <a:ext cx="555625" cy="358775"/>
            </a:xfrm>
            <a:custGeom>
              <a:avLst/>
              <a:gdLst>
                <a:gd name="T0" fmla="*/ 143 w 150"/>
                <a:gd name="T1" fmla="*/ 5 h 97"/>
                <a:gd name="T2" fmla="*/ 136 w 150"/>
                <a:gd name="T3" fmla="*/ 1 h 97"/>
                <a:gd name="T4" fmla="*/ 134 w 150"/>
                <a:gd name="T5" fmla="*/ 1 h 97"/>
                <a:gd name="T6" fmla="*/ 134 w 150"/>
                <a:gd name="T7" fmla="*/ 1 h 97"/>
                <a:gd name="T8" fmla="*/ 131 w 150"/>
                <a:gd name="T9" fmla="*/ 2 h 97"/>
                <a:gd name="T10" fmla="*/ 74 w 150"/>
                <a:gd name="T11" fmla="*/ 36 h 97"/>
                <a:gd name="T12" fmla="*/ 9 w 150"/>
                <a:gd name="T13" fmla="*/ 37 h 97"/>
                <a:gd name="T14" fmla="*/ 3 w 150"/>
                <a:gd name="T15" fmla="*/ 39 h 97"/>
                <a:gd name="T16" fmla="*/ 1 w 150"/>
                <a:gd name="T17" fmla="*/ 46 h 97"/>
                <a:gd name="T18" fmla="*/ 90 w 150"/>
                <a:gd name="T19" fmla="*/ 86 h 97"/>
                <a:gd name="T20" fmla="*/ 143 w 150"/>
                <a:gd name="T21" fmla="*/ 5 h 97"/>
                <a:gd name="T22" fmla="*/ 127 w 150"/>
                <a:gd name="T23" fmla="*/ 39 h 97"/>
                <a:gd name="T24" fmla="*/ 124 w 150"/>
                <a:gd name="T25" fmla="*/ 46 h 97"/>
                <a:gd name="T26" fmla="*/ 117 w 150"/>
                <a:gd name="T27" fmla="*/ 55 h 97"/>
                <a:gd name="T28" fmla="*/ 114 w 150"/>
                <a:gd name="T29" fmla="*/ 58 h 97"/>
                <a:gd name="T30" fmla="*/ 90 w 150"/>
                <a:gd name="T31" fmla="*/ 71 h 97"/>
                <a:gd name="T32" fmla="*/ 86 w 150"/>
                <a:gd name="T33" fmla="*/ 73 h 97"/>
                <a:gd name="T34" fmla="*/ 59 w 150"/>
                <a:gd name="T35" fmla="*/ 75 h 97"/>
                <a:gd name="T36" fmla="*/ 55 w 150"/>
                <a:gd name="T37" fmla="*/ 74 h 97"/>
                <a:gd name="T38" fmla="*/ 42 w 150"/>
                <a:gd name="T39" fmla="*/ 70 h 97"/>
                <a:gd name="T40" fmla="*/ 35 w 150"/>
                <a:gd name="T41" fmla="*/ 67 h 97"/>
                <a:gd name="T42" fmla="*/ 19 w 150"/>
                <a:gd name="T43" fmla="*/ 51 h 97"/>
                <a:gd name="T44" fmla="*/ 51 w 150"/>
                <a:gd name="T45" fmla="*/ 53 h 97"/>
                <a:gd name="T46" fmla="*/ 55 w 150"/>
                <a:gd name="T47" fmla="*/ 53 h 97"/>
                <a:gd name="T48" fmla="*/ 81 w 150"/>
                <a:gd name="T49" fmla="*/ 48 h 97"/>
                <a:gd name="T50" fmla="*/ 82 w 150"/>
                <a:gd name="T51" fmla="*/ 47 h 97"/>
                <a:gd name="T52" fmla="*/ 85 w 150"/>
                <a:gd name="T53" fmla="*/ 46 h 97"/>
                <a:gd name="T54" fmla="*/ 109 w 150"/>
                <a:gd name="T55" fmla="*/ 34 h 97"/>
                <a:gd name="T56" fmla="*/ 113 w 150"/>
                <a:gd name="T57" fmla="*/ 32 h 97"/>
                <a:gd name="T58" fmla="*/ 131 w 150"/>
                <a:gd name="T59" fmla="*/ 19 h 97"/>
                <a:gd name="T60" fmla="*/ 127 w 150"/>
                <a:gd name="T61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97">
                  <a:moveTo>
                    <a:pt x="143" y="5"/>
                  </a:moveTo>
                  <a:cubicBezTo>
                    <a:pt x="142" y="2"/>
                    <a:pt x="139" y="0"/>
                    <a:pt x="136" y="1"/>
                  </a:cubicBezTo>
                  <a:cubicBezTo>
                    <a:pt x="136" y="1"/>
                    <a:pt x="135" y="1"/>
                    <a:pt x="134" y="1"/>
                  </a:cubicBezTo>
                  <a:cubicBezTo>
                    <a:pt x="134" y="1"/>
                    <a:pt x="134" y="1"/>
                    <a:pt x="134" y="1"/>
                  </a:cubicBezTo>
                  <a:cubicBezTo>
                    <a:pt x="133" y="1"/>
                    <a:pt x="132" y="1"/>
                    <a:pt x="131" y="2"/>
                  </a:cubicBezTo>
                  <a:cubicBezTo>
                    <a:pt x="114" y="16"/>
                    <a:pt x="95" y="30"/>
                    <a:pt x="74" y="36"/>
                  </a:cubicBezTo>
                  <a:cubicBezTo>
                    <a:pt x="52" y="42"/>
                    <a:pt x="31" y="40"/>
                    <a:pt x="9" y="37"/>
                  </a:cubicBezTo>
                  <a:cubicBezTo>
                    <a:pt x="7" y="36"/>
                    <a:pt x="4" y="38"/>
                    <a:pt x="3" y="39"/>
                  </a:cubicBezTo>
                  <a:cubicBezTo>
                    <a:pt x="1" y="41"/>
                    <a:pt x="0" y="43"/>
                    <a:pt x="1" y="46"/>
                  </a:cubicBezTo>
                  <a:cubicBezTo>
                    <a:pt x="17" y="81"/>
                    <a:pt x="54" y="97"/>
                    <a:pt x="90" y="86"/>
                  </a:cubicBezTo>
                  <a:cubicBezTo>
                    <a:pt x="126" y="74"/>
                    <a:pt x="150" y="43"/>
                    <a:pt x="143" y="5"/>
                  </a:cubicBezTo>
                  <a:close/>
                  <a:moveTo>
                    <a:pt x="127" y="39"/>
                  </a:moveTo>
                  <a:cubicBezTo>
                    <a:pt x="126" y="42"/>
                    <a:pt x="125" y="44"/>
                    <a:pt x="124" y="46"/>
                  </a:cubicBezTo>
                  <a:cubicBezTo>
                    <a:pt x="122" y="49"/>
                    <a:pt x="119" y="52"/>
                    <a:pt x="117" y="55"/>
                  </a:cubicBezTo>
                  <a:cubicBezTo>
                    <a:pt x="116" y="56"/>
                    <a:pt x="115" y="57"/>
                    <a:pt x="114" y="58"/>
                  </a:cubicBezTo>
                  <a:cubicBezTo>
                    <a:pt x="107" y="64"/>
                    <a:pt x="99" y="68"/>
                    <a:pt x="90" y="71"/>
                  </a:cubicBezTo>
                  <a:cubicBezTo>
                    <a:pt x="89" y="72"/>
                    <a:pt x="88" y="72"/>
                    <a:pt x="86" y="73"/>
                  </a:cubicBezTo>
                  <a:cubicBezTo>
                    <a:pt x="78" y="75"/>
                    <a:pt x="68" y="76"/>
                    <a:pt x="59" y="75"/>
                  </a:cubicBezTo>
                  <a:cubicBezTo>
                    <a:pt x="58" y="75"/>
                    <a:pt x="57" y="74"/>
                    <a:pt x="55" y="74"/>
                  </a:cubicBezTo>
                  <a:cubicBezTo>
                    <a:pt x="51" y="73"/>
                    <a:pt x="46" y="72"/>
                    <a:pt x="42" y="70"/>
                  </a:cubicBezTo>
                  <a:cubicBezTo>
                    <a:pt x="40" y="69"/>
                    <a:pt x="38" y="68"/>
                    <a:pt x="35" y="67"/>
                  </a:cubicBezTo>
                  <a:cubicBezTo>
                    <a:pt x="29" y="63"/>
                    <a:pt x="24" y="58"/>
                    <a:pt x="19" y="51"/>
                  </a:cubicBezTo>
                  <a:cubicBezTo>
                    <a:pt x="30" y="53"/>
                    <a:pt x="41" y="54"/>
                    <a:pt x="51" y="53"/>
                  </a:cubicBezTo>
                  <a:cubicBezTo>
                    <a:pt x="53" y="53"/>
                    <a:pt x="54" y="53"/>
                    <a:pt x="55" y="53"/>
                  </a:cubicBezTo>
                  <a:cubicBezTo>
                    <a:pt x="64" y="52"/>
                    <a:pt x="73" y="51"/>
                    <a:pt x="81" y="48"/>
                  </a:cubicBezTo>
                  <a:cubicBezTo>
                    <a:pt x="81" y="48"/>
                    <a:pt x="81" y="47"/>
                    <a:pt x="82" y="47"/>
                  </a:cubicBezTo>
                  <a:cubicBezTo>
                    <a:pt x="83" y="47"/>
                    <a:pt x="84" y="46"/>
                    <a:pt x="85" y="46"/>
                  </a:cubicBezTo>
                  <a:cubicBezTo>
                    <a:pt x="94" y="43"/>
                    <a:pt x="102" y="39"/>
                    <a:pt x="109" y="34"/>
                  </a:cubicBezTo>
                  <a:cubicBezTo>
                    <a:pt x="110" y="33"/>
                    <a:pt x="111" y="33"/>
                    <a:pt x="113" y="32"/>
                  </a:cubicBezTo>
                  <a:cubicBezTo>
                    <a:pt x="119" y="28"/>
                    <a:pt x="125" y="24"/>
                    <a:pt x="131" y="19"/>
                  </a:cubicBezTo>
                  <a:cubicBezTo>
                    <a:pt x="131" y="26"/>
                    <a:pt x="130" y="33"/>
                    <a:pt x="127" y="39"/>
                  </a:cubicBezTo>
                  <a:close/>
                </a:path>
              </a:pathLst>
            </a:custGeom>
            <a:solidFill>
              <a:srgbClr val="D63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718"/>
            <p:cNvSpPr>
              <a:spLocks/>
            </p:cNvSpPr>
            <p:nvPr/>
          </p:nvSpPr>
          <p:spPr bwMode="auto">
            <a:xfrm>
              <a:off x="-6697724" y="-234724"/>
              <a:ext cx="188913" cy="288925"/>
            </a:xfrm>
            <a:custGeom>
              <a:avLst/>
              <a:gdLst>
                <a:gd name="T0" fmla="*/ 24 w 51"/>
                <a:gd name="T1" fmla="*/ 78 h 78"/>
                <a:gd name="T2" fmla="*/ 1 w 51"/>
                <a:gd name="T3" fmla="*/ 29 h 78"/>
                <a:gd name="T4" fmla="*/ 1 w 51"/>
                <a:gd name="T5" fmla="*/ 12 h 78"/>
                <a:gd name="T6" fmla="*/ 6 w 51"/>
                <a:gd name="T7" fmla="*/ 3 h 78"/>
                <a:gd name="T8" fmla="*/ 6 w 51"/>
                <a:gd name="T9" fmla="*/ 3 h 78"/>
                <a:gd name="T10" fmla="*/ 7 w 51"/>
                <a:gd name="T11" fmla="*/ 2 h 78"/>
                <a:gd name="T12" fmla="*/ 9 w 51"/>
                <a:gd name="T13" fmla="*/ 1 h 78"/>
                <a:gd name="T14" fmla="*/ 9 w 51"/>
                <a:gd name="T15" fmla="*/ 1 h 78"/>
                <a:gd name="T16" fmla="*/ 9 w 51"/>
                <a:gd name="T17" fmla="*/ 1 h 78"/>
                <a:gd name="T18" fmla="*/ 9 w 51"/>
                <a:gd name="T19" fmla="*/ 1 h 78"/>
                <a:gd name="T20" fmla="*/ 12 w 51"/>
                <a:gd name="T21" fmla="*/ 0 h 78"/>
                <a:gd name="T22" fmla="*/ 13 w 51"/>
                <a:gd name="T23" fmla="*/ 0 h 78"/>
                <a:gd name="T24" fmla="*/ 13 w 51"/>
                <a:gd name="T25" fmla="*/ 0 h 78"/>
                <a:gd name="T26" fmla="*/ 13 w 51"/>
                <a:gd name="T27" fmla="*/ 0 h 78"/>
                <a:gd name="T28" fmla="*/ 13 w 51"/>
                <a:gd name="T29" fmla="*/ 0 h 78"/>
                <a:gd name="T30" fmla="*/ 14 w 51"/>
                <a:gd name="T31" fmla="*/ 0 h 78"/>
                <a:gd name="T32" fmla="*/ 17 w 51"/>
                <a:gd name="T33" fmla="*/ 0 h 78"/>
                <a:gd name="T34" fmla="*/ 18 w 51"/>
                <a:gd name="T35" fmla="*/ 0 h 78"/>
                <a:gd name="T36" fmla="*/ 19 w 51"/>
                <a:gd name="T37" fmla="*/ 0 h 78"/>
                <a:gd name="T38" fmla="*/ 22 w 51"/>
                <a:gd name="T39" fmla="*/ 1 h 78"/>
                <a:gd name="T40" fmla="*/ 25 w 51"/>
                <a:gd name="T41" fmla="*/ 2 h 78"/>
                <a:gd name="T42" fmla="*/ 46 w 51"/>
                <a:gd name="T43" fmla="*/ 24 h 78"/>
                <a:gd name="T44" fmla="*/ 51 w 51"/>
                <a:gd name="T45" fmla="*/ 46 h 78"/>
                <a:gd name="T46" fmla="*/ 49 w 51"/>
                <a:gd name="T47" fmla="*/ 65 h 78"/>
                <a:gd name="T48" fmla="*/ 24 w 51"/>
                <a:gd name="T4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78">
                  <a:moveTo>
                    <a:pt x="24" y="78"/>
                  </a:moveTo>
                  <a:cubicBezTo>
                    <a:pt x="14" y="63"/>
                    <a:pt x="5" y="47"/>
                    <a:pt x="1" y="29"/>
                  </a:cubicBezTo>
                  <a:cubicBezTo>
                    <a:pt x="0" y="23"/>
                    <a:pt x="0" y="17"/>
                    <a:pt x="1" y="12"/>
                  </a:cubicBezTo>
                  <a:cubicBezTo>
                    <a:pt x="2" y="8"/>
                    <a:pt x="3" y="6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3" y="1"/>
                    <a:pt x="25" y="2"/>
                    <a:pt x="25" y="2"/>
                  </a:cubicBezTo>
                  <a:cubicBezTo>
                    <a:pt x="35" y="6"/>
                    <a:pt x="42" y="14"/>
                    <a:pt x="46" y="24"/>
                  </a:cubicBezTo>
                  <a:cubicBezTo>
                    <a:pt x="49" y="31"/>
                    <a:pt x="51" y="38"/>
                    <a:pt x="51" y="46"/>
                  </a:cubicBezTo>
                  <a:cubicBezTo>
                    <a:pt x="51" y="53"/>
                    <a:pt x="50" y="59"/>
                    <a:pt x="49" y="65"/>
                  </a:cubicBezTo>
                  <a:cubicBezTo>
                    <a:pt x="41" y="69"/>
                    <a:pt x="33" y="73"/>
                    <a:pt x="24" y="78"/>
                  </a:cubicBezTo>
                  <a:close/>
                </a:path>
              </a:pathLst>
            </a:custGeom>
            <a:solidFill>
              <a:srgbClr val="F4B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719"/>
            <p:cNvSpPr>
              <a:spLocks/>
            </p:cNvSpPr>
            <p:nvPr/>
          </p:nvSpPr>
          <p:spPr bwMode="auto">
            <a:xfrm>
              <a:off x="-6604061" y="-2267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D8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20"/>
            <p:cNvSpPr>
              <a:spLocks/>
            </p:cNvSpPr>
            <p:nvPr/>
          </p:nvSpPr>
          <p:spPr bwMode="auto">
            <a:xfrm>
              <a:off x="-6678674" y="-226786"/>
              <a:ext cx="7938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8D8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721"/>
            <p:cNvSpPr>
              <a:spLocks/>
            </p:cNvSpPr>
            <p:nvPr/>
          </p:nvSpPr>
          <p:spPr bwMode="auto">
            <a:xfrm>
              <a:off x="-6648511" y="-234724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D8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722"/>
            <p:cNvSpPr>
              <a:spLocks/>
            </p:cNvSpPr>
            <p:nvPr/>
          </p:nvSpPr>
          <p:spPr bwMode="auto">
            <a:xfrm>
              <a:off x="-6670736" y="-231549"/>
              <a:ext cx="11113" cy="4762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0 h 1"/>
                <a:gd name="T4" fmla="*/ 2 w 3"/>
                <a:gd name="T5" fmla="*/ 0 h 1"/>
                <a:gd name="T6" fmla="*/ 2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8D85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723"/>
            <p:cNvSpPr>
              <a:spLocks/>
            </p:cNvSpPr>
            <p:nvPr/>
          </p:nvSpPr>
          <p:spPr bwMode="auto">
            <a:xfrm>
              <a:off x="-7034274" y="-20411"/>
              <a:ext cx="252413" cy="284162"/>
            </a:xfrm>
            <a:custGeom>
              <a:avLst/>
              <a:gdLst>
                <a:gd name="T0" fmla="*/ 40 w 68"/>
                <a:gd name="T1" fmla="*/ 77 h 77"/>
                <a:gd name="T2" fmla="*/ 3 w 68"/>
                <a:gd name="T3" fmla="*/ 33 h 77"/>
                <a:gd name="T4" fmla="*/ 1 w 68"/>
                <a:gd name="T5" fmla="*/ 15 h 77"/>
                <a:gd name="T6" fmla="*/ 7 w 68"/>
                <a:gd name="T7" fmla="*/ 4 h 77"/>
                <a:gd name="T8" fmla="*/ 20 w 68"/>
                <a:gd name="T9" fmla="*/ 0 h 77"/>
                <a:gd name="T10" fmla="*/ 37 w 68"/>
                <a:gd name="T11" fmla="*/ 6 h 77"/>
                <a:gd name="T12" fmla="*/ 68 w 68"/>
                <a:gd name="T13" fmla="*/ 51 h 77"/>
                <a:gd name="T14" fmla="*/ 40 w 68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77">
                  <a:moveTo>
                    <a:pt x="40" y="77"/>
                  </a:moveTo>
                  <a:cubicBezTo>
                    <a:pt x="25" y="65"/>
                    <a:pt x="10" y="51"/>
                    <a:pt x="3" y="33"/>
                  </a:cubicBezTo>
                  <a:cubicBezTo>
                    <a:pt x="1" y="27"/>
                    <a:pt x="0" y="20"/>
                    <a:pt x="1" y="15"/>
                  </a:cubicBezTo>
                  <a:cubicBezTo>
                    <a:pt x="2" y="10"/>
                    <a:pt x="5" y="6"/>
                    <a:pt x="7" y="4"/>
                  </a:cubicBezTo>
                  <a:cubicBezTo>
                    <a:pt x="12" y="0"/>
                    <a:pt x="15" y="0"/>
                    <a:pt x="20" y="0"/>
                  </a:cubicBezTo>
                  <a:cubicBezTo>
                    <a:pt x="26" y="0"/>
                    <a:pt x="32" y="3"/>
                    <a:pt x="37" y="6"/>
                  </a:cubicBezTo>
                  <a:cubicBezTo>
                    <a:pt x="53" y="16"/>
                    <a:pt x="61" y="34"/>
                    <a:pt x="68" y="51"/>
                  </a:cubicBezTo>
                  <a:cubicBezTo>
                    <a:pt x="58" y="59"/>
                    <a:pt x="49" y="67"/>
                    <a:pt x="40" y="77"/>
                  </a:cubicBezTo>
                  <a:close/>
                </a:path>
              </a:pathLst>
            </a:custGeom>
            <a:solidFill>
              <a:srgbClr val="F4B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724"/>
            <p:cNvSpPr>
              <a:spLocks/>
            </p:cNvSpPr>
            <p:nvPr/>
          </p:nvSpPr>
          <p:spPr bwMode="auto">
            <a:xfrm>
              <a:off x="-7445436" y="1336901"/>
              <a:ext cx="522288" cy="295275"/>
            </a:xfrm>
            <a:custGeom>
              <a:avLst/>
              <a:gdLst>
                <a:gd name="T0" fmla="*/ 27 w 141"/>
                <a:gd name="T1" fmla="*/ 43 h 80"/>
                <a:gd name="T2" fmla="*/ 22 w 141"/>
                <a:gd name="T3" fmla="*/ 42 h 80"/>
                <a:gd name="T4" fmla="*/ 14 w 141"/>
                <a:gd name="T5" fmla="*/ 41 h 80"/>
                <a:gd name="T6" fmla="*/ 6 w 141"/>
                <a:gd name="T7" fmla="*/ 40 h 80"/>
                <a:gd name="T8" fmla="*/ 0 w 141"/>
                <a:gd name="T9" fmla="*/ 32 h 80"/>
                <a:gd name="T10" fmla="*/ 6 w 141"/>
                <a:gd name="T11" fmla="*/ 24 h 80"/>
                <a:gd name="T12" fmla="*/ 41 w 141"/>
                <a:gd name="T13" fmla="*/ 33 h 80"/>
                <a:gd name="T14" fmla="*/ 44 w 141"/>
                <a:gd name="T15" fmla="*/ 35 h 80"/>
                <a:gd name="T16" fmla="*/ 78 w 141"/>
                <a:gd name="T17" fmla="*/ 18 h 80"/>
                <a:gd name="T18" fmla="*/ 78 w 141"/>
                <a:gd name="T19" fmla="*/ 18 h 80"/>
                <a:gd name="T20" fmla="*/ 78 w 141"/>
                <a:gd name="T21" fmla="*/ 18 h 80"/>
                <a:gd name="T22" fmla="*/ 131 w 141"/>
                <a:gd name="T23" fmla="*/ 1 h 80"/>
                <a:gd name="T24" fmla="*/ 132 w 141"/>
                <a:gd name="T25" fmla="*/ 1 h 80"/>
                <a:gd name="T26" fmla="*/ 132 w 141"/>
                <a:gd name="T27" fmla="*/ 1 h 80"/>
                <a:gd name="T28" fmla="*/ 140 w 141"/>
                <a:gd name="T29" fmla="*/ 6 h 80"/>
                <a:gd name="T30" fmla="*/ 137 w 141"/>
                <a:gd name="T31" fmla="*/ 13 h 80"/>
                <a:gd name="T32" fmla="*/ 122 w 141"/>
                <a:gd name="T33" fmla="*/ 20 h 80"/>
                <a:gd name="T34" fmla="*/ 107 w 141"/>
                <a:gd name="T35" fmla="*/ 26 h 80"/>
                <a:gd name="T36" fmla="*/ 89 w 141"/>
                <a:gd name="T37" fmla="*/ 34 h 80"/>
                <a:gd name="T38" fmla="*/ 86 w 141"/>
                <a:gd name="T39" fmla="*/ 35 h 80"/>
                <a:gd name="T40" fmla="*/ 86 w 141"/>
                <a:gd name="T41" fmla="*/ 36 h 80"/>
                <a:gd name="T42" fmla="*/ 86 w 141"/>
                <a:gd name="T43" fmla="*/ 36 h 80"/>
                <a:gd name="T44" fmla="*/ 50 w 141"/>
                <a:gd name="T45" fmla="*/ 52 h 80"/>
                <a:gd name="T46" fmla="*/ 50 w 141"/>
                <a:gd name="T47" fmla="*/ 53 h 80"/>
                <a:gd name="T48" fmla="*/ 50 w 141"/>
                <a:gd name="T49" fmla="*/ 53 h 80"/>
                <a:gd name="T50" fmla="*/ 48 w 141"/>
                <a:gd name="T51" fmla="*/ 56 h 80"/>
                <a:gd name="T52" fmla="*/ 45 w 141"/>
                <a:gd name="T53" fmla="*/ 65 h 80"/>
                <a:gd name="T54" fmla="*/ 42 w 141"/>
                <a:gd name="T55" fmla="*/ 75 h 80"/>
                <a:gd name="T56" fmla="*/ 34 w 141"/>
                <a:gd name="T57" fmla="*/ 79 h 80"/>
                <a:gd name="T58" fmla="*/ 28 w 141"/>
                <a:gd name="T59" fmla="*/ 71 h 80"/>
                <a:gd name="T60" fmla="*/ 28 w 141"/>
                <a:gd name="T61" fmla="*/ 69 h 80"/>
                <a:gd name="T62" fmla="*/ 30 w 141"/>
                <a:gd name="T63" fmla="*/ 61 h 80"/>
                <a:gd name="T64" fmla="*/ 18 w 141"/>
                <a:gd name="T65" fmla="*/ 71 h 80"/>
                <a:gd name="T66" fmla="*/ 15 w 141"/>
                <a:gd name="T67" fmla="*/ 74 h 80"/>
                <a:gd name="T68" fmla="*/ 3 w 141"/>
                <a:gd name="T69" fmla="*/ 74 h 80"/>
                <a:gd name="T70" fmla="*/ 3 w 141"/>
                <a:gd name="T71" fmla="*/ 63 h 80"/>
                <a:gd name="T72" fmla="*/ 27 w 141"/>
                <a:gd name="T73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1" h="80">
                  <a:moveTo>
                    <a:pt x="27" y="43"/>
                  </a:moveTo>
                  <a:cubicBezTo>
                    <a:pt x="25" y="43"/>
                    <a:pt x="24" y="42"/>
                    <a:pt x="22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0"/>
                    <a:pt x="0" y="35"/>
                    <a:pt x="0" y="32"/>
                  </a:cubicBezTo>
                  <a:cubicBezTo>
                    <a:pt x="0" y="28"/>
                    <a:pt x="3" y="25"/>
                    <a:pt x="6" y="24"/>
                  </a:cubicBezTo>
                  <a:cubicBezTo>
                    <a:pt x="17" y="22"/>
                    <a:pt x="31" y="27"/>
                    <a:pt x="41" y="33"/>
                  </a:cubicBezTo>
                  <a:cubicBezTo>
                    <a:pt x="42" y="34"/>
                    <a:pt x="43" y="34"/>
                    <a:pt x="44" y="35"/>
                  </a:cubicBezTo>
                  <a:cubicBezTo>
                    <a:pt x="55" y="29"/>
                    <a:pt x="66" y="23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97" y="10"/>
                    <a:pt x="115" y="4"/>
                    <a:pt x="131" y="1"/>
                  </a:cubicBezTo>
                  <a:cubicBezTo>
                    <a:pt x="131" y="1"/>
                    <a:pt x="131" y="1"/>
                    <a:pt x="132" y="1"/>
                  </a:cubicBezTo>
                  <a:cubicBezTo>
                    <a:pt x="132" y="1"/>
                    <a:pt x="132" y="1"/>
                    <a:pt x="132" y="1"/>
                  </a:cubicBezTo>
                  <a:cubicBezTo>
                    <a:pt x="135" y="0"/>
                    <a:pt x="139" y="3"/>
                    <a:pt x="140" y="6"/>
                  </a:cubicBezTo>
                  <a:cubicBezTo>
                    <a:pt x="141" y="8"/>
                    <a:pt x="139" y="11"/>
                    <a:pt x="137" y="13"/>
                  </a:cubicBezTo>
                  <a:cubicBezTo>
                    <a:pt x="132" y="15"/>
                    <a:pt x="127" y="18"/>
                    <a:pt x="122" y="20"/>
                  </a:cubicBezTo>
                  <a:cubicBezTo>
                    <a:pt x="117" y="22"/>
                    <a:pt x="112" y="24"/>
                    <a:pt x="107" y="26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2"/>
                    <a:pt x="50" y="53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4" y="68"/>
                    <a:pt x="44" y="72"/>
                    <a:pt x="42" y="75"/>
                  </a:cubicBezTo>
                  <a:cubicBezTo>
                    <a:pt x="41" y="78"/>
                    <a:pt x="37" y="80"/>
                    <a:pt x="34" y="79"/>
                  </a:cubicBezTo>
                  <a:cubicBezTo>
                    <a:pt x="31" y="78"/>
                    <a:pt x="28" y="75"/>
                    <a:pt x="28" y="71"/>
                  </a:cubicBezTo>
                  <a:cubicBezTo>
                    <a:pt x="28" y="71"/>
                    <a:pt x="28" y="70"/>
                    <a:pt x="28" y="69"/>
                  </a:cubicBezTo>
                  <a:cubicBezTo>
                    <a:pt x="28" y="66"/>
                    <a:pt x="29" y="63"/>
                    <a:pt x="30" y="61"/>
                  </a:cubicBezTo>
                  <a:cubicBezTo>
                    <a:pt x="25" y="65"/>
                    <a:pt x="18" y="71"/>
                    <a:pt x="18" y="71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1" y="78"/>
                    <a:pt x="6" y="76"/>
                    <a:pt x="3" y="74"/>
                  </a:cubicBezTo>
                  <a:cubicBezTo>
                    <a:pt x="1" y="71"/>
                    <a:pt x="0" y="67"/>
                    <a:pt x="3" y="63"/>
                  </a:cubicBezTo>
                  <a:cubicBezTo>
                    <a:pt x="10" y="55"/>
                    <a:pt x="18" y="49"/>
                    <a:pt x="27" y="43"/>
                  </a:cubicBezTo>
                  <a:close/>
                </a:path>
              </a:pathLst>
            </a:custGeom>
            <a:solidFill>
              <a:srgbClr val="F6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5049" y="4357717"/>
            <a:ext cx="1792878" cy="2072065"/>
            <a:chOff x="-11156950" y="7866063"/>
            <a:chExt cx="1498600" cy="1731962"/>
          </a:xfrm>
        </p:grpSpPr>
        <p:sp>
          <p:nvSpPr>
            <p:cNvPr id="53" name="Freeform 2069"/>
            <p:cNvSpPr>
              <a:spLocks noEditPoints="1"/>
            </p:cNvSpPr>
            <p:nvPr/>
          </p:nvSpPr>
          <p:spPr bwMode="auto">
            <a:xfrm>
              <a:off x="-10001250" y="9244013"/>
              <a:ext cx="342900" cy="184150"/>
            </a:xfrm>
            <a:custGeom>
              <a:avLst/>
              <a:gdLst>
                <a:gd name="T0" fmla="*/ 103 w 107"/>
                <a:gd name="T1" fmla="*/ 30 h 58"/>
                <a:gd name="T2" fmla="*/ 91 w 107"/>
                <a:gd name="T3" fmla="*/ 30 h 58"/>
                <a:gd name="T4" fmla="*/ 68 w 107"/>
                <a:gd name="T5" fmla="*/ 39 h 58"/>
                <a:gd name="T6" fmla="*/ 78 w 107"/>
                <a:gd name="T7" fmla="*/ 15 h 58"/>
                <a:gd name="T8" fmla="*/ 76 w 107"/>
                <a:gd name="T9" fmla="*/ 7 h 58"/>
                <a:gd name="T10" fmla="*/ 59 w 107"/>
                <a:gd name="T11" fmla="*/ 0 h 58"/>
                <a:gd name="T12" fmla="*/ 41 w 107"/>
                <a:gd name="T13" fmla="*/ 11 h 58"/>
                <a:gd name="T14" fmla="*/ 38 w 107"/>
                <a:gd name="T15" fmla="*/ 22 h 58"/>
                <a:gd name="T16" fmla="*/ 41 w 107"/>
                <a:gd name="T17" fmla="*/ 35 h 58"/>
                <a:gd name="T18" fmla="*/ 10 w 107"/>
                <a:gd name="T19" fmla="*/ 12 h 58"/>
                <a:gd name="T20" fmla="*/ 0 w 107"/>
                <a:gd name="T21" fmla="*/ 23 h 58"/>
                <a:gd name="T22" fmla="*/ 25 w 107"/>
                <a:gd name="T23" fmla="*/ 46 h 58"/>
                <a:gd name="T24" fmla="*/ 53 w 107"/>
                <a:gd name="T25" fmla="*/ 50 h 58"/>
                <a:gd name="T26" fmla="*/ 76 w 107"/>
                <a:gd name="T27" fmla="*/ 57 h 58"/>
                <a:gd name="T28" fmla="*/ 104 w 107"/>
                <a:gd name="T29" fmla="*/ 41 h 58"/>
                <a:gd name="T30" fmla="*/ 103 w 107"/>
                <a:gd name="T31" fmla="*/ 30 h 58"/>
                <a:gd name="T32" fmla="*/ 61 w 107"/>
                <a:gd name="T33" fmla="*/ 24 h 58"/>
                <a:gd name="T34" fmla="*/ 59 w 107"/>
                <a:gd name="T35" fmla="*/ 26 h 58"/>
                <a:gd name="T36" fmla="*/ 56 w 107"/>
                <a:gd name="T37" fmla="*/ 30 h 58"/>
                <a:gd name="T38" fmla="*/ 52 w 107"/>
                <a:gd name="T39" fmla="*/ 21 h 58"/>
                <a:gd name="T40" fmla="*/ 53 w 107"/>
                <a:gd name="T41" fmla="*/ 18 h 58"/>
                <a:gd name="T42" fmla="*/ 58 w 107"/>
                <a:gd name="T43" fmla="*/ 14 h 58"/>
                <a:gd name="T44" fmla="*/ 63 w 107"/>
                <a:gd name="T45" fmla="*/ 16 h 58"/>
                <a:gd name="T46" fmla="*/ 64 w 107"/>
                <a:gd name="T47" fmla="*/ 18 h 58"/>
                <a:gd name="T48" fmla="*/ 61 w 107"/>
                <a:gd name="T49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58">
                  <a:moveTo>
                    <a:pt x="103" y="30"/>
                  </a:moveTo>
                  <a:cubicBezTo>
                    <a:pt x="100" y="27"/>
                    <a:pt x="95" y="26"/>
                    <a:pt x="91" y="30"/>
                  </a:cubicBezTo>
                  <a:cubicBezTo>
                    <a:pt x="84" y="36"/>
                    <a:pt x="77" y="43"/>
                    <a:pt x="68" y="39"/>
                  </a:cubicBezTo>
                  <a:cubicBezTo>
                    <a:pt x="73" y="32"/>
                    <a:pt x="78" y="22"/>
                    <a:pt x="78" y="15"/>
                  </a:cubicBezTo>
                  <a:cubicBezTo>
                    <a:pt x="77" y="12"/>
                    <a:pt x="77" y="9"/>
                    <a:pt x="76" y="7"/>
                  </a:cubicBezTo>
                  <a:cubicBezTo>
                    <a:pt x="74" y="4"/>
                    <a:pt x="70" y="0"/>
                    <a:pt x="59" y="0"/>
                  </a:cubicBezTo>
                  <a:cubicBezTo>
                    <a:pt x="49" y="1"/>
                    <a:pt x="44" y="6"/>
                    <a:pt x="41" y="11"/>
                  </a:cubicBezTo>
                  <a:cubicBezTo>
                    <a:pt x="39" y="14"/>
                    <a:pt x="38" y="18"/>
                    <a:pt x="38" y="22"/>
                  </a:cubicBezTo>
                  <a:cubicBezTo>
                    <a:pt x="38" y="26"/>
                    <a:pt x="40" y="30"/>
                    <a:pt x="41" y="35"/>
                  </a:cubicBezTo>
                  <a:cubicBezTo>
                    <a:pt x="28" y="34"/>
                    <a:pt x="16" y="22"/>
                    <a:pt x="10" y="12"/>
                  </a:cubicBezTo>
                  <a:cubicBezTo>
                    <a:pt x="7" y="16"/>
                    <a:pt x="4" y="19"/>
                    <a:pt x="0" y="23"/>
                  </a:cubicBezTo>
                  <a:cubicBezTo>
                    <a:pt x="6" y="32"/>
                    <a:pt x="15" y="41"/>
                    <a:pt x="25" y="46"/>
                  </a:cubicBezTo>
                  <a:cubicBezTo>
                    <a:pt x="35" y="51"/>
                    <a:pt x="44" y="52"/>
                    <a:pt x="53" y="50"/>
                  </a:cubicBezTo>
                  <a:cubicBezTo>
                    <a:pt x="59" y="55"/>
                    <a:pt x="67" y="58"/>
                    <a:pt x="76" y="57"/>
                  </a:cubicBezTo>
                  <a:cubicBezTo>
                    <a:pt x="86" y="56"/>
                    <a:pt x="96" y="51"/>
                    <a:pt x="104" y="41"/>
                  </a:cubicBezTo>
                  <a:cubicBezTo>
                    <a:pt x="107" y="37"/>
                    <a:pt x="106" y="33"/>
                    <a:pt x="103" y="30"/>
                  </a:cubicBezTo>
                  <a:close/>
                  <a:moveTo>
                    <a:pt x="61" y="24"/>
                  </a:moveTo>
                  <a:cubicBezTo>
                    <a:pt x="61" y="24"/>
                    <a:pt x="59" y="26"/>
                    <a:pt x="59" y="26"/>
                  </a:cubicBezTo>
                  <a:cubicBezTo>
                    <a:pt x="59" y="26"/>
                    <a:pt x="57" y="28"/>
                    <a:pt x="56" y="30"/>
                  </a:cubicBezTo>
                  <a:cubicBezTo>
                    <a:pt x="54" y="27"/>
                    <a:pt x="52" y="24"/>
                    <a:pt x="52" y="21"/>
                  </a:cubicBezTo>
                  <a:cubicBezTo>
                    <a:pt x="52" y="20"/>
                    <a:pt x="53" y="19"/>
                    <a:pt x="53" y="18"/>
                  </a:cubicBezTo>
                  <a:cubicBezTo>
                    <a:pt x="54" y="16"/>
                    <a:pt x="56" y="14"/>
                    <a:pt x="58" y="14"/>
                  </a:cubicBezTo>
                  <a:cubicBezTo>
                    <a:pt x="60" y="14"/>
                    <a:pt x="62" y="15"/>
                    <a:pt x="63" y="16"/>
                  </a:cubicBezTo>
                  <a:cubicBezTo>
                    <a:pt x="63" y="17"/>
                    <a:pt x="64" y="17"/>
                    <a:pt x="64" y="18"/>
                  </a:cubicBezTo>
                  <a:cubicBezTo>
                    <a:pt x="64" y="20"/>
                    <a:pt x="63" y="21"/>
                    <a:pt x="61" y="24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070"/>
            <p:cNvSpPr>
              <a:spLocks/>
            </p:cNvSpPr>
            <p:nvPr/>
          </p:nvSpPr>
          <p:spPr bwMode="auto">
            <a:xfrm>
              <a:off x="-11156950" y="8843963"/>
              <a:ext cx="295275" cy="207962"/>
            </a:xfrm>
            <a:custGeom>
              <a:avLst/>
              <a:gdLst>
                <a:gd name="T0" fmla="*/ 73 w 92"/>
                <a:gd name="T1" fmla="*/ 35 h 65"/>
                <a:gd name="T2" fmla="*/ 73 w 92"/>
                <a:gd name="T3" fmla="*/ 35 h 65"/>
                <a:gd name="T4" fmla="*/ 73 w 92"/>
                <a:gd name="T5" fmla="*/ 34 h 65"/>
                <a:gd name="T6" fmla="*/ 72 w 92"/>
                <a:gd name="T7" fmla="*/ 34 h 65"/>
                <a:gd name="T8" fmla="*/ 44 w 92"/>
                <a:gd name="T9" fmla="*/ 27 h 65"/>
                <a:gd name="T10" fmla="*/ 31 w 92"/>
                <a:gd name="T11" fmla="*/ 4 h 65"/>
                <a:gd name="T12" fmla="*/ 22 w 92"/>
                <a:gd name="T13" fmla="*/ 3 h 65"/>
                <a:gd name="T14" fmla="*/ 19 w 92"/>
                <a:gd name="T15" fmla="*/ 13 h 65"/>
                <a:gd name="T16" fmla="*/ 23 w 92"/>
                <a:gd name="T17" fmla="*/ 21 h 65"/>
                <a:gd name="T18" fmla="*/ 25 w 92"/>
                <a:gd name="T19" fmla="*/ 25 h 65"/>
                <a:gd name="T20" fmla="*/ 24 w 92"/>
                <a:gd name="T21" fmla="*/ 25 h 65"/>
                <a:gd name="T22" fmla="*/ 24 w 92"/>
                <a:gd name="T23" fmla="*/ 25 h 65"/>
                <a:gd name="T24" fmla="*/ 11 w 92"/>
                <a:gd name="T25" fmla="*/ 19 h 65"/>
                <a:gd name="T26" fmla="*/ 2 w 92"/>
                <a:gd name="T27" fmla="*/ 22 h 65"/>
                <a:gd name="T28" fmla="*/ 4 w 92"/>
                <a:gd name="T29" fmla="*/ 33 h 65"/>
                <a:gd name="T30" fmla="*/ 16 w 92"/>
                <a:gd name="T31" fmla="*/ 39 h 65"/>
                <a:gd name="T32" fmla="*/ 14 w 92"/>
                <a:gd name="T33" fmla="*/ 41 h 65"/>
                <a:gd name="T34" fmla="*/ 7 w 92"/>
                <a:gd name="T35" fmla="*/ 53 h 65"/>
                <a:gd name="T36" fmla="*/ 11 w 92"/>
                <a:gd name="T37" fmla="*/ 64 h 65"/>
                <a:gd name="T38" fmla="*/ 21 w 92"/>
                <a:gd name="T39" fmla="*/ 61 h 65"/>
                <a:gd name="T40" fmla="*/ 25 w 92"/>
                <a:gd name="T41" fmla="*/ 56 h 65"/>
                <a:gd name="T42" fmla="*/ 30 w 92"/>
                <a:gd name="T43" fmla="*/ 48 h 65"/>
                <a:gd name="T44" fmla="*/ 30 w 92"/>
                <a:gd name="T45" fmla="*/ 48 h 65"/>
                <a:gd name="T46" fmla="*/ 36 w 92"/>
                <a:gd name="T47" fmla="*/ 44 h 65"/>
                <a:gd name="T48" fmla="*/ 37 w 92"/>
                <a:gd name="T49" fmla="*/ 43 h 65"/>
                <a:gd name="T50" fmla="*/ 68 w 92"/>
                <a:gd name="T51" fmla="*/ 51 h 65"/>
                <a:gd name="T52" fmla="*/ 68 w 92"/>
                <a:gd name="T53" fmla="*/ 51 h 65"/>
                <a:gd name="T54" fmla="*/ 90 w 92"/>
                <a:gd name="T55" fmla="*/ 56 h 65"/>
                <a:gd name="T56" fmla="*/ 92 w 92"/>
                <a:gd name="T57" fmla="*/ 40 h 65"/>
                <a:gd name="T58" fmla="*/ 73 w 92"/>
                <a:gd name="T5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65">
                  <a:moveTo>
                    <a:pt x="73" y="35"/>
                  </a:moveTo>
                  <a:cubicBezTo>
                    <a:pt x="73" y="35"/>
                    <a:pt x="73" y="35"/>
                    <a:pt x="73" y="3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3" y="34"/>
                    <a:pt x="72" y="34"/>
                  </a:cubicBezTo>
                  <a:cubicBezTo>
                    <a:pt x="61" y="31"/>
                    <a:pt x="52" y="29"/>
                    <a:pt x="44" y="27"/>
                  </a:cubicBezTo>
                  <a:cubicBezTo>
                    <a:pt x="42" y="19"/>
                    <a:pt x="36" y="9"/>
                    <a:pt x="31" y="4"/>
                  </a:cubicBezTo>
                  <a:cubicBezTo>
                    <a:pt x="29" y="1"/>
                    <a:pt x="25" y="0"/>
                    <a:pt x="22" y="3"/>
                  </a:cubicBezTo>
                  <a:cubicBezTo>
                    <a:pt x="19" y="5"/>
                    <a:pt x="17" y="9"/>
                    <a:pt x="19" y="1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18"/>
                    <a:pt x="4" y="19"/>
                    <a:pt x="2" y="22"/>
                  </a:cubicBezTo>
                  <a:cubicBezTo>
                    <a:pt x="0" y="25"/>
                    <a:pt x="1" y="31"/>
                    <a:pt x="4" y="33"/>
                  </a:cubicBezTo>
                  <a:cubicBezTo>
                    <a:pt x="8" y="36"/>
                    <a:pt x="12" y="37"/>
                    <a:pt x="16" y="39"/>
                  </a:cubicBezTo>
                  <a:cubicBezTo>
                    <a:pt x="15" y="40"/>
                    <a:pt x="14" y="41"/>
                    <a:pt x="14" y="41"/>
                  </a:cubicBezTo>
                  <a:cubicBezTo>
                    <a:pt x="11" y="45"/>
                    <a:pt x="9" y="49"/>
                    <a:pt x="7" y="53"/>
                  </a:cubicBezTo>
                  <a:cubicBezTo>
                    <a:pt x="5" y="58"/>
                    <a:pt x="7" y="62"/>
                    <a:pt x="11" y="64"/>
                  </a:cubicBezTo>
                  <a:cubicBezTo>
                    <a:pt x="14" y="65"/>
                    <a:pt x="18" y="65"/>
                    <a:pt x="21" y="61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3"/>
                    <a:pt x="28" y="50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6"/>
                    <a:pt x="34" y="44"/>
                    <a:pt x="36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7" y="46"/>
                    <a:pt x="57" y="48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6" y="53"/>
                    <a:pt x="83" y="54"/>
                    <a:pt x="90" y="56"/>
                  </a:cubicBezTo>
                  <a:cubicBezTo>
                    <a:pt x="90" y="51"/>
                    <a:pt x="91" y="45"/>
                    <a:pt x="92" y="40"/>
                  </a:cubicBezTo>
                  <a:lnTo>
                    <a:pt x="73" y="35"/>
                  </a:ln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071"/>
            <p:cNvSpPr>
              <a:spLocks/>
            </p:cNvSpPr>
            <p:nvPr/>
          </p:nvSpPr>
          <p:spPr bwMode="auto">
            <a:xfrm>
              <a:off x="-10618788" y="9428163"/>
              <a:ext cx="60325" cy="103187"/>
            </a:xfrm>
            <a:custGeom>
              <a:avLst/>
              <a:gdLst>
                <a:gd name="T0" fmla="*/ 0 w 19"/>
                <a:gd name="T1" fmla="*/ 0 h 32"/>
                <a:gd name="T2" fmla="*/ 1 w 19"/>
                <a:gd name="T3" fmla="*/ 4 h 32"/>
                <a:gd name="T4" fmla="*/ 1 w 19"/>
                <a:gd name="T5" fmla="*/ 4 h 32"/>
                <a:gd name="T6" fmla="*/ 2 w 19"/>
                <a:gd name="T7" fmla="*/ 28 h 32"/>
                <a:gd name="T8" fmla="*/ 18 w 19"/>
                <a:gd name="T9" fmla="*/ 32 h 32"/>
                <a:gd name="T10" fmla="*/ 19 w 19"/>
                <a:gd name="T11" fmla="*/ 32 h 32"/>
                <a:gd name="T12" fmla="*/ 19 w 19"/>
                <a:gd name="T13" fmla="*/ 5 h 32"/>
                <a:gd name="T14" fmla="*/ 0 w 1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0" y="0"/>
                  </a:moveTo>
                  <a:cubicBezTo>
                    <a:pt x="0" y="1"/>
                    <a:pt x="0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1"/>
                    <a:pt x="1" y="20"/>
                    <a:pt x="2" y="28"/>
                  </a:cubicBezTo>
                  <a:cubicBezTo>
                    <a:pt x="7" y="29"/>
                    <a:pt x="13" y="30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23"/>
                    <a:pt x="19" y="14"/>
                    <a:pt x="19" y="5"/>
                  </a:cubicBezTo>
                  <a:cubicBezTo>
                    <a:pt x="12" y="4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072"/>
            <p:cNvSpPr>
              <a:spLocks/>
            </p:cNvSpPr>
            <p:nvPr/>
          </p:nvSpPr>
          <p:spPr bwMode="auto">
            <a:xfrm>
              <a:off x="-10779125" y="9499600"/>
              <a:ext cx="236538" cy="98425"/>
            </a:xfrm>
            <a:custGeom>
              <a:avLst/>
              <a:gdLst>
                <a:gd name="T0" fmla="*/ 52 w 74"/>
                <a:gd name="T1" fmla="*/ 6 h 31"/>
                <a:gd name="T2" fmla="*/ 35 w 74"/>
                <a:gd name="T3" fmla="*/ 4 h 31"/>
                <a:gd name="T4" fmla="*/ 5 w 74"/>
                <a:gd name="T5" fmla="*/ 6 h 31"/>
                <a:gd name="T6" fmla="*/ 5 w 74"/>
                <a:gd name="T7" fmla="*/ 24 h 31"/>
                <a:gd name="T8" fmla="*/ 35 w 74"/>
                <a:gd name="T9" fmla="*/ 28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2 w 7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2" y="6"/>
                  </a:moveTo>
                  <a:cubicBezTo>
                    <a:pt x="46" y="5"/>
                    <a:pt x="41" y="4"/>
                    <a:pt x="35" y="4"/>
                  </a:cubicBezTo>
                  <a:cubicBezTo>
                    <a:pt x="26" y="2"/>
                    <a:pt x="13" y="0"/>
                    <a:pt x="5" y="6"/>
                  </a:cubicBezTo>
                  <a:cubicBezTo>
                    <a:pt x="0" y="10"/>
                    <a:pt x="0" y="20"/>
                    <a:pt x="5" y="24"/>
                  </a:cubicBezTo>
                  <a:cubicBezTo>
                    <a:pt x="13" y="31"/>
                    <a:pt x="26" y="29"/>
                    <a:pt x="35" y="28"/>
                  </a:cubicBezTo>
                  <a:cubicBezTo>
                    <a:pt x="46" y="28"/>
                    <a:pt x="57" y="27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9" y="10"/>
                    <a:pt x="69" y="10"/>
                    <a:pt x="68" y="10"/>
                  </a:cubicBezTo>
                  <a:cubicBezTo>
                    <a:pt x="63" y="8"/>
                    <a:pt x="57" y="7"/>
                    <a:pt x="5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073"/>
            <p:cNvSpPr>
              <a:spLocks/>
            </p:cNvSpPr>
            <p:nvPr/>
          </p:nvSpPr>
          <p:spPr bwMode="auto">
            <a:xfrm>
              <a:off x="-10855325" y="8875713"/>
              <a:ext cx="904875" cy="546100"/>
            </a:xfrm>
            <a:custGeom>
              <a:avLst/>
              <a:gdLst>
                <a:gd name="T0" fmla="*/ 252 w 283"/>
                <a:gd name="T1" fmla="*/ 43 h 171"/>
                <a:gd name="T2" fmla="*/ 257 w 283"/>
                <a:gd name="T3" fmla="*/ 34 h 171"/>
                <a:gd name="T4" fmla="*/ 266 w 283"/>
                <a:gd name="T5" fmla="*/ 31 h 171"/>
                <a:gd name="T6" fmla="*/ 244 w 283"/>
                <a:gd name="T7" fmla="*/ 1 h 171"/>
                <a:gd name="T8" fmla="*/ 243 w 283"/>
                <a:gd name="T9" fmla="*/ 0 h 171"/>
                <a:gd name="T10" fmla="*/ 197 w 283"/>
                <a:gd name="T11" fmla="*/ 36 h 171"/>
                <a:gd name="T12" fmla="*/ 171 w 283"/>
                <a:gd name="T13" fmla="*/ 47 h 171"/>
                <a:gd name="T14" fmla="*/ 157 w 283"/>
                <a:gd name="T15" fmla="*/ 50 h 171"/>
                <a:gd name="T16" fmla="*/ 144 w 283"/>
                <a:gd name="T17" fmla="*/ 52 h 171"/>
                <a:gd name="T18" fmla="*/ 120 w 283"/>
                <a:gd name="T19" fmla="*/ 53 h 171"/>
                <a:gd name="T20" fmla="*/ 73 w 283"/>
                <a:gd name="T21" fmla="*/ 47 h 171"/>
                <a:gd name="T22" fmla="*/ 37 w 283"/>
                <a:gd name="T23" fmla="*/ 34 h 171"/>
                <a:gd name="T24" fmla="*/ 15 w 283"/>
                <a:gd name="T25" fmla="*/ 19 h 171"/>
                <a:gd name="T26" fmla="*/ 61 w 283"/>
                <a:gd name="T27" fmla="*/ 153 h 171"/>
                <a:gd name="T28" fmla="*/ 164 w 283"/>
                <a:gd name="T29" fmla="*/ 166 h 171"/>
                <a:gd name="T30" fmla="*/ 189 w 283"/>
                <a:gd name="T31" fmla="*/ 161 h 171"/>
                <a:gd name="T32" fmla="*/ 190 w 283"/>
                <a:gd name="T33" fmla="*/ 140 h 171"/>
                <a:gd name="T34" fmla="*/ 196 w 283"/>
                <a:gd name="T35" fmla="*/ 134 h 171"/>
                <a:gd name="T36" fmla="*/ 203 w 283"/>
                <a:gd name="T37" fmla="*/ 139 h 171"/>
                <a:gd name="T38" fmla="*/ 203 w 283"/>
                <a:gd name="T39" fmla="*/ 139 h 171"/>
                <a:gd name="T40" fmla="*/ 206 w 283"/>
                <a:gd name="T41" fmla="*/ 156 h 171"/>
                <a:gd name="T42" fmla="*/ 256 w 283"/>
                <a:gd name="T43" fmla="*/ 128 h 171"/>
                <a:gd name="T44" fmla="*/ 272 w 283"/>
                <a:gd name="T45" fmla="*/ 45 h 171"/>
                <a:gd name="T46" fmla="*/ 261 w 283"/>
                <a:gd name="T47" fmla="*/ 48 h 171"/>
                <a:gd name="T48" fmla="*/ 252 w 283"/>
                <a:gd name="T49" fmla="*/ 4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" h="171">
                  <a:moveTo>
                    <a:pt x="252" y="43"/>
                  </a:moveTo>
                  <a:cubicBezTo>
                    <a:pt x="252" y="40"/>
                    <a:pt x="253" y="36"/>
                    <a:pt x="257" y="34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60" y="20"/>
                    <a:pt x="252" y="10"/>
                    <a:pt x="244" y="1"/>
                  </a:cubicBezTo>
                  <a:cubicBezTo>
                    <a:pt x="244" y="1"/>
                    <a:pt x="243" y="1"/>
                    <a:pt x="243" y="0"/>
                  </a:cubicBezTo>
                  <a:cubicBezTo>
                    <a:pt x="231" y="12"/>
                    <a:pt x="214" y="27"/>
                    <a:pt x="197" y="36"/>
                  </a:cubicBezTo>
                  <a:cubicBezTo>
                    <a:pt x="189" y="40"/>
                    <a:pt x="180" y="44"/>
                    <a:pt x="171" y="47"/>
                  </a:cubicBezTo>
                  <a:cubicBezTo>
                    <a:pt x="166" y="48"/>
                    <a:pt x="162" y="49"/>
                    <a:pt x="157" y="50"/>
                  </a:cubicBezTo>
                  <a:cubicBezTo>
                    <a:pt x="153" y="51"/>
                    <a:pt x="148" y="52"/>
                    <a:pt x="144" y="52"/>
                  </a:cubicBezTo>
                  <a:cubicBezTo>
                    <a:pt x="136" y="53"/>
                    <a:pt x="128" y="54"/>
                    <a:pt x="120" y="53"/>
                  </a:cubicBezTo>
                  <a:cubicBezTo>
                    <a:pt x="104" y="53"/>
                    <a:pt x="88" y="51"/>
                    <a:pt x="73" y="47"/>
                  </a:cubicBezTo>
                  <a:cubicBezTo>
                    <a:pt x="60" y="44"/>
                    <a:pt x="48" y="39"/>
                    <a:pt x="37" y="34"/>
                  </a:cubicBezTo>
                  <a:cubicBezTo>
                    <a:pt x="29" y="30"/>
                    <a:pt x="22" y="25"/>
                    <a:pt x="15" y="19"/>
                  </a:cubicBezTo>
                  <a:cubicBezTo>
                    <a:pt x="0" y="70"/>
                    <a:pt x="9" y="128"/>
                    <a:pt x="61" y="153"/>
                  </a:cubicBezTo>
                  <a:cubicBezTo>
                    <a:pt x="93" y="168"/>
                    <a:pt x="130" y="171"/>
                    <a:pt x="164" y="166"/>
                  </a:cubicBezTo>
                  <a:cubicBezTo>
                    <a:pt x="172" y="164"/>
                    <a:pt x="181" y="163"/>
                    <a:pt x="189" y="161"/>
                  </a:cubicBezTo>
                  <a:cubicBezTo>
                    <a:pt x="189" y="153"/>
                    <a:pt x="189" y="146"/>
                    <a:pt x="190" y="140"/>
                  </a:cubicBezTo>
                  <a:cubicBezTo>
                    <a:pt x="190" y="136"/>
                    <a:pt x="193" y="134"/>
                    <a:pt x="196" y="134"/>
                  </a:cubicBezTo>
                  <a:cubicBezTo>
                    <a:pt x="199" y="134"/>
                    <a:pt x="203" y="136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4" y="145"/>
                    <a:pt x="205" y="150"/>
                    <a:pt x="206" y="156"/>
                  </a:cubicBezTo>
                  <a:cubicBezTo>
                    <a:pt x="224" y="150"/>
                    <a:pt x="242" y="141"/>
                    <a:pt x="256" y="128"/>
                  </a:cubicBezTo>
                  <a:cubicBezTo>
                    <a:pt x="282" y="104"/>
                    <a:pt x="283" y="73"/>
                    <a:pt x="272" y="45"/>
                  </a:cubicBezTo>
                  <a:cubicBezTo>
                    <a:pt x="268" y="46"/>
                    <a:pt x="264" y="47"/>
                    <a:pt x="261" y="48"/>
                  </a:cubicBezTo>
                  <a:cubicBezTo>
                    <a:pt x="256" y="49"/>
                    <a:pt x="253" y="46"/>
                    <a:pt x="252" y="43"/>
                  </a:cubicBezTo>
                  <a:close/>
                </a:path>
              </a:pathLst>
            </a:custGeom>
            <a:solidFill>
              <a:srgbClr val="539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074"/>
            <p:cNvSpPr>
              <a:spLocks/>
            </p:cNvSpPr>
            <p:nvPr/>
          </p:nvSpPr>
          <p:spPr bwMode="auto">
            <a:xfrm>
              <a:off x="-10871200" y="8904288"/>
              <a:ext cx="620713" cy="558800"/>
            </a:xfrm>
            <a:custGeom>
              <a:avLst/>
              <a:gdLst>
                <a:gd name="T0" fmla="*/ 194 w 194"/>
                <a:gd name="T1" fmla="*/ 167 h 175"/>
                <a:gd name="T2" fmla="*/ 194 w 194"/>
                <a:gd name="T3" fmla="*/ 152 h 175"/>
                <a:gd name="T4" fmla="*/ 169 w 194"/>
                <a:gd name="T5" fmla="*/ 157 h 175"/>
                <a:gd name="T6" fmla="*/ 66 w 194"/>
                <a:gd name="T7" fmla="*/ 144 h 175"/>
                <a:gd name="T8" fmla="*/ 20 w 194"/>
                <a:gd name="T9" fmla="*/ 10 h 175"/>
                <a:gd name="T10" fmla="*/ 9 w 194"/>
                <a:gd name="T11" fmla="*/ 0 h 175"/>
                <a:gd name="T12" fmla="*/ 3 w 194"/>
                <a:gd name="T13" fmla="*/ 21 h 175"/>
                <a:gd name="T14" fmla="*/ 1 w 194"/>
                <a:gd name="T15" fmla="*/ 37 h 175"/>
                <a:gd name="T16" fmla="*/ 0 w 194"/>
                <a:gd name="T17" fmla="*/ 64 h 175"/>
                <a:gd name="T18" fmla="*/ 79 w 194"/>
                <a:gd name="T19" fmla="*/ 164 h 175"/>
                <a:gd name="T20" fmla="*/ 98 w 194"/>
                <a:gd name="T21" fmla="*/ 169 h 175"/>
                <a:gd name="T22" fmla="*/ 128 w 194"/>
                <a:gd name="T23" fmla="*/ 174 h 175"/>
                <a:gd name="T24" fmla="*/ 194 w 194"/>
                <a:gd name="T25" fmla="*/ 168 h 175"/>
                <a:gd name="T26" fmla="*/ 194 w 194"/>
                <a:gd name="T27" fmla="*/ 167 h 175"/>
                <a:gd name="T28" fmla="*/ 194 w 194"/>
                <a:gd name="T29" fmla="*/ 1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75">
                  <a:moveTo>
                    <a:pt x="194" y="167"/>
                  </a:moveTo>
                  <a:cubicBezTo>
                    <a:pt x="194" y="162"/>
                    <a:pt x="194" y="156"/>
                    <a:pt x="194" y="152"/>
                  </a:cubicBezTo>
                  <a:cubicBezTo>
                    <a:pt x="186" y="154"/>
                    <a:pt x="177" y="155"/>
                    <a:pt x="169" y="157"/>
                  </a:cubicBezTo>
                  <a:cubicBezTo>
                    <a:pt x="135" y="162"/>
                    <a:pt x="98" y="159"/>
                    <a:pt x="66" y="144"/>
                  </a:cubicBezTo>
                  <a:cubicBezTo>
                    <a:pt x="14" y="119"/>
                    <a:pt x="5" y="61"/>
                    <a:pt x="20" y="10"/>
                  </a:cubicBezTo>
                  <a:cubicBezTo>
                    <a:pt x="16" y="7"/>
                    <a:pt x="12" y="4"/>
                    <a:pt x="9" y="0"/>
                  </a:cubicBezTo>
                  <a:cubicBezTo>
                    <a:pt x="7" y="7"/>
                    <a:pt x="5" y="14"/>
                    <a:pt x="3" y="21"/>
                  </a:cubicBezTo>
                  <a:cubicBezTo>
                    <a:pt x="2" y="26"/>
                    <a:pt x="1" y="32"/>
                    <a:pt x="1" y="37"/>
                  </a:cubicBezTo>
                  <a:cubicBezTo>
                    <a:pt x="0" y="46"/>
                    <a:pt x="0" y="55"/>
                    <a:pt x="0" y="64"/>
                  </a:cubicBezTo>
                  <a:cubicBezTo>
                    <a:pt x="4" y="116"/>
                    <a:pt x="36" y="149"/>
                    <a:pt x="79" y="164"/>
                  </a:cubicBezTo>
                  <a:cubicBezTo>
                    <a:pt x="85" y="166"/>
                    <a:pt x="91" y="168"/>
                    <a:pt x="98" y="169"/>
                  </a:cubicBezTo>
                  <a:cubicBezTo>
                    <a:pt x="107" y="172"/>
                    <a:pt x="117" y="173"/>
                    <a:pt x="128" y="174"/>
                  </a:cubicBezTo>
                  <a:cubicBezTo>
                    <a:pt x="148" y="175"/>
                    <a:pt x="171" y="173"/>
                    <a:pt x="194" y="168"/>
                  </a:cubicBezTo>
                  <a:cubicBezTo>
                    <a:pt x="194" y="168"/>
                    <a:pt x="194" y="167"/>
                    <a:pt x="194" y="167"/>
                  </a:cubicBezTo>
                  <a:cubicBezTo>
                    <a:pt x="194" y="167"/>
                    <a:pt x="194" y="167"/>
                    <a:pt x="194" y="167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075"/>
            <p:cNvSpPr>
              <a:spLocks/>
            </p:cNvSpPr>
            <p:nvPr/>
          </p:nvSpPr>
          <p:spPr bwMode="auto">
            <a:xfrm>
              <a:off x="-10196513" y="9007475"/>
              <a:ext cx="298450" cy="417512"/>
            </a:xfrm>
            <a:custGeom>
              <a:avLst/>
              <a:gdLst>
                <a:gd name="T0" fmla="*/ 71 w 93"/>
                <a:gd name="T1" fmla="*/ 86 h 131"/>
                <a:gd name="T2" fmla="*/ 76 w 93"/>
                <a:gd name="T3" fmla="*/ 79 h 131"/>
                <a:gd name="T4" fmla="*/ 81 w 93"/>
                <a:gd name="T5" fmla="*/ 0 h 131"/>
                <a:gd name="T6" fmla="*/ 66 w 93"/>
                <a:gd name="T7" fmla="*/ 4 h 131"/>
                <a:gd name="T8" fmla="*/ 50 w 93"/>
                <a:gd name="T9" fmla="*/ 87 h 131"/>
                <a:gd name="T10" fmla="*/ 0 w 93"/>
                <a:gd name="T11" fmla="*/ 115 h 131"/>
                <a:gd name="T12" fmla="*/ 1 w 93"/>
                <a:gd name="T13" fmla="*/ 131 h 131"/>
                <a:gd name="T14" fmla="*/ 61 w 93"/>
                <a:gd name="T15" fmla="*/ 97 h 131"/>
                <a:gd name="T16" fmla="*/ 71 w 93"/>
                <a:gd name="T1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31">
                  <a:moveTo>
                    <a:pt x="71" y="86"/>
                  </a:moveTo>
                  <a:cubicBezTo>
                    <a:pt x="73" y="84"/>
                    <a:pt x="75" y="81"/>
                    <a:pt x="76" y="79"/>
                  </a:cubicBezTo>
                  <a:cubicBezTo>
                    <a:pt x="93" y="54"/>
                    <a:pt x="91" y="26"/>
                    <a:pt x="81" y="0"/>
                  </a:cubicBezTo>
                  <a:cubicBezTo>
                    <a:pt x="76" y="2"/>
                    <a:pt x="71" y="3"/>
                    <a:pt x="66" y="4"/>
                  </a:cubicBezTo>
                  <a:cubicBezTo>
                    <a:pt x="77" y="32"/>
                    <a:pt x="76" y="63"/>
                    <a:pt x="50" y="87"/>
                  </a:cubicBezTo>
                  <a:cubicBezTo>
                    <a:pt x="36" y="100"/>
                    <a:pt x="18" y="109"/>
                    <a:pt x="0" y="115"/>
                  </a:cubicBezTo>
                  <a:cubicBezTo>
                    <a:pt x="0" y="120"/>
                    <a:pt x="1" y="125"/>
                    <a:pt x="1" y="131"/>
                  </a:cubicBezTo>
                  <a:cubicBezTo>
                    <a:pt x="24" y="124"/>
                    <a:pt x="45" y="112"/>
                    <a:pt x="61" y="97"/>
                  </a:cubicBezTo>
                  <a:cubicBezTo>
                    <a:pt x="65" y="93"/>
                    <a:pt x="68" y="90"/>
                    <a:pt x="71" y="86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076"/>
            <p:cNvSpPr>
              <a:spLocks/>
            </p:cNvSpPr>
            <p:nvPr/>
          </p:nvSpPr>
          <p:spPr bwMode="auto">
            <a:xfrm>
              <a:off x="-10077450" y="8840788"/>
              <a:ext cx="117475" cy="133350"/>
            </a:xfrm>
            <a:custGeom>
              <a:avLst/>
              <a:gdLst>
                <a:gd name="T0" fmla="*/ 2 w 37"/>
                <a:gd name="T1" fmla="*/ 9 h 42"/>
                <a:gd name="T2" fmla="*/ 0 w 37"/>
                <a:gd name="T3" fmla="*/ 11 h 42"/>
                <a:gd name="T4" fmla="*/ 1 w 37"/>
                <a:gd name="T5" fmla="*/ 12 h 42"/>
                <a:gd name="T6" fmla="*/ 23 w 37"/>
                <a:gd name="T7" fmla="*/ 42 h 42"/>
                <a:gd name="T8" fmla="*/ 29 w 37"/>
                <a:gd name="T9" fmla="*/ 40 h 42"/>
                <a:gd name="T10" fmla="*/ 37 w 37"/>
                <a:gd name="T11" fmla="*/ 37 h 42"/>
                <a:gd name="T12" fmla="*/ 18 w 37"/>
                <a:gd name="T13" fmla="*/ 9 h 42"/>
                <a:gd name="T14" fmla="*/ 10 w 37"/>
                <a:gd name="T15" fmla="*/ 0 h 42"/>
                <a:gd name="T16" fmla="*/ 2 w 37"/>
                <a:gd name="T1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2">
                  <a:moveTo>
                    <a:pt x="2" y="9"/>
                  </a:move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9" y="21"/>
                    <a:pt x="17" y="31"/>
                    <a:pt x="23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2" y="39"/>
                    <a:pt x="37" y="37"/>
                  </a:cubicBezTo>
                  <a:cubicBezTo>
                    <a:pt x="31" y="27"/>
                    <a:pt x="25" y="18"/>
                    <a:pt x="18" y="9"/>
                  </a:cubicBezTo>
                  <a:cubicBezTo>
                    <a:pt x="15" y="6"/>
                    <a:pt x="12" y="3"/>
                    <a:pt x="10" y="0"/>
                  </a:cubicBezTo>
                  <a:cubicBezTo>
                    <a:pt x="7" y="3"/>
                    <a:pt x="4" y="6"/>
                    <a:pt x="2" y="9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077"/>
            <p:cNvSpPr>
              <a:spLocks/>
            </p:cNvSpPr>
            <p:nvPr/>
          </p:nvSpPr>
          <p:spPr bwMode="auto">
            <a:xfrm>
              <a:off x="-10250488" y="9304338"/>
              <a:ext cx="60325" cy="223837"/>
            </a:xfrm>
            <a:custGeom>
              <a:avLst/>
              <a:gdLst>
                <a:gd name="T0" fmla="*/ 17 w 19"/>
                <a:gd name="T1" fmla="*/ 22 h 70"/>
                <a:gd name="T2" fmla="*/ 14 w 19"/>
                <a:gd name="T3" fmla="*/ 5 h 70"/>
                <a:gd name="T4" fmla="*/ 14 w 19"/>
                <a:gd name="T5" fmla="*/ 5 h 70"/>
                <a:gd name="T6" fmla="*/ 7 w 19"/>
                <a:gd name="T7" fmla="*/ 0 h 70"/>
                <a:gd name="T8" fmla="*/ 1 w 19"/>
                <a:gd name="T9" fmla="*/ 6 h 70"/>
                <a:gd name="T10" fmla="*/ 0 w 19"/>
                <a:gd name="T11" fmla="*/ 27 h 70"/>
                <a:gd name="T12" fmla="*/ 0 w 19"/>
                <a:gd name="T13" fmla="*/ 42 h 70"/>
                <a:gd name="T14" fmla="*/ 0 w 19"/>
                <a:gd name="T15" fmla="*/ 42 h 70"/>
                <a:gd name="T16" fmla="*/ 0 w 19"/>
                <a:gd name="T17" fmla="*/ 43 h 70"/>
                <a:gd name="T18" fmla="*/ 1 w 19"/>
                <a:gd name="T19" fmla="*/ 67 h 70"/>
                <a:gd name="T20" fmla="*/ 18 w 19"/>
                <a:gd name="T21" fmla="*/ 70 h 70"/>
                <a:gd name="T22" fmla="*/ 19 w 19"/>
                <a:gd name="T23" fmla="*/ 70 h 70"/>
                <a:gd name="T24" fmla="*/ 18 w 19"/>
                <a:gd name="T25" fmla="*/ 42 h 70"/>
                <a:gd name="T26" fmla="*/ 18 w 19"/>
                <a:gd name="T27" fmla="*/ 42 h 70"/>
                <a:gd name="T28" fmla="*/ 18 w 19"/>
                <a:gd name="T29" fmla="*/ 38 h 70"/>
                <a:gd name="T30" fmla="*/ 17 w 19"/>
                <a:gd name="T3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70">
                  <a:moveTo>
                    <a:pt x="17" y="22"/>
                  </a:moveTo>
                  <a:cubicBezTo>
                    <a:pt x="16" y="16"/>
                    <a:pt x="15" y="11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0" y="12"/>
                    <a:pt x="0" y="19"/>
                    <a:pt x="0" y="27"/>
                  </a:cubicBezTo>
                  <a:cubicBezTo>
                    <a:pt x="0" y="31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0" y="50"/>
                    <a:pt x="1" y="59"/>
                    <a:pt x="1" y="67"/>
                  </a:cubicBezTo>
                  <a:cubicBezTo>
                    <a:pt x="7" y="68"/>
                    <a:pt x="12" y="69"/>
                    <a:pt x="18" y="70"/>
                  </a:cubicBezTo>
                  <a:cubicBezTo>
                    <a:pt x="18" y="70"/>
                    <a:pt x="18" y="70"/>
                    <a:pt x="19" y="70"/>
                  </a:cubicBezTo>
                  <a:cubicBezTo>
                    <a:pt x="19" y="61"/>
                    <a:pt x="19" y="51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0"/>
                    <a:pt x="18" y="39"/>
                    <a:pt x="18" y="38"/>
                  </a:cubicBezTo>
                  <a:cubicBezTo>
                    <a:pt x="18" y="32"/>
                    <a:pt x="17" y="27"/>
                    <a:pt x="17" y="2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078"/>
            <p:cNvSpPr>
              <a:spLocks/>
            </p:cNvSpPr>
            <p:nvPr/>
          </p:nvSpPr>
          <p:spPr bwMode="auto">
            <a:xfrm>
              <a:off x="-10410825" y="9496425"/>
              <a:ext cx="236538" cy="98425"/>
            </a:xfrm>
            <a:custGeom>
              <a:avLst/>
              <a:gdLst>
                <a:gd name="T0" fmla="*/ 51 w 74"/>
                <a:gd name="T1" fmla="*/ 7 h 31"/>
                <a:gd name="T2" fmla="*/ 35 w 74"/>
                <a:gd name="T3" fmla="*/ 4 h 31"/>
                <a:gd name="T4" fmla="*/ 5 w 74"/>
                <a:gd name="T5" fmla="*/ 7 h 31"/>
                <a:gd name="T6" fmla="*/ 5 w 74"/>
                <a:gd name="T7" fmla="*/ 25 h 31"/>
                <a:gd name="T8" fmla="*/ 34 w 74"/>
                <a:gd name="T9" fmla="*/ 29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1 w 74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1" y="7"/>
                  </a:moveTo>
                  <a:cubicBezTo>
                    <a:pt x="46" y="6"/>
                    <a:pt x="40" y="5"/>
                    <a:pt x="35" y="4"/>
                  </a:cubicBezTo>
                  <a:cubicBezTo>
                    <a:pt x="26" y="3"/>
                    <a:pt x="13" y="0"/>
                    <a:pt x="5" y="7"/>
                  </a:cubicBezTo>
                  <a:cubicBezTo>
                    <a:pt x="0" y="11"/>
                    <a:pt x="0" y="21"/>
                    <a:pt x="5" y="25"/>
                  </a:cubicBezTo>
                  <a:cubicBezTo>
                    <a:pt x="13" y="31"/>
                    <a:pt x="25" y="30"/>
                    <a:pt x="34" y="29"/>
                  </a:cubicBezTo>
                  <a:cubicBezTo>
                    <a:pt x="46" y="28"/>
                    <a:pt x="57" y="28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2" y="9"/>
                    <a:pt x="57" y="8"/>
                    <a:pt x="5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079"/>
            <p:cNvSpPr>
              <a:spLocks noEditPoints="1"/>
            </p:cNvSpPr>
            <p:nvPr/>
          </p:nvSpPr>
          <p:spPr bwMode="auto">
            <a:xfrm>
              <a:off x="-10983913" y="7932738"/>
              <a:ext cx="384175" cy="355600"/>
            </a:xfrm>
            <a:custGeom>
              <a:avLst/>
              <a:gdLst>
                <a:gd name="T0" fmla="*/ 6 w 120"/>
                <a:gd name="T1" fmla="*/ 55 h 111"/>
                <a:gd name="T2" fmla="*/ 19 w 120"/>
                <a:gd name="T3" fmla="*/ 105 h 111"/>
                <a:gd name="T4" fmla="*/ 53 w 120"/>
                <a:gd name="T5" fmla="*/ 106 h 111"/>
                <a:gd name="T6" fmla="*/ 75 w 120"/>
                <a:gd name="T7" fmla="*/ 1 h 111"/>
                <a:gd name="T8" fmla="*/ 74 w 120"/>
                <a:gd name="T9" fmla="*/ 0 h 111"/>
                <a:gd name="T10" fmla="*/ 6 w 120"/>
                <a:gd name="T11" fmla="*/ 55 h 111"/>
                <a:gd name="T12" fmla="*/ 68 w 120"/>
                <a:gd name="T13" fmla="*/ 49 h 111"/>
                <a:gd name="T14" fmla="*/ 66 w 120"/>
                <a:gd name="T15" fmla="*/ 73 h 111"/>
                <a:gd name="T16" fmla="*/ 68 w 120"/>
                <a:gd name="T17" fmla="*/ 49 h 111"/>
                <a:gd name="T18" fmla="*/ 36 w 120"/>
                <a:gd name="T19" fmla="*/ 35 h 111"/>
                <a:gd name="T20" fmla="*/ 34 w 120"/>
                <a:gd name="T21" fmla="*/ 59 h 111"/>
                <a:gd name="T22" fmla="*/ 36 w 120"/>
                <a:gd name="T23" fmla="*/ 3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11">
                  <a:moveTo>
                    <a:pt x="6" y="55"/>
                  </a:moveTo>
                  <a:cubicBezTo>
                    <a:pt x="1" y="71"/>
                    <a:pt x="0" y="96"/>
                    <a:pt x="19" y="105"/>
                  </a:cubicBezTo>
                  <a:cubicBezTo>
                    <a:pt x="30" y="110"/>
                    <a:pt x="41" y="111"/>
                    <a:pt x="53" y="106"/>
                  </a:cubicBezTo>
                  <a:cubicBezTo>
                    <a:pt x="91" y="89"/>
                    <a:pt x="120" y="26"/>
                    <a:pt x="75" y="1"/>
                  </a:cubicBezTo>
                  <a:cubicBezTo>
                    <a:pt x="74" y="1"/>
                    <a:pt x="74" y="0"/>
                    <a:pt x="74" y="0"/>
                  </a:cubicBezTo>
                  <a:cubicBezTo>
                    <a:pt x="43" y="3"/>
                    <a:pt x="16" y="26"/>
                    <a:pt x="6" y="55"/>
                  </a:cubicBezTo>
                  <a:close/>
                  <a:moveTo>
                    <a:pt x="68" y="49"/>
                  </a:moveTo>
                  <a:cubicBezTo>
                    <a:pt x="80" y="53"/>
                    <a:pt x="78" y="72"/>
                    <a:pt x="66" y="73"/>
                  </a:cubicBezTo>
                  <a:cubicBezTo>
                    <a:pt x="47" y="75"/>
                    <a:pt x="53" y="45"/>
                    <a:pt x="68" y="49"/>
                  </a:cubicBezTo>
                  <a:close/>
                  <a:moveTo>
                    <a:pt x="36" y="35"/>
                  </a:moveTo>
                  <a:cubicBezTo>
                    <a:pt x="47" y="38"/>
                    <a:pt x="46" y="58"/>
                    <a:pt x="34" y="59"/>
                  </a:cubicBezTo>
                  <a:cubicBezTo>
                    <a:pt x="15" y="60"/>
                    <a:pt x="20" y="30"/>
                    <a:pt x="36" y="3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080"/>
            <p:cNvSpPr>
              <a:spLocks noEditPoints="1"/>
            </p:cNvSpPr>
            <p:nvPr/>
          </p:nvSpPr>
          <p:spPr bwMode="auto">
            <a:xfrm>
              <a:off x="-10958513" y="7920038"/>
              <a:ext cx="1008063" cy="1081087"/>
            </a:xfrm>
            <a:custGeom>
              <a:avLst/>
              <a:gdLst>
                <a:gd name="T0" fmla="*/ 72 w 315"/>
                <a:gd name="T1" fmla="*/ 316 h 338"/>
                <a:gd name="T2" fmla="*/ 108 w 315"/>
                <a:gd name="T3" fmla="*/ 331 h 338"/>
                <a:gd name="T4" fmla="*/ 152 w 315"/>
                <a:gd name="T5" fmla="*/ 338 h 338"/>
                <a:gd name="T6" fmla="*/ 189 w 315"/>
                <a:gd name="T7" fmla="*/ 334 h 338"/>
                <a:gd name="T8" fmla="*/ 222 w 315"/>
                <a:gd name="T9" fmla="*/ 323 h 338"/>
                <a:gd name="T10" fmla="*/ 283 w 315"/>
                <a:gd name="T11" fmla="*/ 267 h 338"/>
                <a:gd name="T12" fmla="*/ 307 w 315"/>
                <a:gd name="T13" fmla="*/ 170 h 338"/>
                <a:gd name="T14" fmla="*/ 290 w 315"/>
                <a:gd name="T15" fmla="*/ 130 h 338"/>
                <a:gd name="T16" fmla="*/ 285 w 315"/>
                <a:gd name="T17" fmla="*/ 124 h 338"/>
                <a:gd name="T18" fmla="*/ 283 w 315"/>
                <a:gd name="T19" fmla="*/ 120 h 338"/>
                <a:gd name="T20" fmla="*/ 270 w 315"/>
                <a:gd name="T21" fmla="*/ 111 h 338"/>
                <a:gd name="T22" fmla="*/ 262 w 315"/>
                <a:gd name="T23" fmla="*/ 98 h 338"/>
                <a:gd name="T24" fmla="*/ 252 w 315"/>
                <a:gd name="T25" fmla="*/ 96 h 338"/>
                <a:gd name="T26" fmla="*/ 252 w 315"/>
                <a:gd name="T27" fmla="*/ 90 h 338"/>
                <a:gd name="T28" fmla="*/ 239 w 315"/>
                <a:gd name="T29" fmla="*/ 80 h 338"/>
                <a:gd name="T30" fmla="*/ 235 w 315"/>
                <a:gd name="T31" fmla="*/ 78 h 338"/>
                <a:gd name="T32" fmla="*/ 220 w 315"/>
                <a:gd name="T33" fmla="*/ 75 h 338"/>
                <a:gd name="T34" fmla="*/ 211 w 315"/>
                <a:gd name="T35" fmla="*/ 63 h 338"/>
                <a:gd name="T36" fmla="*/ 200 w 315"/>
                <a:gd name="T37" fmla="*/ 63 h 338"/>
                <a:gd name="T38" fmla="*/ 197 w 315"/>
                <a:gd name="T39" fmla="*/ 55 h 338"/>
                <a:gd name="T40" fmla="*/ 176 w 315"/>
                <a:gd name="T41" fmla="*/ 44 h 338"/>
                <a:gd name="T42" fmla="*/ 147 w 315"/>
                <a:gd name="T43" fmla="*/ 32 h 338"/>
                <a:gd name="T44" fmla="*/ 108 w 315"/>
                <a:gd name="T45" fmla="*/ 16 h 338"/>
                <a:gd name="T46" fmla="*/ 86 w 315"/>
                <a:gd name="T47" fmla="*/ 0 h 338"/>
                <a:gd name="T48" fmla="*/ 14 w 315"/>
                <a:gd name="T49" fmla="*/ 125 h 338"/>
                <a:gd name="T50" fmla="*/ 6 w 315"/>
                <a:gd name="T51" fmla="*/ 127 h 338"/>
                <a:gd name="T52" fmla="*/ 38 w 315"/>
                <a:gd name="T53" fmla="*/ 149 h 338"/>
                <a:gd name="T54" fmla="*/ 53 w 315"/>
                <a:gd name="T55" fmla="*/ 162 h 338"/>
                <a:gd name="T56" fmla="*/ 63 w 315"/>
                <a:gd name="T57" fmla="*/ 182 h 338"/>
                <a:gd name="T58" fmla="*/ 36 w 315"/>
                <a:gd name="T59" fmla="*/ 209 h 338"/>
                <a:gd name="T60" fmla="*/ 27 w 315"/>
                <a:gd name="T61" fmla="*/ 233 h 338"/>
                <a:gd name="T62" fmla="*/ 27 w 315"/>
                <a:gd name="T63" fmla="*/ 263 h 338"/>
                <a:gd name="T64" fmla="*/ 40 w 315"/>
                <a:gd name="T65" fmla="*/ 290 h 338"/>
                <a:gd name="T66" fmla="*/ 119 w 315"/>
                <a:gd name="T67" fmla="*/ 65 h 338"/>
                <a:gd name="T68" fmla="*/ 169 w 315"/>
                <a:gd name="T69" fmla="*/ 49 h 338"/>
                <a:gd name="T70" fmla="*/ 126 w 315"/>
                <a:gd name="T71" fmla="*/ 101 h 338"/>
                <a:gd name="T72" fmla="*/ 238 w 315"/>
                <a:gd name="T73" fmla="*/ 128 h 338"/>
                <a:gd name="T74" fmla="*/ 177 w 315"/>
                <a:gd name="T75" fmla="*/ 119 h 338"/>
                <a:gd name="T76" fmla="*/ 222 w 315"/>
                <a:gd name="T77" fmla="*/ 96 h 338"/>
                <a:gd name="T78" fmla="*/ 268 w 315"/>
                <a:gd name="T79" fmla="*/ 198 h 338"/>
                <a:gd name="T80" fmla="*/ 203 w 315"/>
                <a:gd name="T81" fmla="*/ 258 h 338"/>
                <a:gd name="T82" fmla="*/ 216 w 315"/>
                <a:gd name="T83" fmla="*/ 191 h 338"/>
                <a:gd name="T84" fmla="*/ 59 w 315"/>
                <a:gd name="T85" fmla="*/ 198 h 338"/>
                <a:gd name="T86" fmla="*/ 128 w 315"/>
                <a:gd name="T87" fmla="*/ 200 h 338"/>
                <a:gd name="T88" fmla="*/ 96 w 315"/>
                <a:gd name="T89" fmla="*/ 274 h 338"/>
                <a:gd name="T90" fmla="*/ 59 w 315"/>
                <a:gd name="T91" fmla="*/ 19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338">
                  <a:moveTo>
                    <a:pt x="45" y="296"/>
                  </a:moveTo>
                  <a:cubicBezTo>
                    <a:pt x="53" y="304"/>
                    <a:pt x="62" y="311"/>
                    <a:pt x="72" y="316"/>
                  </a:cubicBezTo>
                  <a:cubicBezTo>
                    <a:pt x="73" y="317"/>
                    <a:pt x="75" y="318"/>
                    <a:pt x="77" y="319"/>
                  </a:cubicBezTo>
                  <a:cubicBezTo>
                    <a:pt x="87" y="324"/>
                    <a:pt x="97" y="328"/>
                    <a:pt x="108" y="331"/>
                  </a:cubicBezTo>
                  <a:cubicBezTo>
                    <a:pt x="109" y="331"/>
                    <a:pt x="110" y="332"/>
                    <a:pt x="111" y="332"/>
                  </a:cubicBezTo>
                  <a:cubicBezTo>
                    <a:pt x="124" y="335"/>
                    <a:pt x="138" y="337"/>
                    <a:pt x="152" y="338"/>
                  </a:cubicBezTo>
                  <a:cubicBezTo>
                    <a:pt x="163" y="338"/>
                    <a:pt x="173" y="337"/>
                    <a:pt x="184" y="335"/>
                  </a:cubicBezTo>
                  <a:cubicBezTo>
                    <a:pt x="186" y="335"/>
                    <a:pt x="187" y="334"/>
                    <a:pt x="189" y="334"/>
                  </a:cubicBezTo>
                  <a:cubicBezTo>
                    <a:pt x="198" y="332"/>
                    <a:pt x="206" y="330"/>
                    <a:pt x="214" y="326"/>
                  </a:cubicBezTo>
                  <a:cubicBezTo>
                    <a:pt x="217" y="325"/>
                    <a:pt x="219" y="324"/>
                    <a:pt x="222" y="323"/>
                  </a:cubicBezTo>
                  <a:cubicBezTo>
                    <a:pt x="232" y="317"/>
                    <a:pt x="242" y="310"/>
                    <a:pt x="250" y="303"/>
                  </a:cubicBezTo>
                  <a:cubicBezTo>
                    <a:pt x="265" y="291"/>
                    <a:pt x="277" y="275"/>
                    <a:pt x="283" y="267"/>
                  </a:cubicBezTo>
                  <a:cubicBezTo>
                    <a:pt x="284" y="266"/>
                    <a:pt x="285" y="265"/>
                    <a:pt x="285" y="263"/>
                  </a:cubicBezTo>
                  <a:cubicBezTo>
                    <a:pt x="305" y="237"/>
                    <a:pt x="315" y="203"/>
                    <a:pt x="307" y="170"/>
                  </a:cubicBezTo>
                  <a:cubicBezTo>
                    <a:pt x="305" y="158"/>
                    <a:pt x="300" y="147"/>
                    <a:pt x="294" y="136"/>
                  </a:cubicBezTo>
                  <a:cubicBezTo>
                    <a:pt x="293" y="134"/>
                    <a:pt x="292" y="132"/>
                    <a:pt x="290" y="130"/>
                  </a:cubicBezTo>
                  <a:cubicBezTo>
                    <a:pt x="290" y="130"/>
                    <a:pt x="290" y="130"/>
                    <a:pt x="290" y="129"/>
                  </a:cubicBezTo>
                  <a:cubicBezTo>
                    <a:pt x="288" y="127"/>
                    <a:pt x="287" y="125"/>
                    <a:pt x="285" y="124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4" y="122"/>
                    <a:pt x="284" y="121"/>
                    <a:pt x="283" y="120"/>
                  </a:cubicBezTo>
                  <a:cubicBezTo>
                    <a:pt x="280" y="122"/>
                    <a:pt x="277" y="123"/>
                    <a:pt x="274" y="123"/>
                  </a:cubicBezTo>
                  <a:cubicBezTo>
                    <a:pt x="268" y="124"/>
                    <a:pt x="264" y="114"/>
                    <a:pt x="270" y="111"/>
                  </a:cubicBezTo>
                  <a:cubicBezTo>
                    <a:pt x="271" y="111"/>
                    <a:pt x="272" y="110"/>
                    <a:pt x="273" y="109"/>
                  </a:cubicBezTo>
                  <a:cubicBezTo>
                    <a:pt x="269" y="106"/>
                    <a:pt x="266" y="102"/>
                    <a:pt x="262" y="98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59" y="104"/>
                    <a:pt x="251" y="101"/>
                    <a:pt x="252" y="96"/>
                  </a:cubicBezTo>
                  <a:cubicBezTo>
                    <a:pt x="252" y="94"/>
                    <a:pt x="253" y="93"/>
                    <a:pt x="253" y="91"/>
                  </a:cubicBezTo>
                  <a:cubicBezTo>
                    <a:pt x="253" y="91"/>
                    <a:pt x="252" y="90"/>
                    <a:pt x="252" y="90"/>
                  </a:cubicBezTo>
                  <a:cubicBezTo>
                    <a:pt x="251" y="90"/>
                    <a:pt x="251" y="89"/>
                    <a:pt x="251" y="89"/>
                  </a:cubicBezTo>
                  <a:cubicBezTo>
                    <a:pt x="247" y="86"/>
                    <a:pt x="243" y="83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79"/>
                    <a:pt x="236" y="78"/>
                    <a:pt x="235" y="78"/>
                  </a:cubicBezTo>
                  <a:cubicBezTo>
                    <a:pt x="234" y="80"/>
                    <a:pt x="232" y="82"/>
                    <a:pt x="230" y="83"/>
                  </a:cubicBezTo>
                  <a:cubicBezTo>
                    <a:pt x="225" y="88"/>
                    <a:pt x="218" y="81"/>
                    <a:pt x="220" y="75"/>
                  </a:cubicBezTo>
                  <a:cubicBezTo>
                    <a:pt x="221" y="73"/>
                    <a:pt x="222" y="72"/>
                    <a:pt x="223" y="70"/>
                  </a:cubicBezTo>
                  <a:cubicBezTo>
                    <a:pt x="219" y="68"/>
                    <a:pt x="215" y="65"/>
                    <a:pt x="211" y="63"/>
                  </a:cubicBezTo>
                  <a:cubicBezTo>
                    <a:pt x="211" y="64"/>
                    <a:pt x="211" y="64"/>
                    <a:pt x="210" y="65"/>
                  </a:cubicBezTo>
                  <a:cubicBezTo>
                    <a:pt x="209" y="72"/>
                    <a:pt x="199" y="70"/>
                    <a:pt x="200" y="63"/>
                  </a:cubicBezTo>
                  <a:cubicBezTo>
                    <a:pt x="200" y="61"/>
                    <a:pt x="201" y="59"/>
                    <a:pt x="201" y="57"/>
                  </a:cubicBezTo>
                  <a:cubicBezTo>
                    <a:pt x="200" y="57"/>
                    <a:pt x="199" y="56"/>
                    <a:pt x="197" y="55"/>
                  </a:cubicBezTo>
                  <a:cubicBezTo>
                    <a:pt x="194" y="53"/>
                    <a:pt x="190" y="52"/>
                    <a:pt x="187" y="50"/>
                  </a:cubicBezTo>
                  <a:cubicBezTo>
                    <a:pt x="183" y="48"/>
                    <a:pt x="179" y="46"/>
                    <a:pt x="176" y="44"/>
                  </a:cubicBezTo>
                  <a:cubicBezTo>
                    <a:pt x="176" y="44"/>
                    <a:pt x="176" y="44"/>
                    <a:pt x="175" y="44"/>
                  </a:cubicBezTo>
                  <a:cubicBezTo>
                    <a:pt x="166" y="40"/>
                    <a:pt x="157" y="36"/>
                    <a:pt x="147" y="32"/>
                  </a:cubicBezTo>
                  <a:cubicBezTo>
                    <a:pt x="145" y="32"/>
                    <a:pt x="143" y="31"/>
                    <a:pt x="142" y="28"/>
                  </a:cubicBezTo>
                  <a:cubicBezTo>
                    <a:pt x="133" y="14"/>
                    <a:pt x="119" y="27"/>
                    <a:pt x="108" y="16"/>
                  </a:cubicBezTo>
                  <a:cubicBezTo>
                    <a:pt x="102" y="10"/>
                    <a:pt x="99" y="2"/>
                    <a:pt x="88" y="0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132" y="33"/>
                    <a:pt x="87" y="120"/>
                    <a:pt x="37" y="126"/>
                  </a:cubicBezTo>
                  <a:cubicBezTo>
                    <a:pt x="28" y="128"/>
                    <a:pt x="21" y="127"/>
                    <a:pt x="14" y="125"/>
                  </a:cubicBezTo>
                  <a:cubicBezTo>
                    <a:pt x="14" y="125"/>
                    <a:pt x="7" y="121"/>
                    <a:pt x="0" y="116"/>
                  </a:cubicBezTo>
                  <a:cubicBezTo>
                    <a:pt x="1" y="121"/>
                    <a:pt x="3" y="125"/>
                    <a:pt x="6" y="127"/>
                  </a:cubicBezTo>
                  <a:cubicBezTo>
                    <a:pt x="11" y="129"/>
                    <a:pt x="16" y="130"/>
                    <a:pt x="21" y="133"/>
                  </a:cubicBezTo>
                  <a:cubicBezTo>
                    <a:pt x="29" y="137"/>
                    <a:pt x="34" y="142"/>
                    <a:pt x="38" y="149"/>
                  </a:cubicBezTo>
                  <a:cubicBezTo>
                    <a:pt x="42" y="157"/>
                    <a:pt x="46" y="161"/>
                    <a:pt x="51" y="164"/>
                  </a:cubicBezTo>
                  <a:cubicBezTo>
                    <a:pt x="52" y="163"/>
                    <a:pt x="52" y="163"/>
                    <a:pt x="53" y="162"/>
                  </a:cubicBezTo>
                  <a:cubicBezTo>
                    <a:pt x="57" y="155"/>
                    <a:pt x="67" y="161"/>
                    <a:pt x="66" y="168"/>
                  </a:cubicBezTo>
                  <a:cubicBezTo>
                    <a:pt x="73" y="171"/>
                    <a:pt x="71" y="184"/>
                    <a:pt x="63" y="182"/>
                  </a:cubicBezTo>
                  <a:cubicBezTo>
                    <a:pt x="61" y="182"/>
                    <a:pt x="59" y="182"/>
                    <a:pt x="57" y="181"/>
                  </a:cubicBezTo>
                  <a:cubicBezTo>
                    <a:pt x="50" y="188"/>
                    <a:pt x="41" y="198"/>
                    <a:pt x="36" y="209"/>
                  </a:cubicBezTo>
                  <a:cubicBezTo>
                    <a:pt x="34" y="213"/>
                    <a:pt x="32" y="217"/>
                    <a:pt x="30" y="221"/>
                  </a:cubicBezTo>
                  <a:cubicBezTo>
                    <a:pt x="29" y="225"/>
                    <a:pt x="28" y="229"/>
                    <a:pt x="27" y="233"/>
                  </a:cubicBezTo>
                  <a:cubicBezTo>
                    <a:pt x="26" y="237"/>
                    <a:pt x="26" y="241"/>
                    <a:pt x="25" y="245"/>
                  </a:cubicBezTo>
                  <a:cubicBezTo>
                    <a:pt x="25" y="251"/>
                    <a:pt x="25" y="257"/>
                    <a:pt x="27" y="263"/>
                  </a:cubicBezTo>
                  <a:cubicBezTo>
                    <a:pt x="28" y="266"/>
                    <a:pt x="29" y="269"/>
                    <a:pt x="30" y="272"/>
                  </a:cubicBezTo>
                  <a:cubicBezTo>
                    <a:pt x="33" y="279"/>
                    <a:pt x="36" y="284"/>
                    <a:pt x="40" y="290"/>
                  </a:cubicBezTo>
                  <a:cubicBezTo>
                    <a:pt x="42" y="292"/>
                    <a:pt x="44" y="294"/>
                    <a:pt x="45" y="296"/>
                  </a:cubicBezTo>
                  <a:close/>
                  <a:moveTo>
                    <a:pt x="119" y="65"/>
                  </a:moveTo>
                  <a:cubicBezTo>
                    <a:pt x="127" y="50"/>
                    <a:pt x="150" y="38"/>
                    <a:pt x="167" y="47"/>
                  </a:cubicBezTo>
                  <a:cubicBezTo>
                    <a:pt x="168" y="48"/>
                    <a:pt x="168" y="48"/>
                    <a:pt x="169" y="49"/>
                  </a:cubicBezTo>
                  <a:cubicBezTo>
                    <a:pt x="183" y="58"/>
                    <a:pt x="184" y="78"/>
                    <a:pt x="174" y="92"/>
                  </a:cubicBezTo>
                  <a:cubicBezTo>
                    <a:pt x="163" y="106"/>
                    <a:pt x="142" y="112"/>
                    <a:pt x="126" y="101"/>
                  </a:cubicBezTo>
                  <a:cubicBezTo>
                    <a:pt x="115" y="93"/>
                    <a:pt x="113" y="77"/>
                    <a:pt x="119" y="65"/>
                  </a:cubicBezTo>
                  <a:close/>
                  <a:moveTo>
                    <a:pt x="238" y="128"/>
                  </a:moveTo>
                  <a:cubicBezTo>
                    <a:pt x="235" y="148"/>
                    <a:pt x="213" y="158"/>
                    <a:pt x="194" y="154"/>
                  </a:cubicBezTo>
                  <a:cubicBezTo>
                    <a:pt x="176" y="151"/>
                    <a:pt x="171" y="134"/>
                    <a:pt x="177" y="119"/>
                  </a:cubicBezTo>
                  <a:cubicBezTo>
                    <a:pt x="182" y="105"/>
                    <a:pt x="195" y="90"/>
                    <a:pt x="211" y="93"/>
                  </a:cubicBezTo>
                  <a:cubicBezTo>
                    <a:pt x="215" y="93"/>
                    <a:pt x="218" y="95"/>
                    <a:pt x="222" y="96"/>
                  </a:cubicBezTo>
                  <a:cubicBezTo>
                    <a:pt x="233" y="102"/>
                    <a:pt x="241" y="115"/>
                    <a:pt x="238" y="128"/>
                  </a:cubicBezTo>
                  <a:close/>
                  <a:moveTo>
                    <a:pt x="268" y="198"/>
                  </a:moveTo>
                  <a:cubicBezTo>
                    <a:pt x="274" y="204"/>
                    <a:pt x="278" y="211"/>
                    <a:pt x="279" y="218"/>
                  </a:cubicBezTo>
                  <a:cubicBezTo>
                    <a:pt x="286" y="255"/>
                    <a:pt x="229" y="294"/>
                    <a:pt x="203" y="258"/>
                  </a:cubicBezTo>
                  <a:cubicBezTo>
                    <a:pt x="199" y="253"/>
                    <a:pt x="196" y="246"/>
                    <a:pt x="195" y="239"/>
                  </a:cubicBezTo>
                  <a:cubicBezTo>
                    <a:pt x="192" y="220"/>
                    <a:pt x="199" y="201"/>
                    <a:pt x="216" y="191"/>
                  </a:cubicBezTo>
                  <a:cubicBezTo>
                    <a:pt x="234" y="182"/>
                    <a:pt x="254" y="184"/>
                    <a:pt x="268" y="198"/>
                  </a:cubicBezTo>
                  <a:close/>
                  <a:moveTo>
                    <a:pt x="59" y="198"/>
                  </a:moveTo>
                  <a:cubicBezTo>
                    <a:pt x="69" y="188"/>
                    <a:pt x="83" y="182"/>
                    <a:pt x="97" y="184"/>
                  </a:cubicBezTo>
                  <a:cubicBezTo>
                    <a:pt x="109" y="185"/>
                    <a:pt x="120" y="192"/>
                    <a:pt x="128" y="200"/>
                  </a:cubicBezTo>
                  <a:cubicBezTo>
                    <a:pt x="137" y="209"/>
                    <a:pt x="142" y="220"/>
                    <a:pt x="140" y="233"/>
                  </a:cubicBezTo>
                  <a:cubicBezTo>
                    <a:pt x="136" y="254"/>
                    <a:pt x="118" y="274"/>
                    <a:pt x="96" y="274"/>
                  </a:cubicBezTo>
                  <a:cubicBezTo>
                    <a:pt x="71" y="275"/>
                    <a:pt x="47" y="258"/>
                    <a:pt x="47" y="231"/>
                  </a:cubicBezTo>
                  <a:cubicBezTo>
                    <a:pt x="47" y="219"/>
                    <a:pt x="51" y="207"/>
                    <a:pt x="59" y="198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081"/>
            <p:cNvSpPr>
              <a:spLocks noEditPoints="1"/>
            </p:cNvSpPr>
            <p:nvPr/>
          </p:nvSpPr>
          <p:spPr bwMode="auto">
            <a:xfrm>
              <a:off x="-11022013" y="7866063"/>
              <a:ext cx="1133475" cy="1182687"/>
            </a:xfrm>
            <a:custGeom>
              <a:avLst/>
              <a:gdLst>
                <a:gd name="T0" fmla="*/ 125 w 354"/>
                <a:gd name="T1" fmla="*/ 363 h 370"/>
                <a:gd name="T2" fmla="*/ 209 w 354"/>
                <a:gd name="T3" fmla="*/ 366 h 370"/>
                <a:gd name="T4" fmla="*/ 295 w 354"/>
                <a:gd name="T5" fmla="*/ 316 h 370"/>
                <a:gd name="T6" fmla="*/ 321 w 354"/>
                <a:gd name="T7" fmla="*/ 283 h 370"/>
                <a:gd name="T8" fmla="*/ 332 w 354"/>
                <a:gd name="T9" fmla="*/ 111 h 370"/>
                <a:gd name="T10" fmla="*/ 279 w 354"/>
                <a:gd name="T11" fmla="*/ 95 h 370"/>
                <a:gd name="T12" fmla="*/ 275 w 354"/>
                <a:gd name="T13" fmla="*/ 51 h 370"/>
                <a:gd name="T14" fmla="*/ 224 w 354"/>
                <a:gd name="T15" fmla="*/ 60 h 370"/>
                <a:gd name="T16" fmla="*/ 175 w 354"/>
                <a:gd name="T17" fmla="*/ 36 h 370"/>
                <a:gd name="T18" fmla="*/ 130 w 354"/>
                <a:gd name="T19" fmla="*/ 12 h 370"/>
                <a:gd name="T20" fmla="*/ 5 w 354"/>
                <a:gd name="T21" fmla="*/ 75 h 370"/>
                <a:gd name="T22" fmla="*/ 26 w 354"/>
                <a:gd name="T23" fmla="*/ 159 h 370"/>
                <a:gd name="T24" fmla="*/ 42 w 354"/>
                <a:gd name="T25" fmla="*/ 221 h 370"/>
                <a:gd name="T26" fmla="*/ 31 w 354"/>
                <a:gd name="T27" fmla="*/ 260 h 370"/>
                <a:gd name="T28" fmla="*/ 52 w 354"/>
                <a:gd name="T29" fmla="*/ 321 h 370"/>
                <a:gd name="T30" fmla="*/ 50 w 354"/>
                <a:gd name="T31" fmla="*/ 289 h 370"/>
                <a:gd name="T32" fmla="*/ 47 w 354"/>
                <a:gd name="T33" fmla="*/ 250 h 370"/>
                <a:gd name="T34" fmla="*/ 77 w 354"/>
                <a:gd name="T35" fmla="*/ 198 h 370"/>
                <a:gd name="T36" fmla="*/ 73 w 354"/>
                <a:gd name="T37" fmla="*/ 179 h 370"/>
                <a:gd name="T38" fmla="*/ 41 w 354"/>
                <a:gd name="T39" fmla="*/ 150 h 370"/>
                <a:gd name="T40" fmla="*/ 34 w 354"/>
                <a:gd name="T41" fmla="*/ 142 h 370"/>
                <a:gd name="T42" fmla="*/ 108 w 354"/>
                <a:gd name="T43" fmla="*/ 17 h 370"/>
                <a:gd name="T44" fmla="*/ 167 w 354"/>
                <a:gd name="T45" fmla="*/ 49 h 370"/>
                <a:gd name="T46" fmla="*/ 207 w 354"/>
                <a:gd name="T47" fmla="*/ 67 h 370"/>
                <a:gd name="T48" fmla="*/ 220 w 354"/>
                <a:gd name="T49" fmla="*/ 80 h 370"/>
                <a:gd name="T50" fmla="*/ 243 w 354"/>
                <a:gd name="T51" fmla="*/ 87 h 370"/>
                <a:gd name="T52" fmla="*/ 255 w 354"/>
                <a:gd name="T53" fmla="*/ 95 h 370"/>
                <a:gd name="T54" fmla="*/ 271 w 354"/>
                <a:gd name="T55" fmla="*/ 106 h 370"/>
                <a:gd name="T56" fmla="*/ 272 w 354"/>
                <a:gd name="T57" fmla="*/ 113 h 370"/>
                <a:gd name="T58" fmla="*/ 293 w 354"/>
                <a:gd name="T59" fmla="*/ 126 h 370"/>
                <a:gd name="T60" fmla="*/ 303 w 354"/>
                <a:gd name="T61" fmla="*/ 137 h 370"/>
                <a:gd name="T62" fmla="*/ 310 w 354"/>
                <a:gd name="T63" fmla="*/ 146 h 370"/>
                <a:gd name="T64" fmla="*/ 327 w 354"/>
                <a:gd name="T65" fmla="*/ 187 h 370"/>
                <a:gd name="T66" fmla="*/ 270 w 354"/>
                <a:gd name="T67" fmla="*/ 320 h 370"/>
                <a:gd name="T68" fmla="*/ 209 w 354"/>
                <a:gd name="T69" fmla="*/ 351 h 370"/>
                <a:gd name="T70" fmla="*/ 131 w 354"/>
                <a:gd name="T71" fmla="*/ 349 h 370"/>
                <a:gd name="T72" fmla="*/ 92 w 354"/>
                <a:gd name="T73" fmla="*/ 333 h 370"/>
                <a:gd name="T74" fmla="*/ 50 w 354"/>
                <a:gd name="T75" fmla="*/ 289 h 370"/>
                <a:gd name="T76" fmla="*/ 65 w 354"/>
                <a:gd name="T77" fmla="*/ 127 h 370"/>
                <a:gd name="T78" fmla="*/ 86 w 354"/>
                <a:gd name="T79" fmla="*/ 21 h 370"/>
                <a:gd name="T80" fmla="*/ 251 w 354"/>
                <a:gd name="T81" fmla="*/ 37 h 370"/>
                <a:gd name="T82" fmla="*/ 254 w 354"/>
                <a:gd name="T83" fmla="*/ 34 h 370"/>
                <a:gd name="T84" fmla="*/ 258 w 354"/>
                <a:gd name="T85" fmla="*/ 34 h 370"/>
                <a:gd name="T86" fmla="*/ 260 w 354"/>
                <a:gd name="T87" fmla="*/ 35 h 370"/>
                <a:gd name="T88" fmla="*/ 261 w 354"/>
                <a:gd name="T89" fmla="*/ 38 h 370"/>
                <a:gd name="T90" fmla="*/ 261 w 354"/>
                <a:gd name="T91" fmla="*/ 51 h 370"/>
                <a:gd name="T92" fmla="*/ 234 w 354"/>
                <a:gd name="T93" fmla="*/ 66 h 370"/>
                <a:gd name="T94" fmla="*/ 250 w 354"/>
                <a:gd name="T95" fmla="*/ 37 h 370"/>
                <a:gd name="T96" fmla="*/ 289 w 354"/>
                <a:gd name="T97" fmla="*/ 10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370">
                  <a:moveTo>
                    <a:pt x="67" y="335"/>
                  </a:moveTo>
                  <a:cubicBezTo>
                    <a:pt x="74" y="341"/>
                    <a:pt x="81" y="346"/>
                    <a:pt x="89" y="350"/>
                  </a:cubicBezTo>
                  <a:cubicBezTo>
                    <a:pt x="100" y="355"/>
                    <a:pt x="112" y="360"/>
                    <a:pt x="125" y="363"/>
                  </a:cubicBezTo>
                  <a:cubicBezTo>
                    <a:pt x="140" y="367"/>
                    <a:pt x="156" y="369"/>
                    <a:pt x="172" y="369"/>
                  </a:cubicBezTo>
                  <a:cubicBezTo>
                    <a:pt x="180" y="370"/>
                    <a:pt x="188" y="369"/>
                    <a:pt x="196" y="368"/>
                  </a:cubicBezTo>
                  <a:cubicBezTo>
                    <a:pt x="200" y="368"/>
                    <a:pt x="205" y="367"/>
                    <a:pt x="209" y="366"/>
                  </a:cubicBezTo>
                  <a:cubicBezTo>
                    <a:pt x="214" y="365"/>
                    <a:pt x="218" y="364"/>
                    <a:pt x="223" y="363"/>
                  </a:cubicBezTo>
                  <a:cubicBezTo>
                    <a:pt x="232" y="360"/>
                    <a:pt x="241" y="356"/>
                    <a:pt x="249" y="352"/>
                  </a:cubicBezTo>
                  <a:cubicBezTo>
                    <a:pt x="266" y="343"/>
                    <a:pt x="283" y="328"/>
                    <a:pt x="295" y="316"/>
                  </a:cubicBezTo>
                  <a:cubicBezTo>
                    <a:pt x="295" y="315"/>
                    <a:pt x="296" y="315"/>
                    <a:pt x="297" y="314"/>
                  </a:cubicBezTo>
                  <a:cubicBezTo>
                    <a:pt x="299" y="311"/>
                    <a:pt x="302" y="308"/>
                    <a:pt x="305" y="305"/>
                  </a:cubicBezTo>
                  <a:cubicBezTo>
                    <a:pt x="312" y="296"/>
                    <a:pt x="318" y="288"/>
                    <a:pt x="321" y="283"/>
                  </a:cubicBezTo>
                  <a:cubicBezTo>
                    <a:pt x="347" y="242"/>
                    <a:pt x="351" y="190"/>
                    <a:pt x="326" y="147"/>
                  </a:cubicBezTo>
                  <a:cubicBezTo>
                    <a:pt x="323" y="141"/>
                    <a:pt x="319" y="135"/>
                    <a:pt x="314" y="129"/>
                  </a:cubicBezTo>
                  <a:cubicBezTo>
                    <a:pt x="321" y="124"/>
                    <a:pt x="327" y="117"/>
                    <a:pt x="332" y="111"/>
                  </a:cubicBezTo>
                  <a:cubicBezTo>
                    <a:pt x="341" y="101"/>
                    <a:pt x="354" y="84"/>
                    <a:pt x="349" y="69"/>
                  </a:cubicBezTo>
                  <a:cubicBezTo>
                    <a:pt x="345" y="53"/>
                    <a:pt x="322" y="55"/>
                    <a:pt x="311" y="61"/>
                  </a:cubicBezTo>
                  <a:cubicBezTo>
                    <a:pt x="299" y="69"/>
                    <a:pt x="287" y="81"/>
                    <a:pt x="279" y="95"/>
                  </a:cubicBezTo>
                  <a:cubicBezTo>
                    <a:pt x="274" y="91"/>
                    <a:pt x="268" y="87"/>
                    <a:pt x="262" y="83"/>
                  </a:cubicBezTo>
                  <a:cubicBezTo>
                    <a:pt x="264" y="80"/>
                    <a:pt x="266" y="76"/>
                    <a:pt x="268" y="73"/>
                  </a:cubicBezTo>
                  <a:cubicBezTo>
                    <a:pt x="271" y="66"/>
                    <a:pt x="273" y="58"/>
                    <a:pt x="275" y="51"/>
                  </a:cubicBezTo>
                  <a:cubicBezTo>
                    <a:pt x="276" y="40"/>
                    <a:pt x="274" y="28"/>
                    <a:pt x="265" y="22"/>
                  </a:cubicBezTo>
                  <a:cubicBezTo>
                    <a:pt x="255" y="16"/>
                    <a:pt x="244" y="24"/>
                    <a:pt x="238" y="31"/>
                  </a:cubicBezTo>
                  <a:cubicBezTo>
                    <a:pt x="231" y="39"/>
                    <a:pt x="227" y="50"/>
                    <a:pt x="224" y="60"/>
                  </a:cubicBezTo>
                  <a:cubicBezTo>
                    <a:pt x="219" y="58"/>
                    <a:pt x="215" y="56"/>
                    <a:pt x="211" y="54"/>
                  </a:cubicBezTo>
                  <a:cubicBezTo>
                    <a:pt x="199" y="48"/>
                    <a:pt x="187" y="43"/>
                    <a:pt x="175" y="38"/>
                  </a:cubicBezTo>
                  <a:cubicBezTo>
                    <a:pt x="175" y="37"/>
                    <a:pt x="175" y="37"/>
                    <a:pt x="175" y="36"/>
                  </a:cubicBezTo>
                  <a:cubicBezTo>
                    <a:pt x="170" y="28"/>
                    <a:pt x="164" y="22"/>
                    <a:pt x="154" y="22"/>
                  </a:cubicBezTo>
                  <a:cubicBezTo>
                    <a:pt x="150" y="21"/>
                    <a:pt x="146" y="22"/>
                    <a:pt x="142" y="23"/>
                  </a:cubicBezTo>
                  <a:cubicBezTo>
                    <a:pt x="136" y="24"/>
                    <a:pt x="134" y="14"/>
                    <a:pt x="130" y="12"/>
                  </a:cubicBezTo>
                  <a:cubicBezTo>
                    <a:pt x="115" y="0"/>
                    <a:pt x="92" y="0"/>
                    <a:pt x="76" y="9"/>
                  </a:cubicBezTo>
                  <a:cubicBezTo>
                    <a:pt x="76" y="9"/>
                    <a:pt x="75" y="10"/>
                    <a:pt x="75" y="10"/>
                  </a:cubicBezTo>
                  <a:cubicBezTo>
                    <a:pt x="42" y="15"/>
                    <a:pt x="15" y="43"/>
                    <a:pt x="5" y="75"/>
                  </a:cubicBezTo>
                  <a:cubicBezTo>
                    <a:pt x="0" y="90"/>
                    <a:pt x="1" y="104"/>
                    <a:pt x="6" y="117"/>
                  </a:cubicBezTo>
                  <a:cubicBezTo>
                    <a:pt x="6" y="117"/>
                    <a:pt x="6" y="118"/>
                    <a:pt x="6" y="119"/>
                  </a:cubicBezTo>
                  <a:cubicBezTo>
                    <a:pt x="7" y="136"/>
                    <a:pt x="9" y="152"/>
                    <a:pt x="26" y="159"/>
                  </a:cubicBezTo>
                  <a:cubicBezTo>
                    <a:pt x="38" y="164"/>
                    <a:pt x="44" y="171"/>
                    <a:pt x="50" y="182"/>
                  </a:cubicBezTo>
                  <a:cubicBezTo>
                    <a:pt x="53" y="187"/>
                    <a:pt x="57" y="191"/>
                    <a:pt x="61" y="193"/>
                  </a:cubicBezTo>
                  <a:cubicBezTo>
                    <a:pt x="55" y="201"/>
                    <a:pt x="47" y="210"/>
                    <a:pt x="42" y="221"/>
                  </a:cubicBezTo>
                  <a:cubicBezTo>
                    <a:pt x="40" y="224"/>
                    <a:pt x="38" y="228"/>
                    <a:pt x="37" y="232"/>
                  </a:cubicBezTo>
                  <a:cubicBezTo>
                    <a:pt x="34" y="238"/>
                    <a:pt x="32" y="245"/>
                    <a:pt x="31" y="252"/>
                  </a:cubicBezTo>
                  <a:cubicBezTo>
                    <a:pt x="31" y="254"/>
                    <a:pt x="31" y="257"/>
                    <a:pt x="31" y="260"/>
                  </a:cubicBezTo>
                  <a:cubicBezTo>
                    <a:pt x="30" y="269"/>
                    <a:pt x="31" y="277"/>
                    <a:pt x="33" y="286"/>
                  </a:cubicBezTo>
                  <a:cubicBezTo>
                    <a:pt x="33" y="287"/>
                    <a:pt x="34" y="289"/>
                    <a:pt x="34" y="290"/>
                  </a:cubicBezTo>
                  <a:cubicBezTo>
                    <a:pt x="38" y="301"/>
                    <a:pt x="43" y="311"/>
                    <a:pt x="52" y="321"/>
                  </a:cubicBezTo>
                  <a:cubicBezTo>
                    <a:pt x="53" y="322"/>
                    <a:pt x="54" y="324"/>
                    <a:pt x="56" y="325"/>
                  </a:cubicBezTo>
                  <a:cubicBezTo>
                    <a:pt x="59" y="329"/>
                    <a:pt x="63" y="332"/>
                    <a:pt x="67" y="335"/>
                  </a:cubicBezTo>
                  <a:close/>
                  <a:moveTo>
                    <a:pt x="50" y="289"/>
                  </a:moveTo>
                  <a:cubicBezTo>
                    <a:pt x="49" y="286"/>
                    <a:pt x="48" y="283"/>
                    <a:pt x="47" y="280"/>
                  </a:cubicBezTo>
                  <a:cubicBezTo>
                    <a:pt x="45" y="274"/>
                    <a:pt x="45" y="268"/>
                    <a:pt x="45" y="262"/>
                  </a:cubicBezTo>
                  <a:cubicBezTo>
                    <a:pt x="46" y="258"/>
                    <a:pt x="46" y="254"/>
                    <a:pt x="47" y="250"/>
                  </a:cubicBezTo>
                  <a:cubicBezTo>
                    <a:pt x="48" y="246"/>
                    <a:pt x="49" y="242"/>
                    <a:pt x="50" y="238"/>
                  </a:cubicBezTo>
                  <a:cubicBezTo>
                    <a:pt x="52" y="234"/>
                    <a:pt x="54" y="230"/>
                    <a:pt x="56" y="226"/>
                  </a:cubicBezTo>
                  <a:cubicBezTo>
                    <a:pt x="61" y="215"/>
                    <a:pt x="70" y="205"/>
                    <a:pt x="77" y="198"/>
                  </a:cubicBezTo>
                  <a:cubicBezTo>
                    <a:pt x="79" y="199"/>
                    <a:pt x="81" y="199"/>
                    <a:pt x="83" y="199"/>
                  </a:cubicBezTo>
                  <a:cubicBezTo>
                    <a:pt x="91" y="201"/>
                    <a:pt x="93" y="188"/>
                    <a:pt x="86" y="185"/>
                  </a:cubicBezTo>
                  <a:cubicBezTo>
                    <a:pt x="87" y="178"/>
                    <a:pt x="77" y="172"/>
                    <a:pt x="73" y="179"/>
                  </a:cubicBezTo>
                  <a:cubicBezTo>
                    <a:pt x="72" y="180"/>
                    <a:pt x="72" y="180"/>
                    <a:pt x="71" y="181"/>
                  </a:cubicBezTo>
                  <a:cubicBezTo>
                    <a:pt x="66" y="178"/>
                    <a:pt x="62" y="174"/>
                    <a:pt x="58" y="166"/>
                  </a:cubicBezTo>
                  <a:cubicBezTo>
                    <a:pt x="54" y="159"/>
                    <a:pt x="49" y="154"/>
                    <a:pt x="41" y="150"/>
                  </a:cubicBezTo>
                  <a:cubicBezTo>
                    <a:pt x="36" y="147"/>
                    <a:pt x="31" y="146"/>
                    <a:pt x="26" y="144"/>
                  </a:cubicBezTo>
                  <a:cubicBezTo>
                    <a:pt x="23" y="142"/>
                    <a:pt x="21" y="138"/>
                    <a:pt x="20" y="133"/>
                  </a:cubicBezTo>
                  <a:cubicBezTo>
                    <a:pt x="27" y="138"/>
                    <a:pt x="34" y="142"/>
                    <a:pt x="34" y="142"/>
                  </a:cubicBezTo>
                  <a:cubicBezTo>
                    <a:pt x="41" y="144"/>
                    <a:pt x="48" y="145"/>
                    <a:pt x="57" y="143"/>
                  </a:cubicBezTo>
                  <a:cubicBezTo>
                    <a:pt x="107" y="137"/>
                    <a:pt x="152" y="50"/>
                    <a:pt x="106" y="17"/>
                  </a:cubicBezTo>
                  <a:cubicBezTo>
                    <a:pt x="107" y="17"/>
                    <a:pt x="108" y="17"/>
                    <a:pt x="108" y="17"/>
                  </a:cubicBezTo>
                  <a:cubicBezTo>
                    <a:pt x="119" y="19"/>
                    <a:pt x="122" y="27"/>
                    <a:pt x="128" y="33"/>
                  </a:cubicBezTo>
                  <a:cubicBezTo>
                    <a:pt x="139" y="44"/>
                    <a:pt x="153" y="31"/>
                    <a:pt x="162" y="45"/>
                  </a:cubicBezTo>
                  <a:cubicBezTo>
                    <a:pt x="163" y="48"/>
                    <a:pt x="165" y="49"/>
                    <a:pt x="167" y="49"/>
                  </a:cubicBezTo>
                  <a:cubicBezTo>
                    <a:pt x="177" y="53"/>
                    <a:pt x="186" y="57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9" y="63"/>
                    <a:pt x="203" y="65"/>
                    <a:pt x="207" y="67"/>
                  </a:cubicBezTo>
                  <a:cubicBezTo>
                    <a:pt x="210" y="69"/>
                    <a:pt x="214" y="70"/>
                    <a:pt x="217" y="72"/>
                  </a:cubicBezTo>
                  <a:cubicBezTo>
                    <a:pt x="219" y="73"/>
                    <a:pt x="220" y="74"/>
                    <a:pt x="221" y="74"/>
                  </a:cubicBezTo>
                  <a:cubicBezTo>
                    <a:pt x="221" y="76"/>
                    <a:pt x="220" y="78"/>
                    <a:pt x="220" y="80"/>
                  </a:cubicBezTo>
                  <a:cubicBezTo>
                    <a:pt x="219" y="87"/>
                    <a:pt x="229" y="89"/>
                    <a:pt x="230" y="82"/>
                  </a:cubicBezTo>
                  <a:cubicBezTo>
                    <a:pt x="231" y="81"/>
                    <a:pt x="231" y="81"/>
                    <a:pt x="231" y="80"/>
                  </a:cubicBezTo>
                  <a:cubicBezTo>
                    <a:pt x="235" y="82"/>
                    <a:pt x="239" y="85"/>
                    <a:pt x="243" y="87"/>
                  </a:cubicBezTo>
                  <a:cubicBezTo>
                    <a:pt x="242" y="89"/>
                    <a:pt x="241" y="90"/>
                    <a:pt x="240" y="92"/>
                  </a:cubicBezTo>
                  <a:cubicBezTo>
                    <a:pt x="238" y="98"/>
                    <a:pt x="245" y="105"/>
                    <a:pt x="250" y="100"/>
                  </a:cubicBezTo>
                  <a:cubicBezTo>
                    <a:pt x="252" y="99"/>
                    <a:pt x="254" y="97"/>
                    <a:pt x="255" y="95"/>
                  </a:cubicBezTo>
                  <a:cubicBezTo>
                    <a:pt x="256" y="95"/>
                    <a:pt x="257" y="96"/>
                    <a:pt x="258" y="97"/>
                  </a:cubicBezTo>
                  <a:cubicBezTo>
                    <a:pt x="258" y="97"/>
                    <a:pt x="258" y="97"/>
                    <a:pt x="259" y="97"/>
                  </a:cubicBezTo>
                  <a:cubicBezTo>
                    <a:pt x="263" y="100"/>
                    <a:pt x="267" y="103"/>
                    <a:pt x="271" y="106"/>
                  </a:cubicBezTo>
                  <a:cubicBezTo>
                    <a:pt x="271" y="106"/>
                    <a:pt x="271" y="107"/>
                    <a:pt x="272" y="107"/>
                  </a:cubicBezTo>
                  <a:cubicBezTo>
                    <a:pt x="272" y="107"/>
                    <a:pt x="273" y="108"/>
                    <a:pt x="273" y="108"/>
                  </a:cubicBezTo>
                  <a:cubicBezTo>
                    <a:pt x="273" y="110"/>
                    <a:pt x="272" y="111"/>
                    <a:pt x="272" y="113"/>
                  </a:cubicBezTo>
                  <a:cubicBezTo>
                    <a:pt x="271" y="118"/>
                    <a:pt x="279" y="121"/>
                    <a:pt x="282" y="116"/>
                  </a:cubicBezTo>
                  <a:cubicBezTo>
                    <a:pt x="282" y="116"/>
                    <a:pt x="282" y="116"/>
                    <a:pt x="282" y="115"/>
                  </a:cubicBezTo>
                  <a:cubicBezTo>
                    <a:pt x="286" y="119"/>
                    <a:pt x="289" y="123"/>
                    <a:pt x="293" y="126"/>
                  </a:cubicBezTo>
                  <a:cubicBezTo>
                    <a:pt x="292" y="127"/>
                    <a:pt x="291" y="128"/>
                    <a:pt x="290" y="128"/>
                  </a:cubicBezTo>
                  <a:cubicBezTo>
                    <a:pt x="284" y="131"/>
                    <a:pt x="288" y="141"/>
                    <a:pt x="294" y="140"/>
                  </a:cubicBezTo>
                  <a:cubicBezTo>
                    <a:pt x="297" y="140"/>
                    <a:pt x="300" y="139"/>
                    <a:pt x="303" y="137"/>
                  </a:cubicBezTo>
                  <a:cubicBezTo>
                    <a:pt x="304" y="138"/>
                    <a:pt x="304" y="139"/>
                    <a:pt x="305" y="140"/>
                  </a:cubicBezTo>
                  <a:cubicBezTo>
                    <a:pt x="305" y="140"/>
                    <a:pt x="305" y="140"/>
                    <a:pt x="305" y="141"/>
                  </a:cubicBezTo>
                  <a:cubicBezTo>
                    <a:pt x="307" y="142"/>
                    <a:pt x="308" y="144"/>
                    <a:pt x="310" y="146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2" y="149"/>
                    <a:pt x="313" y="151"/>
                    <a:pt x="314" y="153"/>
                  </a:cubicBezTo>
                  <a:cubicBezTo>
                    <a:pt x="320" y="164"/>
                    <a:pt x="325" y="175"/>
                    <a:pt x="327" y="187"/>
                  </a:cubicBezTo>
                  <a:cubicBezTo>
                    <a:pt x="335" y="220"/>
                    <a:pt x="325" y="254"/>
                    <a:pt x="305" y="280"/>
                  </a:cubicBezTo>
                  <a:cubicBezTo>
                    <a:pt x="305" y="282"/>
                    <a:pt x="304" y="283"/>
                    <a:pt x="303" y="284"/>
                  </a:cubicBezTo>
                  <a:cubicBezTo>
                    <a:pt x="297" y="292"/>
                    <a:pt x="285" y="308"/>
                    <a:pt x="270" y="320"/>
                  </a:cubicBezTo>
                  <a:cubicBezTo>
                    <a:pt x="262" y="327"/>
                    <a:pt x="252" y="334"/>
                    <a:pt x="242" y="340"/>
                  </a:cubicBezTo>
                  <a:cubicBezTo>
                    <a:pt x="239" y="341"/>
                    <a:pt x="237" y="342"/>
                    <a:pt x="234" y="343"/>
                  </a:cubicBezTo>
                  <a:cubicBezTo>
                    <a:pt x="226" y="347"/>
                    <a:pt x="218" y="349"/>
                    <a:pt x="209" y="351"/>
                  </a:cubicBezTo>
                  <a:cubicBezTo>
                    <a:pt x="207" y="351"/>
                    <a:pt x="206" y="352"/>
                    <a:pt x="204" y="352"/>
                  </a:cubicBezTo>
                  <a:cubicBezTo>
                    <a:pt x="193" y="354"/>
                    <a:pt x="183" y="355"/>
                    <a:pt x="172" y="355"/>
                  </a:cubicBezTo>
                  <a:cubicBezTo>
                    <a:pt x="158" y="354"/>
                    <a:pt x="144" y="352"/>
                    <a:pt x="131" y="349"/>
                  </a:cubicBezTo>
                  <a:cubicBezTo>
                    <a:pt x="130" y="349"/>
                    <a:pt x="129" y="348"/>
                    <a:pt x="128" y="348"/>
                  </a:cubicBezTo>
                  <a:cubicBezTo>
                    <a:pt x="117" y="345"/>
                    <a:pt x="107" y="341"/>
                    <a:pt x="97" y="336"/>
                  </a:cubicBezTo>
                  <a:cubicBezTo>
                    <a:pt x="95" y="335"/>
                    <a:pt x="93" y="334"/>
                    <a:pt x="92" y="333"/>
                  </a:cubicBezTo>
                  <a:cubicBezTo>
                    <a:pt x="82" y="328"/>
                    <a:pt x="73" y="321"/>
                    <a:pt x="65" y="313"/>
                  </a:cubicBezTo>
                  <a:cubicBezTo>
                    <a:pt x="64" y="311"/>
                    <a:pt x="62" y="309"/>
                    <a:pt x="60" y="307"/>
                  </a:cubicBezTo>
                  <a:cubicBezTo>
                    <a:pt x="56" y="301"/>
                    <a:pt x="53" y="296"/>
                    <a:pt x="50" y="289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2"/>
                    <a:pt x="87" y="22"/>
                  </a:cubicBezTo>
                  <a:cubicBezTo>
                    <a:pt x="132" y="47"/>
                    <a:pt x="103" y="110"/>
                    <a:pt x="65" y="127"/>
                  </a:cubicBezTo>
                  <a:cubicBezTo>
                    <a:pt x="53" y="132"/>
                    <a:pt x="42" y="131"/>
                    <a:pt x="31" y="126"/>
                  </a:cubicBezTo>
                  <a:cubicBezTo>
                    <a:pt x="12" y="117"/>
                    <a:pt x="13" y="92"/>
                    <a:pt x="18" y="76"/>
                  </a:cubicBezTo>
                  <a:cubicBezTo>
                    <a:pt x="28" y="47"/>
                    <a:pt x="55" y="24"/>
                    <a:pt x="86" y="21"/>
                  </a:cubicBezTo>
                  <a:close/>
                  <a:moveTo>
                    <a:pt x="250" y="37"/>
                  </a:moveTo>
                  <a:cubicBezTo>
                    <a:pt x="250" y="37"/>
                    <a:pt x="250" y="37"/>
                    <a:pt x="250" y="37"/>
                  </a:cubicBezTo>
                  <a:cubicBezTo>
                    <a:pt x="250" y="37"/>
                    <a:pt x="251" y="37"/>
                    <a:pt x="251" y="37"/>
                  </a:cubicBezTo>
                  <a:cubicBezTo>
                    <a:pt x="252" y="36"/>
                    <a:pt x="252" y="35"/>
                    <a:pt x="253" y="35"/>
                  </a:cubicBezTo>
                  <a:cubicBezTo>
                    <a:pt x="254" y="35"/>
                    <a:pt x="254" y="34"/>
                    <a:pt x="254" y="34"/>
                  </a:cubicBezTo>
                  <a:cubicBezTo>
                    <a:pt x="254" y="34"/>
                    <a:pt x="254" y="34"/>
                    <a:pt x="254" y="34"/>
                  </a:cubicBezTo>
                  <a:cubicBezTo>
                    <a:pt x="255" y="34"/>
                    <a:pt x="256" y="34"/>
                    <a:pt x="256" y="34"/>
                  </a:cubicBezTo>
                  <a:cubicBezTo>
                    <a:pt x="256" y="34"/>
                    <a:pt x="257" y="34"/>
                    <a:pt x="257" y="34"/>
                  </a:cubicBezTo>
                  <a:cubicBezTo>
                    <a:pt x="257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9" y="34"/>
                  </a:cubicBezTo>
                  <a:cubicBezTo>
                    <a:pt x="259" y="35"/>
                    <a:pt x="259" y="35"/>
                    <a:pt x="260" y="35"/>
                  </a:cubicBezTo>
                  <a:cubicBezTo>
                    <a:pt x="260" y="35"/>
                    <a:pt x="260" y="36"/>
                    <a:pt x="260" y="3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37"/>
                    <a:pt x="261" y="38"/>
                    <a:pt x="261" y="38"/>
                  </a:cubicBezTo>
                  <a:cubicBezTo>
                    <a:pt x="261" y="38"/>
                    <a:pt x="261" y="40"/>
                    <a:pt x="261" y="40"/>
                  </a:cubicBezTo>
                  <a:cubicBezTo>
                    <a:pt x="261" y="41"/>
                    <a:pt x="261" y="42"/>
                    <a:pt x="261" y="44"/>
                  </a:cubicBezTo>
                  <a:cubicBezTo>
                    <a:pt x="261" y="45"/>
                    <a:pt x="261" y="48"/>
                    <a:pt x="261" y="51"/>
                  </a:cubicBezTo>
                  <a:cubicBezTo>
                    <a:pt x="260" y="57"/>
                    <a:pt x="257" y="63"/>
                    <a:pt x="255" y="68"/>
                  </a:cubicBezTo>
                  <a:cubicBezTo>
                    <a:pt x="253" y="71"/>
                    <a:pt x="252" y="73"/>
                    <a:pt x="251" y="76"/>
                  </a:cubicBezTo>
                  <a:cubicBezTo>
                    <a:pt x="245" y="72"/>
                    <a:pt x="240" y="69"/>
                    <a:pt x="234" y="66"/>
                  </a:cubicBezTo>
                  <a:cubicBezTo>
                    <a:pt x="237" y="57"/>
                    <a:pt x="241" y="48"/>
                    <a:pt x="247" y="41"/>
                  </a:cubicBezTo>
                  <a:cubicBezTo>
                    <a:pt x="248" y="40"/>
                    <a:pt x="248" y="39"/>
                    <a:pt x="249" y="38"/>
                  </a:cubicBezTo>
                  <a:cubicBezTo>
                    <a:pt x="250" y="38"/>
                    <a:pt x="250" y="37"/>
                    <a:pt x="250" y="37"/>
                  </a:cubicBezTo>
                  <a:close/>
                  <a:moveTo>
                    <a:pt x="337" y="79"/>
                  </a:moveTo>
                  <a:cubicBezTo>
                    <a:pt x="333" y="94"/>
                    <a:pt x="319" y="108"/>
                    <a:pt x="305" y="118"/>
                  </a:cubicBezTo>
                  <a:cubicBezTo>
                    <a:pt x="300" y="113"/>
                    <a:pt x="294" y="108"/>
                    <a:pt x="289" y="103"/>
                  </a:cubicBezTo>
                  <a:cubicBezTo>
                    <a:pt x="293" y="95"/>
                    <a:pt x="299" y="88"/>
                    <a:pt x="306" y="81"/>
                  </a:cubicBezTo>
                  <a:cubicBezTo>
                    <a:pt x="312" y="76"/>
                    <a:pt x="340" y="60"/>
                    <a:pt x="337" y="7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082"/>
            <p:cNvSpPr>
              <a:spLocks/>
            </p:cNvSpPr>
            <p:nvPr/>
          </p:nvSpPr>
          <p:spPr bwMode="auto">
            <a:xfrm>
              <a:off x="-10833100" y="8077200"/>
              <a:ext cx="104775" cy="95250"/>
            </a:xfrm>
            <a:custGeom>
              <a:avLst/>
              <a:gdLst>
                <a:gd name="T0" fmla="*/ 19 w 33"/>
                <a:gd name="T1" fmla="*/ 28 h 30"/>
                <a:gd name="T2" fmla="*/ 21 w 33"/>
                <a:gd name="T3" fmla="*/ 4 h 30"/>
                <a:gd name="T4" fmla="*/ 19 w 33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0">
                  <a:moveTo>
                    <a:pt x="19" y="28"/>
                  </a:moveTo>
                  <a:cubicBezTo>
                    <a:pt x="31" y="27"/>
                    <a:pt x="33" y="8"/>
                    <a:pt x="21" y="4"/>
                  </a:cubicBezTo>
                  <a:cubicBezTo>
                    <a:pt x="6" y="0"/>
                    <a:pt x="0" y="30"/>
                    <a:pt x="19" y="28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083"/>
            <p:cNvSpPr>
              <a:spLocks/>
            </p:cNvSpPr>
            <p:nvPr/>
          </p:nvSpPr>
          <p:spPr bwMode="auto">
            <a:xfrm>
              <a:off x="-10936288" y="8029575"/>
              <a:ext cx="103188" cy="95250"/>
            </a:xfrm>
            <a:custGeom>
              <a:avLst/>
              <a:gdLst>
                <a:gd name="T0" fmla="*/ 19 w 32"/>
                <a:gd name="T1" fmla="*/ 29 h 30"/>
                <a:gd name="T2" fmla="*/ 21 w 32"/>
                <a:gd name="T3" fmla="*/ 5 h 30"/>
                <a:gd name="T4" fmla="*/ 19 w 32"/>
                <a:gd name="T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0">
                  <a:moveTo>
                    <a:pt x="19" y="29"/>
                  </a:moveTo>
                  <a:cubicBezTo>
                    <a:pt x="31" y="28"/>
                    <a:pt x="32" y="8"/>
                    <a:pt x="21" y="5"/>
                  </a:cubicBezTo>
                  <a:cubicBezTo>
                    <a:pt x="5" y="0"/>
                    <a:pt x="0" y="30"/>
                    <a:pt x="19" y="29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084"/>
            <p:cNvSpPr>
              <a:spLocks/>
            </p:cNvSpPr>
            <p:nvPr/>
          </p:nvSpPr>
          <p:spPr bwMode="auto">
            <a:xfrm>
              <a:off x="-10344150" y="8502650"/>
              <a:ext cx="301625" cy="357187"/>
            </a:xfrm>
            <a:custGeom>
              <a:avLst/>
              <a:gdLst>
                <a:gd name="T0" fmla="*/ 24 w 94"/>
                <a:gd name="T1" fmla="*/ 9 h 112"/>
                <a:gd name="T2" fmla="*/ 3 w 94"/>
                <a:gd name="T3" fmla="*/ 57 h 112"/>
                <a:gd name="T4" fmla="*/ 11 w 94"/>
                <a:gd name="T5" fmla="*/ 76 h 112"/>
                <a:gd name="T6" fmla="*/ 87 w 94"/>
                <a:gd name="T7" fmla="*/ 36 h 112"/>
                <a:gd name="T8" fmla="*/ 76 w 94"/>
                <a:gd name="T9" fmla="*/ 16 h 112"/>
                <a:gd name="T10" fmla="*/ 24 w 94"/>
                <a:gd name="T11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2">
                  <a:moveTo>
                    <a:pt x="24" y="9"/>
                  </a:moveTo>
                  <a:cubicBezTo>
                    <a:pt x="7" y="19"/>
                    <a:pt x="0" y="38"/>
                    <a:pt x="3" y="57"/>
                  </a:cubicBezTo>
                  <a:cubicBezTo>
                    <a:pt x="4" y="64"/>
                    <a:pt x="7" y="71"/>
                    <a:pt x="11" y="76"/>
                  </a:cubicBezTo>
                  <a:cubicBezTo>
                    <a:pt x="37" y="112"/>
                    <a:pt x="94" y="73"/>
                    <a:pt x="87" y="36"/>
                  </a:cubicBezTo>
                  <a:cubicBezTo>
                    <a:pt x="86" y="29"/>
                    <a:pt x="82" y="22"/>
                    <a:pt x="76" y="16"/>
                  </a:cubicBezTo>
                  <a:cubicBezTo>
                    <a:pt x="62" y="2"/>
                    <a:pt x="42" y="0"/>
                    <a:pt x="24" y="9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085"/>
            <p:cNvSpPr>
              <a:spLocks noEditPoints="1"/>
            </p:cNvSpPr>
            <p:nvPr/>
          </p:nvSpPr>
          <p:spPr bwMode="auto">
            <a:xfrm>
              <a:off x="-10369550" y="8253413"/>
              <a:ext cx="134938" cy="123825"/>
            </a:xfrm>
            <a:custGeom>
              <a:avLst/>
              <a:gdLst>
                <a:gd name="T0" fmla="*/ 10 w 42"/>
                <a:gd name="T1" fmla="*/ 37 h 39"/>
                <a:gd name="T2" fmla="*/ 41 w 42"/>
                <a:gd name="T3" fmla="*/ 22 h 39"/>
                <a:gd name="T4" fmla="*/ 23 w 42"/>
                <a:gd name="T5" fmla="*/ 2 h 39"/>
                <a:gd name="T6" fmla="*/ 6 w 42"/>
                <a:gd name="T7" fmla="*/ 15 h 39"/>
                <a:gd name="T8" fmla="*/ 10 w 42"/>
                <a:gd name="T9" fmla="*/ 37 h 39"/>
                <a:gd name="T10" fmla="*/ 20 w 42"/>
                <a:gd name="T11" fmla="*/ 11 h 39"/>
                <a:gd name="T12" fmla="*/ 39 w 42"/>
                <a:gd name="T13" fmla="*/ 19 h 39"/>
                <a:gd name="T14" fmla="*/ 23 w 42"/>
                <a:gd name="T15" fmla="*/ 30 h 39"/>
                <a:gd name="T16" fmla="*/ 20 w 4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10" y="37"/>
                  </a:moveTo>
                  <a:cubicBezTo>
                    <a:pt x="21" y="39"/>
                    <a:pt x="40" y="35"/>
                    <a:pt x="41" y="22"/>
                  </a:cubicBezTo>
                  <a:cubicBezTo>
                    <a:pt x="42" y="10"/>
                    <a:pt x="33" y="5"/>
                    <a:pt x="23" y="2"/>
                  </a:cubicBezTo>
                  <a:cubicBezTo>
                    <a:pt x="15" y="0"/>
                    <a:pt x="9" y="8"/>
                    <a:pt x="6" y="15"/>
                  </a:cubicBezTo>
                  <a:cubicBezTo>
                    <a:pt x="3" y="22"/>
                    <a:pt x="0" y="35"/>
                    <a:pt x="10" y="37"/>
                  </a:cubicBezTo>
                  <a:close/>
                  <a:moveTo>
                    <a:pt x="20" y="11"/>
                  </a:moveTo>
                  <a:cubicBezTo>
                    <a:pt x="27" y="6"/>
                    <a:pt x="39" y="10"/>
                    <a:pt x="39" y="19"/>
                  </a:cubicBezTo>
                  <a:cubicBezTo>
                    <a:pt x="39" y="26"/>
                    <a:pt x="30" y="33"/>
                    <a:pt x="23" y="30"/>
                  </a:cubicBezTo>
                  <a:cubicBezTo>
                    <a:pt x="14" y="27"/>
                    <a:pt x="14" y="17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086"/>
            <p:cNvSpPr>
              <a:spLocks noEditPoints="1"/>
            </p:cNvSpPr>
            <p:nvPr/>
          </p:nvSpPr>
          <p:spPr bwMode="auto">
            <a:xfrm>
              <a:off x="-10555288" y="8096250"/>
              <a:ext cx="138113" cy="133350"/>
            </a:xfrm>
            <a:custGeom>
              <a:avLst/>
              <a:gdLst>
                <a:gd name="T0" fmla="*/ 38 w 43"/>
                <a:gd name="T1" fmla="*/ 28 h 42"/>
                <a:gd name="T2" fmla="*/ 28 w 43"/>
                <a:gd name="T3" fmla="*/ 0 h 42"/>
                <a:gd name="T4" fmla="*/ 5 w 43"/>
                <a:gd name="T5" fmla="*/ 14 h 42"/>
                <a:gd name="T6" fmla="*/ 6 w 43"/>
                <a:gd name="T7" fmla="*/ 34 h 42"/>
                <a:gd name="T8" fmla="*/ 38 w 43"/>
                <a:gd name="T9" fmla="*/ 28 h 42"/>
                <a:gd name="T10" fmla="*/ 19 w 43"/>
                <a:gd name="T11" fmla="*/ 14 h 42"/>
                <a:gd name="T12" fmla="*/ 38 w 43"/>
                <a:gd name="T13" fmla="*/ 22 h 42"/>
                <a:gd name="T14" fmla="*/ 22 w 43"/>
                <a:gd name="T15" fmla="*/ 33 h 42"/>
                <a:gd name="T16" fmla="*/ 19 w 43"/>
                <a:gd name="T1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2">
                  <a:moveTo>
                    <a:pt x="38" y="28"/>
                  </a:moveTo>
                  <a:cubicBezTo>
                    <a:pt x="43" y="18"/>
                    <a:pt x="42" y="0"/>
                    <a:pt x="28" y="0"/>
                  </a:cubicBezTo>
                  <a:cubicBezTo>
                    <a:pt x="20" y="0"/>
                    <a:pt x="8" y="7"/>
                    <a:pt x="5" y="14"/>
                  </a:cubicBezTo>
                  <a:cubicBezTo>
                    <a:pt x="2" y="20"/>
                    <a:pt x="0" y="29"/>
                    <a:pt x="6" y="34"/>
                  </a:cubicBezTo>
                  <a:cubicBezTo>
                    <a:pt x="16" y="42"/>
                    <a:pt x="33" y="38"/>
                    <a:pt x="38" y="28"/>
                  </a:cubicBezTo>
                  <a:close/>
                  <a:moveTo>
                    <a:pt x="19" y="14"/>
                  </a:moveTo>
                  <a:cubicBezTo>
                    <a:pt x="26" y="9"/>
                    <a:pt x="38" y="13"/>
                    <a:pt x="38" y="22"/>
                  </a:cubicBezTo>
                  <a:cubicBezTo>
                    <a:pt x="38" y="29"/>
                    <a:pt x="29" y="36"/>
                    <a:pt x="22" y="33"/>
                  </a:cubicBezTo>
                  <a:cubicBezTo>
                    <a:pt x="13" y="30"/>
                    <a:pt x="12" y="20"/>
                    <a:pt x="1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087"/>
            <p:cNvSpPr>
              <a:spLocks/>
            </p:cNvSpPr>
            <p:nvPr/>
          </p:nvSpPr>
          <p:spPr bwMode="auto">
            <a:xfrm>
              <a:off x="-10325100" y="8272463"/>
              <a:ext cx="80963" cy="85725"/>
            </a:xfrm>
            <a:custGeom>
              <a:avLst/>
              <a:gdLst>
                <a:gd name="T0" fmla="*/ 9 w 25"/>
                <a:gd name="T1" fmla="*/ 24 h 27"/>
                <a:gd name="T2" fmla="*/ 25 w 25"/>
                <a:gd name="T3" fmla="*/ 13 h 27"/>
                <a:gd name="T4" fmla="*/ 6 w 25"/>
                <a:gd name="T5" fmla="*/ 5 h 27"/>
                <a:gd name="T6" fmla="*/ 9 w 25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9" y="24"/>
                  </a:moveTo>
                  <a:cubicBezTo>
                    <a:pt x="16" y="27"/>
                    <a:pt x="25" y="20"/>
                    <a:pt x="25" y="13"/>
                  </a:cubicBezTo>
                  <a:cubicBezTo>
                    <a:pt x="25" y="4"/>
                    <a:pt x="13" y="0"/>
                    <a:pt x="6" y="5"/>
                  </a:cubicBezTo>
                  <a:cubicBezTo>
                    <a:pt x="0" y="11"/>
                    <a:pt x="0" y="21"/>
                    <a:pt x="9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088"/>
            <p:cNvSpPr>
              <a:spLocks/>
            </p:cNvSpPr>
            <p:nvPr/>
          </p:nvSpPr>
          <p:spPr bwMode="auto">
            <a:xfrm>
              <a:off x="-10517188" y="8124825"/>
              <a:ext cx="84138" cy="85725"/>
            </a:xfrm>
            <a:custGeom>
              <a:avLst/>
              <a:gdLst>
                <a:gd name="T0" fmla="*/ 10 w 26"/>
                <a:gd name="T1" fmla="*/ 24 h 27"/>
                <a:gd name="T2" fmla="*/ 26 w 26"/>
                <a:gd name="T3" fmla="*/ 13 h 27"/>
                <a:gd name="T4" fmla="*/ 7 w 26"/>
                <a:gd name="T5" fmla="*/ 5 h 27"/>
                <a:gd name="T6" fmla="*/ 10 w 26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4"/>
                  </a:moveTo>
                  <a:cubicBezTo>
                    <a:pt x="17" y="27"/>
                    <a:pt x="26" y="20"/>
                    <a:pt x="26" y="13"/>
                  </a:cubicBezTo>
                  <a:cubicBezTo>
                    <a:pt x="26" y="4"/>
                    <a:pt x="14" y="0"/>
                    <a:pt x="7" y="5"/>
                  </a:cubicBezTo>
                  <a:cubicBezTo>
                    <a:pt x="0" y="11"/>
                    <a:pt x="1" y="21"/>
                    <a:pt x="1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089"/>
            <p:cNvSpPr>
              <a:spLocks noEditPoints="1"/>
            </p:cNvSpPr>
            <p:nvPr/>
          </p:nvSpPr>
          <p:spPr bwMode="auto">
            <a:xfrm>
              <a:off x="-10596563" y="8042275"/>
              <a:ext cx="227013" cy="236537"/>
            </a:xfrm>
            <a:custGeom>
              <a:avLst/>
              <a:gdLst>
                <a:gd name="T0" fmla="*/ 13 w 71"/>
                <a:gd name="T1" fmla="*/ 63 h 74"/>
                <a:gd name="T2" fmla="*/ 61 w 71"/>
                <a:gd name="T3" fmla="*/ 54 h 74"/>
                <a:gd name="T4" fmla="*/ 56 w 71"/>
                <a:gd name="T5" fmla="*/ 11 h 74"/>
                <a:gd name="T6" fmla="*/ 54 w 71"/>
                <a:gd name="T7" fmla="*/ 9 h 74"/>
                <a:gd name="T8" fmla="*/ 6 w 71"/>
                <a:gd name="T9" fmla="*/ 27 h 74"/>
                <a:gd name="T10" fmla="*/ 13 w 71"/>
                <a:gd name="T11" fmla="*/ 63 h 74"/>
                <a:gd name="T12" fmla="*/ 18 w 71"/>
                <a:gd name="T13" fmla="*/ 31 h 74"/>
                <a:gd name="T14" fmla="*/ 41 w 71"/>
                <a:gd name="T15" fmla="*/ 17 h 74"/>
                <a:gd name="T16" fmla="*/ 51 w 71"/>
                <a:gd name="T17" fmla="*/ 45 h 74"/>
                <a:gd name="T18" fmla="*/ 19 w 71"/>
                <a:gd name="T19" fmla="*/ 51 h 74"/>
                <a:gd name="T20" fmla="*/ 18 w 71"/>
                <a:gd name="T2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4">
                  <a:moveTo>
                    <a:pt x="13" y="63"/>
                  </a:moveTo>
                  <a:cubicBezTo>
                    <a:pt x="29" y="74"/>
                    <a:pt x="50" y="68"/>
                    <a:pt x="61" y="54"/>
                  </a:cubicBezTo>
                  <a:cubicBezTo>
                    <a:pt x="71" y="40"/>
                    <a:pt x="70" y="20"/>
                    <a:pt x="56" y="11"/>
                  </a:cubicBezTo>
                  <a:cubicBezTo>
                    <a:pt x="55" y="10"/>
                    <a:pt x="55" y="10"/>
                    <a:pt x="54" y="9"/>
                  </a:cubicBezTo>
                  <a:cubicBezTo>
                    <a:pt x="37" y="0"/>
                    <a:pt x="14" y="12"/>
                    <a:pt x="6" y="27"/>
                  </a:cubicBezTo>
                  <a:cubicBezTo>
                    <a:pt x="0" y="39"/>
                    <a:pt x="2" y="55"/>
                    <a:pt x="13" y="63"/>
                  </a:cubicBezTo>
                  <a:close/>
                  <a:moveTo>
                    <a:pt x="18" y="31"/>
                  </a:moveTo>
                  <a:cubicBezTo>
                    <a:pt x="21" y="24"/>
                    <a:pt x="33" y="17"/>
                    <a:pt x="41" y="17"/>
                  </a:cubicBezTo>
                  <a:cubicBezTo>
                    <a:pt x="55" y="17"/>
                    <a:pt x="56" y="35"/>
                    <a:pt x="51" y="45"/>
                  </a:cubicBezTo>
                  <a:cubicBezTo>
                    <a:pt x="46" y="55"/>
                    <a:pt x="29" y="59"/>
                    <a:pt x="19" y="51"/>
                  </a:cubicBezTo>
                  <a:cubicBezTo>
                    <a:pt x="13" y="46"/>
                    <a:pt x="15" y="37"/>
                    <a:pt x="18" y="31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090"/>
            <p:cNvSpPr>
              <a:spLocks noEditPoints="1"/>
            </p:cNvSpPr>
            <p:nvPr/>
          </p:nvSpPr>
          <p:spPr bwMode="auto">
            <a:xfrm>
              <a:off x="-10410825" y="8207375"/>
              <a:ext cx="223838" cy="217487"/>
            </a:xfrm>
            <a:custGeom>
              <a:avLst/>
              <a:gdLst>
                <a:gd name="T0" fmla="*/ 51 w 70"/>
                <a:gd name="T1" fmla="*/ 6 h 68"/>
                <a:gd name="T2" fmla="*/ 40 w 70"/>
                <a:gd name="T3" fmla="*/ 3 h 68"/>
                <a:gd name="T4" fmla="*/ 6 w 70"/>
                <a:gd name="T5" fmla="*/ 29 h 68"/>
                <a:gd name="T6" fmla="*/ 23 w 70"/>
                <a:gd name="T7" fmla="*/ 64 h 68"/>
                <a:gd name="T8" fmla="*/ 67 w 70"/>
                <a:gd name="T9" fmla="*/ 38 h 68"/>
                <a:gd name="T10" fmla="*/ 51 w 70"/>
                <a:gd name="T11" fmla="*/ 6 h 68"/>
                <a:gd name="T12" fmla="*/ 19 w 70"/>
                <a:gd name="T13" fmla="*/ 29 h 68"/>
                <a:gd name="T14" fmla="*/ 36 w 70"/>
                <a:gd name="T15" fmla="*/ 16 h 68"/>
                <a:gd name="T16" fmla="*/ 54 w 70"/>
                <a:gd name="T17" fmla="*/ 36 h 68"/>
                <a:gd name="T18" fmla="*/ 23 w 70"/>
                <a:gd name="T19" fmla="*/ 51 h 68"/>
                <a:gd name="T20" fmla="*/ 19 w 70"/>
                <a:gd name="T21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1" y="6"/>
                  </a:moveTo>
                  <a:cubicBezTo>
                    <a:pt x="47" y="5"/>
                    <a:pt x="44" y="3"/>
                    <a:pt x="40" y="3"/>
                  </a:cubicBezTo>
                  <a:cubicBezTo>
                    <a:pt x="24" y="0"/>
                    <a:pt x="11" y="15"/>
                    <a:pt x="6" y="29"/>
                  </a:cubicBezTo>
                  <a:cubicBezTo>
                    <a:pt x="0" y="44"/>
                    <a:pt x="5" y="61"/>
                    <a:pt x="23" y="64"/>
                  </a:cubicBezTo>
                  <a:cubicBezTo>
                    <a:pt x="42" y="68"/>
                    <a:pt x="64" y="58"/>
                    <a:pt x="67" y="38"/>
                  </a:cubicBezTo>
                  <a:cubicBezTo>
                    <a:pt x="70" y="25"/>
                    <a:pt x="62" y="12"/>
                    <a:pt x="51" y="6"/>
                  </a:cubicBezTo>
                  <a:close/>
                  <a:moveTo>
                    <a:pt x="19" y="29"/>
                  </a:moveTo>
                  <a:cubicBezTo>
                    <a:pt x="22" y="22"/>
                    <a:pt x="28" y="14"/>
                    <a:pt x="36" y="16"/>
                  </a:cubicBezTo>
                  <a:cubicBezTo>
                    <a:pt x="46" y="19"/>
                    <a:pt x="55" y="24"/>
                    <a:pt x="54" y="36"/>
                  </a:cubicBezTo>
                  <a:cubicBezTo>
                    <a:pt x="53" y="49"/>
                    <a:pt x="34" y="53"/>
                    <a:pt x="23" y="51"/>
                  </a:cubicBezTo>
                  <a:cubicBezTo>
                    <a:pt x="13" y="49"/>
                    <a:pt x="16" y="36"/>
                    <a:pt x="19" y="2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091"/>
            <p:cNvSpPr>
              <a:spLocks/>
            </p:cNvSpPr>
            <p:nvPr/>
          </p:nvSpPr>
          <p:spPr bwMode="auto">
            <a:xfrm>
              <a:off x="-10760075" y="8550275"/>
              <a:ext cx="201813" cy="207962"/>
            </a:xfrm>
            <a:custGeom>
              <a:avLst/>
              <a:gdLst>
                <a:gd name="T0" fmla="*/ 36 w 63"/>
                <a:gd name="T1" fmla="*/ 62 h 65"/>
                <a:gd name="T2" fmla="*/ 59 w 63"/>
                <a:gd name="T3" fmla="*/ 45 h 65"/>
                <a:gd name="T4" fmla="*/ 61 w 63"/>
                <a:gd name="T5" fmla="*/ 24 h 65"/>
                <a:gd name="T6" fmla="*/ 54 w 63"/>
                <a:gd name="T7" fmla="*/ 11 h 65"/>
                <a:gd name="T8" fmla="*/ 41 w 63"/>
                <a:gd name="T9" fmla="*/ 3 h 65"/>
                <a:gd name="T10" fmla="*/ 20 w 63"/>
                <a:gd name="T11" fmla="*/ 2 h 65"/>
                <a:gd name="T12" fmla="*/ 10 w 63"/>
                <a:gd name="T13" fmla="*/ 8 h 65"/>
                <a:gd name="T14" fmla="*/ 4 w 63"/>
                <a:gd name="T15" fmla="*/ 16 h 65"/>
                <a:gd name="T16" fmla="*/ 0 w 63"/>
                <a:gd name="T17" fmla="*/ 32 h 65"/>
                <a:gd name="T18" fmla="*/ 36 w 63"/>
                <a:gd name="T1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5">
                  <a:moveTo>
                    <a:pt x="36" y="62"/>
                  </a:moveTo>
                  <a:cubicBezTo>
                    <a:pt x="46" y="60"/>
                    <a:pt x="54" y="55"/>
                    <a:pt x="59" y="45"/>
                  </a:cubicBezTo>
                  <a:cubicBezTo>
                    <a:pt x="63" y="38"/>
                    <a:pt x="62" y="31"/>
                    <a:pt x="61" y="24"/>
                  </a:cubicBezTo>
                  <a:cubicBezTo>
                    <a:pt x="59" y="19"/>
                    <a:pt x="57" y="15"/>
                    <a:pt x="54" y="11"/>
                  </a:cubicBezTo>
                  <a:cubicBezTo>
                    <a:pt x="51" y="7"/>
                    <a:pt x="46" y="4"/>
                    <a:pt x="41" y="3"/>
                  </a:cubicBezTo>
                  <a:cubicBezTo>
                    <a:pt x="34" y="1"/>
                    <a:pt x="27" y="0"/>
                    <a:pt x="20" y="2"/>
                  </a:cubicBezTo>
                  <a:cubicBezTo>
                    <a:pt x="16" y="3"/>
                    <a:pt x="13" y="5"/>
                    <a:pt x="10" y="8"/>
                  </a:cubicBezTo>
                  <a:cubicBezTo>
                    <a:pt x="8" y="10"/>
                    <a:pt x="6" y="13"/>
                    <a:pt x="4" y="16"/>
                  </a:cubicBezTo>
                  <a:cubicBezTo>
                    <a:pt x="1" y="21"/>
                    <a:pt x="0" y="26"/>
                    <a:pt x="0" y="32"/>
                  </a:cubicBezTo>
                  <a:cubicBezTo>
                    <a:pt x="0" y="50"/>
                    <a:pt x="15" y="65"/>
                    <a:pt x="36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092"/>
            <p:cNvSpPr>
              <a:spLocks noEditPoints="1"/>
            </p:cNvSpPr>
            <p:nvPr/>
          </p:nvSpPr>
          <p:spPr bwMode="auto">
            <a:xfrm>
              <a:off x="-10807700" y="8502650"/>
              <a:ext cx="304800" cy="296862"/>
            </a:xfrm>
            <a:custGeom>
              <a:avLst/>
              <a:gdLst>
                <a:gd name="T0" fmla="*/ 49 w 95"/>
                <a:gd name="T1" fmla="*/ 92 h 93"/>
                <a:gd name="T2" fmla="*/ 93 w 95"/>
                <a:gd name="T3" fmla="*/ 51 h 93"/>
                <a:gd name="T4" fmla="*/ 81 w 95"/>
                <a:gd name="T5" fmla="*/ 18 h 93"/>
                <a:gd name="T6" fmla="*/ 50 w 95"/>
                <a:gd name="T7" fmla="*/ 2 h 93"/>
                <a:gd name="T8" fmla="*/ 12 w 95"/>
                <a:gd name="T9" fmla="*/ 16 h 93"/>
                <a:gd name="T10" fmla="*/ 0 w 95"/>
                <a:gd name="T11" fmla="*/ 49 h 93"/>
                <a:gd name="T12" fmla="*/ 49 w 95"/>
                <a:gd name="T13" fmla="*/ 92 h 93"/>
                <a:gd name="T14" fmla="*/ 19 w 95"/>
                <a:gd name="T15" fmla="*/ 31 h 93"/>
                <a:gd name="T16" fmla="*/ 25 w 95"/>
                <a:gd name="T17" fmla="*/ 23 h 93"/>
                <a:gd name="T18" fmla="*/ 35 w 95"/>
                <a:gd name="T19" fmla="*/ 17 h 93"/>
                <a:gd name="T20" fmla="*/ 56 w 95"/>
                <a:gd name="T21" fmla="*/ 18 h 93"/>
                <a:gd name="T22" fmla="*/ 69 w 95"/>
                <a:gd name="T23" fmla="*/ 26 h 93"/>
                <a:gd name="T24" fmla="*/ 76 w 95"/>
                <a:gd name="T25" fmla="*/ 39 h 93"/>
                <a:gd name="T26" fmla="*/ 74 w 95"/>
                <a:gd name="T27" fmla="*/ 60 h 93"/>
                <a:gd name="T28" fmla="*/ 51 w 95"/>
                <a:gd name="T29" fmla="*/ 77 h 93"/>
                <a:gd name="T30" fmla="*/ 15 w 95"/>
                <a:gd name="T31" fmla="*/ 47 h 93"/>
                <a:gd name="T32" fmla="*/ 19 w 95"/>
                <a:gd name="T3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3">
                  <a:moveTo>
                    <a:pt x="49" y="92"/>
                  </a:moveTo>
                  <a:cubicBezTo>
                    <a:pt x="71" y="92"/>
                    <a:pt x="89" y="72"/>
                    <a:pt x="93" y="51"/>
                  </a:cubicBezTo>
                  <a:cubicBezTo>
                    <a:pt x="95" y="38"/>
                    <a:pt x="90" y="27"/>
                    <a:pt x="81" y="18"/>
                  </a:cubicBezTo>
                  <a:cubicBezTo>
                    <a:pt x="73" y="10"/>
                    <a:pt x="62" y="3"/>
                    <a:pt x="50" y="2"/>
                  </a:cubicBezTo>
                  <a:cubicBezTo>
                    <a:pt x="36" y="0"/>
                    <a:pt x="22" y="6"/>
                    <a:pt x="12" y="16"/>
                  </a:cubicBezTo>
                  <a:cubicBezTo>
                    <a:pt x="4" y="25"/>
                    <a:pt x="0" y="37"/>
                    <a:pt x="0" y="49"/>
                  </a:cubicBezTo>
                  <a:cubicBezTo>
                    <a:pt x="0" y="76"/>
                    <a:pt x="24" y="93"/>
                    <a:pt x="49" y="92"/>
                  </a:cubicBezTo>
                  <a:close/>
                  <a:moveTo>
                    <a:pt x="19" y="31"/>
                  </a:moveTo>
                  <a:cubicBezTo>
                    <a:pt x="21" y="28"/>
                    <a:pt x="23" y="25"/>
                    <a:pt x="25" y="23"/>
                  </a:cubicBezTo>
                  <a:cubicBezTo>
                    <a:pt x="28" y="20"/>
                    <a:pt x="31" y="18"/>
                    <a:pt x="35" y="17"/>
                  </a:cubicBezTo>
                  <a:cubicBezTo>
                    <a:pt x="42" y="15"/>
                    <a:pt x="49" y="16"/>
                    <a:pt x="56" y="18"/>
                  </a:cubicBezTo>
                  <a:cubicBezTo>
                    <a:pt x="61" y="19"/>
                    <a:pt x="66" y="22"/>
                    <a:pt x="69" y="26"/>
                  </a:cubicBezTo>
                  <a:cubicBezTo>
                    <a:pt x="72" y="30"/>
                    <a:pt x="74" y="34"/>
                    <a:pt x="76" y="39"/>
                  </a:cubicBezTo>
                  <a:cubicBezTo>
                    <a:pt x="77" y="46"/>
                    <a:pt x="78" y="53"/>
                    <a:pt x="74" y="60"/>
                  </a:cubicBezTo>
                  <a:cubicBezTo>
                    <a:pt x="69" y="70"/>
                    <a:pt x="61" y="75"/>
                    <a:pt x="51" y="77"/>
                  </a:cubicBezTo>
                  <a:cubicBezTo>
                    <a:pt x="30" y="80"/>
                    <a:pt x="15" y="65"/>
                    <a:pt x="15" y="47"/>
                  </a:cubicBezTo>
                  <a:cubicBezTo>
                    <a:pt x="15" y="41"/>
                    <a:pt x="16" y="36"/>
                    <a:pt x="19" y="31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093"/>
            <p:cNvSpPr>
              <a:spLocks/>
            </p:cNvSpPr>
            <p:nvPr/>
          </p:nvSpPr>
          <p:spPr bwMode="auto">
            <a:xfrm>
              <a:off x="-10272713" y="7974013"/>
              <a:ext cx="85725" cy="134937"/>
            </a:xfrm>
            <a:custGeom>
              <a:avLst/>
              <a:gdLst>
                <a:gd name="T0" fmla="*/ 0 w 27"/>
                <a:gd name="T1" fmla="*/ 32 h 42"/>
                <a:gd name="T2" fmla="*/ 17 w 27"/>
                <a:gd name="T3" fmla="*/ 42 h 42"/>
                <a:gd name="T4" fmla="*/ 21 w 27"/>
                <a:gd name="T5" fmla="*/ 34 h 42"/>
                <a:gd name="T6" fmla="*/ 27 w 27"/>
                <a:gd name="T7" fmla="*/ 17 h 42"/>
                <a:gd name="T8" fmla="*/ 27 w 27"/>
                <a:gd name="T9" fmla="*/ 10 h 42"/>
                <a:gd name="T10" fmla="*/ 27 w 27"/>
                <a:gd name="T11" fmla="*/ 6 h 42"/>
                <a:gd name="T12" fmla="*/ 27 w 27"/>
                <a:gd name="T13" fmla="*/ 4 h 42"/>
                <a:gd name="T14" fmla="*/ 26 w 27"/>
                <a:gd name="T15" fmla="*/ 2 h 42"/>
                <a:gd name="T16" fmla="*/ 26 w 27"/>
                <a:gd name="T17" fmla="*/ 2 h 42"/>
                <a:gd name="T18" fmla="*/ 26 w 27"/>
                <a:gd name="T19" fmla="*/ 1 h 42"/>
                <a:gd name="T20" fmla="*/ 25 w 27"/>
                <a:gd name="T21" fmla="*/ 0 h 42"/>
                <a:gd name="T22" fmla="*/ 24 w 27"/>
                <a:gd name="T23" fmla="*/ 0 h 42"/>
                <a:gd name="T24" fmla="*/ 24 w 27"/>
                <a:gd name="T25" fmla="*/ 0 h 42"/>
                <a:gd name="T26" fmla="*/ 23 w 27"/>
                <a:gd name="T27" fmla="*/ 0 h 42"/>
                <a:gd name="T28" fmla="*/ 22 w 27"/>
                <a:gd name="T29" fmla="*/ 0 h 42"/>
                <a:gd name="T30" fmla="*/ 20 w 27"/>
                <a:gd name="T31" fmla="*/ 0 h 42"/>
                <a:gd name="T32" fmla="*/ 20 w 27"/>
                <a:gd name="T33" fmla="*/ 0 h 42"/>
                <a:gd name="T34" fmla="*/ 19 w 27"/>
                <a:gd name="T35" fmla="*/ 1 h 42"/>
                <a:gd name="T36" fmla="*/ 17 w 27"/>
                <a:gd name="T37" fmla="*/ 3 h 42"/>
                <a:gd name="T38" fmla="*/ 16 w 27"/>
                <a:gd name="T39" fmla="*/ 3 h 42"/>
                <a:gd name="T40" fmla="*/ 16 w 27"/>
                <a:gd name="T41" fmla="*/ 3 h 42"/>
                <a:gd name="T42" fmla="*/ 15 w 27"/>
                <a:gd name="T43" fmla="*/ 4 h 42"/>
                <a:gd name="T44" fmla="*/ 13 w 27"/>
                <a:gd name="T45" fmla="*/ 7 h 42"/>
                <a:gd name="T46" fmla="*/ 0 w 27"/>
                <a:gd name="T4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42">
                  <a:moveTo>
                    <a:pt x="0" y="32"/>
                  </a:moveTo>
                  <a:cubicBezTo>
                    <a:pt x="6" y="35"/>
                    <a:pt x="11" y="38"/>
                    <a:pt x="17" y="42"/>
                  </a:cubicBezTo>
                  <a:cubicBezTo>
                    <a:pt x="18" y="39"/>
                    <a:pt x="19" y="37"/>
                    <a:pt x="21" y="34"/>
                  </a:cubicBezTo>
                  <a:cubicBezTo>
                    <a:pt x="23" y="29"/>
                    <a:pt x="26" y="23"/>
                    <a:pt x="27" y="17"/>
                  </a:cubicBezTo>
                  <a:cubicBezTo>
                    <a:pt x="27" y="14"/>
                    <a:pt x="27" y="11"/>
                    <a:pt x="27" y="10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4"/>
                    <a:pt x="27" y="4"/>
                  </a:cubicBezTo>
                  <a:cubicBezTo>
                    <a:pt x="27" y="4"/>
                    <a:pt x="26" y="3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5" y="1"/>
                    <a:pt x="25" y="1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8" y="1"/>
                    <a:pt x="18" y="2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4" y="5"/>
                    <a:pt x="14" y="6"/>
                    <a:pt x="13" y="7"/>
                  </a:cubicBezTo>
                  <a:cubicBezTo>
                    <a:pt x="7" y="14"/>
                    <a:pt x="3" y="23"/>
                    <a:pt x="0" y="3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094"/>
            <p:cNvSpPr>
              <a:spLocks/>
            </p:cNvSpPr>
            <p:nvPr/>
          </p:nvSpPr>
          <p:spPr bwMode="auto">
            <a:xfrm>
              <a:off x="-10096500" y="8058150"/>
              <a:ext cx="163513" cy="184150"/>
            </a:xfrm>
            <a:custGeom>
              <a:avLst/>
              <a:gdLst>
                <a:gd name="T0" fmla="*/ 0 w 51"/>
                <a:gd name="T1" fmla="*/ 43 h 58"/>
                <a:gd name="T2" fmla="*/ 16 w 51"/>
                <a:gd name="T3" fmla="*/ 58 h 58"/>
                <a:gd name="T4" fmla="*/ 48 w 51"/>
                <a:gd name="T5" fmla="*/ 19 h 58"/>
                <a:gd name="T6" fmla="*/ 17 w 51"/>
                <a:gd name="T7" fmla="*/ 21 h 58"/>
                <a:gd name="T8" fmla="*/ 0 w 51"/>
                <a:gd name="T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43"/>
                  </a:moveTo>
                  <a:cubicBezTo>
                    <a:pt x="5" y="48"/>
                    <a:pt x="11" y="53"/>
                    <a:pt x="16" y="58"/>
                  </a:cubicBezTo>
                  <a:cubicBezTo>
                    <a:pt x="30" y="48"/>
                    <a:pt x="44" y="34"/>
                    <a:pt x="48" y="19"/>
                  </a:cubicBezTo>
                  <a:cubicBezTo>
                    <a:pt x="51" y="0"/>
                    <a:pt x="23" y="16"/>
                    <a:pt x="17" y="21"/>
                  </a:cubicBezTo>
                  <a:cubicBezTo>
                    <a:pt x="10" y="28"/>
                    <a:pt x="4" y="35"/>
                    <a:pt x="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095"/>
            <p:cNvSpPr>
              <a:spLocks/>
            </p:cNvSpPr>
            <p:nvPr/>
          </p:nvSpPr>
          <p:spPr bwMode="auto">
            <a:xfrm>
              <a:off x="-10048875" y="8831263"/>
              <a:ext cx="365125" cy="204787"/>
            </a:xfrm>
            <a:custGeom>
              <a:avLst/>
              <a:gdLst>
                <a:gd name="T0" fmla="*/ 20 w 114"/>
                <a:gd name="T1" fmla="*/ 43 h 64"/>
                <a:gd name="T2" fmla="*/ 14 w 114"/>
                <a:gd name="T3" fmla="*/ 45 h 64"/>
                <a:gd name="T4" fmla="*/ 5 w 114"/>
                <a:gd name="T5" fmla="*/ 48 h 64"/>
                <a:gd name="T6" fmla="*/ 0 w 114"/>
                <a:gd name="T7" fmla="*/ 57 h 64"/>
                <a:gd name="T8" fmla="*/ 9 w 114"/>
                <a:gd name="T9" fmla="*/ 62 h 64"/>
                <a:gd name="T10" fmla="*/ 20 w 114"/>
                <a:gd name="T11" fmla="*/ 59 h 64"/>
                <a:gd name="T12" fmla="*/ 35 w 114"/>
                <a:gd name="T13" fmla="*/ 55 h 64"/>
                <a:gd name="T14" fmla="*/ 47 w 114"/>
                <a:gd name="T15" fmla="*/ 52 h 64"/>
                <a:gd name="T16" fmla="*/ 47 w 114"/>
                <a:gd name="T17" fmla="*/ 52 h 64"/>
                <a:gd name="T18" fmla="*/ 78 w 114"/>
                <a:gd name="T19" fmla="*/ 43 h 64"/>
                <a:gd name="T20" fmla="*/ 79 w 114"/>
                <a:gd name="T21" fmla="*/ 43 h 64"/>
                <a:gd name="T22" fmla="*/ 85 w 114"/>
                <a:gd name="T23" fmla="*/ 47 h 64"/>
                <a:gd name="T24" fmla="*/ 85 w 114"/>
                <a:gd name="T25" fmla="*/ 48 h 64"/>
                <a:gd name="T26" fmla="*/ 91 w 114"/>
                <a:gd name="T27" fmla="*/ 55 h 64"/>
                <a:gd name="T28" fmla="*/ 94 w 114"/>
                <a:gd name="T29" fmla="*/ 60 h 64"/>
                <a:gd name="T30" fmla="*/ 105 w 114"/>
                <a:gd name="T31" fmla="*/ 62 h 64"/>
                <a:gd name="T32" fmla="*/ 108 w 114"/>
                <a:gd name="T33" fmla="*/ 52 h 64"/>
                <a:gd name="T34" fmla="*/ 101 w 114"/>
                <a:gd name="T35" fmla="*/ 40 h 64"/>
                <a:gd name="T36" fmla="*/ 99 w 114"/>
                <a:gd name="T37" fmla="*/ 38 h 64"/>
                <a:gd name="T38" fmla="*/ 110 w 114"/>
                <a:gd name="T39" fmla="*/ 32 h 64"/>
                <a:gd name="T40" fmla="*/ 112 w 114"/>
                <a:gd name="T41" fmla="*/ 20 h 64"/>
                <a:gd name="T42" fmla="*/ 104 w 114"/>
                <a:gd name="T43" fmla="*/ 18 h 64"/>
                <a:gd name="T44" fmla="*/ 91 w 114"/>
                <a:gd name="T45" fmla="*/ 24 h 64"/>
                <a:gd name="T46" fmla="*/ 89 w 114"/>
                <a:gd name="T47" fmla="*/ 25 h 64"/>
                <a:gd name="T48" fmla="*/ 91 w 114"/>
                <a:gd name="T49" fmla="*/ 21 h 64"/>
                <a:gd name="T50" fmla="*/ 95 w 114"/>
                <a:gd name="T51" fmla="*/ 13 h 64"/>
                <a:gd name="T52" fmla="*/ 92 w 114"/>
                <a:gd name="T53" fmla="*/ 2 h 64"/>
                <a:gd name="T54" fmla="*/ 82 w 114"/>
                <a:gd name="T55" fmla="*/ 4 h 64"/>
                <a:gd name="T56" fmla="*/ 71 w 114"/>
                <a:gd name="T57" fmla="*/ 27 h 64"/>
                <a:gd name="T58" fmla="*/ 42 w 114"/>
                <a:gd name="T59" fmla="*/ 36 h 64"/>
                <a:gd name="T60" fmla="*/ 42 w 114"/>
                <a:gd name="T61" fmla="*/ 36 h 64"/>
                <a:gd name="T62" fmla="*/ 28 w 114"/>
                <a:gd name="T63" fmla="*/ 40 h 64"/>
                <a:gd name="T64" fmla="*/ 20 w 114"/>
                <a:gd name="T6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64">
                  <a:moveTo>
                    <a:pt x="20" y="43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" y="50"/>
                    <a:pt x="0" y="54"/>
                    <a:pt x="0" y="57"/>
                  </a:cubicBezTo>
                  <a:cubicBezTo>
                    <a:pt x="1" y="60"/>
                    <a:pt x="4" y="63"/>
                    <a:pt x="9" y="62"/>
                  </a:cubicBezTo>
                  <a:cubicBezTo>
                    <a:pt x="12" y="61"/>
                    <a:pt x="16" y="60"/>
                    <a:pt x="20" y="59"/>
                  </a:cubicBezTo>
                  <a:cubicBezTo>
                    <a:pt x="25" y="58"/>
                    <a:pt x="30" y="57"/>
                    <a:pt x="35" y="55"/>
                  </a:cubicBezTo>
                  <a:cubicBezTo>
                    <a:pt x="39" y="54"/>
                    <a:pt x="43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9" y="49"/>
                    <a:pt x="69" y="46"/>
                    <a:pt x="78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1" y="44"/>
                    <a:pt x="83" y="46"/>
                    <a:pt x="85" y="47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8" y="50"/>
                    <a:pt x="89" y="52"/>
                    <a:pt x="91" y="55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8" y="64"/>
                    <a:pt x="102" y="64"/>
                    <a:pt x="105" y="62"/>
                  </a:cubicBezTo>
                  <a:cubicBezTo>
                    <a:pt x="108" y="61"/>
                    <a:pt x="111" y="56"/>
                    <a:pt x="108" y="52"/>
                  </a:cubicBezTo>
                  <a:cubicBezTo>
                    <a:pt x="107" y="48"/>
                    <a:pt x="104" y="44"/>
                    <a:pt x="101" y="40"/>
                  </a:cubicBezTo>
                  <a:cubicBezTo>
                    <a:pt x="101" y="40"/>
                    <a:pt x="100" y="39"/>
                    <a:pt x="99" y="38"/>
                  </a:cubicBezTo>
                  <a:cubicBezTo>
                    <a:pt x="103" y="36"/>
                    <a:pt x="107" y="35"/>
                    <a:pt x="110" y="32"/>
                  </a:cubicBezTo>
                  <a:cubicBezTo>
                    <a:pt x="114" y="29"/>
                    <a:pt x="114" y="24"/>
                    <a:pt x="112" y="20"/>
                  </a:cubicBezTo>
                  <a:cubicBezTo>
                    <a:pt x="111" y="17"/>
                    <a:pt x="107" y="16"/>
                    <a:pt x="104" y="18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0" y="24"/>
                    <a:pt x="90" y="24"/>
                    <a:pt x="89" y="25"/>
                  </a:cubicBezTo>
                  <a:cubicBezTo>
                    <a:pt x="90" y="23"/>
                    <a:pt x="91" y="21"/>
                    <a:pt x="91" y="21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7" y="8"/>
                    <a:pt x="95" y="4"/>
                    <a:pt x="92" y="2"/>
                  </a:cubicBezTo>
                  <a:cubicBezTo>
                    <a:pt x="88" y="0"/>
                    <a:pt x="85" y="1"/>
                    <a:pt x="82" y="4"/>
                  </a:cubicBezTo>
                  <a:cubicBezTo>
                    <a:pt x="78" y="9"/>
                    <a:pt x="73" y="19"/>
                    <a:pt x="71" y="27"/>
                  </a:cubicBezTo>
                  <a:cubicBezTo>
                    <a:pt x="63" y="29"/>
                    <a:pt x="54" y="32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34" y="38"/>
                    <a:pt x="28" y="40"/>
                  </a:cubicBezTo>
                  <a:cubicBezTo>
                    <a:pt x="23" y="42"/>
                    <a:pt x="20" y="43"/>
                    <a:pt x="2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6" name="箭头: V 形 85"/>
          <p:cNvSpPr/>
          <p:nvPr/>
        </p:nvSpPr>
        <p:spPr>
          <a:xfrm>
            <a:off x="5894155" y="2540803"/>
            <a:ext cx="988355" cy="988355"/>
          </a:xfrm>
          <a:prstGeom prst="chevron">
            <a:avLst/>
          </a:prstGeom>
          <a:solidFill>
            <a:srgbClr val="FCC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7" name="箭头: V 形 86"/>
          <p:cNvSpPr/>
          <p:nvPr/>
        </p:nvSpPr>
        <p:spPr>
          <a:xfrm flipH="1">
            <a:off x="5346820" y="3767066"/>
            <a:ext cx="988355" cy="988355"/>
          </a:xfrm>
          <a:prstGeom prst="chevron">
            <a:avLst/>
          </a:prstGeom>
          <a:solidFill>
            <a:srgbClr val="93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2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/>
          <p:cNvSpPr/>
          <p:nvPr/>
        </p:nvSpPr>
        <p:spPr>
          <a:xfrm>
            <a:off x="7282871" y="620713"/>
            <a:ext cx="3633183" cy="5716587"/>
          </a:xfrm>
          <a:prstGeom prst="roundRect">
            <a:avLst/>
          </a:prstGeom>
          <a:solidFill>
            <a:srgbClr val="B7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/>
          <p:cNvSpPr/>
          <p:nvPr/>
        </p:nvSpPr>
        <p:spPr>
          <a:xfrm>
            <a:off x="7282871" y="620713"/>
            <a:ext cx="3633183" cy="5598988"/>
          </a:xfrm>
          <a:prstGeom prst="roundRect">
            <a:avLst/>
          </a:prstGeom>
          <a:solidFill>
            <a:srgbClr val="418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/>
          <p:cNvSpPr/>
          <p:nvPr/>
        </p:nvSpPr>
        <p:spPr>
          <a:xfrm>
            <a:off x="3173724" y="620713"/>
            <a:ext cx="3633183" cy="5716587"/>
          </a:xfrm>
          <a:prstGeom prst="roundRect">
            <a:avLst/>
          </a:prstGeom>
          <a:solidFill>
            <a:srgbClr val="FCC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/>
          <p:cNvSpPr/>
          <p:nvPr/>
        </p:nvSpPr>
        <p:spPr>
          <a:xfrm>
            <a:off x="3173724" y="620713"/>
            <a:ext cx="3633183" cy="5598988"/>
          </a:xfrm>
          <a:prstGeom prst="roundRect">
            <a:avLst/>
          </a:prstGeom>
          <a:solidFill>
            <a:srgbClr val="E05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3" r="69541"/>
          <a:stretch/>
        </p:blipFill>
        <p:spPr>
          <a:xfrm>
            <a:off x="0" y="2870551"/>
            <a:ext cx="3480619" cy="3987449"/>
          </a:xfrm>
          <a:prstGeom prst="rect">
            <a:avLst/>
          </a:prstGeom>
        </p:spPr>
      </p:pic>
      <p:sp>
        <p:nvSpPr>
          <p:cNvPr id="4249" name="矩形 4248"/>
          <p:cNvSpPr/>
          <p:nvPr/>
        </p:nvSpPr>
        <p:spPr>
          <a:xfrm>
            <a:off x="3409221" y="2207068"/>
            <a:ext cx="3245122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rgbClr val="C9E9F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</p:txBody>
      </p:sp>
      <p:sp>
        <p:nvSpPr>
          <p:cNvPr id="27" name="矩形 26"/>
          <p:cNvSpPr/>
          <p:nvPr/>
        </p:nvSpPr>
        <p:spPr>
          <a:xfrm>
            <a:off x="7476901" y="2207068"/>
            <a:ext cx="3245122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rgbClr val="FCCCEC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</p:txBody>
      </p:sp>
      <p:sp>
        <p:nvSpPr>
          <p:cNvPr id="4248" name="文本框 4247"/>
          <p:cNvSpPr txBox="1"/>
          <p:nvPr/>
        </p:nvSpPr>
        <p:spPr>
          <a:xfrm>
            <a:off x="8022898" y="1114561"/>
            <a:ext cx="211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Title text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955218" y="1114561"/>
            <a:ext cx="211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方正胖头鱼简体" panose="03000509000000000000" pitchFamily="65" charset="-122"/>
                <a:ea typeface="方正胖头鱼简体" panose="03000509000000000000" pitchFamily="65" charset="-122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46886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0A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任意多边形: 形状 157"/>
          <p:cNvSpPr/>
          <p:nvPr/>
        </p:nvSpPr>
        <p:spPr>
          <a:xfrm>
            <a:off x="0" y="4978400"/>
            <a:ext cx="12192000" cy="1879600"/>
          </a:xfrm>
          <a:custGeom>
            <a:avLst/>
            <a:gdLst>
              <a:gd name="connsiteX0" fmla="*/ 6096000 w 12192000"/>
              <a:gd name="connsiteY0" fmla="*/ 0 h 2852737"/>
              <a:gd name="connsiteX1" fmla="*/ 11992618 w 12192000"/>
              <a:gd name="connsiteY1" fmla="*/ 1027215 h 2852737"/>
              <a:gd name="connsiteX2" fmla="*/ 12192000 w 12192000"/>
              <a:gd name="connsiteY2" fmla="*/ 1112925 h 2852737"/>
              <a:gd name="connsiteX3" fmla="*/ 12192000 w 12192000"/>
              <a:gd name="connsiteY3" fmla="*/ 2852737 h 2852737"/>
              <a:gd name="connsiteX4" fmla="*/ 0 w 12192000"/>
              <a:gd name="connsiteY4" fmla="*/ 2852737 h 2852737"/>
              <a:gd name="connsiteX5" fmla="*/ 0 w 12192000"/>
              <a:gd name="connsiteY5" fmla="*/ 1112925 h 2852737"/>
              <a:gd name="connsiteX6" fmla="*/ 199382 w 12192000"/>
              <a:gd name="connsiteY6" fmla="*/ 1027215 h 2852737"/>
              <a:gd name="connsiteX7" fmla="*/ 6096000 w 12192000"/>
              <a:gd name="connsiteY7" fmla="*/ 0 h 2852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852737">
                <a:moveTo>
                  <a:pt x="6096000" y="0"/>
                </a:moveTo>
                <a:cubicBezTo>
                  <a:pt x="8366358" y="0"/>
                  <a:pt x="10435214" y="388989"/>
                  <a:pt x="11992618" y="1027215"/>
                </a:cubicBezTo>
                <a:lnTo>
                  <a:pt x="12192000" y="1112925"/>
                </a:lnTo>
                <a:lnTo>
                  <a:pt x="12192000" y="2852737"/>
                </a:lnTo>
                <a:lnTo>
                  <a:pt x="0" y="2852737"/>
                </a:lnTo>
                <a:lnTo>
                  <a:pt x="0" y="1112925"/>
                </a:lnTo>
                <a:lnTo>
                  <a:pt x="199382" y="1027215"/>
                </a:lnTo>
                <a:cubicBezTo>
                  <a:pt x="1756786" y="388989"/>
                  <a:pt x="3825643" y="0"/>
                  <a:pt x="6096000" y="0"/>
                </a:cubicBezTo>
                <a:close/>
              </a:path>
            </a:pathLst>
          </a:custGeom>
          <a:solidFill>
            <a:srgbClr val="85C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233642" y="293057"/>
            <a:ext cx="9240710" cy="5907718"/>
            <a:chOff x="1992313" y="411163"/>
            <a:chExt cx="9537700" cy="6097588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992313" y="411163"/>
              <a:ext cx="9421812" cy="5888038"/>
            </a:xfrm>
            <a:custGeom>
              <a:avLst/>
              <a:gdLst>
                <a:gd name="T0" fmla="*/ 2737 w 2923"/>
                <a:gd name="T1" fmla="*/ 108 h 1828"/>
                <a:gd name="T2" fmla="*/ 186 w 2923"/>
                <a:gd name="T3" fmla="*/ 127 h 1828"/>
                <a:gd name="T4" fmla="*/ 240 w 2923"/>
                <a:gd name="T5" fmla="*/ 1632 h 1828"/>
                <a:gd name="T6" fmla="*/ 2745 w 2923"/>
                <a:gd name="T7" fmla="*/ 1632 h 1828"/>
                <a:gd name="T8" fmla="*/ 2737 w 2923"/>
                <a:gd name="T9" fmla="*/ 108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3" h="1828">
                  <a:moveTo>
                    <a:pt x="2737" y="108"/>
                  </a:moveTo>
                  <a:cubicBezTo>
                    <a:pt x="2737" y="108"/>
                    <a:pt x="1176" y="0"/>
                    <a:pt x="186" y="127"/>
                  </a:cubicBezTo>
                  <a:cubicBezTo>
                    <a:pt x="186" y="127"/>
                    <a:pt x="0" y="1265"/>
                    <a:pt x="240" y="1632"/>
                  </a:cubicBezTo>
                  <a:cubicBezTo>
                    <a:pt x="240" y="1632"/>
                    <a:pt x="1740" y="1828"/>
                    <a:pt x="2745" y="1632"/>
                  </a:cubicBezTo>
                  <a:cubicBezTo>
                    <a:pt x="2745" y="1632"/>
                    <a:pt x="2923" y="329"/>
                    <a:pt x="2737" y="108"/>
                  </a:cubicBezTo>
                  <a:close/>
                </a:path>
              </a:pathLst>
            </a:custGeom>
            <a:solidFill>
              <a:srgbClr val="FFE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108201" y="620713"/>
              <a:ext cx="9421812" cy="5888038"/>
            </a:xfrm>
            <a:custGeom>
              <a:avLst/>
              <a:gdLst>
                <a:gd name="T0" fmla="*/ 186 w 2923"/>
                <a:gd name="T1" fmla="*/ 127 h 1828"/>
                <a:gd name="T2" fmla="*/ 240 w 2923"/>
                <a:gd name="T3" fmla="*/ 1632 h 1828"/>
                <a:gd name="T4" fmla="*/ 2745 w 2923"/>
                <a:gd name="T5" fmla="*/ 1632 h 1828"/>
                <a:gd name="T6" fmla="*/ 2737 w 2923"/>
                <a:gd name="T7" fmla="*/ 108 h 1828"/>
                <a:gd name="T8" fmla="*/ 186 w 2923"/>
                <a:gd name="T9" fmla="*/ 12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3" h="1828">
                  <a:moveTo>
                    <a:pt x="186" y="127"/>
                  </a:moveTo>
                  <a:cubicBezTo>
                    <a:pt x="186" y="127"/>
                    <a:pt x="0" y="1265"/>
                    <a:pt x="240" y="1632"/>
                  </a:cubicBezTo>
                  <a:cubicBezTo>
                    <a:pt x="240" y="1632"/>
                    <a:pt x="1740" y="1828"/>
                    <a:pt x="2745" y="1632"/>
                  </a:cubicBezTo>
                  <a:cubicBezTo>
                    <a:pt x="2745" y="1632"/>
                    <a:pt x="2923" y="329"/>
                    <a:pt x="2737" y="108"/>
                  </a:cubicBezTo>
                  <a:cubicBezTo>
                    <a:pt x="2737" y="108"/>
                    <a:pt x="1176" y="0"/>
                    <a:pt x="186" y="127"/>
                  </a:cubicBez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620963" y="1017588"/>
              <a:ext cx="8402637" cy="5075238"/>
            </a:xfrm>
            <a:custGeom>
              <a:avLst/>
              <a:gdLst>
                <a:gd name="T0" fmla="*/ 166 w 2607"/>
                <a:gd name="T1" fmla="*/ 109 h 1576"/>
                <a:gd name="T2" fmla="*/ 214 w 2607"/>
                <a:gd name="T3" fmla="*/ 1407 h 1576"/>
                <a:gd name="T4" fmla="*/ 2448 w 2607"/>
                <a:gd name="T5" fmla="*/ 1407 h 1576"/>
                <a:gd name="T6" fmla="*/ 2441 w 2607"/>
                <a:gd name="T7" fmla="*/ 93 h 1576"/>
                <a:gd name="T8" fmla="*/ 166 w 2607"/>
                <a:gd name="T9" fmla="*/ 109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7" h="1576">
                  <a:moveTo>
                    <a:pt x="166" y="109"/>
                  </a:moveTo>
                  <a:cubicBezTo>
                    <a:pt x="166" y="109"/>
                    <a:pt x="0" y="1090"/>
                    <a:pt x="214" y="1407"/>
                  </a:cubicBezTo>
                  <a:cubicBezTo>
                    <a:pt x="214" y="1407"/>
                    <a:pt x="1552" y="1576"/>
                    <a:pt x="2448" y="1407"/>
                  </a:cubicBezTo>
                  <a:cubicBezTo>
                    <a:pt x="2448" y="1407"/>
                    <a:pt x="2607" y="283"/>
                    <a:pt x="2441" y="93"/>
                  </a:cubicBezTo>
                  <a:cubicBezTo>
                    <a:pt x="2441" y="93"/>
                    <a:pt x="1048" y="0"/>
                    <a:pt x="166" y="10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792413" y="1174751"/>
              <a:ext cx="8064500" cy="4754563"/>
            </a:xfrm>
            <a:custGeom>
              <a:avLst/>
              <a:gdLst>
                <a:gd name="T0" fmla="*/ 159 w 2502"/>
                <a:gd name="T1" fmla="*/ 102 h 1476"/>
                <a:gd name="T2" fmla="*/ 205 w 2502"/>
                <a:gd name="T3" fmla="*/ 1317 h 1476"/>
                <a:gd name="T4" fmla="*/ 2349 w 2502"/>
                <a:gd name="T5" fmla="*/ 1317 h 1476"/>
                <a:gd name="T6" fmla="*/ 2343 w 2502"/>
                <a:gd name="T7" fmla="*/ 87 h 1476"/>
                <a:gd name="T8" fmla="*/ 159 w 2502"/>
                <a:gd name="T9" fmla="*/ 102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2" h="1476">
                  <a:moveTo>
                    <a:pt x="159" y="102"/>
                  </a:moveTo>
                  <a:cubicBezTo>
                    <a:pt x="159" y="102"/>
                    <a:pt x="0" y="1021"/>
                    <a:pt x="205" y="1317"/>
                  </a:cubicBezTo>
                  <a:cubicBezTo>
                    <a:pt x="205" y="1317"/>
                    <a:pt x="1489" y="1476"/>
                    <a:pt x="2349" y="1317"/>
                  </a:cubicBezTo>
                  <a:cubicBezTo>
                    <a:pt x="2349" y="1317"/>
                    <a:pt x="2502" y="265"/>
                    <a:pt x="2343" y="87"/>
                  </a:cubicBezTo>
                  <a:cubicBezTo>
                    <a:pt x="2343" y="87"/>
                    <a:pt x="1006" y="0"/>
                    <a:pt x="159" y="102"/>
                  </a:cubicBezTo>
                  <a:close/>
                </a:path>
              </a:pathLst>
            </a:custGeom>
            <a:solidFill>
              <a:srgbClr val="696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0" r="11412" b="5303"/>
          <a:stretch/>
        </p:blipFill>
        <p:spPr>
          <a:xfrm>
            <a:off x="702152" y="1779140"/>
            <a:ext cx="3365215" cy="412268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880213" y="1586871"/>
            <a:ext cx="4447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Title text</a:t>
            </a:r>
          </a:p>
        </p:txBody>
      </p:sp>
      <p:sp>
        <p:nvSpPr>
          <p:cNvPr id="29" name="矩形 28"/>
          <p:cNvSpPr/>
          <p:nvPr/>
        </p:nvSpPr>
        <p:spPr>
          <a:xfrm>
            <a:off x="4408733" y="2885303"/>
            <a:ext cx="5515736" cy="11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</p:txBody>
      </p:sp>
    </p:spTree>
    <p:extLst>
      <p:ext uri="{BB962C8B-B14F-4D97-AF65-F5344CB8AC3E}">
        <p14:creationId xmlns:p14="http://schemas.microsoft.com/office/powerpoint/2010/main" val="366099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8153" y="3961199"/>
            <a:ext cx="6846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rgbClr val="4180C5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text title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059189" y="1725616"/>
            <a:ext cx="2073622" cy="2339059"/>
            <a:chOff x="-34963100" y="8299993"/>
            <a:chExt cx="2703512" cy="3049588"/>
          </a:xfrm>
        </p:grpSpPr>
        <p:sp>
          <p:nvSpPr>
            <p:cNvPr id="4" name="Freeform 2277"/>
            <p:cNvSpPr>
              <a:spLocks/>
            </p:cNvSpPr>
            <p:nvPr/>
          </p:nvSpPr>
          <p:spPr bwMode="auto">
            <a:xfrm>
              <a:off x="-34963100" y="8538118"/>
              <a:ext cx="2652712" cy="2527300"/>
            </a:xfrm>
            <a:custGeom>
              <a:avLst/>
              <a:gdLst>
                <a:gd name="T0" fmla="*/ 34 w 833"/>
                <a:gd name="T1" fmla="*/ 743 h 794"/>
                <a:gd name="T2" fmla="*/ 66 w 833"/>
                <a:gd name="T3" fmla="*/ 778 h 794"/>
                <a:gd name="T4" fmla="*/ 301 w 833"/>
                <a:gd name="T5" fmla="*/ 781 h 794"/>
                <a:gd name="T6" fmla="*/ 535 w 833"/>
                <a:gd name="T7" fmla="*/ 771 h 794"/>
                <a:gd name="T8" fmla="*/ 768 w 833"/>
                <a:gd name="T9" fmla="*/ 794 h 794"/>
                <a:gd name="T10" fmla="*/ 809 w 833"/>
                <a:gd name="T11" fmla="*/ 740 h 794"/>
                <a:gd name="T12" fmla="*/ 808 w 833"/>
                <a:gd name="T13" fmla="*/ 505 h 794"/>
                <a:gd name="T14" fmla="*/ 833 w 833"/>
                <a:gd name="T15" fmla="*/ 271 h 794"/>
                <a:gd name="T16" fmla="*/ 818 w 833"/>
                <a:gd name="T17" fmla="*/ 39 h 794"/>
                <a:gd name="T18" fmla="*/ 764 w 833"/>
                <a:gd name="T19" fmla="*/ 0 h 794"/>
                <a:gd name="T20" fmla="*/ 530 w 833"/>
                <a:gd name="T21" fmla="*/ 1 h 794"/>
                <a:gd name="T22" fmla="*/ 296 w 833"/>
                <a:gd name="T23" fmla="*/ 0 h 794"/>
                <a:gd name="T24" fmla="*/ 63 w 833"/>
                <a:gd name="T25" fmla="*/ 20 h 794"/>
                <a:gd name="T26" fmla="*/ 0 w 833"/>
                <a:gd name="T27" fmla="*/ 42 h 794"/>
                <a:gd name="T28" fmla="*/ 27 w 833"/>
                <a:gd name="T29" fmla="*/ 276 h 794"/>
                <a:gd name="T30" fmla="*/ 45 w 833"/>
                <a:gd name="T31" fmla="*/ 510 h 794"/>
                <a:gd name="T32" fmla="*/ 34 w 833"/>
                <a:gd name="T33" fmla="*/ 743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3" h="794">
                  <a:moveTo>
                    <a:pt x="34" y="743"/>
                  </a:moveTo>
                  <a:cubicBezTo>
                    <a:pt x="34" y="767"/>
                    <a:pt x="42" y="778"/>
                    <a:pt x="66" y="778"/>
                  </a:cubicBezTo>
                  <a:cubicBezTo>
                    <a:pt x="183" y="777"/>
                    <a:pt x="184" y="781"/>
                    <a:pt x="301" y="781"/>
                  </a:cubicBezTo>
                  <a:cubicBezTo>
                    <a:pt x="418" y="780"/>
                    <a:pt x="418" y="772"/>
                    <a:pt x="535" y="771"/>
                  </a:cubicBezTo>
                  <a:cubicBezTo>
                    <a:pt x="651" y="771"/>
                    <a:pt x="651" y="794"/>
                    <a:pt x="768" y="794"/>
                  </a:cubicBezTo>
                  <a:cubicBezTo>
                    <a:pt x="792" y="794"/>
                    <a:pt x="809" y="764"/>
                    <a:pt x="809" y="740"/>
                  </a:cubicBezTo>
                  <a:cubicBezTo>
                    <a:pt x="808" y="623"/>
                    <a:pt x="808" y="623"/>
                    <a:pt x="808" y="505"/>
                  </a:cubicBezTo>
                  <a:cubicBezTo>
                    <a:pt x="807" y="388"/>
                    <a:pt x="833" y="388"/>
                    <a:pt x="833" y="271"/>
                  </a:cubicBezTo>
                  <a:cubicBezTo>
                    <a:pt x="832" y="155"/>
                    <a:pt x="819" y="155"/>
                    <a:pt x="818" y="39"/>
                  </a:cubicBezTo>
                  <a:cubicBezTo>
                    <a:pt x="818" y="14"/>
                    <a:pt x="789" y="0"/>
                    <a:pt x="764" y="0"/>
                  </a:cubicBezTo>
                  <a:cubicBezTo>
                    <a:pt x="647" y="1"/>
                    <a:pt x="647" y="0"/>
                    <a:pt x="530" y="1"/>
                  </a:cubicBezTo>
                  <a:cubicBezTo>
                    <a:pt x="413" y="1"/>
                    <a:pt x="413" y="0"/>
                    <a:pt x="296" y="0"/>
                  </a:cubicBezTo>
                  <a:cubicBezTo>
                    <a:pt x="179" y="1"/>
                    <a:pt x="179" y="20"/>
                    <a:pt x="63" y="20"/>
                  </a:cubicBezTo>
                  <a:cubicBezTo>
                    <a:pt x="39" y="21"/>
                    <a:pt x="0" y="18"/>
                    <a:pt x="0" y="42"/>
                  </a:cubicBezTo>
                  <a:cubicBezTo>
                    <a:pt x="1" y="159"/>
                    <a:pt x="27" y="159"/>
                    <a:pt x="27" y="276"/>
                  </a:cubicBezTo>
                  <a:cubicBezTo>
                    <a:pt x="28" y="393"/>
                    <a:pt x="40" y="393"/>
                    <a:pt x="45" y="510"/>
                  </a:cubicBezTo>
                  <a:cubicBezTo>
                    <a:pt x="49" y="626"/>
                    <a:pt x="33" y="627"/>
                    <a:pt x="34" y="743"/>
                  </a:cubicBezTo>
                  <a:close/>
                </a:path>
              </a:pathLst>
            </a:custGeom>
            <a:solidFill>
              <a:srgbClr val="F1F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278"/>
            <p:cNvSpPr>
              <a:spLocks/>
            </p:cNvSpPr>
            <p:nvPr/>
          </p:nvSpPr>
          <p:spPr bwMode="auto">
            <a:xfrm>
              <a:off x="-34940875" y="8299993"/>
              <a:ext cx="2681287" cy="2927350"/>
            </a:xfrm>
            <a:custGeom>
              <a:avLst/>
              <a:gdLst>
                <a:gd name="T0" fmla="*/ 746 w 842"/>
                <a:gd name="T1" fmla="*/ 248 h 920"/>
                <a:gd name="T2" fmla="*/ 236 w 842"/>
                <a:gd name="T3" fmla="*/ 104 h 920"/>
                <a:gd name="T4" fmla="*/ 94 w 842"/>
                <a:gd name="T5" fmla="*/ 674 h 920"/>
                <a:gd name="T6" fmla="*/ 307 w 842"/>
                <a:gd name="T7" fmla="*/ 889 h 920"/>
                <a:gd name="T8" fmla="*/ 587 w 842"/>
                <a:gd name="T9" fmla="*/ 869 h 920"/>
                <a:gd name="T10" fmla="*/ 746 w 842"/>
                <a:gd name="T11" fmla="*/ 248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2" h="920">
                  <a:moveTo>
                    <a:pt x="746" y="248"/>
                  </a:moveTo>
                  <a:cubicBezTo>
                    <a:pt x="658" y="55"/>
                    <a:pt x="463" y="0"/>
                    <a:pt x="236" y="104"/>
                  </a:cubicBezTo>
                  <a:cubicBezTo>
                    <a:pt x="27" y="200"/>
                    <a:pt x="0" y="469"/>
                    <a:pt x="94" y="674"/>
                  </a:cubicBezTo>
                  <a:cubicBezTo>
                    <a:pt x="143" y="781"/>
                    <a:pt x="217" y="855"/>
                    <a:pt x="307" y="889"/>
                  </a:cubicBezTo>
                  <a:cubicBezTo>
                    <a:pt x="393" y="920"/>
                    <a:pt x="490" y="914"/>
                    <a:pt x="587" y="869"/>
                  </a:cubicBezTo>
                  <a:cubicBezTo>
                    <a:pt x="794" y="774"/>
                    <a:pt x="842" y="457"/>
                    <a:pt x="746" y="248"/>
                  </a:cubicBezTo>
                  <a:close/>
                </a:path>
              </a:pathLst>
            </a:custGeom>
            <a:solidFill>
              <a:srgbClr val="9AC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279"/>
            <p:cNvSpPr>
              <a:spLocks/>
            </p:cNvSpPr>
            <p:nvPr/>
          </p:nvSpPr>
          <p:spPr bwMode="auto">
            <a:xfrm>
              <a:off x="-34925000" y="8547643"/>
              <a:ext cx="2443162" cy="2801938"/>
            </a:xfrm>
            <a:custGeom>
              <a:avLst/>
              <a:gdLst>
                <a:gd name="T0" fmla="*/ 213 w 767"/>
                <a:gd name="T1" fmla="*/ 88 h 880"/>
                <a:gd name="T2" fmla="*/ 88 w 767"/>
                <a:gd name="T3" fmla="*/ 614 h 880"/>
                <a:gd name="T4" fmla="*/ 537 w 767"/>
                <a:gd name="T5" fmla="*/ 793 h 880"/>
                <a:gd name="T6" fmla="*/ 680 w 767"/>
                <a:gd name="T7" fmla="*/ 215 h 880"/>
                <a:gd name="T8" fmla="*/ 213 w 767"/>
                <a:gd name="T9" fmla="*/ 88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7" h="880">
                  <a:moveTo>
                    <a:pt x="213" y="88"/>
                  </a:moveTo>
                  <a:cubicBezTo>
                    <a:pt x="23" y="175"/>
                    <a:pt x="0" y="424"/>
                    <a:pt x="88" y="614"/>
                  </a:cubicBezTo>
                  <a:cubicBezTo>
                    <a:pt x="175" y="805"/>
                    <a:pt x="346" y="880"/>
                    <a:pt x="537" y="793"/>
                  </a:cubicBezTo>
                  <a:cubicBezTo>
                    <a:pt x="728" y="705"/>
                    <a:pt x="767" y="405"/>
                    <a:pt x="680" y="215"/>
                  </a:cubicBezTo>
                  <a:cubicBezTo>
                    <a:pt x="592" y="24"/>
                    <a:pt x="404" y="0"/>
                    <a:pt x="213" y="88"/>
                  </a:cubicBezTo>
                  <a:close/>
                </a:path>
              </a:pathLst>
            </a:custGeom>
            <a:solidFill>
              <a:srgbClr val="F1F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280"/>
            <p:cNvSpPr>
              <a:spLocks/>
            </p:cNvSpPr>
            <p:nvPr/>
          </p:nvSpPr>
          <p:spPr bwMode="auto">
            <a:xfrm>
              <a:off x="-34925000" y="8547643"/>
              <a:ext cx="2443162" cy="2801938"/>
            </a:xfrm>
            <a:custGeom>
              <a:avLst/>
              <a:gdLst>
                <a:gd name="T0" fmla="*/ 213 w 767"/>
                <a:gd name="T1" fmla="*/ 88 h 880"/>
                <a:gd name="T2" fmla="*/ 88 w 767"/>
                <a:gd name="T3" fmla="*/ 614 h 880"/>
                <a:gd name="T4" fmla="*/ 537 w 767"/>
                <a:gd name="T5" fmla="*/ 793 h 880"/>
                <a:gd name="T6" fmla="*/ 680 w 767"/>
                <a:gd name="T7" fmla="*/ 215 h 880"/>
                <a:gd name="T8" fmla="*/ 213 w 767"/>
                <a:gd name="T9" fmla="*/ 88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7" h="880">
                  <a:moveTo>
                    <a:pt x="213" y="88"/>
                  </a:moveTo>
                  <a:cubicBezTo>
                    <a:pt x="23" y="175"/>
                    <a:pt x="0" y="424"/>
                    <a:pt x="88" y="614"/>
                  </a:cubicBezTo>
                  <a:cubicBezTo>
                    <a:pt x="175" y="805"/>
                    <a:pt x="346" y="880"/>
                    <a:pt x="537" y="793"/>
                  </a:cubicBezTo>
                  <a:cubicBezTo>
                    <a:pt x="728" y="705"/>
                    <a:pt x="767" y="405"/>
                    <a:pt x="680" y="215"/>
                  </a:cubicBezTo>
                  <a:cubicBezTo>
                    <a:pt x="592" y="24"/>
                    <a:pt x="404" y="0"/>
                    <a:pt x="213" y="88"/>
                  </a:cubicBezTo>
                  <a:close/>
                </a:path>
              </a:pathLst>
            </a:custGeom>
            <a:solidFill>
              <a:srgbClr val="995E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281"/>
            <p:cNvSpPr>
              <a:spLocks/>
            </p:cNvSpPr>
            <p:nvPr/>
          </p:nvSpPr>
          <p:spPr bwMode="auto">
            <a:xfrm>
              <a:off x="-34740850" y="8623843"/>
              <a:ext cx="1997075" cy="2428875"/>
            </a:xfrm>
            <a:custGeom>
              <a:avLst/>
              <a:gdLst>
                <a:gd name="T0" fmla="*/ 177 w 627"/>
                <a:gd name="T1" fmla="*/ 111 h 763"/>
                <a:gd name="T2" fmla="*/ 177 w 627"/>
                <a:gd name="T3" fmla="*/ 111 h 763"/>
                <a:gd name="T4" fmla="*/ 77 w 627"/>
                <a:gd name="T5" fmla="*/ 569 h 763"/>
                <a:gd name="T6" fmla="*/ 242 w 627"/>
                <a:gd name="T7" fmla="*/ 739 h 763"/>
                <a:gd name="T8" fmla="*/ 457 w 627"/>
                <a:gd name="T9" fmla="*/ 722 h 763"/>
                <a:gd name="T10" fmla="*/ 587 w 627"/>
                <a:gd name="T11" fmla="*/ 570 h 763"/>
                <a:gd name="T12" fmla="*/ 575 w 627"/>
                <a:gd name="T13" fmla="*/ 212 h 763"/>
                <a:gd name="T14" fmla="*/ 177 w 627"/>
                <a:gd name="T15" fmla="*/ 11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7" h="763">
                  <a:moveTo>
                    <a:pt x="177" y="111"/>
                  </a:moveTo>
                  <a:cubicBezTo>
                    <a:pt x="177" y="111"/>
                    <a:pt x="177" y="111"/>
                    <a:pt x="177" y="111"/>
                  </a:cubicBezTo>
                  <a:cubicBezTo>
                    <a:pt x="16" y="184"/>
                    <a:pt x="0" y="401"/>
                    <a:pt x="77" y="569"/>
                  </a:cubicBezTo>
                  <a:cubicBezTo>
                    <a:pt x="116" y="654"/>
                    <a:pt x="173" y="713"/>
                    <a:pt x="242" y="739"/>
                  </a:cubicBezTo>
                  <a:cubicBezTo>
                    <a:pt x="307" y="763"/>
                    <a:pt x="381" y="757"/>
                    <a:pt x="457" y="722"/>
                  </a:cubicBezTo>
                  <a:cubicBezTo>
                    <a:pt x="530" y="689"/>
                    <a:pt x="568" y="621"/>
                    <a:pt x="587" y="570"/>
                  </a:cubicBezTo>
                  <a:cubicBezTo>
                    <a:pt x="627" y="460"/>
                    <a:pt x="623" y="316"/>
                    <a:pt x="575" y="212"/>
                  </a:cubicBezTo>
                  <a:cubicBezTo>
                    <a:pt x="478" y="0"/>
                    <a:pt x="264" y="71"/>
                    <a:pt x="177" y="111"/>
                  </a:cubicBezTo>
                  <a:close/>
                </a:path>
              </a:pathLst>
            </a:custGeom>
            <a:solidFill>
              <a:srgbClr val="E72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282"/>
            <p:cNvSpPr>
              <a:spLocks noEditPoints="1"/>
            </p:cNvSpPr>
            <p:nvPr/>
          </p:nvSpPr>
          <p:spPr bwMode="auto">
            <a:xfrm>
              <a:off x="-33256538" y="10432006"/>
              <a:ext cx="341312" cy="184150"/>
            </a:xfrm>
            <a:custGeom>
              <a:avLst/>
              <a:gdLst>
                <a:gd name="T0" fmla="*/ 103 w 107"/>
                <a:gd name="T1" fmla="*/ 30 h 58"/>
                <a:gd name="T2" fmla="*/ 91 w 107"/>
                <a:gd name="T3" fmla="*/ 30 h 58"/>
                <a:gd name="T4" fmla="*/ 68 w 107"/>
                <a:gd name="T5" fmla="*/ 39 h 58"/>
                <a:gd name="T6" fmla="*/ 78 w 107"/>
                <a:gd name="T7" fmla="*/ 15 h 58"/>
                <a:gd name="T8" fmla="*/ 76 w 107"/>
                <a:gd name="T9" fmla="*/ 7 h 58"/>
                <a:gd name="T10" fmla="*/ 59 w 107"/>
                <a:gd name="T11" fmla="*/ 0 h 58"/>
                <a:gd name="T12" fmla="*/ 41 w 107"/>
                <a:gd name="T13" fmla="*/ 11 h 58"/>
                <a:gd name="T14" fmla="*/ 38 w 107"/>
                <a:gd name="T15" fmla="*/ 22 h 58"/>
                <a:gd name="T16" fmla="*/ 41 w 107"/>
                <a:gd name="T17" fmla="*/ 35 h 58"/>
                <a:gd name="T18" fmla="*/ 10 w 107"/>
                <a:gd name="T19" fmla="*/ 12 h 58"/>
                <a:gd name="T20" fmla="*/ 0 w 107"/>
                <a:gd name="T21" fmla="*/ 23 h 58"/>
                <a:gd name="T22" fmla="*/ 25 w 107"/>
                <a:gd name="T23" fmla="*/ 46 h 58"/>
                <a:gd name="T24" fmla="*/ 53 w 107"/>
                <a:gd name="T25" fmla="*/ 50 h 58"/>
                <a:gd name="T26" fmla="*/ 76 w 107"/>
                <a:gd name="T27" fmla="*/ 57 h 58"/>
                <a:gd name="T28" fmla="*/ 104 w 107"/>
                <a:gd name="T29" fmla="*/ 41 h 58"/>
                <a:gd name="T30" fmla="*/ 103 w 107"/>
                <a:gd name="T31" fmla="*/ 30 h 58"/>
                <a:gd name="T32" fmla="*/ 61 w 107"/>
                <a:gd name="T33" fmla="*/ 24 h 58"/>
                <a:gd name="T34" fmla="*/ 59 w 107"/>
                <a:gd name="T35" fmla="*/ 26 h 58"/>
                <a:gd name="T36" fmla="*/ 56 w 107"/>
                <a:gd name="T37" fmla="*/ 30 h 58"/>
                <a:gd name="T38" fmla="*/ 52 w 107"/>
                <a:gd name="T39" fmla="*/ 21 h 58"/>
                <a:gd name="T40" fmla="*/ 53 w 107"/>
                <a:gd name="T41" fmla="*/ 18 h 58"/>
                <a:gd name="T42" fmla="*/ 58 w 107"/>
                <a:gd name="T43" fmla="*/ 14 h 58"/>
                <a:gd name="T44" fmla="*/ 63 w 107"/>
                <a:gd name="T45" fmla="*/ 16 h 58"/>
                <a:gd name="T46" fmla="*/ 64 w 107"/>
                <a:gd name="T47" fmla="*/ 18 h 58"/>
                <a:gd name="T48" fmla="*/ 61 w 107"/>
                <a:gd name="T49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58">
                  <a:moveTo>
                    <a:pt x="103" y="30"/>
                  </a:moveTo>
                  <a:cubicBezTo>
                    <a:pt x="100" y="27"/>
                    <a:pt x="95" y="26"/>
                    <a:pt x="91" y="30"/>
                  </a:cubicBezTo>
                  <a:cubicBezTo>
                    <a:pt x="84" y="36"/>
                    <a:pt x="77" y="43"/>
                    <a:pt x="68" y="39"/>
                  </a:cubicBezTo>
                  <a:cubicBezTo>
                    <a:pt x="73" y="32"/>
                    <a:pt x="78" y="22"/>
                    <a:pt x="78" y="15"/>
                  </a:cubicBezTo>
                  <a:cubicBezTo>
                    <a:pt x="77" y="12"/>
                    <a:pt x="77" y="9"/>
                    <a:pt x="76" y="7"/>
                  </a:cubicBezTo>
                  <a:cubicBezTo>
                    <a:pt x="74" y="4"/>
                    <a:pt x="70" y="0"/>
                    <a:pt x="59" y="0"/>
                  </a:cubicBezTo>
                  <a:cubicBezTo>
                    <a:pt x="49" y="1"/>
                    <a:pt x="44" y="6"/>
                    <a:pt x="41" y="11"/>
                  </a:cubicBezTo>
                  <a:cubicBezTo>
                    <a:pt x="39" y="14"/>
                    <a:pt x="38" y="18"/>
                    <a:pt x="38" y="22"/>
                  </a:cubicBezTo>
                  <a:cubicBezTo>
                    <a:pt x="38" y="26"/>
                    <a:pt x="40" y="30"/>
                    <a:pt x="41" y="35"/>
                  </a:cubicBezTo>
                  <a:cubicBezTo>
                    <a:pt x="28" y="34"/>
                    <a:pt x="16" y="22"/>
                    <a:pt x="10" y="12"/>
                  </a:cubicBezTo>
                  <a:cubicBezTo>
                    <a:pt x="7" y="16"/>
                    <a:pt x="4" y="19"/>
                    <a:pt x="0" y="23"/>
                  </a:cubicBezTo>
                  <a:cubicBezTo>
                    <a:pt x="6" y="32"/>
                    <a:pt x="15" y="41"/>
                    <a:pt x="25" y="46"/>
                  </a:cubicBezTo>
                  <a:cubicBezTo>
                    <a:pt x="35" y="51"/>
                    <a:pt x="44" y="52"/>
                    <a:pt x="53" y="50"/>
                  </a:cubicBezTo>
                  <a:cubicBezTo>
                    <a:pt x="59" y="55"/>
                    <a:pt x="67" y="58"/>
                    <a:pt x="76" y="57"/>
                  </a:cubicBezTo>
                  <a:cubicBezTo>
                    <a:pt x="86" y="56"/>
                    <a:pt x="96" y="51"/>
                    <a:pt x="104" y="41"/>
                  </a:cubicBezTo>
                  <a:cubicBezTo>
                    <a:pt x="107" y="37"/>
                    <a:pt x="106" y="33"/>
                    <a:pt x="103" y="30"/>
                  </a:cubicBezTo>
                  <a:close/>
                  <a:moveTo>
                    <a:pt x="61" y="24"/>
                  </a:moveTo>
                  <a:cubicBezTo>
                    <a:pt x="61" y="24"/>
                    <a:pt x="59" y="26"/>
                    <a:pt x="59" y="26"/>
                  </a:cubicBezTo>
                  <a:cubicBezTo>
                    <a:pt x="59" y="26"/>
                    <a:pt x="57" y="28"/>
                    <a:pt x="56" y="30"/>
                  </a:cubicBezTo>
                  <a:cubicBezTo>
                    <a:pt x="54" y="27"/>
                    <a:pt x="52" y="24"/>
                    <a:pt x="52" y="21"/>
                  </a:cubicBezTo>
                  <a:cubicBezTo>
                    <a:pt x="52" y="20"/>
                    <a:pt x="53" y="19"/>
                    <a:pt x="53" y="18"/>
                  </a:cubicBezTo>
                  <a:cubicBezTo>
                    <a:pt x="54" y="16"/>
                    <a:pt x="56" y="14"/>
                    <a:pt x="58" y="14"/>
                  </a:cubicBezTo>
                  <a:cubicBezTo>
                    <a:pt x="60" y="14"/>
                    <a:pt x="62" y="15"/>
                    <a:pt x="63" y="16"/>
                  </a:cubicBezTo>
                  <a:cubicBezTo>
                    <a:pt x="63" y="17"/>
                    <a:pt x="64" y="17"/>
                    <a:pt x="64" y="18"/>
                  </a:cubicBezTo>
                  <a:cubicBezTo>
                    <a:pt x="64" y="20"/>
                    <a:pt x="63" y="21"/>
                    <a:pt x="61" y="24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283"/>
            <p:cNvSpPr>
              <a:spLocks/>
            </p:cNvSpPr>
            <p:nvPr/>
          </p:nvSpPr>
          <p:spPr bwMode="auto">
            <a:xfrm>
              <a:off x="-34405888" y="10035131"/>
              <a:ext cx="293687" cy="206375"/>
            </a:xfrm>
            <a:custGeom>
              <a:avLst/>
              <a:gdLst>
                <a:gd name="T0" fmla="*/ 73 w 92"/>
                <a:gd name="T1" fmla="*/ 35 h 65"/>
                <a:gd name="T2" fmla="*/ 73 w 92"/>
                <a:gd name="T3" fmla="*/ 35 h 65"/>
                <a:gd name="T4" fmla="*/ 73 w 92"/>
                <a:gd name="T5" fmla="*/ 34 h 65"/>
                <a:gd name="T6" fmla="*/ 72 w 92"/>
                <a:gd name="T7" fmla="*/ 34 h 65"/>
                <a:gd name="T8" fmla="*/ 44 w 92"/>
                <a:gd name="T9" fmla="*/ 27 h 65"/>
                <a:gd name="T10" fmla="*/ 31 w 92"/>
                <a:gd name="T11" fmla="*/ 4 h 65"/>
                <a:gd name="T12" fmla="*/ 22 w 92"/>
                <a:gd name="T13" fmla="*/ 3 h 65"/>
                <a:gd name="T14" fmla="*/ 19 w 92"/>
                <a:gd name="T15" fmla="*/ 13 h 65"/>
                <a:gd name="T16" fmla="*/ 23 w 92"/>
                <a:gd name="T17" fmla="*/ 21 h 65"/>
                <a:gd name="T18" fmla="*/ 25 w 92"/>
                <a:gd name="T19" fmla="*/ 25 h 65"/>
                <a:gd name="T20" fmla="*/ 24 w 92"/>
                <a:gd name="T21" fmla="*/ 25 h 65"/>
                <a:gd name="T22" fmla="*/ 24 w 92"/>
                <a:gd name="T23" fmla="*/ 25 h 65"/>
                <a:gd name="T24" fmla="*/ 11 w 92"/>
                <a:gd name="T25" fmla="*/ 19 h 65"/>
                <a:gd name="T26" fmla="*/ 2 w 92"/>
                <a:gd name="T27" fmla="*/ 22 h 65"/>
                <a:gd name="T28" fmla="*/ 4 w 92"/>
                <a:gd name="T29" fmla="*/ 33 h 65"/>
                <a:gd name="T30" fmla="*/ 16 w 92"/>
                <a:gd name="T31" fmla="*/ 39 h 65"/>
                <a:gd name="T32" fmla="*/ 14 w 92"/>
                <a:gd name="T33" fmla="*/ 41 h 65"/>
                <a:gd name="T34" fmla="*/ 7 w 92"/>
                <a:gd name="T35" fmla="*/ 53 h 65"/>
                <a:gd name="T36" fmla="*/ 11 w 92"/>
                <a:gd name="T37" fmla="*/ 64 h 65"/>
                <a:gd name="T38" fmla="*/ 21 w 92"/>
                <a:gd name="T39" fmla="*/ 61 h 65"/>
                <a:gd name="T40" fmla="*/ 25 w 92"/>
                <a:gd name="T41" fmla="*/ 56 h 65"/>
                <a:gd name="T42" fmla="*/ 30 w 92"/>
                <a:gd name="T43" fmla="*/ 48 h 65"/>
                <a:gd name="T44" fmla="*/ 30 w 92"/>
                <a:gd name="T45" fmla="*/ 48 h 65"/>
                <a:gd name="T46" fmla="*/ 36 w 92"/>
                <a:gd name="T47" fmla="*/ 44 h 65"/>
                <a:gd name="T48" fmla="*/ 37 w 92"/>
                <a:gd name="T49" fmla="*/ 43 h 65"/>
                <a:gd name="T50" fmla="*/ 68 w 92"/>
                <a:gd name="T51" fmla="*/ 51 h 65"/>
                <a:gd name="T52" fmla="*/ 68 w 92"/>
                <a:gd name="T53" fmla="*/ 51 h 65"/>
                <a:gd name="T54" fmla="*/ 90 w 92"/>
                <a:gd name="T55" fmla="*/ 56 h 65"/>
                <a:gd name="T56" fmla="*/ 92 w 92"/>
                <a:gd name="T57" fmla="*/ 40 h 65"/>
                <a:gd name="T58" fmla="*/ 73 w 92"/>
                <a:gd name="T5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65">
                  <a:moveTo>
                    <a:pt x="73" y="35"/>
                  </a:moveTo>
                  <a:cubicBezTo>
                    <a:pt x="73" y="35"/>
                    <a:pt x="73" y="35"/>
                    <a:pt x="73" y="3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3" y="34"/>
                    <a:pt x="72" y="34"/>
                  </a:cubicBezTo>
                  <a:cubicBezTo>
                    <a:pt x="61" y="31"/>
                    <a:pt x="52" y="29"/>
                    <a:pt x="44" y="27"/>
                  </a:cubicBezTo>
                  <a:cubicBezTo>
                    <a:pt x="42" y="19"/>
                    <a:pt x="36" y="9"/>
                    <a:pt x="31" y="4"/>
                  </a:cubicBezTo>
                  <a:cubicBezTo>
                    <a:pt x="29" y="1"/>
                    <a:pt x="25" y="0"/>
                    <a:pt x="22" y="3"/>
                  </a:cubicBezTo>
                  <a:cubicBezTo>
                    <a:pt x="19" y="5"/>
                    <a:pt x="17" y="9"/>
                    <a:pt x="19" y="1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18"/>
                    <a:pt x="4" y="19"/>
                    <a:pt x="2" y="22"/>
                  </a:cubicBezTo>
                  <a:cubicBezTo>
                    <a:pt x="0" y="25"/>
                    <a:pt x="1" y="31"/>
                    <a:pt x="4" y="33"/>
                  </a:cubicBezTo>
                  <a:cubicBezTo>
                    <a:pt x="8" y="36"/>
                    <a:pt x="12" y="37"/>
                    <a:pt x="16" y="39"/>
                  </a:cubicBezTo>
                  <a:cubicBezTo>
                    <a:pt x="15" y="40"/>
                    <a:pt x="14" y="41"/>
                    <a:pt x="14" y="41"/>
                  </a:cubicBezTo>
                  <a:cubicBezTo>
                    <a:pt x="11" y="45"/>
                    <a:pt x="9" y="49"/>
                    <a:pt x="7" y="53"/>
                  </a:cubicBezTo>
                  <a:cubicBezTo>
                    <a:pt x="5" y="58"/>
                    <a:pt x="7" y="62"/>
                    <a:pt x="11" y="64"/>
                  </a:cubicBezTo>
                  <a:cubicBezTo>
                    <a:pt x="14" y="65"/>
                    <a:pt x="18" y="65"/>
                    <a:pt x="21" y="61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3"/>
                    <a:pt x="28" y="50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6"/>
                    <a:pt x="34" y="44"/>
                    <a:pt x="36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7" y="46"/>
                    <a:pt x="57" y="48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6" y="53"/>
                    <a:pt x="83" y="54"/>
                    <a:pt x="90" y="56"/>
                  </a:cubicBezTo>
                  <a:cubicBezTo>
                    <a:pt x="90" y="51"/>
                    <a:pt x="91" y="45"/>
                    <a:pt x="92" y="40"/>
                  </a:cubicBezTo>
                  <a:lnTo>
                    <a:pt x="73" y="35"/>
                  </a:ln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284"/>
            <p:cNvSpPr>
              <a:spLocks/>
            </p:cNvSpPr>
            <p:nvPr/>
          </p:nvSpPr>
          <p:spPr bwMode="auto">
            <a:xfrm>
              <a:off x="-33870900" y="10616156"/>
              <a:ext cx="60325" cy="103188"/>
            </a:xfrm>
            <a:custGeom>
              <a:avLst/>
              <a:gdLst>
                <a:gd name="T0" fmla="*/ 0 w 19"/>
                <a:gd name="T1" fmla="*/ 0 h 32"/>
                <a:gd name="T2" fmla="*/ 1 w 19"/>
                <a:gd name="T3" fmla="*/ 4 h 32"/>
                <a:gd name="T4" fmla="*/ 1 w 19"/>
                <a:gd name="T5" fmla="*/ 4 h 32"/>
                <a:gd name="T6" fmla="*/ 2 w 19"/>
                <a:gd name="T7" fmla="*/ 28 h 32"/>
                <a:gd name="T8" fmla="*/ 18 w 19"/>
                <a:gd name="T9" fmla="*/ 32 h 32"/>
                <a:gd name="T10" fmla="*/ 19 w 19"/>
                <a:gd name="T11" fmla="*/ 32 h 32"/>
                <a:gd name="T12" fmla="*/ 19 w 19"/>
                <a:gd name="T13" fmla="*/ 5 h 32"/>
                <a:gd name="T14" fmla="*/ 0 w 1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0" y="0"/>
                  </a:moveTo>
                  <a:cubicBezTo>
                    <a:pt x="0" y="1"/>
                    <a:pt x="0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1"/>
                    <a:pt x="1" y="20"/>
                    <a:pt x="2" y="28"/>
                  </a:cubicBezTo>
                  <a:cubicBezTo>
                    <a:pt x="7" y="29"/>
                    <a:pt x="13" y="30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23"/>
                    <a:pt x="19" y="14"/>
                    <a:pt x="19" y="5"/>
                  </a:cubicBezTo>
                  <a:cubicBezTo>
                    <a:pt x="12" y="4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285"/>
            <p:cNvSpPr>
              <a:spLocks/>
            </p:cNvSpPr>
            <p:nvPr/>
          </p:nvSpPr>
          <p:spPr bwMode="auto">
            <a:xfrm>
              <a:off x="-34029650" y="10687593"/>
              <a:ext cx="234950" cy="98425"/>
            </a:xfrm>
            <a:custGeom>
              <a:avLst/>
              <a:gdLst>
                <a:gd name="T0" fmla="*/ 52 w 74"/>
                <a:gd name="T1" fmla="*/ 6 h 31"/>
                <a:gd name="T2" fmla="*/ 35 w 74"/>
                <a:gd name="T3" fmla="*/ 4 h 31"/>
                <a:gd name="T4" fmla="*/ 5 w 74"/>
                <a:gd name="T5" fmla="*/ 6 h 31"/>
                <a:gd name="T6" fmla="*/ 5 w 74"/>
                <a:gd name="T7" fmla="*/ 24 h 31"/>
                <a:gd name="T8" fmla="*/ 35 w 74"/>
                <a:gd name="T9" fmla="*/ 28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2 w 7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2" y="6"/>
                  </a:moveTo>
                  <a:cubicBezTo>
                    <a:pt x="46" y="5"/>
                    <a:pt x="41" y="4"/>
                    <a:pt x="35" y="4"/>
                  </a:cubicBezTo>
                  <a:cubicBezTo>
                    <a:pt x="26" y="2"/>
                    <a:pt x="13" y="0"/>
                    <a:pt x="5" y="6"/>
                  </a:cubicBezTo>
                  <a:cubicBezTo>
                    <a:pt x="0" y="10"/>
                    <a:pt x="0" y="20"/>
                    <a:pt x="5" y="24"/>
                  </a:cubicBezTo>
                  <a:cubicBezTo>
                    <a:pt x="13" y="31"/>
                    <a:pt x="26" y="29"/>
                    <a:pt x="35" y="28"/>
                  </a:cubicBezTo>
                  <a:cubicBezTo>
                    <a:pt x="46" y="28"/>
                    <a:pt x="57" y="27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9" y="10"/>
                    <a:pt x="69" y="10"/>
                    <a:pt x="68" y="10"/>
                  </a:cubicBezTo>
                  <a:cubicBezTo>
                    <a:pt x="63" y="8"/>
                    <a:pt x="57" y="7"/>
                    <a:pt x="5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286"/>
            <p:cNvSpPr>
              <a:spLocks/>
            </p:cNvSpPr>
            <p:nvPr/>
          </p:nvSpPr>
          <p:spPr bwMode="auto">
            <a:xfrm>
              <a:off x="-34105850" y="10066881"/>
              <a:ext cx="900112" cy="542925"/>
            </a:xfrm>
            <a:custGeom>
              <a:avLst/>
              <a:gdLst>
                <a:gd name="T0" fmla="*/ 252 w 283"/>
                <a:gd name="T1" fmla="*/ 43 h 171"/>
                <a:gd name="T2" fmla="*/ 257 w 283"/>
                <a:gd name="T3" fmla="*/ 34 h 171"/>
                <a:gd name="T4" fmla="*/ 266 w 283"/>
                <a:gd name="T5" fmla="*/ 31 h 171"/>
                <a:gd name="T6" fmla="*/ 244 w 283"/>
                <a:gd name="T7" fmla="*/ 1 h 171"/>
                <a:gd name="T8" fmla="*/ 243 w 283"/>
                <a:gd name="T9" fmla="*/ 0 h 171"/>
                <a:gd name="T10" fmla="*/ 197 w 283"/>
                <a:gd name="T11" fmla="*/ 36 h 171"/>
                <a:gd name="T12" fmla="*/ 171 w 283"/>
                <a:gd name="T13" fmla="*/ 47 h 171"/>
                <a:gd name="T14" fmla="*/ 157 w 283"/>
                <a:gd name="T15" fmla="*/ 50 h 171"/>
                <a:gd name="T16" fmla="*/ 144 w 283"/>
                <a:gd name="T17" fmla="*/ 52 h 171"/>
                <a:gd name="T18" fmla="*/ 120 w 283"/>
                <a:gd name="T19" fmla="*/ 53 h 171"/>
                <a:gd name="T20" fmla="*/ 73 w 283"/>
                <a:gd name="T21" fmla="*/ 47 h 171"/>
                <a:gd name="T22" fmla="*/ 37 w 283"/>
                <a:gd name="T23" fmla="*/ 34 h 171"/>
                <a:gd name="T24" fmla="*/ 15 w 283"/>
                <a:gd name="T25" fmla="*/ 19 h 171"/>
                <a:gd name="T26" fmla="*/ 61 w 283"/>
                <a:gd name="T27" fmla="*/ 153 h 171"/>
                <a:gd name="T28" fmla="*/ 164 w 283"/>
                <a:gd name="T29" fmla="*/ 166 h 171"/>
                <a:gd name="T30" fmla="*/ 189 w 283"/>
                <a:gd name="T31" fmla="*/ 161 h 171"/>
                <a:gd name="T32" fmla="*/ 190 w 283"/>
                <a:gd name="T33" fmla="*/ 140 h 171"/>
                <a:gd name="T34" fmla="*/ 196 w 283"/>
                <a:gd name="T35" fmla="*/ 134 h 171"/>
                <a:gd name="T36" fmla="*/ 203 w 283"/>
                <a:gd name="T37" fmla="*/ 139 h 171"/>
                <a:gd name="T38" fmla="*/ 203 w 283"/>
                <a:gd name="T39" fmla="*/ 139 h 171"/>
                <a:gd name="T40" fmla="*/ 206 w 283"/>
                <a:gd name="T41" fmla="*/ 156 h 171"/>
                <a:gd name="T42" fmla="*/ 256 w 283"/>
                <a:gd name="T43" fmla="*/ 128 h 171"/>
                <a:gd name="T44" fmla="*/ 272 w 283"/>
                <a:gd name="T45" fmla="*/ 45 h 171"/>
                <a:gd name="T46" fmla="*/ 261 w 283"/>
                <a:gd name="T47" fmla="*/ 48 h 171"/>
                <a:gd name="T48" fmla="*/ 252 w 283"/>
                <a:gd name="T49" fmla="*/ 4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" h="171">
                  <a:moveTo>
                    <a:pt x="252" y="43"/>
                  </a:moveTo>
                  <a:cubicBezTo>
                    <a:pt x="252" y="40"/>
                    <a:pt x="253" y="36"/>
                    <a:pt x="257" y="34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60" y="20"/>
                    <a:pt x="252" y="10"/>
                    <a:pt x="244" y="1"/>
                  </a:cubicBezTo>
                  <a:cubicBezTo>
                    <a:pt x="244" y="1"/>
                    <a:pt x="243" y="1"/>
                    <a:pt x="243" y="0"/>
                  </a:cubicBezTo>
                  <a:cubicBezTo>
                    <a:pt x="231" y="12"/>
                    <a:pt x="214" y="27"/>
                    <a:pt x="197" y="36"/>
                  </a:cubicBezTo>
                  <a:cubicBezTo>
                    <a:pt x="189" y="40"/>
                    <a:pt x="180" y="44"/>
                    <a:pt x="171" y="47"/>
                  </a:cubicBezTo>
                  <a:cubicBezTo>
                    <a:pt x="166" y="48"/>
                    <a:pt x="162" y="49"/>
                    <a:pt x="157" y="50"/>
                  </a:cubicBezTo>
                  <a:cubicBezTo>
                    <a:pt x="153" y="51"/>
                    <a:pt x="148" y="52"/>
                    <a:pt x="144" y="52"/>
                  </a:cubicBezTo>
                  <a:cubicBezTo>
                    <a:pt x="136" y="53"/>
                    <a:pt x="128" y="54"/>
                    <a:pt x="120" y="53"/>
                  </a:cubicBezTo>
                  <a:cubicBezTo>
                    <a:pt x="104" y="53"/>
                    <a:pt x="88" y="51"/>
                    <a:pt x="73" y="47"/>
                  </a:cubicBezTo>
                  <a:cubicBezTo>
                    <a:pt x="60" y="44"/>
                    <a:pt x="48" y="39"/>
                    <a:pt x="37" y="34"/>
                  </a:cubicBezTo>
                  <a:cubicBezTo>
                    <a:pt x="29" y="30"/>
                    <a:pt x="22" y="25"/>
                    <a:pt x="15" y="19"/>
                  </a:cubicBezTo>
                  <a:cubicBezTo>
                    <a:pt x="0" y="70"/>
                    <a:pt x="9" y="128"/>
                    <a:pt x="61" y="153"/>
                  </a:cubicBezTo>
                  <a:cubicBezTo>
                    <a:pt x="93" y="168"/>
                    <a:pt x="130" y="171"/>
                    <a:pt x="164" y="166"/>
                  </a:cubicBezTo>
                  <a:cubicBezTo>
                    <a:pt x="172" y="164"/>
                    <a:pt x="181" y="163"/>
                    <a:pt x="189" y="161"/>
                  </a:cubicBezTo>
                  <a:cubicBezTo>
                    <a:pt x="189" y="153"/>
                    <a:pt x="189" y="146"/>
                    <a:pt x="190" y="140"/>
                  </a:cubicBezTo>
                  <a:cubicBezTo>
                    <a:pt x="190" y="136"/>
                    <a:pt x="193" y="134"/>
                    <a:pt x="196" y="134"/>
                  </a:cubicBezTo>
                  <a:cubicBezTo>
                    <a:pt x="199" y="134"/>
                    <a:pt x="203" y="136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4" y="145"/>
                    <a:pt x="205" y="150"/>
                    <a:pt x="206" y="156"/>
                  </a:cubicBezTo>
                  <a:cubicBezTo>
                    <a:pt x="224" y="150"/>
                    <a:pt x="242" y="141"/>
                    <a:pt x="256" y="128"/>
                  </a:cubicBezTo>
                  <a:cubicBezTo>
                    <a:pt x="282" y="104"/>
                    <a:pt x="283" y="73"/>
                    <a:pt x="272" y="45"/>
                  </a:cubicBezTo>
                  <a:cubicBezTo>
                    <a:pt x="268" y="46"/>
                    <a:pt x="264" y="47"/>
                    <a:pt x="261" y="48"/>
                  </a:cubicBezTo>
                  <a:cubicBezTo>
                    <a:pt x="256" y="49"/>
                    <a:pt x="253" y="46"/>
                    <a:pt x="252" y="43"/>
                  </a:cubicBezTo>
                  <a:close/>
                </a:path>
              </a:pathLst>
            </a:custGeom>
            <a:solidFill>
              <a:srgbClr val="539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287"/>
            <p:cNvSpPr>
              <a:spLocks/>
            </p:cNvSpPr>
            <p:nvPr/>
          </p:nvSpPr>
          <p:spPr bwMode="auto">
            <a:xfrm>
              <a:off x="-34121725" y="10095456"/>
              <a:ext cx="617537" cy="557213"/>
            </a:xfrm>
            <a:custGeom>
              <a:avLst/>
              <a:gdLst>
                <a:gd name="T0" fmla="*/ 194 w 194"/>
                <a:gd name="T1" fmla="*/ 167 h 175"/>
                <a:gd name="T2" fmla="*/ 194 w 194"/>
                <a:gd name="T3" fmla="*/ 152 h 175"/>
                <a:gd name="T4" fmla="*/ 169 w 194"/>
                <a:gd name="T5" fmla="*/ 157 h 175"/>
                <a:gd name="T6" fmla="*/ 66 w 194"/>
                <a:gd name="T7" fmla="*/ 144 h 175"/>
                <a:gd name="T8" fmla="*/ 20 w 194"/>
                <a:gd name="T9" fmla="*/ 10 h 175"/>
                <a:gd name="T10" fmla="*/ 9 w 194"/>
                <a:gd name="T11" fmla="*/ 0 h 175"/>
                <a:gd name="T12" fmla="*/ 3 w 194"/>
                <a:gd name="T13" fmla="*/ 21 h 175"/>
                <a:gd name="T14" fmla="*/ 1 w 194"/>
                <a:gd name="T15" fmla="*/ 37 h 175"/>
                <a:gd name="T16" fmla="*/ 0 w 194"/>
                <a:gd name="T17" fmla="*/ 64 h 175"/>
                <a:gd name="T18" fmla="*/ 79 w 194"/>
                <a:gd name="T19" fmla="*/ 164 h 175"/>
                <a:gd name="T20" fmla="*/ 98 w 194"/>
                <a:gd name="T21" fmla="*/ 169 h 175"/>
                <a:gd name="T22" fmla="*/ 128 w 194"/>
                <a:gd name="T23" fmla="*/ 174 h 175"/>
                <a:gd name="T24" fmla="*/ 194 w 194"/>
                <a:gd name="T25" fmla="*/ 168 h 175"/>
                <a:gd name="T26" fmla="*/ 194 w 194"/>
                <a:gd name="T27" fmla="*/ 167 h 175"/>
                <a:gd name="T28" fmla="*/ 194 w 194"/>
                <a:gd name="T29" fmla="*/ 1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75">
                  <a:moveTo>
                    <a:pt x="194" y="167"/>
                  </a:moveTo>
                  <a:cubicBezTo>
                    <a:pt x="194" y="162"/>
                    <a:pt x="194" y="156"/>
                    <a:pt x="194" y="152"/>
                  </a:cubicBezTo>
                  <a:cubicBezTo>
                    <a:pt x="186" y="154"/>
                    <a:pt x="177" y="155"/>
                    <a:pt x="169" y="157"/>
                  </a:cubicBezTo>
                  <a:cubicBezTo>
                    <a:pt x="135" y="162"/>
                    <a:pt x="98" y="159"/>
                    <a:pt x="66" y="144"/>
                  </a:cubicBezTo>
                  <a:cubicBezTo>
                    <a:pt x="14" y="119"/>
                    <a:pt x="5" y="61"/>
                    <a:pt x="20" y="10"/>
                  </a:cubicBezTo>
                  <a:cubicBezTo>
                    <a:pt x="16" y="7"/>
                    <a:pt x="12" y="4"/>
                    <a:pt x="9" y="0"/>
                  </a:cubicBezTo>
                  <a:cubicBezTo>
                    <a:pt x="7" y="7"/>
                    <a:pt x="5" y="14"/>
                    <a:pt x="3" y="21"/>
                  </a:cubicBezTo>
                  <a:cubicBezTo>
                    <a:pt x="2" y="26"/>
                    <a:pt x="1" y="32"/>
                    <a:pt x="1" y="37"/>
                  </a:cubicBezTo>
                  <a:cubicBezTo>
                    <a:pt x="0" y="46"/>
                    <a:pt x="0" y="55"/>
                    <a:pt x="0" y="64"/>
                  </a:cubicBezTo>
                  <a:cubicBezTo>
                    <a:pt x="4" y="116"/>
                    <a:pt x="36" y="149"/>
                    <a:pt x="79" y="164"/>
                  </a:cubicBezTo>
                  <a:cubicBezTo>
                    <a:pt x="85" y="166"/>
                    <a:pt x="91" y="168"/>
                    <a:pt x="98" y="169"/>
                  </a:cubicBezTo>
                  <a:cubicBezTo>
                    <a:pt x="107" y="172"/>
                    <a:pt x="117" y="173"/>
                    <a:pt x="128" y="174"/>
                  </a:cubicBezTo>
                  <a:cubicBezTo>
                    <a:pt x="148" y="175"/>
                    <a:pt x="171" y="173"/>
                    <a:pt x="194" y="168"/>
                  </a:cubicBezTo>
                  <a:cubicBezTo>
                    <a:pt x="194" y="168"/>
                    <a:pt x="194" y="167"/>
                    <a:pt x="194" y="167"/>
                  </a:cubicBezTo>
                  <a:cubicBezTo>
                    <a:pt x="194" y="167"/>
                    <a:pt x="194" y="167"/>
                    <a:pt x="194" y="167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288"/>
            <p:cNvSpPr>
              <a:spLocks/>
            </p:cNvSpPr>
            <p:nvPr/>
          </p:nvSpPr>
          <p:spPr bwMode="auto">
            <a:xfrm>
              <a:off x="-33450213" y="10197056"/>
              <a:ext cx="295275" cy="415925"/>
            </a:xfrm>
            <a:custGeom>
              <a:avLst/>
              <a:gdLst>
                <a:gd name="T0" fmla="*/ 71 w 93"/>
                <a:gd name="T1" fmla="*/ 86 h 131"/>
                <a:gd name="T2" fmla="*/ 76 w 93"/>
                <a:gd name="T3" fmla="*/ 79 h 131"/>
                <a:gd name="T4" fmla="*/ 81 w 93"/>
                <a:gd name="T5" fmla="*/ 0 h 131"/>
                <a:gd name="T6" fmla="*/ 66 w 93"/>
                <a:gd name="T7" fmla="*/ 4 h 131"/>
                <a:gd name="T8" fmla="*/ 50 w 93"/>
                <a:gd name="T9" fmla="*/ 87 h 131"/>
                <a:gd name="T10" fmla="*/ 0 w 93"/>
                <a:gd name="T11" fmla="*/ 115 h 131"/>
                <a:gd name="T12" fmla="*/ 1 w 93"/>
                <a:gd name="T13" fmla="*/ 131 h 131"/>
                <a:gd name="T14" fmla="*/ 61 w 93"/>
                <a:gd name="T15" fmla="*/ 97 h 131"/>
                <a:gd name="T16" fmla="*/ 71 w 93"/>
                <a:gd name="T1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31">
                  <a:moveTo>
                    <a:pt x="71" y="86"/>
                  </a:moveTo>
                  <a:cubicBezTo>
                    <a:pt x="73" y="84"/>
                    <a:pt x="75" y="81"/>
                    <a:pt x="76" y="79"/>
                  </a:cubicBezTo>
                  <a:cubicBezTo>
                    <a:pt x="93" y="54"/>
                    <a:pt x="91" y="26"/>
                    <a:pt x="81" y="0"/>
                  </a:cubicBezTo>
                  <a:cubicBezTo>
                    <a:pt x="76" y="2"/>
                    <a:pt x="71" y="3"/>
                    <a:pt x="66" y="4"/>
                  </a:cubicBezTo>
                  <a:cubicBezTo>
                    <a:pt x="77" y="32"/>
                    <a:pt x="76" y="63"/>
                    <a:pt x="50" y="87"/>
                  </a:cubicBezTo>
                  <a:cubicBezTo>
                    <a:pt x="36" y="100"/>
                    <a:pt x="18" y="109"/>
                    <a:pt x="0" y="115"/>
                  </a:cubicBezTo>
                  <a:cubicBezTo>
                    <a:pt x="0" y="120"/>
                    <a:pt x="1" y="125"/>
                    <a:pt x="1" y="131"/>
                  </a:cubicBezTo>
                  <a:cubicBezTo>
                    <a:pt x="24" y="124"/>
                    <a:pt x="45" y="112"/>
                    <a:pt x="61" y="97"/>
                  </a:cubicBezTo>
                  <a:cubicBezTo>
                    <a:pt x="65" y="93"/>
                    <a:pt x="68" y="90"/>
                    <a:pt x="71" y="86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289"/>
            <p:cNvSpPr>
              <a:spLocks/>
            </p:cNvSpPr>
            <p:nvPr/>
          </p:nvSpPr>
          <p:spPr bwMode="auto">
            <a:xfrm>
              <a:off x="-33332738" y="10031956"/>
              <a:ext cx="117475" cy="133350"/>
            </a:xfrm>
            <a:custGeom>
              <a:avLst/>
              <a:gdLst>
                <a:gd name="T0" fmla="*/ 2 w 37"/>
                <a:gd name="T1" fmla="*/ 9 h 42"/>
                <a:gd name="T2" fmla="*/ 0 w 37"/>
                <a:gd name="T3" fmla="*/ 11 h 42"/>
                <a:gd name="T4" fmla="*/ 1 w 37"/>
                <a:gd name="T5" fmla="*/ 12 h 42"/>
                <a:gd name="T6" fmla="*/ 23 w 37"/>
                <a:gd name="T7" fmla="*/ 42 h 42"/>
                <a:gd name="T8" fmla="*/ 29 w 37"/>
                <a:gd name="T9" fmla="*/ 40 h 42"/>
                <a:gd name="T10" fmla="*/ 37 w 37"/>
                <a:gd name="T11" fmla="*/ 37 h 42"/>
                <a:gd name="T12" fmla="*/ 18 w 37"/>
                <a:gd name="T13" fmla="*/ 9 h 42"/>
                <a:gd name="T14" fmla="*/ 10 w 37"/>
                <a:gd name="T15" fmla="*/ 0 h 42"/>
                <a:gd name="T16" fmla="*/ 2 w 37"/>
                <a:gd name="T1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2">
                  <a:moveTo>
                    <a:pt x="2" y="9"/>
                  </a:move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9" y="21"/>
                    <a:pt x="17" y="31"/>
                    <a:pt x="23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2" y="39"/>
                    <a:pt x="37" y="37"/>
                  </a:cubicBezTo>
                  <a:cubicBezTo>
                    <a:pt x="31" y="27"/>
                    <a:pt x="25" y="18"/>
                    <a:pt x="18" y="9"/>
                  </a:cubicBezTo>
                  <a:cubicBezTo>
                    <a:pt x="15" y="6"/>
                    <a:pt x="12" y="3"/>
                    <a:pt x="10" y="0"/>
                  </a:cubicBezTo>
                  <a:cubicBezTo>
                    <a:pt x="7" y="3"/>
                    <a:pt x="4" y="6"/>
                    <a:pt x="2" y="9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290"/>
            <p:cNvSpPr>
              <a:spLocks/>
            </p:cNvSpPr>
            <p:nvPr/>
          </p:nvSpPr>
          <p:spPr bwMode="auto">
            <a:xfrm>
              <a:off x="-33504188" y="10492331"/>
              <a:ext cx="60325" cy="223838"/>
            </a:xfrm>
            <a:custGeom>
              <a:avLst/>
              <a:gdLst>
                <a:gd name="T0" fmla="*/ 17 w 19"/>
                <a:gd name="T1" fmla="*/ 22 h 70"/>
                <a:gd name="T2" fmla="*/ 14 w 19"/>
                <a:gd name="T3" fmla="*/ 5 h 70"/>
                <a:gd name="T4" fmla="*/ 14 w 19"/>
                <a:gd name="T5" fmla="*/ 5 h 70"/>
                <a:gd name="T6" fmla="*/ 7 w 19"/>
                <a:gd name="T7" fmla="*/ 0 h 70"/>
                <a:gd name="T8" fmla="*/ 1 w 19"/>
                <a:gd name="T9" fmla="*/ 6 h 70"/>
                <a:gd name="T10" fmla="*/ 0 w 19"/>
                <a:gd name="T11" fmla="*/ 27 h 70"/>
                <a:gd name="T12" fmla="*/ 0 w 19"/>
                <a:gd name="T13" fmla="*/ 42 h 70"/>
                <a:gd name="T14" fmla="*/ 0 w 19"/>
                <a:gd name="T15" fmla="*/ 42 h 70"/>
                <a:gd name="T16" fmla="*/ 0 w 19"/>
                <a:gd name="T17" fmla="*/ 43 h 70"/>
                <a:gd name="T18" fmla="*/ 1 w 19"/>
                <a:gd name="T19" fmla="*/ 67 h 70"/>
                <a:gd name="T20" fmla="*/ 18 w 19"/>
                <a:gd name="T21" fmla="*/ 70 h 70"/>
                <a:gd name="T22" fmla="*/ 19 w 19"/>
                <a:gd name="T23" fmla="*/ 70 h 70"/>
                <a:gd name="T24" fmla="*/ 18 w 19"/>
                <a:gd name="T25" fmla="*/ 42 h 70"/>
                <a:gd name="T26" fmla="*/ 18 w 19"/>
                <a:gd name="T27" fmla="*/ 42 h 70"/>
                <a:gd name="T28" fmla="*/ 18 w 19"/>
                <a:gd name="T29" fmla="*/ 38 h 70"/>
                <a:gd name="T30" fmla="*/ 17 w 19"/>
                <a:gd name="T3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70">
                  <a:moveTo>
                    <a:pt x="17" y="22"/>
                  </a:moveTo>
                  <a:cubicBezTo>
                    <a:pt x="16" y="16"/>
                    <a:pt x="15" y="11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0" y="12"/>
                    <a:pt x="0" y="19"/>
                    <a:pt x="0" y="27"/>
                  </a:cubicBezTo>
                  <a:cubicBezTo>
                    <a:pt x="0" y="31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0" y="50"/>
                    <a:pt x="1" y="59"/>
                    <a:pt x="1" y="67"/>
                  </a:cubicBezTo>
                  <a:cubicBezTo>
                    <a:pt x="7" y="68"/>
                    <a:pt x="12" y="69"/>
                    <a:pt x="18" y="70"/>
                  </a:cubicBezTo>
                  <a:cubicBezTo>
                    <a:pt x="18" y="70"/>
                    <a:pt x="18" y="70"/>
                    <a:pt x="19" y="70"/>
                  </a:cubicBezTo>
                  <a:cubicBezTo>
                    <a:pt x="19" y="61"/>
                    <a:pt x="19" y="51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0"/>
                    <a:pt x="18" y="39"/>
                    <a:pt x="18" y="38"/>
                  </a:cubicBezTo>
                  <a:cubicBezTo>
                    <a:pt x="18" y="32"/>
                    <a:pt x="17" y="27"/>
                    <a:pt x="17" y="2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291"/>
            <p:cNvSpPr>
              <a:spLocks/>
            </p:cNvSpPr>
            <p:nvPr/>
          </p:nvSpPr>
          <p:spPr bwMode="auto">
            <a:xfrm>
              <a:off x="-33664525" y="10684418"/>
              <a:ext cx="236537" cy="98425"/>
            </a:xfrm>
            <a:custGeom>
              <a:avLst/>
              <a:gdLst>
                <a:gd name="T0" fmla="*/ 51 w 74"/>
                <a:gd name="T1" fmla="*/ 7 h 31"/>
                <a:gd name="T2" fmla="*/ 35 w 74"/>
                <a:gd name="T3" fmla="*/ 4 h 31"/>
                <a:gd name="T4" fmla="*/ 5 w 74"/>
                <a:gd name="T5" fmla="*/ 7 h 31"/>
                <a:gd name="T6" fmla="*/ 5 w 74"/>
                <a:gd name="T7" fmla="*/ 25 h 31"/>
                <a:gd name="T8" fmla="*/ 34 w 74"/>
                <a:gd name="T9" fmla="*/ 29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1 w 74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1" y="7"/>
                  </a:moveTo>
                  <a:cubicBezTo>
                    <a:pt x="46" y="6"/>
                    <a:pt x="40" y="5"/>
                    <a:pt x="35" y="4"/>
                  </a:cubicBezTo>
                  <a:cubicBezTo>
                    <a:pt x="26" y="3"/>
                    <a:pt x="13" y="0"/>
                    <a:pt x="5" y="7"/>
                  </a:cubicBezTo>
                  <a:cubicBezTo>
                    <a:pt x="0" y="11"/>
                    <a:pt x="0" y="21"/>
                    <a:pt x="5" y="25"/>
                  </a:cubicBezTo>
                  <a:cubicBezTo>
                    <a:pt x="13" y="31"/>
                    <a:pt x="25" y="30"/>
                    <a:pt x="34" y="29"/>
                  </a:cubicBezTo>
                  <a:cubicBezTo>
                    <a:pt x="46" y="28"/>
                    <a:pt x="57" y="28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2" y="9"/>
                    <a:pt x="57" y="8"/>
                    <a:pt x="5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292"/>
            <p:cNvSpPr>
              <a:spLocks noEditPoints="1"/>
            </p:cNvSpPr>
            <p:nvPr/>
          </p:nvSpPr>
          <p:spPr bwMode="auto">
            <a:xfrm>
              <a:off x="-34234438" y="9127081"/>
              <a:ext cx="382587" cy="354013"/>
            </a:xfrm>
            <a:custGeom>
              <a:avLst/>
              <a:gdLst>
                <a:gd name="T0" fmla="*/ 6 w 120"/>
                <a:gd name="T1" fmla="*/ 55 h 111"/>
                <a:gd name="T2" fmla="*/ 19 w 120"/>
                <a:gd name="T3" fmla="*/ 105 h 111"/>
                <a:gd name="T4" fmla="*/ 53 w 120"/>
                <a:gd name="T5" fmla="*/ 106 h 111"/>
                <a:gd name="T6" fmla="*/ 75 w 120"/>
                <a:gd name="T7" fmla="*/ 1 h 111"/>
                <a:gd name="T8" fmla="*/ 74 w 120"/>
                <a:gd name="T9" fmla="*/ 0 h 111"/>
                <a:gd name="T10" fmla="*/ 6 w 120"/>
                <a:gd name="T11" fmla="*/ 55 h 111"/>
                <a:gd name="T12" fmla="*/ 68 w 120"/>
                <a:gd name="T13" fmla="*/ 49 h 111"/>
                <a:gd name="T14" fmla="*/ 66 w 120"/>
                <a:gd name="T15" fmla="*/ 73 h 111"/>
                <a:gd name="T16" fmla="*/ 68 w 120"/>
                <a:gd name="T17" fmla="*/ 49 h 111"/>
                <a:gd name="T18" fmla="*/ 36 w 120"/>
                <a:gd name="T19" fmla="*/ 35 h 111"/>
                <a:gd name="T20" fmla="*/ 34 w 120"/>
                <a:gd name="T21" fmla="*/ 59 h 111"/>
                <a:gd name="T22" fmla="*/ 36 w 120"/>
                <a:gd name="T23" fmla="*/ 3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11">
                  <a:moveTo>
                    <a:pt x="6" y="55"/>
                  </a:moveTo>
                  <a:cubicBezTo>
                    <a:pt x="1" y="71"/>
                    <a:pt x="0" y="96"/>
                    <a:pt x="19" y="105"/>
                  </a:cubicBezTo>
                  <a:cubicBezTo>
                    <a:pt x="30" y="110"/>
                    <a:pt x="41" y="111"/>
                    <a:pt x="53" y="106"/>
                  </a:cubicBezTo>
                  <a:cubicBezTo>
                    <a:pt x="91" y="89"/>
                    <a:pt x="120" y="26"/>
                    <a:pt x="75" y="1"/>
                  </a:cubicBezTo>
                  <a:cubicBezTo>
                    <a:pt x="74" y="1"/>
                    <a:pt x="74" y="0"/>
                    <a:pt x="74" y="0"/>
                  </a:cubicBezTo>
                  <a:cubicBezTo>
                    <a:pt x="43" y="3"/>
                    <a:pt x="16" y="26"/>
                    <a:pt x="6" y="55"/>
                  </a:cubicBezTo>
                  <a:close/>
                  <a:moveTo>
                    <a:pt x="68" y="49"/>
                  </a:moveTo>
                  <a:cubicBezTo>
                    <a:pt x="80" y="53"/>
                    <a:pt x="78" y="72"/>
                    <a:pt x="66" y="73"/>
                  </a:cubicBezTo>
                  <a:cubicBezTo>
                    <a:pt x="47" y="75"/>
                    <a:pt x="53" y="45"/>
                    <a:pt x="68" y="49"/>
                  </a:cubicBezTo>
                  <a:close/>
                  <a:moveTo>
                    <a:pt x="36" y="35"/>
                  </a:moveTo>
                  <a:cubicBezTo>
                    <a:pt x="47" y="38"/>
                    <a:pt x="46" y="58"/>
                    <a:pt x="34" y="59"/>
                  </a:cubicBezTo>
                  <a:cubicBezTo>
                    <a:pt x="15" y="60"/>
                    <a:pt x="20" y="30"/>
                    <a:pt x="36" y="3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293"/>
            <p:cNvSpPr>
              <a:spLocks noEditPoints="1"/>
            </p:cNvSpPr>
            <p:nvPr/>
          </p:nvSpPr>
          <p:spPr bwMode="auto">
            <a:xfrm>
              <a:off x="-34209038" y="9114381"/>
              <a:ext cx="1003300" cy="1076325"/>
            </a:xfrm>
            <a:custGeom>
              <a:avLst/>
              <a:gdLst>
                <a:gd name="T0" fmla="*/ 72 w 315"/>
                <a:gd name="T1" fmla="*/ 316 h 338"/>
                <a:gd name="T2" fmla="*/ 108 w 315"/>
                <a:gd name="T3" fmla="*/ 331 h 338"/>
                <a:gd name="T4" fmla="*/ 152 w 315"/>
                <a:gd name="T5" fmla="*/ 338 h 338"/>
                <a:gd name="T6" fmla="*/ 189 w 315"/>
                <a:gd name="T7" fmla="*/ 334 h 338"/>
                <a:gd name="T8" fmla="*/ 222 w 315"/>
                <a:gd name="T9" fmla="*/ 323 h 338"/>
                <a:gd name="T10" fmla="*/ 283 w 315"/>
                <a:gd name="T11" fmla="*/ 267 h 338"/>
                <a:gd name="T12" fmla="*/ 307 w 315"/>
                <a:gd name="T13" fmla="*/ 170 h 338"/>
                <a:gd name="T14" fmla="*/ 290 w 315"/>
                <a:gd name="T15" fmla="*/ 130 h 338"/>
                <a:gd name="T16" fmla="*/ 285 w 315"/>
                <a:gd name="T17" fmla="*/ 124 h 338"/>
                <a:gd name="T18" fmla="*/ 283 w 315"/>
                <a:gd name="T19" fmla="*/ 120 h 338"/>
                <a:gd name="T20" fmla="*/ 270 w 315"/>
                <a:gd name="T21" fmla="*/ 111 h 338"/>
                <a:gd name="T22" fmla="*/ 262 w 315"/>
                <a:gd name="T23" fmla="*/ 98 h 338"/>
                <a:gd name="T24" fmla="*/ 252 w 315"/>
                <a:gd name="T25" fmla="*/ 96 h 338"/>
                <a:gd name="T26" fmla="*/ 252 w 315"/>
                <a:gd name="T27" fmla="*/ 90 h 338"/>
                <a:gd name="T28" fmla="*/ 239 w 315"/>
                <a:gd name="T29" fmla="*/ 80 h 338"/>
                <a:gd name="T30" fmla="*/ 235 w 315"/>
                <a:gd name="T31" fmla="*/ 78 h 338"/>
                <a:gd name="T32" fmla="*/ 220 w 315"/>
                <a:gd name="T33" fmla="*/ 75 h 338"/>
                <a:gd name="T34" fmla="*/ 211 w 315"/>
                <a:gd name="T35" fmla="*/ 63 h 338"/>
                <a:gd name="T36" fmla="*/ 200 w 315"/>
                <a:gd name="T37" fmla="*/ 63 h 338"/>
                <a:gd name="T38" fmla="*/ 197 w 315"/>
                <a:gd name="T39" fmla="*/ 55 h 338"/>
                <a:gd name="T40" fmla="*/ 176 w 315"/>
                <a:gd name="T41" fmla="*/ 44 h 338"/>
                <a:gd name="T42" fmla="*/ 147 w 315"/>
                <a:gd name="T43" fmla="*/ 32 h 338"/>
                <a:gd name="T44" fmla="*/ 108 w 315"/>
                <a:gd name="T45" fmla="*/ 16 h 338"/>
                <a:gd name="T46" fmla="*/ 86 w 315"/>
                <a:gd name="T47" fmla="*/ 0 h 338"/>
                <a:gd name="T48" fmla="*/ 14 w 315"/>
                <a:gd name="T49" fmla="*/ 125 h 338"/>
                <a:gd name="T50" fmla="*/ 6 w 315"/>
                <a:gd name="T51" fmla="*/ 127 h 338"/>
                <a:gd name="T52" fmla="*/ 38 w 315"/>
                <a:gd name="T53" fmla="*/ 149 h 338"/>
                <a:gd name="T54" fmla="*/ 53 w 315"/>
                <a:gd name="T55" fmla="*/ 162 h 338"/>
                <a:gd name="T56" fmla="*/ 63 w 315"/>
                <a:gd name="T57" fmla="*/ 182 h 338"/>
                <a:gd name="T58" fmla="*/ 36 w 315"/>
                <a:gd name="T59" fmla="*/ 209 h 338"/>
                <a:gd name="T60" fmla="*/ 27 w 315"/>
                <a:gd name="T61" fmla="*/ 233 h 338"/>
                <a:gd name="T62" fmla="*/ 27 w 315"/>
                <a:gd name="T63" fmla="*/ 263 h 338"/>
                <a:gd name="T64" fmla="*/ 40 w 315"/>
                <a:gd name="T65" fmla="*/ 290 h 338"/>
                <a:gd name="T66" fmla="*/ 119 w 315"/>
                <a:gd name="T67" fmla="*/ 65 h 338"/>
                <a:gd name="T68" fmla="*/ 169 w 315"/>
                <a:gd name="T69" fmla="*/ 49 h 338"/>
                <a:gd name="T70" fmla="*/ 126 w 315"/>
                <a:gd name="T71" fmla="*/ 101 h 338"/>
                <a:gd name="T72" fmla="*/ 238 w 315"/>
                <a:gd name="T73" fmla="*/ 128 h 338"/>
                <a:gd name="T74" fmla="*/ 177 w 315"/>
                <a:gd name="T75" fmla="*/ 119 h 338"/>
                <a:gd name="T76" fmla="*/ 222 w 315"/>
                <a:gd name="T77" fmla="*/ 96 h 338"/>
                <a:gd name="T78" fmla="*/ 268 w 315"/>
                <a:gd name="T79" fmla="*/ 198 h 338"/>
                <a:gd name="T80" fmla="*/ 203 w 315"/>
                <a:gd name="T81" fmla="*/ 258 h 338"/>
                <a:gd name="T82" fmla="*/ 216 w 315"/>
                <a:gd name="T83" fmla="*/ 191 h 338"/>
                <a:gd name="T84" fmla="*/ 59 w 315"/>
                <a:gd name="T85" fmla="*/ 198 h 338"/>
                <a:gd name="T86" fmla="*/ 128 w 315"/>
                <a:gd name="T87" fmla="*/ 200 h 338"/>
                <a:gd name="T88" fmla="*/ 96 w 315"/>
                <a:gd name="T89" fmla="*/ 274 h 338"/>
                <a:gd name="T90" fmla="*/ 59 w 315"/>
                <a:gd name="T91" fmla="*/ 19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338">
                  <a:moveTo>
                    <a:pt x="45" y="296"/>
                  </a:moveTo>
                  <a:cubicBezTo>
                    <a:pt x="53" y="304"/>
                    <a:pt x="62" y="311"/>
                    <a:pt x="72" y="316"/>
                  </a:cubicBezTo>
                  <a:cubicBezTo>
                    <a:pt x="73" y="317"/>
                    <a:pt x="75" y="318"/>
                    <a:pt x="77" y="319"/>
                  </a:cubicBezTo>
                  <a:cubicBezTo>
                    <a:pt x="87" y="324"/>
                    <a:pt x="97" y="328"/>
                    <a:pt x="108" y="331"/>
                  </a:cubicBezTo>
                  <a:cubicBezTo>
                    <a:pt x="109" y="331"/>
                    <a:pt x="110" y="332"/>
                    <a:pt x="111" y="332"/>
                  </a:cubicBezTo>
                  <a:cubicBezTo>
                    <a:pt x="124" y="335"/>
                    <a:pt x="138" y="337"/>
                    <a:pt x="152" y="338"/>
                  </a:cubicBezTo>
                  <a:cubicBezTo>
                    <a:pt x="163" y="338"/>
                    <a:pt x="173" y="337"/>
                    <a:pt x="184" y="335"/>
                  </a:cubicBezTo>
                  <a:cubicBezTo>
                    <a:pt x="186" y="335"/>
                    <a:pt x="187" y="334"/>
                    <a:pt x="189" y="334"/>
                  </a:cubicBezTo>
                  <a:cubicBezTo>
                    <a:pt x="198" y="332"/>
                    <a:pt x="206" y="330"/>
                    <a:pt x="214" y="326"/>
                  </a:cubicBezTo>
                  <a:cubicBezTo>
                    <a:pt x="217" y="325"/>
                    <a:pt x="219" y="324"/>
                    <a:pt x="222" y="323"/>
                  </a:cubicBezTo>
                  <a:cubicBezTo>
                    <a:pt x="232" y="317"/>
                    <a:pt x="242" y="310"/>
                    <a:pt x="250" y="303"/>
                  </a:cubicBezTo>
                  <a:cubicBezTo>
                    <a:pt x="265" y="291"/>
                    <a:pt x="277" y="275"/>
                    <a:pt x="283" y="267"/>
                  </a:cubicBezTo>
                  <a:cubicBezTo>
                    <a:pt x="284" y="266"/>
                    <a:pt x="285" y="265"/>
                    <a:pt x="285" y="263"/>
                  </a:cubicBezTo>
                  <a:cubicBezTo>
                    <a:pt x="305" y="237"/>
                    <a:pt x="315" y="203"/>
                    <a:pt x="307" y="170"/>
                  </a:cubicBezTo>
                  <a:cubicBezTo>
                    <a:pt x="305" y="158"/>
                    <a:pt x="300" y="147"/>
                    <a:pt x="294" y="136"/>
                  </a:cubicBezTo>
                  <a:cubicBezTo>
                    <a:pt x="293" y="134"/>
                    <a:pt x="292" y="132"/>
                    <a:pt x="290" y="130"/>
                  </a:cubicBezTo>
                  <a:cubicBezTo>
                    <a:pt x="290" y="130"/>
                    <a:pt x="290" y="130"/>
                    <a:pt x="290" y="129"/>
                  </a:cubicBezTo>
                  <a:cubicBezTo>
                    <a:pt x="288" y="127"/>
                    <a:pt x="287" y="125"/>
                    <a:pt x="285" y="124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4" y="122"/>
                    <a:pt x="284" y="121"/>
                    <a:pt x="283" y="120"/>
                  </a:cubicBezTo>
                  <a:cubicBezTo>
                    <a:pt x="280" y="122"/>
                    <a:pt x="277" y="123"/>
                    <a:pt x="274" y="123"/>
                  </a:cubicBezTo>
                  <a:cubicBezTo>
                    <a:pt x="268" y="124"/>
                    <a:pt x="264" y="114"/>
                    <a:pt x="270" y="111"/>
                  </a:cubicBezTo>
                  <a:cubicBezTo>
                    <a:pt x="271" y="111"/>
                    <a:pt x="272" y="110"/>
                    <a:pt x="273" y="109"/>
                  </a:cubicBezTo>
                  <a:cubicBezTo>
                    <a:pt x="269" y="106"/>
                    <a:pt x="266" y="102"/>
                    <a:pt x="262" y="98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59" y="104"/>
                    <a:pt x="251" y="101"/>
                    <a:pt x="252" y="96"/>
                  </a:cubicBezTo>
                  <a:cubicBezTo>
                    <a:pt x="252" y="94"/>
                    <a:pt x="253" y="93"/>
                    <a:pt x="253" y="91"/>
                  </a:cubicBezTo>
                  <a:cubicBezTo>
                    <a:pt x="253" y="91"/>
                    <a:pt x="252" y="90"/>
                    <a:pt x="252" y="90"/>
                  </a:cubicBezTo>
                  <a:cubicBezTo>
                    <a:pt x="251" y="90"/>
                    <a:pt x="251" y="89"/>
                    <a:pt x="251" y="89"/>
                  </a:cubicBezTo>
                  <a:cubicBezTo>
                    <a:pt x="247" y="86"/>
                    <a:pt x="243" y="83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79"/>
                    <a:pt x="236" y="78"/>
                    <a:pt x="235" y="78"/>
                  </a:cubicBezTo>
                  <a:cubicBezTo>
                    <a:pt x="234" y="80"/>
                    <a:pt x="232" y="82"/>
                    <a:pt x="230" y="83"/>
                  </a:cubicBezTo>
                  <a:cubicBezTo>
                    <a:pt x="225" y="88"/>
                    <a:pt x="218" y="81"/>
                    <a:pt x="220" y="75"/>
                  </a:cubicBezTo>
                  <a:cubicBezTo>
                    <a:pt x="221" y="73"/>
                    <a:pt x="222" y="72"/>
                    <a:pt x="223" y="70"/>
                  </a:cubicBezTo>
                  <a:cubicBezTo>
                    <a:pt x="219" y="68"/>
                    <a:pt x="215" y="65"/>
                    <a:pt x="211" y="63"/>
                  </a:cubicBezTo>
                  <a:cubicBezTo>
                    <a:pt x="211" y="64"/>
                    <a:pt x="211" y="64"/>
                    <a:pt x="210" y="65"/>
                  </a:cubicBezTo>
                  <a:cubicBezTo>
                    <a:pt x="209" y="72"/>
                    <a:pt x="199" y="70"/>
                    <a:pt x="200" y="63"/>
                  </a:cubicBezTo>
                  <a:cubicBezTo>
                    <a:pt x="200" y="61"/>
                    <a:pt x="201" y="59"/>
                    <a:pt x="201" y="57"/>
                  </a:cubicBezTo>
                  <a:cubicBezTo>
                    <a:pt x="200" y="57"/>
                    <a:pt x="199" y="56"/>
                    <a:pt x="197" y="55"/>
                  </a:cubicBezTo>
                  <a:cubicBezTo>
                    <a:pt x="194" y="53"/>
                    <a:pt x="190" y="52"/>
                    <a:pt x="187" y="50"/>
                  </a:cubicBezTo>
                  <a:cubicBezTo>
                    <a:pt x="183" y="48"/>
                    <a:pt x="179" y="46"/>
                    <a:pt x="176" y="44"/>
                  </a:cubicBezTo>
                  <a:cubicBezTo>
                    <a:pt x="176" y="44"/>
                    <a:pt x="176" y="44"/>
                    <a:pt x="175" y="44"/>
                  </a:cubicBezTo>
                  <a:cubicBezTo>
                    <a:pt x="166" y="40"/>
                    <a:pt x="157" y="36"/>
                    <a:pt x="147" y="32"/>
                  </a:cubicBezTo>
                  <a:cubicBezTo>
                    <a:pt x="145" y="32"/>
                    <a:pt x="143" y="31"/>
                    <a:pt x="142" y="28"/>
                  </a:cubicBezTo>
                  <a:cubicBezTo>
                    <a:pt x="133" y="14"/>
                    <a:pt x="119" y="27"/>
                    <a:pt x="108" y="16"/>
                  </a:cubicBezTo>
                  <a:cubicBezTo>
                    <a:pt x="102" y="10"/>
                    <a:pt x="99" y="2"/>
                    <a:pt x="88" y="0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132" y="33"/>
                    <a:pt x="87" y="120"/>
                    <a:pt x="37" y="126"/>
                  </a:cubicBezTo>
                  <a:cubicBezTo>
                    <a:pt x="28" y="128"/>
                    <a:pt x="21" y="127"/>
                    <a:pt x="14" y="125"/>
                  </a:cubicBezTo>
                  <a:cubicBezTo>
                    <a:pt x="14" y="125"/>
                    <a:pt x="7" y="121"/>
                    <a:pt x="0" y="116"/>
                  </a:cubicBezTo>
                  <a:cubicBezTo>
                    <a:pt x="1" y="121"/>
                    <a:pt x="3" y="125"/>
                    <a:pt x="6" y="127"/>
                  </a:cubicBezTo>
                  <a:cubicBezTo>
                    <a:pt x="11" y="129"/>
                    <a:pt x="16" y="130"/>
                    <a:pt x="21" y="133"/>
                  </a:cubicBezTo>
                  <a:cubicBezTo>
                    <a:pt x="29" y="137"/>
                    <a:pt x="34" y="142"/>
                    <a:pt x="38" y="149"/>
                  </a:cubicBezTo>
                  <a:cubicBezTo>
                    <a:pt x="42" y="157"/>
                    <a:pt x="46" y="161"/>
                    <a:pt x="51" y="164"/>
                  </a:cubicBezTo>
                  <a:cubicBezTo>
                    <a:pt x="52" y="163"/>
                    <a:pt x="52" y="163"/>
                    <a:pt x="53" y="162"/>
                  </a:cubicBezTo>
                  <a:cubicBezTo>
                    <a:pt x="57" y="155"/>
                    <a:pt x="67" y="161"/>
                    <a:pt x="66" y="168"/>
                  </a:cubicBezTo>
                  <a:cubicBezTo>
                    <a:pt x="73" y="171"/>
                    <a:pt x="71" y="184"/>
                    <a:pt x="63" y="182"/>
                  </a:cubicBezTo>
                  <a:cubicBezTo>
                    <a:pt x="61" y="182"/>
                    <a:pt x="59" y="182"/>
                    <a:pt x="57" y="181"/>
                  </a:cubicBezTo>
                  <a:cubicBezTo>
                    <a:pt x="50" y="188"/>
                    <a:pt x="41" y="198"/>
                    <a:pt x="36" y="209"/>
                  </a:cubicBezTo>
                  <a:cubicBezTo>
                    <a:pt x="34" y="213"/>
                    <a:pt x="32" y="217"/>
                    <a:pt x="30" y="221"/>
                  </a:cubicBezTo>
                  <a:cubicBezTo>
                    <a:pt x="29" y="225"/>
                    <a:pt x="28" y="229"/>
                    <a:pt x="27" y="233"/>
                  </a:cubicBezTo>
                  <a:cubicBezTo>
                    <a:pt x="26" y="237"/>
                    <a:pt x="26" y="241"/>
                    <a:pt x="25" y="245"/>
                  </a:cubicBezTo>
                  <a:cubicBezTo>
                    <a:pt x="25" y="251"/>
                    <a:pt x="25" y="257"/>
                    <a:pt x="27" y="263"/>
                  </a:cubicBezTo>
                  <a:cubicBezTo>
                    <a:pt x="28" y="266"/>
                    <a:pt x="29" y="269"/>
                    <a:pt x="30" y="272"/>
                  </a:cubicBezTo>
                  <a:cubicBezTo>
                    <a:pt x="33" y="279"/>
                    <a:pt x="36" y="284"/>
                    <a:pt x="40" y="290"/>
                  </a:cubicBezTo>
                  <a:cubicBezTo>
                    <a:pt x="42" y="292"/>
                    <a:pt x="44" y="294"/>
                    <a:pt x="45" y="296"/>
                  </a:cubicBezTo>
                  <a:close/>
                  <a:moveTo>
                    <a:pt x="119" y="65"/>
                  </a:moveTo>
                  <a:cubicBezTo>
                    <a:pt x="127" y="50"/>
                    <a:pt x="150" y="38"/>
                    <a:pt x="167" y="47"/>
                  </a:cubicBezTo>
                  <a:cubicBezTo>
                    <a:pt x="168" y="48"/>
                    <a:pt x="168" y="48"/>
                    <a:pt x="169" y="49"/>
                  </a:cubicBezTo>
                  <a:cubicBezTo>
                    <a:pt x="183" y="58"/>
                    <a:pt x="184" y="78"/>
                    <a:pt x="174" y="92"/>
                  </a:cubicBezTo>
                  <a:cubicBezTo>
                    <a:pt x="163" y="106"/>
                    <a:pt x="142" y="112"/>
                    <a:pt x="126" y="101"/>
                  </a:cubicBezTo>
                  <a:cubicBezTo>
                    <a:pt x="115" y="93"/>
                    <a:pt x="113" y="77"/>
                    <a:pt x="119" y="65"/>
                  </a:cubicBezTo>
                  <a:close/>
                  <a:moveTo>
                    <a:pt x="238" y="128"/>
                  </a:moveTo>
                  <a:cubicBezTo>
                    <a:pt x="235" y="148"/>
                    <a:pt x="213" y="158"/>
                    <a:pt x="194" y="154"/>
                  </a:cubicBezTo>
                  <a:cubicBezTo>
                    <a:pt x="176" y="151"/>
                    <a:pt x="171" y="134"/>
                    <a:pt x="177" y="119"/>
                  </a:cubicBezTo>
                  <a:cubicBezTo>
                    <a:pt x="182" y="105"/>
                    <a:pt x="195" y="90"/>
                    <a:pt x="211" y="93"/>
                  </a:cubicBezTo>
                  <a:cubicBezTo>
                    <a:pt x="215" y="93"/>
                    <a:pt x="218" y="95"/>
                    <a:pt x="222" y="96"/>
                  </a:cubicBezTo>
                  <a:cubicBezTo>
                    <a:pt x="233" y="102"/>
                    <a:pt x="241" y="115"/>
                    <a:pt x="238" y="128"/>
                  </a:cubicBezTo>
                  <a:close/>
                  <a:moveTo>
                    <a:pt x="268" y="198"/>
                  </a:moveTo>
                  <a:cubicBezTo>
                    <a:pt x="274" y="204"/>
                    <a:pt x="278" y="211"/>
                    <a:pt x="279" y="218"/>
                  </a:cubicBezTo>
                  <a:cubicBezTo>
                    <a:pt x="286" y="255"/>
                    <a:pt x="229" y="294"/>
                    <a:pt x="203" y="258"/>
                  </a:cubicBezTo>
                  <a:cubicBezTo>
                    <a:pt x="199" y="253"/>
                    <a:pt x="196" y="246"/>
                    <a:pt x="195" y="239"/>
                  </a:cubicBezTo>
                  <a:cubicBezTo>
                    <a:pt x="192" y="220"/>
                    <a:pt x="199" y="201"/>
                    <a:pt x="216" y="191"/>
                  </a:cubicBezTo>
                  <a:cubicBezTo>
                    <a:pt x="234" y="182"/>
                    <a:pt x="254" y="184"/>
                    <a:pt x="268" y="198"/>
                  </a:cubicBezTo>
                  <a:close/>
                  <a:moveTo>
                    <a:pt x="59" y="198"/>
                  </a:moveTo>
                  <a:cubicBezTo>
                    <a:pt x="69" y="188"/>
                    <a:pt x="83" y="182"/>
                    <a:pt x="97" y="184"/>
                  </a:cubicBezTo>
                  <a:cubicBezTo>
                    <a:pt x="109" y="185"/>
                    <a:pt x="120" y="192"/>
                    <a:pt x="128" y="200"/>
                  </a:cubicBezTo>
                  <a:cubicBezTo>
                    <a:pt x="137" y="209"/>
                    <a:pt x="142" y="220"/>
                    <a:pt x="140" y="233"/>
                  </a:cubicBezTo>
                  <a:cubicBezTo>
                    <a:pt x="136" y="254"/>
                    <a:pt x="118" y="274"/>
                    <a:pt x="96" y="274"/>
                  </a:cubicBezTo>
                  <a:cubicBezTo>
                    <a:pt x="71" y="275"/>
                    <a:pt x="47" y="258"/>
                    <a:pt x="47" y="231"/>
                  </a:cubicBezTo>
                  <a:cubicBezTo>
                    <a:pt x="47" y="219"/>
                    <a:pt x="51" y="207"/>
                    <a:pt x="59" y="198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94"/>
            <p:cNvSpPr>
              <a:spLocks noEditPoints="1"/>
            </p:cNvSpPr>
            <p:nvPr/>
          </p:nvSpPr>
          <p:spPr bwMode="auto">
            <a:xfrm>
              <a:off x="-34272538" y="9060406"/>
              <a:ext cx="1127125" cy="1177925"/>
            </a:xfrm>
            <a:custGeom>
              <a:avLst/>
              <a:gdLst>
                <a:gd name="T0" fmla="*/ 125 w 354"/>
                <a:gd name="T1" fmla="*/ 363 h 370"/>
                <a:gd name="T2" fmla="*/ 209 w 354"/>
                <a:gd name="T3" fmla="*/ 366 h 370"/>
                <a:gd name="T4" fmla="*/ 295 w 354"/>
                <a:gd name="T5" fmla="*/ 316 h 370"/>
                <a:gd name="T6" fmla="*/ 321 w 354"/>
                <a:gd name="T7" fmla="*/ 283 h 370"/>
                <a:gd name="T8" fmla="*/ 332 w 354"/>
                <a:gd name="T9" fmla="*/ 111 h 370"/>
                <a:gd name="T10" fmla="*/ 279 w 354"/>
                <a:gd name="T11" fmla="*/ 95 h 370"/>
                <a:gd name="T12" fmla="*/ 275 w 354"/>
                <a:gd name="T13" fmla="*/ 51 h 370"/>
                <a:gd name="T14" fmla="*/ 224 w 354"/>
                <a:gd name="T15" fmla="*/ 60 h 370"/>
                <a:gd name="T16" fmla="*/ 175 w 354"/>
                <a:gd name="T17" fmla="*/ 36 h 370"/>
                <a:gd name="T18" fmla="*/ 130 w 354"/>
                <a:gd name="T19" fmla="*/ 12 h 370"/>
                <a:gd name="T20" fmla="*/ 5 w 354"/>
                <a:gd name="T21" fmla="*/ 75 h 370"/>
                <a:gd name="T22" fmla="*/ 26 w 354"/>
                <a:gd name="T23" fmla="*/ 159 h 370"/>
                <a:gd name="T24" fmla="*/ 42 w 354"/>
                <a:gd name="T25" fmla="*/ 221 h 370"/>
                <a:gd name="T26" fmla="*/ 31 w 354"/>
                <a:gd name="T27" fmla="*/ 260 h 370"/>
                <a:gd name="T28" fmla="*/ 52 w 354"/>
                <a:gd name="T29" fmla="*/ 321 h 370"/>
                <a:gd name="T30" fmla="*/ 50 w 354"/>
                <a:gd name="T31" fmla="*/ 289 h 370"/>
                <a:gd name="T32" fmla="*/ 47 w 354"/>
                <a:gd name="T33" fmla="*/ 250 h 370"/>
                <a:gd name="T34" fmla="*/ 77 w 354"/>
                <a:gd name="T35" fmla="*/ 198 h 370"/>
                <a:gd name="T36" fmla="*/ 73 w 354"/>
                <a:gd name="T37" fmla="*/ 179 h 370"/>
                <a:gd name="T38" fmla="*/ 41 w 354"/>
                <a:gd name="T39" fmla="*/ 150 h 370"/>
                <a:gd name="T40" fmla="*/ 34 w 354"/>
                <a:gd name="T41" fmla="*/ 142 h 370"/>
                <a:gd name="T42" fmla="*/ 108 w 354"/>
                <a:gd name="T43" fmla="*/ 17 h 370"/>
                <a:gd name="T44" fmla="*/ 167 w 354"/>
                <a:gd name="T45" fmla="*/ 49 h 370"/>
                <a:gd name="T46" fmla="*/ 207 w 354"/>
                <a:gd name="T47" fmla="*/ 67 h 370"/>
                <a:gd name="T48" fmla="*/ 220 w 354"/>
                <a:gd name="T49" fmla="*/ 80 h 370"/>
                <a:gd name="T50" fmla="*/ 243 w 354"/>
                <a:gd name="T51" fmla="*/ 87 h 370"/>
                <a:gd name="T52" fmla="*/ 255 w 354"/>
                <a:gd name="T53" fmla="*/ 95 h 370"/>
                <a:gd name="T54" fmla="*/ 271 w 354"/>
                <a:gd name="T55" fmla="*/ 106 h 370"/>
                <a:gd name="T56" fmla="*/ 272 w 354"/>
                <a:gd name="T57" fmla="*/ 113 h 370"/>
                <a:gd name="T58" fmla="*/ 293 w 354"/>
                <a:gd name="T59" fmla="*/ 126 h 370"/>
                <a:gd name="T60" fmla="*/ 303 w 354"/>
                <a:gd name="T61" fmla="*/ 137 h 370"/>
                <a:gd name="T62" fmla="*/ 310 w 354"/>
                <a:gd name="T63" fmla="*/ 146 h 370"/>
                <a:gd name="T64" fmla="*/ 327 w 354"/>
                <a:gd name="T65" fmla="*/ 187 h 370"/>
                <a:gd name="T66" fmla="*/ 270 w 354"/>
                <a:gd name="T67" fmla="*/ 320 h 370"/>
                <a:gd name="T68" fmla="*/ 209 w 354"/>
                <a:gd name="T69" fmla="*/ 351 h 370"/>
                <a:gd name="T70" fmla="*/ 131 w 354"/>
                <a:gd name="T71" fmla="*/ 349 h 370"/>
                <a:gd name="T72" fmla="*/ 92 w 354"/>
                <a:gd name="T73" fmla="*/ 333 h 370"/>
                <a:gd name="T74" fmla="*/ 50 w 354"/>
                <a:gd name="T75" fmla="*/ 289 h 370"/>
                <a:gd name="T76" fmla="*/ 65 w 354"/>
                <a:gd name="T77" fmla="*/ 127 h 370"/>
                <a:gd name="T78" fmla="*/ 86 w 354"/>
                <a:gd name="T79" fmla="*/ 21 h 370"/>
                <a:gd name="T80" fmla="*/ 251 w 354"/>
                <a:gd name="T81" fmla="*/ 37 h 370"/>
                <a:gd name="T82" fmla="*/ 254 w 354"/>
                <a:gd name="T83" fmla="*/ 34 h 370"/>
                <a:gd name="T84" fmla="*/ 258 w 354"/>
                <a:gd name="T85" fmla="*/ 34 h 370"/>
                <a:gd name="T86" fmla="*/ 260 w 354"/>
                <a:gd name="T87" fmla="*/ 35 h 370"/>
                <a:gd name="T88" fmla="*/ 261 w 354"/>
                <a:gd name="T89" fmla="*/ 38 h 370"/>
                <a:gd name="T90" fmla="*/ 261 w 354"/>
                <a:gd name="T91" fmla="*/ 51 h 370"/>
                <a:gd name="T92" fmla="*/ 234 w 354"/>
                <a:gd name="T93" fmla="*/ 66 h 370"/>
                <a:gd name="T94" fmla="*/ 250 w 354"/>
                <a:gd name="T95" fmla="*/ 37 h 370"/>
                <a:gd name="T96" fmla="*/ 289 w 354"/>
                <a:gd name="T97" fmla="*/ 10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370">
                  <a:moveTo>
                    <a:pt x="67" y="335"/>
                  </a:moveTo>
                  <a:cubicBezTo>
                    <a:pt x="74" y="341"/>
                    <a:pt x="81" y="346"/>
                    <a:pt x="89" y="350"/>
                  </a:cubicBezTo>
                  <a:cubicBezTo>
                    <a:pt x="100" y="355"/>
                    <a:pt x="112" y="360"/>
                    <a:pt x="125" y="363"/>
                  </a:cubicBezTo>
                  <a:cubicBezTo>
                    <a:pt x="140" y="367"/>
                    <a:pt x="156" y="369"/>
                    <a:pt x="172" y="369"/>
                  </a:cubicBezTo>
                  <a:cubicBezTo>
                    <a:pt x="180" y="370"/>
                    <a:pt x="188" y="369"/>
                    <a:pt x="196" y="368"/>
                  </a:cubicBezTo>
                  <a:cubicBezTo>
                    <a:pt x="200" y="368"/>
                    <a:pt x="205" y="367"/>
                    <a:pt x="209" y="366"/>
                  </a:cubicBezTo>
                  <a:cubicBezTo>
                    <a:pt x="214" y="365"/>
                    <a:pt x="218" y="364"/>
                    <a:pt x="223" y="363"/>
                  </a:cubicBezTo>
                  <a:cubicBezTo>
                    <a:pt x="232" y="360"/>
                    <a:pt x="241" y="356"/>
                    <a:pt x="249" y="352"/>
                  </a:cubicBezTo>
                  <a:cubicBezTo>
                    <a:pt x="266" y="343"/>
                    <a:pt x="283" y="328"/>
                    <a:pt x="295" y="316"/>
                  </a:cubicBezTo>
                  <a:cubicBezTo>
                    <a:pt x="295" y="315"/>
                    <a:pt x="296" y="315"/>
                    <a:pt x="297" y="314"/>
                  </a:cubicBezTo>
                  <a:cubicBezTo>
                    <a:pt x="299" y="311"/>
                    <a:pt x="302" y="308"/>
                    <a:pt x="305" y="305"/>
                  </a:cubicBezTo>
                  <a:cubicBezTo>
                    <a:pt x="312" y="296"/>
                    <a:pt x="318" y="288"/>
                    <a:pt x="321" y="283"/>
                  </a:cubicBezTo>
                  <a:cubicBezTo>
                    <a:pt x="347" y="242"/>
                    <a:pt x="351" y="190"/>
                    <a:pt x="326" y="147"/>
                  </a:cubicBezTo>
                  <a:cubicBezTo>
                    <a:pt x="323" y="141"/>
                    <a:pt x="319" y="135"/>
                    <a:pt x="314" y="129"/>
                  </a:cubicBezTo>
                  <a:cubicBezTo>
                    <a:pt x="321" y="124"/>
                    <a:pt x="327" y="117"/>
                    <a:pt x="332" y="111"/>
                  </a:cubicBezTo>
                  <a:cubicBezTo>
                    <a:pt x="341" y="101"/>
                    <a:pt x="354" y="84"/>
                    <a:pt x="349" y="69"/>
                  </a:cubicBezTo>
                  <a:cubicBezTo>
                    <a:pt x="345" y="53"/>
                    <a:pt x="322" y="55"/>
                    <a:pt x="311" y="61"/>
                  </a:cubicBezTo>
                  <a:cubicBezTo>
                    <a:pt x="299" y="69"/>
                    <a:pt x="287" y="81"/>
                    <a:pt x="279" y="95"/>
                  </a:cubicBezTo>
                  <a:cubicBezTo>
                    <a:pt x="274" y="91"/>
                    <a:pt x="268" y="87"/>
                    <a:pt x="262" y="83"/>
                  </a:cubicBezTo>
                  <a:cubicBezTo>
                    <a:pt x="264" y="80"/>
                    <a:pt x="266" y="76"/>
                    <a:pt x="268" y="73"/>
                  </a:cubicBezTo>
                  <a:cubicBezTo>
                    <a:pt x="271" y="66"/>
                    <a:pt x="273" y="58"/>
                    <a:pt x="275" y="51"/>
                  </a:cubicBezTo>
                  <a:cubicBezTo>
                    <a:pt x="276" y="40"/>
                    <a:pt x="274" y="28"/>
                    <a:pt x="265" y="22"/>
                  </a:cubicBezTo>
                  <a:cubicBezTo>
                    <a:pt x="255" y="16"/>
                    <a:pt x="244" y="24"/>
                    <a:pt x="238" y="31"/>
                  </a:cubicBezTo>
                  <a:cubicBezTo>
                    <a:pt x="231" y="39"/>
                    <a:pt x="227" y="50"/>
                    <a:pt x="224" y="60"/>
                  </a:cubicBezTo>
                  <a:cubicBezTo>
                    <a:pt x="219" y="58"/>
                    <a:pt x="215" y="56"/>
                    <a:pt x="211" y="54"/>
                  </a:cubicBezTo>
                  <a:cubicBezTo>
                    <a:pt x="199" y="48"/>
                    <a:pt x="187" y="43"/>
                    <a:pt x="175" y="38"/>
                  </a:cubicBezTo>
                  <a:cubicBezTo>
                    <a:pt x="175" y="37"/>
                    <a:pt x="175" y="37"/>
                    <a:pt x="175" y="36"/>
                  </a:cubicBezTo>
                  <a:cubicBezTo>
                    <a:pt x="170" y="28"/>
                    <a:pt x="164" y="22"/>
                    <a:pt x="154" y="22"/>
                  </a:cubicBezTo>
                  <a:cubicBezTo>
                    <a:pt x="150" y="21"/>
                    <a:pt x="146" y="22"/>
                    <a:pt x="142" y="23"/>
                  </a:cubicBezTo>
                  <a:cubicBezTo>
                    <a:pt x="136" y="24"/>
                    <a:pt x="134" y="14"/>
                    <a:pt x="130" y="12"/>
                  </a:cubicBezTo>
                  <a:cubicBezTo>
                    <a:pt x="115" y="0"/>
                    <a:pt x="92" y="0"/>
                    <a:pt x="76" y="9"/>
                  </a:cubicBezTo>
                  <a:cubicBezTo>
                    <a:pt x="76" y="9"/>
                    <a:pt x="75" y="10"/>
                    <a:pt x="75" y="10"/>
                  </a:cubicBezTo>
                  <a:cubicBezTo>
                    <a:pt x="42" y="15"/>
                    <a:pt x="15" y="43"/>
                    <a:pt x="5" y="75"/>
                  </a:cubicBezTo>
                  <a:cubicBezTo>
                    <a:pt x="0" y="90"/>
                    <a:pt x="1" y="104"/>
                    <a:pt x="6" y="117"/>
                  </a:cubicBezTo>
                  <a:cubicBezTo>
                    <a:pt x="6" y="117"/>
                    <a:pt x="6" y="118"/>
                    <a:pt x="6" y="119"/>
                  </a:cubicBezTo>
                  <a:cubicBezTo>
                    <a:pt x="7" y="136"/>
                    <a:pt x="9" y="152"/>
                    <a:pt x="26" y="159"/>
                  </a:cubicBezTo>
                  <a:cubicBezTo>
                    <a:pt x="38" y="164"/>
                    <a:pt x="44" y="171"/>
                    <a:pt x="50" y="182"/>
                  </a:cubicBezTo>
                  <a:cubicBezTo>
                    <a:pt x="53" y="187"/>
                    <a:pt x="57" y="191"/>
                    <a:pt x="61" y="193"/>
                  </a:cubicBezTo>
                  <a:cubicBezTo>
                    <a:pt x="55" y="201"/>
                    <a:pt x="47" y="210"/>
                    <a:pt x="42" y="221"/>
                  </a:cubicBezTo>
                  <a:cubicBezTo>
                    <a:pt x="40" y="224"/>
                    <a:pt x="38" y="228"/>
                    <a:pt x="37" y="232"/>
                  </a:cubicBezTo>
                  <a:cubicBezTo>
                    <a:pt x="34" y="238"/>
                    <a:pt x="32" y="245"/>
                    <a:pt x="31" y="252"/>
                  </a:cubicBezTo>
                  <a:cubicBezTo>
                    <a:pt x="31" y="254"/>
                    <a:pt x="31" y="257"/>
                    <a:pt x="31" y="260"/>
                  </a:cubicBezTo>
                  <a:cubicBezTo>
                    <a:pt x="30" y="269"/>
                    <a:pt x="31" y="277"/>
                    <a:pt x="33" y="286"/>
                  </a:cubicBezTo>
                  <a:cubicBezTo>
                    <a:pt x="33" y="287"/>
                    <a:pt x="34" y="289"/>
                    <a:pt x="34" y="290"/>
                  </a:cubicBezTo>
                  <a:cubicBezTo>
                    <a:pt x="38" y="301"/>
                    <a:pt x="43" y="311"/>
                    <a:pt x="52" y="321"/>
                  </a:cubicBezTo>
                  <a:cubicBezTo>
                    <a:pt x="53" y="322"/>
                    <a:pt x="54" y="324"/>
                    <a:pt x="56" y="325"/>
                  </a:cubicBezTo>
                  <a:cubicBezTo>
                    <a:pt x="59" y="329"/>
                    <a:pt x="63" y="332"/>
                    <a:pt x="67" y="335"/>
                  </a:cubicBezTo>
                  <a:close/>
                  <a:moveTo>
                    <a:pt x="50" y="289"/>
                  </a:moveTo>
                  <a:cubicBezTo>
                    <a:pt x="49" y="286"/>
                    <a:pt x="48" y="283"/>
                    <a:pt x="47" y="280"/>
                  </a:cubicBezTo>
                  <a:cubicBezTo>
                    <a:pt x="45" y="274"/>
                    <a:pt x="45" y="268"/>
                    <a:pt x="45" y="262"/>
                  </a:cubicBezTo>
                  <a:cubicBezTo>
                    <a:pt x="46" y="258"/>
                    <a:pt x="46" y="254"/>
                    <a:pt x="47" y="250"/>
                  </a:cubicBezTo>
                  <a:cubicBezTo>
                    <a:pt x="48" y="246"/>
                    <a:pt x="49" y="242"/>
                    <a:pt x="50" y="238"/>
                  </a:cubicBezTo>
                  <a:cubicBezTo>
                    <a:pt x="52" y="234"/>
                    <a:pt x="54" y="230"/>
                    <a:pt x="56" y="226"/>
                  </a:cubicBezTo>
                  <a:cubicBezTo>
                    <a:pt x="61" y="215"/>
                    <a:pt x="70" y="205"/>
                    <a:pt x="77" y="198"/>
                  </a:cubicBezTo>
                  <a:cubicBezTo>
                    <a:pt x="79" y="199"/>
                    <a:pt x="81" y="199"/>
                    <a:pt x="83" y="199"/>
                  </a:cubicBezTo>
                  <a:cubicBezTo>
                    <a:pt x="91" y="201"/>
                    <a:pt x="93" y="188"/>
                    <a:pt x="86" y="185"/>
                  </a:cubicBezTo>
                  <a:cubicBezTo>
                    <a:pt x="87" y="178"/>
                    <a:pt x="77" y="172"/>
                    <a:pt x="73" y="179"/>
                  </a:cubicBezTo>
                  <a:cubicBezTo>
                    <a:pt x="72" y="180"/>
                    <a:pt x="72" y="180"/>
                    <a:pt x="71" y="181"/>
                  </a:cubicBezTo>
                  <a:cubicBezTo>
                    <a:pt x="66" y="178"/>
                    <a:pt x="62" y="174"/>
                    <a:pt x="58" y="166"/>
                  </a:cubicBezTo>
                  <a:cubicBezTo>
                    <a:pt x="54" y="159"/>
                    <a:pt x="49" y="154"/>
                    <a:pt x="41" y="150"/>
                  </a:cubicBezTo>
                  <a:cubicBezTo>
                    <a:pt x="36" y="147"/>
                    <a:pt x="31" y="146"/>
                    <a:pt x="26" y="144"/>
                  </a:cubicBezTo>
                  <a:cubicBezTo>
                    <a:pt x="23" y="142"/>
                    <a:pt x="21" y="138"/>
                    <a:pt x="20" y="133"/>
                  </a:cubicBezTo>
                  <a:cubicBezTo>
                    <a:pt x="27" y="138"/>
                    <a:pt x="34" y="142"/>
                    <a:pt x="34" y="142"/>
                  </a:cubicBezTo>
                  <a:cubicBezTo>
                    <a:pt x="41" y="144"/>
                    <a:pt x="48" y="145"/>
                    <a:pt x="57" y="143"/>
                  </a:cubicBezTo>
                  <a:cubicBezTo>
                    <a:pt x="107" y="137"/>
                    <a:pt x="152" y="50"/>
                    <a:pt x="106" y="17"/>
                  </a:cubicBezTo>
                  <a:cubicBezTo>
                    <a:pt x="107" y="17"/>
                    <a:pt x="108" y="17"/>
                    <a:pt x="108" y="17"/>
                  </a:cubicBezTo>
                  <a:cubicBezTo>
                    <a:pt x="119" y="19"/>
                    <a:pt x="122" y="27"/>
                    <a:pt x="128" y="33"/>
                  </a:cubicBezTo>
                  <a:cubicBezTo>
                    <a:pt x="139" y="44"/>
                    <a:pt x="153" y="31"/>
                    <a:pt x="162" y="45"/>
                  </a:cubicBezTo>
                  <a:cubicBezTo>
                    <a:pt x="163" y="48"/>
                    <a:pt x="165" y="49"/>
                    <a:pt x="167" y="49"/>
                  </a:cubicBezTo>
                  <a:cubicBezTo>
                    <a:pt x="177" y="53"/>
                    <a:pt x="186" y="57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9" y="63"/>
                    <a:pt x="203" y="65"/>
                    <a:pt x="207" y="67"/>
                  </a:cubicBezTo>
                  <a:cubicBezTo>
                    <a:pt x="210" y="69"/>
                    <a:pt x="214" y="70"/>
                    <a:pt x="217" y="72"/>
                  </a:cubicBezTo>
                  <a:cubicBezTo>
                    <a:pt x="219" y="73"/>
                    <a:pt x="220" y="74"/>
                    <a:pt x="221" y="74"/>
                  </a:cubicBezTo>
                  <a:cubicBezTo>
                    <a:pt x="221" y="76"/>
                    <a:pt x="220" y="78"/>
                    <a:pt x="220" y="80"/>
                  </a:cubicBezTo>
                  <a:cubicBezTo>
                    <a:pt x="219" y="87"/>
                    <a:pt x="229" y="89"/>
                    <a:pt x="230" y="82"/>
                  </a:cubicBezTo>
                  <a:cubicBezTo>
                    <a:pt x="231" y="81"/>
                    <a:pt x="231" y="81"/>
                    <a:pt x="231" y="80"/>
                  </a:cubicBezTo>
                  <a:cubicBezTo>
                    <a:pt x="235" y="82"/>
                    <a:pt x="239" y="85"/>
                    <a:pt x="243" y="87"/>
                  </a:cubicBezTo>
                  <a:cubicBezTo>
                    <a:pt x="242" y="89"/>
                    <a:pt x="241" y="90"/>
                    <a:pt x="240" y="92"/>
                  </a:cubicBezTo>
                  <a:cubicBezTo>
                    <a:pt x="238" y="98"/>
                    <a:pt x="245" y="105"/>
                    <a:pt x="250" y="100"/>
                  </a:cubicBezTo>
                  <a:cubicBezTo>
                    <a:pt x="252" y="99"/>
                    <a:pt x="254" y="97"/>
                    <a:pt x="255" y="95"/>
                  </a:cubicBezTo>
                  <a:cubicBezTo>
                    <a:pt x="256" y="95"/>
                    <a:pt x="257" y="96"/>
                    <a:pt x="258" y="97"/>
                  </a:cubicBezTo>
                  <a:cubicBezTo>
                    <a:pt x="258" y="97"/>
                    <a:pt x="258" y="97"/>
                    <a:pt x="259" y="97"/>
                  </a:cubicBezTo>
                  <a:cubicBezTo>
                    <a:pt x="263" y="100"/>
                    <a:pt x="267" y="103"/>
                    <a:pt x="271" y="106"/>
                  </a:cubicBezTo>
                  <a:cubicBezTo>
                    <a:pt x="271" y="106"/>
                    <a:pt x="271" y="107"/>
                    <a:pt x="272" y="107"/>
                  </a:cubicBezTo>
                  <a:cubicBezTo>
                    <a:pt x="272" y="107"/>
                    <a:pt x="273" y="108"/>
                    <a:pt x="273" y="108"/>
                  </a:cubicBezTo>
                  <a:cubicBezTo>
                    <a:pt x="273" y="110"/>
                    <a:pt x="272" y="111"/>
                    <a:pt x="272" y="113"/>
                  </a:cubicBezTo>
                  <a:cubicBezTo>
                    <a:pt x="271" y="118"/>
                    <a:pt x="279" y="121"/>
                    <a:pt x="282" y="116"/>
                  </a:cubicBezTo>
                  <a:cubicBezTo>
                    <a:pt x="282" y="116"/>
                    <a:pt x="282" y="116"/>
                    <a:pt x="282" y="115"/>
                  </a:cubicBezTo>
                  <a:cubicBezTo>
                    <a:pt x="286" y="119"/>
                    <a:pt x="289" y="123"/>
                    <a:pt x="293" y="126"/>
                  </a:cubicBezTo>
                  <a:cubicBezTo>
                    <a:pt x="292" y="127"/>
                    <a:pt x="291" y="128"/>
                    <a:pt x="290" y="128"/>
                  </a:cubicBezTo>
                  <a:cubicBezTo>
                    <a:pt x="284" y="131"/>
                    <a:pt x="288" y="141"/>
                    <a:pt x="294" y="140"/>
                  </a:cubicBezTo>
                  <a:cubicBezTo>
                    <a:pt x="297" y="140"/>
                    <a:pt x="300" y="139"/>
                    <a:pt x="303" y="137"/>
                  </a:cubicBezTo>
                  <a:cubicBezTo>
                    <a:pt x="304" y="138"/>
                    <a:pt x="304" y="139"/>
                    <a:pt x="305" y="140"/>
                  </a:cubicBezTo>
                  <a:cubicBezTo>
                    <a:pt x="305" y="140"/>
                    <a:pt x="305" y="140"/>
                    <a:pt x="305" y="141"/>
                  </a:cubicBezTo>
                  <a:cubicBezTo>
                    <a:pt x="307" y="142"/>
                    <a:pt x="308" y="144"/>
                    <a:pt x="310" y="146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2" y="149"/>
                    <a:pt x="313" y="151"/>
                    <a:pt x="314" y="153"/>
                  </a:cubicBezTo>
                  <a:cubicBezTo>
                    <a:pt x="320" y="164"/>
                    <a:pt x="325" y="175"/>
                    <a:pt x="327" y="187"/>
                  </a:cubicBezTo>
                  <a:cubicBezTo>
                    <a:pt x="335" y="220"/>
                    <a:pt x="325" y="254"/>
                    <a:pt x="305" y="280"/>
                  </a:cubicBezTo>
                  <a:cubicBezTo>
                    <a:pt x="305" y="282"/>
                    <a:pt x="304" y="283"/>
                    <a:pt x="303" y="284"/>
                  </a:cubicBezTo>
                  <a:cubicBezTo>
                    <a:pt x="297" y="292"/>
                    <a:pt x="285" y="308"/>
                    <a:pt x="270" y="320"/>
                  </a:cubicBezTo>
                  <a:cubicBezTo>
                    <a:pt x="262" y="327"/>
                    <a:pt x="252" y="334"/>
                    <a:pt x="242" y="340"/>
                  </a:cubicBezTo>
                  <a:cubicBezTo>
                    <a:pt x="239" y="341"/>
                    <a:pt x="237" y="342"/>
                    <a:pt x="234" y="343"/>
                  </a:cubicBezTo>
                  <a:cubicBezTo>
                    <a:pt x="226" y="347"/>
                    <a:pt x="218" y="349"/>
                    <a:pt x="209" y="351"/>
                  </a:cubicBezTo>
                  <a:cubicBezTo>
                    <a:pt x="207" y="351"/>
                    <a:pt x="206" y="352"/>
                    <a:pt x="204" y="352"/>
                  </a:cubicBezTo>
                  <a:cubicBezTo>
                    <a:pt x="193" y="354"/>
                    <a:pt x="183" y="355"/>
                    <a:pt x="172" y="355"/>
                  </a:cubicBezTo>
                  <a:cubicBezTo>
                    <a:pt x="158" y="354"/>
                    <a:pt x="144" y="352"/>
                    <a:pt x="131" y="349"/>
                  </a:cubicBezTo>
                  <a:cubicBezTo>
                    <a:pt x="130" y="349"/>
                    <a:pt x="129" y="348"/>
                    <a:pt x="128" y="348"/>
                  </a:cubicBezTo>
                  <a:cubicBezTo>
                    <a:pt x="117" y="345"/>
                    <a:pt x="107" y="341"/>
                    <a:pt x="97" y="336"/>
                  </a:cubicBezTo>
                  <a:cubicBezTo>
                    <a:pt x="95" y="335"/>
                    <a:pt x="93" y="334"/>
                    <a:pt x="92" y="333"/>
                  </a:cubicBezTo>
                  <a:cubicBezTo>
                    <a:pt x="82" y="328"/>
                    <a:pt x="73" y="321"/>
                    <a:pt x="65" y="313"/>
                  </a:cubicBezTo>
                  <a:cubicBezTo>
                    <a:pt x="64" y="311"/>
                    <a:pt x="62" y="309"/>
                    <a:pt x="60" y="307"/>
                  </a:cubicBezTo>
                  <a:cubicBezTo>
                    <a:pt x="56" y="301"/>
                    <a:pt x="53" y="296"/>
                    <a:pt x="50" y="289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2"/>
                    <a:pt x="87" y="22"/>
                  </a:cubicBezTo>
                  <a:cubicBezTo>
                    <a:pt x="132" y="47"/>
                    <a:pt x="103" y="110"/>
                    <a:pt x="65" y="127"/>
                  </a:cubicBezTo>
                  <a:cubicBezTo>
                    <a:pt x="53" y="132"/>
                    <a:pt x="42" y="131"/>
                    <a:pt x="31" y="126"/>
                  </a:cubicBezTo>
                  <a:cubicBezTo>
                    <a:pt x="12" y="117"/>
                    <a:pt x="13" y="92"/>
                    <a:pt x="18" y="76"/>
                  </a:cubicBezTo>
                  <a:cubicBezTo>
                    <a:pt x="28" y="47"/>
                    <a:pt x="55" y="24"/>
                    <a:pt x="86" y="21"/>
                  </a:cubicBezTo>
                  <a:close/>
                  <a:moveTo>
                    <a:pt x="250" y="37"/>
                  </a:moveTo>
                  <a:cubicBezTo>
                    <a:pt x="250" y="37"/>
                    <a:pt x="250" y="37"/>
                    <a:pt x="250" y="37"/>
                  </a:cubicBezTo>
                  <a:cubicBezTo>
                    <a:pt x="250" y="37"/>
                    <a:pt x="251" y="37"/>
                    <a:pt x="251" y="37"/>
                  </a:cubicBezTo>
                  <a:cubicBezTo>
                    <a:pt x="252" y="36"/>
                    <a:pt x="252" y="35"/>
                    <a:pt x="253" y="35"/>
                  </a:cubicBezTo>
                  <a:cubicBezTo>
                    <a:pt x="254" y="35"/>
                    <a:pt x="254" y="34"/>
                    <a:pt x="254" y="34"/>
                  </a:cubicBezTo>
                  <a:cubicBezTo>
                    <a:pt x="254" y="34"/>
                    <a:pt x="254" y="34"/>
                    <a:pt x="254" y="34"/>
                  </a:cubicBezTo>
                  <a:cubicBezTo>
                    <a:pt x="255" y="34"/>
                    <a:pt x="256" y="34"/>
                    <a:pt x="256" y="34"/>
                  </a:cubicBezTo>
                  <a:cubicBezTo>
                    <a:pt x="256" y="34"/>
                    <a:pt x="257" y="34"/>
                    <a:pt x="257" y="34"/>
                  </a:cubicBezTo>
                  <a:cubicBezTo>
                    <a:pt x="257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9" y="34"/>
                  </a:cubicBezTo>
                  <a:cubicBezTo>
                    <a:pt x="259" y="35"/>
                    <a:pt x="259" y="35"/>
                    <a:pt x="260" y="35"/>
                  </a:cubicBezTo>
                  <a:cubicBezTo>
                    <a:pt x="260" y="35"/>
                    <a:pt x="260" y="36"/>
                    <a:pt x="260" y="3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37"/>
                    <a:pt x="261" y="38"/>
                    <a:pt x="261" y="38"/>
                  </a:cubicBezTo>
                  <a:cubicBezTo>
                    <a:pt x="261" y="38"/>
                    <a:pt x="261" y="40"/>
                    <a:pt x="261" y="40"/>
                  </a:cubicBezTo>
                  <a:cubicBezTo>
                    <a:pt x="261" y="41"/>
                    <a:pt x="261" y="42"/>
                    <a:pt x="261" y="44"/>
                  </a:cubicBezTo>
                  <a:cubicBezTo>
                    <a:pt x="261" y="45"/>
                    <a:pt x="261" y="48"/>
                    <a:pt x="261" y="51"/>
                  </a:cubicBezTo>
                  <a:cubicBezTo>
                    <a:pt x="260" y="57"/>
                    <a:pt x="257" y="63"/>
                    <a:pt x="255" y="68"/>
                  </a:cubicBezTo>
                  <a:cubicBezTo>
                    <a:pt x="253" y="71"/>
                    <a:pt x="252" y="73"/>
                    <a:pt x="251" y="76"/>
                  </a:cubicBezTo>
                  <a:cubicBezTo>
                    <a:pt x="245" y="72"/>
                    <a:pt x="240" y="69"/>
                    <a:pt x="234" y="66"/>
                  </a:cubicBezTo>
                  <a:cubicBezTo>
                    <a:pt x="237" y="57"/>
                    <a:pt x="241" y="48"/>
                    <a:pt x="247" y="41"/>
                  </a:cubicBezTo>
                  <a:cubicBezTo>
                    <a:pt x="248" y="40"/>
                    <a:pt x="248" y="39"/>
                    <a:pt x="249" y="38"/>
                  </a:cubicBezTo>
                  <a:cubicBezTo>
                    <a:pt x="250" y="38"/>
                    <a:pt x="250" y="37"/>
                    <a:pt x="250" y="37"/>
                  </a:cubicBezTo>
                  <a:close/>
                  <a:moveTo>
                    <a:pt x="337" y="79"/>
                  </a:moveTo>
                  <a:cubicBezTo>
                    <a:pt x="333" y="94"/>
                    <a:pt x="319" y="108"/>
                    <a:pt x="305" y="118"/>
                  </a:cubicBezTo>
                  <a:cubicBezTo>
                    <a:pt x="300" y="113"/>
                    <a:pt x="294" y="108"/>
                    <a:pt x="289" y="103"/>
                  </a:cubicBezTo>
                  <a:cubicBezTo>
                    <a:pt x="293" y="95"/>
                    <a:pt x="299" y="88"/>
                    <a:pt x="306" y="81"/>
                  </a:cubicBezTo>
                  <a:cubicBezTo>
                    <a:pt x="312" y="76"/>
                    <a:pt x="340" y="60"/>
                    <a:pt x="337" y="7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95"/>
            <p:cNvSpPr>
              <a:spLocks/>
            </p:cNvSpPr>
            <p:nvPr/>
          </p:nvSpPr>
          <p:spPr bwMode="auto">
            <a:xfrm>
              <a:off x="-34083625" y="9269956"/>
              <a:ext cx="104775" cy="95250"/>
            </a:xfrm>
            <a:custGeom>
              <a:avLst/>
              <a:gdLst>
                <a:gd name="T0" fmla="*/ 19 w 33"/>
                <a:gd name="T1" fmla="*/ 28 h 30"/>
                <a:gd name="T2" fmla="*/ 21 w 33"/>
                <a:gd name="T3" fmla="*/ 4 h 30"/>
                <a:gd name="T4" fmla="*/ 19 w 33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0">
                  <a:moveTo>
                    <a:pt x="19" y="28"/>
                  </a:moveTo>
                  <a:cubicBezTo>
                    <a:pt x="31" y="27"/>
                    <a:pt x="33" y="8"/>
                    <a:pt x="21" y="4"/>
                  </a:cubicBezTo>
                  <a:cubicBezTo>
                    <a:pt x="6" y="0"/>
                    <a:pt x="0" y="30"/>
                    <a:pt x="19" y="28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96"/>
            <p:cNvSpPr>
              <a:spLocks/>
            </p:cNvSpPr>
            <p:nvPr/>
          </p:nvSpPr>
          <p:spPr bwMode="auto">
            <a:xfrm>
              <a:off x="-34186813" y="9222331"/>
              <a:ext cx="103187" cy="95250"/>
            </a:xfrm>
            <a:custGeom>
              <a:avLst/>
              <a:gdLst>
                <a:gd name="T0" fmla="*/ 19 w 32"/>
                <a:gd name="T1" fmla="*/ 29 h 30"/>
                <a:gd name="T2" fmla="*/ 21 w 32"/>
                <a:gd name="T3" fmla="*/ 5 h 30"/>
                <a:gd name="T4" fmla="*/ 19 w 32"/>
                <a:gd name="T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0">
                  <a:moveTo>
                    <a:pt x="19" y="29"/>
                  </a:moveTo>
                  <a:cubicBezTo>
                    <a:pt x="31" y="28"/>
                    <a:pt x="32" y="8"/>
                    <a:pt x="21" y="5"/>
                  </a:cubicBezTo>
                  <a:cubicBezTo>
                    <a:pt x="5" y="0"/>
                    <a:pt x="0" y="30"/>
                    <a:pt x="19" y="29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97"/>
            <p:cNvSpPr>
              <a:spLocks/>
            </p:cNvSpPr>
            <p:nvPr/>
          </p:nvSpPr>
          <p:spPr bwMode="auto">
            <a:xfrm>
              <a:off x="-33596263" y="9693818"/>
              <a:ext cx="298450" cy="357188"/>
            </a:xfrm>
            <a:custGeom>
              <a:avLst/>
              <a:gdLst>
                <a:gd name="T0" fmla="*/ 24 w 94"/>
                <a:gd name="T1" fmla="*/ 9 h 112"/>
                <a:gd name="T2" fmla="*/ 3 w 94"/>
                <a:gd name="T3" fmla="*/ 57 h 112"/>
                <a:gd name="T4" fmla="*/ 11 w 94"/>
                <a:gd name="T5" fmla="*/ 76 h 112"/>
                <a:gd name="T6" fmla="*/ 87 w 94"/>
                <a:gd name="T7" fmla="*/ 36 h 112"/>
                <a:gd name="T8" fmla="*/ 76 w 94"/>
                <a:gd name="T9" fmla="*/ 16 h 112"/>
                <a:gd name="T10" fmla="*/ 24 w 94"/>
                <a:gd name="T11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2">
                  <a:moveTo>
                    <a:pt x="24" y="9"/>
                  </a:moveTo>
                  <a:cubicBezTo>
                    <a:pt x="7" y="19"/>
                    <a:pt x="0" y="38"/>
                    <a:pt x="3" y="57"/>
                  </a:cubicBezTo>
                  <a:cubicBezTo>
                    <a:pt x="4" y="64"/>
                    <a:pt x="7" y="71"/>
                    <a:pt x="11" y="76"/>
                  </a:cubicBezTo>
                  <a:cubicBezTo>
                    <a:pt x="37" y="112"/>
                    <a:pt x="94" y="73"/>
                    <a:pt x="87" y="36"/>
                  </a:cubicBezTo>
                  <a:cubicBezTo>
                    <a:pt x="86" y="29"/>
                    <a:pt x="82" y="22"/>
                    <a:pt x="76" y="16"/>
                  </a:cubicBezTo>
                  <a:cubicBezTo>
                    <a:pt x="62" y="2"/>
                    <a:pt x="42" y="0"/>
                    <a:pt x="24" y="9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98"/>
            <p:cNvSpPr>
              <a:spLocks noEditPoints="1"/>
            </p:cNvSpPr>
            <p:nvPr/>
          </p:nvSpPr>
          <p:spPr bwMode="auto">
            <a:xfrm>
              <a:off x="-33623250" y="9446168"/>
              <a:ext cx="134937" cy="123825"/>
            </a:xfrm>
            <a:custGeom>
              <a:avLst/>
              <a:gdLst>
                <a:gd name="T0" fmla="*/ 10 w 42"/>
                <a:gd name="T1" fmla="*/ 37 h 39"/>
                <a:gd name="T2" fmla="*/ 41 w 42"/>
                <a:gd name="T3" fmla="*/ 22 h 39"/>
                <a:gd name="T4" fmla="*/ 23 w 42"/>
                <a:gd name="T5" fmla="*/ 2 h 39"/>
                <a:gd name="T6" fmla="*/ 6 w 42"/>
                <a:gd name="T7" fmla="*/ 15 h 39"/>
                <a:gd name="T8" fmla="*/ 10 w 42"/>
                <a:gd name="T9" fmla="*/ 37 h 39"/>
                <a:gd name="T10" fmla="*/ 20 w 42"/>
                <a:gd name="T11" fmla="*/ 11 h 39"/>
                <a:gd name="T12" fmla="*/ 39 w 42"/>
                <a:gd name="T13" fmla="*/ 19 h 39"/>
                <a:gd name="T14" fmla="*/ 23 w 42"/>
                <a:gd name="T15" fmla="*/ 30 h 39"/>
                <a:gd name="T16" fmla="*/ 20 w 4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10" y="37"/>
                  </a:moveTo>
                  <a:cubicBezTo>
                    <a:pt x="21" y="39"/>
                    <a:pt x="40" y="35"/>
                    <a:pt x="41" y="22"/>
                  </a:cubicBezTo>
                  <a:cubicBezTo>
                    <a:pt x="42" y="10"/>
                    <a:pt x="33" y="5"/>
                    <a:pt x="23" y="2"/>
                  </a:cubicBezTo>
                  <a:cubicBezTo>
                    <a:pt x="15" y="0"/>
                    <a:pt x="9" y="8"/>
                    <a:pt x="6" y="15"/>
                  </a:cubicBezTo>
                  <a:cubicBezTo>
                    <a:pt x="3" y="22"/>
                    <a:pt x="0" y="35"/>
                    <a:pt x="10" y="37"/>
                  </a:cubicBezTo>
                  <a:close/>
                  <a:moveTo>
                    <a:pt x="20" y="11"/>
                  </a:moveTo>
                  <a:cubicBezTo>
                    <a:pt x="27" y="6"/>
                    <a:pt x="39" y="10"/>
                    <a:pt x="39" y="19"/>
                  </a:cubicBezTo>
                  <a:cubicBezTo>
                    <a:pt x="39" y="26"/>
                    <a:pt x="30" y="33"/>
                    <a:pt x="23" y="30"/>
                  </a:cubicBezTo>
                  <a:cubicBezTo>
                    <a:pt x="14" y="27"/>
                    <a:pt x="14" y="17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99"/>
            <p:cNvSpPr>
              <a:spLocks noEditPoints="1"/>
            </p:cNvSpPr>
            <p:nvPr/>
          </p:nvSpPr>
          <p:spPr bwMode="auto">
            <a:xfrm>
              <a:off x="-33807400" y="9289006"/>
              <a:ext cx="136525" cy="134938"/>
            </a:xfrm>
            <a:custGeom>
              <a:avLst/>
              <a:gdLst>
                <a:gd name="T0" fmla="*/ 38 w 43"/>
                <a:gd name="T1" fmla="*/ 28 h 42"/>
                <a:gd name="T2" fmla="*/ 28 w 43"/>
                <a:gd name="T3" fmla="*/ 0 h 42"/>
                <a:gd name="T4" fmla="*/ 5 w 43"/>
                <a:gd name="T5" fmla="*/ 14 h 42"/>
                <a:gd name="T6" fmla="*/ 6 w 43"/>
                <a:gd name="T7" fmla="*/ 34 h 42"/>
                <a:gd name="T8" fmla="*/ 38 w 43"/>
                <a:gd name="T9" fmla="*/ 28 h 42"/>
                <a:gd name="T10" fmla="*/ 19 w 43"/>
                <a:gd name="T11" fmla="*/ 14 h 42"/>
                <a:gd name="T12" fmla="*/ 38 w 43"/>
                <a:gd name="T13" fmla="*/ 22 h 42"/>
                <a:gd name="T14" fmla="*/ 22 w 43"/>
                <a:gd name="T15" fmla="*/ 33 h 42"/>
                <a:gd name="T16" fmla="*/ 19 w 43"/>
                <a:gd name="T1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2">
                  <a:moveTo>
                    <a:pt x="38" y="28"/>
                  </a:moveTo>
                  <a:cubicBezTo>
                    <a:pt x="43" y="18"/>
                    <a:pt x="42" y="0"/>
                    <a:pt x="28" y="0"/>
                  </a:cubicBezTo>
                  <a:cubicBezTo>
                    <a:pt x="20" y="0"/>
                    <a:pt x="8" y="7"/>
                    <a:pt x="5" y="14"/>
                  </a:cubicBezTo>
                  <a:cubicBezTo>
                    <a:pt x="2" y="20"/>
                    <a:pt x="0" y="29"/>
                    <a:pt x="6" y="34"/>
                  </a:cubicBezTo>
                  <a:cubicBezTo>
                    <a:pt x="16" y="42"/>
                    <a:pt x="33" y="38"/>
                    <a:pt x="38" y="28"/>
                  </a:cubicBezTo>
                  <a:close/>
                  <a:moveTo>
                    <a:pt x="19" y="14"/>
                  </a:moveTo>
                  <a:cubicBezTo>
                    <a:pt x="26" y="9"/>
                    <a:pt x="38" y="13"/>
                    <a:pt x="38" y="22"/>
                  </a:cubicBezTo>
                  <a:cubicBezTo>
                    <a:pt x="38" y="29"/>
                    <a:pt x="29" y="36"/>
                    <a:pt x="22" y="33"/>
                  </a:cubicBezTo>
                  <a:cubicBezTo>
                    <a:pt x="13" y="30"/>
                    <a:pt x="12" y="20"/>
                    <a:pt x="1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300"/>
            <p:cNvSpPr>
              <a:spLocks/>
            </p:cNvSpPr>
            <p:nvPr/>
          </p:nvSpPr>
          <p:spPr bwMode="auto">
            <a:xfrm>
              <a:off x="-33577213" y="9465218"/>
              <a:ext cx="79375" cy="85725"/>
            </a:xfrm>
            <a:custGeom>
              <a:avLst/>
              <a:gdLst>
                <a:gd name="T0" fmla="*/ 9 w 25"/>
                <a:gd name="T1" fmla="*/ 24 h 27"/>
                <a:gd name="T2" fmla="*/ 25 w 25"/>
                <a:gd name="T3" fmla="*/ 13 h 27"/>
                <a:gd name="T4" fmla="*/ 6 w 25"/>
                <a:gd name="T5" fmla="*/ 5 h 27"/>
                <a:gd name="T6" fmla="*/ 9 w 25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9" y="24"/>
                  </a:moveTo>
                  <a:cubicBezTo>
                    <a:pt x="16" y="27"/>
                    <a:pt x="25" y="20"/>
                    <a:pt x="25" y="13"/>
                  </a:cubicBezTo>
                  <a:cubicBezTo>
                    <a:pt x="25" y="4"/>
                    <a:pt x="13" y="0"/>
                    <a:pt x="6" y="5"/>
                  </a:cubicBezTo>
                  <a:cubicBezTo>
                    <a:pt x="0" y="11"/>
                    <a:pt x="0" y="21"/>
                    <a:pt x="9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01"/>
            <p:cNvSpPr>
              <a:spLocks/>
            </p:cNvSpPr>
            <p:nvPr/>
          </p:nvSpPr>
          <p:spPr bwMode="auto">
            <a:xfrm>
              <a:off x="-33769300" y="9317581"/>
              <a:ext cx="82550" cy="87313"/>
            </a:xfrm>
            <a:custGeom>
              <a:avLst/>
              <a:gdLst>
                <a:gd name="T0" fmla="*/ 10 w 26"/>
                <a:gd name="T1" fmla="*/ 24 h 27"/>
                <a:gd name="T2" fmla="*/ 26 w 26"/>
                <a:gd name="T3" fmla="*/ 13 h 27"/>
                <a:gd name="T4" fmla="*/ 7 w 26"/>
                <a:gd name="T5" fmla="*/ 5 h 27"/>
                <a:gd name="T6" fmla="*/ 10 w 26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4"/>
                  </a:moveTo>
                  <a:cubicBezTo>
                    <a:pt x="17" y="27"/>
                    <a:pt x="26" y="20"/>
                    <a:pt x="26" y="13"/>
                  </a:cubicBezTo>
                  <a:cubicBezTo>
                    <a:pt x="26" y="4"/>
                    <a:pt x="14" y="0"/>
                    <a:pt x="7" y="5"/>
                  </a:cubicBezTo>
                  <a:cubicBezTo>
                    <a:pt x="0" y="11"/>
                    <a:pt x="1" y="21"/>
                    <a:pt x="1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02"/>
            <p:cNvSpPr>
              <a:spLocks noEditPoints="1"/>
            </p:cNvSpPr>
            <p:nvPr/>
          </p:nvSpPr>
          <p:spPr bwMode="auto">
            <a:xfrm>
              <a:off x="-33848675" y="9235031"/>
              <a:ext cx="225425" cy="236538"/>
            </a:xfrm>
            <a:custGeom>
              <a:avLst/>
              <a:gdLst>
                <a:gd name="T0" fmla="*/ 13 w 71"/>
                <a:gd name="T1" fmla="*/ 63 h 74"/>
                <a:gd name="T2" fmla="*/ 61 w 71"/>
                <a:gd name="T3" fmla="*/ 54 h 74"/>
                <a:gd name="T4" fmla="*/ 56 w 71"/>
                <a:gd name="T5" fmla="*/ 11 h 74"/>
                <a:gd name="T6" fmla="*/ 54 w 71"/>
                <a:gd name="T7" fmla="*/ 9 h 74"/>
                <a:gd name="T8" fmla="*/ 6 w 71"/>
                <a:gd name="T9" fmla="*/ 27 h 74"/>
                <a:gd name="T10" fmla="*/ 13 w 71"/>
                <a:gd name="T11" fmla="*/ 63 h 74"/>
                <a:gd name="T12" fmla="*/ 18 w 71"/>
                <a:gd name="T13" fmla="*/ 31 h 74"/>
                <a:gd name="T14" fmla="*/ 41 w 71"/>
                <a:gd name="T15" fmla="*/ 17 h 74"/>
                <a:gd name="T16" fmla="*/ 51 w 71"/>
                <a:gd name="T17" fmla="*/ 45 h 74"/>
                <a:gd name="T18" fmla="*/ 19 w 71"/>
                <a:gd name="T19" fmla="*/ 51 h 74"/>
                <a:gd name="T20" fmla="*/ 18 w 71"/>
                <a:gd name="T2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4">
                  <a:moveTo>
                    <a:pt x="13" y="63"/>
                  </a:moveTo>
                  <a:cubicBezTo>
                    <a:pt x="29" y="74"/>
                    <a:pt x="50" y="68"/>
                    <a:pt x="61" y="54"/>
                  </a:cubicBezTo>
                  <a:cubicBezTo>
                    <a:pt x="71" y="40"/>
                    <a:pt x="70" y="20"/>
                    <a:pt x="56" y="11"/>
                  </a:cubicBezTo>
                  <a:cubicBezTo>
                    <a:pt x="55" y="10"/>
                    <a:pt x="55" y="10"/>
                    <a:pt x="54" y="9"/>
                  </a:cubicBezTo>
                  <a:cubicBezTo>
                    <a:pt x="37" y="0"/>
                    <a:pt x="14" y="12"/>
                    <a:pt x="6" y="27"/>
                  </a:cubicBezTo>
                  <a:cubicBezTo>
                    <a:pt x="0" y="39"/>
                    <a:pt x="2" y="55"/>
                    <a:pt x="13" y="63"/>
                  </a:cubicBezTo>
                  <a:close/>
                  <a:moveTo>
                    <a:pt x="18" y="31"/>
                  </a:moveTo>
                  <a:cubicBezTo>
                    <a:pt x="21" y="24"/>
                    <a:pt x="33" y="17"/>
                    <a:pt x="41" y="17"/>
                  </a:cubicBezTo>
                  <a:cubicBezTo>
                    <a:pt x="55" y="17"/>
                    <a:pt x="56" y="35"/>
                    <a:pt x="51" y="45"/>
                  </a:cubicBezTo>
                  <a:cubicBezTo>
                    <a:pt x="46" y="55"/>
                    <a:pt x="29" y="59"/>
                    <a:pt x="19" y="51"/>
                  </a:cubicBezTo>
                  <a:cubicBezTo>
                    <a:pt x="13" y="46"/>
                    <a:pt x="15" y="37"/>
                    <a:pt x="18" y="31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03"/>
            <p:cNvSpPr>
              <a:spLocks noEditPoints="1"/>
            </p:cNvSpPr>
            <p:nvPr/>
          </p:nvSpPr>
          <p:spPr bwMode="auto">
            <a:xfrm>
              <a:off x="-33664525" y="9401718"/>
              <a:ext cx="223837" cy="215900"/>
            </a:xfrm>
            <a:custGeom>
              <a:avLst/>
              <a:gdLst>
                <a:gd name="T0" fmla="*/ 51 w 70"/>
                <a:gd name="T1" fmla="*/ 6 h 68"/>
                <a:gd name="T2" fmla="*/ 40 w 70"/>
                <a:gd name="T3" fmla="*/ 3 h 68"/>
                <a:gd name="T4" fmla="*/ 6 w 70"/>
                <a:gd name="T5" fmla="*/ 29 h 68"/>
                <a:gd name="T6" fmla="*/ 23 w 70"/>
                <a:gd name="T7" fmla="*/ 64 h 68"/>
                <a:gd name="T8" fmla="*/ 67 w 70"/>
                <a:gd name="T9" fmla="*/ 38 h 68"/>
                <a:gd name="T10" fmla="*/ 51 w 70"/>
                <a:gd name="T11" fmla="*/ 6 h 68"/>
                <a:gd name="T12" fmla="*/ 19 w 70"/>
                <a:gd name="T13" fmla="*/ 29 h 68"/>
                <a:gd name="T14" fmla="*/ 36 w 70"/>
                <a:gd name="T15" fmla="*/ 16 h 68"/>
                <a:gd name="T16" fmla="*/ 54 w 70"/>
                <a:gd name="T17" fmla="*/ 36 h 68"/>
                <a:gd name="T18" fmla="*/ 23 w 70"/>
                <a:gd name="T19" fmla="*/ 51 h 68"/>
                <a:gd name="T20" fmla="*/ 19 w 70"/>
                <a:gd name="T21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1" y="6"/>
                  </a:moveTo>
                  <a:cubicBezTo>
                    <a:pt x="47" y="5"/>
                    <a:pt x="44" y="3"/>
                    <a:pt x="40" y="3"/>
                  </a:cubicBezTo>
                  <a:cubicBezTo>
                    <a:pt x="24" y="0"/>
                    <a:pt x="11" y="15"/>
                    <a:pt x="6" y="29"/>
                  </a:cubicBezTo>
                  <a:cubicBezTo>
                    <a:pt x="0" y="44"/>
                    <a:pt x="5" y="61"/>
                    <a:pt x="23" y="64"/>
                  </a:cubicBezTo>
                  <a:cubicBezTo>
                    <a:pt x="42" y="68"/>
                    <a:pt x="64" y="58"/>
                    <a:pt x="67" y="38"/>
                  </a:cubicBezTo>
                  <a:cubicBezTo>
                    <a:pt x="70" y="25"/>
                    <a:pt x="62" y="12"/>
                    <a:pt x="51" y="6"/>
                  </a:cubicBezTo>
                  <a:close/>
                  <a:moveTo>
                    <a:pt x="19" y="29"/>
                  </a:moveTo>
                  <a:cubicBezTo>
                    <a:pt x="22" y="22"/>
                    <a:pt x="28" y="14"/>
                    <a:pt x="36" y="16"/>
                  </a:cubicBezTo>
                  <a:cubicBezTo>
                    <a:pt x="46" y="19"/>
                    <a:pt x="55" y="24"/>
                    <a:pt x="54" y="36"/>
                  </a:cubicBezTo>
                  <a:cubicBezTo>
                    <a:pt x="53" y="49"/>
                    <a:pt x="34" y="53"/>
                    <a:pt x="23" y="51"/>
                  </a:cubicBezTo>
                  <a:cubicBezTo>
                    <a:pt x="13" y="49"/>
                    <a:pt x="16" y="36"/>
                    <a:pt x="19" y="2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304"/>
            <p:cNvSpPr>
              <a:spLocks/>
            </p:cNvSpPr>
            <p:nvPr/>
          </p:nvSpPr>
          <p:spPr bwMode="auto">
            <a:xfrm>
              <a:off x="-34010600" y="9741443"/>
              <a:ext cx="200025" cy="206375"/>
            </a:xfrm>
            <a:custGeom>
              <a:avLst/>
              <a:gdLst>
                <a:gd name="T0" fmla="*/ 36 w 63"/>
                <a:gd name="T1" fmla="*/ 62 h 65"/>
                <a:gd name="T2" fmla="*/ 59 w 63"/>
                <a:gd name="T3" fmla="*/ 45 h 65"/>
                <a:gd name="T4" fmla="*/ 61 w 63"/>
                <a:gd name="T5" fmla="*/ 24 h 65"/>
                <a:gd name="T6" fmla="*/ 54 w 63"/>
                <a:gd name="T7" fmla="*/ 11 h 65"/>
                <a:gd name="T8" fmla="*/ 41 w 63"/>
                <a:gd name="T9" fmla="*/ 3 h 65"/>
                <a:gd name="T10" fmla="*/ 20 w 63"/>
                <a:gd name="T11" fmla="*/ 2 h 65"/>
                <a:gd name="T12" fmla="*/ 10 w 63"/>
                <a:gd name="T13" fmla="*/ 8 h 65"/>
                <a:gd name="T14" fmla="*/ 4 w 63"/>
                <a:gd name="T15" fmla="*/ 16 h 65"/>
                <a:gd name="T16" fmla="*/ 0 w 63"/>
                <a:gd name="T17" fmla="*/ 32 h 65"/>
                <a:gd name="T18" fmla="*/ 36 w 63"/>
                <a:gd name="T1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5">
                  <a:moveTo>
                    <a:pt x="36" y="62"/>
                  </a:moveTo>
                  <a:cubicBezTo>
                    <a:pt x="46" y="60"/>
                    <a:pt x="54" y="55"/>
                    <a:pt x="59" y="45"/>
                  </a:cubicBezTo>
                  <a:cubicBezTo>
                    <a:pt x="63" y="38"/>
                    <a:pt x="62" y="31"/>
                    <a:pt x="61" y="24"/>
                  </a:cubicBezTo>
                  <a:cubicBezTo>
                    <a:pt x="59" y="19"/>
                    <a:pt x="57" y="15"/>
                    <a:pt x="54" y="11"/>
                  </a:cubicBezTo>
                  <a:cubicBezTo>
                    <a:pt x="51" y="7"/>
                    <a:pt x="46" y="4"/>
                    <a:pt x="41" y="3"/>
                  </a:cubicBezTo>
                  <a:cubicBezTo>
                    <a:pt x="34" y="1"/>
                    <a:pt x="27" y="0"/>
                    <a:pt x="20" y="2"/>
                  </a:cubicBezTo>
                  <a:cubicBezTo>
                    <a:pt x="16" y="3"/>
                    <a:pt x="13" y="5"/>
                    <a:pt x="10" y="8"/>
                  </a:cubicBezTo>
                  <a:cubicBezTo>
                    <a:pt x="8" y="10"/>
                    <a:pt x="6" y="13"/>
                    <a:pt x="4" y="16"/>
                  </a:cubicBezTo>
                  <a:cubicBezTo>
                    <a:pt x="1" y="21"/>
                    <a:pt x="0" y="26"/>
                    <a:pt x="0" y="32"/>
                  </a:cubicBezTo>
                  <a:cubicBezTo>
                    <a:pt x="0" y="50"/>
                    <a:pt x="15" y="65"/>
                    <a:pt x="36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305"/>
            <p:cNvSpPr>
              <a:spLocks noEditPoints="1"/>
            </p:cNvSpPr>
            <p:nvPr/>
          </p:nvSpPr>
          <p:spPr bwMode="auto">
            <a:xfrm>
              <a:off x="-34058225" y="9693818"/>
              <a:ext cx="301625" cy="295275"/>
            </a:xfrm>
            <a:custGeom>
              <a:avLst/>
              <a:gdLst>
                <a:gd name="T0" fmla="*/ 49 w 95"/>
                <a:gd name="T1" fmla="*/ 92 h 93"/>
                <a:gd name="T2" fmla="*/ 93 w 95"/>
                <a:gd name="T3" fmla="*/ 51 h 93"/>
                <a:gd name="T4" fmla="*/ 81 w 95"/>
                <a:gd name="T5" fmla="*/ 18 h 93"/>
                <a:gd name="T6" fmla="*/ 50 w 95"/>
                <a:gd name="T7" fmla="*/ 2 h 93"/>
                <a:gd name="T8" fmla="*/ 12 w 95"/>
                <a:gd name="T9" fmla="*/ 16 h 93"/>
                <a:gd name="T10" fmla="*/ 0 w 95"/>
                <a:gd name="T11" fmla="*/ 49 h 93"/>
                <a:gd name="T12" fmla="*/ 49 w 95"/>
                <a:gd name="T13" fmla="*/ 92 h 93"/>
                <a:gd name="T14" fmla="*/ 19 w 95"/>
                <a:gd name="T15" fmla="*/ 31 h 93"/>
                <a:gd name="T16" fmla="*/ 25 w 95"/>
                <a:gd name="T17" fmla="*/ 23 h 93"/>
                <a:gd name="T18" fmla="*/ 35 w 95"/>
                <a:gd name="T19" fmla="*/ 17 h 93"/>
                <a:gd name="T20" fmla="*/ 56 w 95"/>
                <a:gd name="T21" fmla="*/ 18 h 93"/>
                <a:gd name="T22" fmla="*/ 69 w 95"/>
                <a:gd name="T23" fmla="*/ 26 h 93"/>
                <a:gd name="T24" fmla="*/ 76 w 95"/>
                <a:gd name="T25" fmla="*/ 39 h 93"/>
                <a:gd name="T26" fmla="*/ 74 w 95"/>
                <a:gd name="T27" fmla="*/ 60 h 93"/>
                <a:gd name="T28" fmla="*/ 51 w 95"/>
                <a:gd name="T29" fmla="*/ 77 h 93"/>
                <a:gd name="T30" fmla="*/ 15 w 95"/>
                <a:gd name="T31" fmla="*/ 47 h 93"/>
                <a:gd name="T32" fmla="*/ 19 w 95"/>
                <a:gd name="T3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3">
                  <a:moveTo>
                    <a:pt x="49" y="92"/>
                  </a:moveTo>
                  <a:cubicBezTo>
                    <a:pt x="71" y="92"/>
                    <a:pt x="89" y="72"/>
                    <a:pt x="93" y="51"/>
                  </a:cubicBezTo>
                  <a:cubicBezTo>
                    <a:pt x="95" y="38"/>
                    <a:pt x="90" y="27"/>
                    <a:pt x="81" y="18"/>
                  </a:cubicBezTo>
                  <a:cubicBezTo>
                    <a:pt x="73" y="10"/>
                    <a:pt x="62" y="3"/>
                    <a:pt x="50" y="2"/>
                  </a:cubicBezTo>
                  <a:cubicBezTo>
                    <a:pt x="36" y="0"/>
                    <a:pt x="22" y="6"/>
                    <a:pt x="12" y="16"/>
                  </a:cubicBezTo>
                  <a:cubicBezTo>
                    <a:pt x="4" y="25"/>
                    <a:pt x="0" y="37"/>
                    <a:pt x="0" y="49"/>
                  </a:cubicBezTo>
                  <a:cubicBezTo>
                    <a:pt x="0" y="76"/>
                    <a:pt x="24" y="93"/>
                    <a:pt x="49" y="92"/>
                  </a:cubicBezTo>
                  <a:close/>
                  <a:moveTo>
                    <a:pt x="19" y="31"/>
                  </a:moveTo>
                  <a:cubicBezTo>
                    <a:pt x="21" y="28"/>
                    <a:pt x="23" y="25"/>
                    <a:pt x="25" y="23"/>
                  </a:cubicBezTo>
                  <a:cubicBezTo>
                    <a:pt x="28" y="20"/>
                    <a:pt x="31" y="18"/>
                    <a:pt x="35" y="17"/>
                  </a:cubicBezTo>
                  <a:cubicBezTo>
                    <a:pt x="42" y="15"/>
                    <a:pt x="49" y="16"/>
                    <a:pt x="56" y="18"/>
                  </a:cubicBezTo>
                  <a:cubicBezTo>
                    <a:pt x="61" y="19"/>
                    <a:pt x="66" y="22"/>
                    <a:pt x="69" y="26"/>
                  </a:cubicBezTo>
                  <a:cubicBezTo>
                    <a:pt x="72" y="30"/>
                    <a:pt x="74" y="34"/>
                    <a:pt x="76" y="39"/>
                  </a:cubicBezTo>
                  <a:cubicBezTo>
                    <a:pt x="77" y="46"/>
                    <a:pt x="78" y="53"/>
                    <a:pt x="74" y="60"/>
                  </a:cubicBezTo>
                  <a:cubicBezTo>
                    <a:pt x="69" y="70"/>
                    <a:pt x="61" y="75"/>
                    <a:pt x="51" y="77"/>
                  </a:cubicBezTo>
                  <a:cubicBezTo>
                    <a:pt x="30" y="80"/>
                    <a:pt x="15" y="65"/>
                    <a:pt x="15" y="47"/>
                  </a:cubicBezTo>
                  <a:cubicBezTo>
                    <a:pt x="15" y="41"/>
                    <a:pt x="16" y="36"/>
                    <a:pt x="19" y="31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306"/>
            <p:cNvSpPr>
              <a:spLocks/>
            </p:cNvSpPr>
            <p:nvPr/>
          </p:nvSpPr>
          <p:spPr bwMode="auto">
            <a:xfrm>
              <a:off x="-33526413" y="9168356"/>
              <a:ext cx="85725" cy="133350"/>
            </a:xfrm>
            <a:custGeom>
              <a:avLst/>
              <a:gdLst>
                <a:gd name="T0" fmla="*/ 0 w 27"/>
                <a:gd name="T1" fmla="*/ 32 h 42"/>
                <a:gd name="T2" fmla="*/ 17 w 27"/>
                <a:gd name="T3" fmla="*/ 42 h 42"/>
                <a:gd name="T4" fmla="*/ 21 w 27"/>
                <a:gd name="T5" fmla="*/ 34 h 42"/>
                <a:gd name="T6" fmla="*/ 27 w 27"/>
                <a:gd name="T7" fmla="*/ 17 h 42"/>
                <a:gd name="T8" fmla="*/ 27 w 27"/>
                <a:gd name="T9" fmla="*/ 10 h 42"/>
                <a:gd name="T10" fmla="*/ 27 w 27"/>
                <a:gd name="T11" fmla="*/ 6 h 42"/>
                <a:gd name="T12" fmla="*/ 27 w 27"/>
                <a:gd name="T13" fmla="*/ 4 h 42"/>
                <a:gd name="T14" fmla="*/ 26 w 27"/>
                <a:gd name="T15" fmla="*/ 2 h 42"/>
                <a:gd name="T16" fmla="*/ 26 w 27"/>
                <a:gd name="T17" fmla="*/ 2 h 42"/>
                <a:gd name="T18" fmla="*/ 26 w 27"/>
                <a:gd name="T19" fmla="*/ 1 h 42"/>
                <a:gd name="T20" fmla="*/ 25 w 27"/>
                <a:gd name="T21" fmla="*/ 0 h 42"/>
                <a:gd name="T22" fmla="*/ 24 w 27"/>
                <a:gd name="T23" fmla="*/ 0 h 42"/>
                <a:gd name="T24" fmla="*/ 24 w 27"/>
                <a:gd name="T25" fmla="*/ 0 h 42"/>
                <a:gd name="T26" fmla="*/ 23 w 27"/>
                <a:gd name="T27" fmla="*/ 0 h 42"/>
                <a:gd name="T28" fmla="*/ 22 w 27"/>
                <a:gd name="T29" fmla="*/ 0 h 42"/>
                <a:gd name="T30" fmla="*/ 20 w 27"/>
                <a:gd name="T31" fmla="*/ 0 h 42"/>
                <a:gd name="T32" fmla="*/ 20 w 27"/>
                <a:gd name="T33" fmla="*/ 0 h 42"/>
                <a:gd name="T34" fmla="*/ 19 w 27"/>
                <a:gd name="T35" fmla="*/ 1 h 42"/>
                <a:gd name="T36" fmla="*/ 17 w 27"/>
                <a:gd name="T37" fmla="*/ 3 h 42"/>
                <a:gd name="T38" fmla="*/ 16 w 27"/>
                <a:gd name="T39" fmla="*/ 3 h 42"/>
                <a:gd name="T40" fmla="*/ 16 w 27"/>
                <a:gd name="T41" fmla="*/ 3 h 42"/>
                <a:gd name="T42" fmla="*/ 15 w 27"/>
                <a:gd name="T43" fmla="*/ 4 h 42"/>
                <a:gd name="T44" fmla="*/ 13 w 27"/>
                <a:gd name="T45" fmla="*/ 7 h 42"/>
                <a:gd name="T46" fmla="*/ 0 w 27"/>
                <a:gd name="T4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42">
                  <a:moveTo>
                    <a:pt x="0" y="32"/>
                  </a:moveTo>
                  <a:cubicBezTo>
                    <a:pt x="6" y="35"/>
                    <a:pt x="11" y="38"/>
                    <a:pt x="17" y="42"/>
                  </a:cubicBezTo>
                  <a:cubicBezTo>
                    <a:pt x="18" y="39"/>
                    <a:pt x="19" y="37"/>
                    <a:pt x="21" y="34"/>
                  </a:cubicBezTo>
                  <a:cubicBezTo>
                    <a:pt x="23" y="29"/>
                    <a:pt x="26" y="23"/>
                    <a:pt x="27" y="17"/>
                  </a:cubicBezTo>
                  <a:cubicBezTo>
                    <a:pt x="27" y="14"/>
                    <a:pt x="27" y="11"/>
                    <a:pt x="27" y="10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4"/>
                    <a:pt x="27" y="4"/>
                  </a:cubicBezTo>
                  <a:cubicBezTo>
                    <a:pt x="27" y="4"/>
                    <a:pt x="26" y="3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5" y="1"/>
                    <a:pt x="25" y="1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8" y="1"/>
                    <a:pt x="18" y="2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4" y="5"/>
                    <a:pt x="14" y="6"/>
                    <a:pt x="13" y="7"/>
                  </a:cubicBezTo>
                  <a:cubicBezTo>
                    <a:pt x="7" y="14"/>
                    <a:pt x="3" y="23"/>
                    <a:pt x="0" y="3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307"/>
            <p:cNvSpPr>
              <a:spLocks/>
            </p:cNvSpPr>
            <p:nvPr/>
          </p:nvSpPr>
          <p:spPr bwMode="auto">
            <a:xfrm>
              <a:off x="-33351788" y="9250906"/>
              <a:ext cx="161925" cy="185738"/>
            </a:xfrm>
            <a:custGeom>
              <a:avLst/>
              <a:gdLst>
                <a:gd name="T0" fmla="*/ 0 w 51"/>
                <a:gd name="T1" fmla="*/ 43 h 58"/>
                <a:gd name="T2" fmla="*/ 16 w 51"/>
                <a:gd name="T3" fmla="*/ 58 h 58"/>
                <a:gd name="T4" fmla="*/ 48 w 51"/>
                <a:gd name="T5" fmla="*/ 19 h 58"/>
                <a:gd name="T6" fmla="*/ 17 w 51"/>
                <a:gd name="T7" fmla="*/ 21 h 58"/>
                <a:gd name="T8" fmla="*/ 0 w 51"/>
                <a:gd name="T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43"/>
                  </a:moveTo>
                  <a:cubicBezTo>
                    <a:pt x="5" y="48"/>
                    <a:pt x="11" y="53"/>
                    <a:pt x="16" y="58"/>
                  </a:cubicBezTo>
                  <a:cubicBezTo>
                    <a:pt x="30" y="48"/>
                    <a:pt x="44" y="34"/>
                    <a:pt x="48" y="19"/>
                  </a:cubicBezTo>
                  <a:cubicBezTo>
                    <a:pt x="51" y="0"/>
                    <a:pt x="23" y="16"/>
                    <a:pt x="17" y="21"/>
                  </a:cubicBezTo>
                  <a:cubicBezTo>
                    <a:pt x="10" y="28"/>
                    <a:pt x="4" y="35"/>
                    <a:pt x="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08"/>
            <p:cNvSpPr>
              <a:spLocks/>
            </p:cNvSpPr>
            <p:nvPr/>
          </p:nvSpPr>
          <p:spPr bwMode="auto">
            <a:xfrm>
              <a:off x="-33304163" y="10022431"/>
              <a:ext cx="363537" cy="203200"/>
            </a:xfrm>
            <a:custGeom>
              <a:avLst/>
              <a:gdLst>
                <a:gd name="T0" fmla="*/ 20 w 114"/>
                <a:gd name="T1" fmla="*/ 43 h 64"/>
                <a:gd name="T2" fmla="*/ 14 w 114"/>
                <a:gd name="T3" fmla="*/ 45 h 64"/>
                <a:gd name="T4" fmla="*/ 5 w 114"/>
                <a:gd name="T5" fmla="*/ 48 h 64"/>
                <a:gd name="T6" fmla="*/ 0 w 114"/>
                <a:gd name="T7" fmla="*/ 57 h 64"/>
                <a:gd name="T8" fmla="*/ 9 w 114"/>
                <a:gd name="T9" fmla="*/ 62 h 64"/>
                <a:gd name="T10" fmla="*/ 20 w 114"/>
                <a:gd name="T11" fmla="*/ 59 h 64"/>
                <a:gd name="T12" fmla="*/ 35 w 114"/>
                <a:gd name="T13" fmla="*/ 55 h 64"/>
                <a:gd name="T14" fmla="*/ 47 w 114"/>
                <a:gd name="T15" fmla="*/ 52 h 64"/>
                <a:gd name="T16" fmla="*/ 47 w 114"/>
                <a:gd name="T17" fmla="*/ 52 h 64"/>
                <a:gd name="T18" fmla="*/ 78 w 114"/>
                <a:gd name="T19" fmla="*/ 43 h 64"/>
                <a:gd name="T20" fmla="*/ 79 w 114"/>
                <a:gd name="T21" fmla="*/ 43 h 64"/>
                <a:gd name="T22" fmla="*/ 85 w 114"/>
                <a:gd name="T23" fmla="*/ 47 h 64"/>
                <a:gd name="T24" fmla="*/ 85 w 114"/>
                <a:gd name="T25" fmla="*/ 48 h 64"/>
                <a:gd name="T26" fmla="*/ 91 w 114"/>
                <a:gd name="T27" fmla="*/ 55 h 64"/>
                <a:gd name="T28" fmla="*/ 94 w 114"/>
                <a:gd name="T29" fmla="*/ 60 h 64"/>
                <a:gd name="T30" fmla="*/ 105 w 114"/>
                <a:gd name="T31" fmla="*/ 62 h 64"/>
                <a:gd name="T32" fmla="*/ 108 w 114"/>
                <a:gd name="T33" fmla="*/ 52 h 64"/>
                <a:gd name="T34" fmla="*/ 101 w 114"/>
                <a:gd name="T35" fmla="*/ 40 h 64"/>
                <a:gd name="T36" fmla="*/ 99 w 114"/>
                <a:gd name="T37" fmla="*/ 38 h 64"/>
                <a:gd name="T38" fmla="*/ 110 w 114"/>
                <a:gd name="T39" fmla="*/ 32 h 64"/>
                <a:gd name="T40" fmla="*/ 112 w 114"/>
                <a:gd name="T41" fmla="*/ 20 h 64"/>
                <a:gd name="T42" fmla="*/ 104 w 114"/>
                <a:gd name="T43" fmla="*/ 18 h 64"/>
                <a:gd name="T44" fmla="*/ 91 w 114"/>
                <a:gd name="T45" fmla="*/ 24 h 64"/>
                <a:gd name="T46" fmla="*/ 89 w 114"/>
                <a:gd name="T47" fmla="*/ 25 h 64"/>
                <a:gd name="T48" fmla="*/ 91 w 114"/>
                <a:gd name="T49" fmla="*/ 21 h 64"/>
                <a:gd name="T50" fmla="*/ 95 w 114"/>
                <a:gd name="T51" fmla="*/ 13 h 64"/>
                <a:gd name="T52" fmla="*/ 92 w 114"/>
                <a:gd name="T53" fmla="*/ 2 h 64"/>
                <a:gd name="T54" fmla="*/ 82 w 114"/>
                <a:gd name="T55" fmla="*/ 4 h 64"/>
                <a:gd name="T56" fmla="*/ 71 w 114"/>
                <a:gd name="T57" fmla="*/ 27 h 64"/>
                <a:gd name="T58" fmla="*/ 42 w 114"/>
                <a:gd name="T59" fmla="*/ 36 h 64"/>
                <a:gd name="T60" fmla="*/ 42 w 114"/>
                <a:gd name="T61" fmla="*/ 36 h 64"/>
                <a:gd name="T62" fmla="*/ 28 w 114"/>
                <a:gd name="T63" fmla="*/ 40 h 64"/>
                <a:gd name="T64" fmla="*/ 20 w 114"/>
                <a:gd name="T6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64">
                  <a:moveTo>
                    <a:pt x="20" y="43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" y="50"/>
                    <a:pt x="0" y="54"/>
                    <a:pt x="0" y="57"/>
                  </a:cubicBezTo>
                  <a:cubicBezTo>
                    <a:pt x="1" y="60"/>
                    <a:pt x="4" y="63"/>
                    <a:pt x="9" y="62"/>
                  </a:cubicBezTo>
                  <a:cubicBezTo>
                    <a:pt x="12" y="61"/>
                    <a:pt x="16" y="60"/>
                    <a:pt x="20" y="59"/>
                  </a:cubicBezTo>
                  <a:cubicBezTo>
                    <a:pt x="25" y="58"/>
                    <a:pt x="30" y="57"/>
                    <a:pt x="35" y="55"/>
                  </a:cubicBezTo>
                  <a:cubicBezTo>
                    <a:pt x="39" y="54"/>
                    <a:pt x="43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9" y="49"/>
                    <a:pt x="69" y="46"/>
                    <a:pt x="78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1" y="44"/>
                    <a:pt x="83" y="46"/>
                    <a:pt x="85" y="47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8" y="50"/>
                    <a:pt x="89" y="52"/>
                    <a:pt x="91" y="55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8" y="64"/>
                    <a:pt x="102" y="64"/>
                    <a:pt x="105" y="62"/>
                  </a:cubicBezTo>
                  <a:cubicBezTo>
                    <a:pt x="108" y="61"/>
                    <a:pt x="111" y="56"/>
                    <a:pt x="108" y="52"/>
                  </a:cubicBezTo>
                  <a:cubicBezTo>
                    <a:pt x="107" y="48"/>
                    <a:pt x="104" y="44"/>
                    <a:pt x="101" y="40"/>
                  </a:cubicBezTo>
                  <a:cubicBezTo>
                    <a:pt x="101" y="40"/>
                    <a:pt x="100" y="39"/>
                    <a:pt x="99" y="38"/>
                  </a:cubicBezTo>
                  <a:cubicBezTo>
                    <a:pt x="103" y="36"/>
                    <a:pt x="107" y="35"/>
                    <a:pt x="110" y="32"/>
                  </a:cubicBezTo>
                  <a:cubicBezTo>
                    <a:pt x="114" y="29"/>
                    <a:pt x="114" y="24"/>
                    <a:pt x="112" y="20"/>
                  </a:cubicBezTo>
                  <a:cubicBezTo>
                    <a:pt x="111" y="17"/>
                    <a:pt x="107" y="16"/>
                    <a:pt x="104" y="18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0" y="24"/>
                    <a:pt x="90" y="24"/>
                    <a:pt x="89" y="25"/>
                  </a:cubicBezTo>
                  <a:cubicBezTo>
                    <a:pt x="90" y="23"/>
                    <a:pt x="91" y="21"/>
                    <a:pt x="91" y="21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7" y="8"/>
                    <a:pt x="95" y="4"/>
                    <a:pt x="92" y="2"/>
                  </a:cubicBezTo>
                  <a:cubicBezTo>
                    <a:pt x="88" y="0"/>
                    <a:pt x="85" y="1"/>
                    <a:pt x="82" y="4"/>
                  </a:cubicBezTo>
                  <a:cubicBezTo>
                    <a:pt x="78" y="9"/>
                    <a:pt x="73" y="19"/>
                    <a:pt x="71" y="27"/>
                  </a:cubicBezTo>
                  <a:cubicBezTo>
                    <a:pt x="63" y="29"/>
                    <a:pt x="54" y="32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34" y="38"/>
                    <a:pt x="28" y="40"/>
                  </a:cubicBezTo>
                  <a:cubicBezTo>
                    <a:pt x="23" y="42"/>
                    <a:pt x="20" y="43"/>
                    <a:pt x="2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738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6015" r="15034" b="6601"/>
          <a:stretch/>
        </p:blipFill>
        <p:spPr>
          <a:xfrm flipH="1">
            <a:off x="461500" y="2966727"/>
            <a:ext cx="2813453" cy="34665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墨迹 55"/>
              <p14:cNvContentPartPr/>
              <p14:nvPr/>
            </p14:nvContentPartPr>
            <p14:xfrm flipH="1" flipV="1">
              <a:off x="3274953" y="727115"/>
              <a:ext cx="7965547" cy="2804369"/>
            </p14:xfrm>
          </p:contentPart>
        </mc:Choice>
        <mc:Fallback xmlns:a14="http://schemas.microsoft.com/office/drawing/2010/main" xmlns="">
          <p:pic>
            <p:nvPicPr>
              <p:cNvPr id="56" name="墨迹 5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H="1" flipV="1">
                <a:off x="3238949" y="655125"/>
                <a:ext cx="8037195" cy="2947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墨迹 27"/>
              <p14:cNvContentPartPr/>
              <p14:nvPr/>
            </p14:nvContentPartPr>
            <p14:xfrm>
              <a:off x="2263954" y="2322246"/>
              <a:ext cx="360" cy="360"/>
            </p14:xfrm>
          </p:contentPart>
        </mc:Choice>
        <mc:Fallback xmlns:a14="http://schemas.microsoft.com/office/drawing/2010/main" xmlns="">
          <p:pic>
            <p:nvPicPr>
              <p:cNvPr id="28" name="墨迹 2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27954" y="225024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墨迹 26"/>
              <p14:cNvContentPartPr/>
              <p14:nvPr/>
            </p14:nvContentPartPr>
            <p14:xfrm>
              <a:off x="3014764" y="3386138"/>
              <a:ext cx="520377" cy="490462"/>
            </p14:xfrm>
          </p:contentPart>
        </mc:Choice>
        <mc:Fallback xmlns:a14="http://schemas.microsoft.com/office/drawing/2010/main" xmlns="">
          <p:pic>
            <p:nvPicPr>
              <p:cNvPr id="27" name="墨迹 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8777" y="3314117"/>
                <a:ext cx="591992" cy="6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" name="墨迹 58"/>
              <p14:cNvContentPartPr/>
              <p14:nvPr/>
            </p14:nvContentPartPr>
            <p14:xfrm>
              <a:off x="2694506" y="4209586"/>
              <a:ext cx="350575" cy="330421"/>
            </p14:xfrm>
          </p:contentPart>
        </mc:Choice>
        <mc:Fallback xmlns:a14="http://schemas.microsoft.com/office/drawing/2010/main" xmlns="">
          <p:pic>
            <p:nvPicPr>
              <p:cNvPr id="59" name="墨迹 5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8513" y="4137599"/>
                <a:ext cx="422202" cy="474035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矩形 29"/>
          <p:cNvSpPr/>
          <p:nvPr/>
        </p:nvSpPr>
        <p:spPr>
          <a:xfrm>
            <a:off x="6174385" y="877049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E0559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text</a:t>
            </a:r>
          </a:p>
        </p:txBody>
      </p:sp>
      <p:sp>
        <p:nvSpPr>
          <p:cNvPr id="62" name="矩形 61"/>
          <p:cNvSpPr/>
          <p:nvPr/>
        </p:nvSpPr>
        <p:spPr>
          <a:xfrm>
            <a:off x="3795330" y="1699260"/>
            <a:ext cx="6988784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46464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4430987" y="4209586"/>
            <a:ext cx="6353127" cy="1741271"/>
            <a:chOff x="1583209" y="3592342"/>
            <a:chExt cx="9025584" cy="1591049"/>
          </a:xfrm>
        </p:grpSpPr>
        <p:sp>
          <p:nvSpPr>
            <p:cNvPr id="65" name="矩形: 圆角 64"/>
            <p:cNvSpPr/>
            <p:nvPr/>
          </p:nvSpPr>
          <p:spPr>
            <a:xfrm>
              <a:off x="1583209" y="3592342"/>
              <a:ext cx="9025584" cy="1591049"/>
            </a:xfrm>
            <a:prstGeom prst="roundRect">
              <a:avLst/>
            </a:prstGeom>
            <a:solidFill>
              <a:srgbClr val="FCC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: 圆角 65"/>
            <p:cNvSpPr/>
            <p:nvPr/>
          </p:nvSpPr>
          <p:spPr>
            <a:xfrm>
              <a:off x="1583209" y="3592342"/>
              <a:ext cx="9025584" cy="1488858"/>
            </a:xfrm>
            <a:prstGeom prst="roundRect">
              <a:avLst/>
            </a:prstGeom>
            <a:solidFill>
              <a:srgbClr val="E05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4710814" y="4791483"/>
            <a:ext cx="5495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Please enter the appropriate text content here, the language should be concise.</a:t>
            </a:r>
          </a:p>
        </p:txBody>
      </p:sp>
      <p:sp>
        <p:nvSpPr>
          <p:cNvPr id="69" name="矩形 68"/>
          <p:cNvSpPr/>
          <p:nvPr/>
        </p:nvSpPr>
        <p:spPr>
          <a:xfrm>
            <a:off x="4710814" y="429032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Enter the text</a:t>
            </a:r>
          </a:p>
        </p:txBody>
      </p:sp>
    </p:spTree>
    <p:extLst>
      <p:ext uri="{BB962C8B-B14F-4D97-AF65-F5344CB8AC3E}">
        <p14:creationId xmlns:p14="http://schemas.microsoft.com/office/powerpoint/2010/main" val="193905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533446" y="3648543"/>
            <a:ext cx="2256225" cy="2607565"/>
            <a:chOff x="-11156950" y="7866063"/>
            <a:chExt cx="1498600" cy="1731962"/>
          </a:xfrm>
        </p:grpSpPr>
        <p:sp>
          <p:nvSpPr>
            <p:cNvPr id="3" name="Freeform 2069"/>
            <p:cNvSpPr>
              <a:spLocks noEditPoints="1"/>
            </p:cNvSpPr>
            <p:nvPr/>
          </p:nvSpPr>
          <p:spPr bwMode="auto">
            <a:xfrm>
              <a:off x="-10001250" y="9244013"/>
              <a:ext cx="342900" cy="184150"/>
            </a:xfrm>
            <a:custGeom>
              <a:avLst/>
              <a:gdLst>
                <a:gd name="T0" fmla="*/ 103 w 107"/>
                <a:gd name="T1" fmla="*/ 30 h 58"/>
                <a:gd name="T2" fmla="*/ 91 w 107"/>
                <a:gd name="T3" fmla="*/ 30 h 58"/>
                <a:gd name="T4" fmla="*/ 68 w 107"/>
                <a:gd name="T5" fmla="*/ 39 h 58"/>
                <a:gd name="T6" fmla="*/ 78 w 107"/>
                <a:gd name="T7" fmla="*/ 15 h 58"/>
                <a:gd name="T8" fmla="*/ 76 w 107"/>
                <a:gd name="T9" fmla="*/ 7 h 58"/>
                <a:gd name="T10" fmla="*/ 59 w 107"/>
                <a:gd name="T11" fmla="*/ 0 h 58"/>
                <a:gd name="T12" fmla="*/ 41 w 107"/>
                <a:gd name="T13" fmla="*/ 11 h 58"/>
                <a:gd name="T14" fmla="*/ 38 w 107"/>
                <a:gd name="T15" fmla="*/ 22 h 58"/>
                <a:gd name="T16" fmla="*/ 41 w 107"/>
                <a:gd name="T17" fmla="*/ 35 h 58"/>
                <a:gd name="T18" fmla="*/ 10 w 107"/>
                <a:gd name="T19" fmla="*/ 12 h 58"/>
                <a:gd name="T20" fmla="*/ 0 w 107"/>
                <a:gd name="T21" fmla="*/ 23 h 58"/>
                <a:gd name="T22" fmla="*/ 25 w 107"/>
                <a:gd name="T23" fmla="*/ 46 h 58"/>
                <a:gd name="T24" fmla="*/ 53 w 107"/>
                <a:gd name="T25" fmla="*/ 50 h 58"/>
                <a:gd name="T26" fmla="*/ 76 w 107"/>
                <a:gd name="T27" fmla="*/ 57 h 58"/>
                <a:gd name="T28" fmla="*/ 104 w 107"/>
                <a:gd name="T29" fmla="*/ 41 h 58"/>
                <a:gd name="T30" fmla="*/ 103 w 107"/>
                <a:gd name="T31" fmla="*/ 30 h 58"/>
                <a:gd name="T32" fmla="*/ 61 w 107"/>
                <a:gd name="T33" fmla="*/ 24 h 58"/>
                <a:gd name="T34" fmla="*/ 59 w 107"/>
                <a:gd name="T35" fmla="*/ 26 h 58"/>
                <a:gd name="T36" fmla="*/ 56 w 107"/>
                <a:gd name="T37" fmla="*/ 30 h 58"/>
                <a:gd name="T38" fmla="*/ 52 w 107"/>
                <a:gd name="T39" fmla="*/ 21 h 58"/>
                <a:gd name="T40" fmla="*/ 53 w 107"/>
                <a:gd name="T41" fmla="*/ 18 h 58"/>
                <a:gd name="T42" fmla="*/ 58 w 107"/>
                <a:gd name="T43" fmla="*/ 14 h 58"/>
                <a:gd name="T44" fmla="*/ 63 w 107"/>
                <a:gd name="T45" fmla="*/ 16 h 58"/>
                <a:gd name="T46" fmla="*/ 64 w 107"/>
                <a:gd name="T47" fmla="*/ 18 h 58"/>
                <a:gd name="T48" fmla="*/ 61 w 107"/>
                <a:gd name="T49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7" h="58">
                  <a:moveTo>
                    <a:pt x="103" y="30"/>
                  </a:moveTo>
                  <a:cubicBezTo>
                    <a:pt x="100" y="27"/>
                    <a:pt x="95" y="26"/>
                    <a:pt x="91" y="30"/>
                  </a:cubicBezTo>
                  <a:cubicBezTo>
                    <a:pt x="84" y="36"/>
                    <a:pt x="77" y="43"/>
                    <a:pt x="68" y="39"/>
                  </a:cubicBezTo>
                  <a:cubicBezTo>
                    <a:pt x="73" y="32"/>
                    <a:pt x="78" y="22"/>
                    <a:pt x="78" y="15"/>
                  </a:cubicBezTo>
                  <a:cubicBezTo>
                    <a:pt x="77" y="12"/>
                    <a:pt x="77" y="9"/>
                    <a:pt x="76" y="7"/>
                  </a:cubicBezTo>
                  <a:cubicBezTo>
                    <a:pt x="74" y="4"/>
                    <a:pt x="70" y="0"/>
                    <a:pt x="59" y="0"/>
                  </a:cubicBezTo>
                  <a:cubicBezTo>
                    <a:pt x="49" y="1"/>
                    <a:pt x="44" y="6"/>
                    <a:pt x="41" y="11"/>
                  </a:cubicBezTo>
                  <a:cubicBezTo>
                    <a:pt x="39" y="14"/>
                    <a:pt x="38" y="18"/>
                    <a:pt x="38" y="22"/>
                  </a:cubicBezTo>
                  <a:cubicBezTo>
                    <a:pt x="38" y="26"/>
                    <a:pt x="40" y="30"/>
                    <a:pt x="41" y="35"/>
                  </a:cubicBezTo>
                  <a:cubicBezTo>
                    <a:pt x="28" y="34"/>
                    <a:pt x="16" y="22"/>
                    <a:pt x="10" y="12"/>
                  </a:cubicBezTo>
                  <a:cubicBezTo>
                    <a:pt x="7" y="16"/>
                    <a:pt x="4" y="19"/>
                    <a:pt x="0" y="23"/>
                  </a:cubicBezTo>
                  <a:cubicBezTo>
                    <a:pt x="6" y="32"/>
                    <a:pt x="15" y="41"/>
                    <a:pt x="25" y="46"/>
                  </a:cubicBezTo>
                  <a:cubicBezTo>
                    <a:pt x="35" y="51"/>
                    <a:pt x="44" y="52"/>
                    <a:pt x="53" y="50"/>
                  </a:cubicBezTo>
                  <a:cubicBezTo>
                    <a:pt x="59" y="55"/>
                    <a:pt x="67" y="58"/>
                    <a:pt x="76" y="57"/>
                  </a:cubicBezTo>
                  <a:cubicBezTo>
                    <a:pt x="86" y="56"/>
                    <a:pt x="96" y="51"/>
                    <a:pt x="104" y="41"/>
                  </a:cubicBezTo>
                  <a:cubicBezTo>
                    <a:pt x="107" y="37"/>
                    <a:pt x="106" y="33"/>
                    <a:pt x="103" y="30"/>
                  </a:cubicBezTo>
                  <a:close/>
                  <a:moveTo>
                    <a:pt x="61" y="24"/>
                  </a:moveTo>
                  <a:cubicBezTo>
                    <a:pt x="61" y="24"/>
                    <a:pt x="59" y="26"/>
                    <a:pt x="59" y="26"/>
                  </a:cubicBezTo>
                  <a:cubicBezTo>
                    <a:pt x="59" y="26"/>
                    <a:pt x="57" y="28"/>
                    <a:pt x="56" y="30"/>
                  </a:cubicBezTo>
                  <a:cubicBezTo>
                    <a:pt x="54" y="27"/>
                    <a:pt x="52" y="24"/>
                    <a:pt x="52" y="21"/>
                  </a:cubicBezTo>
                  <a:cubicBezTo>
                    <a:pt x="52" y="20"/>
                    <a:pt x="53" y="19"/>
                    <a:pt x="53" y="18"/>
                  </a:cubicBezTo>
                  <a:cubicBezTo>
                    <a:pt x="54" y="16"/>
                    <a:pt x="56" y="14"/>
                    <a:pt x="58" y="14"/>
                  </a:cubicBezTo>
                  <a:cubicBezTo>
                    <a:pt x="60" y="14"/>
                    <a:pt x="62" y="15"/>
                    <a:pt x="63" y="16"/>
                  </a:cubicBezTo>
                  <a:cubicBezTo>
                    <a:pt x="63" y="17"/>
                    <a:pt x="64" y="17"/>
                    <a:pt x="64" y="18"/>
                  </a:cubicBezTo>
                  <a:cubicBezTo>
                    <a:pt x="64" y="20"/>
                    <a:pt x="63" y="21"/>
                    <a:pt x="61" y="24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2070"/>
            <p:cNvSpPr>
              <a:spLocks/>
            </p:cNvSpPr>
            <p:nvPr/>
          </p:nvSpPr>
          <p:spPr bwMode="auto">
            <a:xfrm>
              <a:off x="-11156950" y="8843963"/>
              <a:ext cx="295275" cy="207962"/>
            </a:xfrm>
            <a:custGeom>
              <a:avLst/>
              <a:gdLst>
                <a:gd name="T0" fmla="*/ 73 w 92"/>
                <a:gd name="T1" fmla="*/ 35 h 65"/>
                <a:gd name="T2" fmla="*/ 73 w 92"/>
                <a:gd name="T3" fmla="*/ 35 h 65"/>
                <a:gd name="T4" fmla="*/ 73 w 92"/>
                <a:gd name="T5" fmla="*/ 34 h 65"/>
                <a:gd name="T6" fmla="*/ 72 w 92"/>
                <a:gd name="T7" fmla="*/ 34 h 65"/>
                <a:gd name="T8" fmla="*/ 44 w 92"/>
                <a:gd name="T9" fmla="*/ 27 h 65"/>
                <a:gd name="T10" fmla="*/ 31 w 92"/>
                <a:gd name="T11" fmla="*/ 4 h 65"/>
                <a:gd name="T12" fmla="*/ 22 w 92"/>
                <a:gd name="T13" fmla="*/ 3 h 65"/>
                <a:gd name="T14" fmla="*/ 19 w 92"/>
                <a:gd name="T15" fmla="*/ 13 h 65"/>
                <a:gd name="T16" fmla="*/ 23 w 92"/>
                <a:gd name="T17" fmla="*/ 21 h 65"/>
                <a:gd name="T18" fmla="*/ 25 w 92"/>
                <a:gd name="T19" fmla="*/ 25 h 65"/>
                <a:gd name="T20" fmla="*/ 24 w 92"/>
                <a:gd name="T21" fmla="*/ 25 h 65"/>
                <a:gd name="T22" fmla="*/ 24 w 92"/>
                <a:gd name="T23" fmla="*/ 25 h 65"/>
                <a:gd name="T24" fmla="*/ 11 w 92"/>
                <a:gd name="T25" fmla="*/ 19 h 65"/>
                <a:gd name="T26" fmla="*/ 2 w 92"/>
                <a:gd name="T27" fmla="*/ 22 h 65"/>
                <a:gd name="T28" fmla="*/ 4 w 92"/>
                <a:gd name="T29" fmla="*/ 33 h 65"/>
                <a:gd name="T30" fmla="*/ 16 w 92"/>
                <a:gd name="T31" fmla="*/ 39 h 65"/>
                <a:gd name="T32" fmla="*/ 14 w 92"/>
                <a:gd name="T33" fmla="*/ 41 h 65"/>
                <a:gd name="T34" fmla="*/ 7 w 92"/>
                <a:gd name="T35" fmla="*/ 53 h 65"/>
                <a:gd name="T36" fmla="*/ 11 w 92"/>
                <a:gd name="T37" fmla="*/ 64 h 65"/>
                <a:gd name="T38" fmla="*/ 21 w 92"/>
                <a:gd name="T39" fmla="*/ 61 h 65"/>
                <a:gd name="T40" fmla="*/ 25 w 92"/>
                <a:gd name="T41" fmla="*/ 56 h 65"/>
                <a:gd name="T42" fmla="*/ 30 w 92"/>
                <a:gd name="T43" fmla="*/ 48 h 65"/>
                <a:gd name="T44" fmla="*/ 30 w 92"/>
                <a:gd name="T45" fmla="*/ 48 h 65"/>
                <a:gd name="T46" fmla="*/ 36 w 92"/>
                <a:gd name="T47" fmla="*/ 44 h 65"/>
                <a:gd name="T48" fmla="*/ 37 w 92"/>
                <a:gd name="T49" fmla="*/ 43 h 65"/>
                <a:gd name="T50" fmla="*/ 68 w 92"/>
                <a:gd name="T51" fmla="*/ 51 h 65"/>
                <a:gd name="T52" fmla="*/ 68 w 92"/>
                <a:gd name="T53" fmla="*/ 51 h 65"/>
                <a:gd name="T54" fmla="*/ 90 w 92"/>
                <a:gd name="T55" fmla="*/ 56 h 65"/>
                <a:gd name="T56" fmla="*/ 92 w 92"/>
                <a:gd name="T57" fmla="*/ 40 h 65"/>
                <a:gd name="T58" fmla="*/ 73 w 92"/>
                <a:gd name="T59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65">
                  <a:moveTo>
                    <a:pt x="73" y="35"/>
                  </a:moveTo>
                  <a:cubicBezTo>
                    <a:pt x="73" y="35"/>
                    <a:pt x="73" y="35"/>
                    <a:pt x="73" y="3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3" y="34"/>
                    <a:pt x="72" y="34"/>
                  </a:cubicBezTo>
                  <a:cubicBezTo>
                    <a:pt x="61" y="31"/>
                    <a:pt x="52" y="29"/>
                    <a:pt x="44" y="27"/>
                  </a:cubicBezTo>
                  <a:cubicBezTo>
                    <a:pt x="42" y="19"/>
                    <a:pt x="36" y="9"/>
                    <a:pt x="31" y="4"/>
                  </a:cubicBezTo>
                  <a:cubicBezTo>
                    <a:pt x="29" y="1"/>
                    <a:pt x="25" y="0"/>
                    <a:pt x="22" y="3"/>
                  </a:cubicBezTo>
                  <a:cubicBezTo>
                    <a:pt x="19" y="5"/>
                    <a:pt x="17" y="9"/>
                    <a:pt x="19" y="1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18"/>
                    <a:pt x="4" y="19"/>
                    <a:pt x="2" y="22"/>
                  </a:cubicBezTo>
                  <a:cubicBezTo>
                    <a:pt x="0" y="25"/>
                    <a:pt x="1" y="31"/>
                    <a:pt x="4" y="33"/>
                  </a:cubicBezTo>
                  <a:cubicBezTo>
                    <a:pt x="8" y="36"/>
                    <a:pt x="12" y="37"/>
                    <a:pt x="16" y="39"/>
                  </a:cubicBezTo>
                  <a:cubicBezTo>
                    <a:pt x="15" y="40"/>
                    <a:pt x="14" y="41"/>
                    <a:pt x="14" y="41"/>
                  </a:cubicBezTo>
                  <a:cubicBezTo>
                    <a:pt x="11" y="45"/>
                    <a:pt x="9" y="49"/>
                    <a:pt x="7" y="53"/>
                  </a:cubicBezTo>
                  <a:cubicBezTo>
                    <a:pt x="5" y="58"/>
                    <a:pt x="7" y="62"/>
                    <a:pt x="11" y="64"/>
                  </a:cubicBezTo>
                  <a:cubicBezTo>
                    <a:pt x="14" y="65"/>
                    <a:pt x="18" y="65"/>
                    <a:pt x="21" y="61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3"/>
                    <a:pt x="28" y="50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2" y="46"/>
                    <a:pt x="34" y="44"/>
                    <a:pt x="36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7" y="46"/>
                    <a:pt x="57" y="48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76" y="53"/>
                    <a:pt x="83" y="54"/>
                    <a:pt x="90" y="56"/>
                  </a:cubicBezTo>
                  <a:cubicBezTo>
                    <a:pt x="90" y="51"/>
                    <a:pt x="91" y="45"/>
                    <a:pt x="92" y="40"/>
                  </a:cubicBezTo>
                  <a:lnTo>
                    <a:pt x="73" y="35"/>
                  </a:ln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071"/>
            <p:cNvSpPr>
              <a:spLocks/>
            </p:cNvSpPr>
            <p:nvPr/>
          </p:nvSpPr>
          <p:spPr bwMode="auto">
            <a:xfrm>
              <a:off x="-10618788" y="9428163"/>
              <a:ext cx="60325" cy="103187"/>
            </a:xfrm>
            <a:custGeom>
              <a:avLst/>
              <a:gdLst>
                <a:gd name="T0" fmla="*/ 0 w 19"/>
                <a:gd name="T1" fmla="*/ 0 h 32"/>
                <a:gd name="T2" fmla="*/ 1 w 19"/>
                <a:gd name="T3" fmla="*/ 4 h 32"/>
                <a:gd name="T4" fmla="*/ 1 w 19"/>
                <a:gd name="T5" fmla="*/ 4 h 32"/>
                <a:gd name="T6" fmla="*/ 2 w 19"/>
                <a:gd name="T7" fmla="*/ 28 h 32"/>
                <a:gd name="T8" fmla="*/ 18 w 19"/>
                <a:gd name="T9" fmla="*/ 32 h 32"/>
                <a:gd name="T10" fmla="*/ 19 w 19"/>
                <a:gd name="T11" fmla="*/ 32 h 32"/>
                <a:gd name="T12" fmla="*/ 19 w 19"/>
                <a:gd name="T13" fmla="*/ 5 h 32"/>
                <a:gd name="T14" fmla="*/ 0 w 1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32">
                  <a:moveTo>
                    <a:pt x="0" y="0"/>
                  </a:moveTo>
                  <a:cubicBezTo>
                    <a:pt x="0" y="1"/>
                    <a:pt x="0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1"/>
                    <a:pt x="1" y="20"/>
                    <a:pt x="2" y="28"/>
                  </a:cubicBezTo>
                  <a:cubicBezTo>
                    <a:pt x="7" y="29"/>
                    <a:pt x="13" y="30"/>
                    <a:pt x="18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23"/>
                    <a:pt x="19" y="14"/>
                    <a:pt x="19" y="5"/>
                  </a:cubicBezTo>
                  <a:cubicBezTo>
                    <a:pt x="12" y="4"/>
                    <a:pt x="6" y="2"/>
                    <a:pt x="0" y="0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072"/>
            <p:cNvSpPr>
              <a:spLocks/>
            </p:cNvSpPr>
            <p:nvPr/>
          </p:nvSpPr>
          <p:spPr bwMode="auto">
            <a:xfrm>
              <a:off x="-10779125" y="9499600"/>
              <a:ext cx="236538" cy="98425"/>
            </a:xfrm>
            <a:custGeom>
              <a:avLst/>
              <a:gdLst>
                <a:gd name="T0" fmla="*/ 52 w 74"/>
                <a:gd name="T1" fmla="*/ 6 h 31"/>
                <a:gd name="T2" fmla="*/ 35 w 74"/>
                <a:gd name="T3" fmla="*/ 4 h 31"/>
                <a:gd name="T4" fmla="*/ 5 w 74"/>
                <a:gd name="T5" fmla="*/ 6 h 31"/>
                <a:gd name="T6" fmla="*/ 5 w 74"/>
                <a:gd name="T7" fmla="*/ 24 h 31"/>
                <a:gd name="T8" fmla="*/ 35 w 74"/>
                <a:gd name="T9" fmla="*/ 28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2 w 7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2" y="6"/>
                  </a:moveTo>
                  <a:cubicBezTo>
                    <a:pt x="46" y="5"/>
                    <a:pt x="41" y="4"/>
                    <a:pt x="35" y="4"/>
                  </a:cubicBezTo>
                  <a:cubicBezTo>
                    <a:pt x="26" y="2"/>
                    <a:pt x="13" y="0"/>
                    <a:pt x="5" y="6"/>
                  </a:cubicBezTo>
                  <a:cubicBezTo>
                    <a:pt x="0" y="10"/>
                    <a:pt x="0" y="20"/>
                    <a:pt x="5" y="24"/>
                  </a:cubicBezTo>
                  <a:cubicBezTo>
                    <a:pt x="13" y="31"/>
                    <a:pt x="26" y="29"/>
                    <a:pt x="35" y="28"/>
                  </a:cubicBezTo>
                  <a:cubicBezTo>
                    <a:pt x="46" y="28"/>
                    <a:pt x="57" y="27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9" y="10"/>
                    <a:pt x="69" y="10"/>
                    <a:pt x="68" y="10"/>
                  </a:cubicBezTo>
                  <a:cubicBezTo>
                    <a:pt x="63" y="8"/>
                    <a:pt x="57" y="7"/>
                    <a:pt x="52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073"/>
            <p:cNvSpPr>
              <a:spLocks/>
            </p:cNvSpPr>
            <p:nvPr/>
          </p:nvSpPr>
          <p:spPr bwMode="auto">
            <a:xfrm>
              <a:off x="-10855325" y="8875713"/>
              <a:ext cx="904875" cy="546100"/>
            </a:xfrm>
            <a:custGeom>
              <a:avLst/>
              <a:gdLst>
                <a:gd name="T0" fmla="*/ 252 w 283"/>
                <a:gd name="T1" fmla="*/ 43 h 171"/>
                <a:gd name="T2" fmla="*/ 257 w 283"/>
                <a:gd name="T3" fmla="*/ 34 h 171"/>
                <a:gd name="T4" fmla="*/ 266 w 283"/>
                <a:gd name="T5" fmla="*/ 31 h 171"/>
                <a:gd name="T6" fmla="*/ 244 w 283"/>
                <a:gd name="T7" fmla="*/ 1 h 171"/>
                <a:gd name="T8" fmla="*/ 243 w 283"/>
                <a:gd name="T9" fmla="*/ 0 h 171"/>
                <a:gd name="T10" fmla="*/ 197 w 283"/>
                <a:gd name="T11" fmla="*/ 36 h 171"/>
                <a:gd name="T12" fmla="*/ 171 w 283"/>
                <a:gd name="T13" fmla="*/ 47 h 171"/>
                <a:gd name="T14" fmla="*/ 157 w 283"/>
                <a:gd name="T15" fmla="*/ 50 h 171"/>
                <a:gd name="T16" fmla="*/ 144 w 283"/>
                <a:gd name="T17" fmla="*/ 52 h 171"/>
                <a:gd name="T18" fmla="*/ 120 w 283"/>
                <a:gd name="T19" fmla="*/ 53 h 171"/>
                <a:gd name="T20" fmla="*/ 73 w 283"/>
                <a:gd name="T21" fmla="*/ 47 h 171"/>
                <a:gd name="T22" fmla="*/ 37 w 283"/>
                <a:gd name="T23" fmla="*/ 34 h 171"/>
                <a:gd name="T24" fmla="*/ 15 w 283"/>
                <a:gd name="T25" fmla="*/ 19 h 171"/>
                <a:gd name="T26" fmla="*/ 61 w 283"/>
                <a:gd name="T27" fmla="*/ 153 h 171"/>
                <a:gd name="T28" fmla="*/ 164 w 283"/>
                <a:gd name="T29" fmla="*/ 166 h 171"/>
                <a:gd name="T30" fmla="*/ 189 w 283"/>
                <a:gd name="T31" fmla="*/ 161 h 171"/>
                <a:gd name="T32" fmla="*/ 190 w 283"/>
                <a:gd name="T33" fmla="*/ 140 h 171"/>
                <a:gd name="T34" fmla="*/ 196 w 283"/>
                <a:gd name="T35" fmla="*/ 134 h 171"/>
                <a:gd name="T36" fmla="*/ 203 w 283"/>
                <a:gd name="T37" fmla="*/ 139 h 171"/>
                <a:gd name="T38" fmla="*/ 203 w 283"/>
                <a:gd name="T39" fmla="*/ 139 h 171"/>
                <a:gd name="T40" fmla="*/ 206 w 283"/>
                <a:gd name="T41" fmla="*/ 156 h 171"/>
                <a:gd name="T42" fmla="*/ 256 w 283"/>
                <a:gd name="T43" fmla="*/ 128 h 171"/>
                <a:gd name="T44" fmla="*/ 272 w 283"/>
                <a:gd name="T45" fmla="*/ 45 h 171"/>
                <a:gd name="T46" fmla="*/ 261 w 283"/>
                <a:gd name="T47" fmla="*/ 48 h 171"/>
                <a:gd name="T48" fmla="*/ 252 w 283"/>
                <a:gd name="T49" fmla="*/ 4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" h="171">
                  <a:moveTo>
                    <a:pt x="252" y="43"/>
                  </a:moveTo>
                  <a:cubicBezTo>
                    <a:pt x="252" y="40"/>
                    <a:pt x="253" y="36"/>
                    <a:pt x="257" y="34"/>
                  </a:cubicBezTo>
                  <a:cubicBezTo>
                    <a:pt x="266" y="31"/>
                    <a:pt x="266" y="31"/>
                    <a:pt x="266" y="31"/>
                  </a:cubicBezTo>
                  <a:cubicBezTo>
                    <a:pt x="260" y="20"/>
                    <a:pt x="252" y="10"/>
                    <a:pt x="244" y="1"/>
                  </a:cubicBezTo>
                  <a:cubicBezTo>
                    <a:pt x="244" y="1"/>
                    <a:pt x="243" y="1"/>
                    <a:pt x="243" y="0"/>
                  </a:cubicBezTo>
                  <a:cubicBezTo>
                    <a:pt x="231" y="12"/>
                    <a:pt x="214" y="27"/>
                    <a:pt x="197" y="36"/>
                  </a:cubicBezTo>
                  <a:cubicBezTo>
                    <a:pt x="189" y="40"/>
                    <a:pt x="180" y="44"/>
                    <a:pt x="171" y="47"/>
                  </a:cubicBezTo>
                  <a:cubicBezTo>
                    <a:pt x="166" y="48"/>
                    <a:pt x="162" y="49"/>
                    <a:pt x="157" y="50"/>
                  </a:cubicBezTo>
                  <a:cubicBezTo>
                    <a:pt x="153" y="51"/>
                    <a:pt x="148" y="52"/>
                    <a:pt x="144" y="52"/>
                  </a:cubicBezTo>
                  <a:cubicBezTo>
                    <a:pt x="136" y="53"/>
                    <a:pt x="128" y="54"/>
                    <a:pt x="120" y="53"/>
                  </a:cubicBezTo>
                  <a:cubicBezTo>
                    <a:pt x="104" y="53"/>
                    <a:pt x="88" y="51"/>
                    <a:pt x="73" y="47"/>
                  </a:cubicBezTo>
                  <a:cubicBezTo>
                    <a:pt x="60" y="44"/>
                    <a:pt x="48" y="39"/>
                    <a:pt x="37" y="34"/>
                  </a:cubicBezTo>
                  <a:cubicBezTo>
                    <a:pt x="29" y="30"/>
                    <a:pt x="22" y="25"/>
                    <a:pt x="15" y="19"/>
                  </a:cubicBezTo>
                  <a:cubicBezTo>
                    <a:pt x="0" y="70"/>
                    <a:pt x="9" y="128"/>
                    <a:pt x="61" y="153"/>
                  </a:cubicBezTo>
                  <a:cubicBezTo>
                    <a:pt x="93" y="168"/>
                    <a:pt x="130" y="171"/>
                    <a:pt x="164" y="166"/>
                  </a:cubicBezTo>
                  <a:cubicBezTo>
                    <a:pt x="172" y="164"/>
                    <a:pt x="181" y="163"/>
                    <a:pt x="189" y="161"/>
                  </a:cubicBezTo>
                  <a:cubicBezTo>
                    <a:pt x="189" y="153"/>
                    <a:pt x="189" y="146"/>
                    <a:pt x="190" y="140"/>
                  </a:cubicBezTo>
                  <a:cubicBezTo>
                    <a:pt x="190" y="136"/>
                    <a:pt x="193" y="134"/>
                    <a:pt x="196" y="134"/>
                  </a:cubicBezTo>
                  <a:cubicBezTo>
                    <a:pt x="199" y="134"/>
                    <a:pt x="203" y="136"/>
                    <a:pt x="203" y="139"/>
                  </a:cubicBezTo>
                  <a:cubicBezTo>
                    <a:pt x="203" y="139"/>
                    <a:pt x="203" y="139"/>
                    <a:pt x="203" y="139"/>
                  </a:cubicBezTo>
                  <a:cubicBezTo>
                    <a:pt x="204" y="145"/>
                    <a:pt x="205" y="150"/>
                    <a:pt x="206" y="156"/>
                  </a:cubicBezTo>
                  <a:cubicBezTo>
                    <a:pt x="224" y="150"/>
                    <a:pt x="242" y="141"/>
                    <a:pt x="256" y="128"/>
                  </a:cubicBezTo>
                  <a:cubicBezTo>
                    <a:pt x="282" y="104"/>
                    <a:pt x="283" y="73"/>
                    <a:pt x="272" y="45"/>
                  </a:cubicBezTo>
                  <a:cubicBezTo>
                    <a:pt x="268" y="46"/>
                    <a:pt x="264" y="47"/>
                    <a:pt x="261" y="48"/>
                  </a:cubicBezTo>
                  <a:cubicBezTo>
                    <a:pt x="256" y="49"/>
                    <a:pt x="253" y="46"/>
                    <a:pt x="252" y="43"/>
                  </a:cubicBezTo>
                  <a:close/>
                </a:path>
              </a:pathLst>
            </a:custGeom>
            <a:solidFill>
              <a:srgbClr val="539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74"/>
            <p:cNvSpPr>
              <a:spLocks/>
            </p:cNvSpPr>
            <p:nvPr/>
          </p:nvSpPr>
          <p:spPr bwMode="auto">
            <a:xfrm>
              <a:off x="-10871200" y="8904288"/>
              <a:ext cx="620713" cy="558800"/>
            </a:xfrm>
            <a:custGeom>
              <a:avLst/>
              <a:gdLst>
                <a:gd name="T0" fmla="*/ 194 w 194"/>
                <a:gd name="T1" fmla="*/ 167 h 175"/>
                <a:gd name="T2" fmla="*/ 194 w 194"/>
                <a:gd name="T3" fmla="*/ 152 h 175"/>
                <a:gd name="T4" fmla="*/ 169 w 194"/>
                <a:gd name="T5" fmla="*/ 157 h 175"/>
                <a:gd name="T6" fmla="*/ 66 w 194"/>
                <a:gd name="T7" fmla="*/ 144 h 175"/>
                <a:gd name="T8" fmla="*/ 20 w 194"/>
                <a:gd name="T9" fmla="*/ 10 h 175"/>
                <a:gd name="T10" fmla="*/ 9 w 194"/>
                <a:gd name="T11" fmla="*/ 0 h 175"/>
                <a:gd name="T12" fmla="*/ 3 w 194"/>
                <a:gd name="T13" fmla="*/ 21 h 175"/>
                <a:gd name="T14" fmla="*/ 1 w 194"/>
                <a:gd name="T15" fmla="*/ 37 h 175"/>
                <a:gd name="T16" fmla="*/ 0 w 194"/>
                <a:gd name="T17" fmla="*/ 64 h 175"/>
                <a:gd name="T18" fmla="*/ 79 w 194"/>
                <a:gd name="T19" fmla="*/ 164 h 175"/>
                <a:gd name="T20" fmla="*/ 98 w 194"/>
                <a:gd name="T21" fmla="*/ 169 h 175"/>
                <a:gd name="T22" fmla="*/ 128 w 194"/>
                <a:gd name="T23" fmla="*/ 174 h 175"/>
                <a:gd name="T24" fmla="*/ 194 w 194"/>
                <a:gd name="T25" fmla="*/ 168 h 175"/>
                <a:gd name="T26" fmla="*/ 194 w 194"/>
                <a:gd name="T27" fmla="*/ 167 h 175"/>
                <a:gd name="T28" fmla="*/ 194 w 194"/>
                <a:gd name="T29" fmla="*/ 16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175">
                  <a:moveTo>
                    <a:pt x="194" y="167"/>
                  </a:moveTo>
                  <a:cubicBezTo>
                    <a:pt x="194" y="162"/>
                    <a:pt x="194" y="156"/>
                    <a:pt x="194" y="152"/>
                  </a:cubicBezTo>
                  <a:cubicBezTo>
                    <a:pt x="186" y="154"/>
                    <a:pt x="177" y="155"/>
                    <a:pt x="169" y="157"/>
                  </a:cubicBezTo>
                  <a:cubicBezTo>
                    <a:pt x="135" y="162"/>
                    <a:pt x="98" y="159"/>
                    <a:pt x="66" y="144"/>
                  </a:cubicBezTo>
                  <a:cubicBezTo>
                    <a:pt x="14" y="119"/>
                    <a:pt x="5" y="61"/>
                    <a:pt x="20" y="10"/>
                  </a:cubicBezTo>
                  <a:cubicBezTo>
                    <a:pt x="16" y="7"/>
                    <a:pt x="12" y="4"/>
                    <a:pt x="9" y="0"/>
                  </a:cubicBezTo>
                  <a:cubicBezTo>
                    <a:pt x="7" y="7"/>
                    <a:pt x="5" y="14"/>
                    <a:pt x="3" y="21"/>
                  </a:cubicBezTo>
                  <a:cubicBezTo>
                    <a:pt x="2" y="26"/>
                    <a:pt x="1" y="32"/>
                    <a:pt x="1" y="37"/>
                  </a:cubicBezTo>
                  <a:cubicBezTo>
                    <a:pt x="0" y="46"/>
                    <a:pt x="0" y="55"/>
                    <a:pt x="0" y="64"/>
                  </a:cubicBezTo>
                  <a:cubicBezTo>
                    <a:pt x="4" y="116"/>
                    <a:pt x="36" y="149"/>
                    <a:pt x="79" y="164"/>
                  </a:cubicBezTo>
                  <a:cubicBezTo>
                    <a:pt x="85" y="166"/>
                    <a:pt x="91" y="168"/>
                    <a:pt x="98" y="169"/>
                  </a:cubicBezTo>
                  <a:cubicBezTo>
                    <a:pt x="107" y="172"/>
                    <a:pt x="117" y="173"/>
                    <a:pt x="128" y="174"/>
                  </a:cubicBezTo>
                  <a:cubicBezTo>
                    <a:pt x="148" y="175"/>
                    <a:pt x="171" y="173"/>
                    <a:pt x="194" y="168"/>
                  </a:cubicBezTo>
                  <a:cubicBezTo>
                    <a:pt x="194" y="168"/>
                    <a:pt x="194" y="167"/>
                    <a:pt x="194" y="167"/>
                  </a:cubicBezTo>
                  <a:cubicBezTo>
                    <a:pt x="194" y="167"/>
                    <a:pt x="194" y="167"/>
                    <a:pt x="194" y="167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75"/>
            <p:cNvSpPr>
              <a:spLocks/>
            </p:cNvSpPr>
            <p:nvPr/>
          </p:nvSpPr>
          <p:spPr bwMode="auto">
            <a:xfrm>
              <a:off x="-10196513" y="9007475"/>
              <a:ext cx="298450" cy="417512"/>
            </a:xfrm>
            <a:custGeom>
              <a:avLst/>
              <a:gdLst>
                <a:gd name="T0" fmla="*/ 71 w 93"/>
                <a:gd name="T1" fmla="*/ 86 h 131"/>
                <a:gd name="T2" fmla="*/ 76 w 93"/>
                <a:gd name="T3" fmla="*/ 79 h 131"/>
                <a:gd name="T4" fmla="*/ 81 w 93"/>
                <a:gd name="T5" fmla="*/ 0 h 131"/>
                <a:gd name="T6" fmla="*/ 66 w 93"/>
                <a:gd name="T7" fmla="*/ 4 h 131"/>
                <a:gd name="T8" fmla="*/ 50 w 93"/>
                <a:gd name="T9" fmla="*/ 87 h 131"/>
                <a:gd name="T10" fmla="*/ 0 w 93"/>
                <a:gd name="T11" fmla="*/ 115 h 131"/>
                <a:gd name="T12" fmla="*/ 1 w 93"/>
                <a:gd name="T13" fmla="*/ 131 h 131"/>
                <a:gd name="T14" fmla="*/ 61 w 93"/>
                <a:gd name="T15" fmla="*/ 97 h 131"/>
                <a:gd name="T16" fmla="*/ 71 w 93"/>
                <a:gd name="T17" fmla="*/ 8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31">
                  <a:moveTo>
                    <a:pt x="71" y="86"/>
                  </a:moveTo>
                  <a:cubicBezTo>
                    <a:pt x="73" y="84"/>
                    <a:pt x="75" y="81"/>
                    <a:pt x="76" y="79"/>
                  </a:cubicBezTo>
                  <a:cubicBezTo>
                    <a:pt x="93" y="54"/>
                    <a:pt x="91" y="26"/>
                    <a:pt x="81" y="0"/>
                  </a:cubicBezTo>
                  <a:cubicBezTo>
                    <a:pt x="76" y="2"/>
                    <a:pt x="71" y="3"/>
                    <a:pt x="66" y="4"/>
                  </a:cubicBezTo>
                  <a:cubicBezTo>
                    <a:pt x="77" y="32"/>
                    <a:pt x="76" y="63"/>
                    <a:pt x="50" y="87"/>
                  </a:cubicBezTo>
                  <a:cubicBezTo>
                    <a:pt x="36" y="100"/>
                    <a:pt x="18" y="109"/>
                    <a:pt x="0" y="115"/>
                  </a:cubicBezTo>
                  <a:cubicBezTo>
                    <a:pt x="0" y="120"/>
                    <a:pt x="1" y="125"/>
                    <a:pt x="1" y="131"/>
                  </a:cubicBezTo>
                  <a:cubicBezTo>
                    <a:pt x="24" y="124"/>
                    <a:pt x="45" y="112"/>
                    <a:pt x="61" y="97"/>
                  </a:cubicBezTo>
                  <a:cubicBezTo>
                    <a:pt x="65" y="93"/>
                    <a:pt x="68" y="90"/>
                    <a:pt x="71" y="86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076"/>
            <p:cNvSpPr>
              <a:spLocks/>
            </p:cNvSpPr>
            <p:nvPr/>
          </p:nvSpPr>
          <p:spPr bwMode="auto">
            <a:xfrm>
              <a:off x="-10077450" y="8840788"/>
              <a:ext cx="117475" cy="133350"/>
            </a:xfrm>
            <a:custGeom>
              <a:avLst/>
              <a:gdLst>
                <a:gd name="T0" fmla="*/ 2 w 37"/>
                <a:gd name="T1" fmla="*/ 9 h 42"/>
                <a:gd name="T2" fmla="*/ 0 w 37"/>
                <a:gd name="T3" fmla="*/ 11 h 42"/>
                <a:gd name="T4" fmla="*/ 1 w 37"/>
                <a:gd name="T5" fmla="*/ 12 h 42"/>
                <a:gd name="T6" fmla="*/ 23 w 37"/>
                <a:gd name="T7" fmla="*/ 42 h 42"/>
                <a:gd name="T8" fmla="*/ 29 w 37"/>
                <a:gd name="T9" fmla="*/ 40 h 42"/>
                <a:gd name="T10" fmla="*/ 37 w 37"/>
                <a:gd name="T11" fmla="*/ 37 h 42"/>
                <a:gd name="T12" fmla="*/ 18 w 37"/>
                <a:gd name="T13" fmla="*/ 9 h 42"/>
                <a:gd name="T14" fmla="*/ 10 w 37"/>
                <a:gd name="T15" fmla="*/ 0 h 42"/>
                <a:gd name="T16" fmla="*/ 2 w 37"/>
                <a:gd name="T17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2">
                  <a:moveTo>
                    <a:pt x="2" y="9"/>
                  </a:moveTo>
                  <a:cubicBezTo>
                    <a:pt x="1" y="10"/>
                    <a:pt x="0" y="10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9" y="21"/>
                    <a:pt x="17" y="31"/>
                    <a:pt x="23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32" y="39"/>
                    <a:pt x="37" y="37"/>
                  </a:cubicBezTo>
                  <a:cubicBezTo>
                    <a:pt x="31" y="27"/>
                    <a:pt x="25" y="18"/>
                    <a:pt x="18" y="9"/>
                  </a:cubicBezTo>
                  <a:cubicBezTo>
                    <a:pt x="15" y="6"/>
                    <a:pt x="12" y="3"/>
                    <a:pt x="10" y="0"/>
                  </a:cubicBezTo>
                  <a:cubicBezTo>
                    <a:pt x="7" y="3"/>
                    <a:pt x="4" y="6"/>
                    <a:pt x="2" y="9"/>
                  </a:cubicBezTo>
                  <a:close/>
                </a:path>
              </a:pathLst>
            </a:custGeom>
            <a:solidFill>
              <a:srgbClr val="007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077"/>
            <p:cNvSpPr>
              <a:spLocks/>
            </p:cNvSpPr>
            <p:nvPr/>
          </p:nvSpPr>
          <p:spPr bwMode="auto">
            <a:xfrm>
              <a:off x="-10250488" y="9304338"/>
              <a:ext cx="60325" cy="223837"/>
            </a:xfrm>
            <a:custGeom>
              <a:avLst/>
              <a:gdLst>
                <a:gd name="T0" fmla="*/ 17 w 19"/>
                <a:gd name="T1" fmla="*/ 22 h 70"/>
                <a:gd name="T2" fmla="*/ 14 w 19"/>
                <a:gd name="T3" fmla="*/ 5 h 70"/>
                <a:gd name="T4" fmla="*/ 14 w 19"/>
                <a:gd name="T5" fmla="*/ 5 h 70"/>
                <a:gd name="T6" fmla="*/ 7 w 19"/>
                <a:gd name="T7" fmla="*/ 0 h 70"/>
                <a:gd name="T8" fmla="*/ 1 w 19"/>
                <a:gd name="T9" fmla="*/ 6 h 70"/>
                <a:gd name="T10" fmla="*/ 0 w 19"/>
                <a:gd name="T11" fmla="*/ 27 h 70"/>
                <a:gd name="T12" fmla="*/ 0 w 19"/>
                <a:gd name="T13" fmla="*/ 42 h 70"/>
                <a:gd name="T14" fmla="*/ 0 w 19"/>
                <a:gd name="T15" fmla="*/ 42 h 70"/>
                <a:gd name="T16" fmla="*/ 0 w 19"/>
                <a:gd name="T17" fmla="*/ 43 h 70"/>
                <a:gd name="T18" fmla="*/ 1 w 19"/>
                <a:gd name="T19" fmla="*/ 67 h 70"/>
                <a:gd name="T20" fmla="*/ 18 w 19"/>
                <a:gd name="T21" fmla="*/ 70 h 70"/>
                <a:gd name="T22" fmla="*/ 19 w 19"/>
                <a:gd name="T23" fmla="*/ 70 h 70"/>
                <a:gd name="T24" fmla="*/ 18 w 19"/>
                <a:gd name="T25" fmla="*/ 42 h 70"/>
                <a:gd name="T26" fmla="*/ 18 w 19"/>
                <a:gd name="T27" fmla="*/ 42 h 70"/>
                <a:gd name="T28" fmla="*/ 18 w 19"/>
                <a:gd name="T29" fmla="*/ 38 h 70"/>
                <a:gd name="T30" fmla="*/ 17 w 19"/>
                <a:gd name="T31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70">
                  <a:moveTo>
                    <a:pt x="17" y="22"/>
                  </a:moveTo>
                  <a:cubicBezTo>
                    <a:pt x="16" y="16"/>
                    <a:pt x="15" y="11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2"/>
                    <a:pt x="10" y="0"/>
                    <a:pt x="7" y="0"/>
                  </a:cubicBezTo>
                  <a:cubicBezTo>
                    <a:pt x="4" y="0"/>
                    <a:pt x="1" y="2"/>
                    <a:pt x="1" y="6"/>
                  </a:cubicBezTo>
                  <a:cubicBezTo>
                    <a:pt x="0" y="12"/>
                    <a:pt x="0" y="19"/>
                    <a:pt x="0" y="27"/>
                  </a:cubicBezTo>
                  <a:cubicBezTo>
                    <a:pt x="0" y="31"/>
                    <a:pt x="0" y="37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0" y="50"/>
                    <a:pt x="1" y="59"/>
                    <a:pt x="1" y="67"/>
                  </a:cubicBezTo>
                  <a:cubicBezTo>
                    <a:pt x="7" y="68"/>
                    <a:pt x="12" y="69"/>
                    <a:pt x="18" y="70"/>
                  </a:cubicBezTo>
                  <a:cubicBezTo>
                    <a:pt x="18" y="70"/>
                    <a:pt x="18" y="70"/>
                    <a:pt x="19" y="70"/>
                  </a:cubicBezTo>
                  <a:cubicBezTo>
                    <a:pt x="19" y="61"/>
                    <a:pt x="19" y="51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0"/>
                    <a:pt x="18" y="39"/>
                    <a:pt x="18" y="38"/>
                  </a:cubicBezTo>
                  <a:cubicBezTo>
                    <a:pt x="18" y="32"/>
                    <a:pt x="17" y="27"/>
                    <a:pt x="17" y="2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078"/>
            <p:cNvSpPr>
              <a:spLocks/>
            </p:cNvSpPr>
            <p:nvPr/>
          </p:nvSpPr>
          <p:spPr bwMode="auto">
            <a:xfrm>
              <a:off x="-10410825" y="9496425"/>
              <a:ext cx="236538" cy="98425"/>
            </a:xfrm>
            <a:custGeom>
              <a:avLst/>
              <a:gdLst>
                <a:gd name="T0" fmla="*/ 51 w 74"/>
                <a:gd name="T1" fmla="*/ 7 h 31"/>
                <a:gd name="T2" fmla="*/ 35 w 74"/>
                <a:gd name="T3" fmla="*/ 4 h 31"/>
                <a:gd name="T4" fmla="*/ 5 w 74"/>
                <a:gd name="T5" fmla="*/ 7 h 31"/>
                <a:gd name="T6" fmla="*/ 5 w 74"/>
                <a:gd name="T7" fmla="*/ 25 h 31"/>
                <a:gd name="T8" fmla="*/ 34 w 74"/>
                <a:gd name="T9" fmla="*/ 29 h 31"/>
                <a:gd name="T10" fmla="*/ 68 w 74"/>
                <a:gd name="T11" fmla="*/ 25 h 31"/>
                <a:gd name="T12" fmla="*/ 69 w 74"/>
                <a:gd name="T13" fmla="*/ 10 h 31"/>
                <a:gd name="T14" fmla="*/ 68 w 74"/>
                <a:gd name="T15" fmla="*/ 10 h 31"/>
                <a:gd name="T16" fmla="*/ 51 w 74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31">
                  <a:moveTo>
                    <a:pt x="51" y="7"/>
                  </a:moveTo>
                  <a:cubicBezTo>
                    <a:pt x="46" y="6"/>
                    <a:pt x="40" y="5"/>
                    <a:pt x="35" y="4"/>
                  </a:cubicBezTo>
                  <a:cubicBezTo>
                    <a:pt x="26" y="3"/>
                    <a:pt x="13" y="0"/>
                    <a:pt x="5" y="7"/>
                  </a:cubicBezTo>
                  <a:cubicBezTo>
                    <a:pt x="0" y="11"/>
                    <a:pt x="0" y="21"/>
                    <a:pt x="5" y="25"/>
                  </a:cubicBezTo>
                  <a:cubicBezTo>
                    <a:pt x="13" y="31"/>
                    <a:pt x="25" y="30"/>
                    <a:pt x="34" y="29"/>
                  </a:cubicBezTo>
                  <a:cubicBezTo>
                    <a:pt x="46" y="28"/>
                    <a:pt x="57" y="28"/>
                    <a:pt x="68" y="25"/>
                  </a:cubicBezTo>
                  <a:cubicBezTo>
                    <a:pt x="72" y="24"/>
                    <a:pt x="74" y="12"/>
                    <a:pt x="69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2" y="9"/>
                    <a:pt x="57" y="8"/>
                    <a:pt x="5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079"/>
            <p:cNvSpPr>
              <a:spLocks noEditPoints="1"/>
            </p:cNvSpPr>
            <p:nvPr/>
          </p:nvSpPr>
          <p:spPr bwMode="auto">
            <a:xfrm>
              <a:off x="-10983913" y="7932738"/>
              <a:ext cx="384175" cy="355600"/>
            </a:xfrm>
            <a:custGeom>
              <a:avLst/>
              <a:gdLst>
                <a:gd name="T0" fmla="*/ 6 w 120"/>
                <a:gd name="T1" fmla="*/ 55 h 111"/>
                <a:gd name="T2" fmla="*/ 19 w 120"/>
                <a:gd name="T3" fmla="*/ 105 h 111"/>
                <a:gd name="T4" fmla="*/ 53 w 120"/>
                <a:gd name="T5" fmla="*/ 106 h 111"/>
                <a:gd name="T6" fmla="*/ 75 w 120"/>
                <a:gd name="T7" fmla="*/ 1 h 111"/>
                <a:gd name="T8" fmla="*/ 74 w 120"/>
                <a:gd name="T9" fmla="*/ 0 h 111"/>
                <a:gd name="T10" fmla="*/ 6 w 120"/>
                <a:gd name="T11" fmla="*/ 55 h 111"/>
                <a:gd name="T12" fmla="*/ 68 w 120"/>
                <a:gd name="T13" fmla="*/ 49 h 111"/>
                <a:gd name="T14" fmla="*/ 66 w 120"/>
                <a:gd name="T15" fmla="*/ 73 h 111"/>
                <a:gd name="T16" fmla="*/ 68 w 120"/>
                <a:gd name="T17" fmla="*/ 49 h 111"/>
                <a:gd name="T18" fmla="*/ 36 w 120"/>
                <a:gd name="T19" fmla="*/ 35 h 111"/>
                <a:gd name="T20" fmla="*/ 34 w 120"/>
                <a:gd name="T21" fmla="*/ 59 h 111"/>
                <a:gd name="T22" fmla="*/ 36 w 120"/>
                <a:gd name="T23" fmla="*/ 3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11">
                  <a:moveTo>
                    <a:pt x="6" y="55"/>
                  </a:moveTo>
                  <a:cubicBezTo>
                    <a:pt x="1" y="71"/>
                    <a:pt x="0" y="96"/>
                    <a:pt x="19" y="105"/>
                  </a:cubicBezTo>
                  <a:cubicBezTo>
                    <a:pt x="30" y="110"/>
                    <a:pt x="41" y="111"/>
                    <a:pt x="53" y="106"/>
                  </a:cubicBezTo>
                  <a:cubicBezTo>
                    <a:pt x="91" y="89"/>
                    <a:pt x="120" y="26"/>
                    <a:pt x="75" y="1"/>
                  </a:cubicBezTo>
                  <a:cubicBezTo>
                    <a:pt x="74" y="1"/>
                    <a:pt x="74" y="0"/>
                    <a:pt x="74" y="0"/>
                  </a:cubicBezTo>
                  <a:cubicBezTo>
                    <a:pt x="43" y="3"/>
                    <a:pt x="16" y="26"/>
                    <a:pt x="6" y="55"/>
                  </a:cubicBezTo>
                  <a:close/>
                  <a:moveTo>
                    <a:pt x="68" y="49"/>
                  </a:moveTo>
                  <a:cubicBezTo>
                    <a:pt x="80" y="53"/>
                    <a:pt x="78" y="72"/>
                    <a:pt x="66" y="73"/>
                  </a:cubicBezTo>
                  <a:cubicBezTo>
                    <a:pt x="47" y="75"/>
                    <a:pt x="53" y="45"/>
                    <a:pt x="68" y="49"/>
                  </a:cubicBezTo>
                  <a:close/>
                  <a:moveTo>
                    <a:pt x="36" y="35"/>
                  </a:moveTo>
                  <a:cubicBezTo>
                    <a:pt x="47" y="38"/>
                    <a:pt x="46" y="58"/>
                    <a:pt x="34" y="59"/>
                  </a:cubicBezTo>
                  <a:cubicBezTo>
                    <a:pt x="15" y="60"/>
                    <a:pt x="20" y="30"/>
                    <a:pt x="36" y="35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080"/>
            <p:cNvSpPr>
              <a:spLocks noEditPoints="1"/>
            </p:cNvSpPr>
            <p:nvPr/>
          </p:nvSpPr>
          <p:spPr bwMode="auto">
            <a:xfrm>
              <a:off x="-10958513" y="7920038"/>
              <a:ext cx="1008063" cy="1081087"/>
            </a:xfrm>
            <a:custGeom>
              <a:avLst/>
              <a:gdLst>
                <a:gd name="T0" fmla="*/ 72 w 315"/>
                <a:gd name="T1" fmla="*/ 316 h 338"/>
                <a:gd name="T2" fmla="*/ 108 w 315"/>
                <a:gd name="T3" fmla="*/ 331 h 338"/>
                <a:gd name="T4" fmla="*/ 152 w 315"/>
                <a:gd name="T5" fmla="*/ 338 h 338"/>
                <a:gd name="T6" fmla="*/ 189 w 315"/>
                <a:gd name="T7" fmla="*/ 334 h 338"/>
                <a:gd name="T8" fmla="*/ 222 w 315"/>
                <a:gd name="T9" fmla="*/ 323 h 338"/>
                <a:gd name="T10" fmla="*/ 283 w 315"/>
                <a:gd name="T11" fmla="*/ 267 h 338"/>
                <a:gd name="T12" fmla="*/ 307 w 315"/>
                <a:gd name="T13" fmla="*/ 170 h 338"/>
                <a:gd name="T14" fmla="*/ 290 w 315"/>
                <a:gd name="T15" fmla="*/ 130 h 338"/>
                <a:gd name="T16" fmla="*/ 285 w 315"/>
                <a:gd name="T17" fmla="*/ 124 h 338"/>
                <a:gd name="T18" fmla="*/ 283 w 315"/>
                <a:gd name="T19" fmla="*/ 120 h 338"/>
                <a:gd name="T20" fmla="*/ 270 w 315"/>
                <a:gd name="T21" fmla="*/ 111 h 338"/>
                <a:gd name="T22" fmla="*/ 262 w 315"/>
                <a:gd name="T23" fmla="*/ 98 h 338"/>
                <a:gd name="T24" fmla="*/ 252 w 315"/>
                <a:gd name="T25" fmla="*/ 96 h 338"/>
                <a:gd name="T26" fmla="*/ 252 w 315"/>
                <a:gd name="T27" fmla="*/ 90 h 338"/>
                <a:gd name="T28" fmla="*/ 239 w 315"/>
                <a:gd name="T29" fmla="*/ 80 h 338"/>
                <a:gd name="T30" fmla="*/ 235 w 315"/>
                <a:gd name="T31" fmla="*/ 78 h 338"/>
                <a:gd name="T32" fmla="*/ 220 w 315"/>
                <a:gd name="T33" fmla="*/ 75 h 338"/>
                <a:gd name="T34" fmla="*/ 211 w 315"/>
                <a:gd name="T35" fmla="*/ 63 h 338"/>
                <a:gd name="T36" fmla="*/ 200 w 315"/>
                <a:gd name="T37" fmla="*/ 63 h 338"/>
                <a:gd name="T38" fmla="*/ 197 w 315"/>
                <a:gd name="T39" fmla="*/ 55 h 338"/>
                <a:gd name="T40" fmla="*/ 176 w 315"/>
                <a:gd name="T41" fmla="*/ 44 h 338"/>
                <a:gd name="T42" fmla="*/ 147 w 315"/>
                <a:gd name="T43" fmla="*/ 32 h 338"/>
                <a:gd name="T44" fmla="*/ 108 w 315"/>
                <a:gd name="T45" fmla="*/ 16 h 338"/>
                <a:gd name="T46" fmla="*/ 86 w 315"/>
                <a:gd name="T47" fmla="*/ 0 h 338"/>
                <a:gd name="T48" fmla="*/ 14 w 315"/>
                <a:gd name="T49" fmla="*/ 125 h 338"/>
                <a:gd name="T50" fmla="*/ 6 w 315"/>
                <a:gd name="T51" fmla="*/ 127 h 338"/>
                <a:gd name="T52" fmla="*/ 38 w 315"/>
                <a:gd name="T53" fmla="*/ 149 h 338"/>
                <a:gd name="T54" fmla="*/ 53 w 315"/>
                <a:gd name="T55" fmla="*/ 162 h 338"/>
                <a:gd name="T56" fmla="*/ 63 w 315"/>
                <a:gd name="T57" fmla="*/ 182 h 338"/>
                <a:gd name="T58" fmla="*/ 36 w 315"/>
                <a:gd name="T59" fmla="*/ 209 h 338"/>
                <a:gd name="T60" fmla="*/ 27 w 315"/>
                <a:gd name="T61" fmla="*/ 233 h 338"/>
                <a:gd name="T62" fmla="*/ 27 w 315"/>
                <a:gd name="T63" fmla="*/ 263 h 338"/>
                <a:gd name="T64" fmla="*/ 40 w 315"/>
                <a:gd name="T65" fmla="*/ 290 h 338"/>
                <a:gd name="T66" fmla="*/ 119 w 315"/>
                <a:gd name="T67" fmla="*/ 65 h 338"/>
                <a:gd name="T68" fmla="*/ 169 w 315"/>
                <a:gd name="T69" fmla="*/ 49 h 338"/>
                <a:gd name="T70" fmla="*/ 126 w 315"/>
                <a:gd name="T71" fmla="*/ 101 h 338"/>
                <a:gd name="T72" fmla="*/ 238 w 315"/>
                <a:gd name="T73" fmla="*/ 128 h 338"/>
                <a:gd name="T74" fmla="*/ 177 w 315"/>
                <a:gd name="T75" fmla="*/ 119 h 338"/>
                <a:gd name="T76" fmla="*/ 222 w 315"/>
                <a:gd name="T77" fmla="*/ 96 h 338"/>
                <a:gd name="T78" fmla="*/ 268 w 315"/>
                <a:gd name="T79" fmla="*/ 198 h 338"/>
                <a:gd name="T80" fmla="*/ 203 w 315"/>
                <a:gd name="T81" fmla="*/ 258 h 338"/>
                <a:gd name="T82" fmla="*/ 216 w 315"/>
                <a:gd name="T83" fmla="*/ 191 h 338"/>
                <a:gd name="T84" fmla="*/ 59 w 315"/>
                <a:gd name="T85" fmla="*/ 198 h 338"/>
                <a:gd name="T86" fmla="*/ 128 w 315"/>
                <a:gd name="T87" fmla="*/ 200 h 338"/>
                <a:gd name="T88" fmla="*/ 96 w 315"/>
                <a:gd name="T89" fmla="*/ 274 h 338"/>
                <a:gd name="T90" fmla="*/ 59 w 315"/>
                <a:gd name="T91" fmla="*/ 19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5" h="338">
                  <a:moveTo>
                    <a:pt x="45" y="296"/>
                  </a:moveTo>
                  <a:cubicBezTo>
                    <a:pt x="53" y="304"/>
                    <a:pt x="62" y="311"/>
                    <a:pt x="72" y="316"/>
                  </a:cubicBezTo>
                  <a:cubicBezTo>
                    <a:pt x="73" y="317"/>
                    <a:pt x="75" y="318"/>
                    <a:pt x="77" y="319"/>
                  </a:cubicBezTo>
                  <a:cubicBezTo>
                    <a:pt x="87" y="324"/>
                    <a:pt x="97" y="328"/>
                    <a:pt x="108" y="331"/>
                  </a:cubicBezTo>
                  <a:cubicBezTo>
                    <a:pt x="109" y="331"/>
                    <a:pt x="110" y="332"/>
                    <a:pt x="111" y="332"/>
                  </a:cubicBezTo>
                  <a:cubicBezTo>
                    <a:pt x="124" y="335"/>
                    <a:pt x="138" y="337"/>
                    <a:pt x="152" y="338"/>
                  </a:cubicBezTo>
                  <a:cubicBezTo>
                    <a:pt x="163" y="338"/>
                    <a:pt x="173" y="337"/>
                    <a:pt x="184" y="335"/>
                  </a:cubicBezTo>
                  <a:cubicBezTo>
                    <a:pt x="186" y="335"/>
                    <a:pt x="187" y="334"/>
                    <a:pt x="189" y="334"/>
                  </a:cubicBezTo>
                  <a:cubicBezTo>
                    <a:pt x="198" y="332"/>
                    <a:pt x="206" y="330"/>
                    <a:pt x="214" y="326"/>
                  </a:cubicBezTo>
                  <a:cubicBezTo>
                    <a:pt x="217" y="325"/>
                    <a:pt x="219" y="324"/>
                    <a:pt x="222" y="323"/>
                  </a:cubicBezTo>
                  <a:cubicBezTo>
                    <a:pt x="232" y="317"/>
                    <a:pt x="242" y="310"/>
                    <a:pt x="250" y="303"/>
                  </a:cubicBezTo>
                  <a:cubicBezTo>
                    <a:pt x="265" y="291"/>
                    <a:pt x="277" y="275"/>
                    <a:pt x="283" y="267"/>
                  </a:cubicBezTo>
                  <a:cubicBezTo>
                    <a:pt x="284" y="266"/>
                    <a:pt x="285" y="265"/>
                    <a:pt x="285" y="263"/>
                  </a:cubicBezTo>
                  <a:cubicBezTo>
                    <a:pt x="305" y="237"/>
                    <a:pt x="315" y="203"/>
                    <a:pt x="307" y="170"/>
                  </a:cubicBezTo>
                  <a:cubicBezTo>
                    <a:pt x="305" y="158"/>
                    <a:pt x="300" y="147"/>
                    <a:pt x="294" y="136"/>
                  </a:cubicBezTo>
                  <a:cubicBezTo>
                    <a:pt x="293" y="134"/>
                    <a:pt x="292" y="132"/>
                    <a:pt x="290" y="130"/>
                  </a:cubicBezTo>
                  <a:cubicBezTo>
                    <a:pt x="290" y="130"/>
                    <a:pt x="290" y="130"/>
                    <a:pt x="290" y="129"/>
                  </a:cubicBezTo>
                  <a:cubicBezTo>
                    <a:pt x="288" y="127"/>
                    <a:pt x="287" y="125"/>
                    <a:pt x="285" y="124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4" y="122"/>
                    <a:pt x="284" y="121"/>
                    <a:pt x="283" y="120"/>
                  </a:cubicBezTo>
                  <a:cubicBezTo>
                    <a:pt x="280" y="122"/>
                    <a:pt x="277" y="123"/>
                    <a:pt x="274" y="123"/>
                  </a:cubicBezTo>
                  <a:cubicBezTo>
                    <a:pt x="268" y="124"/>
                    <a:pt x="264" y="114"/>
                    <a:pt x="270" y="111"/>
                  </a:cubicBezTo>
                  <a:cubicBezTo>
                    <a:pt x="271" y="111"/>
                    <a:pt x="272" y="110"/>
                    <a:pt x="273" y="109"/>
                  </a:cubicBezTo>
                  <a:cubicBezTo>
                    <a:pt x="269" y="106"/>
                    <a:pt x="266" y="102"/>
                    <a:pt x="262" y="98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59" y="104"/>
                    <a:pt x="251" y="101"/>
                    <a:pt x="252" y="96"/>
                  </a:cubicBezTo>
                  <a:cubicBezTo>
                    <a:pt x="252" y="94"/>
                    <a:pt x="253" y="93"/>
                    <a:pt x="253" y="91"/>
                  </a:cubicBezTo>
                  <a:cubicBezTo>
                    <a:pt x="253" y="91"/>
                    <a:pt x="252" y="90"/>
                    <a:pt x="252" y="90"/>
                  </a:cubicBezTo>
                  <a:cubicBezTo>
                    <a:pt x="251" y="90"/>
                    <a:pt x="251" y="89"/>
                    <a:pt x="251" y="89"/>
                  </a:cubicBezTo>
                  <a:cubicBezTo>
                    <a:pt x="247" y="86"/>
                    <a:pt x="243" y="83"/>
                    <a:pt x="239" y="80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79"/>
                    <a:pt x="236" y="78"/>
                    <a:pt x="235" y="78"/>
                  </a:cubicBezTo>
                  <a:cubicBezTo>
                    <a:pt x="234" y="80"/>
                    <a:pt x="232" y="82"/>
                    <a:pt x="230" y="83"/>
                  </a:cubicBezTo>
                  <a:cubicBezTo>
                    <a:pt x="225" y="88"/>
                    <a:pt x="218" y="81"/>
                    <a:pt x="220" y="75"/>
                  </a:cubicBezTo>
                  <a:cubicBezTo>
                    <a:pt x="221" y="73"/>
                    <a:pt x="222" y="72"/>
                    <a:pt x="223" y="70"/>
                  </a:cubicBezTo>
                  <a:cubicBezTo>
                    <a:pt x="219" y="68"/>
                    <a:pt x="215" y="65"/>
                    <a:pt x="211" y="63"/>
                  </a:cubicBezTo>
                  <a:cubicBezTo>
                    <a:pt x="211" y="64"/>
                    <a:pt x="211" y="64"/>
                    <a:pt x="210" y="65"/>
                  </a:cubicBezTo>
                  <a:cubicBezTo>
                    <a:pt x="209" y="72"/>
                    <a:pt x="199" y="70"/>
                    <a:pt x="200" y="63"/>
                  </a:cubicBezTo>
                  <a:cubicBezTo>
                    <a:pt x="200" y="61"/>
                    <a:pt x="201" y="59"/>
                    <a:pt x="201" y="57"/>
                  </a:cubicBezTo>
                  <a:cubicBezTo>
                    <a:pt x="200" y="57"/>
                    <a:pt x="199" y="56"/>
                    <a:pt x="197" y="55"/>
                  </a:cubicBezTo>
                  <a:cubicBezTo>
                    <a:pt x="194" y="53"/>
                    <a:pt x="190" y="52"/>
                    <a:pt x="187" y="50"/>
                  </a:cubicBezTo>
                  <a:cubicBezTo>
                    <a:pt x="183" y="48"/>
                    <a:pt x="179" y="46"/>
                    <a:pt x="176" y="44"/>
                  </a:cubicBezTo>
                  <a:cubicBezTo>
                    <a:pt x="176" y="44"/>
                    <a:pt x="176" y="44"/>
                    <a:pt x="175" y="44"/>
                  </a:cubicBezTo>
                  <a:cubicBezTo>
                    <a:pt x="166" y="40"/>
                    <a:pt x="157" y="36"/>
                    <a:pt x="147" y="32"/>
                  </a:cubicBezTo>
                  <a:cubicBezTo>
                    <a:pt x="145" y="32"/>
                    <a:pt x="143" y="31"/>
                    <a:pt x="142" y="28"/>
                  </a:cubicBezTo>
                  <a:cubicBezTo>
                    <a:pt x="133" y="14"/>
                    <a:pt x="119" y="27"/>
                    <a:pt x="108" y="16"/>
                  </a:cubicBezTo>
                  <a:cubicBezTo>
                    <a:pt x="102" y="10"/>
                    <a:pt x="99" y="2"/>
                    <a:pt x="88" y="0"/>
                  </a:cubicBezTo>
                  <a:cubicBezTo>
                    <a:pt x="88" y="0"/>
                    <a:pt x="87" y="0"/>
                    <a:pt x="86" y="0"/>
                  </a:cubicBezTo>
                  <a:cubicBezTo>
                    <a:pt x="132" y="33"/>
                    <a:pt x="87" y="120"/>
                    <a:pt x="37" y="126"/>
                  </a:cubicBezTo>
                  <a:cubicBezTo>
                    <a:pt x="28" y="128"/>
                    <a:pt x="21" y="127"/>
                    <a:pt x="14" y="125"/>
                  </a:cubicBezTo>
                  <a:cubicBezTo>
                    <a:pt x="14" y="125"/>
                    <a:pt x="7" y="121"/>
                    <a:pt x="0" y="116"/>
                  </a:cubicBezTo>
                  <a:cubicBezTo>
                    <a:pt x="1" y="121"/>
                    <a:pt x="3" y="125"/>
                    <a:pt x="6" y="127"/>
                  </a:cubicBezTo>
                  <a:cubicBezTo>
                    <a:pt x="11" y="129"/>
                    <a:pt x="16" y="130"/>
                    <a:pt x="21" y="133"/>
                  </a:cubicBezTo>
                  <a:cubicBezTo>
                    <a:pt x="29" y="137"/>
                    <a:pt x="34" y="142"/>
                    <a:pt x="38" y="149"/>
                  </a:cubicBezTo>
                  <a:cubicBezTo>
                    <a:pt x="42" y="157"/>
                    <a:pt x="46" y="161"/>
                    <a:pt x="51" y="164"/>
                  </a:cubicBezTo>
                  <a:cubicBezTo>
                    <a:pt x="52" y="163"/>
                    <a:pt x="52" y="163"/>
                    <a:pt x="53" y="162"/>
                  </a:cubicBezTo>
                  <a:cubicBezTo>
                    <a:pt x="57" y="155"/>
                    <a:pt x="67" y="161"/>
                    <a:pt x="66" y="168"/>
                  </a:cubicBezTo>
                  <a:cubicBezTo>
                    <a:pt x="73" y="171"/>
                    <a:pt x="71" y="184"/>
                    <a:pt x="63" y="182"/>
                  </a:cubicBezTo>
                  <a:cubicBezTo>
                    <a:pt x="61" y="182"/>
                    <a:pt x="59" y="182"/>
                    <a:pt x="57" y="181"/>
                  </a:cubicBezTo>
                  <a:cubicBezTo>
                    <a:pt x="50" y="188"/>
                    <a:pt x="41" y="198"/>
                    <a:pt x="36" y="209"/>
                  </a:cubicBezTo>
                  <a:cubicBezTo>
                    <a:pt x="34" y="213"/>
                    <a:pt x="32" y="217"/>
                    <a:pt x="30" y="221"/>
                  </a:cubicBezTo>
                  <a:cubicBezTo>
                    <a:pt x="29" y="225"/>
                    <a:pt x="28" y="229"/>
                    <a:pt x="27" y="233"/>
                  </a:cubicBezTo>
                  <a:cubicBezTo>
                    <a:pt x="26" y="237"/>
                    <a:pt x="26" y="241"/>
                    <a:pt x="25" y="245"/>
                  </a:cubicBezTo>
                  <a:cubicBezTo>
                    <a:pt x="25" y="251"/>
                    <a:pt x="25" y="257"/>
                    <a:pt x="27" y="263"/>
                  </a:cubicBezTo>
                  <a:cubicBezTo>
                    <a:pt x="28" y="266"/>
                    <a:pt x="29" y="269"/>
                    <a:pt x="30" y="272"/>
                  </a:cubicBezTo>
                  <a:cubicBezTo>
                    <a:pt x="33" y="279"/>
                    <a:pt x="36" y="284"/>
                    <a:pt x="40" y="290"/>
                  </a:cubicBezTo>
                  <a:cubicBezTo>
                    <a:pt x="42" y="292"/>
                    <a:pt x="44" y="294"/>
                    <a:pt x="45" y="296"/>
                  </a:cubicBezTo>
                  <a:close/>
                  <a:moveTo>
                    <a:pt x="119" y="65"/>
                  </a:moveTo>
                  <a:cubicBezTo>
                    <a:pt x="127" y="50"/>
                    <a:pt x="150" y="38"/>
                    <a:pt x="167" y="47"/>
                  </a:cubicBezTo>
                  <a:cubicBezTo>
                    <a:pt x="168" y="48"/>
                    <a:pt x="168" y="48"/>
                    <a:pt x="169" y="49"/>
                  </a:cubicBezTo>
                  <a:cubicBezTo>
                    <a:pt x="183" y="58"/>
                    <a:pt x="184" y="78"/>
                    <a:pt x="174" y="92"/>
                  </a:cubicBezTo>
                  <a:cubicBezTo>
                    <a:pt x="163" y="106"/>
                    <a:pt x="142" y="112"/>
                    <a:pt x="126" y="101"/>
                  </a:cubicBezTo>
                  <a:cubicBezTo>
                    <a:pt x="115" y="93"/>
                    <a:pt x="113" y="77"/>
                    <a:pt x="119" y="65"/>
                  </a:cubicBezTo>
                  <a:close/>
                  <a:moveTo>
                    <a:pt x="238" y="128"/>
                  </a:moveTo>
                  <a:cubicBezTo>
                    <a:pt x="235" y="148"/>
                    <a:pt x="213" y="158"/>
                    <a:pt x="194" y="154"/>
                  </a:cubicBezTo>
                  <a:cubicBezTo>
                    <a:pt x="176" y="151"/>
                    <a:pt x="171" y="134"/>
                    <a:pt x="177" y="119"/>
                  </a:cubicBezTo>
                  <a:cubicBezTo>
                    <a:pt x="182" y="105"/>
                    <a:pt x="195" y="90"/>
                    <a:pt x="211" y="93"/>
                  </a:cubicBezTo>
                  <a:cubicBezTo>
                    <a:pt x="215" y="93"/>
                    <a:pt x="218" y="95"/>
                    <a:pt x="222" y="96"/>
                  </a:cubicBezTo>
                  <a:cubicBezTo>
                    <a:pt x="233" y="102"/>
                    <a:pt x="241" y="115"/>
                    <a:pt x="238" y="128"/>
                  </a:cubicBezTo>
                  <a:close/>
                  <a:moveTo>
                    <a:pt x="268" y="198"/>
                  </a:moveTo>
                  <a:cubicBezTo>
                    <a:pt x="274" y="204"/>
                    <a:pt x="278" y="211"/>
                    <a:pt x="279" y="218"/>
                  </a:cubicBezTo>
                  <a:cubicBezTo>
                    <a:pt x="286" y="255"/>
                    <a:pt x="229" y="294"/>
                    <a:pt x="203" y="258"/>
                  </a:cubicBezTo>
                  <a:cubicBezTo>
                    <a:pt x="199" y="253"/>
                    <a:pt x="196" y="246"/>
                    <a:pt x="195" y="239"/>
                  </a:cubicBezTo>
                  <a:cubicBezTo>
                    <a:pt x="192" y="220"/>
                    <a:pt x="199" y="201"/>
                    <a:pt x="216" y="191"/>
                  </a:cubicBezTo>
                  <a:cubicBezTo>
                    <a:pt x="234" y="182"/>
                    <a:pt x="254" y="184"/>
                    <a:pt x="268" y="198"/>
                  </a:cubicBezTo>
                  <a:close/>
                  <a:moveTo>
                    <a:pt x="59" y="198"/>
                  </a:moveTo>
                  <a:cubicBezTo>
                    <a:pt x="69" y="188"/>
                    <a:pt x="83" y="182"/>
                    <a:pt x="97" y="184"/>
                  </a:cubicBezTo>
                  <a:cubicBezTo>
                    <a:pt x="109" y="185"/>
                    <a:pt x="120" y="192"/>
                    <a:pt x="128" y="200"/>
                  </a:cubicBezTo>
                  <a:cubicBezTo>
                    <a:pt x="137" y="209"/>
                    <a:pt x="142" y="220"/>
                    <a:pt x="140" y="233"/>
                  </a:cubicBezTo>
                  <a:cubicBezTo>
                    <a:pt x="136" y="254"/>
                    <a:pt x="118" y="274"/>
                    <a:pt x="96" y="274"/>
                  </a:cubicBezTo>
                  <a:cubicBezTo>
                    <a:pt x="71" y="275"/>
                    <a:pt x="47" y="258"/>
                    <a:pt x="47" y="231"/>
                  </a:cubicBezTo>
                  <a:cubicBezTo>
                    <a:pt x="47" y="219"/>
                    <a:pt x="51" y="207"/>
                    <a:pt x="59" y="198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081"/>
            <p:cNvSpPr>
              <a:spLocks noEditPoints="1"/>
            </p:cNvSpPr>
            <p:nvPr/>
          </p:nvSpPr>
          <p:spPr bwMode="auto">
            <a:xfrm>
              <a:off x="-11022013" y="7866063"/>
              <a:ext cx="1133475" cy="1182687"/>
            </a:xfrm>
            <a:custGeom>
              <a:avLst/>
              <a:gdLst>
                <a:gd name="T0" fmla="*/ 125 w 354"/>
                <a:gd name="T1" fmla="*/ 363 h 370"/>
                <a:gd name="T2" fmla="*/ 209 w 354"/>
                <a:gd name="T3" fmla="*/ 366 h 370"/>
                <a:gd name="T4" fmla="*/ 295 w 354"/>
                <a:gd name="T5" fmla="*/ 316 h 370"/>
                <a:gd name="T6" fmla="*/ 321 w 354"/>
                <a:gd name="T7" fmla="*/ 283 h 370"/>
                <a:gd name="T8" fmla="*/ 332 w 354"/>
                <a:gd name="T9" fmla="*/ 111 h 370"/>
                <a:gd name="T10" fmla="*/ 279 w 354"/>
                <a:gd name="T11" fmla="*/ 95 h 370"/>
                <a:gd name="T12" fmla="*/ 275 w 354"/>
                <a:gd name="T13" fmla="*/ 51 h 370"/>
                <a:gd name="T14" fmla="*/ 224 w 354"/>
                <a:gd name="T15" fmla="*/ 60 h 370"/>
                <a:gd name="T16" fmla="*/ 175 w 354"/>
                <a:gd name="T17" fmla="*/ 36 h 370"/>
                <a:gd name="T18" fmla="*/ 130 w 354"/>
                <a:gd name="T19" fmla="*/ 12 h 370"/>
                <a:gd name="T20" fmla="*/ 5 w 354"/>
                <a:gd name="T21" fmla="*/ 75 h 370"/>
                <a:gd name="T22" fmla="*/ 26 w 354"/>
                <a:gd name="T23" fmla="*/ 159 h 370"/>
                <a:gd name="T24" fmla="*/ 42 w 354"/>
                <a:gd name="T25" fmla="*/ 221 h 370"/>
                <a:gd name="T26" fmla="*/ 31 w 354"/>
                <a:gd name="T27" fmla="*/ 260 h 370"/>
                <a:gd name="T28" fmla="*/ 52 w 354"/>
                <a:gd name="T29" fmla="*/ 321 h 370"/>
                <a:gd name="T30" fmla="*/ 50 w 354"/>
                <a:gd name="T31" fmla="*/ 289 h 370"/>
                <a:gd name="T32" fmla="*/ 47 w 354"/>
                <a:gd name="T33" fmla="*/ 250 h 370"/>
                <a:gd name="T34" fmla="*/ 77 w 354"/>
                <a:gd name="T35" fmla="*/ 198 h 370"/>
                <a:gd name="T36" fmla="*/ 73 w 354"/>
                <a:gd name="T37" fmla="*/ 179 h 370"/>
                <a:gd name="T38" fmla="*/ 41 w 354"/>
                <a:gd name="T39" fmla="*/ 150 h 370"/>
                <a:gd name="T40" fmla="*/ 34 w 354"/>
                <a:gd name="T41" fmla="*/ 142 h 370"/>
                <a:gd name="T42" fmla="*/ 108 w 354"/>
                <a:gd name="T43" fmla="*/ 17 h 370"/>
                <a:gd name="T44" fmla="*/ 167 w 354"/>
                <a:gd name="T45" fmla="*/ 49 h 370"/>
                <a:gd name="T46" fmla="*/ 207 w 354"/>
                <a:gd name="T47" fmla="*/ 67 h 370"/>
                <a:gd name="T48" fmla="*/ 220 w 354"/>
                <a:gd name="T49" fmla="*/ 80 h 370"/>
                <a:gd name="T50" fmla="*/ 243 w 354"/>
                <a:gd name="T51" fmla="*/ 87 h 370"/>
                <a:gd name="T52" fmla="*/ 255 w 354"/>
                <a:gd name="T53" fmla="*/ 95 h 370"/>
                <a:gd name="T54" fmla="*/ 271 w 354"/>
                <a:gd name="T55" fmla="*/ 106 h 370"/>
                <a:gd name="T56" fmla="*/ 272 w 354"/>
                <a:gd name="T57" fmla="*/ 113 h 370"/>
                <a:gd name="T58" fmla="*/ 293 w 354"/>
                <a:gd name="T59" fmla="*/ 126 h 370"/>
                <a:gd name="T60" fmla="*/ 303 w 354"/>
                <a:gd name="T61" fmla="*/ 137 h 370"/>
                <a:gd name="T62" fmla="*/ 310 w 354"/>
                <a:gd name="T63" fmla="*/ 146 h 370"/>
                <a:gd name="T64" fmla="*/ 327 w 354"/>
                <a:gd name="T65" fmla="*/ 187 h 370"/>
                <a:gd name="T66" fmla="*/ 270 w 354"/>
                <a:gd name="T67" fmla="*/ 320 h 370"/>
                <a:gd name="T68" fmla="*/ 209 w 354"/>
                <a:gd name="T69" fmla="*/ 351 h 370"/>
                <a:gd name="T70" fmla="*/ 131 w 354"/>
                <a:gd name="T71" fmla="*/ 349 h 370"/>
                <a:gd name="T72" fmla="*/ 92 w 354"/>
                <a:gd name="T73" fmla="*/ 333 h 370"/>
                <a:gd name="T74" fmla="*/ 50 w 354"/>
                <a:gd name="T75" fmla="*/ 289 h 370"/>
                <a:gd name="T76" fmla="*/ 65 w 354"/>
                <a:gd name="T77" fmla="*/ 127 h 370"/>
                <a:gd name="T78" fmla="*/ 86 w 354"/>
                <a:gd name="T79" fmla="*/ 21 h 370"/>
                <a:gd name="T80" fmla="*/ 251 w 354"/>
                <a:gd name="T81" fmla="*/ 37 h 370"/>
                <a:gd name="T82" fmla="*/ 254 w 354"/>
                <a:gd name="T83" fmla="*/ 34 h 370"/>
                <a:gd name="T84" fmla="*/ 258 w 354"/>
                <a:gd name="T85" fmla="*/ 34 h 370"/>
                <a:gd name="T86" fmla="*/ 260 w 354"/>
                <a:gd name="T87" fmla="*/ 35 h 370"/>
                <a:gd name="T88" fmla="*/ 261 w 354"/>
                <a:gd name="T89" fmla="*/ 38 h 370"/>
                <a:gd name="T90" fmla="*/ 261 w 354"/>
                <a:gd name="T91" fmla="*/ 51 h 370"/>
                <a:gd name="T92" fmla="*/ 234 w 354"/>
                <a:gd name="T93" fmla="*/ 66 h 370"/>
                <a:gd name="T94" fmla="*/ 250 w 354"/>
                <a:gd name="T95" fmla="*/ 37 h 370"/>
                <a:gd name="T96" fmla="*/ 289 w 354"/>
                <a:gd name="T97" fmla="*/ 10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4" h="370">
                  <a:moveTo>
                    <a:pt x="67" y="335"/>
                  </a:moveTo>
                  <a:cubicBezTo>
                    <a:pt x="74" y="341"/>
                    <a:pt x="81" y="346"/>
                    <a:pt x="89" y="350"/>
                  </a:cubicBezTo>
                  <a:cubicBezTo>
                    <a:pt x="100" y="355"/>
                    <a:pt x="112" y="360"/>
                    <a:pt x="125" y="363"/>
                  </a:cubicBezTo>
                  <a:cubicBezTo>
                    <a:pt x="140" y="367"/>
                    <a:pt x="156" y="369"/>
                    <a:pt x="172" y="369"/>
                  </a:cubicBezTo>
                  <a:cubicBezTo>
                    <a:pt x="180" y="370"/>
                    <a:pt x="188" y="369"/>
                    <a:pt x="196" y="368"/>
                  </a:cubicBezTo>
                  <a:cubicBezTo>
                    <a:pt x="200" y="368"/>
                    <a:pt x="205" y="367"/>
                    <a:pt x="209" y="366"/>
                  </a:cubicBezTo>
                  <a:cubicBezTo>
                    <a:pt x="214" y="365"/>
                    <a:pt x="218" y="364"/>
                    <a:pt x="223" y="363"/>
                  </a:cubicBezTo>
                  <a:cubicBezTo>
                    <a:pt x="232" y="360"/>
                    <a:pt x="241" y="356"/>
                    <a:pt x="249" y="352"/>
                  </a:cubicBezTo>
                  <a:cubicBezTo>
                    <a:pt x="266" y="343"/>
                    <a:pt x="283" y="328"/>
                    <a:pt x="295" y="316"/>
                  </a:cubicBezTo>
                  <a:cubicBezTo>
                    <a:pt x="295" y="315"/>
                    <a:pt x="296" y="315"/>
                    <a:pt x="297" y="314"/>
                  </a:cubicBezTo>
                  <a:cubicBezTo>
                    <a:pt x="299" y="311"/>
                    <a:pt x="302" y="308"/>
                    <a:pt x="305" y="305"/>
                  </a:cubicBezTo>
                  <a:cubicBezTo>
                    <a:pt x="312" y="296"/>
                    <a:pt x="318" y="288"/>
                    <a:pt x="321" y="283"/>
                  </a:cubicBezTo>
                  <a:cubicBezTo>
                    <a:pt x="347" y="242"/>
                    <a:pt x="351" y="190"/>
                    <a:pt x="326" y="147"/>
                  </a:cubicBezTo>
                  <a:cubicBezTo>
                    <a:pt x="323" y="141"/>
                    <a:pt x="319" y="135"/>
                    <a:pt x="314" y="129"/>
                  </a:cubicBezTo>
                  <a:cubicBezTo>
                    <a:pt x="321" y="124"/>
                    <a:pt x="327" y="117"/>
                    <a:pt x="332" y="111"/>
                  </a:cubicBezTo>
                  <a:cubicBezTo>
                    <a:pt x="341" y="101"/>
                    <a:pt x="354" y="84"/>
                    <a:pt x="349" y="69"/>
                  </a:cubicBezTo>
                  <a:cubicBezTo>
                    <a:pt x="345" y="53"/>
                    <a:pt x="322" y="55"/>
                    <a:pt x="311" y="61"/>
                  </a:cubicBezTo>
                  <a:cubicBezTo>
                    <a:pt x="299" y="69"/>
                    <a:pt x="287" y="81"/>
                    <a:pt x="279" y="95"/>
                  </a:cubicBezTo>
                  <a:cubicBezTo>
                    <a:pt x="274" y="91"/>
                    <a:pt x="268" y="87"/>
                    <a:pt x="262" y="83"/>
                  </a:cubicBezTo>
                  <a:cubicBezTo>
                    <a:pt x="264" y="80"/>
                    <a:pt x="266" y="76"/>
                    <a:pt x="268" y="73"/>
                  </a:cubicBezTo>
                  <a:cubicBezTo>
                    <a:pt x="271" y="66"/>
                    <a:pt x="273" y="58"/>
                    <a:pt x="275" y="51"/>
                  </a:cubicBezTo>
                  <a:cubicBezTo>
                    <a:pt x="276" y="40"/>
                    <a:pt x="274" y="28"/>
                    <a:pt x="265" y="22"/>
                  </a:cubicBezTo>
                  <a:cubicBezTo>
                    <a:pt x="255" y="16"/>
                    <a:pt x="244" y="24"/>
                    <a:pt x="238" y="31"/>
                  </a:cubicBezTo>
                  <a:cubicBezTo>
                    <a:pt x="231" y="39"/>
                    <a:pt x="227" y="50"/>
                    <a:pt x="224" y="60"/>
                  </a:cubicBezTo>
                  <a:cubicBezTo>
                    <a:pt x="219" y="58"/>
                    <a:pt x="215" y="56"/>
                    <a:pt x="211" y="54"/>
                  </a:cubicBezTo>
                  <a:cubicBezTo>
                    <a:pt x="199" y="48"/>
                    <a:pt x="187" y="43"/>
                    <a:pt x="175" y="38"/>
                  </a:cubicBezTo>
                  <a:cubicBezTo>
                    <a:pt x="175" y="37"/>
                    <a:pt x="175" y="37"/>
                    <a:pt x="175" y="36"/>
                  </a:cubicBezTo>
                  <a:cubicBezTo>
                    <a:pt x="170" y="28"/>
                    <a:pt x="164" y="22"/>
                    <a:pt x="154" y="22"/>
                  </a:cubicBezTo>
                  <a:cubicBezTo>
                    <a:pt x="150" y="21"/>
                    <a:pt x="146" y="22"/>
                    <a:pt x="142" y="23"/>
                  </a:cubicBezTo>
                  <a:cubicBezTo>
                    <a:pt x="136" y="24"/>
                    <a:pt x="134" y="14"/>
                    <a:pt x="130" y="12"/>
                  </a:cubicBezTo>
                  <a:cubicBezTo>
                    <a:pt x="115" y="0"/>
                    <a:pt x="92" y="0"/>
                    <a:pt x="76" y="9"/>
                  </a:cubicBezTo>
                  <a:cubicBezTo>
                    <a:pt x="76" y="9"/>
                    <a:pt x="75" y="10"/>
                    <a:pt x="75" y="10"/>
                  </a:cubicBezTo>
                  <a:cubicBezTo>
                    <a:pt x="42" y="15"/>
                    <a:pt x="15" y="43"/>
                    <a:pt x="5" y="75"/>
                  </a:cubicBezTo>
                  <a:cubicBezTo>
                    <a:pt x="0" y="90"/>
                    <a:pt x="1" y="104"/>
                    <a:pt x="6" y="117"/>
                  </a:cubicBezTo>
                  <a:cubicBezTo>
                    <a:pt x="6" y="117"/>
                    <a:pt x="6" y="118"/>
                    <a:pt x="6" y="119"/>
                  </a:cubicBezTo>
                  <a:cubicBezTo>
                    <a:pt x="7" y="136"/>
                    <a:pt x="9" y="152"/>
                    <a:pt x="26" y="159"/>
                  </a:cubicBezTo>
                  <a:cubicBezTo>
                    <a:pt x="38" y="164"/>
                    <a:pt x="44" y="171"/>
                    <a:pt x="50" y="182"/>
                  </a:cubicBezTo>
                  <a:cubicBezTo>
                    <a:pt x="53" y="187"/>
                    <a:pt x="57" y="191"/>
                    <a:pt x="61" y="193"/>
                  </a:cubicBezTo>
                  <a:cubicBezTo>
                    <a:pt x="55" y="201"/>
                    <a:pt x="47" y="210"/>
                    <a:pt x="42" y="221"/>
                  </a:cubicBezTo>
                  <a:cubicBezTo>
                    <a:pt x="40" y="224"/>
                    <a:pt x="38" y="228"/>
                    <a:pt x="37" y="232"/>
                  </a:cubicBezTo>
                  <a:cubicBezTo>
                    <a:pt x="34" y="238"/>
                    <a:pt x="32" y="245"/>
                    <a:pt x="31" y="252"/>
                  </a:cubicBezTo>
                  <a:cubicBezTo>
                    <a:pt x="31" y="254"/>
                    <a:pt x="31" y="257"/>
                    <a:pt x="31" y="260"/>
                  </a:cubicBezTo>
                  <a:cubicBezTo>
                    <a:pt x="30" y="269"/>
                    <a:pt x="31" y="277"/>
                    <a:pt x="33" y="286"/>
                  </a:cubicBezTo>
                  <a:cubicBezTo>
                    <a:pt x="33" y="287"/>
                    <a:pt x="34" y="289"/>
                    <a:pt x="34" y="290"/>
                  </a:cubicBezTo>
                  <a:cubicBezTo>
                    <a:pt x="38" y="301"/>
                    <a:pt x="43" y="311"/>
                    <a:pt x="52" y="321"/>
                  </a:cubicBezTo>
                  <a:cubicBezTo>
                    <a:pt x="53" y="322"/>
                    <a:pt x="54" y="324"/>
                    <a:pt x="56" y="325"/>
                  </a:cubicBezTo>
                  <a:cubicBezTo>
                    <a:pt x="59" y="329"/>
                    <a:pt x="63" y="332"/>
                    <a:pt x="67" y="335"/>
                  </a:cubicBezTo>
                  <a:close/>
                  <a:moveTo>
                    <a:pt x="50" y="289"/>
                  </a:moveTo>
                  <a:cubicBezTo>
                    <a:pt x="49" y="286"/>
                    <a:pt x="48" y="283"/>
                    <a:pt x="47" y="280"/>
                  </a:cubicBezTo>
                  <a:cubicBezTo>
                    <a:pt x="45" y="274"/>
                    <a:pt x="45" y="268"/>
                    <a:pt x="45" y="262"/>
                  </a:cubicBezTo>
                  <a:cubicBezTo>
                    <a:pt x="46" y="258"/>
                    <a:pt x="46" y="254"/>
                    <a:pt x="47" y="250"/>
                  </a:cubicBezTo>
                  <a:cubicBezTo>
                    <a:pt x="48" y="246"/>
                    <a:pt x="49" y="242"/>
                    <a:pt x="50" y="238"/>
                  </a:cubicBezTo>
                  <a:cubicBezTo>
                    <a:pt x="52" y="234"/>
                    <a:pt x="54" y="230"/>
                    <a:pt x="56" y="226"/>
                  </a:cubicBezTo>
                  <a:cubicBezTo>
                    <a:pt x="61" y="215"/>
                    <a:pt x="70" y="205"/>
                    <a:pt x="77" y="198"/>
                  </a:cubicBezTo>
                  <a:cubicBezTo>
                    <a:pt x="79" y="199"/>
                    <a:pt x="81" y="199"/>
                    <a:pt x="83" y="199"/>
                  </a:cubicBezTo>
                  <a:cubicBezTo>
                    <a:pt x="91" y="201"/>
                    <a:pt x="93" y="188"/>
                    <a:pt x="86" y="185"/>
                  </a:cubicBezTo>
                  <a:cubicBezTo>
                    <a:pt x="87" y="178"/>
                    <a:pt x="77" y="172"/>
                    <a:pt x="73" y="179"/>
                  </a:cubicBezTo>
                  <a:cubicBezTo>
                    <a:pt x="72" y="180"/>
                    <a:pt x="72" y="180"/>
                    <a:pt x="71" y="181"/>
                  </a:cubicBezTo>
                  <a:cubicBezTo>
                    <a:pt x="66" y="178"/>
                    <a:pt x="62" y="174"/>
                    <a:pt x="58" y="166"/>
                  </a:cubicBezTo>
                  <a:cubicBezTo>
                    <a:pt x="54" y="159"/>
                    <a:pt x="49" y="154"/>
                    <a:pt x="41" y="150"/>
                  </a:cubicBezTo>
                  <a:cubicBezTo>
                    <a:pt x="36" y="147"/>
                    <a:pt x="31" y="146"/>
                    <a:pt x="26" y="144"/>
                  </a:cubicBezTo>
                  <a:cubicBezTo>
                    <a:pt x="23" y="142"/>
                    <a:pt x="21" y="138"/>
                    <a:pt x="20" y="133"/>
                  </a:cubicBezTo>
                  <a:cubicBezTo>
                    <a:pt x="27" y="138"/>
                    <a:pt x="34" y="142"/>
                    <a:pt x="34" y="142"/>
                  </a:cubicBezTo>
                  <a:cubicBezTo>
                    <a:pt x="41" y="144"/>
                    <a:pt x="48" y="145"/>
                    <a:pt x="57" y="143"/>
                  </a:cubicBezTo>
                  <a:cubicBezTo>
                    <a:pt x="107" y="137"/>
                    <a:pt x="152" y="50"/>
                    <a:pt x="106" y="17"/>
                  </a:cubicBezTo>
                  <a:cubicBezTo>
                    <a:pt x="107" y="17"/>
                    <a:pt x="108" y="17"/>
                    <a:pt x="108" y="17"/>
                  </a:cubicBezTo>
                  <a:cubicBezTo>
                    <a:pt x="119" y="19"/>
                    <a:pt x="122" y="27"/>
                    <a:pt x="128" y="33"/>
                  </a:cubicBezTo>
                  <a:cubicBezTo>
                    <a:pt x="139" y="44"/>
                    <a:pt x="153" y="31"/>
                    <a:pt x="162" y="45"/>
                  </a:cubicBezTo>
                  <a:cubicBezTo>
                    <a:pt x="163" y="48"/>
                    <a:pt x="165" y="49"/>
                    <a:pt x="167" y="49"/>
                  </a:cubicBezTo>
                  <a:cubicBezTo>
                    <a:pt x="177" y="53"/>
                    <a:pt x="186" y="57"/>
                    <a:pt x="195" y="61"/>
                  </a:cubicBezTo>
                  <a:cubicBezTo>
                    <a:pt x="196" y="61"/>
                    <a:pt x="196" y="61"/>
                    <a:pt x="196" y="61"/>
                  </a:cubicBezTo>
                  <a:cubicBezTo>
                    <a:pt x="199" y="63"/>
                    <a:pt x="203" y="65"/>
                    <a:pt x="207" y="67"/>
                  </a:cubicBezTo>
                  <a:cubicBezTo>
                    <a:pt x="210" y="69"/>
                    <a:pt x="214" y="70"/>
                    <a:pt x="217" y="72"/>
                  </a:cubicBezTo>
                  <a:cubicBezTo>
                    <a:pt x="219" y="73"/>
                    <a:pt x="220" y="74"/>
                    <a:pt x="221" y="74"/>
                  </a:cubicBezTo>
                  <a:cubicBezTo>
                    <a:pt x="221" y="76"/>
                    <a:pt x="220" y="78"/>
                    <a:pt x="220" y="80"/>
                  </a:cubicBezTo>
                  <a:cubicBezTo>
                    <a:pt x="219" y="87"/>
                    <a:pt x="229" y="89"/>
                    <a:pt x="230" y="82"/>
                  </a:cubicBezTo>
                  <a:cubicBezTo>
                    <a:pt x="231" y="81"/>
                    <a:pt x="231" y="81"/>
                    <a:pt x="231" y="80"/>
                  </a:cubicBezTo>
                  <a:cubicBezTo>
                    <a:pt x="235" y="82"/>
                    <a:pt x="239" y="85"/>
                    <a:pt x="243" y="87"/>
                  </a:cubicBezTo>
                  <a:cubicBezTo>
                    <a:pt x="242" y="89"/>
                    <a:pt x="241" y="90"/>
                    <a:pt x="240" y="92"/>
                  </a:cubicBezTo>
                  <a:cubicBezTo>
                    <a:pt x="238" y="98"/>
                    <a:pt x="245" y="105"/>
                    <a:pt x="250" y="100"/>
                  </a:cubicBezTo>
                  <a:cubicBezTo>
                    <a:pt x="252" y="99"/>
                    <a:pt x="254" y="97"/>
                    <a:pt x="255" y="95"/>
                  </a:cubicBezTo>
                  <a:cubicBezTo>
                    <a:pt x="256" y="95"/>
                    <a:pt x="257" y="96"/>
                    <a:pt x="258" y="97"/>
                  </a:cubicBezTo>
                  <a:cubicBezTo>
                    <a:pt x="258" y="97"/>
                    <a:pt x="258" y="97"/>
                    <a:pt x="259" y="97"/>
                  </a:cubicBezTo>
                  <a:cubicBezTo>
                    <a:pt x="263" y="100"/>
                    <a:pt x="267" y="103"/>
                    <a:pt x="271" y="106"/>
                  </a:cubicBezTo>
                  <a:cubicBezTo>
                    <a:pt x="271" y="106"/>
                    <a:pt x="271" y="107"/>
                    <a:pt x="272" y="107"/>
                  </a:cubicBezTo>
                  <a:cubicBezTo>
                    <a:pt x="272" y="107"/>
                    <a:pt x="273" y="108"/>
                    <a:pt x="273" y="108"/>
                  </a:cubicBezTo>
                  <a:cubicBezTo>
                    <a:pt x="273" y="110"/>
                    <a:pt x="272" y="111"/>
                    <a:pt x="272" y="113"/>
                  </a:cubicBezTo>
                  <a:cubicBezTo>
                    <a:pt x="271" y="118"/>
                    <a:pt x="279" y="121"/>
                    <a:pt x="282" y="116"/>
                  </a:cubicBezTo>
                  <a:cubicBezTo>
                    <a:pt x="282" y="116"/>
                    <a:pt x="282" y="116"/>
                    <a:pt x="282" y="115"/>
                  </a:cubicBezTo>
                  <a:cubicBezTo>
                    <a:pt x="286" y="119"/>
                    <a:pt x="289" y="123"/>
                    <a:pt x="293" y="126"/>
                  </a:cubicBezTo>
                  <a:cubicBezTo>
                    <a:pt x="292" y="127"/>
                    <a:pt x="291" y="128"/>
                    <a:pt x="290" y="128"/>
                  </a:cubicBezTo>
                  <a:cubicBezTo>
                    <a:pt x="284" y="131"/>
                    <a:pt x="288" y="141"/>
                    <a:pt x="294" y="140"/>
                  </a:cubicBezTo>
                  <a:cubicBezTo>
                    <a:pt x="297" y="140"/>
                    <a:pt x="300" y="139"/>
                    <a:pt x="303" y="137"/>
                  </a:cubicBezTo>
                  <a:cubicBezTo>
                    <a:pt x="304" y="138"/>
                    <a:pt x="304" y="139"/>
                    <a:pt x="305" y="140"/>
                  </a:cubicBezTo>
                  <a:cubicBezTo>
                    <a:pt x="305" y="140"/>
                    <a:pt x="305" y="140"/>
                    <a:pt x="305" y="141"/>
                  </a:cubicBezTo>
                  <a:cubicBezTo>
                    <a:pt x="307" y="142"/>
                    <a:pt x="308" y="144"/>
                    <a:pt x="310" y="146"/>
                  </a:cubicBezTo>
                  <a:cubicBezTo>
                    <a:pt x="310" y="147"/>
                    <a:pt x="310" y="147"/>
                    <a:pt x="310" y="147"/>
                  </a:cubicBezTo>
                  <a:cubicBezTo>
                    <a:pt x="312" y="149"/>
                    <a:pt x="313" y="151"/>
                    <a:pt x="314" y="153"/>
                  </a:cubicBezTo>
                  <a:cubicBezTo>
                    <a:pt x="320" y="164"/>
                    <a:pt x="325" y="175"/>
                    <a:pt x="327" y="187"/>
                  </a:cubicBezTo>
                  <a:cubicBezTo>
                    <a:pt x="335" y="220"/>
                    <a:pt x="325" y="254"/>
                    <a:pt x="305" y="280"/>
                  </a:cubicBezTo>
                  <a:cubicBezTo>
                    <a:pt x="305" y="282"/>
                    <a:pt x="304" y="283"/>
                    <a:pt x="303" y="284"/>
                  </a:cubicBezTo>
                  <a:cubicBezTo>
                    <a:pt x="297" y="292"/>
                    <a:pt x="285" y="308"/>
                    <a:pt x="270" y="320"/>
                  </a:cubicBezTo>
                  <a:cubicBezTo>
                    <a:pt x="262" y="327"/>
                    <a:pt x="252" y="334"/>
                    <a:pt x="242" y="340"/>
                  </a:cubicBezTo>
                  <a:cubicBezTo>
                    <a:pt x="239" y="341"/>
                    <a:pt x="237" y="342"/>
                    <a:pt x="234" y="343"/>
                  </a:cubicBezTo>
                  <a:cubicBezTo>
                    <a:pt x="226" y="347"/>
                    <a:pt x="218" y="349"/>
                    <a:pt x="209" y="351"/>
                  </a:cubicBezTo>
                  <a:cubicBezTo>
                    <a:pt x="207" y="351"/>
                    <a:pt x="206" y="352"/>
                    <a:pt x="204" y="352"/>
                  </a:cubicBezTo>
                  <a:cubicBezTo>
                    <a:pt x="193" y="354"/>
                    <a:pt x="183" y="355"/>
                    <a:pt x="172" y="355"/>
                  </a:cubicBezTo>
                  <a:cubicBezTo>
                    <a:pt x="158" y="354"/>
                    <a:pt x="144" y="352"/>
                    <a:pt x="131" y="349"/>
                  </a:cubicBezTo>
                  <a:cubicBezTo>
                    <a:pt x="130" y="349"/>
                    <a:pt x="129" y="348"/>
                    <a:pt x="128" y="348"/>
                  </a:cubicBezTo>
                  <a:cubicBezTo>
                    <a:pt x="117" y="345"/>
                    <a:pt x="107" y="341"/>
                    <a:pt x="97" y="336"/>
                  </a:cubicBezTo>
                  <a:cubicBezTo>
                    <a:pt x="95" y="335"/>
                    <a:pt x="93" y="334"/>
                    <a:pt x="92" y="333"/>
                  </a:cubicBezTo>
                  <a:cubicBezTo>
                    <a:pt x="82" y="328"/>
                    <a:pt x="73" y="321"/>
                    <a:pt x="65" y="313"/>
                  </a:cubicBezTo>
                  <a:cubicBezTo>
                    <a:pt x="64" y="311"/>
                    <a:pt x="62" y="309"/>
                    <a:pt x="60" y="307"/>
                  </a:cubicBezTo>
                  <a:cubicBezTo>
                    <a:pt x="56" y="301"/>
                    <a:pt x="53" y="296"/>
                    <a:pt x="50" y="289"/>
                  </a:cubicBezTo>
                  <a:close/>
                  <a:moveTo>
                    <a:pt x="86" y="21"/>
                  </a:moveTo>
                  <a:cubicBezTo>
                    <a:pt x="86" y="21"/>
                    <a:pt x="86" y="22"/>
                    <a:pt x="87" y="22"/>
                  </a:cubicBezTo>
                  <a:cubicBezTo>
                    <a:pt x="132" y="47"/>
                    <a:pt x="103" y="110"/>
                    <a:pt x="65" y="127"/>
                  </a:cubicBezTo>
                  <a:cubicBezTo>
                    <a:pt x="53" y="132"/>
                    <a:pt x="42" y="131"/>
                    <a:pt x="31" y="126"/>
                  </a:cubicBezTo>
                  <a:cubicBezTo>
                    <a:pt x="12" y="117"/>
                    <a:pt x="13" y="92"/>
                    <a:pt x="18" y="76"/>
                  </a:cubicBezTo>
                  <a:cubicBezTo>
                    <a:pt x="28" y="47"/>
                    <a:pt x="55" y="24"/>
                    <a:pt x="86" y="21"/>
                  </a:cubicBezTo>
                  <a:close/>
                  <a:moveTo>
                    <a:pt x="250" y="37"/>
                  </a:moveTo>
                  <a:cubicBezTo>
                    <a:pt x="250" y="37"/>
                    <a:pt x="250" y="37"/>
                    <a:pt x="250" y="37"/>
                  </a:cubicBezTo>
                  <a:cubicBezTo>
                    <a:pt x="250" y="37"/>
                    <a:pt x="251" y="37"/>
                    <a:pt x="251" y="37"/>
                  </a:cubicBezTo>
                  <a:cubicBezTo>
                    <a:pt x="252" y="36"/>
                    <a:pt x="252" y="35"/>
                    <a:pt x="253" y="35"/>
                  </a:cubicBezTo>
                  <a:cubicBezTo>
                    <a:pt x="254" y="35"/>
                    <a:pt x="254" y="34"/>
                    <a:pt x="254" y="34"/>
                  </a:cubicBezTo>
                  <a:cubicBezTo>
                    <a:pt x="254" y="34"/>
                    <a:pt x="254" y="34"/>
                    <a:pt x="254" y="34"/>
                  </a:cubicBezTo>
                  <a:cubicBezTo>
                    <a:pt x="255" y="34"/>
                    <a:pt x="256" y="34"/>
                    <a:pt x="256" y="34"/>
                  </a:cubicBezTo>
                  <a:cubicBezTo>
                    <a:pt x="256" y="34"/>
                    <a:pt x="257" y="34"/>
                    <a:pt x="257" y="34"/>
                  </a:cubicBezTo>
                  <a:cubicBezTo>
                    <a:pt x="257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8" y="34"/>
                  </a:cubicBezTo>
                  <a:cubicBezTo>
                    <a:pt x="258" y="34"/>
                    <a:pt x="258" y="34"/>
                    <a:pt x="259" y="34"/>
                  </a:cubicBezTo>
                  <a:cubicBezTo>
                    <a:pt x="259" y="35"/>
                    <a:pt x="259" y="35"/>
                    <a:pt x="260" y="35"/>
                  </a:cubicBezTo>
                  <a:cubicBezTo>
                    <a:pt x="260" y="35"/>
                    <a:pt x="260" y="36"/>
                    <a:pt x="260" y="36"/>
                  </a:cubicBezTo>
                  <a:cubicBezTo>
                    <a:pt x="260" y="36"/>
                    <a:pt x="260" y="36"/>
                    <a:pt x="260" y="36"/>
                  </a:cubicBezTo>
                  <a:cubicBezTo>
                    <a:pt x="260" y="37"/>
                    <a:pt x="261" y="38"/>
                    <a:pt x="261" y="38"/>
                  </a:cubicBezTo>
                  <a:cubicBezTo>
                    <a:pt x="261" y="38"/>
                    <a:pt x="261" y="40"/>
                    <a:pt x="261" y="40"/>
                  </a:cubicBezTo>
                  <a:cubicBezTo>
                    <a:pt x="261" y="41"/>
                    <a:pt x="261" y="42"/>
                    <a:pt x="261" y="44"/>
                  </a:cubicBezTo>
                  <a:cubicBezTo>
                    <a:pt x="261" y="45"/>
                    <a:pt x="261" y="48"/>
                    <a:pt x="261" y="51"/>
                  </a:cubicBezTo>
                  <a:cubicBezTo>
                    <a:pt x="260" y="57"/>
                    <a:pt x="257" y="63"/>
                    <a:pt x="255" y="68"/>
                  </a:cubicBezTo>
                  <a:cubicBezTo>
                    <a:pt x="253" y="71"/>
                    <a:pt x="252" y="73"/>
                    <a:pt x="251" y="76"/>
                  </a:cubicBezTo>
                  <a:cubicBezTo>
                    <a:pt x="245" y="72"/>
                    <a:pt x="240" y="69"/>
                    <a:pt x="234" y="66"/>
                  </a:cubicBezTo>
                  <a:cubicBezTo>
                    <a:pt x="237" y="57"/>
                    <a:pt x="241" y="48"/>
                    <a:pt x="247" y="41"/>
                  </a:cubicBezTo>
                  <a:cubicBezTo>
                    <a:pt x="248" y="40"/>
                    <a:pt x="248" y="39"/>
                    <a:pt x="249" y="38"/>
                  </a:cubicBezTo>
                  <a:cubicBezTo>
                    <a:pt x="250" y="38"/>
                    <a:pt x="250" y="37"/>
                    <a:pt x="250" y="37"/>
                  </a:cubicBezTo>
                  <a:close/>
                  <a:moveTo>
                    <a:pt x="337" y="79"/>
                  </a:moveTo>
                  <a:cubicBezTo>
                    <a:pt x="333" y="94"/>
                    <a:pt x="319" y="108"/>
                    <a:pt x="305" y="118"/>
                  </a:cubicBezTo>
                  <a:cubicBezTo>
                    <a:pt x="300" y="113"/>
                    <a:pt x="294" y="108"/>
                    <a:pt x="289" y="103"/>
                  </a:cubicBezTo>
                  <a:cubicBezTo>
                    <a:pt x="293" y="95"/>
                    <a:pt x="299" y="88"/>
                    <a:pt x="306" y="81"/>
                  </a:cubicBezTo>
                  <a:cubicBezTo>
                    <a:pt x="312" y="76"/>
                    <a:pt x="340" y="60"/>
                    <a:pt x="337" y="7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082"/>
            <p:cNvSpPr>
              <a:spLocks/>
            </p:cNvSpPr>
            <p:nvPr/>
          </p:nvSpPr>
          <p:spPr bwMode="auto">
            <a:xfrm>
              <a:off x="-10833100" y="8077200"/>
              <a:ext cx="104775" cy="95250"/>
            </a:xfrm>
            <a:custGeom>
              <a:avLst/>
              <a:gdLst>
                <a:gd name="T0" fmla="*/ 19 w 33"/>
                <a:gd name="T1" fmla="*/ 28 h 30"/>
                <a:gd name="T2" fmla="*/ 21 w 33"/>
                <a:gd name="T3" fmla="*/ 4 h 30"/>
                <a:gd name="T4" fmla="*/ 19 w 33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0">
                  <a:moveTo>
                    <a:pt x="19" y="28"/>
                  </a:moveTo>
                  <a:cubicBezTo>
                    <a:pt x="31" y="27"/>
                    <a:pt x="33" y="8"/>
                    <a:pt x="21" y="4"/>
                  </a:cubicBezTo>
                  <a:cubicBezTo>
                    <a:pt x="6" y="0"/>
                    <a:pt x="0" y="30"/>
                    <a:pt x="19" y="28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083"/>
            <p:cNvSpPr>
              <a:spLocks/>
            </p:cNvSpPr>
            <p:nvPr/>
          </p:nvSpPr>
          <p:spPr bwMode="auto">
            <a:xfrm>
              <a:off x="-10936288" y="8029575"/>
              <a:ext cx="103188" cy="95250"/>
            </a:xfrm>
            <a:custGeom>
              <a:avLst/>
              <a:gdLst>
                <a:gd name="T0" fmla="*/ 19 w 32"/>
                <a:gd name="T1" fmla="*/ 29 h 30"/>
                <a:gd name="T2" fmla="*/ 21 w 32"/>
                <a:gd name="T3" fmla="*/ 5 h 30"/>
                <a:gd name="T4" fmla="*/ 19 w 32"/>
                <a:gd name="T5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30">
                  <a:moveTo>
                    <a:pt x="19" y="29"/>
                  </a:moveTo>
                  <a:cubicBezTo>
                    <a:pt x="31" y="28"/>
                    <a:pt x="32" y="8"/>
                    <a:pt x="21" y="5"/>
                  </a:cubicBezTo>
                  <a:cubicBezTo>
                    <a:pt x="5" y="0"/>
                    <a:pt x="0" y="30"/>
                    <a:pt x="19" y="29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84"/>
            <p:cNvSpPr>
              <a:spLocks/>
            </p:cNvSpPr>
            <p:nvPr/>
          </p:nvSpPr>
          <p:spPr bwMode="auto">
            <a:xfrm>
              <a:off x="-10344150" y="8502650"/>
              <a:ext cx="301625" cy="357187"/>
            </a:xfrm>
            <a:custGeom>
              <a:avLst/>
              <a:gdLst>
                <a:gd name="T0" fmla="*/ 24 w 94"/>
                <a:gd name="T1" fmla="*/ 9 h 112"/>
                <a:gd name="T2" fmla="*/ 3 w 94"/>
                <a:gd name="T3" fmla="*/ 57 h 112"/>
                <a:gd name="T4" fmla="*/ 11 w 94"/>
                <a:gd name="T5" fmla="*/ 76 h 112"/>
                <a:gd name="T6" fmla="*/ 87 w 94"/>
                <a:gd name="T7" fmla="*/ 36 h 112"/>
                <a:gd name="T8" fmla="*/ 76 w 94"/>
                <a:gd name="T9" fmla="*/ 16 h 112"/>
                <a:gd name="T10" fmla="*/ 24 w 94"/>
                <a:gd name="T11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12">
                  <a:moveTo>
                    <a:pt x="24" y="9"/>
                  </a:moveTo>
                  <a:cubicBezTo>
                    <a:pt x="7" y="19"/>
                    <a:pt x="0" y="38"/>
                    <a:pt x="3" y="57"/>
                  </a:cubicBezTo>
                  <a:cubicBezTo>
                    <a:pt x="4" y="64"/>
                    <a:pt x="7" y="71"/>
                    <a:pt x="11" y="76"/>
                  </a:cubicBezTo>
                  <a:cubicBezTo>
                    <a:pt x="37" y="112"/>
                    <a:pt x="94" y="73"/>
                    <a:pt x="87" y="36"/>
                  </a:cubicBezTo>
                  <a:cubicBezTo>
                    <a:pt x="86" y="29"/>
                    <a:pt x="82" y="22"/>
                    <a:pt x="76" y="16"/>
                  </a:cubicBezTo>
                  <a:cubicBezTo>
                    <a:pt x="62" y="2"/>
                    <a:pt x="42" y="0"/>
                    <a:pt x="24" y="9"/>
                  </a:cubicBezTo>
                  <a:close/>
                </a:path>
              </a:pathLst>
            </a:custGeom>
            <a:solidFill>
              <a:srgbClr val="F2A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85"/>
            <p:cNvSpPr>
              <a:spLocks noEditPoints="1"/>
            </p:cNvSpPr>
            <p:nvPr/>
          </p:nvSpPr>
          <p:spPr bwMode="auto">
            <a:xfrm>
              <a:off x="-10369550" y="8253413"/>
              <a:ext cx="134938" cy="123825"/>
            </a:xfrm>
            <a:custGeom>
              <a:avLst/>
              <a:gdLst>
                <a:gd name="T0" fmla="*/ 10 w 42"/>
                <a:gd name="T1" fmla="*/ 37 h 39"/>
                <a:gd name="T2" fmla="*/ 41 w 42"/>
                <a:gd name="T3" fmla="*/ 22 h 39"/>
                <a:gd name="T4" fmla="*/ 23 w 42"/>
                <a:gd name="T5" fmla="*/ 2 h 39"/>
                <a:gd name="T6" fmla="*/ 6 w 42"/>
                <a:gd name="T7" fmla="*/ 15 h 39"/>
                <a:gd name="T8" fmla="*/ 10 w 42"/>
                <a:gd name="T9" fmla="*/ 37 h 39"/>
                <a:gd name="T10" fmla="*/ 20 w 42"/>
                <a:gd name="T11" fmla="*/ 11 h 39"/>
                <a:gd name="T12" fmla="*/ 39 w 42"/>
                <a:gd name="T13" fmla="*/ 19 h 39"/>
                <a:gd name="T14" fmla="*/ 23 w 42"/>
                <a:gd name="T15" fmla="*/ 30 h 39"/>
                <a:gd name="T16" fmla="*/ 20 w 42"/>
                <a:gd name="T17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9">
                  <a:moveTo>
                    <a:pt x="10" y="37"/>
                  </a:moveTo>
                  <a:cubicBezTo>
                    <a:pt x="21" y="39"/>
                    <a:pt x="40" y="35"/>
                    <a:pt x="41" y="22"/>
                  </a:cubicBezTo>
                  <a:cubicBezTo>
                    <a:pt x="42" y="10"/>
                    <a:pt x="33" y="5"/>
                    <a:pt x="23" y="2"/>
                  </a:cubicBezTo>
                  <a:cubicBezTo>
                    <a:pt x="15" y="0"/>
                    <a:pt x="9" y="8"/>
                    <a:pt x="6" y="15"/>
                  </a:cubicBezTo>
                  <a:cubicBezTo>
                    <a:pt x="3" y="22"/>
                    <a:pt x="0" y="35"/>
                    <a:pt x="10" y="37"/>
                  </a:cubicBezTo>
                  <a:close/>
                  <a:moveTo>
                    <a:pt x="20" y="11"/>
                  </a:moveTo>
                  <a:cubicBezTo>
                    <a:pt x="27" y="6"/>
                    <a:pt x="39" y="10"/>
                    <a:pt x="39" y="19"/>
                  </a:cubicBezTo>
                  <a:cubicBezTo>
                    <a:pt x="39" y="26"/>
                    <a:pt x="30" y="33"/>
                    <a:pt x="23" y="30"/>
                  </a:cubicBezTo>
                  <a:cubicBezTo>
                    <a:pt x="14" y="27"/>
                    <a:pt x="14" y="17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86"/>
            <p:cNvSpPr>
              <a:spLocks noEditPoints="1"/>
            </p:cNvSpPr>
            <p:nvPr/>
          </p:nvSpPr>
          <p:spPr bwMode="auto">
            <a:xfrm>
              <a:off x="-10555288" y="8096250"/>
              <a:ext cx="138113" cy="133350"/>
            </a:xfrm>
            <a:custGeom>
              <a:avLst/>
              <a:gdLst>
                <a:gd name="T0" fmla="*/ 38 w 43"/>
                <a:gd name="T1" fmla="*/ 28 h 42"/>
                <a:gd name="T2" fmla="*/ 28 w 43"/>
                <a:gd name="T3" fmla="*/ 0 h 42"/>
                <a:gd name="T4" fmla="*/ 5 w 43"/>
                <a:gd name="T5" fmla="*/ 14 h 42"/>
                <a:gd name="T6" fmla="*/ 6 w 43"/>
                <a:gd name="T7" fmla="*/ 34 h 42"/>
                <a:gd name="T8" fmla="*/ 38 w 43"/>
                <a:gd name="T9" fmla="*/ 28 h 42"/>
                <a:gd name="T10" fmla="*/ 19 w 43"/>
                <a:gd name="T11" fmla="*/ 14 h 42"/>
                <a:gd name="T12" fmla="*/ 38 w 43"/>
                <a:gd name="T13" fmla="*/ 22 h 42"/>
                <a:gd name="T14" fmla="*/ 22 w 43"/>
                <a:gd name="T15" fmla="*/ 33 h 42"/>
                <a:gd name="T16" fmla="*/ 19 w 43"/>
                <a:gd name="T1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2">
                  <a:moveTo>
                    <a:pt x="38" y="28"/>
                  </a:moveTo>
                  <a:cubicBezTo>
                    <a:pt x="43" y="18"/>
                    <a:pt x="42" y="0"/>
                    <a:pt x="28" y="0"/>
                  </a:cubicBezTo>
                  <a:cubicBezTo>
                    <a:pt x="20" y="0"/>
                    <a:pt x="8" y="7"/>
                    <a:pt x="5" y="14"/>
                  </a:cubicBezTo>
                  <a:cubicBezTo>
                    <a:pt x="2" y="20"/>
                    <a:pt x="0" y="29"/>
                    <a:pt x="6" y="34"/>
                  </a:cubicBezTo>
                  <a:cubicBezTo>
                    <a:pt x="16" y="42"/>
                    <a:pt x="33" y="38"/>
                    <a:pt x="38" y="28"/>
                  </a:cubicBezTo>
                  <a:close/>
                  <a:moveTo>
                    <a:pt x="19" y="14"/>
                  </a:moveTo>
                  <a:cubicBezTo>
                    <a:pt x="26" y="9"/>
                    <a:pt x="38" y="13"/>
                    <a:pt x="38" y="22"/>
                  </a:cubicBezTo>
                  <a:cubicBezTo>
                    <a:pt x="38" y="29"/>
                    <a:pt x="29" y="36"/>
                    <a:pt x="22" y="33"/>
                  </a:cubicBezTo>
                  <a:cubicBezTo>
                    <a:pt x="13" y="30"/>
                    <a:pt x="12" y="20"/>
                    <a:pt x="1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87"/>
            <p:cNvSpPr>
              <a:spLocks/>
            </p:cNvSpPr>
            <p:nvPr/>
          </p:nvSpPr>
          <p:spPr bwMode="auto">
            <a:xfrm>
              <a:off x="-10359232" y="8272256"/>
              <a:ext cx="80963" cy="85725"/>
            </a:xfrm>
            <a:custGeom>
              <a:avLst/>
              <a:gdLst>
                <a:gd name="T0" fmla="*/ 9 w 25"/>
                <a:gd name="T1" fmla="*/ 24 h 27"/>
                <a:gd name="T2" fmla="*/ 25 w 25"/>
                <a:gd name="T3" fmla="*/ 13 h 27"/>
                <a:gd name="T4" fmla="*/ 6 w 25"/>
                <a:gd name="T5" fmla="*/ 5 h 27"/>
                <a:gd name="T6" fmla="*/ 9 w 25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9" y="24"/>
                  </a:moveTo>
                  <a:cubicBezTo>
                    <a:pt x="16" y="27"/>
                    <a:pt x="25" y="20"/>
                    <a:pt x="25" y="13"/>
                  </a:cubicBezTo>
                  <a:cubicBezTo>
                    <a:pt x="25" y="4"/>
                    <a:pt x="13" y="0"/>
                    <a:pt x="6" y="5"/>
                  </a:cubicBezTo>
                  <a:cubicBezTo>
                    <a:pt x="0" y="11"/>
                    <a:pt x="0" y="21"/>
                    <a:pt x="9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8"/>
            <p:cNvSpPr>
              <a:spLocks/>
            </p:cNvSpPr>
            <p:nvPr/>
          </p:nvSpPr>
          <p:spPr bwMode="auto">
            <a:xfrm>
              <a:off x="-10551318" y="8123238"/>
              <a:ext cx="84138" cy="85725"/>
            </a:xfrm>
            <a:custGeom>
              <a:avLst/>
              <a:gdLst>
                <a:gd name="T0" fmla="*/ 10 w 26"/>
                <a:gd name="T1" fmla="*/ 24 h 27"/>
                <a:gd name="T2" fmla="*/ 26 w 26"/>
                <a:gd name="T3" fmla="*/ 13 h 27"/>
                <a:gd name="T4" fmla="*/ 7 w 26"/>
                <a:gd name="T5" fmla="*/ 5 h 27"/>
                <a:gd name="T6" fmla="*/ 10 w 26"/>
                <a:gd name="T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10" y="24"/>
                  </a:moveTo>
                  <a:cubicBezTo>
                    <a:pt x="17" y="27"/>
                    <a:pt x="26" y="20"/>
                    <a:pt x="26" y="13"/>
                  </a:cubicBezTo>
                  <a:cubicBezTo>
                    <a:pt x="26" y="4"/>
                    <a:pt x="14" y="0"/>
                    <a:pt x="7" y="5"/>
                  </a:cubicBezTo>
                  <a:cubicBezTo>
                    <a:pt x="0" y="11"/>
                    <a:pt x="1" y="21"/>
                    <a:pt x="1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89"/>
            <p:cNvSpPr>
              <a:spLocks noEditPoints="1"/>
            </p:cNvSpPr>
            <p:nvPr/>
          </p:nvSpPr>
          <p:spPr bwMode="auto">
            <a:xfrm>
              <a:off x="-10596565" y="8042274"/>
              <a:ext cx="227013" cy="236537"/>
            </a:xfrm>
            <a:custGeom>
              <a:avLst/>
              <a:gdLst>
                <a:gd name="T0" fmla="*/ 13 w 71"/>
                <a:gd name="T1" fmla="*/ 63 h 74"/>
                <a:gd name="T2" fmla="*/ 61 w 71"/>
                <a:gd name="T3" fmla="*/ 54 h 74"/>
                <a:gd name="T4" fmla="*/ 56 w 71"/>
                <a:gd name="T5" fmla="*/ 11 h 74"/>
                <a:gd name="T6" fmla="*/ 54 w 71"/>
                <a:gd name="T7" fmla="*/ 9 h 74"/>
                <a:gd name="T8" fmla="*/ 6 w 71"/>
                <a:gd name="T9" fmla="*/ 27 h 74"/>
                <a:gd name="T10" fmla="*/ 13 w 71"/>
                <a:gd name="T11" fmla="*/ 63 h 74"/>
                <a:gd name="T12" fmla="*/ 18 w 71"/>
                <a:gd name="T13" fmla="*/ 31 h 74"/>
                <a:gd name="T14" fmla="*/ 41 w 71"/>
                <a:gd name="T15" fmla="*/ 17 h 74"/>
                <a:gd name="T16" fmla="*/ 51 w 71"/>
                <a:gd name="T17" fmla="*/ 45 h 74"/>
                <a:gd name="T18" fmla="*/ 19 w 71"/>
                <a:gd name="T19" fmla="*/ 51 h 74"/>
                <a:gd name="T20" fmla="*/ 18 w 71"/>
                <a:gd name="T2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74">
                  <a:moveTo>
                    <a:pt x="13" y="63"/>
                  </a:moveTo>
                  <a:cubicBezTo>
                    <a:pt x="29" y="74"/>
                    <a:pt x="50" y="68"/>
                    <a:pt x="61" y="54"/>
                  </a:cubicBezTo>
                  <a:cubicBezTo>
                    <a:pt x="71" y="40"/>
                    <a:pt x="70" y="20"/>
                    <a:pt x="56" y="11"/>
                  </a:cubicBezTo>
                  <a:cubicBezTo>
                    <a:pt x="55" y="10"/>
                    <a:pt x="55" y="10"/>
                    <a:pt x="54" y="9"/>
                  </a:cubicBezTo>
                  <a:cubicBezTo>
                    <a:pt x="37" y="0"/>
                    <a:pt x="14" y="12"/>
                    <a:pt x="6" y="27"/>
                  </a:cubicBezTo>
                  <a:cubicBezTo>
                    <a:pt x="0" y="39"/>
                    <a:pt x="2" y="55"/>
                    <a:pt x="13" y="63"/>
                  </a:cubicBezTo>
                  <a:close/>
                  <a:moveTo>
                    <a:pt x="18" y="31"/>
                  </a:moveTo>
                  <a:cubicBezTo>
                    <a:pt x="21" y="24"/>
                    <a:pt x="33" y="17"/>
                    <a:pt x="41" y="17"/>
                  </a:cubicBezTo>
                  <a:cubicBezTo>
                    <a:pt x="55" y="17"/>
                    <a:pt x="56" y="35"/>
                    <a:pt x="51" y="45"/>
                  </a:cubicBezTo>
                  <a:cubicBezTo>
                    <a:pt x="46" y="55"/>
                    <a:pt x="29" y="59"/>
                    <a:pt x="19" y="51"/>
                  </a:cubicBezTo>
                  <a:cubicBezTo>
                    <a:pt x="13" y="46"/>
                    <a:pt x="15" y="37"/>
                    <a:pt x="18" y="31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90"/>
            <p:cNvSpPr>
              <a:spLocks noEditPoints="1"/>
            </p:cNvSpPr>
            <p:nvPr/>
          </p:nvSpPr>
          <p:spPr bwMode="auto">
            <a:xfrm>
              <a:off x="-10410825" y="8207375"/>
              <a:ext cx="223838" cy="217487"/>
            </a:xfrm>
            <a:custGeom>
              <a:avLst/>
              <a:gdLst>
                <a:gd name="T0" fmla="*/ 51 w 70"/>
                <a:gd name="T1" fmla="*/ 6 h 68"/>
                <a:gd name="T2" fmla="*/ 40 w 70"/>
                <a:gd name="T3" fmla="*/ 3 h 68"/>
                <a:gd name="T4" fmla="*/ 6 w 70"/>
                <a:gd name="T5" fmla="*/ 29 h 68"/>
                <a:gd name="T6" fmla="*/ 23 w 70"/>
                <a:gd name="T7" fmla="*/ 64 h 68"/>
                <a:gd name="T8" fmla="*/ 67 w 70"/>
                <a:gd name="T9" fmla="*/ 38 h 68"/>
                <a:gd name="T10" fmla="*/ 51 w 70"/>
                <a:gd name="T11" fmla="*/ 6 h 68"/>
                <a:gd name="T12" fmla="*/ 19 w 70"/>
                <a:gd name="T13" fmla="*/ 29 h 68"/>
                <a:gd name="T14" fmla="*/ 36 w 70"/>
                <a:gd name="T15" fmla="*/ 16 h 68"/>
                <a:gd name="T16" fmla="*/ 54 w 70"/>
                <a:gd name="T17" fmla="*/ 36 h 68"/>
                <a:gd name="T18" fmla="*/ 23 w 70"/>
                <a:gd name="T19" fmla="*/ 51 h 68"/>
                <a:gd name="T20" fmla="*/ 19 w 70"/>
                <a:gd name="T21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1" y="6"/>
                  </a:moveTo>
                  <a:cubicBezTo>
                    <a:pt x="47" y="5"/>
                    <a:pt x="44" y="3"/>
                    <a:pt x="40" y="3"/>
                  </a:cubicBezTo>
                  <a:cubicBezTo>
                    <a:pt x="24" y="0"/>
                    <a:pt x="11" y="15"/>
                    <a:pt x="6" y="29"/>
                  </a:cubicBezTo>
                  <a:cubicBezTo>
                    <a:pt x="0" y="44"/>
                    <a:pt x="5" y="61"/>
                    <a:pt x="23" y="64"/>
                  </a:cubicBezTo>
                  <a:cubicBezTo>
                    <a:pt x="42" y="68"/>
                    <a:pt x="64" y="58"/>
                    <a:pt x="67" y="38"/>
                  </a:cubicBezTo>
                  <a:cubicBezTo>
                    <a:pt x="70" y="25"/>
                    <a:pt x="62" y="12"/>
                    <a:pt x="51" y="6"/>
                  </a:cubicBezTo>
                  <a:close/>
                  <a:moveTo>
                    <a:pt x="19" y="29"/>
                  </a:moveTo>
                  <a:cubicBezTo>
                    <a:pt x="22" y="22"/>
                    <a:pt x="28" y="14"/>
                    <a:pt x="36" y="16"/>
                  </a:cubicBezTo>
                  <a:cubicBezTo>
                    <a:pt x="46" y="19"/>
                    <a:pt x="55" y="24"/>
                    <a:pt x="54" y="36"/>
                  </a:cubicBezTo>
                  <a:cubicBezTo>
                    <a:pt x="53" y="49"/>
                    <a:pt x="34" y="53"/>
                    <a:pt x="23" y="51"/>
                  </a:cubicBezTo>
                  <a:cubicBezTo>
                    <a:pt x="13" y="49"/>
                    <a:pt x="16" y="36"/>
                    <a:pt x="19" y="29"/>
                  </a:cubicBezTo>
                  <a:close/>
                </a:path>
              </a:pathLst>
            </a:custGeom>
            <a:solidFill>
              <a:srgbClr val="ED9F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91"/>
            <p:cNvSpPr>
              <a:spLocks/>
            </p:cNvSpPr>
            <p:nvPr/>
          </p:nvSpPr>
          <p:spPr bwMode="auto">
            <a:xfrm>
              <a:off x="-10760075" y="8550275"/>
              <a:ext cx="201813" cy="207962"/>
            </a:xfrm>
            <a:custGeom>
              <a:avLst/>
              <a:gdLst>
                <a:gd name="T0" fmla="*/ 36 w 63"/>
                <a:gd name="T1" fmla="*/ 62 h 65"/>
                <a:gd name="T2" fmla="*/ 59 w 63"/>
                <a:gd name="T3" fmla="*/ 45 h 65"/>
                <a:gd name="T4" fmla="*/ 61 w 63"/>
                <a:gd name="T5" fmla="*/ 24 h 65"/>
                <a:gd name="T6" fmla="*/ 54 w 63"/>
                <a:gd name="T7" fmla="*/ 11 h 65"/>
                <a:gd name="T8" fmla="*/ 41 w 63"/>
                <a:gd name="T9" fmla="*/ 3 h 65"/>
                <a:gd name="T10" fmla="*/ 20 w 63"/>
                <a:gd name="T11" fmla="*/ 2 h 65"/>
                <a:gd name="T12" fmla="*/ 10 w 63"/>
                <a:gd name="T13" fmla="*/ 8 h 65"/>
                <a:gd name="T14" fmla="*/ 4 w 63"/>
                <a:gd name="T15" fmla="*/ 16 h 65"/>
                <a:gd name="T16" fmla="*/ 0 w 63"/>
                <a:gd name="T17" fmla="*/ 32 h 65"/>
                <a:gd name="T18" fmla="*/ 36 w 63"/>
                <a:gd name="T19" fmla="*/ 6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5">
                  <a:moveTo>
                    <a:pt x="36" y="62"/>
                  </a:moveTo>
                  <a:cubicBezTo>
                    <a:pt x="46" y="60"/>
                    <a:pt x="54" y="55"/>
                    <a:pt x="59" y="45"/>
                  </a:cubicBezTo>
                  <a:cubicBezTo>
                    <a:pt x="63" y="38"/>
                    <a:pt x="62" y="31"/>
                    <a:pt x="61" y="24"/>
                  </a:cubicBezTo>
                  <a:cubicBezTo>
                    <a:pt x="59" y="19"/>
                    <a:pt x="57" y="15"/>
                    <a:pt x="54" y="11"/>
                  </a:cubicBezTo>
                  <a:cubicBezTo>
                    <a:pt x="51" y="7"/>
                    <a:pt x="46" y="4"/>
                    <a:pt x="41" y="3"/>
                  </a:cubicBezTo>
                  <a:cubicBezTo>
                    <a:pt x="34" y="1"/>
                    <a:pt x="27" y="0"/>
                    <a:pt x="20" y="2"/>
                  </a:cubicBezTo>
                  <a:cubicBezTo>
                    <a:pt x="16" y="3"/>
                    <a:pt x="13" y="5"/>
                    <a:pt x="10" y="8"/>
                  </a:cubicBezTo>
                  <a:cubicBezTo>
                    <a:pt x="8" y="10"/>
                    <a:pt x="6" y="13"/>
                    <a:pt x="4" y="16"/>
                  </a:cubicBezTo>
                  <a:cubicBezTo>
                    <a:pt x="1" y="21"/>
                    <a:pt x="0" y="26"/>
                    <a:pt x="0" y="32"/>
                  </a:cubicBezTo>
                  <a:cubicBezTo>
                    <a:pt x="0" y="50"/>
                    <a:pt x="15" y="65"/>
                    <a:pt x="36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92"/>
            <p:cNvSpPr>
              <a:spLocks noEditPoints="1"/>
            </p:cNvSpPr>
            <p:nvPr/>
          </p:nvSpPr>
          <p:spPr bwMode="auto">
            <a:xfrm>
              <a:off x="-10807700" y="8502650"/>
              <a:ext cx="304800" cy="296862"/>
            </a:xfrm>
            <a:custGeom>
              <a:avLst/>
              <a:gdLst>
                <a:gd name="T0" fmla="*/ 49 w 95"/>
                <a:gd name="T1" fmla="*/ 92 h 93"/>
                <a:gd name="T2" fmla="*/ 93 w 95"/>
                <a:gd name="T3" fmla="*/ 51 h 93"/>
                <a:gd name="T4" fmla="*/ 81 w 95"/>
                <a:gd name="T5" fmla="*/ 18 h 93"/>
                <a:gd name="T6" fmla="*/ 50 w 95"/>
                <a:gd name="T7" fmla="*/ 2 h 93"/>
                <a:gd name="T8" fmla="*/ 12 w 95"/>
                <a:gd name="T9" fmla="*/ 16 h 93"/>
                <a:gd name="T10" fmla="*/ 0 w 95"/>
                <a:gd name="T11" fmla="*/ 49 h 93"/>
                <a:gd name="T12" fmla="*/ 49 w 95"/>
                <a:gd name="T13" fmla="*/ 92 h 93"/>
                <a:gd name="T14" fmla="*/ 19 w 95"/>
                <a:gd name="T15" fmla="*/ 31 h 93"/>
                <a:gd name="T16" fmla="*/ 25 w 95"/>
                <a:gd name="T17" fmla="*/ 23 h 93"/>
                <a:gd name="T18" fmla="*/ 35 w 95"/>
                <a:gd name="T19" fmla="*/ 17 h 93"/>
                <a:gd name="T20" fmla="*/ 56 w 95"/>
                <a:gd name="T21" fmla="*/ 18 h 93"/>
                <a:gd name="T22" fmla="*/ 69 w 95"/>
                <a:gd name="T23" fmla="*/ 26 h 93"/>
                <a:gd name="T24" fmla="*/ 76 w 95"/>
                <a:gd name="T25" fmla="*/ 39 h 93"/>
                <a:gd name="T26" fmla="*/ 74 w 95"/>
                <a:gd name="T27" fmla="*/ 60 h 93"/>
                <a:gd name="T28" fmla="*/ 51 w 95"/>
                <a:gd name="T29" fmla="*/ 77 h 93"/>
                <a:gd name="T30" fmla="*/ 15 w 95"/>
                <a:gd name="T31" fmla="*/ 47 h 93"/>
                <a:gd name="T32" fmla="*/ 19 w 95"/>
                <a:gd name="T3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3">
                  <a:moveTo>
                    <a:pt x="49" y="92"/>
                  </a:moveTo>
                  <a:cubicBezTo>
                    <a:pt x="71" y="92"/>
                    <a:pt x="89" y="72"/>
                    <a:pt x="93" y="51"/>
                  </a:cubicBezTo>
                  <a:cubicBezTo>
                    <a:pt x="95" y="38"/>
                    <a:pt x="90" y="27"/>
                    <a:pt x="81" y="18"/>
                  </a:cubicBezTo>
                  <a:cubicBezTo>
                    <a:pt x="73" y="10"/>
                    <a:pt x="62" y="3"/>
                    <a:pt x="50" y="2"/>
                  </a:cubicBezTo>
                  <a:cubicBezTo>
                    <a:pt x="36" y="0"/>
                    <a:pt x="22" y="6"/>
                    <a:pt x="12" y="16"/>
                  </a:cubicBezTo>
                  <a:cubicBezTo>
                    <a:pt x="4" y="25"/>
                    <a:pt x="0" y="37"/>
                    <a:pt x="0" y="49"/>
                  </a:cubicBezTo>
                  <a:cubicBezTo>
                    <a:pt x="0" y="76"/>
                    <a:pt x="24" y="93"/>
                    <a:pt x="49" y="92"/>
                  </a:cubicBezTo>
                  <a:close/>
                  <a:moveTo>
                    <a:pt x="19" y="31"/>
                  </a:moveTo>
                  <a:cubicBezTo>
                    <a:pt x="21" y="28"/>
                    <a:pt x="23" y="25"/>
                    <a:pt x="25" y="23"/>
                  </a:cubicBezTo>
                  <a:cubicBezTo>
                    <a:pt x="28" y="20"/>
                    <a:pt x="31" y="18"/>
                    <a:pt x="35" y="17"/>
                  </a:cubicBezTo>
                  <a:cubicBezTo>
                    <a:pt x="42" y="15"/>
                    <a:pt x="49" y="16"/>
                    <a:pt x="56" y="18"/>
                  </a:cubicBezTo>
                  <a:cubicBezTo>
                    <a:pt x="61" y="19"/>
                    <a:pt x="66" y="22"/>
                    <a:pt x="69" y="26"/>
                  </a:cubicBezTo>
                  <a:cubicBezTo>
                    <a:pt x="72" y="30"/>
                    <a:pt x="74" y="34"/>
                    <a:pt x="76" y="39"/>
                  </a:cubicBezTo>
                  <a:cubicBezTo>
                    <a:pt x="77" y="46"/>
                    <a:pt x="78" y="53"/>
                    <a:pt x="74" y="60"/>
                  </a:cubicBezTo>
                  <a:cubicBezTo>
                    <a:pt x="69" y="70"/>
                    <a:pt x="61" y="75"/>
                    <a:pt x="51" y="77"/>
                  </a:cubicBezTo>
                  <a:cubicBezTo>
                    <a:pt x="30" y="80"/>
                    <a:pt x="15" y="65"/>
                    <a:pt x="15" y="47"/>
                  </a:cubicBezTo>
                  <a:cubicBezTo>
                    <a:pt x="15" y="41"/>
                    <a:pt x="16" y="36"/>
                    <a:pt x="19" y="31"/>
                  </a:cubicBezTo>
                  <a:close/>
                </a:path>
              </a:pathLst>
            </a:custGeom>
            <a:solidFill>
              <a:srgbClr val="CA7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93"/>
            <p:cNvSpPr>
              <a:spLocks/>
            </p:cNvSpPr>
            <p:nvPr/>
          </p:nvSpPr>
          <p:spPr bwMode="auto">
            <a:xfrm>
              <a:off x="-10272713" y="7974013"/>
              <a:ext cx="85725" cy="134937"/>
            </a:xfrm>
            <a:custGeom>
              <a:avLst/>
              <a:gdLst>
                <a:gd name="T0" fmla="*/ 0 w 27"/>
                <a:gd name="T1" fmla="*/ 32 h 42"/>
                <a:gd name="T2" fmla="*/ 17 w 27"/>
                <a:gd name="T3" fmla="*/ 42 h 42"/>
                <a:gd name="T4" fmla="*/ 21 w 27"/>
                <a:gd name="T5" fmla="*/ 34 h 42"/>
                <a:gd name="T6" fmla="*/ 27 w 27"/>
                <a:gd name="T7" fmla="*/ 17 h 42"/>
                <a:gd name="T8" fmla="*/ 27 w 27"/>
                <a:gd name="T9" fmla="*/ 10 h 42"/>
                <a:gd name="T10" fmla="*/ 27 w 27"/>
                <a:gd name="T11" fmla="*/ 6 h 42"/>
                <a:gd name="T12" fmla="*/ 27 w 27"/>
                <a:gd name="T13" fmla="*/ 4 h 42"/>
                <a:gd name="T14" fmla="*/ 26 w 27"/>
                <a:gd name="T15" fmla="*/ 2 h 42"/>
                <a:gd name="T16" fmla="*/ 26 w 27"/>
                <a:gd name="T17" fmla="*/ 2 h 42"/>
                <a:gd name="T18" fmla="*/ 26 w 27"/>
                <a:gd name="T19" fmla="*/ 1 h 42"/>
                <a:gd name="T20" fmla="*/ 25 w 27"/>
                <a:gd name="T21" fmla="*/ 0 h 42"/>
                <a:gd name="T22" fmla="*/ 24 w 27"/>
                <a:gd name="T23" fmla="*/ 0 h 42"/>
                <a:gd name="T24" fmla="*/ 24 w 27"/>
                <a:gd name="T25" fmla="*/ 0 h 42"/>
                <a:gd name="T26" fmla="*/ 23 w 27"/>
                <a:gd name="T27" fmla="*/ 0 h 42"/>
                <a:gd name="T28" fmla="*/ 22 w 27"/>
                <a:gd name="T29" fmla="*/ 0 h 42"/>
                <a:gd name="T30" fmla="*/ 20 w 27"/>
                <a:gd name="T31" fmla="*/ 0 h 42"/>
                <a:gd name="T32" fmla="*/ 20 w 27"/>
                <a:gd name="T33" fmla="*/ 0 h 42"/>
                <a:gd name="T34" fmla="*/ 19 w 27"/>
                <a:gd name="T35" fmla="*/ 1 h 42"/>
                <a:gd name="T36" fmla="*/ 17 w 27"/>
                <a:gd name="T37" fmla="*/ 3 h 42"/>
                <a:gd name="T38" fmla="*/ 16 w 27"/>
                <a:gd name="T39" fmla="*/ 3 h 42"/>
                <a:gd name="T40" fmla="*/ 16 w 27"/>
                <a:gd name="T41" fmla="*/ 3 h 42"/>
                <a:gd name="T42" fmla="*/ 15 w 27"/>
                <a:gd name="T43" fmla="*/ 4 h 42"/>
                <a:gd name="T44" fmla="*/ 13 w 27"/>
                <a:gd name="T45" fmla="*/ 7 h 42"/>
                <a:gd name="T46" fmla="*/ 0 w 27"/>
                <a:gd name="T4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42">
                  <a:moveTo>
                    <a:pt x="0" y="32"/>
                  </a:moveTo>
                  <a:cubicBezTo>
                    <a:pt x="6" y="35"/>
                    <a:pt x="11" y="38"/>
                    <a:pt x="17" y="42"/>
                  </a:cubicBezTo>
                  <a:cubicBezTo>
                    <a:pt x="18" y="39"/>
                    <a:pt x="19" y="37"/>
                    <a:pt x="21" y="34"/>
                  </a:cubicBezTo>
                  <a:cubicBezTo>
                    <a:pt x="23" y="29"/>
                    <a:pt x="26" y="23"/>
                    <a:pt x="27" y="17"/>
                  </a:cubicBezTo>
                  <a:cubicBezTo>
                    <a:pt x="27" y="14"/>
                    <a:pt x="27" y="11"/>
                    <a:pt x="27" y="10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4"/>
                    <a:pt x="27" y="4"/>
                  </a:cubicBezTo>
                  <a:cubicBezTo>
                    <a:pt x="27" y="4"/>
                    <a:pt x="26" y="3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5" y="1"/>
                    <a:pt x="25" y="1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1"/>
                    <a:pt x="19" y="1"/>
                  </a:cubicBezTo>
                  <a:cubicBezTo>
                    <a:pt x="18" y="1"/>
                    <a:pt x="18" y="2"/>
                    <a:pt x="17" y="3"/>
                  </a:cubicBezTo>
                  <a:cubicBezTo>
                    <a:pt x="17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5" y="4"/>
                  </a:cubicBezTo>
                  <a:cubicBezTo>
                    <a:pt x="14" y="5"/>
                    <a:pt x="14" y="6"/>
                    <a:pt x="13" y="7"/>
                  </a:cubicBezTo>
                  <a:cubicBezTo>
                    <a:pt x="7" y="14"/>
                    <a:pt x="3" y="23"/>
                    <a:pt x="0" y="32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4"/>
            <p:cNvSpPr>
              <a:spLocks/>
            </p:cNvSpPr>
            <p:nvPr/>
          </p:nvSpPr>
          <p:spPr bwMode="auto">
            <a:xfrm>
              <a:off x="-10096500" y="8058150"/>
              <a:ext cx="163513" cy="184150"/>
            </a:xfrm>
            <a:custGeom>
              <a:avLst/>
              <a:gdLst>
                <a:gd name="T0" fmla="*/ 0 w 51"/>
                <a:gd name="T1" fmla="*/ 43 h 58"/>
                <a:gd name="T2" fmla="*/ 16 w 51"/>
                <a:gd name="T3" fmla="*/ 58 h 58"/>
                <a:gd name="T4" fmla="*/ 48 w 51"/>
                <a:gd name="T5" fmla="*/ 19 h 58"/>
                <a:gd name="T6" fmla="*/ 17 w 51"/>
                <a:gd name="T7" fmla="*/ 21 h 58"/>
                <a:gd name="T8" fmla="*/ 0 w 51"/>
                <a:gd name="T9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8">
                  <a:moveTo>
                    <a:pt x="0" y="43"/>
                  </a:moveTo>
                  <a:cubicBezTo>
                    <a:pt x="5" y="48"/>
                    <a:pt x="11" y="53"/>
                    <a:pt x="16" y="58"/>
                  </a:cubicBezTo>
                  <a:cubicBezTo>
                    <a:pt x="30" y="48"/>
                    <a:pt x="44" y="34"/>
                    <a:pt x="48" y="19"/>
                  </a:cubicBezTo>
                  <a:cubicBezTo>
                    <a:pt x="51" y="0"/>
                    <a:pt x="23" y="16"/>
                    <a:pt x="17" y="21"/>
                  </a:cubicBezTo>
                  <a:cubicBezTo>
                    <a:pt x="10" y="28"/>
                    <a:pt x="4" y="35"/>
                    <a:pt x="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95"/>
            <p:cNvSpPr>
              <a:spLocks/>
            </p:cNvSpPr>
            <p:nvPr/>
          </p:nvSpPr>
          <p:spPr bwMode="auto">
            <a:xfrm>
              <a:off x="-10048875" y="8831263"/>
              <a:ext cx="365125" cy="204787"/>
            </a:xfrm>
            <a:custGeom>
              <a:avLst/>
              <a:gdLst>
                <a:gd name="T0" fmla="*/ 20 w 114"/>
                <a:gd name="T1" fmla="*/ 43 h 64"/>
                <a:gd name="T2" fmla="*/ 14 w 114"/>
                <a:gd name="T3" fmla="*/ 45 h 64"/>
                <a:gd name="T4" fmla="*/ 5 w 114"/>
                <a:gd name="T5" fmla="*/ 48 h 64"/>
                <a:gd name="T6" fmla="*/ 0 w 114"/>
                <a:gd name="T7" fmla="*/ 57 h 64"/>
                <a:gd name="T8" fmla="*/ 9 w 114"/>
                <a:gd name="T9" fmla="*/ 62 h 64"/>
                <a:gd name="T10" fmla="*/ 20 w 114"/>
                <a:gd name="T11" fmla="*/ 59 h 64"/>
                <a:gd name="T12" fmla="*/ 35 w 114"/>
                <a:gd name="T13" fmla="*/ 55 h 64"/>
                <a:gd name="T14" fmla="*/ 47 w 114"/>
                <a:gd name="T15" fmla="*/ 52 h 64"/>
                <a:gd name="T16" fmla="*/ 47 w 114"/>
                <a:gd name="T17" fmla="*/ 52 h 64"/>
                <a:gd name="T18" fmla="*/ 78 w 114"/>
                <a:gd name="T19" fmla="*/ 43 h 64"/>
                <a:gd name="T20" fmla="*/ 79 w 114"/>
                <a:gd name="T21" fmla="*/ 43 h 64"/>
                <a:gd name="T22" fmla="*/ 85 w 114"/>
                <a:gd name="T23" fmla="*/ 47 h 64"/>
                <a:gd name="T24" fmla="*/ 85 w 114"/>
                <a:gd name="T25" fmla="*/ 48 h 64"/>
                <a:gd name="T26" fmla="*/ 91 w 114"/>
                <a:gd name="T27" fmla="*/ 55 h 64"/>
                <a:gd name="T28" fmla="*/ 94 w 114"/>
                <a:gd name="T29" fmla="*/ 60 h 64"/>
                <a:gd name="T30" fmla="*/ 105 w 114"/>
                <a:gd name="T31" fmla="*/ 62 h 64"/>
                <a:gd name="T32" fmla="*/ 108 w 114"/>
                <a:gd name="T33" fmla="*/ 52 h 64"/>
                <a:gd name="T34" fmla="*/ 101 w 114"/>
                <a:gd name="T35" fmla="*/ 40 h 64"/>
                <a:gd name="T36" fmla="*/ 99 w 114"/>
                <a:gd name="T37" fmla="*/ 38 h 64"/>
                <a:gd name="T38" fmla="*/ 110 w 114"/>
                <a:gd name="T39" fmla="*/ 32 h 64"/>
                <a:gd name="T40" fmla="*/ 112 w 114"/>
                <a:gd name="T41" fmla="*/ 20 h 64"/>
                <a:gd name="T42" fmla="*/ 104 w 114"/>
                <a:gd name="T43" fmla="*/ 18 h 64"/>
                <a:gd name="T44" fmla="*/ 91 w 114"/>
                <a:gd name="T45" fmla="*/ 24 h 64"/>
                <a:gd name="T46" fmla="*/ 89 w 114"/>
                <a:gd name="T47" fmla="*/ 25 h 64"/>
                <a:gd name="T48" fmla="*/ 91 w 114"/>
                <a:gd name="T49" fmla="*/ 21 h 64"/>
                <a:gd name="T50" fmla="*/ 95 w 114"/>
                <a:gd name="T51" fmla="*/ 13 h 64"/>
                <a:gd name="T52" fmla="*/ 92 w 114"/>
                <a:gd name="T53" fmla="*/ 2 h 64"/>
                <a:gd name="T54" fmla="*/ 82 w 114"/>
                <a:gd name="T55" fmla="*/ 4 h 64"/>
                <a:gd name="T56" fmla="*/ 71 w 114"/>
                <a:gd name="T57" fmla="*/ 27 h 64"/>
                <a:gd name="T58" fmla="*/ 42 w 114"/>
                <a:gd name="T59" fmla="*/ 36 h 64"/>
                <a:gd name="T60" fmla="*/ 42 w 114"/>
                <a:gd name="T61" fmla="*/ 36 h 64"/>
                <a:gd name="T62" fmla="*/ 28 w 114"/>
                <a:gd name="T63" fmla="*/ 40 h 64"/>
                <a:gd name="T64" fmla="*/ 20 w 114"/>
                <a:gd name="T65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64">
                  <a:moveTo>
                    <a:pt x="20" y="43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" y="50"/>
                    <a:pt x="0" y="54"/>
                    <a:pt x="0" y="57"/>
                  </a:cubicBezTo>
                  <a:cubicBezTo>
                    <a:pt x="1" y="60"/>
                    <a:pt x="4" y="63"/>
                    <a:pt x="9" y="62"/>
                  </a:cubicBezTo>
                  <a:cubicBezTo>
                    <a:pt x="12" y="61"/>
                    <a:pt x="16" y="60"/>
                    <a:pt x="20" y="59"/>
                  </a:cubicBezTo>
                  <a:cubicBezTo>
                    <a:pt x="25" y="58"/>
                    <a:pt x="30" y="57"/>
                    <a:pt x="35" y="55"/>
                  </a:cubicBezTo>
                  <a:cubicBezTo>
                    <a:pt x="39" y="54"/>
                    <a:pt x="43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9" y="49"/>
                    <a:pt x="69" y="46"/>
                    <a:pt x="78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81" y="44"/>
                    <a:pt x="83" y="46"/>
                    <a:pt x="85" y="47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8" y="50"/>
                    <a:pt x="89" y="52"/>
                    <a:pt x="91" y="55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8" y="64"/>
                    <a:pt x="102" y="64"/>
                    <a:pt x="105" y="62"/>
                  </a:cubicBezTo>
                  <a:cubicBezTo>
                    <a:pt x="108" y="61"/>
                    <a:pt x="111" y="56"/>
                    <a:pt x="108" y="52"/>
                  </a:cubicBezTo>
                  <a:cubicBezTo>
                    <a:pt x="107" y="48"/>
                    <a:pt x="104" y="44"/>
                    <a:pt x="101" y="40"/>
                  </a:cubicBezTo>
                  <a:cubicBezTo>
                    <a:pt x="101" y="40"/>
                    <a:pt x="100" y="39"/>
                    <a:pt x="99" y="38"/>
                  </a:cubicBezTo>
                  <a:cubicBezTo>
                    <a:pt x="103" y="36"/>
                    <a:pt x="107" y="35"/>
                    <a:pt x="110" y="32"/>
                  </a:cubicBezTo>
                  <a:cubicBezTo>
                    <a:pt x="114" y="29"/>
                    <a:pt x="114" y="24"/>
                    <a:pt x="112" y="20"/>
                  </a:cubicBezTo>
                  <a:cubicBezTo>
                    <a:pt x="111" y="17"/>
                    <a:pt x="107" y="16"/>
                    <a:pt x="104" y="18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0" y="24"/>
                    <a:pt x="90" y="24"/>
                    <a:pt x="89" y="25"/>
                  </a:cubicBezTo>
                  <a:cubicBezTo>
                    <a:pt x="90" y="23"/>
                    <a:pt x="91" y="21"/>
                    <a:pt x="91" y="21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7" y="8"/>
                    <a:pt x="95" y="4"/>
                    <a:pt x="92" y="2"/>
                  </a:cubicBezTo>
                  <a:cubicBezTo>
                    <a:pt x="88" y="0"/>
                    <a:pt x="85" y="1"/>
                    <a:pt x="82" y="4"/>
                  </a:cubicBezTo>
                  <a:cubicBezTo>
                    <a:pt x="78" y="9"/>
                    <a:pt x="73" y="19"/>
                    <a:pt x="71" y="27"/>
                  </a:cubicBezTo>
                  <a:cubicBezTo>
                    <a:pt x="63" y="29"/>
                    <a:pt x="54" y="32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34" y="38"/>
                    <a:pt x="28" y="40"/>
                  </a:cubicBezTo>
                  <a:cubicBezTo>
                    <a:pt x="23" y="42"/>
                    <a:pt x="20" y="43"/>
                    <a:pt x="20" y="43"/>
                  </a:cubicBezTo>
                  <a:close/>
                </a:path>
              </a:pathLst>
            </a:custGeom>
            <a:solidFill>
              <a:srgbClr val="F6C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778660" y="5153210"/>
            <a:ext cx="49859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23" y="452492"/>
            <a:ext cx="3752603" cy="3763325"/>
          </a:xfrm>
          <a:prstGeom prst="rect">
            <a:avLst/>
          </a:prstGeom>
        </p:spPr>
      </p:pic>
      <p:sp>
        <p:nvSpPr>
          <p:cNvPr id="103" name="任意多边形: 形状 102"/>
          <p:cNvSpPr/>
          <p:nvPr/>
        </p:nvSpPr>
        <p:spPr>
          <a:xfrm rot="1915614" flipH="1">
            <a:off x="1350406" y="1368338"/>
            <a:ext cx="8319362" cy="3367887"/>
          </a:xfrm>
          <a:custGeom>
            <a:avLst/>
            <a:gdLst>
              <a:gd name="connsiteX0" fmla="*/ 0 w 8775700"/>
              <a:gd name="connsiteY0" fmla="*/ 2983998 h 4179765"/>
              <a:gd name="connsiteX1" fmla="*/ 1498600 w 8775700"/>
              <a:gd name="connsiteY1" fmla="*/ 4165098 h 4179765"/>
              <a:gd name="connsiteX2" fmla="*/ 3708400 w 8775700"/>
              <a:gd name="connsiteY2" fmla="*/ 3479298 h 4179765"/>
              <a:gd name="connsiteX3" fmla="*/ 4521200 w 8775700"/>
              <a:gd name="connsiteY3" fmla="*/ 1180598 h 4179765"/>
              <a:gd name="connsiteX4" fmla="*/ 5765800 w 8775700"/>
              <a:gd name="connsiteY4" fmla="*/ 101098 h 4179765"/>
              <a:gd name="connsiteX5" fmla="*/ 7480300 w 8775700"/>
              <a:gd name="connsiteY5" fmla="*/ 189998 h 4179765"/>
              <a:gd name="connsiteX6" fmla="*/ 8559800 w 8775700"/>
              <a:gd name="connsiteY6" fmla="*/ 1371098 h 4179765"/>
              <a:gd name="connsiteX7" fmla="*/ 8775700 w 8775700"/>
              <a:gd name="connsiteY7" fmla="*/ 2387098 h 4179765"/>
              <a:gd name="connsiteX0" fmla="*/ 0 w 8823091"/>
              <a:gd name="connsiteY0" fmla="*/ 2983998 h 4179765"/>
              <a:gd name="connsiteX1" fmla="*/ 1498600 w 8823091"/>
              <a:gd name="connsiteY1" fmla="*/ 4165098 h 4179765"/>
              <a:gd name="connsiteX2" fmla="*/ 3708400 w 8823091"/>
              <a:gd name="connsiteY2" fmla="*/ 3479298 h 4179765"/>
              <a:gd name="connsiteX3" fmla="*/ 4521200 w 8823091"/>
              <a:gd name="connsiteY3" fmla="*/ 1180598 h 4179765"/>
              <a:gd name="connsiteX4" fmla="*/ 5765800 w 8823091"/>
              <a:gd name="connsiteY4" fmla="*/ 101098 h 4179765"/>
              <a:gd name="connsiteX5" fmla="*/ 7480300 w 8823091"/>
              <a:gd name="connsiteY5" fmla="*/ 189998 h 4179765"/>
              <a:gd name="connsiteX6" fmla="*/ 8559800 w 8823091"/>
              <a:gd name="connsiteY6" fmla="*/ 1371098 h 4179765"/>
              <a:gd name="connsiteX7" fmla="*/ 8823091 w 8823091"/>
              <a:gd name="connsiteY7" fmla="*/ 2859515 h 4179765"/>
              <a:gd name="connsiteX0" fmla="*/ -1 w 8754041"/>
              <a:gd name="connsiteY0" fmla="*/ 2685102 h 4195023"/>
              <a:gd name="connsiteX1" fmla="*/ 1429550 w 8754041"/>
              <a:gd name="connsiteY1" fmla="*/ 4165098 h 4195023"/>
              <a:gd name="connsiteX2" fmla="*/ 3639350 w 8754041"/>
              <a:gd name="connsiteY2" fmla="*/ 3479298 h 4195023"/>
              <a:gd name="connsiteX3" fmla="*/ 4452150 w 8754041"/>
              <a:gd name="connsiteY3" fmla="*/ 1180598 h 4195023"/>
              <a:gd name="connsiteX4" fmla="*/ 5696750 w 8754041"/>
              <a:gd name="connsiteY4" fmla="*/ 101098 h 4195023"/>
              <a:gd name="connsiteX5" fmla="*/ 7411250 w 8754041"/>
              <a:gd name="connsiteY5" fmla="*/ 189998 h 4195023"/>
              <a:gd name="connsiteX6" fmla="*/ 8490750 w 8754041"/>
              <a:gd name="connsiteY6" fmla="*/ 1371098 h 4195023"/>
              <a:gd name="connsiteX7" fmla="*/ 8754041 w 8754041"/>
              <a:gd name="connsiteY7" fmla="*/ 2859515 h 4195023"/>
              <a:gd name="connsiteX0" fmla="*/ 0 w 8754042"/>
              <a:gd name="connsiteY0" fmla="*/ 2685102 h 4195023"/>
              <a:gd name="connsiteX1" fmla="*/ 1429551 w 8754042"/>
              <a:gd name="connsiteY1" fmla="*/ 4165098 h 4195023"/>
              <a:gd name="connsiteX2" fmla="*/ 3639351 w 8754042"/>
              <a:gd name="connsiteY2" fmla="*/ 3479298 h 4195023"/>
              <a:gd name="connsiteX3" fmla="*/ 4452151 w 8754042"/>
              <a:gd name="connsiteY3" fmla="*/ 1180598 h 4195023"/>
              <a:gd name="connsiteX4" fmla="*/ 5696751 w 8754042"/>
              <a:gd name="connsiteY4" fmla="*/ 101098 h 4195023"/>
              <a:gd name="connsiteX5" fmla="*/ 7411251 w 8754042"/>
              <a:gd name="connsiteY5" fmla="*/ 189998 h 4195023"/>
              <a:gd name="connsiteX6" fmla="*/ 8490751 w 8754042"/>
              <a:gd name="connsiteY6" fmla="*/ 1371098 h 4195023"/>
              <a:gd name="connsiteX7" fmla="*/ 8754042 w 8754042"/>
              <a:gd name="connsiteY7" fmla="*/ 2859515 h 4195023"/>
              <a:gd name="connsiteX0" fmla="*/ 0 w 8754042"/>
              <a:gd name="connsiteY0" fmla="*/ 2685102 h 4218063"/>
              <a:gd name="connsiteX1" fmla="*/ 1429551 w 8754042"/>
              <a:gd name="connsiteY1" fmla="*/ 4165098 h 4218063"/>
              <a:gd name="connsiteX2" fmla="*/ 3309470 w 8754042"/>
              <a:gd name="connsiteY2" fmla="*/ 3628207 h 4218063"/>
              <a:gd name="connsiteX3" fmla="*/ 4452151 w 8754042"/>
              <a:gd name="connsiteY3" fmla="*/ 1180598 h 4218063"/>
              <a:gd name="connsiteX4" fmla="*/ 5696751 w 8754042"/>
              <a:gd name="connsiteY4" fmla="*/ 101098 h 4218063"/>
              <a:gd name="connsiteX5" fmla="*/ 7411251 w 8754042"/>
              <a:gd name="connsiteY5" fmla="*/ 189998 h 4218063"/>
              <a:gd name="connsiteX6" fmla="*/ 8490751 w 8754042"/>
              <a:gd name="connsiteY6" fmla="*/ 1371098 h 4218063"/>
              <a:gd name="connsiteX7" fmla="*/ 8754042 w 8754042"/>
              <a:gd name="connsiteY7" fmla="*/ 2859515 h 421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54042" h="4218063">
                <a:moveTo>
                  <a:pt x="0" y="2685102"/>
                </a:moveTo>
                <a:cubicBezTo>
                  <a:pt x="279127" y="3555483"/>
                  <a:pt x="877973" y="4007914"/>
                  <a:pt x="1429551" y="4165098"/>
                </a:cubicBezTo>
                <a:cubicBezTo>
                  <a:pt x="1981129" y="4322282"/>
                  <a:pt x="2805703" y="4125624"/>
                  <a:pt x="3309470" y="3628207"/>
                </a:cubicBezTo>
                <a:cubicBezTo>
                  <a:pt x="3813237" y="3130790"/>
                  <a:pt x="4054271" y="1768449"/>
                  <a:pt x="4452151" y="1180598"/>
                </a:cubicBezTo>
                <a:cubicBezTo>
                  <a:pt x="4850031" y="592747"/>
                  <a:pt x="5203568" y="266198"/>
                  <a:pt x="5696751" y="101098"/>
                </a:cubicBezTo>
                <a:cubicBezTo>
                  <a:pt x="6189934" y="-64002"/>
                  <a:pt x="6945584" y="-21669"/>
                  <a:pt x="7411251" y="189998"/>
                </a:cubicBezTo>
                <a:cubicBezTo>
                  <a:pt x="7876918" y="401665"/>
                  <a:pt x="8266953" y="926179"/>
                  <a:pt x="8490751" y="1371098"/>
                </a:cubicBezTo>
                <a:cubicBezTo>
                  <a:pt x="8714549" y="1816017"/>
                  <a:pt x="8754042" y="2534606"/>
                  <a:pt x="8754042" y="2859515"/>
                </a:cubicBezTo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2128447" y="4176682"/>
            <a:ext cx="33794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007BC6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Title text</a:t>
            </a:r>
          </a:p>
        </p:txBody>
      </p:sp>
      <p:grpSp>
        <p:nvGrpSpPr>
          <p:cNvPr id="115" name="组合 114"/>
          <p:cNvGrpSpPr/>
          <p:nvPr/>
        </p:nvGrpSpPr>
        <p:grpSpPr>
          <a:xfrm>
            <a:off x="5944865" y="2835769"/>
            <a:ext cx="2871560" cy="2816971"/>
            <a:chOff x="6092539" y="2714790"/>
            <a:chExt cx="2808589" cy="2939035"/>
          </a:xfrm>
        </p:grpSpPr>
        <p:sp>
          <p:nvSpPr>
            <p:cNvPr id="114" name="椭圆 113"/>
            <p:cNvSpPr/>
            <p:nvPr/>
          </p:nvSpPr>
          <p:spPr>
            <a:xfrm>
              <a:off x="6242566" y="2714790"/>
              <a:ext cx="2562581" cy="2939035"/>
            </a:xfrm>
            <a:custGeom>
              <a:avLst/>
              <a:gdLst>
                <a:gd name="connsiteX0" fmla="*/ 0 w 2562530"/>
                <a:gd name="connsiteY0" fmla="*/ 1464401 h 2928802"/>
                <a:gd name="connsiteX1" fmla="*/ 1281265 w 2562530"/>
                <a:gd name="connsiteY1" fmla="*/ 0 h 2928802"/>
                <a:gd name="connsiteX2" fmla="*/ 2562530 w 2562530"/>
                <a:gd name="connsiteY2" fmla="*/ 1464401 h 2928802"/>
                <a:gd name="connsiteX3" fmla="*/ 1281265 w 2562530"/>
                <a:gd name="connsiteY3" fmla="*/ 2928802 h 2928802"/>
                <a:gd name="connsiteX4" fmla="*/ 0 w 2562530"/>
                <a:gd name="connsiteY4" fmla="*/ 1464401 h 2928802"/>
                <a:gd name="connsiteX0" fmla="*/ 0 w 2562581"/>
                <a:gd name="connsiteY0" fmla="*/ 1464401 h 2928802"/>
                <a:gd name="connsiteX1" fmla="*/ 1281265 w 2562581"/>
                <a:gd name="connsiteY1" fmla="*/ 0 h 2928802"/>
                <a:gd name="connsiteX2" fmla="*/ 2562530 w 2562581"/>
                <a:gd name="connsiteY2" fmla="*/ 1464401 h 2928802"/>
                <a:gd name="connsiteX3" fmla="*/ 1281265 w 2562581"/>
                <a:gd name="connsiteY3" fmla="*/ 2928802 h 2928802"/>
                <a:gd name="connsiteX4" fmla="*/ 0 w 2562581"/>
                <a:gd name="connsiteY4" fmla="*/ 1464401 h 2928802"/>
                <a:gd name="connsiteX0" fmla="*/ 0 w 2562581"/>
                <a:gd name="connsiteY0" fmla="*/ 1464401 h 2929490"/>
                <a:gd name="connsiteX1" fmla="*/ 1281265 w 2562581"/>
                <a:gd name="connsiteY1" fmla="*/ 0 h 2929490"/>
                <a:gd name="connsiteX2" fmla="*/ 2562530 w 2562581"/>
                <a:gd name="connsiteY2" fmla="*/ 1464401 h 2929490"/>
                <a:gd name="connsiteX3" fmla="*/ 1281265 w 2562581"/>
                <a:gd name="connsiteY3" fmla="*/ 2928802 h 2929490"/>
                <a:gd name="connsiteX4" fmla="*/ 0 w 2562581"/>
                <a:gd name="connsiteY4" fmla="*/ 1464401 h 2929490"/>
                <a:gd name="connsiteX0" fmla="*/ 0 w 2562581"/>
                <a:gd name="connsiteY0" fmla="*/ 1464401 h 2939035"/>
                <a:gd name="connsiteX1" fmla="*/ 1281265 w 2562581"/>
                <a:gd name="connsiteY1" fmla="*/ 0 h 2939035"/>
                <a:gd name="connsiteX2" fmla="*/ 2562530 w 2562581"/>
                <a:gd name="connsiteY2" fmla="*/ 1464401 h 2939035"/>
                <a:gd name="connsiteX3" fmla="*/ 1281265 w 2562581"/>
                <a:gd name="connsiteY3" fmla="*/ 2928802 h 2939035"/>
                <a:gd name="connsiteX4" fmla="*/ 0 w 2562581"/>
                <a:gd name="connsiteY4" fmla="*/ 1464401 h 293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581" h="2939035">
                  <a:moveTo>
                    <a:pt x="0" y="1464401"/>
                  </a:moveTo>
                  <a:cubicBezTo>
                    <a:pt x="0" y="655635"/>
                    <a:pt x="573642" y="0"/>
                    <a:pt x="1281265" y="0"/>
                  </a:cubicBezTo>
                  <a:cubicBezTo>
                    <a:pt x="1988888" y="0"/>
                    <a:pt x="2568880" y="541335"/>
                    <a:pt x="2562530" y="1464401"/>
                  </a:cubicBezTo>
                  <a:cubicBezTo>
                    <a:pt x="2562530" y="2273167"/>
                    <a:pt x="2058738" y="2820852"/>
                    <a:pt x="1281265" y="2928802"/>
                  </a:cubicBezTo>
                  <a:cubicBezTo>
                    <a:pt x="503792" y="3036752"/>
                    <a:pt x="0" y="2273167"/>
                    <a:pt x="0" y="1464401"/>
                  </a:cubicBezTo>
                  <a:close/>
                </a:path>
              </a:pathLst>
            </a:custGeom>
            <a:solidFill>
              <a:srgbClr val="76B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3" name="图片 1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0000" b="92222" l="10000" r="90000"/>
                      </a14:imgEffect>
                    </a14:imgLayer>
                  </a14:imgProps>
                </a:ext>
              </a:extLst>
            </a:blip>
            <a:srcRect l="26518" t="7851" r="27313" b="7325"/>
            <a:stretch/>
          </p:blipFill>
          <p:spPr>
            <a:xfrm>
              <a:off x="6092539" y="2739988"/>
              <a:ext cx="2808589" cy="2902593"/>
            </a:xfrm>
            <a:prstGeom prst="rect">
              <a:avLst/>
            </a:prstGeom>
          </p:spPr>
        </p:pic>
      </p:grpSp>
      <p:sp>
        <p:nvSpPr>
          <p:cNvPr id="116" name="矩形 115"/>
          <p:cNvSpPr/>
          <p:nvPr/>
        </p:nvSpPr>
        <p:spPr>
          <a:xfrm>
            <a:off x="6351864" y="1424076"/>
            <a:ext cx="51247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solidFill>
                  <a:srgbClr val="333333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Please enter the appropriate text content here, the language should be concise.</a:t>
            </a:r>
          </a:p>
        </p:txBody>
      </p:sp>
      <p:sp>
        <p:nvSpPr>
          <p:cNvPr id="117" name="矩形 116"/>
          <p:cNvSpPr/>
          <p:nvPr/>
        </p:nvSpPr>
        <p:spPr>
          <a:xfrm>
            <a:off x="7954650" y="513149"/>
            <a:ext cx="33794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E0559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25852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385</Words>
  <Application>Microsoft Office PowerPoint</Application>
  <PresentationFormat>宽屏</PresentationFormat>
  <Paragraphs>58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方正喵呜体</vt:lpstr>
      <vt:lpstr>方正胖头鱼简体</vt:lpstr>
      <vt:lpstr>方正胖娃简体</vt:lpstr>
      <vt:lpstr>方正少儿简体</vt:lpstr>
      <vt:lpstr>浪漫雅圆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cp:lastModifiedBy>宇 之灵</cp:lastModifiedBy>
  <cp:revision>118</cp:revision>
  <dcterms:created xsi:type="dcterms:W3CDTF">2017-04-06T07:26:20Z</dcterms:created>
  <dcterms:modified xsi:type="dcterms:W3CDTF">2020-11-07T15:46:04Z</dcterms:modified>
</cp:coreProperties>
</file>