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9" r:id="rId4"/>
    <p:sldId id="260" r:id="rId5"/>
    <p:sldId id="266" r:id="rId6"/>
    <p:sldId id="264" r:id="rId7"/>
    <p:sldId id="265" r:id="rId8"/>
    <p:sldId id="268" r:id="rId9"/>
    <p:sldId id="267" r:id="rId10"/>
    <p:sldId id="261" r:id="rId11"/>
    <p:sldId id="281" r:id="rId12"/>
    <p:sldId id="269" r:id="rId13"/>
    <p:sldId id="280" r:id="rId14"/>
    <p:sldId id="283" r:id="rId15"/>
    <p:sldId id="282" r:id="rId16"/>
    <p:sldId id="262" r:id="rId17"/>
    <p:sldId id="285" r:id="rId18"/>
    <p:sldId id="286" r:id="rId19"/>
    <p:sldId id="274" r:id="rId20"/>
    <p:sldId id="284" r:id="rId21"/>
    <p:sldId id="287" r:id="rId22"/>
    <p:sldId id="263" r:id="rId23"/>
    <p:sldId id="279" r:id="rId24"/>
    <p:sldId id="288" r:id="rId25"/>
    <p:sldId id="289" r:id="rId26"/>
    <p:sldId id="290" r:id="rId27"/>
    <p:sldId id="25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4281-F052-4919-99BD-A404687974CE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D7855-ABC0-4A73-8057-CDCE4D356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1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72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2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41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9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2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1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0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5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62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104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159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262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866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240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933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2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7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6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31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3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2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1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855-ABC0-4A73-8057-CDCE4D3566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6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2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6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3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6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0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68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7007" y="566907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70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10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7E8B8-56B6-44BF-BC37-B77ED80ECF53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C042E-7D6C-4595-8FDB-878B3A4BD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6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47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" y="0"/>
            <a:ext cx="12192001" cy="685800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4320" y="447040"/>
            <a:ext cx="721360" cy="721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45901" y="822960"/>
            <a:ext cx="497840" cy="4978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84128" y="4318000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17612" y="2110458"/>
            <a:ext cx="629920" cy="6299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283092" y="472440"/>
            <a:ext cx="375920" cy="3759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07509" y="5843061"/>
            <a:ext cx="457200" cy="4572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4490" y="2690519"/>
            <a:ext cx="469241" cy="46924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3239" y="5443450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588579" y="5697450"/>
            <a:ext cx="519358" cy="51935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76024" y="4180840"/>
            <a:ext cx="274320" cy="2743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93698" y="0"/>
            <a:ext cx="7813902" cy="6858000"/>
            <a:chOff x="2193698" y="0"/>
            <a:chExt cx="7813902" cy="6858000"/>
          </a:xfrm>
        </p:grpSpPr>
        <p:grpSp>
          <p:nvGrpSpPr>
            <p:cNvPr id="24" name="组合 23"/>
            <p:cNvGrpSpPr/>
            <p:nvPr/>
          </p:nvGrpSpPr>
          <p:grpSpPr>
            <a:xfrm>
              <a:off x="2597768" y="0"/>
              <a:ext cx="6996463" cy="6858000"/>
              <a:chOff x="2597768" y="0"/>
              <a:chExt cx="6996463" cy="685800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2193698" y="2882618"/>
              <a:ext cx="78139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2">
                      <a:lumMod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Open Sans" panose="020B0606030504020204" pitchFamily="34" charset="0"/>
                </a:rPr>
                <a:t>Powerpoint</a:t>
              </a:r>
              <a:endParaRPr lang="zh-CN" altLang="en-US" sz="6600" dirty="0">
                <a:solidFill>
                  <a:schemeClr val="bg2">
                    <a:lumMod val="25000"/>
                  </a:schemeClr>
                </a:solidFill>
                <a:latin typeface="Open Sans Extrabold" panose="020B0906030804020204" pitchFamily="34" charset="0"/>
                <a:ea typeface="Microsoft YaHei" panose="020B0503020204020204" pitchFamily="34" charset="-122"/>
                <a:cs typeface="Open Sans Extrabold" panose="020B09060308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44043" y="3912811"/>
              <a:ext cx="4895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Open Sans" panose="020B0606030504020204" pitchFamily="34" charset="0"/>
                  <a:sym typeface="Open Sans" panose="020B0606030504020204" pitchFamily="34" charset="0"/>
                </a:rPr>
                <a:t>Insert the Subtitle of Your Presentation</a:t>
              </a: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89C285EA-936A-4612-AA52-842D60495B14}"/>
              </a:ext>
            </a:extLst>
          </p:cNvPr>
          <p:cNvSpPr/>
          <p:nvPr/>
        </p:nvSpPr>
        <p:spPr>
          <a:xfrm>
            <a:off x="5249369" y="16968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5"/>
            <a:extLst>
              <a:ext uri="{FF2B5EF4-FFF2-40B4-BE49-F238E27FC236}">
                <a16:creationId xmlns:a16="http://schemas.microsoft.com/office/drawing/2014/main" id="{64F2459F-A99F-4DA8-B12A-33995389986D}"/>
              </a:ext>
            </a:extLst>
          </p:cNvPr>
          <p:cNvSpPr txBox="1"/>
          <p:nvPr/>
        </p:nvSpPr>
        <p:spPr>
          <a:xfrm>
            <a:off x="6948623" y="660503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457872" cy="1036320"/>
            <a:chOff x="504808" y="294202"/>
            <a:chExt cx="545787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02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5" y="448637"/>
              <a:ext cx="4107665" cy="727449"/>
              <a:chOff x="7686855" y="772350"/>
              <a:chExt cx="4107665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5" y="772350"/>
                <a:ext cx="41076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 Secretary for Public Affairs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42888" y="1459168"/>
            <a:ext cx="9797283" cy="4792115"/>
            <a:chOff x="1242888" y="1459168"/>
            <a:chExt cx="9797283" cy="4792115"/>
          </a:xfrm>
        </p:grpSpPr>
        <p:grpSp>
          <p:nvGrpSpPr>
            <p:cNvPr id="10" name="8eb33742-6f39-44d0-a119-3b0c35c4d8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242888" y="1459168"/>
              <a:ext cx="9797283" cy="4705499"/>
              <a:chOff x="1242888" y="1459168"/>
              <a:chExt cx="9797283" cy="4705499"/>
            </a:xfrm>
          </p:grpSpPr>
          <p:sp>
            <p:nvSpPr>
              <p:cNvPr id="11" name="íŝļiḓè">
                <a:extLst>
                  <a:ext uri="{FF2B5EF4-FFF2-40B4-BE49-F238E27FC236}">
                    <a16:creationId xmlns:a16="http://schemas.microsoft.com/office/drawing/2014/main" id="{24764C29-E7B3-40E5-8600-FC3B11D8C7F7}"/>
                  </a:ext>
                </a:extLst>
              </p:cNvPr>
              <p:cNvSpPr/>
              <p:nvPr/>
            </p:nvSpPr>
            <p:spPr>
              <a:xfrm>
                <a:off x="4604586" y="2906683"/>
                <a:ext cx="2982820" cy="298282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grpSp>
            <p:nvGrpSpPr>
              <p:cNvPr id="12" name="íṡḷíďe">
                <a:extLst>
                  <a:ext uri="{FF2B5EF4-FFF2-40B4-BE49-F238E27FC236}">
                    <a16:creationId xmlns:a16="http://schemas.microsoft.com/office/drawing/2014/main" id="{C1FF6008-E8B6-4D22-B688-4ED3A7735682}"/>
                  </a:ext>
                </a:extLst>
              </p:cNvPr>
              <p:cNvGrpSpPr/>
              <p:nvPr/>
            </p:nvGrpSpPr>
            <p:grpSpPr>
              <a:xfrm>
                <a:off x="6415035" y="5018684"/>
                <a:ext cx="1104947" cy="1104945"/>
                <a:chOff x="6576163" y="4501153"/>
                <a:chExt cx="1104947" cy="1104945"/>
              </a:xfrm>
            </p:grpSpPr>
            <p:sp>
              <p:nvSpPr>
                <p:cNvPr id="46" name="íṥľíḍe">
                  <a:extLst>
                    <a:ext uri="{FF2B5EF4-FFF2-40B4-BE49-F238E27FC236}">
                      <a16:creationId xmlns:a16="http://schemas.microsoft.com/office/drawing/2014/main" id="{40B6C4D6-9AA1-482C-9BCE-FCAE5F45C1DC}"/>
                    </a:ext>
                  </a:extLst>
                </p:cNvPr>
                <p:cNvSpPr/>
                <p:nvPr/>
              </p:nvSpPr>
              <p:spPr>
                <a:xfrm>
                  <a:off x="6576163" y="4501153"/>
                  <a:ext cx="1104947" cy="11049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7" name="íṡľïḓé">
                  <a:extLst>
                    <a:ext uri="{FF2B5EF4-FFF2-40B4-BE49-F238E27FC236}">
                      <a16:creationId xmlns:a16="http://schemas.microsoft.com/office/drawing/2014/main" id="{67CC39FB-7A04-4B67-8AD8-20F3CD8C87F3}"/>
                    </a:ext>
                  </a:extLst>
                </p:cNvPr>
                <p:cNvSpPr/>
                <p:nvPr/>
              </p:nvSpPr>
              <p:spPr bwMode="auto">
                <a:xfrm>
                  <a:off x="6812034" y="4737023"/>
                  <a:ext cx="633204" cy="633204"/>
                </a:xfrm>
                <a:custGeom>
                  <a:avLst/>
                  <a:gdLst>
                    <a:gd name="T0" fmla="*/ 184 w 260"/>
                    <a:gd name="T1" fmla="*/ 106 h 260"/>
                    <a:gd name="T2" fmla="*/ 193 w 260"/>
                    <a:gd name="T3" fmla="*/ 143 h 260"/>
                    <a:gd name="T4" fmla="*/ 117 w 260"/>
                    <a:gd name="T5" fmla="*/ 219 h 260"/>
                    <a:gd name="T6" fmla="*/ 42 w 260"/>
                    <a:gd name="T7" fmla="*/ 143 h 260"/>
                    <a:gd name="T8" fmla="*/ 117 w 260"/>
                    <a:gd name="T9" fmla="*/ 66 h 260"/>
                    <a:gd name="T10" fmla="*/ 154 w 260"/>
                    <a:gd name="T11" fmla="*/ 76 h 260"/>
                    <a:gd name="T12" fmla="*/ 183 w 260"/>
                    <a:gd name="T13" fmla="*/ 46 h 260"/>
                    <a:gd name="T14" fmla="*/ 117 w 260"/>
                    <a:gd name="T15" fmla="*/ 25 h 260"/>
                    <a:gd name="T16" fmla="*/ 0 w 260"/>
                    <a:gd name="T17" fmla="*/ 143 h 260"/>
                    <a:gd name="T18" fmla="*/ 117 w 260"/>
                    <a:gd name="T19" fmla="*/ 260 h 260"/>
                    <a:gd name="T20" fmla="*/ 233 w 260"/>
                    <a:gd name="T21" fmla="*/ 143 h 260"/>
                    <a:gd name="T22" fmla="*/ 213 w 260"/>
                    <a:gd name="T23" fmla="*/ 77 h 260"/>
                    <a:gd name="T24" fmla="*/ 184 w 260"/>
                    <a:gd name="T25" fmla="*/ 106 h 260"/>
                    <a:gd name="T26" fmla="*/ 225 w 260"/>
                    <a:gd name="T27" fmla="*/ 35 h 260"/>
                    <a:gd name="T28" fmla="*/ 225 w 260"/>
                    <a:gd name="T29" fmla="*/ 35 h 260"/>
                    <a:gd name="T30" fmla="*/ 225 w 260"/>
                    <a:gd name="T31" fmla="*/ 0 h 260"/>
                    <a:gd name="T32" fmla="*/ 203 w 260"/>
                    <a:gd name="T33" fmla="*/ 23 h 260"/>
                    <a:gd name="T34" fmla="*/ 203 w 260"/>
                    <a:gd name="T35" fmla="*/ 46 h 260"/>
                    <a:gd name="T36" fmla="*/ 139 w 260"/>
                    <a:gd name="T37" fmla="*/ 111 h 260"/>
                    <a:gd name="T38" fmla="*/ 117 w 260"/>
                    <a:gd name="T39" fmla="*/ 104 h 260"/>
                    <a:gd name="T40" fmla="*/ 79 w 260"/>
                    <a:gd name="T41" fmla="*/ 143 h 260"/>
                    <a:gd name="T42" fmla="*/ 117 w 260"/>
                    <a:gd name="T43" fmla="*/ 181 h 260"/>
                    <a:gd name="T44" fmla="*/ 155 w 260"/>
                    <a:gd name="T45" fmla="*/ 143 h 260"/>
                    <a:gd name="T46" fmla="*/ 150 w 260"/>
                    <a:gd name="T47" fmla="*/ 123 h 260"/>
                    <a:gd name="T48" fmla="*/ 215 w 260"/>
                    <a:gd name="T49" fmla="*/ 58 h 260"/>
                    <a:gd name="T50" fmla="*/ 237 w 260"/>
                    <a:gd name="T51" fmla="*/ 58 h 260"/>
                    <a:gd name="T52" fmla="*/ 260 w 260"/>
                    <a:gd name="T53" fmla="*/ 35 h 260"/>
                    <a:gd name="T54" fmla="*/ 225 w 260"/>
                    <a:gd name="T55" fmla="*/ 35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0" h="260">
                      <a:moveTo>
                        <a:pt x="184" y="106"/>
                      </a:moveTo>
                      <a:cubicBezTo>
                        <a:pt x="190" y="117"/>
                        <a:pt x="193" y="129"/>
                        <a:pt x="193" y="143"/>
                      </a:cubicBezTo>
                      <a:cubicBezTo>
                        <a:pt x="193" y="185"/>
                        <a:pt x="159" y="219"/>
                        <a:pt x="117" y="219"/>
                      </a:cubicBezTo>
                      <a:cubicBezTo>
                        <a:pt x="76" y="219"/>
                        <a:pt x="42" y="185"/>
                        <a:pt x="42" y="143"/>
                      </a:cubicBezTo>
                      <a:cubicBezTo>
                        <a:pt x="42" y="100"/>
                        <a:pt x="76" y="66"/>
                        <a:pt x="117" y="66"/>
                      </a:cubicBezTo>
                      <a:cubicBezTo>
                        <a:pt x="131" y="66"/>
                        <a:pt x="143" y="70"/>
                        <a:pt x="154" y="76"/>
                      </a:cubicBezTo>
                      <a:cubicBezTo>
                        <a:pt x="183" y="46"/>
                        <a:pt x="183" y="46"/>
                        <a:pt x="183" y="46"/>
                      </a:cubicBezTo>
                      <a:cubicBezTo>
                        <a:pt x="165" y="33"/>
                        <a:pt x="141" y="25"/>
                        <a:pt x="117" y="25"/>
                      </a:cubicBezTo>
                      <a:cubicBezTo>
                        <a:pt x="52" y="25"/>
                        <a:pt x="0" y="78"/>
                        <a:pt x="0" y="143"/>
                      </a:cubicBezTo>
                      <a:cubicBezTo>
                        <a:pt x="0" y="207"/>
                        <a:pt x="52" y="260"/>
                        <a:pt x="117" y="260"/>
                      </a:cubicBezTo>
                      <a:cubicBezTo>
                        <a:pt x="181" y="260"/>
                        <a:pt x="233" y="207"/>
                        <a:pt x="233" y="143"/>
                      </a:cubicBezTo>
                      <a:cubicBezTo>
                        <a:pt x="233" y="118"/>
                        <a:pt x="226" y="96"/>
                        <a:pt x="213" y="77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lose/>
                      <a:moveTo>
                        <a:pt x="225" y="35"/>
                      </a:moveTo>
                      <a:cubicBezTo>
                        <a:pt x="225" y="35"/>
                        <a:pt x="225" y="35"/>
                        <a:pt x="225" y="35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203" y="23"/>
                        <a:pt x="203" y="23"/>
                        <a:pt x="203" y="23"/>
                      </a:cubicBezTo>
                      <a:cubicBezTo>
                        <a:pt x="203" y="46"/>
                        <a:pt x="203" y="46"/>
                        <a:pt x="203" y="46"/>
                      </a:cubicBezTo>
                      <a:cubicBezTo>
                        <a:pt x="139" y="111"/>
                        <a:pt x="139" y="111"/>
                        <a:pt x="139" y="111"/>
                      </a:cubicBezTo>
                      <a:cubicBezTo>
                        <a:pt x="133" y="106"/>
                        <a:pt x="125" y="104"/>
                        <a:pt x="117" y="104"/>
                      </a:cubicBezTo>
                      <a:cubicBezTo>
                        <a:pt x="96" y="104"/>
                        <a:pt x="79" y="121"/>
                        <a:pt x="79" y="143"/>
                      </a:cubicBezTo>
                      <a:cubicBezTo>
                        <a:pt x="79" y="164"/>
                        <a:pt x="96" y="181"/>
                        <a:pt x="117" y="181"/>
                      </a:cubicBezTo>
                      <a:cubicBezTo>
                        <a:pt x="138" y="181"/>
                        <a:pt x="155" y="164"/>
                        <a:pt x="155" y="143"/>
                      </a:cubicBezTo>
                      <a:cubicBezTo>
                        <a:pt x="155" y="136"/>
                        <a:pt x="154" y="129"/>
                        <a:pt x="150" y="123"/>
                      </a:cubicBezTo>
                      <a:cubicBezTo>
                        <a:pt x="215" y="58"/>
                        <a:pt x="215" y="58"/>
                        <a:pt x="215" y="58"/>
                      </a:cubicBezTo>
                      <a:cubicBezTo>
                        <a:pt x="237" y="58"/>
                        <a:pt x="237" y="58"/>
                        <a:pt x="237" y="58"/>
                      </a:cubicBezTo>
                      <a:cubicBezTo>
                        <a:pt x="260" y="35"/>
                        <a:pt x="260" y="35"/>
                        <a:pt x="260" y="35"/>
                      </a:cubicBezTo>
                      <a:cubicBezTo>
                        <a:pt x="225" y="35"/>
                        <a:pt x="225" y="35"/>
                        <a:pt x="225" y="3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3" name="iŝ1ïḋé">
                <a:extLst>
                  <a:ext uri="{FF2B5EF4-FFF2-40B4-BE49-F238E27FC236}">
                    <a16:creationId xmlns:a16="http://schemas.microsoft.com/office/drawing/2014/main" id="{A458D586-503D-435A-8938-D250E4B6A64E}"/>
                  </a:ext>
                </a:extLst>
              </p:cNvPr>
              <p:cNvGrpSpPr/>
              <p:nvPr/>
            </p:nvGrpSpPr>
            <p:grpSpPr>
              <a:xfrm>
                <a:off x="4672019" y="5038680"/>
                <a:ext cx="1104947" cy="1104945"/>
                <a:chOff x="4833147" y="4501153"/>
                <a:chExt cx="1104947" cy="1104945"/>
              </a:xfrm>
            </p:grpSpPr>
            <p:sp>
              <p:nvSpPr>
                <p:cNvPr id="44" name="ïšḻîdê">
                  <a:extLst>
                    <a:ext uri="{FF2B5EF4-FFF2-40B4-BE49-F238E27FC236}">
                      <a16:creationId xmlns:a16="http://schemas.microsoft.com/office/drawing/2014/main" id="{39B6B271-1347-4F10-9558-514C00730EFA}"/>
                    </a:ext>
                  </a:extLst>
                </p:cNvPr>
                <p:cNvSpPr/>
                <p:nvPr/>
              </p:nvSpPr>
              <p:spPr>
                <a:xfrm>
                  <a:off x="4833147" y="4501153"/>
                  <a:ext cx="1104947" cy="11049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5" name="ís1iḓê">
                  <a:extLst>
                    <a:ext uri="{FF2B5EF4-FFF2-40B4-BE49-F238E27FC236}">
                      <a16:creationId xmlns:a16="http://schemas.microsoft.com/office/drawing/2014/main" id="{E36DD69F-89D2-4FDE-A881-4F47E3C17FA5}"/>
                    </a:ext>
                  </a:extLst>
                </p:cNvPr>
                <p:cNvSpPr/>
                <p:nvPr/>
              </p:nvSpPr>
              <p:spPr bwMode="auto">
                <a:xfrm>
                  <a:off x="5069018" y="4737023"/>
                  <a:ext cx="633204" cy="633204"/>
                </a:xfrm>
                <a:custGeom>
                  <a:avLst/>
                  <a:gdLst>
                    <a:gd name="T0" fmla="*/ 74 w 236"/>
                    <a:gd name="T1" fmla="*/ 160 h 236"/>
                    <a:gd name="T2" fmla="*/ 93 w 236"/>
                    <a:gd name="T3" fmla="*/ 160 h 236"/>
                    <a:gd name="T4" fmla="*/ 93 w 236"/>
                    <a:gd name="T5" fmla="*/ 103 h 236"/>
                    <a:gd name="T6" fmla="*/ 74 w 236"/>
                    <a:gd name="T7" fmla="*/ 103 h 236"/>
                    <a:gd name="T8" fmla="*/ 74 w 236"/>
                    <a:gd name="T9" fmla="*/ 160 h 236"/>
                    <a:gd name="T10" fmla="*/ 140 w 236"/>
                    <a:gd name="T11" fmla="*/ 102 h 236"/>
                    <a:gd name="T12" fmla="*/ 122 w 236"/>
                    <a:gd name="T13" fmla="*/ 111 h 236"/>
                    <a:gd name="T14" fmla="*/ 122 w 236"/>
                    <a:gd name="T15" fmla="*/ 103 h 236"/>
                    <a:gd name="T16" fmla="*/ 103 w 236"/>
                    <a:gd name="T17" fmla="*/ 103 h 236"/>
                    <a:gd name="T18" fmla="*/ 103 w 236"/>
                    <a:gd name="T19" fmla="*/ 160 h 236"/>
                    <a:gd name="T20" fmla="*/ 122 w 236"/>
                    <a:gd name="T21" fmla="*/ 160 h 236"/>
                    <a:gd name="T22" fmla="*/ 122 w 236"/>
                    <a:gd name="T23" fmla="*/ 128 h 236"/>
                    <a:gd name="T24" fmla="*/ 123 w 236"/>
                    <a:gd name="T25" fmla="*/ 124 h 236"/>
                    <a:gd name="T26" fmla="*/ 133 w 236"/>
                    <a:gd name="T27" fmla="*/ 117 h 236"/>
                    <a:gd name="T28" fmla="*/ 142 w 236"/>
                    <a:gd name="T29" fmla="*/ 130 h 236"/>
                    <a:gd name="T30" fmla="*/ 142 w 236"/>
                    <a:gd name="T31" fmla="*/ 160 h 236"/>
                    <a:gd name="T32" fmla="*/ 161 w 236"/>
                    <a:gd name="T33" fmla="*/ 160 h 236"/>
                    <a:gd name="T34" fmla="*/ 161 w 236"/>
                    <a:gd name="T35" fmla="*/ 160 h 236"/>
                    <a:gd name="T36" fmla="*/ 161 w 236"/>
                    <a:gd name="T37" fmla="*/ 127 h 236"/>
                    <a:gd name="T38" fmla="*/ 140 w 236"/>
                    <a:gd name="T39" fmla="*/ 102 h 236"/>
                    <a:gd name="T40" fmla="*/ 122 w 236"/>
                    <a:gd name="T41" fmla="*/ 111 h 236"/>
                    <a:gd name="T42" fmla="*/ 122 w 236"/>
                    <a:gd name="T43" fmla="*/ 111 h 236"/>
                    <a:gd name="T44" fmla="*/ 122 w 236"/>
                    <a:gd name="T45" fmla="*/ 111 h 236"/>
                    <a:gd name="T46" fmla="*/ 83 w 236"/>
                    <a:gd name="T47" fmla="*/ 75 h 236"/>
                    <a:gd name="T48" fmla="*/ 73 w 236"/>
                    <a:gd name="T49" fmla="*/ 85 h 236"/>
                    <a:gd name="T50" fmla="*/ 83 w 236"/>
                    <a:gd name="T51" fmla="*/ 95 h 236"/>
                    <a:gd name="T52" fmla="*/ 83 w 236"/>
                    <a:gd name="T53" fmla="*/ 95 h 236"/>
                    <a:gd name="T54" fmla="*/ 94 w 236"/>
                    <a:gd name="T55" fmla="*/ 85 h 236"/>
                    <a:gd name="T56" fmla="*/ 83 w 236"/>
                    <a:gd name="T57" fmla="*/ 75 h 236"/>
                    <a:gd name="T58" fmla="*/ 118 w 236"/>
                    <a:gd name="T59" fmla="*/ 0 h 236"/>
                    <a:gd name="T60" fmla="*/ 0 w 236"/>
                    <a:gd name="T61" fmla="*/ 118 h 236"/>
                    <a:gd name="T62" fmla="*/ 118 w 236"/>
                    <a:gd name="T63" fmla="*/ 236 h 236"/>
                    <a:gd name="T64" fmla="*/ 236 w 236"/>
                    <a:gd name="T65" fmla="*/ 118 h 236"/>
                    <a:gd name="T66" fmla="*/ 118 w 236"/>
                    <a:gd name="T67" fmla="*/ 0 h 236"/>
                    <a:gd name="T68" fmla="*/ 181 w 236"/>
                    <a:gd name="T69" fmla="*/ 172 h 236"/>
                    <a:gd name="T70" fmla="*/ 171 w 236"/>
                    <a:gd name="T71" fmla="*/ 181 h 236"/>
                    <a:gd name="T72" fmla="*/ 64 w 236"/>
                    <a:gd name="T73" fmla="*/ 181 h 236"/>
                    <a:gd name="T74" fmla="*/ 55 w 236"/>
                    <a:gd name="T75" fmla="*/ 172 h 236"/>
                    <a:gd name="T76" fmla="*/ 55 w 236"/>
                    <a:gd name="T77" fmla="*/ 63 h 236"/>
                    <a:gd name="T78" fmla="*/ 64 w 236"/>
                    <a:gd name="T79" fmla="*/ 54 h 236"/>
                    <a:gd name="T80" fmla="*/ 171 w 236"/>
                    <a:gd name="T81" fmla="*/ 54 h 236"/>
                    <a:gd name="T82" fmla="*/ 181 w 236"/>
                    <a:gd name="T83" fmla="*/ 63 h 236"/>
                    <a:gd name="T84" fmla="*/ 181 w 236"/>
                    <a:gd name="T85" fmla="*/ 17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6" h="236">
                      <a:moveTo>
                        <a:pt x="74" y="160"/>
                      </a:moveTo>
                      <a:cubicBezTo>
                        <a:pt x="93" y="160"/>
                        <a:pt x="93" y="160"/>
                        <a:pt x="93" y="160"/>
                      </a:cubicBezTo>
                      <a:cubicBezTo>
                        <a:pt x="93" y="103"/>
                        <a:pt x="93" y="103"/>
                        <a:pt x="93" y="103"/>
                      </a:cubicBezTo>
                      <a:cubicBezTo>
                        <a:pt x="74" y="103"/>
                        <a:pt x="74" y="103"/>
                        <a:pt x="74" y="103"/>
                      </a:cubicBezTo>
                      <a:lnTo>
                        <a:pt x="74" y="160"/>
                      </a:lnTo>
                      <a:close/>
                      <a:moveTo>
                        <a:pt x="140" y="102"/>
                      </a:moveTo>
                      <a:cubicBezTo>
                        <a:pt x="129" y="102"/>
                        <a:pt x="125" y="107"/>
                        <a:pt x="122" y="111"/>
                      </a:cubicBezTo>
                      <a:cubicBezTo>
                        <a:pt x="122" y="103"/>
                        <a:pt x="122" y="103"/>
                        <a:pt x="122" y="103"/>
                      </a:cubicBezTo>
                      <a:cubicBezTo>
                        <a:pt x="103" y="103"/>
                        <a:pt x="103" y="103"/>
                        <a:pt x="103" y="103"/>
                      </a:cubicBezTo>
                      <a:cubicBezTo>
                        <a:pt x="104" y="108"/>
                        <a:pt x="103" y="160"/>
                        <a:pt x="103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28"/>
                        <a:pt x="122" y="128"/>
                        <a:pt x="122" y="128"/>
                      </a:cubicBezTo>
                      <a:cubicBezTo>
                        <a:pt x="122" y="127"/>
                        <a:pt x="123" y="125"/>
                        <a:pt x="123" y="124"/>
                      </a:cubicBezTo>
                      <a:cubicBezTo>
                        <a:pt x="124" y="120"/>
                        <a:pt x="128" y="117"/>
                        <a:pt x="133" y="117"/>
                      </a:cubicBezTo>
                      <a:cubicBezTo>
                        <a:pt x="140" y="117"/>
                        <a:pt x="142" y="122"/>
                        <a:pt x="142" y="130"/>
                      </a:cubicBezTo>
                      <a:cubicBezTo>
                        <a:pt x="142" y="160"/>
                        <a:pt x="142" y="160"/>
                        <a:pt x="142" y="160"/>
                      </a:cubicBezTo>
                      <a:cubicBezTo>
                        <a:pt x="161" y="160"/>
                        <a:pt x="161" y="160"/>
                        <a:pt x="161" y="160"/>
                      </a:cubicBezTo>
                      <a:cubicBezTo>
                        <a:pt x="161" y="160"/>
                        <a:pt x="161" y="160"/>
                        <a:pt x="161" y="160"/>
                      </a:cubicBezTo>
                      <a:cubicBezTo>
                        <a:pt x="161" y="127"/>
                        <a:pt x="161" y="127"/>
                        <a:pt x="161" y="127"/>
                      </a:cubicBezTo>
                      <a:cubicBezTo>
                        <a:pt x="161" y="110"/>
                        <a:pt x="152" y="102"/>
                        <a:pt x="140" y="102"/>
                      </a:cubicBezTo>
                      <a:close/>
                      <a:moveTo>
                        <a:pt x="122" y="111"/>
                      </a:move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lose/>
                      <a:moveTo>
                        <a:pt x="83" y="75"/>
                      </a:moveTo>
                      <a:cubicBezTo>
                        <a:pt x="77" y="75"/>
                        <a:pt x="73" y="80"/>
                        <a:pt x="73" y="85"/>
                      </a:cubicBezTo>
                      <a:cubicBezTo>
                        <a:pt x="73" y="91"/>
                        <a:pt x="77" y="95"/>
                        <a:pt x="83" y="95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0" y="95"/>
                        <a:pt x="94" y="91"/>
                        <a:pt x="94" y="85"/>
                      </a:cubicBezTo>
                      <a:cubicBezTo>
                        <a:pt x="94" y="80"/>
                        <a:pt x="90" y="75"/>
                        <a:pt x="83" y="75"/>
                      </a:cubicBezTo>
                      <a:close/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81" y="172"/>
                      </a:moveTo>
                      <a:cubicBezTo>
                        <a:pt x="181" y="177"/>
                        <a:pt x="176" y="181"/>
                        <a:pt x="171" y="181"/>
                      </a:cubicBezTo>
                      <a:cubicBezTo>
                        <a:pt x="64" y="181"/>
                        <a:pt x="64" y="181"/>
                        <a:pt x="64" y="181"/>
                      </a:cubicBezTo>
                      <a:cubicBezTo>
                        <a:pt x="59" y="181"/>
                        <a:pt x="55" y="177"/>
                        <a:pt x="55" y="172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55" y="58"/>
                        <a:pt x="59" y="54"/>
                        <a:pt x="64" y="54"/>
                      </a:cubicBezTo>
                      <a:cubicBezTo>
                        <a:pt x="171" y="54"/>
                        <a:pt x="171" y="54"/>
                        <a:pt x="171" y="54"/>
                      </a:cubicBezTo>
                      <a:cubicBezTo>
                        <a:pt x="176" y="54"/>
                        <a:pt x="181" y="58"/>
                        <a:pt x="181" y="63"/>
                      </a:cubicBezTo>
                      <a:cubicBezTo>
                        <a:pt x="181" y="172"/>
                        <a:pt x="181" y="172"/>
                        <a:pt x="181" y="17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" name="ïśľiḋe">
                <a:extLst>
                  <a:ext uri="{FF2B5EF4-FFF2-40B4-BE49-F238E27FC236}">
                    <a16:creationId xmlns:a16="http://schemas.microsoft.com/office/drawing/2014/main" id="{57E526CE-4ACB-415D-8CC8-8E75FE97B7C3}"/>
                  </a:ext>
                </a:extLst>
              </p:cNvPr>
              <p:cNvGrpSpPr/>
              <p:nvPr/>
            </p:nvGrpSpPr>
            <p:grpSpPr>
              <a:xfrm>
                <a:off x="4206858" y="3531311"/>
                <a:ext cx="1104947" cy="1104945"/>
                <a:chOff x="4367986" y="2993784"/>
                <a:chExt cx="1104947" cy="1104945"/>
              </a:xfrm>
            </p:grpSpPr>
            <p:sp>
              <p:nvSpPr>
                <p:cNvPr id="42" name="íṧlíḓé">
                  <a:extLst>
                    <a:ext uri="{FF2B5EF4-FFF2-40B4-BE49-F238E27FC236}">
                      <a16:creationId xmlns:a16="http://schemas.microsoft.com/office/drawing/2014/main" id="{6534247D-C990-4B52-8D71-8E8AFDE6AF9C}"/>
                    </a:ext>
                  </a:extLst>
                </p:cNvPr>
                <p:cNvSpPr/>
                <p:nvPr/>
              </p:nvSpPr>
              <p:spPr>
                <a:xfrm>
                  <a:off x="4367986" y="2993784"/>
                  <a:ext cx="1104947" cy="11049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3" name="iṣľiḍê">
                  <a:extLst>
                    <a:ext uri="{FF2B5EF4-FFF2-40B4-BE49-F238E27FC236}">
                      <a16:creationId xmlns:a16="http://schemas.microsoft.com/office/drawing/2014/main" id="{17000DD1-87A9-4308-B6B7-1AEB2556BBA4}"/>
                    </a:ext>
                  </a:extLst>
                </p:cNvPr>
                <p:cNvSpPr/>
                <p:nvPr/>
              </p:nvSpPr>
              <p:spPr bwMode="auto">
                <a:xfrm>
                  <a:off x="4603857" y="3229654"/>
                  <a:ext cx="633204" cy="633204"/>
                </a:xfrm>
                <a:custGeom>
                  <a:avLst/>
                  <a:gdLst>
                    <a:gd name="T0" fmla="*/ 0 w 236"/>
                    <a:gd name="T1" fmla="*/ 118 h 236"/>
                    <a:gd name="T2" fmla="*/ 236 w 236"/>
                    <a:gd name="T3" fmla="*/ 118 h 236"/>
                    <a:gd name="T4" fmla="*/ 150 w 236"/>
                    <a:gd name="T5" fmla="*/ 168 h 236"/>
                    <a:gd name="T6" fmla="*/ 128 w 236"/>
                    <a:gd name="T7" fmla="*/ 196 h 236"/>
                    <a:gd name="T8" fmla="*/ 125 w 236"/>
                    <a:gd name="T9" fmla="*/ 199 h 236"/>
                    <a:gd name="T10" fmla="*/ 111 w 236"/>
                    <a:gd name="T11" fmla="*/ 198 h 236"/>
                    <a:gd name="T12" fmla="*/ 110 w 236"/>
                    <a:gd name="T13" fmla="*/ 180 h 236"/>
                    <a:gd name="T14" fmla="*/ 90 w 236"/>
                    <a:gd name="T15" fmla="*/ 173 h 236"/>
                    <a:gd name="T16" fmla="*/ 79 w 236"/>
                    <a:gd name="T17" fmla="*/ 166 h 236"/>
                    <a:gd name="T18" fmla="*/ 78 w 236"/>
                    <a:gd name="T19" fmla="*/ 160 h 236"/>
                    <a:gd name="T20" fmla="*/ 89 w 236"/>
                    <a:gd name="T21" fmla="*/ 147 h 236"/>
                    <a:gd name="T22" fmla="*/ 91 w 236"/>
                    <a:gd name="T23" fmla="*/ 148 h 236"/>
                    <a:gd name="T24" fmla="*/ 119 w 236"/>
                    <a:gd name="T25" fmla="*/ 160 h 236"/>
                    <a:gd name="T26" fmla="*/ 137 w 236"/>
                    <a:gd name="T27" fmla="*/ 145 h 236"/>
                    <a:gd name="T28" fmla="*/ 133 w 236"/>
                    <a:gd name="T29" fmla="*/ 137 h 236"/>
                    <a:gd name="T30" fmla="*/ 122 w 236"/>
                    <a:gd name="T31" fmla="*/ 130 h 236"/>
                    <a:gd name="T32" fmla="*/ 109 w 236"/>
                    <a:gd name="T33" fmla="*/ 125 h 236"/>
                    <a:gd name="T34" fmla="*/ 98 w 236"/>
                    <a:gd name="T35" fmla="*/ 120 h 236"/>
                    <a:gd name="T36" fmla="*/ 89 w 236"/>
                    <a:gd name="T37" fmla="*/ 113 h 236"/>
                    <a:gd name="T38" fmla="*/ 82 w 236"/>
                    <a:gd name="T39" fmla="*/ 103 h 236"/>
                    <a:gd name="T40" fmla="*/ 79 w 236"/>
                    <a:gd name="T41" fmla="*/ 90 h 236"/>
                    <a:gd name="T42" fmla="*/ 110 w 236"/>
                    <a:gd name="T43" fmla="*/ 57 h 236"/>
                    <a:gd name="T44" fmla="*/ 111 w 236"/>
                    <a:gd name="T45" fmla="*/ 38 h 236"/>
                    <a:gd name="T46" fmla="*/ 125 w 236"/>
                    <a:gd name="T47" fmla="*/ 37 h 236"/>
                    <a:gd name="T48" fmla="*/ 128 w 236"/>
                    <a:gd name="T49" fmla="*/ 40 h 236"/>
                    <a:gd name="T50" fmla="*/ 137 w 236"/>
                    <a:gd name="T51" fmla="*/ 58 h 236"/>
                    <a:gd name="T52" fmla="*/ 151 w 236"/>
                    <a:gd name="T53" fmla="*/ 65 h 236"/>
                    <a:gd name="T54" fmla="*/ 155 w 236"/>
                    <a:gd name="T55" fmla="*/ 69 h 236"/>
                    <a:gd name="T56" fmla="*/ 149 w 236"/>
                    <a:gd name="T57" fmla="*/ 85 h 236"/>
                    <a:gd name="T58" fmla="*/ 144 w 236"/>
                    <a:gd name="T59" fmla="*/ 86 h 236"/>
                    <a:gd name="T60" fmla="*/ 140 w 236"/>
                    <a:gd name="T61" fmla="*/ 82 h 236"/>
                    <a:gd name="T62" fmla="*/ 128 w 236"/>
                    <a:gd name="T63" fmla="*/ 77 h 236"/>
                    <a:gd name="T64" fmla="*/ 107 w 236"/>
                    <a:gd name="T65" fmla="*/ 80 h 236"/>
                    <a:gd name="T66" fmla="*/ 102 w 236"/>
                    <a:gd name="T67" fmla="*/ 94 h 236"/>
                    <a:gd name="T68" fmla="*/ 108 w 236"/>
                    <a:gd name="T69" fmla="*/ 101 h 236"/>
                    <a:gd name="T70" fmla="*/ 118 w 236"/>
                    <a:gd name="T71" fmla="*/ 106 h 236"/>
                    <a:gd name="T72" fmla="*/ 132 w 236"/>
                    <a:gd name="T73" fmla="*/ 112 h 236"/>
                    <a:gd name="T74" fmla="*/ 145 w 236"/>
                    <a:gd name="T75" fmla="*/ 119 h 236"/>
                    <a:gd name="T76" fmla="*/ 155 w 236"/>
                    <a:gd name="T77" fmla="*/ 129 h 236"/>
                    <a:gd name="T78" fmla="*/ 159 w 236"/>
                    <a:gd name="T79" fmla="*/ 14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moveTo>
                        <a:pt x="150" y="168"/>
                      </a:moveTo>
                      <a:cubicBezTo>
                        <a:pt x="145" y="175"/>
                        <a:pt x="137" y="179"/>
                        <a:pt x="128" y="180"/>
                      </a:cubicBezTo>
                      <a:cubicBezTo>
                        <a:pt x="128" y="196"/>
                        <a:pt x="128" y="196"/>
                        <a:pt x="128" y="196"/>
                      </a:cubicBezTo>
                      <a:cubicBezTo>
                        <a:pt x="128" y="197"/>
                        <a:pt x="127" y="198"/>
                        <a:pt x="127" y="198"/>
                      </a:cubicBezTo>
                      <a:cubicBezTo>
                        <a:pt x="126" y="199"/>
                        <a:pt x="126" y="199"/>
                        <a:pt x="125" y="199"/>
                      </a:cubicBezTo>
                      <a:cubicBezTo>
                        <a:pt x="113" y="199"/>
                        <a:pt x="113" y="199"/>
                        <a:pt x="113" y="199"/>
                      </a:cubicBezTo>
                      <a:cubicBezTo>
                        <a:pt x="112" y="199"/>
                        <a:pt x="111" y="199"/>
                        <a:pt x="111" y="198"/>
                      </a:cubicBezTo>
                      <a:cubicBezTo>
                        <a:pt x="110" y="197"/>
                        <a:pt x="110" y="197"/>
                        <a:pt x="110" y="196"/>
                      </a:cubicBezTo>
                      <a:cubicBezTo>
                        <a:pt x="110" y="180"/>
                        <a:pt x="110" y="180"/>
                        <a:pt x="110" y="180"/>
                      </a:cubicBezTo>
                      <a:cubicBezTo>
                        <a:pt x="106" y="180"/>
                        <a:pt x="102" y="179"/>
                        <a:pt x="99" y="177"/>
                      </a:cubicBezTo>
                      <a:cubicBezTo>
                        <a:pt x="95" y="176"/>
                        <a:pt x="92" y="175"/>
                        <a:pt x="90" y="173"/>
                      </a:cubicBezTo>
                      <a:cubicBezTo>
                        <a:pt x="88" y="172"/>
                        <a:pt x="85" y="171"/>
                        <a:pt x="83" y="169"/>
                      </a:cubicBezTo>
                      <a:cubicBezTo>
                        <a:pt x="81" y="168"/>
                        <a:pt x="80" y="166"/>
                        <a:pt x="79" y="166"/>
                      </a:cubicBezTo>
                      <a:cubicBezTo>
                        <a:pt x="79" y="165"/>
                        <a:pt x="78" y="164"/>
                        <a:pt x="78" y="164"/>
                      </a:cubicBezTo>
                      <a:cubicBezTo>
                        <a:pt x="77" y="163"/>
                        <a:pt x="77" y="162"/>
                        <a:pt x="78" y="160"/>
                      </a:cubicBezTo>
                      <a:cubicBezTo>
                        <a:pt x="87" y="148"/>
                        <a:pt x="87" y="148"/>
                        <a:pt x="87" y="148"/>
                      </a:cubicBezTo>
                      <a:cubicBezTo>
                        <a:pt x="87" y="148"/>
                        <a:pt x="88" y="147"/>
                        <a:pt x="89" y="147"/>
                      </a:cubicBezTo>
                      <a:cubicBezTo>
                        <a:pt x="90" y="147"/>
                        <a:pt x="90" y="147"/>
                        <a:pt x="91" y="148"/>
                      </a:cubicBezTo>
                      <a:cubicBezTo>
                        <a:pt x="91" y="148"/>
                        <a:pt x="91" y="148"/>
                        <a:pt x="91" y="148"/>
                      </a:cubicBezTo>
                      <a:cubicBezTo>
                        <a:pt x="98" y="154"/>
                        <a:pt x="105" y="158"/>
                        <a:pt x="112" y="159"/>
                      </a:cubicBezTo>
                      <a:cubicBezTo>
                        <a:pt x="115" y="160"/>
                        <a:pt x="117" y="160"/>
                        <a:pt x="119" y="160"/>
                      </a:cubicBezTo>
                      <a:cubicBezTo>
                        <a:pt x="124" y="160"/>
                        <a:pt x="128" y="159"/>
                        <a:pt x="131" y="156"/>
                      </a:cubicBezTo>
                      <a:cubicBezTo>
                        <a:pt x="135" y="154"/>
                        <a:pt x="137" y="150"/>
                        <a:pt x="137" y="145"/>
                      </a:cubicBezTo>
                      <a:cubicBezTo>
                        <a:pt x="137" y="144"/>
                        <a:pt x="136" y="142"/>
                        <a:pt x="136" y="140"/>
                      </a:cubicBezTo>
                      <a:cubicBezTo>
                        <a:pt x="135" y="139"/>
                        <a:pt x="134" y="138"/>
                        <a:pt x="133" y="137"/>
                      </a:cubicBezTo>
                      <a:cubicBezTo>
                        <a:pt x="132" y="136"/>
                        <a:pt x="130" y="135"/>
                        <a:pt x="127" y="133"/>
                      </a:cubicBezTo>
                      <a:cubicBezTo>
                        <a:pt x="125" y="132"/>
                        <a:pt x="123" y="131"/>
                        <a:pt x="122" y="130"/>
                      </a:cubicBezTo>
                      <a:cubicBezTo>
                        <a:pt x="120" y="130"/>
                        <a:pt x="118" y="129"/>
                        <a:pt x="115" y="128"/>
                      </a:cubicBezTo>
                      <a:cubicBezTo>
                        <a:pt x="112" y="127"/>
                        <a:pt x="110" y="126"/>
                        <a:pt x="109" y="125"/>
                      </a:cubicBezTo>
                      <a:cubicBezTo>
                        <a:pt x="108" y="125"/>
                        <a:pt x="106" y="124"/>
                        <a:pt x="104" y="123"/>
                      </a:cubicBezTo>
                      <a:cubicBezTo>
                        <a:pt x="101" y="122"/>
                        <a:pt x="100" y="121"/>
                        <a:pt x="98" y="120"/>
                      </a:cubicBezTo>
                      <a:cubicBezTo>
                        <a:pt x="97" y="119"/>
                        <a:pt x="95" y="118"/>
                        <a:pt x="93" y="117"/>
                      </a:cubicBezTo>
                      <a:cubicBezTo>
                        <a:pt x="91" y="116"/>
                        <a:pt x="90" y="114"/>
                        <a:pt x="89" y="113"/>
                      </a:cubicBezTo>
                      <a:cubicBezTo>
                        <a:pt x="87" y="112"/>
                        <a:pt x="86" y="110"/>
                        <a:pt x="85" y="109"/>
                      </a:cubicBezTo>
                      <a:cubicBezTo>
                        <a:pt x="83" y="107"/>
                        <a:pt x="82" y="105"/>
                        <a:pt x="82" y="103"/>
                      </a:cubicBezTo>
                      <a:cubicBezTo>
                        <a:pt x="81" y="102"/>
                        <a:pt x="80" y="100"/>
                        <a:pt x="80" y="97"/>
                      </a:cubicBezTo>
                      <a:cubicBezTo>
                        <a:pt x="79" y="95"/>
                        <a:pt x="79" y="93"/>
                        <a:pt x="79" y="90"/>
                      </a:cubicBezTo>
                      <a:cubicBezTo>
                        <a:pt x="79" y="82"/>
                        <a:pt x="82" y="75"/>
                        <a:pt x="88" y="69"/>
                      </a:cubicBezTo>
                      <a:cubicBezTo>
                        <a:pt x="93" y="62"/>
                        <a:pt x="101" y="58"/>
                        <a:pt x="110" y="57"/>
                      </a:cubicBezTo>
                      <a:cubicBezTo>
                        <a:pt x="110" y="40"/>
                        <a:pt x="110" y="40"/>
                        <a:pt x="110" y="40"/>
                      </a:cubicBezTo>
                      <a:cubicBezTo>
                        <a:pt x="110" y="40"/>
                        <a:pt x="110" y="39"/>
                        <a:pt x="111" y="38"/>
                      </a:cubicBezTo>
                      <a:cubicBezTo>
                        <a:pt x="111" y="38"/>
                        <a:pt x="112" y="37"/>
                        <a:pt x="113" y="37"/>
                      </a:cubicBezTo>
                      <a:cubicBezTo>
                        <a:pt x="125" y="37"/>
                        <a:pt x="125" y="37"/>
                        <a:pt x="125" y="37"/>
                      </a:cubicBezTo>
                      <a:cubicBezTo>
                        <a:pt x="126" y="37"/>
                        <a:pt x="126" y="38"/>
                        <a:pt x="127" y="38"/>
                      </a:cubicBezTo>
                      <a:cubicBezTo>
                        <a:pt x="127" y="39"/>
                        <a:pt x="128" y="39"/>
                        <a:pt x="128" y="4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31" y="57"/>
                        <a:pt x="134" y="57"/>
                        <a:pt x="137" y="58"/>
                      </a:cubicBezTo>
                      <a:cubicBezTo>
                        <a:pt x="140" y="59"/>
                        <a:pt x="143" y="60"/>
                        <a:pt x="145" y="61"/>
                      </a:cubicBezTo>
                      <a:cubicBezTo>
                        <a:pt x="147" y="62"/>
                        <a:pt x="149" y="63"/>
                        <a:pt x="151" y="65"/>
                      </a:cubicBezTo>
                      <a:cubicBezTo>
                        <a:pt x="152" y="66"/>
                        <a:pt x="153" y="67"/>
                        <a:pt x="154" y="67"/>
                      </a:cubicBezTo>
                      <a:cubicBezTo>
                        <a:pt x="155" y="68"/>
                        <a:pt x="155" y="68"/>
                        <a:pt x="155" y="69"/>
                      </a:cubicBezTo>
                      <a:cubicBezTo>
                        <a:pt x="156" y="70"/>
                        <a:pt x="156" y="71"/>
                        <a:pt x="156" y="72"/>
                      </a:cubicBezTo>
                      <a:cubicBezTo>
                        <a:pt x="149" y="85"/>
                        <a:pt x="149" y="85"/>
                        <a:pt x="149" y="85"/>
                      </a:cubicBezTo>
                      <a:cubicBezTo>
                        <a:pt x="148" y="86"/>
                        <a:pt x="148" y="86"/>
                        <a:pt x="147" y="87"/>
                      </a:cubicBezTo>
                      <a:cubicBezTo>
                        <a:pt x="146" y="87"/>
                        <a:pt x="145" y="86"/>
                        <a:pt x="144" y="86"/>
                      </a:cubicBezTo>
                      <a:cubicBezTo>
                        <a:pt x="144" y="86"/>
                        <a:pt x="144" y="85"/>
                        <a:pt x="143" y="85"/>
                      </a:cubicBezTo>
                      <a:cubicBezTo>
                        <a:pt x="142" y="84"/>
                        <a:pt x="141" y="83"/>
                        <a:pt x="140" y="82"/>
                      </a:cubicBezTo>
                      <a:cubicBezTo>
                        <a:pt x="138" y="81"/>
                        <a:pt x="136" y="80"/>
                        <a:pt x="134" y="80"/>
                      </a:cubicBezTo>
                      <a:cubicBezTo>
                        <a:pt x="133" y="79"/>
                        <a:pt x="130" y="78"/>
                        <a:pt x="128" y="77"/>
                      </a:cubicBezTo>
                      <a:cubicBezTo>
                        <a:pt x="125" y="77"/>
                        <a:pt x="123" y="76"/>
                        <a:pt x="120" y="76"/>
                      </a:cubicBezTo>
                      <a:cubicBezTo>
                        <a:pt x="115" y="76"/>
                        <a:pt x="110" y="77"/>
                        <a:pt x="107" y="80"/>
                      </a:cubicBezTo>
                      <a:cubicBezTo>
                        <a:pt x="103" y="83"/>
                        <a:pt x="101" y="86"/>
                        <a:pt x="101" y="90"/>
                      </a:cubicBezTo>
                      <a:cubicBezTo>
                        <a:pt x="101" y="92"/>
                        <a:pt x="102" y="93"/>
                        <a:pt x="102" y="94"/>
                      </a:cubicBezTo>
                      <a:cubicBezTo>
                        <a:pt x="103" y="96"/>
                        <a:pt x="103" y="97"/>
                        <a:pt x="105" y="98"/>
                      </a:cubicBezTo>
                      <a:cubicBezTo>
                        <a:pt x="106" y="99"/>
                        <a:pt x="107" y="100"/>
                        <a:pt x="108" y="101"/>
                      </a:cubicBezTo>
                      <a:cubicBezTo>
                        <a:pt x="109" y="102"/>
                        <a:pt x="111" y="103"/>
                        <a:pt x="113" y="104"/>
                      </a:cubicBezTo>
                      <a:cubicBezTo>
                        <a:pt x="115" y="105"/>
                        <a:pt x="117" y="106"/>
                        <a:pt x="118" y="106"/>
                      </a:cubicBezTo>
                      <a:cubicBezTo>
                        <a:pt x="120" y="107"/>
                        <a:pt x="122" y="108"/>
                        <a:pt x="125" y="109"/>
                      </a:cubicBezTo>
                      <a:cubicBezTo>
                        <a:pt x="128" y="110"/>
                        <a:pt x="130" y="111"/>
                        <a:pt x="132" y="112"/>
                      </a:cubicBezTo>
                      <a:cubicBezTo>
                        <a:pt x="133" y="112"/>
                        <a:pt x="136" y="113"/>
                        <a:pt x="138" y="115"/>
                      </a:cubicBezTo>
                      <a:cubicBezTo>
                        <a:pt x="141" y="116"/>
                        <a:pt x="143" y="117"/>
                        <a:pt x="145" y="119"/>
                      </a:cubicBezTo>
                      <a:cubicBezTo>
                        <a:pt x="147" y="120"/>
                        <a:pt x="149" y="121"/>
                        <a:pt x="151" y="123"/>
                      </a:cubicBezTo>
                      <a:cubicBezTo>
                        <a:pt x="153" y="125"/>
                        <a:pt x="154" y="127"/>
                        <a:pt x="155" y="129"/>
                      </a:cubicBezTo>
                      <a:cubicBezTo>
                        <a:pt x="156" y="131"/>
                        <a:pt x="157" y="133"/>
                        <a:pt x="158" y="136"/>
                      </a:cubicBezTo>
                      <a:cubicBezTo>
                        <a:pt x="159" y="138"/>
                        <a:pt x="159" y="141"/>
                        <a:pt x="159" y="144"/>
                      </a:cubicBezTo>
                      <a:cubicBezTo>
                        <a:pt x="159" y="153"/>
                        <a:pt x="156" y="161"/>
                        <a:pt x="150" y="168"/>
                      </a:cubicBez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1" name="ïşļïḋé">
                <a:extLst>
                  <a:ext uri="{FF2B5EF4-FFF2-40B4-BE49-F238E27FC236}">
                    <a16:creationId xmlns:a16="http://schemas.microsoft.com/office/drawing/2014/main" id="{80342DDC-AF24-461B-90FA-3AE7C9FA6B78}"/>
                  </a:ext>
                </a:extLst>
              </p:cNvPr>
              <p:cNvGrpSpPr/>
              <p:nvPr/>
            </p:nvGrpSpPr>
            <p:grpSpPr>
              <a:xfrm>
                <a:off x="5543526" y="2311733"/>
                <a:ext cx="1104947" cy="1104945"/>
                <a:chOff x="5704654" y="1774206"/>
                <a:chExt cx="1104947" cy="1104945"/>
              </a:xfrm>
            </p:grpSpPr>
            <p:sp>
              <p:nvSpPr>
                <p:cNvPr id="40" name="ïṥḻîde">
                  <a:extLst>
                    <a:ext uri="{FF2B5EF4-FFF2-40B4-BE49-F238E27FC236}">
                      <a16:creationId xmlns:a16="http://schemas.microsoft.com/office/drawing/2014/main" id="{461564AE-8977-4EF7-9E27-A92A12D66532}"/>
                    </a:ext>
                  </a:extLst>
                </p:cNvPr>
                <p:cNvSpPr/>
                <p:nvPr/>
              </p:nvSpPr>
              <p:spPr>
                <a:xfrm>
                  <a:off x="5704654" y="1774206"/>
                  <a:ext cx="1104947" cy="11049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1" name="îśľidé">
                  <a:extLst>
                    <a:ext uri="{FF2B5EF4-FFF2-40B4-BE49-F238E27FC236}">
                      <a16:creationId xmlns:a16="http://schemas.microsoft.com/office/drawing/2014/main" id="{2E7E77FE-A6DB-4E1E-A31D-469CB241FA07}"/>
                    </a:ext>
                  </a:extLst>
                </p:cNvPr>
                <p:cNvSpPr/>
                <p:nvPr/>
              </p:nvSpPr>
              <p:spPr bwMode="auto">
                <a:xfrm>
                  <a:off x="5945949" y="2010076"/>
                  <a:ext cx="633204" cy="633204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2" name="íšļïḍe">
                <a:extLst>
                  <a:ext uri="{FF2B5EF4-FFF2-40B4-BE49-F238E27FC236}">
                    <a16:creationId xmlns:a16="http://schemas.microsoft.com/office/drawing/2014/main" id="{32242A26-6F60-4216-819A-E14B36B8E9CC}"/>
                  </a:ext>
                </a:extLst>
              </p:cNvPr>
              <p:cNvGrpSpPr/>
              <p:nvPr/>
            </p:nvGrpSpPr>
            <p:grpSpPr>
              <a:xfrm>
                <a:off x="6880195" y="3588926"/>
                <a:ext cx="1104947" cy="1104945"/>
                <a:chOff x="7041323" y="3051399"/>
                <a:chExt cx="1104947" cy="1104945"/>
              </a:xfrm>
            </p:grpSpPr>
            <p:sp>
              <p:nvSpPr>
                <p:cNvPr id="38" name="îṧļïḓé">
                  <a:extLst>
                    <a:ext uri="{FF2B5EF4-FFF2-40B4-BE49-F238E27FC236}">
                      <a16:creationId xmlns:a16="http://schemas.microsoft.com/office/drawing/2014/main" id="{4251870B-F5F0-4202-AAC8-3987132BC2AE}"/>
                    </a:ext>
                  </a:extLst>
                </p:cNvPr>
                <p:cNvSpPr/>
                <p:nvPr/>
              </p:nvSpPr>
              <p:spPr>
                <a:xfrm>
                  <a:off x="7041323" y="3051399"/>
                  <a:ext cx="1104947" cy="11049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9" name="iśḷídé">
                  <a:extLst>
                    <a:ext uri="{FF2B5EF4-FFF2-40B4-BE49-F238E27FC236}">
                      <a16:creationId xmlns:a16="http://schemas.microsoft.com/office/drawing/2014/main" id="{CC60C195-1864-4129-8605-F2770DB1F894}"/>
                    </a:ext>
                  </a:extLst>
                </p:cNvPr>
                <p:cNvSpPr/>
                <p:nvPr/>
              </p:nvSpPr>
              <p:spPr bwMode="auto">
                <a:xfrm>
                  <a:off x="7283432" y="3287269"/>
                  <a:ext cx="633204" cy="633204"/>
                </a:xfrm>
                <a:custGeom>
                  <a:avLst/>
                  <a:gdLst>
                    <a:gd name="T0" fmla="*/ 182 w 236"/>
                    <a:gd name="T1" fmla="*/ 109 h 236"/>
                    <a:gd name="T2" fmla="*/ 157 w 236"/>
                    <a:gd name="T3" fmla="*/ 103 h 236"/>
                    <a:gd name="T4" fmla="*/ 134 w 236"/>
                    <a:gd name="T5" fmla="*/ 102 h 236"/>
                    <a:gd name="T6" fmla="*/ 120 w 236"/>
                    <a:gd name="T7" fmla="*/ 114 h 236"/>
                    <a:gd name="T8" fmla="*/ 118 w 236"/>
                    <a:gd name="T9" fmla="*/ 129 h 236"/>
                    <a:gd name="T10" fmla="*/ 122 w 236"/>
                    <a:gd name="T11" fmla="*/ 141 h 236"/>
                    <a:gd name="T12" fmla="*/ 135 w 236"/>
                    <a:gd name="T13" fmla="*/ 156 h 236"/>
                    <a:gd name="T14" fmla="*/ 139 w 236"/>
                    <a:gd name="T15" fmla="*/ 185 h 236"/>
                    <a:gd name="T16" fmla="*/ 152 w 236"/>
                    <a:gd name="T17" fmla="*/ 198 h 236"/>
                    <a:gd name="T18" fmla="*/ 169 w 236"/>
                    <a:gd name="T19" fmla="*/ 180 h 236"/>
                    <a:gd name="T20" fmla="*/ 187 w 236"/>
                    <a:gd name="T21" fmla="*/ 150 h 236"/>
                    <a:gd name="T22" fmla="*/ 200 w 236"/>
                    <a:gd name="T23" fmla="*/ 122 h 236"/>
                    <a:gd name="T24" fmla="*/ 182 w 236"/>
                    <a:gd name="T25" fmla="*/ 109 h 236"/>
                    <a:gd name="T26" fmla="*/ 118 w 236"/>
                    <a:gd name="T27" fmla="*/ 0 h 236"/>
                    <a:gd name="T28" fmla="*/ 0 w 236"/>
                    <a:gd name="T29" fmla="*/ 118 h 236"/>
                    <a:gd name="T30" fmla="*/ 118 w 236"/>
                    <a:gd name="T31" fmla="*/ 236 h 236"/>
                    <a:gd name="T32" fmla="*/ 236 w 236"/>
                    <a:gd name="T33" fmla="*/ 118 h 236"/>
                    <a:gd name="T34" fmla="*/ 118 w 236"/>
                    <a:gd name="T35" fmla="*/ 0 h 236"/>
                    <a:gd name="T36" fmla="*/ 126 w 236"/>
                    <a:gd name="T37" fmla="*/ 212 h 236"/>
                    <a:gd name="T38" fmla="*/ 128 w 236"/>
                    <a:gd name="T39" fmla="*/ 208 h 236"/>
                    <a:gd name="T40" fmla="*/ 125 w 236"/>
                    <a:gd name="T41" fmla="*/ 186 h 236"/>
                    <a:gd name="T42" fmla="*/ 105 w 236"/>
                    <a:gd name="T43" fmla="*/ 186 h 236"/>
                    <a:gd name="T44" fmla="*/ 98 w 236"/>
                    <a:gd name="T45" fmla="*/ 207 h 236"/>
                    <a:gd name="T46" fmla="*/ 102 w 236"/>
                    <a:gd name="T47" fmla="*/ 211 h 236"/>
                    <a:gd name="T48" fmla="*/ 34 w 236"/>
                    <a:gd name="T49" fmla="*/ 161 h 236"/>
                    <a:gd name="T50" fmla="*/ 44 w 236"/>
                    <a:gd name="T51" fmla="*/ 157 h 236"/>
                    <a:gd name="T52" fmla="*/ 44 w 236"/>
                    <a:gd name="T53" fmla="*/ 157 h 236"/>
                    <a:gd name="T54" fmla="*/ 81 w 236"/>
                    <a:gd name="T55" fmla="*/ 142 h 236"/>
                    <a:gd name="T56" fmla="*/ 81 w 236"/>
                    <a:gd name="T57" fmla="*/ 118 h 236"/>
                    <a:gd name="T58" fmla="*/ 55 w 236"/>
                    <a:gd name="T59" fmla="*/ 94 h 236"/>
                    <a:gd name="T60" fmla="*/ 28 w 236"/>
                    <a:gd name="T61" fmla="*/ 90 h 236"/>
                    <a:gd name="T62" fmla="*/ 84 w 236"/>
                    <a:gd name="T63" fmla="*/ 30 h 236"/>
                    <a:gd name="T64" fmla="*/ 84 w 236"/>
                    <a:gd name="T65" fmla="*/ 31 h 236"/>
                    <a:gd name="T66" fmla="*/ 102 w 236"/>
                    <a:gd name="T67" fmla="*/ 56 h 236"/>
                    <a:gd name="T68" fmla="*/ 120 w 236"/>
                    <a:gd name="T69" fmla="*/ 79 h 236"/>
                    <a:gd name="T70" fmla="*/ 131 w 236"/>
                    <a:gd name="T71" fmla="*/ 97 h 236"/>
                    <a:gd name="T72" fmla="*/ 146 w 236"/>
                    <a:gd name="T73" fmla="*/ 88 h 236"/>
                    <a:gd name="T74" fmla="*/ 177 w 236"/>
                    <a:gd name="T75" fmla="*/ 66 h 236"/>
                    <a:gd name="T76" fmla="*/ 190 w 236"/>
                    <a:gd name="T77" fmla="*/ 57 h 236"/>
                    <a:gd name="T78" fmla="*/ 212 w 236"/>
                    <a:gd name="T79" fmla="*/ 118 h 236"/>
                    <a:gd name="T80" fmla="*/ 126 w 236"/>
                    <a:gd name="T81" fmla="*/ 21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6" h="236">
                      <a:moveTo>
                        <a:pt x="182" y="109"/>
                      </a:moveTo>
                      <a:cubicBezTo>
                        <a:pt x="172" y="107"/>
                        <a:pt x="161" y="105"/>
                        <a:pt x="157" y="103"/>
                      </a:cubicBezTo>
                      <a:cubicBezTo>
                        <a:pt x="153" y="102"/>
                        <a:pt x="143" y="101"/>
                        <a:pt x="134" y="102"/>
                      </a:cubicBezTo>
                      <a:cubicBezTo>
                        <a:pt x="125" y="103"/>
                        <a:pt x="119" y="109"/>
                        <a:pt x="120" y="114"/>
                      </a:cubicBezTo>
                      <a:cubicBezTo>
                        <a:pt x="121" y="119"/>
                        <a:pt x="120" y="126"/>
                        <a:pt x="118" y="129"/>
                      </a:cubicBezTo>
                      <a:cubicBezTo>
                        <a:pt x="117" y="132"/>
                        <a:pt x="118" y="138"/>
                        <a:pt x="122" y="141"/>
                      </a:cubicBezTo>
                      <a:cubicBezTo>
                        <a:pt x="127" y="144"/>
                        <a:pt x="132" y="151"/>
                        <a:pt x="135" y="156"/>
                      </a:cubicBezTo>
                      <a:cubicBezTo>
                        <a:pt x="138" y="162"/>
                        <a:pt x="140" y="175"/>
                        <a:pt x="139" y="185"/>
                      </a:cubicBezTo>
                      <a:cubicBezTo>
                        <a:pt x="139" y="195"/>
                        <a:pt x="145" y="201"/>
                        <a:pt x="152" y="198"/>
                      </a:cubicBezTo>
                      <a:cubicBezTo>
                        <a:pt x="160" y="195"/>
                        <a:pt x="167" y="187"/>
                        <a:pt x="169" y="180"/>
                      </a:cubicBezTo>
                      <a:cubicBezTo>
                        <a:pt x="171" y="174"/>
                        <a:pt x="179" y="160"/>
                        <a:pt x="187" y="150"/>
                      </a:cubicBezTo>
                      <a:cubicBezTo>
                        <a:pt x="195" y="140"/>
                        <a:pt x="201" y="127"/>
                        <a:pt x="200" y="122"/>
                      </a:cubicBezTo>
                      <a:cubicBezTo>
                        <a:pt x="200" y="116"/>
                        <a:pt x="191" y="111"/>
                        <a:pt x="182" y="109"/>
                      </a:cubicBezTo>
                      <a:close/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26" y="212"/>
                      </a:moveTo>
                      <a:cubicBezTo>
                        <a:pt x="127" y="211"/>
                        <a:pt x="128" y="209"/>
                        <a:pt x="128" y="208"/>
                      </a:cubicBezTo>
                      <a:cubicBezTo>
                        <a:pt x="130" y="201"/>
                        <a:pt x="128" y="191"/>
                        <a:pt x="125" y="186"/>
                      </a:cubicBezTo>
                      <a:cubicBezTo>
                        <a:pt x="121" y="181"/>
                        <a:pt x="112" y="181"/>
                        <a:pt x="105" y="186"/>
                      </a:cubicBezTo>
                      <a:cubicBezTo>
                        <a:pt x="97" y="191"/>
                        <a:pt x="94" y="200"/>
                        <a:pt x="98" y="207"/>
                      </a:cubicBezTo>
                      <a:cubicBezTo>
                        <a:pt x="99" y="208"/>
                        <a:pt x="100" y="210"/>
                        <a:pt x="102" y="211"/>
                      </a:cubicBezTo>
                      <a:cubicBezTo>
                        <a:pt x="72" y="206"/>
                        <a:pt x="47" y="187"/>
                        <a:pt x="34" y="161"/>
                      </a:cubicBezTo>
                      <a:cubicBezTo>
                        <a:pt x="37" y="161"/>
                        <a:pt x="40" y="159"/>
                        <a:pt x="44" y="15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57" y="148"/>
                        <a:pt x="74" y="141"/>
                        <a:pt x="81" y="142"/>
                      </a:cubicBezTo>
                      <a:cubicBezTo>
                        <a:pt x="89" y="142"/>
                        <a:pt x="89" y="131"/>
                        <a:pt x="81" y="118"/>
                      </a:cubicBezTo>
                      <a:cubicBezTo>
                        <a:pt x="74" y="105"/>
                        <a:pt x="62" y="94"/>
                        <a:pt x="55" y="94"/>
                      </a:cubicBezTo>
                      <a:cubicBezTo>
                        <a:pt x="48" y="94"/>
                        <a:pt x="36" y="92"/>
                        <a:pt x="28" y="90"/>
                      </a:cubicBezTo>
                      <a:cubicBezTo>
                        <a:pt x="37" y="62"/>
                        <a:pt x="58" y="41"/>
                        <a:pt x="84" y="30"/>
                      </a:cubicBezTo>
                      <a:cubicBezTo>
                        <a:pt x="84" y="31"/>
                        <a:pt x="84" y="31"/>
                        <a:pt x="84" y="31"/>
                      </a:cubicBezTo>
                      <a:cubicBezTo>
                        <a:pt x="86" y="39"/>
                        <a:pt x="95" y="50"/>
                        <a:pt x="102" y="56"/>
                      </a:cubicBezTo>
                      <a:cubicBezTo>
                        <a:pt x="110" y="62"/>
                        <a:pt x="118" y="72"/>
                        <a:pt x="120" y="79"/>
                      </a:cubicBezTo>
                      <a:cubicBezTo>
                        <a:pt x="122" y="85"/>
                        <a:pt x="127" y="93"/>
                        <a:pt x="131" y="97"/>
                      </a:cubicBezTo>
                      <a:cubicBezTo>
                        <a:pt x="136" y="100"/>
                        <a:pt x="142" y="96"/>
                        <a:pt x="146" y="88"/>
                      </a:cubicBezTo>
                      <a:cubicBezTo>
                        <a:pt x="150" y="80"/>
                        <a:pt x="164" y="70"/>
                        <a:pt x="177" y="66"/>
                      </a:cubicBezTo>
                      <a:cubicBezTo>
                        <a:pt x="183" y="64"/>
                        <a:pt x="187" y="61"/>
                        <a:pt x="190" y="57"/>
                      </a:cubicBezTo>
                      <a:cubicBezTo>
                        <a:pt x="204" y="74"/>
                        <a:pt x="212" y="95"/>
                        <a:pt x="212" y="118"/>
                      </a:cubicBezTo>
                      <a:cubicBezTo>
                        <a:pt x="212" y="168"/>
                        <a:pt x="174" y="208"/>
                        <a:pt x="126" y="21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îsľíďé">
                <a:extLst>
                  <a:ext uri="{FF2B5EF4-FFF2-40B4-BE49-F238E27FC236}">
                    <a16:creationId xmlns:a16="http://schemas.microsoft.com/office/drawing/2014/main" id="{A8AF4836-4522-40DB-B766-8E12212F9E8B}"/>
                  </a:ext>
                </a:extLst>
              </p:cNvPr>
              <p:cNvGrpSpPr/>
              <p:nvPr/>
            </p:nvGrpSpPr>
            <p:grpSpPr>
              <a:xfrm>
                <a:off x="1242888" y="3351468"/>
                <a:ext cx="2935893" cy="1006991"/>
                <a:chOff x="8328246" y="2276873"/>
                <a:chExt cx="2198694" cy="1006991"/>
              </a:xfrm>
            </p:grpSpPr>
            <p:sp>
              <p:nvSpPr>
                <p:cNvPr id="36" name="ïsļîḓe">
                  <a:extLst>
                    <a:ext uri="{FF2B5EF4-FFF2-40B4-BE49-F238E27FC236}">
                      <a16:creationId xmlns:a16="http://schemas.microsoft.com/office/drawing/2014/main" id="{D4121C54-52B9-4165-8864-887C7A7B1CC9}"/>
                    </a:ext>
                  </a:extLst>
                </p:cNvPr>
                <p:cNvSpPr txBox="1"/>
                <p:nvPr/>
              </p:nvSpPr>
              <p:spPr>
                <a:xfrm>
                  <a:off x="8328247" y="227687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  <p:sp>
              <p:nvSpPr>
                <p:cNvPr id="37" name="iŝľïḑé">
                  <a:extLst>
                    <a:ext uri="{FF2B5EF4-FFF2-40B4-BE49-F238E27FC236}">
                      <a16:creationId xmlns:a16="http://schemas.microsoft.com/office/drawing/2014/main" id="{E425FA9D-D363-45C3-8FFB-CF1C23EF9A16}"/>
                    </a:ext>
                  </a:extLst>
                </p:cNvPr>
                <p:cNvSpPr txBox="1"/>
                <p:nvPr/>
              </p:nvSpPr>
              <p:spPr>
                <a:xfrm>
                  <a:off x="8328246" y="266509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5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text...</a:t>
                  </a:r>
                </a:p>
              </p:txBody>
            </p:sp>
          </p:grpSp>
          <p:grpSp>
            <p:nvGrpSpPr>
              <p:cNvPr id="24" name="îşḷïde">
                <a:extLst>
                  <a:ext uri="{FF2B5EF4-FFF2-40B4-BE49-F238E27FC236}">
                    <a16:creationId xmlns:a16="http://schemas.microsoft.com/office/drawing/2014/main" id="{C1C185AE-B948-48C6-85C0-D729106E2C65}"/>
                  </a:ext>
                </a:extLst>
              </p:cNvPr>
              <p:cNvGrpSpPr/>
              <p:nvPr/>
            </p:nvGrpSpPr>
            <p:grpSpPr>
              <a:xfrm>
                <a:off x="3743325" y="1459168"/>
                <a:ext cx="4705350" cy="790650"/>
                <a:chOff x="1197898" y="2503545"/>
                <a:chExt cx="2198693" cy="790650"/>
              </a:xfrm>
            </p:grpSpPr>
            <p:sp>
              <p:nvSpPr>
                <p:cNvPr id="34" name="ïṧḻïḑé">
                  <a:extLst>
                    <a:ext uri="{FF2B5EF4-FFF2-40B4-BE49-F238E27FC236}">
                      <a16:creationId xmlns:a16="http://schemas.microsoft.com/office/drawing/2014/main" id="{9E24A385-BA05-4CE5-B897-F15804BA66F3}"/>
                    </a:ext>
                  </a:extLst>
                </p:cNvPr>
                <p:cNvSpPr txBox="1"/>
                <p:nvPr/>
              </p:nvSpPr>
              <p:spPr>
                <a:xfrm>
                  <a:off x="1197898" y="2503545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ctr"/>
                  <a:r>
                    <a:rPr lang="zh-CN" altLang="en-US" sz="16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  <p:sp>
              <p:nvSpPr>
                <p:cNvPr id="35" name="îśļîḓe">
                  <a:extLst>
                    <a:ext uri="{FF2B5EF4-FFF2-40B4-BE49-F238E27FC236}">
                      <a16:creationId xmlns:a16="http://schemas.microsoft.com/office/drawing/2014/main" id="{CBCCE715-09AA-48BC-9A46-51114E10ED30}"/>
                    </a:ext>
                  </a:extLst>
                </p:cNvPr>
                <p:cNvSpPr txBox="1"/>
                <p:nvPr/>
              </p:nvSpPr>
              <p:spPr>
                <a:xfrm>
                  <a:off x="1197898" y="2891770"/>
                  <a:ext cx="2198693" cy="402425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text...</a:t>
                  </a:r>
                </a:p>
              </p:txBody>
            </p:sp>
          </p:grpSp>
          <p:grpSp>
            <p:nvGrpSpPr>
              <p:cNvPr id="25" name="ïṣ1iḋé">
                <a:extLst>
                  <a:ext uri="{FF2B5EF4-FFF2-40B4-BE49-F238E27FC236}">
                    <a16:creationId xmlns:a16="http://schemas.microsoft.com/office/drawing/2014/main" id="{07A81F5A-9940-49CD-941E-7B9B2876F897}"/>
                  </a:ext>
                </a:extLst>
              </p:cNvPr>
              <p:cNvGrpSpPr/>
              <p:nvPr/>
            </p:nvGrpSpPr>
            <p:grpSpPr>
              <a:xfrm>
                <a:off x="7576135" y="5137680"/>
                <a:ext cx="2998876" cy="1006991"/>
                <a:chOff x="1197898" y="2503545"/>
                <a:chExt cx="2198693" cy="1006991"/>
              </a:xfrm>
            </p:grpSpPr>
            <p:sp>
              <p:nvSpPr>
                <p:cNvPr id="32" name="iṡḷïďe">
                  <a:extLst>
                    <a:ext uri="{FF2B5EF4-FFF2-40B4-BE49-F238E27FC236}">
                      <a16:creationId xmlns:a16="http://schemas.microsoft.com/office/drawing/2014/main" id="{FE298157-7CA1-4771-B690-A70C3C7425B7}"/>
                    </a:ext>
                  </a:extLst>
                </p:cNvPr>
                <p:cNvSpPr txBox="1"/>
                <p:nvPr/>
              </p:nvSpPr>
              <p:spPr>
                <a:xfrm>
                  <a:off x="1197898" y="2503545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r>
                    <a:rPr lang="zh-CN" altLang="en-US" sz="16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  <p:sp>
              <p:nvSpPr>
                <p:cNvPr id="33" name="iṩľíḑe">
                  <a:extLst>
                    <a:ext uri="{FF2B5EF4-FFF2-40B4-BE49-F238E27FC236}">
                      <a16:creationId xmlns:a16="http://schemas.microsoft.com/office/drawing/2014/main" id="{97941F00-1480-4477-A146-DE760A561A03}"/>
                    </a:ext>
                  </a:extLst>
                </p:cNvPr>
                <p:cNvSpPr txBox="1"/>
                <p:nvPr/>
              </p:nvSpPr>
              <p:spPr>
                <a:xfrm>
                  <a:off x="1197898" y="2891770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text...</a:t>
                  </a:r>
                </a:p>
              </p:txBody>
            </p:sp>
          </p:grpSp>
          <p:grpSp>
            <p:nvGrpSpPr>
              <p:cNvPr id="26" name="íŝ1íḑé">
                <a:extLst>
                  <a:ext uri="{FF2B5EF4-FFF2-40B4-BE49-F238E27FC236}">
                    <a16:creationId xmlns:a16="http://schemas.microsoft.com/office/drawing/2014/main" id="{25E58A64-5CAD-46F8-AB65-B98F6B473A4C}"/>
                  </a:ext>
                </a:extLst>
              </p:cNvPr>
              <p:cNvGrpSpPr/>
              <p:nvPr/>
            </p:nvGrpSpPr>
            <p:grpSpPr>
              <a:xfrm>
                <a:off x="8041295" y="3409083"/>
                <a:ext cx="2998876" cy="1006991"/>
                <a:chOff x="1197898" y="2503545"/>
                <a:chExt cx="2198693" cy="1006991"/>
              </a:xfrm>
            </p:grpSpPr>
            <p:sp>
              <p:nvSpPr>
                <p:cNvPr id="30" name="îşļíďè">
                  <a:extLst>
                    <a:ext uri="{FF2B5EF4-FFF2-40B4-BE49-F238E27FC236}">
                      <a16:creationId xmlns:a16="http://schemas.microsoft.com/office/drawing/2014/main" id="{A7F12525-129B-47F0-B377-F85301E20ED2}"/>
                    </a:ext>
                  </a:extLst>
                </p:cNvPr>
                <p:cNvSpPr txBox="1"/>
                <p:nvPr/>
              </p:nvSpPr>
              <p:spPr>
                <a:xfrm>
                  <a:off x="1197898" y="2503545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r>
                    <a:rPr lang="zh-CN" altLang="en-US" sz="16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  <p:sp>
              <p:nvSpPr>
                <p:cNvPr id="31" name="iṥliḓe">
                  <a:extLst>
                    <a:ext uri="{FF2B5EF4-FFF2-40B4-BE49-F238E27FC236}">
                      <a16:creationId xmlns:a16="http://schemas.microsoft.com/office/drawing/2014/main" id="{36CC9DFB-D93C-489A-A096-E810440E049D}"/>
                    </a:ext>
                  </a:extLst>
                </p:cNvPr>
                <p:cNvSpPr txBox="1"/>
                <p:nvPr/>
              </p:nvSpPr>
              <p:spPr>
                <a:xfrm>
                  <a:off x="1197898" y="2891770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text...</a:t>
                  </a:r>
                </a:p>
              </p:txBody>
            </p:sp>
          </p:grpSp>
          <p:grpSp>
            <p:nvGrpSpPr>
              <p:cNvPr id="27" name="ïṩlíďê">
                <a:extLst>
                  <a:ext uri="{FF2B5EF4-FFF2-40B4-BE49-F238E27FC236}">
                    <a16:creationId xmlns:a16="http://schemas.microsoft.com/office/drawing/2014/main" id="{AC5DAB4E-F69E-47E0-9FD0-F22F7CB5BE1E}"/>
                  </a:ext>
                </a:extLst>
              </p:cNvPr>
              <p:cNvGrpSpPr/>
              <p:nvPr/>
            </p:nvGrpSpPr>
            <p:grpSpPr>
              <a:xfrm>
                <a:off x="1506836" y="5157676"/>
                <a:ext cx="2935893" cy="1006991"/>
                <a:chOff x="8328246" y="2276873"/>
                <a:chExt cx="2198694" cy="1006991"/>
              </a:xfrm>
            </p:grpSpPr>
            <p:sp>
              <p:nvSpPr>
                <p:cNvPr id="28" name="îṡḷiďé">
                  <a:extLst>
                    <a:ext uri="{FF2B5EF4-FFF2-40B4-BE49-F238E27FC236}">
                      <a16:creationId xmlns:a16="http://schemas.microsoft.com/office/drawing/2014/main" id="{9E6B5834-CFAA-4CBA-BD33-ABE0E4425726}"/>
                    </a:ext>
                  </a:extLst>
                </p:cNvPr>
                <p:cNvSpPr txBox="1"/>
                <p:nvPr/>
              </p:nvSpPr>
              <p:spPr>
                <a:xfrm>
                  <a:off x="8328247" y="227687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  <p:sp>
              <p:nvSpPr>
                <p:cNvPr id="29" name="ïṩľíḑè">
                  <a:extLst>
                    <a:ext uri="{FF2B5EF4-FFF2-40B4-BE49-F238E27FC236}">
                      <a16:creationId xmlns:a16="http://schemas.microsoft.com/office/drawing/2014/main" id="{E2725868-8591-466C-8955-28A6215930B1}"/>
                    </a:ext>
                  </a:extLst>
                </p:cNvPr>
                <p:cNvSpPr txBox="1"/>
                <p:nvPr/>
              </p:nvSpPr>
              <p:spPr>
                <a:xfrm>
                  <a:off x="8328246" y="266509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05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text...</a:t>
                  </a:r>
                </a:p>
              </p:txBody>
            </p:sp>
          </p:grp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504" y="3429000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024" y="4942734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08" y="2206474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912" y="3487123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93" y="4916881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0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89" y="1125537"/>
            <a:ext cx="12193590" cy="5039289"/>
            <a:chOff x="-1589" y="1125537"/>
            <a:chExt cx="12193590" cy="5039289"/>
          </a:xfrm>
        </p:grpSpPr>
        <p:grpSp>
          <p:nvGrpSpPr>
            <p:cNvPr id="44" name="1f534078-c416-4757-bfb1-5af3f61c36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-1589" y="1125537"/>
              <a:ext cx="12193590" cy="5039289"/>
              <a:chOff x="-1589" y="1125537"/>
              <a:chExt cx="12193590" cy="5039289"/>
            </a:xfrm>
          </p:grpSpPr>
          <p:sp>
            <p:nvSpPr>
              <p:cNvPr id="45" name="ïṩḷîďe">
                <a:extLst>
                  <a:ext uri="{FF2B5EF4-FFF2-40B4-BE49-F238E27FC236}">
                    <a16:creationId xmlns:a16="http://schemas.microsoft.com/office/drawing/2014/main" id="{E4559421-18F6-46A0-AFEB-17E2E215A8D5}"/>
                  </a:ext>
                </a:extLst>
              </p:cNvPr>
              <p:cNvSpPr/>
              <p:nvPr/>
            </p:nvSpPr>
            <p:spPr>
              <a:xfrm>
                <a:off x="-1589" y="1125538"/>
                <a:ext cx="12193590" cy="3293463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tile tx="0" ty="0" sx="100000" sy="100000" flip="none" algn="ctr"/>
              </a:blip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ïṥļîḑè">
                <a:extLst>
                  <a:ext uri="{FF2B5EF4-FFF2-40B4-BE49-F238E27FC236}">
                    <a16:creationId xmlns:a16="http://schemas.microsoft.com/office/drawing/2014/main" id="{77E57F55-CE4B-477C-93CE-BF87426C5926}"/>
                  </a:ext>
                </a:extLst>
              </p:cNvPr>
              <p:cNvSpPr/>
              <p:nvPr/>
            </p:nvSpPr>
            <p:spPr>
              <a:xfrm>
                <a:off x="669925" y="1125537"/>
                <a:ext cx="10850563" cy="3293463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B6D2A71F-E121-4FA4-BC7C-BDC4DAA0B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8585" y="5008858"/>
                <a:ext cx="0" cy="11258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EB33AC4-E4AE-4168-AE97-952830BD11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90" y="5008858"/>
                <a:ext cx="0" cy="11258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B2E07825-6E2F-4037-B292-33E63B2BF1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0595" y="5008858"/>
                <a:ext cx="0" cy="115596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66126E6F-0816-4B01-936D-16D04DA5508A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1768174" y="4340761"/>
                <a:ext cx="8095603" cy="0"/>
              </a:xfrm>
              <a:prstGeom prst="straightConnector1">
                <a:avLst/>
              </a:prstGeom>
              <a:ln w="152400">
                <a:solidFill>
                  <a:schemeClr val="bg2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ïṣlîḍê">
                <a:extLst>
                  <a:ext uri="{FF2B5EF4-FFF2-40B4-BE49-F238E27FC236}">
                    <a16:creationId xmlns:a16="http://schemas.microsoft.com/office/drawing/2014/main" id="{8E9EC086-D2A2-4EA1-8BA8-C8D59A34D873}"/>
                  </a:ext>
                </a:extLst>
              </p:cNvPr>
              <p:cNvSpPr/>
              <p:nvPr/>
            </p:nvSpPr>
            <p:spPr bwMode="auto">
              <a:xfrm>
                <a:off x="676446" y="4980283"/>
                <a:ext cx="2503273" cy="1013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52" name="ï$ļiḋê">
                <a:extLst>
                  <a:ext uri="{FF2B5EF4-FFF2-40B4-BE49-F238E27FC236}">
                    <a16:creationId xmlns:a16="http://schemas.microsoft.com/office/drawing/2014/main" id="{718874C1-6B5A-4518-9884-F64E5B654548}"/>
                  </a:ext>
                </a:extLst>
              </p:cNvPr>
              <p:cNvSpPr/>
              <p:nvPr/>
            </p:nvSpPr>
            <p:spPr>
              <a:xfrm>
                <a:off x="970316" y="3244280"/>
                <a:ext cx="1915533" cy="397250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/>
                <a:r>
                  <a:rPr lang="zh-CN" altLang="en-US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53" name="íşļîdê">
                <a:extLst>
                  <a:ext uri="{FF2B5EF4-FFF2-40B4-BE49-F238E27FC236}">
                    <a16:creationId xmlns:a16="http://schemas.microsoft.com/office/drawing/2014/main" id="{9E710AC2-60D9-4B27-999B-E854A622493C}"/>
                  </a:ext>
                </a:extLst>
              </p:cNvPr>
              <p:cNvGrpSpPr/>
              <p:nvPr/>
            </p:nvGrpSpPr>
            <p:grpSpPr>
              <a:xfrm>
                <a:off x="1520760" y="3933439"/>
                <a:ext cx="814644" cy="814644"/>
                <a:chOff x="3084858" y="2740847"/>
                <a:chExt cx="814644" cy="814644"/>
              </a:xfrm>
            </p:grpSpPr>
            <p:sp>
              <p:nvSpPr>
                <p:cNvPr id="69" name="íṡḻîḋe">
                  <a:extLst>
                    <a:ext uri="{FF2B5EF4-FFF2-40B4-BE49-F238E27FC236}">
                      <a16:creationId xmlns:a16="http://schemas.microsoft.com/office/drawing/2014/main" id="{C194AD71-BC02-4387-BC3A-4D2B121E9832}"/>
                    </a:ext>
                  </a:extLst>
                </p:cNvPr>
                <p:cNvSpPr/>
                <p:nvPr/>
              </p:nvSpPr>
              <p:spPr>
                <a:xfrm>
                  <a:off x="3084858" y="2740847"/>
                  <a:ext cx="814644" cy="814644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0" name="isḷïḑê">
                  <a:extLst>
                    <a:ext uri="{FF2B5EF4-FFF2-40B4-BE49-F238E27FC236}">
                      <a16:creationId xmlns:a16="http://schemas.microsoft.com/office/drawing/2014/main" id="{4BE8E0EF-2F6E-44A7-A550-27CCD65C6E76}"/>
                    </a:ext>
                  </a:extLst>
                </p:cNvPr>
                <p:cNvSpPr/>
                <p:nvPr/>
              </p:nvSpPr>
              <p:spPr bwMode="auto">
                <a:xfrm>
                  <a:off x="3318087" y="2973047"/>
                  <a:ext cx="348184" cy="352086"/>
                </a:xfrm>
                <a:custGeom>
                  <a:avLst/>
                  <a:gdLst>
                    <a:gd name="connsiteX0" fmla="*/ 446492 w 598324"/>
                    <a:gd name="connsiteY0" fmla="*/ 409357 h 605028"/>
                    <a:gd name="connsiteX1" fmla="*/ 402334 w 598324"/>
                    <a:gd name="connsiteY1" fmla="*/ 453535 h 605028"/>
                    <a:gd name="connsiteX2" fmla="*/ 446492 w 598324"/>
                    <a:gd name="connsiteY2" fmla="*/ 497620 h 605028"/>
                    <a:gd name="connsiteX3" fmla="*/ 490650 w 598324"/>
                    <a:gd name="connsiteY3" fmla="*/ 453535 h 605028"/>
                    <a:gd name="connsiteX4" fmla="*/ 446492 w 598324"/>
                    <a:gd name="connsiteY4" fmla="*/ 409357 h 605028"/>
                    <a:gd name="connsiteX5" fmla="*/ 446492 w 598324"/>
                    <a:gd name="connsiteY5" fmla="*/ 301949 h 605028"/>
                    <a:gd name="connsiteX6" fmla="*/ 467879 w 598324"/>
                    <a:gd name="connsiteY6" fmla="*/ 323302 h 605028"/>
                    <a:gd name="connsiteX7" fmla="*/ 467879 w 598324"/>
                    <a:gd name="connsiteY7" fmla="*/ 338396 h 605028"/>
                    <a:gd name="connsiteX8" fmla="*/ 512867 w 598324"/>
                    <a:gd name="connsiteY8" fmla="*/ 356987 h 605028"/>
                    <a:gd name="connsiteX9" fmla="*/ 523560 w 598324"/>
                    <a:gd name="connsiteY9" fmla="*/ 346311 h 605028"/>
                    <a:gd name="connsiteX10" fmla="*/ 538679 w 598324"/>
                    <a:gd name="connsiteY10" fmla="*/ 340053 h 605028"/>
                    <a:gd name="connsiteX11" fmla="*/ 553798 w 598324"/>
                    <a:gd name="connsiteY11" fmla="*/ 346311 h 605028"/>
                    <a:gd name="connsiteX12" fmla="*/ 553798 w 598324"/>
                    <a:gd name="connsiteY12" fmla="*/ 376591 h 605028"/>
                    <a:gd name="connsiteX13" fmla="*/ 543196 w 598324"/>
                    <a:gd name="connsiteY13" fmla="*/ 387176 h 605028"/>
                    <a:gd name="connsiteX14" fmla="*/ 561726 w 598324"/>
                    <a:gd name="connsiteY14" fmla="*/ 432090 h 605028"/>
                    <a:gd name="connsiteX15" fmla="*/ 576844 w 598324"/>
                    <a:gd name="connsiteY15" fmla="*/ 432090 h 605028"/>
                    <a:gd name="connsiteX16" fmla="*/ 598324 w 598324"/>
                    <a:gd name="connsiteY16" fmla="*/ 453535 h 605028"/>
                    <a:gd name="connsiteX17" fmla="*/ 576844 w 598324"/>
                    <a:gd name="connsiteY17" fmla="*/ 474887 h 605028"/>
                    <a:gd name="connsiteX18" fmla="*/ 561726 w 598324"/>
                    <a:gd name="connsiteY18" fmla="*/ 474887 h 605028"/>
                    <a:gd name="connsiteX19" fmla="*/ 543196 w 598324"/>
                    <a:gd name="connsiteY19" fmla="*/ 519801 h 605028"/>
                    <a:gd name="connsiteX20" fmla="*/ 553798 w 598324"/>
                    <a:gd name="connsiteY20" fmla="*/ 530386 h 605028"/>
                    <a:gd name="connsiteX21" fmla="*/ 553798 w 598324"/>
                    <a:gd name="connsiteY21" fmla="*/ 560666 h 605028"/>
                    <a:gd name="connsiteX22" fmla="*/ 538679 w 598324"/>
                    <a:gd name="connsiteY22" fmla="*/ 566925 h 605028"/>
                    <a:gd name="connsiteX23" fmla="*/ 523560 w 598324"/>
                    <a:gd name="connsiteY23" fmla="*/ 560666 h 605028"/>
                    <a:gd name="connsiteX24" fmla="*/ 512867 w 598324"/>
                    <a:gd name="connsiteY24" fmla="*/ 549990 h 605028"/>
                    <a:gd name="connsiteX25" fmla="*/ 467879 w 598324"/>
                    <a:gd name="connsiteY25" fmla="*/ 568581 h 605028"/>
                    <a:gd name="connsiteX26" fmla="*/ 467879 w 598324"/>
                    <a:gd name="connsiteY26" fmla="*/ 583675 h 605028"/>
                    <a:gd name="connsiteX27" fmla="*/ 446492 w 598324"/>
                    <a:gd name="connsiteY27" fmla="*/ 605028 h 605028"/>
                    <a:gd name="connsiteX28" fmla="*/ 425105 w 598324"/>
                    <a:gd name="connsiteY28" fmla="*/ 583675 h 605028"/>
                    <a:gd name="connsiteX29" fmla="*/ 425105 w 598324"/>
                    <a:gd name="connsiteY29" fmla="*/ 568581 h 605028"/>
                    <a:gd name="connsiteX30" fmla="*/ 380117 w 598324"/>
                    <a:gd name="connsiteY30" fmla="*/ 549990 h 605028"/>
                    <a:gd name="connsiteX31" fmla="*/ 369424 w 598324"/>
                    <a:gd name="connsiteY31" fmla="*/ 560666 h 605028"/>
                    <a:gd name="connsiteX32" fmla="*/ 354305 w 598324"/>
                    <a:gd name="connsiteY32" fmla="*/ 566925 h 605028"/>
                    <a:gd name="connsiteX33" fmla="*/ 339186 w 598324"/>
                    <a:gd name="connsiteY33" fmla="*/ 560666 h 605028"/>
                    <a:gd name="connsiteX34" fmla="*/ 339186 w 598324"/>
                    <a:gd name="connsiteY34" fmla="*/ 530386 h 605028"/>
                    <a:gd name="connsiteX35" fmla="*/ 349880 w 598324"/>
                    <a:gd name="connsiteY35" fmla="*/ 519801 h 605028"/>
                    <a:gd name="connsiteX36" fmla="*/ 331258 w 598324"/>
                    <a:gd name="connsiteY36" fmla="*/ 474887 h 605028"/>
                    <a:gd name="connsiteX37" fmla="*/ 316139 w 598324"/>
                    <a:gd name="connsiteY37" fmla="*/ 474887 h 605028"/>
                    <a:gd name="connsiteX38" fmla="*/ 294752 w 598324"/>
                    <a:gd name="connsiteY38" fmla="*/ 453535 h 605028"/>
                    <a:gd name="connsiteX39" fmla="*/ 316139 w 598324"/>
                    <a:gd name="connsiteY39" fmla="*/ 432090 h 605028"/>
                    <a:gd name="connsiteX40" fmla="*/ 331258 w 598324"/>
                    <a:gd name="connsiteY40" fmla="*/ 432090 h 605028"/>
                    <a:gd name="connsiteX41" fmla="*/ 349788 w 598324"/>
                    <a:gd name="connsiteY41" fmla="*/ 387176 h 605028"/>
                    <a:gd name="connsiteX42" fmla="*/ 339186 w 598324"/>
                    <a:gd name="connsiteY42" fmla="*/ 376591 h 605028"/>
                    <a:gd name="connsiteX43" fmla="*/ 339186 w 598324"/>
                    <a:gd name="connsiteY43" fmla="*/ 346403 h 605028"/>
                    <a:gd name="connsiteX44" fmla="*/ 354305 w 598324"/>
                    <a:gd name="connsiteY44" fmla="*/ 340053 h 605028"/>
                    <a:gd name="connsiteX45" fmla="*/ 369424 w 598324"/>
                    <a:gd name="connsiteY45" fmla="*/ 346403 h 605028"/>
                    <a:gd name="connsiteX46" fmla="*/ 380117 w 598324"/>
                    <a:gd name="connsiteY46" fmla="*/ 356987 h 605028"/>
                    <a:gd name="connsiteX47" fmla="*/ 425105 w 598324"/>
                    <a:gd name="connsiteY47" fmla="*/ 338396 h 605028"/>
                    <a:gd name="connsiteX48" fmla="*/ 425105 w 598324"/>
                    <a:gd name="connsiteY48" fmla="*/ 323302 h 605028"/>
                    <a:gd name="connsiteX49" fmla="*/ 446492 w 598324"/>
                    <a:gd name="connsiteY49" fmla="*/ 301949 h 605028"/>
                    <a:gd name="connsiteX50" fmla="*/ 240216 w 598324"/>
                    <a:gd name="connsiteY50" fmla="*/ 158405 h 605028"/>
                    <a:gd name="connsiteX51" fmla="*/ 158638 w 598324"/>
                    <a:gd name="connsiteY51" fmla="*/ 239770 h 605028"/>
                    <a:gd name="connsiteX52" fmla="*/ 240216 w 598324"/>
                    <a:gd name="connsiteY52" fmla="*/ 321228 h 605028"/>
                    <a:gd name="connsiteX53" fmla="*/ 321701 w 598324"/>
                    <a:gd name="connsiteY53" fmla="*/ 239770 h 605028"/>
                    <a:gd name="connsiteX54" fmla="*/ 240216 w 598324"/>
                    <a:gd name="connsiteY54" fmla="*/ 158405 h 605028"/>
                    <a:gd name="connsiteX55" fmla="*/ 240216 w 598324"/>
                    <a:gd name="connsiteY55" fmla="*/ 0 h 605028"/>
                    <a:gd name="connsiteX56" fmla="*/ 280958 w 598324"/>
                    <a:gd name="connsiteY56" fmla="*/ 40683 h 605028"/>
                    <a:gd name="connsiteX57" fmla="*/ 280958 w 598324"/>
                    <a:gd name="connsiteY57" fmla="*/ 65442 h 605028"/>
                    <a:gd name="connsiteX58" fmla="*/ 334790 w 598324"/>
                    <a:gd name="connsiteY58" fmla="*/ 87808 h 605028"/>
                    <a:gd name="connsiteX59" fmla="*/ 352396 w 598324"/>
                    <a:gd name="connsiteY59" fmla="*/ 70228 h 605028"/>
                    <a:gd name="connsiteX60" fmla="*/ 410007 w 598324"/>
                    <a:gd name="connsiteY60" fmla="*/ 70228 h 605028"/>
                    <a:gd name="connsiteX61" fmla="*/ 410007 w 598324"/>
                    <a:gd name="connsiteY61" fmla="*/ 127755 h 605028"/>
                    <a:gd name="connsiteX62" fmla="*/ 392401 w 598324"/>
                    <a:gd name="connsiteY62" fmla="*/ 145335 h 605028"/>
                    <a:gd name="connsiteX63" fmla="*/ 414801 w 598324"/>
                    <a:gd name="connsiteY63" fmla="*/ 199088 h 605028"/>
                    <a:gd name="connsiteX64" fmla="*/ 439596 w 598324"/>
                    <a:gd name="connsiteY64" fmla="*/ 199088 h 605028"/>
                    <a:gd name="connsiteX65" fmla="*/ 480339 w 598324"/>
                    <a:gd name="connsiteY65" fmla="*/ 239770 h 605028"/>
                    <a:gd name="connsiteX66" fmla="*/ 463931 w 598324"/>
                    <a:gd name="connsiteY66" fmla="*/ 272169 h 605028"/>
                    <a:gd name="connsiteX67" fmla="*/ 446510 w 598324"/>
                    <a:gd name="connsiteY67" fmla="*/ 269224 h 605028"/>
                    <a:gd name="connsiteX68" fmla="*/ 393323 w 598324"/>
                    <a:gd name="connsiteY68" fmla="*/ 313404 h 605028"/>
                    <a:gd name="connsiteX69" fmla="*/ 385027 w 598324"/>
                    <a:gd name="connsiteY69" fmla="*/ 316810 h 605028"/>
                    <a:gd name="connsiteX70" fmla="*/ 354332 w 598324"/>
                    <a:gd name="connsiteY70" fmla="*/ 307330 h 605028"/>
                    <a:gd name="connsiteX71" fmla="*/ 315986 w 598324"/>
                    <a:gd name="connsiteY71" fmla="*/ 323253 h 605028"/>
                    <a:gd name="connsiteX72" fmla="*/ 300223 w 598324"/>
                    <a:gd name="connsiteY72" fmla="*/ 361359 h 605028"/>
                    <a:gd name="connsiteX73" fmla="*/ 309718 w 598324"/>
                    <a:gd name="connsiteY73" fmla="*/ 392009 h 605028"/>
                    <a:gd name="connsiteX74" fmla="*/ 306307 w 598324"/>
                    <a:gd name="connsiteY74" fmla="*/ 400293 h 605028"/>
                    <a:gd name="connsiteX75" fmla="*/ 262062 w 598324"/>
                    <a:gd name="connsiteY75" fmla="*/ 453401 h 605028"/>
                    <a:gd name="connsiteX76" fmla="*/ 265011 w 598324"/>
                    <a:gd name="connsiteY76" fmla="*/ 470981 h 605028"/>
                    <a:gd name="connsiteX77" fmla="*/ 240216 w 598324"/>
                    <a:gd name="connsiteY77" fmla="*/ 479633 h 605028"/>
                    <a:gd name="connsiteX78" fmla="*/ 199473 w 598324"/>
                    <a:gd name="connsiteY78" fmla="*/ 438950 h 605028"/>
                    <a:gd name="connsiteX79" fmla="*/ 199473 w 598324"/>
                    <a:gd name="connsiteY79" fmla="*/ 414099 h 605028"/>
                    <a:gd name="connsiteX80" fmla="*/ 145549 w 598324"/>
                    <a:gd name="connsiteY80" fmla="*/ 391825 h 605028"/>
                    <a:gd name="connsiteX81" fmla="*/ 128035 w 598324"/>
                    <a:gd name="connsiteY81" fmla="*/ 409313 h 605028"/>
                    <a:gd name="connsiteX82" fmla="*/ 99183 w 598324"/>
                    <a:gd name="connsiteY82" fmla="*/ 421278 h 605028"/>
                    <a:gd name="connsiteX83" fmla="*/ 70424 w 598324"/>
                    <a:gd name="connsiteY83" fmla="*/ 409313 h 605028"/>
                    <a:gd name="connsiteX84" fmla="*/ 70424 w 598324"/>
                    <a:gd name="connsiteY84" fmla="*/ 351786 h 605028"/>
                    <a:gd name="connsiteX85" fmla="*/ 87938 w 598324"/>
                    <a:gd name="connsiteY85" fmla="*/ 334298 h 605028"/>
                    <a:gd name="connsiteX86" fmla="*/ 65631 w 598324"/>
                    <a:gd name="connsiteY86" fmla="*/ 280453 h 605028"/>
                    <a:gd name="connsiteX87" fmla="*/ 40743 w 598324"/>
                    <a:gd name="connsiteY87" fmla="*/ 280453 h 605028"/>
                    <a:gd name="connsiteX88" fmla="*/ 0 w 598324"/>
                    <a:gd name="connsiteY88" fmla="*/ 239770 h 605028"/>
                    <a:gd name="connsiteX89" fmla="*/ 40743 w 598324"/>
                    <a:gd name="connsiteY89" fmla="*/ 199088 h 605028"/>
                    <a:gd name="connsiteX90" fmla="*/ 65631 w 598324"/>
                    <a:gd name="connsiteY90" fmla="*/ 199088 h 605028"/>
                    <a:gd name="connsiteX91" fmla="*/ 87938 w 598324"/>
                    <a:gd name="connsiteY91" fmla="*/ 145335 h 605028"/>
                    <a:gd name="connsiteX92" fmla="*/ 70424 w 598324"/>
                    <a:gd name="connsiteY92" fmla="*/ 127755 h 605028"/>
                    <a:gd name="connsiteX93" fmla="*/ 70424 w 598324"/>
                    <a:gd name="connsiteY93" fmla="*/ 70228 h 605028"/>
                    <a:gd name="connsiteX94" fmla="*/ 128035 w 598324"/>
                    <a:gd name="connsiteY94" fmla="*/ 70228 h 605028"/>
                    <a:gd name="connsiteX95" fmla="*/ 145549 w 598324"/>
                    <a:gd name="connsiteY95" fmla="*/ 87808 h 605028"/>
                    <a:gd name="connsiteX96" fmla="*/ 199473 w 598324"/>
                    <a:gd name="connsiteY96" fmla="*/ 65442 h 605028"/>
                    <a:gd name="connsiteX97" fmla="*/ 199473 w 598324"/>
                    <a:gd name="connsiteY97" fmla="*/ 40683 h 605028"/>
                    <a:gd name="connsiteX98" fmla="*/ 240216 w 598324"/>
                    <a:gd name="connsiteY98" fmla="*/ 0 h 60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8324" h="605028">
                      <a:moveTo>
                        <a:pt x="446492" y="409357"/>
                      </a:moveTo>
                      <a:cubicBezTo>
                        <a:pt x="422062" y="409357"/>
                        <a:pt x="402334" y="429145"/>
                        <a:pt x="402334" y="453535"/>
                      </a:cubicBezTo>
                      <a:cubicBezTo>
                        <a:pt x="402334" y="477832"/>
                        <a:pt x="422062" y="497620"/>
                        <a:pt x="446492" y="497620"/>
                      </a:cubicBezTo>
                      <a:cubicBezTo>
                        <a:pt x="470922" y="497620"/>
                        <a:pt x="490650" y="477832"/>
                        <a:pt x="490650" y="453535"/>
                      </a:cubicBezTo>
                      <a:cubicBezTo>
                        <a:pt x="490650" y="429145"/>
                        <a:pt x="470922" y="409357"/>
                        <a:pt x="446492" y="409357"/>
                      </a:cubicBezTo>
                      <a:close/>
                      <a:moveTo>
                        <a:pt x="446492" y="301949"/>
                      </a:moveTo>
                      <a:cubicBezTo>
                        <a:pt x="458292" y="301949"/>
                        <a:pt x="467879" y="311521"/>
                        <a:pt x="467879" y="323302"/>
                      </a:cubicBezTo>
                      <a:lnTo>
                        <a:pt x="467879" y="338396"/>
                      </a:lnTo>
                      <a:cubicBezTo>
                        <a:pt x="484381" y="341433"/>
                        <a:pt x="499684" y="347876"/>
                        <a:pt x="512867" y="356987"/>
                      </a:cubicBezTo>
                      <a:lnTo>
                        <a:pt x="523560" y="346311"/>
                      </a:lnTo>
                      <a:cubicBezTo>
                        <a:pt x="527709" y="342169"/>
                        <a:pt x="533240" y="340053"/>
                        <a:pt x="538679" y="340053"/>
                      </a:cubicBezTo>
                      <a:cubicBezTo>
                        <a:pt x="544210" y="340053"/>
                        <a:pt x="549649" y="342169"/>
                        <a:pt x="553798" y="346311"/>
                      </a:cubicBezTo>
                      <a:cubicBezTo>
                        <a:pt x="562187" y="354686"/>
                        <a:pt x="562187" y="368216"/>
                        <a:pt x="553798" y="376591"/>
                      </a:cubicBezTo>
                      <a:lnTo>
                        <a:pt x="543196" y="387176"/>
                      </a:lnTo>
                      <a:cubicBezTo>
                        <a:pt x="552323" y="400429"/>
                        <a:pt x="558776" y="415707"/>
                        <a:pt x="561726" y="432090"/>
                      </a:cubicBezTo>
                      <a:lnTo>
                        <a:pt x="576844" y="432090"/>
                      </a:lnTo>
                      <a:cubicBezTo>
                        <a:pt x="588737" y="432090"/>
                        <a:pt x="598324" y="441662"/>
                        <a:pt x="598324" y="453535"/>
                      </a:cubicBezTo>
                      <a:cubicBezTo>
                        <a:pt x="598324" y="465315"/>
                        <a:pt x="588737" y="474887"/>
                        <a:pt x="576844" y="474887"/>
                      </a:cubicBezTo>
                      <a:lnTo>
                        <a:pt x="561726" y="474887"/>
                      </a:lnTo>
                      <a:cubicBezTo>
                        <a:pt x="558776" y="491270"/>
                        <a:pt x="552323" y="506548"/>
                        <a:pt x="543196" y="519801"/>
                      </a:cubicBezTo>
                      <a:lnTo>
                        <a:pt x="553798" y="530386"/>
                      </a:lnTo>
                      <a:cubicBezTo>
                        <a:pt x="562187" y="538761"/>
                        <a:pt x="562187" y="552291"/>
                        <a:pt x="553798" y="560666"/>
                      </a:cubicBezTo>
                      <a:cubicBezTo>
                        <a:pt x="549649" y="564808"/>
                        <a:pt x="544210" y="566925"/>
                        <a:pt x="538679" y="566925"/>
                      </a:cubicBezTo>
                      <a:cubicBezTo>
                        <a:pt x="533240" y="566925"/>
                        <a:pt x="527709" y="564808"/>
                        <a:pt x="523560" y="560666"/>
                      </a:cubicBezTo>
                      <a:lnTo>
                        <a:pt x="512867" y="549990"/>
                      </a:lnTo>
                      <a:cubicBezTo>
                        <a:pt x="499592" y="559101"/>
                        <a:pt x="484381" y="565544"/>
                        <a:pt x="467879" y="568581"/>
                      </a:cubicBezTo>
                      <a:lnTo>
                        <a:pt x="467879" y="583675"/>
                      </a:lnTo>
                      <a:cubicBezTo>
                        <a:pt x="467879" y="595456"/>
                        <a:pt x="458292" y="605028"/>
                        <a:pt x="446492" y="605028"/>
                      </a:cubicBezTo>
                      <a:cubicBezTo>
                        <a:pt x="434692" y="605028"/>
                        <a:pt x="425105" y="595456"/>
                        <a:pt x="425105" y="583675"/>
                      </a:cubicBezTo>
                      <a:lnTo>
                        <a:pt x="425105" y="568581"/>
                      </a:lnTo>
                      <a:cubicBezTo>
                        <a:pt x="408603" y="565544"/>
                        <a:pt x="393392" y="559101"/>
                        <a:pt x="380117" y="549990"/>
                      </a:cubicBezTo>
                      <a:lnTo>
                        <a:pt x="369424" y="560666"/>
                      </a:lnTo>
                      <a:cubicBezTo>
                        <a:pt x="365275" y="564808"/>
                        <a:pt x="359836" y="566925"/>
                        <a:pt x="354305" y="566925"/>
                      </a:cubicBezTo>
                      <a:cubicBezTo>
                        <a:pt x="348866" y="566925"/>
                        <a:pt x="343335" y="564808"/>
                        <a:pt x="339186" y="560666"/>
                      </a:cubicBezTo>
                      <a:cubicBezTo>
                        <a:pt x="330797" y="552291"/>
                        <a:pt x="330797" y="538761"/>
                        <a:pt x="339186" y="530386"/>
                      </a:cubicBezTo>
                      <a:lnTo>
                        <a:pt x="349880" y="519801"/>
                      </a:lnTo>
                      <a:cubicBezTo>
                        <a:pt x="340661" y="506548"/>
                        <a:pt x="334300" y="491270"/>
                        <a:pt x="331258" y="474887"/>
                      </a:cubicBezTo>
                      <a:lnTo>
                        <a:pt x="316139" y="474887"/>
                      </a:lnTo>
                      <a:cubicBezTo>
                        <a:pt x="304340" y="474887"/>
                        <a:pt x="294752" y="465315"/>
                        <a:pt x="294752" y="453535"/>
                      </a:cubicBezTo>
                      <a:cubicBezTo>
                        <a:pt x="294752" y="441662"/>
                        <a:pt x="304340" y="432090"/>
                        <a:pt x="316139" y="432090"/>
                      </a:cubicBezTo>
                      <a:lnTo>
                        <a:pt x="331258" y="432090"/>
                      </a:lnTo>
                      <a:cubicBezTo>
                        <a:pt x="334300" y="415707"/>
                        <a:pt x="340661" y="400429"/>
                        <a:pt x="349788" y="387176"/>
                      </a:cubicBezTo>
                      <a:lnTo>
                        <a:pt x="339186" y="376591"/>
                      </a:lnTo>
                      <a:cubicBezTo>
                        <a:pt x="330797" y="368216"/>
                        <a:pt x="330797" y="354686"/>
                        <a:pt x="339186" y="346403"/>
                      </a:cubicBezTo>
                      <a:cubicBezTo>
                        <a:pt x="343335" y="342169"/>
                        <a:pt x="348866" y="340053"/>
                        <a:pt x="354305" y="340053"/>
                      </a:cubicBezTo>
                      <a:cubicBezTo>
                        <a:pt x="359836" y="340053"/>
                        <a:pt x="365275" y="342169"/>
                        <a:pt x="369424" y="346403"/>
                      </a:cubicBezTo>
                      <a:lnTo>
                        <a:pt x="380117" y="356987"/>
                      </a:lnTo>
                      <a:cubicBezTo>
                        <a:pt x="393392" y="347876"/>
                        <a:pt x="408603" y="341433"/>
                        <a:pt x="425105" y="338396"/>
                      </a:cubicBezTo>
                      <a:lnTo>
                        <a:pt x="425105" y="323302"/>
                      </a:lnTo>
                      <a:cubicBezTo>
                        <a:pt x="425105" y="311521"/>
                        <a:pt x="434692" y="301949"/>
                        <a:pt x="446492" y="301949"/>
                      </a:cubicBezTo>
                      <a:close/>
                      <a:moveTo>
                        <a:pt x="240216" y="158405"/>
                      </a:moveTo>
                      <a:cubicBezTo>
                        <a:pt x="195141" y="158405"/>
                        <a:pt x="158638" y="194854"/>
                        <a:pt x="158638" y="239770"/>
                      </a:cubicBezTo>
                      <a:cubicBezTo>
                        <a:pt x="158638" y="284779"/>
                        <a:pt x="195141" y="321228"/>
                        <a:pt x="240216" y="321228"/>
                      </a:cubicBezTo>
                      <a:cubicBezTo>
                        <a:pt x="285198" y="321228"/>
                        <a:pt x="321701" y="284779"/>
                        <a:pt x="321701" y="239770"/>
                      </a:cubicBezTo>
                      <a:cubicBezTo>
                        <a:pt x="321701" y="194854"/>
                        <a:pt x="285198" y="158405"/>
                        <a:pt x="240216" y="158405"/>
                      </a:cubicBezTo>
                      <a:close/>
                      <a:moveTo>
                        <a:pt x="240216" y="0"/>
                      </a:moveTo>
                      <a:cubicBezTo>
                        <a:pt x="262707" y="0"/>
                        <a:pt x="280958" y="18224"/>
                        <a:pt x="280958" y="40683"/>
                      </a:cubicBezTo>
                      <a:lnTo>
                        <a:pt x="280958" y="65442"/>
                      </a:lnTo>
                      <a:cubicBezTo>
                        <a:pt x="300316" y="69952"/>
                        <a:pt x="318383" y="77592"/>
                        <a:pt x="334790" y="87808"/>
                      </a:cubicBezTo>
                      <a:lnTo>
                        <a:pt x="352396" y="70228"/>
                      </a:lnTo>
                      <a:cubicBezTo>
                        <a:pt x="368251" y="54397"/>
                        <a:pt x="394061" y="54397"/>
                        <a:pt x="410007" y="70228"/>
                      </a:cubicBezTo>
                      <a:cubicBezTo>
                        <a:pt x="425954" y="86152"/>
                        <a:pt x="425954" y="111924"/>
                        <a:pt x="410007" y="127755"/>
                      </a:cubicBezTo>
                      <a:lnTo>
                        <a:pt x="392401" y="145335"/>
                      </a:lnTo>
                      <a:cubicBezTo>
                        <a:pt x="402633" y="161718"/>
                        <a:pt x="410284" y="179759"/>
                        <a:pt x="414801" y="199088"/>
                      </a:cubicBezTo>
                      <a:lnTo>
                        <a:pt x="439596" y="199088"/>
                      </a:lnTo>
                      <a:cubicBezTo>
                        <a:pt x="462088" y="199088"/>
                        <a:pt x="480339" y="217312"/>
                        <a:pt x="480339" y="239770"/>
                      </a:cubicBezTo>
                      <a:cubicBezTo>
                        <a:pt x="480339" y="253117"/>
                        <a:pt x="473887" y="264806"/>
                        <a:pt x="463931" y="272169"/>
                      </a:cubicBezTo>
                      <a:cubicBezTo>
                        <a:pt x="458493" y="270328"/>
                        <a:pt x="452594" y="269224"/>
                        <a:pt x="446510" y="269224"/>
                      </a:cubicBezTo>
                      <a:cubicBezTo>
                        <a:pt x="420055" y="269224"/>
                        <a:pt x="397932" y="288277"/>
                        <a:pt x="393323" y="313404"/>
                      </a:cubicBezTo>
                      <a:cubicBezTo>
                        <a:pt x="390466" y="314509"/>
                        <a:pt x="387700" y="315614"/>
                        <a:pt x="385027" y="316810"/>
                      </a:cubicBezTo>
                      <a:cubicBezTo>
                        <a:pt x="375994" y="310643"/>
                        <a:pt x="365485" y="307330"/>
                        <a:pt x="354332" y="307330"/>
                      </a:cubicBezTo>
                      <a:cubicBezTo>
                        <a:pt x="339860" y="307330"/>
                        <a:pt x="326218" y="312944"/>
                        <a:pt x="315986" y="323253"/>
                      </a:cubicBezTo>
                      <a:cubicBezTo>
                        <a:pt x="305846" y="333378"/>
                        <a:pt x="300223" y="346908"/>
                        <a:pt x="300223" y="361359"/>
                      </a:cubicBezTo>
                      <a:cubicBezTo>
                        <a:pt x="300223" y="372496"/>
                        <a:pt x="303542" y="383081"/>
                        <a:pt x="309718" y="392009"/>
                      </a:cubicBezTo>
                      <a:cubicBezTo>
                        <a:pt x="308427" y="394770"/>
                        <a:pt x="307321" y="397531"/>
                        <a:pt x="306307" y="400293"/>
                      </a:cubicBezTo>
                      <a:cubicBezTo>
                        <a:pt x="281142" y="404987"/>
                        <a:pt x="262062" y="426985"/>
                        <a:pt x="262062" y="453401"/>
                      </a:cubicBezTo>
                      <a:cubicBezTo>
                        <a:pt x="262062" y="459568"/>
                        <a:pt x="263168" y="465459"/>
                        <a:pt x="265011" y="470981"/>
                      </a:cubicBezTo>
                      <a:cubicBezTo>
                        <a:pt x="258098" y="476320"/>
                        <a:pt x="249618" y="479633"/>
                        <a:pt x="240216" y="479633"/>
                      </a:cubicBezTo>
                      <a:cubicBezTo>
                        <a:pt x="217724" y="479633"/>
                        <a:pt x="199473" y="461409"/>
                        <a:pt x="199473" y="438950"/>
                      </a:cubicBezTo>
                      <a:lnTo>
                        <a:pt x="199473" y="414099"/>
                      </a:lnTo>
                      <a:cubicBezTo>
                        <a:pt x="180116" y="409589"/>
                        <a:pt x="161956" y="402041"/>
                        <a:pt x="145549" y="391825"/>
                      </a:cubicBezTo>
                      <a:lnTo>
                        <a:pt x="128035" y="409313"/>
                      </a:lnTo>
                      <a:cubicBezTo>
                        <a:pt x="120016" y="417320"/>
                        <a:pt x="109599" y="421278"/>
                        <a:pt x="99183" y="421278"/>
                      </a:cubicBezTo>
                      <a:cubicBezTo>
                        <a:pt x="88767" y="421278"/>
                        <a:pt x="78351" y="417320"/>
                        <a:pt x="70424" y="409313"/>
                      </a:cubicBezTo>
                      <a:cubicBezTo>
                        <a:pt x="54477" y="393481"/>
                        <a:pt x="54477" y="367710"/>
                        <a:pt x="70424" y="351786"/>
                      </a:cubicBezTo>
                      <a:lnTo>
                        <a:pt x="87938" y="334298"/>
                      </a:lnTo>
                      <a:cubicBezTo>
                        <a:pt x="77706" y="317915"/>
                        <a:pt x="70147" y="299782"/>
                        <a:pt x="65631" y="280453"/>
                      </a:cubicBezTo>
                      <a:lnTo>
                        <a:pt x="40743" y="280453"/>
                      </a:lnTo>
                      <a:cubicBezTo>
                        <a:pt x="18251" y="280453"/>
                        <a:pt x="0" y="262229"/>
                        <a:pt x="0" y="239770"/>
                      </a:cubicBezTo>
                      <a:cubicBezTo>
                        <a:pt x="0" y="217312"/>
                        <a:pt x="18251" y="199088"/>
                        <a:pt x="40743" y="199088"/>
                      </a:cubicBezTo>
                      <a:lnTo>
                        <a:pt x="65631" y="199088"/>
                      </a:lnTo>
                      <a:cubicBezTo>
                        <a:pt x="70147" y="179759"/>
                        <a:pt x="77706" y="161718"/>
                        <a:pt x="87938" y="145335"/>
                      </a:cubicBezTo>
                      <a:lnTo>
                        <a:pt x="70424" y="127755"/>
                      </a:lnTo>
                      <a:cubicBezTo>
                        <a:pt x="54477" y="111924"/>
                        <a:pt x="54477" y="86152"/>
                        <a:pt x="70424" y="70228"/>
                      </a:cubicBezTo>
                      <a:cubicBezTo>
                        <a:pt x="86278" y="54397"/>
                        <a:pt x="112088" y="54397"/>
                        <a:pt x="128035" y="70228"/>
                      </a:cubicBezTo>
                      <a:lnTo>
                        <a:pt x="145549" y="87808"/>
                      </a:lnTo>
                      <a:cubicBezTo>
                        <a:pt x="161956" y="77592"/>
                        <a:pt x="180116" y="69952"/>
                        <a:pt x="199473" y="65442"/>
                      </a:cubicBezTo>
                      <a:lnTo>
                        <a:pt x="199473" y="40683"/>
                      </a:lnTo>
                      <a:cubicBezTo>
                        <a:pt x="199473" y="18224"/>
                        <a:pt x="217724" y="0"/>
                        <a:pt x="2402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54" name="ïSḻíḍê">
                <a:extLst>
                  <a:ext uri="{FF2B5EF4-FFF2-40B4-BE49-F238E27FC236}">
                    <a16:creationId xmlns:a16="http://schemas.microsoft.com/office/drawing/2014/main" id="{63B99C3D-F802-403C-8BEA-55C8FF1ED116}"/>
                  </a:ext>
                </a:extLst>
              </p:cNvPr>
              <p:cNvSpPr/>
              <p:nvPr/>
            </p:nvSpPr>
            <p:spPr bwMode="auto">
              <a:xfrm>
                <a:off x="3457451" y="4980283"/>
                <a:ext cx="2503273" cy="101371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55" name="ïš1ïḑê">
                <a:extLst>
                  <a:ext uri="{FF2B5EF4-FFF2-40B4-BE49-F238E27FC236}">
                    <a16:creationId xmlns:a16="http://schemas.microsoft.com/office/drawing/2014/main" id="{2B9BFE36-46B3-436A-A238-BA19D0A37E07}"/>
                  </a:ext>
                </a:extLst>
              </p:cNvPr>
              <p:cNvSpPr/>
              <p:nvPr/>
            </p:nvSpPr>
            <p:spPr>
              <a:xfrm>
                <a:off x="3751321" y="3244280"/>
                <a:ext cx="1915533" cy="397250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/>
                <a:r>
                  <a:rPr lang="zh-CN" altLang="en-US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56" name="î$1îḋè">
                <a:extLst>
                  <a:ext uri="{FF2B5EF4-FFF2-40B4-BE49-F238E27FC236}">
                    <a16:creationId xmlns:a16="http://schemas.microsoft.com/office/drawing/2014/main" id="{14F360FE-B659-4AC7-ADF5-7B7C4627E0FA}"/>
                  </a:ext>
                </a:extLst>
              </p:cNvPr>
              <p:cNvGrpSpPr/>
              <p:nvPr/>
            </p:nvGrpSpPr>
            <p:grpSpPr>
              <a:xfrm>
                <a:off x="4301765" y="3933439"/>
                <a:ext cx="814644" cy="814644"/>
                <a:chOff x="3084858" y="2740847"/>
                <a:chExt cx="814644" cy="814644"/>
              </a:xfrm>
            </p:grpSpPr>
            <p:sp>
              <p:nvSpPr>
                <p:cNvPr id="67" name="íṣlïďe">
                  <a:extLst>
                    <a:ext uri="{FF2B5EF4-FFF2-40B4-BE49-F238E27FC236}">
                      <a16:creationId xmlns:a16="http://schemas.microsoft.com/office/drawing/2014/main" id="{96E00C2F-F309-4882-B651-67EE6FAF5521}"/>
                    </a:ext>
                  </a:extLst>
                </p:cNvPr>
                <p:cNvSpPr/>
                <p:nvPr/>
              </p:nvSpPr>
              <p:spPr>
                <a:xfrm>
                  <a:off x="3084858" y="2740847"/>
                  <a:ext cx="814644" cy="814644"/>
                </a:xfrm>
                <a:prstGeom prst="ellipse">
                  <a:avLst/>
                </a:prstGeom>
                <a:solidFill>
                  <a:schemeClr val="accent3"/>
                </a:solidFill>
                <a:ln w="571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8" name="îŝ1ïḋé">
                  <a:extLst>
                    <a:ext uri="{FF2B5EF4-FFF2-40B4-BE49-F238E27FC236}">
                      <a16:creationId xmlns:a16="http://schemas.microsoft.com/office/drawing/2014/main" id="{2C692D09-33C4-4AE8-99D1-218144D40D4C}"/>
                    </a:ext>
                  </a:extLst>
                </p:cNvPr>
                <p:cNvSpPr/>
                <p:nvPr/>
              </p:nvSpPr>
              <p:spPr bwMode="auto">
                <a:xfrm>
                  <a:off x="3318087" y="2973047"/>
                  <a:ext cx="348184" cy="352086"/>
                </a:xfrm>
                <a:custGeom>
                  <a:avLst/>
                  <a:gdLst>
                    <a:gd name="connsiteX0" fmla="*/ 446492 w 598324"/>
                    <a:gd name="connsiteY0" fmla="*/ 409357 h 605028"/>
                    <a:gd name="connsiteX1" fmla="*/ 402334 w 598324"/>
                    <a:gd name="connsiteY1" fmla="*/ 453535 h 605028"/>
                    <a:gd name="connsiteX2" fmla="*/ 446492 w 598324"/>
                    <a:gd name="connsiteY2" fmla="*/ 497620 h 605028"/>
                    <a:gd name="connsiteX3" fmla="*/ 490650 w 598324"/>
                    <a:gd name="connsiteY3" fmla="*/ 453535 h 605028"/>
                    <a:gd name="connsiteX4" fmla="*/ 446492 w 598324"/>
                    <a:gd name="connsiteY4" fmla="*/ 409357 h 605028"/>
                    <a:gd name="connsiteX5" fmla="*/ 446492 w 598324"/>
                    <a:gd name="connsiteY5" fmla="*/ 301949 h 605028"/>
                    <a:gd name="connsiteX6" fmla="*/ 467879 w 598324"/>
                    <a:gd name="connsiteY6" fmla="*/ 323302 h 605028"/>
                    <a:gd name="connsiteX7" fmla="*/ 467879 w 598324"/>
                    <a:gd name="connsiteY7" fmla="*/ 338396 h 605028"/>
                    <a:gd name="connsiteX8" fmla="*/ 512867 w 598324"/>
                    <a:gd name="connsiteY8" fmla="*/ 356987 h 605028"/>
                    <a:gd name="connsiteX9" fmla="*/ 523560 w 598324"/>
                    <a:gd name="connsiteY9" fmla="*/ 346311 h 605028"/>
                    <a:gd name="connsiteX10" fmla="*/ 538679 w 598324"/>
                    <a:gd name="connsiteY10" fmla="*/ 340053 h 605028"/>
                    <a:gd name="connsiteX11" fmla="*/ 553798 w 598324"/>
                    <a:gd name="connsiteY11" fmla="*/ 346311 h 605028"/>
                    <a:gd name="connsiteX12" fmla="*/ 553798 w 598324"/>
                    <a:gd name="connsiteY12" fmla="*/ 376591 h 605028"/>
                    <a:gd name="connsiteX13" fmla="*/ 543196 w 598324"/>
                    <a:gd name="connsiteY13" fmla="*/ 387176 h 605028"/>
                    <a:gd name="connsiteX14" fmla="*/ 561726 w 598324"/>
                    <a:gd name="connsiteY14" fmla="*/ 432090 h 605028"/>
                    <a:gd name="connsiteX15" fmla="*/ 576844 w 598324"/>
                    <a:gd name="connsiteY15" fmla="*/ 432090 h 605028"/>
                    <a:gd name="connsiteX16" fmla="*/ 598324 w 598324"/>
                    <a:gd name="connsiteY16" fmla="*/ 453535 h 605028"/>
                    <a:gd name="connsiteX17" fmla="*/ 576844 w 598324"/>
                    <a:gd name="connsiteY17" fmla="*/ 474887 h 605028"/>
                    <a:gd name="connsiteX18" fmla="*/ 561726 w 598324"/>
                    <a:gd name="connsiteY18" fmla="*/ 474887 h 605028"/>
                    <a:gd name="connsiteX19" fmla="*/ 543196 w 598324"/>
                    <a:gd name="connsiteY19" fmla="*/ 519801 h 605028"/>
                    <a:gd name="connsiteX20" fmla="*/ 553798 w 598324"/>
                    <a:gd name="connsiteY20" fmla="*/ 530386 h 605028"/>
                    <a:gd name="connsiteX21" fmla="*/ 553798 w 598324"/>
                    <a:gd name="connsiteY21" fmla="*/ 560666 h 605028"/>
                    <a:gd name="connsiteX22" fmla="*/ 538679 w 598324"/>
                    <a:gd name="connsiteY22" fmla="*/ 566925 h 605028"/>
                    <a:gd name="connsiteX23" fmla="*/ 523560 w 598324"/>
                    <a:gd name="connsiteY23" fmla="*/ 560666 h 605028"/>
                    <a:gd name="connsiteX24" fmla="*/ 512867 w 598324"/>
                    <a:gd name="connsiteY24" fmla="*/ 549990 h 605028"/>
                    <a:gd name="connsiteX25" fmla="*/ 467879 w 598324"/>
                    <a:gd name="connsiteY25" fmla="*/ 568581 h 605028"/>
                    <a:gd name="connsiteX26" fmla="*/ 467879 w 598324"/>
                    <a:gd name="connsiteY26" fmla="*/ 583675 h 605028"/>
                    <a:gd name="connsiteX27" fmla="*/ 446492 w 598324"/>
                    <a:gd name="connsiteY27" fmla="*/ 605028 h 605028"/>
                    <a:gd name="connsiteX28" fmla="*/ 425105 w 598324"/>
                    <a:gd name="connsiteY28" fmla="*/ 583675 h 605028"/>
                    <a:gd name="connsiteX29" fmla="*/ 425105 w 598324"/>
                    <a:gd name="connsiteY29" fmla="*/ 568581 h 605028"/>
                    <a:gd name="connsiteX30" fmla="*/ 380117 w 598324"/>
                    <a:gd name="connsiteY30" fmla="*/ 549990 h 605028"/>
                    <a:gd name="connsiteX31" fmla="*/ 369424 w 598324"/>
                    <a:gd name="connsiteY31" fmla="*/ 560666 h 605028"/>
                    <a:gd name="connsiteX32" fmla="*/ 354305 w 598324"/>
                    <a:gd name="connsiteY32" fmla="*/ 566925 h 605028"/>
                    <a:gd name="connsiteX33" fmla="*/ 339186 w 598324"/>
                    <a:gd name="connsiteY33" fmla="*/ 560666 h 605028"/>
                    <a:gd name="connsiteX34" fmla="*/ 339186 w 598324"/>
                    <a:gd name="connsiteY34" fmla="*/ 530386 h 605028"/>
                    <a:gd name="connsiteX35" fmla="*/ 349880 w 598324"/>
                    <a:gd name="connsiteY35" fmla="*/ 519801 h 605028"/>
                    <a:gd name="connsiteX36" fmla="*/ 331258 w 598324"/>
                    <a:gd name="connsiteY36" fmla="*/ 474887 h 605028"/>
                    <a:gd name="connsiteX37" fmla="*/ 316139 w 598324"/>
                    <a:gd name="connsiteY37" fmla="*/ 474887 h 605028"/>
                    <a:gd name="connsiteX38" fmla="*/ 294752 w 598324"/>
                    <a:gd name="connsiteY38" fmla="*/ 453535 h 605028"/>
                    <a:gd name="connsiteX39" fmla="*/ 316139 w 598324"/>
                    <a:gd name="connsiteY39" fmla="*/ 432090 h 605028"/>
                    <a:gd name="connsiteX40" fmla="*/ 331258 w 598324"/>
                    <a:gd name="connsiteY40" fmla="*/ 432090 h 605028"/>
                    <a:gd name="connsiteX41" fmla="*/ 349788 w 598324"/>
                    <a:gd name="connsiteY41" fmla="*/ 387176 h 605028"/>
                    <a:gd name="connsiteX42" fmla="*/ 339186 w 598324"/>
                    <a:gd name="connsiteY42" fmla="*/ 376591 h 605028"/>
                    <a:gd name="connsiteX43" fmla="*/ 339186 w 598324"/>
                    <a:gd name="connsiteY43" fmla="*/ 346403 h 605028"/>
                    <a:gd name="connsiteX44" fmla="*/ 354305 w 598324"/>
                    <a:gd name="connsiteY44" fmla="*/ 340053 h 605028"/>
                    <a:gd name="connsiteX45" fmla="*/ 369424 w 598324"/>
                    <a:gd name="connsiteY45" fmla="*/ 346403 h 605028"/>
                    <a:gd name="connsiteX46" fmla="*/ 380117 w 598324"/>
                    <a:gd name="connsiteY46" fmla="*/ 356987 h 605028"/>
                    <a:gd name="connsiteX47" fmla="*/ 425105 w 598324"/>
                    <a:gd name="connsiteY47" fmla="*/ 338396 h 605028"/>
                    <a:gd name="connsiteX48" fmla="*/ 425105 w 598324"/>
                    <a:gd name="connsiteY48" fmla="*/ 323302 h 605028"/>
                    <a:gd name="connsiteX49" fmla="*/ 446492 w 598324"/>
                    <a:gd name="connsiteY49" fmla="*/ 301949 h 605028"/>
                    <a:gd name="connsiteX50" fmla="*/ 240216 w 598324"/>
                    <a:gd name="connsiteY50" fmla="*/ 158405 h 605028"/>
                    <a:gd name="connsiteX51" fmla="*/ 158638 w 598324"/>
                    <a:gd name="connsiteY51" fmla="*/ 239770 h 605028"/>
                    <a:gd name="connsiteX52" fmla="*/ 240216 w 598324"/>
                    <a:gd name="connsiteY52" fmla="*/ 321228 h 605028"/>
                    <a:gd name="connsiteX53" fmla="*/ 321701 w 598324"/>
                    <a:gd name="connsiteY53" fmla="*/ 239770 h 605028"/>
                    <a:gd name="connsiteX54" fmla="*/ 240216 w 598324"/>
                    <a:gd name="connsiteY54" fmla="*/ 158405 h 605028"/>
                    <a:gd name="connsiteX55" fmla="*/ 240216 w 598324"/>
                    <a:gd name="connsiteY55" fmla="*/ 0 h 605028"/>
                    <a:gd name="connsiteX56" fmla="*/ 280958 w 598324"/>
                    <a:gd name="connsiteY56" fmla="*/ 40683 h 605028"/>
                    <a:gd name="connsiteX57" fmla="*/ 280958 w 598324"/>
                    <a:gd name="connsiteY57" fmla="*/ 65442 h 605028"/>
                    <a:gd name="connsiteX58" fmla="*/ 334790 w 598324"/>
                    <a:gd name="connsiteY58" fmla="*/ 87808 h 605028"/>
                    <a:gd name="connsiteX59" fmla="*/ 352396 w 598324"/>
                    <a:gd name="connsiteY59" fmla="*/ 70228 h 605028"/>
                    <a:gd name="connsiteX60" fmla="*/ 410007 w 598324"/>
                    <a:gd name="connsiteY60" fmla="*/ 70228 h 605028"/>
                    <a:gd name="connsiteX61" fmla="*/ 410007 w 598324"/>
                    <a:gd name="connsiteY61" fmla="*/ 127755 h 605028"/>
                    <a:gd name="connsiteX62" fmla="*/ 392401 w 598324"/>
                    <a:gd name="connsiteY62" fmla="*/ 145335 h 605028"/>
                    <a:gd name="connsiteX63" fmla="*/ 414801 w 598324"/>
                    <a:gd name="connsiteY63" fmla="*/ 199088 h 605028"/>
                    <a:gd name="connsiteX64" fmla="*/ 439596 w 598324"/>
                    <a:gd name="connsiteY64" fmla="*/ 199088 h 605028"/>
                    <a:gd name="connsiteX65" fmla="*/ 480339 w 598324"/>
                    <a:gd name="connsiteY65" fmla="*/ 239770 h 605028"/>
                    <a:gd name="connsiteX66" fmla="*/ 463931 w 598324"/>
                    <a:gd name="connsiteY66" fmla="*/ 272169 h 605028"/>
                    <a:gd name="connsiteX67" fmla="*/ 446510 w 598324"/>
                    <a:gd name="connsiteY67" fmla="*/ 269224 h 605028"/>
                    <a:gd name="connsiteX68" fmla="*/ 393323 w 598324"/>
                    <a:gd name="connsiteY68" fmla="*/ 313404 h 605028"/>
                    <a:gd name="connsiteX69" fmla="*/ 385027 w 598324"/>
                    <a:gd name="connsiteY69" fmla="*/ 316810 h 605028"/>
                    <a:gd name="connsiteX70" fmla="*/ 354332 w 598324"/>
                    <a:gd name="connsiteY70" fmla="*/ 307330 h 605028"/>
                    <a:gd name="connsiteX71" fmla="*/ 315986 w 598324"/>
                    <a:gd name="connsiteY71" fmla="*/ 323253 h 605028"/>
                    <a:gd name="connsiteX72" fmla="*/ 300223 w 598324"/>
                    <a:gd name="connsiteY72" fmla="*/ 361359 h 605028"/>
                    <a:gd name="connsiteX73" fmla="*/ 309718 w 598324"/>
                    <a:gd name="connsiteY73" fmla="*/ 392009 h 605028"/>
                    <a:gd name="connsiteX74" fmla="*/ 306307 w 598324"/>
                    <a:gd name="connsiteY74" fmla="*/ 400293 h 605028"/>
                    <a:gd name="connsiteX75" fmla="*/ 262062 w 598324"/>
                    <a:gd name="connsiteY75" fmla="*/ 453401 h 605028"/>
                    <a:gd name="connsiteX76" fmla="*/ 265011 w 598324"/>
                    <a:gd name="connsiteY76" fmla="*/ 470981 h 605028"/>
                    <a:gd name="connsiteX77" fmla="*/ 240216 w 598324"/>
                    <a:gd name="connsiteY77" fmla="*/ 479633 h 605028"/>
                    <a:gd name="connsiteX78" fmla="*/ 199473 w 598324"/>
                    <a:gd name="connsiteY78" fmla="*/ 438950 h 605028"/>
                    <a:gd name="connsiteX79" fmla="*/ 199473 w 598324"/>
                    <a:gd name="connsiteY79" fmla="*/ 414099 h 605028"/>
                    <a:gd name="connsiteX80" fmla="*/ 145549 w 598324"/>
                    <a:gd name="connsiteY80" fmla="*/ 391825 h 605028"/>
                    <a:gd name="connsiteX81" fmla="*/ 128035 w 598324"/>
                    <a:gd name="connsiteY81" fmla="*/ 409313 h 605028"/>
                    <a:gd name="connsiteX82" fmla="*/ 99183 w 598324"/>
                    <a:gd name="connsiteY82" fmla="*/ 421278 h 605028"/>
                    <a:gd name="connsiteX83" fmla="*/ 70424 w 598324"/>
                    <a:gd name="connsiteY83" fmla="*/ 409313 h 605028"/>
                    <a:gd name="connsiteX84" fmla="*/ 70424 w 598324"/>
                    <a:gd name="connsiteY84" fmla="*/ 351786 h 605028"/>
                    <a:gd name="connsiteX85" fmla="*/ 87938 w 598324"/>
                    <a:gd name="connsiteY85" fmla="*/ 334298 h 605028"/>
                    <a:gd name="connsiteX86" fmla="*/ 65631 w 598324"/>
                    <a:gd name="connsiteY86" fmla="*/ 280453 h 605028"/>
                    <a:gd name="connsiteX87" fmla="*/ 40743 w 598324"/>
                    <a:gd name="connsiteY87" fmla="*/ 280453 h 605028"/>
                    <a:gd name="connsiteX88" fmla="*/ 0 w 598324"/>
                    <a:gd name="connsiteY88" fmla="*/ 239770 h 605028"/>
                    <a:gd name="connsiteX89" fmla="*/ 40743 w 598324"/>
                    <a:gd name="connsiteY89" fmla="*/ 199088 h 605028"/>
                    <a:gd name="connsiteX90" fmla="*/ 65631 w 598324"/>
                    <a:gd name="connsiteY90" fmla="*/ 199088 h 605028"/>
                    <a:gd name="connsiteX91" fmla="*/ 87938 w 598324"/>
                    <a:gd name="connsiteY91" fmla="*/ 145335 h 605028"/>
                    <a:gd name="connsiteX92" fmla="*/ 70424 w 598324"/>
                    <a:gd name="connsiteY92" fmla="*/ 127755 h 605028"/>
                    <a:gd name="connsiteX93" fmla="*/ 70424 w 598324"/>
                    <a:gd name="connsiteY93" fmla="*/ 70228 h 605028"/>
                    <a:gd name="connsiteX94" fmla="*/ 128035 w 598324"/>
                    <a:gd name="connsiteY94" fmla="*/ 70228 h 605028"/>
                    <a:gd name="connsiteX95" fmla="*/ 145549 w 598324"/>
                    <a:gd name="connsiteY95" fmla="*/ 87808 h 605028"/>
                    <a:gd name="connsiteX96" fmla="*/ 199473 w 598324"/>
                    <a:gd name="connsiteY96" fmla="*/ 65442 h 605028"/>
                    <a:gd name="connsiteX97" fmla="*/ 199473 w 598324"/>
                    <a:gd name="connsiteY97" fmla="*/ 40683 h 605028"/>
                    <a:gd name="connsiteX98" fmla="*/ 240216 w 598324"/>
                    <a:gd name="connsiteY98" fmla="*/ 0 h 60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8324" h="605028">
                      <a:moveTo>
                        <a:pt x="446492" y="409357"/>
                      </a:moveTo>
                      <a:cubicBezTo>
                        <a:pt x="422062" y="409357"/>
                        <a:pt x="402334" y="429145"/>
                        <a:pt x="402334" y="453535"/>
                      </a:cubicBezTo>
                      <a:cubicBezTo>
                        <a:pt x="402334" y="477832"/>
                        <a:pt x="422062" y="497620"/>
                        <a:pt x="446492" y="497620"/>
                      </a:cubicBezTo>
                      <a:cubicBezTo>
                        <a:pt x="470922" y="497620"/>
                        <a:pt x="490650" y="477832"/>
                        <a:pt x="490650" y="453535"/>
                      </a:cubicBezTo>
                      <a:cubicBezTo>
                        <a:pt x="490650" y="429145"/>
                        <a:pt x="470922" y="409357"/>
                        <a:pt x="446492" y="409357"/>
                      </a:cubicBezTo>
                      <a:close/>
                      <a:moveTo>
                        <a:pt x="446492" y="301949"/>
                      </a:moveTo>
                      <a:cubicBezTo>
                        <a:pt x="458292" y="301949"/>
                        <a:pt x="467879" y="311521"/>
                        <a:pt x="467879" y="323302"/>
                      </a:cubicBezTo>
                      <a:lnTo>
                        <a:pt x="467879" y="338396"/>
                      </a:lnTo>
                      <a:cubicBezTo>
                        <a:pt x="484381" y="341433"/>
                        <a:pt x="499684" y="347876"/>
                        <a:pt x="512867" y="356987"/>
                      </a:cubicBezTo>
                      <a:lnTo>
                        <a:pt x="523560" y="346311"/>
                      </a:lnTo>
                      <a:cubicBezTo>
                        <a:pt x="527709" y="342169"/>
                        <a:pt x="533240" y="340053"/>
                        <a:pt x="538679" y="340053"/>
                      </a:cubicBezTo>
                      <a:cubicBezTo>
                        <a:pt x="544210" y="340053"/>
                        <a:pt x="549649" y="342169"/>
                        <a:pt x="553798" y="346311"/>
                      </a:cubicBezTo>
                      <a:cubicBezTo>
                        <a:pt x="562187" y="354686"/>
                        <a:pt x="562187" y="368216"/>
                        <a:pt x="553798" y="376591"/>
                      </a:cubicBezTo>
                      <a:lnTo>
                        <a:pt x="543196" y="387176"/>
                      </a:lnTo>
                      <a:cubicBezTo>
                        <a:pt x="552323" y="400429"/>
                        <a:pt x="558776" y="415707"/>
                        <a:pt x="561726" y="432090"/>
                      </a:cubicBezTo>
                      <a:lnTo>
                        <a:pt x="576844" y="432090"/>
                      </a:lnTo>
                      <a:cubicBezTo>
                        <a:pt x="588737" y="432090"/>
                        <a:pt x="598324" y="441662"/>
                        <a:pt x="598324" y="453535"/>
                      </a:cubicBezTo>
                      <a:cubicBezTo>
                        <a:pt x="598324" y="465315"/>
                        <a:pt x="588737" y="474887"/>
                        <a:pt x="576844" y="474887"/>
                      </a:cubicBezTo>
                      <a:lnTo>
                        <a:pt x="561726" y="474887"/>
                      </a:lnTo>
                      <a:cubicBezTo>
                        <a:pt x="558776" y="491270"/>
                        <a:pt x="552323" y="506548"/>
                        <a:pt x="543196" y="519801"/>
                      </a:cubicBezTo>
                      <a:lnTo>
                        <a:pt x="553798" y="530386"/>
                      </a:lnTo>
                      <a:cubicBezTo>
                        <a:pt x="562187" y="538761"/>
                        <a:pt x="562187" y="552291"/>
                        <a:pt x="553798" y="560666"/>
                      </a:cubicBezTo>
                      <a:cubicBezTo>
                        <a:pt x="549649" y="564808"/>
                        <a:pt x="544210" y="566925"/>
                        <a:pt x="538679" y="566925"/>
                      </a:cubicBezTo>
                      <a:cubicBezTo>
                        <a:pt x="533240" y="566925"/>
                        <a:pt x="527709" y="564808"/>
                        <a:pt x="523560" y="560666"/>
                      </a:cubicBezTo>
                      <a:lnTo>
                        <a:pt x="512867" y="549990"/>
                      </a:lnTo>
                      <a:cubicBezTo>
                        <a:pt x="499592" y="559101"/>
                        <a:pt x="484381" y="565544"/>
                        <a:pt x="467879" y="568581"/>
                      </a:cubicBezTo>
                      <a:lnTo>
                        <a:pt x="467879" y="583675"/>
                      </a:lnTo>
                      <a:cubicBezTo>
                        <a:pt x="467879" y="595456"/>
                        <a:pt x="458292" y="605028"/>
                        <a:pt x="446492" y="605028"/>
                      </a:cubicBezTo>
                      <a:cubicBezTo>
                        <a:pt x="434692" y="605028"/>
                        <a:pt x="425105" y="595456"/>
                        <a:pt x="425105" y="583675"/>
                      </a:cubicBezTo>
                      <a:lnTo>
                        <a:pt x="425105" y="568581"/>
                      </a:lnTo>
                      <a:cubicBezTo>
                        <a:pt x="408603" y="565544"/>
                        <a:pt x="393392" y="559101"/>
                        <a:pt x="380117" y="549990"/>
                      </a:cubicBezTo>
                      <a:lnTo>
                        <a:pt x="369424" y="560666"/>
                      </a:lnTo>
                      <a:cubicBezTo>
                        <a:pt x="365275" y="564808"/>
                        <a:pt x="359836" y="566925"/>
                        <a:pt x="354305" y="566925"/>
                      </a:cubicBezTo>
                      <a:cubicBezTo>
                        <a:pt x="348866" y="566925"/>
                        <a:pt x="343335" y="564808"/>
                        <a:pt x="339186" y="560666"/>
                      </a:cubicBezTo>
                      <a:cubicBezTo>
                        <a:pt x="330797" y="552291"/>
                        <a:pt x="330797" y="538761"/>
                        <a:pt x="339186" y="530386"/>
                      </a:cubicBezTo>
                      <a:lnTo>
                        <a:pt x="349880" y="519801"/>
                      </a:lnTo>
                      <a:cubicBezTo>
                        <a:pt x="340661" y="506548"/>
                        <a:pt x="334300" y="491270"/>
                        <a:pt x="331258" y="474887"/>
                      </a:cubicBezTo>
                      <a:lnTo>
                        <a:pt x="316139" y="474887"/>
                      </a:lnTo>
                      <a:cubicBezTo>
                        <a:pt x="304340" y="474887"/>
                        <a:pt x="294752" y="465315"/>
                        <a:pt x="294752" y="453535"/>
                      </a:cubicBezTo>
                      <a:cubicBezTo>
                        <a:pt x="294752" y="441662"/>
                        <a:pt x="304340" y="432090"/>
                        <a:pt x="316139" y="432090"/>
                      </a:cubicBezTo>
                      <a:lnTo>
                        <a:pt x="331258" y="432090"/>
                      </a:lnTo>
                      <a:cubicBezTo>
                        <a:pt x="334300" y="415707"/>
                        <a:pt x="340661" y="400429"/>
                        <a:pt x="349788" y="387176"/>
                      </a:cubicBezTo>
                      <a:lnTo>
                        <a:pt x="339186" y="376591"/>
                      </a:lnTo>
                      <a:cubicBezTo>
                        <a:pt x="330797" y="368216"/>
                        <a:pt x="330797" y="354686"/>
                        <a:pt x="339186" y="346403"/>
                      </a:cubicBezTo>
                      <a:cubicBezTo>
                        <a:pt x="343335" y="342169"/>
                        <a:pt x="348866" y="340053"/>
                        <a:pt x="354305" y="340053"/>
                      </a:cubicBezTo>
                      <a:cubicBezTo>
                        <a:pt x="359836" y="340053"/>
                        <a:pt x="365275" y="342169"/>
                        <a:pt x="369424" y="346403"/>
                      </a:cubicBezTo>
                      <a:lnTo>
                        <a:pt x="380117" y="356987"/>
                      </a:lnTo>
                      <a:cubicBezTo>
                        <a:pt x="393392" y="347876"/>
                        <a:pt x="408603" y="341433"/>
                        <a:pt x="425105" y="338396"/>
                      </a:cubicBezTo>
                      <a:lnTo>
                        <a:pt x="425105" y="323302"/>
                      </a:lnTo>
                      <a:cubicBezTo>
                        <a:pt x="425105" y="311521"/>
                        <a:pt x="434692" y="301949"/>
                        <a:pt x="446492" y="301949"/>
                      </a:cubicBezTo>
                      <a:close/>
                      <a:moveTo>
                        <a:pt x="240216" y="158405"/>
                      </a:moveTo>
                      <a:cubicBezTo>
                        <a:pt x="195141" y="158405"/>
                        <a:pt x="158638" y="194854"/>
                        <a:pt x="158638" y="239770"/>
                      </a:cubicBezTo>
                      <a:cubicBezTo>
                        <a:pt x="158638" y="284779"/>
                        <a:pt x="195141" y="321228"/>
                        <a:pt x="240216" y="321228"/>
                      </a:cubicBezTo>
                      <a:cubicBezTo>
                        <a:pt x="285198" y="321228"/>
                        <a:pt x="321701" y="284779"/>
                        <a:pt x="321701" y="239770"/>
                      </a:cubicBezTo>
                      <a:cubicBezTo>
                        <a:pt x="321701" y="194854"/>
                        <a:pt x="285198" y="158405"/>
                        <a:pt x="240216" y="158405"/>
                      </a:cubicBezTo>
                      <a:close/>
                      <a:moveTo>
                        <a:pt x="240216" y="0"/>
                      </a:moveTo>
                      <a:cubicBezTo>
                        <a:pt x="262707" y="0"/>
                        <a:pt x="280958" y="18224"/>
                        <a:pt x="280958" y="40683"/>
                      </a:cubicBezTo>
                      <a:lnTo>
                        <a:pt x="280958" y="65442"/>
                      </a:lnTo>
                      <a:cubicBezTo>
                        <a:pt x="300316" y="69952"/>
                        <a:pt x="318383" y="77592"/>
                        <a:pt x="334790" y="87808"/>
                      </a:cubicBezTo>
                      <a:lnTo>
                        <a:pt x="352396" y="70228"/>
                      </a:lnTo>
                      <a:cubicBezTo>
                        <a:pt x="368251" y="54397"/>
                        <a:pt x="394061" y="54397"/>
                        <a:pt x="410007" y="70228"/>
                      </a:cubicBezTo>
                      <a:cubicBezTo>
                        <a:pt x="425954" y="86152"/>
                        <a:pt x="425954" y="111924"/>
                        <a:pt x="410007" y="127755"/>
                      </a:cubicBezTo>
                      <a:lnTo>
                        <a:pt x="392401" y="145335"/>
                      </a:lnTo>
                      <a:cubicBezTo>
                        <a:pt x="402633" y="161718"/>
                        <a:pt x="410284" y="179759"/>
                        <a:pt x="414801" y="199088"/>
                      </a:cubicBezTo>
                      <a:lnTo>
                        <a:pt x="439596" y="199088"/>
                      </a:lnTo>
                      <a:cubicBezTo>
                        <a:pt x="462088" y="199088"/>
                        <a:pt x="480339" y="217312"/>
                        <a:pt x="480339" y="239770"/>
                      </a:cubicBezTo>
                      <a:cubicBezTo>
                        <a:pt x="480339" y="253117"/>
                        <a:pt x="473887" y="264806"/>
                        <a:pt x="463931" y="272169"/>
                      </a:cubicBezTo>
                      <a:cubicBezTo>
                        <a:pt x="458493" y="270328"/>
                        <a:pt x="452594" y="269224"/>
                        <a:pt x="446510" y="269224"/>
                      </a:cubicBezTo>
                      <a:cubicBezTo>
                        <a:pt x="420055" y="269224"/>
                        <a:pt x="397932" y="288277"/>
                        <a:pt x="393323" y="313404"/>
                      </a:cubicBezTo>
                      <a:cubicBezTo>
                        <a:pt x="390466" y="314509"/>
                        <a:pt x="387700" y="315614"/>
                        <a:pt x="385027" y="316810"/>
                      </a:cubicBezTo>
                      <a:cubicBezTo>
                        <a:pt x="375994" y="310643"/>
                        <a:pt x="365485" y="307330"/>
                        <a:pt x="354332" y="307330"/>
                      </a:cubicBezTo>
                      <a:cubicBezTo>
                        <a:pt x="339860" y="307330"/>
                        <a:pt x="326218" y="312944"/>
                        <a:pt x="315986" y="323253"/>
                      </a:cubicBezTo>
                      <a:cubicBezTo>
                        <a:pt x="305846" y="333378"/>
                        <a:pt x="300223" y="346908"/>
                        <a:pt x="300223" y="361359"/>
                      </a:cubicBezTo>
                      <a:cubicBezTo>
                        <a:pt x="300223" y="372496"/>
                        <a:pt x="303542" y="383081"/>
                        <a:pt x="309718" y="392009"/>
                      </a:cubicBezTo>
                      <a:cubicBezTo>
                        <a:pt x="308427" y="394770"/>
                        <a:pt x="307321" y="397531"/>
                        <a:pt x="306307" y="400293"/>
                      </a:cubicBezTo>
                      <a:cubicBezTo>
                        <a:pt x="281142" y="404987"/>
                        <a:pt x="262062" y="426985"/>
                        <a:pt x="262062" y="453401"/>
                      </a:cubicBezTo>
                      <a:cubicBezTo>
                        <a:pt x="262062" y="459568"/>
                        <a:pt x="263168" y="465459"/>
                        <a:pt x="265011" y="470981"/>
                      </a:cubicBezTo>
                      <a:cubicBezTo>
                        <a:pt x="258098" y="476320"/>
                        <a:pt x="249618" y="479633"/>
                        <a:pt x="240216" y="479633"/>
                      </a:cubicBezTo>
                      <a:cubicBezTo>
                        <a:pt x="217724" y="479633"/>
                        <a:pt x="199473" y="461409"/>
                        <a:pt x="199473" y="438950"/>
                      </a:cubicBezTo>
                      <a:lnTo>
                        <a:pt x="199473" y="414099"/>
                      </a:lnTo>
                      <a:cubicBezTo>
                        <a:pt x="180116" y="409589"/>
                        <a:pt x="161956" y="402041"/>
                        <a:pt x="145549" y="391825"/>
                      </a:cubicBezTo>
                      <a:lnTo>
                        <a:pt x="128035" y="409313"/>
                      </a:lnTo>
                      <a:cubicBezTo>
                        <a:pt x="120016" y="417320"/>
                        <a:pt x="109599" y="421278"/>
                        <a:pt x="99183" y="421278"/>
                      </a:cubicBezTo>
                      <a:cubicBezTo>
                        <a:pt x="88767" y="421278"/>
                        <a:pt x="78351" y="417320"/>
                        <a:pt x="70424" y="409313"/>
                      </a:cubicBezTo>
                      <a:cubicBezTo>
                        <a:pt x="54477" y="393481"/>
                        <a:pt x="54477" y="367710"/>
                        <a:pt x="70424" y="351786"/>
                      </a:cubicBezTo>
                      <a:lnTo>
                        <a:pt x="87938" y="334298"/>
                      </a:lnTo>
                      <a:cubicBezTo>
                        <a:pt x="77706" y="317915"/>
                        <a:pt x="70147" y="299782"/>
                        <a:pt x="65631" y="280453"/>
                      </a:cubicBezTo>
                      <a:lnTo>
                        <a:pt x="40743" y="280453"/>
                      </a:lnTo>
                      <a:cubicBezTo>
                        <a:pt x="18251" y="280453"/>
                        <a:pt x="0" y="262229"/>
                        <a:pt x="0" y="239770"/>
                      </a:cubicBezTo>
                      <a:cubicBezTo>
                        <a:pt x="0" y="217312"/>
                        <a:pt x="18251" y="199088"/>
                        <a:pt x="40743" y="199088"/>
                      </a:cubicBezTo>
                      <a:lnTo>
                        <a:pt x="65631" y="199088"/>
                      </a:lnTo>
                      <a:cubicBezTo>
                        <a:pt x="70147" y="179759"/>
                        <a:pt x="77706" y="161718"/>
                        <a:pt x="87938" y="145335"/>
                      </a:cubicBezTo>
                      <a:lnTo>
                        <a:pt x="70424" y="127755"/>
                      </a:lnTo>
                      <a:cubicBezTo>
                        <a:pt x="54477" y="111924"/>
                        <a:pt x="54477" y="86152"/>
                        <a:pt x="70424" y="70228"/>
                      </a:cubicBezTo>
                      <a:cubicBezTo>
                        <a:pt x="86278" y="54397"/>
                        <a:pt x="112088" y="54397"/>
                        <a:pt x="128035" y="70228"/>
                      </a:cubicBezTo>
                      <a:lnTo>
                        <a:pt x="145549" y="87808"/>
                      </a:lnTo>
                      <a:cubicBezTo>
                        <a:pt x="161956" y="77592"/>
                        <a:pt x="180116" y="69952"/>
                        <a:pt x="199473" y="65442"/>
                      </a:cubicBezTo>
                      <a:lnTo>
                        <a:pt x="199473" y="40683"/>
                      </a:lnTo>
                      <a:cubicBezTo>
                        <a:pt x="199473" y="18224"/>
                        <a:pt x="217724" y="0"/>
                        <a:pt x="2402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57" name="iślíḍè">
                <a:extLst>
                  <a:ext uri="{FF2B5EF4-FFF2-40B4-BE49-F238E27FC236}">
                    <a16:creationId xmlns:a16="http://schemas.microsoft.com/office/drawing/2014/main" id="{5A9D89D4-AFDF-4ED5-8FEA-A6EA150963E8}"/>
                  </a:ext>
                </a:extLst>
              </p:cNvPr>
              <p:cNvSpPr/>
              <p:nvPr/>
            </p:nvSpPr>
            <p:spPr bwMode="auto">
              <a:xfrm>
                <a:off x="6238456" y="4980283"/>
                <a:ext cx="2503273" cy="1013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58" name="îSḻíḑè">
                <a:extLst>
                  <a:ext uri="{FF2B5EF4-FFF2-40B4-BE49-F238E27FC236}">
                    <a16:creationId xmlns:a16="http://schemas.microsoft.com/office/drawing/2014/main" id="{E543C3EB-3D9E-435E-B525-B7DA67227741}"/>
                  </a:ext>
                </a:extLst>
              </p:cNvPr>
              <p:cNvSpPr/>
              <p:nvPr/>
            </p:nvSpPr>
            <p:spPr>
              <a:xfrm>
                <a:off x="6532326" y="3244280"/>
                <a:ext cx="1915533" cy="397250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/>
                <a:r>
                  <a:rPr lang="zh-CN" altLang="en-US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59" name="isḷiḓè">
                <a:extLst>
                  <a:ext uri="{FF2B5EF4-FFF2-40B4-BE49-F238E27FC236}">
                    <a16:creationId xmlns:a16="http://schemas.microsoft.com/office/drawing/2014/main" id="{D42D50B4-BB6F-442D-BD13-C983A21D3698}"/>
                  </a:ext>
                </a:extLst>
              </p:cNvPr>
              <p:cNvGrpSpPr/>
              <p:nvPr/>
            </p:nvGrpSpPr>
            <p:grpSpPr>
              <a:xfrm>
                <a:off x="7082770" y="3933439"/>
                <a:ext cx="814644" cy="814644"/>
                <a:chOff x="3084858" y="2740847"/>
                <a:chExt cx="814644" cy="814644"/>
              </a:xfrm>
            </p:grpSpPr>
            <p:sp>
              <p:nvSpPr>
                <p:cNvPr id="65" name="ïṥḷîḋè">
                  <a:extLst>
                    <a:ext uri="{FF2B5EF4-FFF2-40B4-BE49-F238E27FC236}">
                      <a16:creationId xmlns:a16="http://schemas.microsoft.com/office/drawing/2014/main" id="{E8E1B7B1-F65A-4FEE-90F7-6DDB8660D837}"/>
                    </a:ext>
                  </a:extLst>
                </p:cNvPr>
                <p:cNvSpPr/>
                <p:nvPr/>
              </p:nvSpPr>
              <p:spPr>
                <a:xfrm>
                  <a:off x="3084858" y="2740847"/>
                  <a:ext cx="814644" cy="814644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6" name="ïṡḷïḋé">
                  <a:extLst>
                    <a:ext uri="{FF2B5EF4-FFF2-40B4-BE49-F238E27FC236}">
                      <a16:creationId xmlns:a16="http://schemas.microsoft.com/office/drawing/2014/main" id="{E633C2D2-9A8F-4E91-9464-BB0C6A0FB67C}"/>
                    </a:ext>
                  </a:extLst>
                </p:cNvPr>
                <p:cNvSpPr/>
                <p:nvPr/>
              </p:nvSpPr>
              <p:spPr bwMode="auto">
                <a:xfrm>
                  <a:off x="3318087" y="2973047"/>
                  <a:ext cx="348184" cy="352086"/>
                </a:xfrm>
                <a:custGeom>
                  <a:avLst/>
                  <a:gdLst>
                    <a:gd name="connsiteX0" fmla="*/ 446492 w 598324"/>
                    <a:gd name="connsiteY0" fmla="*/ 409357 h 605028"/>
                    <a:gd name="connsiteX1" fmla="*/ 402334 w 598324"/>
                    <a:gd name="connsiteY1" fmla="*/ 453535 h 605028"/>
                    <a:gd name="connsiteX2" fmla="*/ 446492 w 598324"/>
                    <a:gd name="connsiteY2" fmla="*/ 497620 h 605028"/>
                    <a:gd name="connsiteX3" fmla="*/ 490650 w 598324"/>
                    <a:gd name="connsiteY3" fmla="*/ 453535 h 605028"/>
                    <a:gd name="connsiteX4" fmla="*/ 446492 w 598324"/>
                    <a:gd name="connsiteY4" fmla="*/ 409357 h 605028"/>
                    <a:gd name="connsiteX5" fmla="*/ 446492 w 598324"/>
                    <a:gd name="connsiteY5" fmla="*/ 301949 h 605028"/>
                    <a:gd name="connsiteX6" fmla="*/ 467879 w 598324"/>
                    <a:gd name="connsiteY6" fmla="*/ 323302 h 605028"/>
                    <a:gd name="connsiteX7" fmla="*/ 467879 w 598324"/>
                    <a:gd name="connsiteY7" fmla="*/ 338396 h 605028"/>
                    <a:gd name="connsiteX8" fmla="*/ 512867 w 598324"/>
                    <a:gd name="connsiteY8" fmla="*/ 356987 h 605028"/>
                    <a:gd name="connsiteX9" fmla="*/ 523560 w 598324"/>
                    <a:gd name="connsiteY9" fmla="*/ 346311 h 605028"/>
                    <a:gd name="connsiteX10" fmla="*/ 538679 w 598324"/>
                    <a:gd name="connsiteY10" fmla="*/ 340053 h 605028"/>
                    <a:gd name="connsiteX11" fmla="*/ 553798 w 598324"/>
                    <a:gd name="connsiteY11" fmla="*/ 346311 h 605028"/>
                    <a:gd name="connsiteX12" fmla="*/ 553798 w 598324"/>
                    <a:gd name="connsiteY12" fmla="*/ 376591 h 605028"/>
                    <a:gd name="connsiteX13" fmla="*/ 543196 w 598324"/>
                    <a:gd name="connsiteY13" fmla="*/ 387176 h 605028"/>
                    <a:gd name="connsiteX14" fmla="*/ 561726 w 598324"/>
                    <a:gd name="connsiteY14" fmla="*/ 432090 h 605028"/>
                    <a:gd name="connsiteX15" fmla="*/ 576844 w 598324"/>
                    <a:gd name="connsiteY15" fmla="*/ 432090 h 605028"/>
                    <a:gd name="connsiteX16" fmla="*/ 598324 w 598324"/>
                    <a:gd name="connsiteY16" fmla="*/ 453535 h 605028"/>
                    <a:gd name="connsiteX17" fmla="*/ 576844 w 598324"/>
                    <a:gd name="connsiteY17" fmla="*/ 474887 h 605028"/>
                    <a:gd name="connsiteX18" fmla="*/ 561726 w 598324"/>
                    <a:gd name="connsiteY18" fmla="*/ 474887 h 605028"/>
                    <a:gd name="connsiteX19" fmla="*/ 543196 w 598324"/>
                    <a:gd name="connsiteY19" fmla="*/ 519801 h 605028"/>
                    <a:gd name="connsiteX20" fmla="*/ 553798 w 598324"/>
                    <a:gd name="connsiteY20" fmla="*/ 530386 h 605028"/>
                    <a:gd name="connsiteX21" fmla="*/ 553798 w 598324"/>
                    <a:gd name="connsiteY21" fmla="*/ 560666 h 605028"/>
                    <a:gd name="connsiteX22" fmla="*/ 538679 w 598324"/>
                    <a:gd name="connsiteY22" fmla="*/ 566925 h 605028"/>
                    <a:gd name="connsiteX23" fmla="*/ 523560 w 598324"/>
                    <a:gd name="connsiteY23" fmla="*/ 560666 h 605028"/>
                    <a:gd name="connsiteX24" fmla="*/ 512867 w 598324"/>
                    <a:gd name="connsiteY24" fmla="*/ 549990 h 605028"/>
                    <a:gd name="connsiteX25" fmla="*/ 467879 w 598324"/>
                    <a:gd name="connsiteY25" fmla="*/ 568581 h 605028"/>
                    <a:gd name="connsiteX26" fmla="*/ 467879 w 598324"/>
                    <a:gd name="connsiteY26" fmla="*/ 583675 h 605028"/>
                    <a:gd name="connsiteX27" fmla="*/ 446492 w 598324"/>
                    <a:gd name="connsiteY27" fmla="*/ 605028 h 605028"/>
                    <a:gd name="connsiteX28" fmla="*/ 425105 w 598324"/>
                    <a:gd name="connsiteY28" fmla="*/ 583675 h 605028"/>
                    <a:gd name="connsiteX29" fmla="*/ 425105 w 598324"/>
                    <a:gd name="connsiteY29" fmla="*/ 568581 h 605028"/>
                    <a:gd name="connsiteX30" fmla="*/ 380117 w 598324"/>
                    <a:gd name="connsiteY30" fmla="*/ 549990 h 605028"/>
                    <a:gd name="connsiteX31" fmla="*/ 369424 w 598324"/>
                    <a:gd name="connsiteY31" fmla="*/ 560666 h 605028"/>
                    <a:gd name="connsiteX32" fmla="*/ 354305 w 598324"/>
                    <a:gd name="connsiteY32" fmla="*/ 566925 h 605028"/>
                    <a:gd name="connsiteX33" fmla="*/ 339186 w 598324"/>
                    <a:gd name="connsiteY33" fmla="*/ 560666 h 605028"/>
                    <a:gd name="connsiteX34" fmla="*/ 339186 w 598324"/>
                    <a:gd name="connsiteY34" fmla="*/ 530386 h 605028"/>
                    <a:gd name="connsiteX35" fmla="*/ 349880 w 598324"/>
                    <a:gd name="connsiteY35" fmla="*/ 519801 h 605028"/>
                    <a:gd name="connsiteX36" fmla="*/ 331258 w 598324"/>
                    <a:gd name="connsiteY36" fmla="*/ 474887 h 605028"/>
                    <a:gd name="connsiteX37" fmla="*/ 316139 w 598324"/>
                    <a:gd name="connsiteY37" fmla="*/ 474887 h 605028"/>
                    <a:gd name="connsiteX38" fmla="*/ 294752 w 598324"/>
                    <a:gd name="connsiteY38" fmla="*/ 453535 h 605028"/>
                    <a:gd name="connsiteX39" fmla="*/ 316139 w 598324"/>
                    <a:gd name="connsiteY39" fmla="*/ 432090 h 605028"/>
                    <a:gd name="connsiteX40" fmla="*/ 331258 w 598324"/>
                    <a:gd name="connsiteY40" fmla="*/ 432090 h 605028"/>
                    <a:gd name="connsiteX41" fmla="*/ 349788 w 598324"/>
                    <a:gd name="connsiteY41" fmla="*/ 387176 h 605028"/>
                    <a:gd name="connsiteX42" fmla="*/ 339186 w 598324"/>
                    <a:gd name="connsiteY42" fmla="*/ 376591 h 605028"/>
                    <a:gd name="connsiteX43" fmla="*/ 339186 w 598324"/>
                    <a:gd name="connsiteY43" fmla="*/ 346403 h 605028"/>
                    <a:gd name="connsiteX44" fmla="*/ 354305 w 598324"/>
                    <a:gd name="connsiteY44" fmla="*/ 340053 h 605028"/>
                    <a:gd name="connsiteX45" fmla="*/ 369424 w 598324"/>
                    <a:gd name="connsiteY45" fmla="*/ 346403 h 605028"/>
                    <a:gd name="connsiteX46" fmla="*/ 380117 w 598324"/>
                    <a:gd name="connsiteY46" fmla="*/ 356987 h 605028"/>
                    <a:gd name="connsiteX47" fmla="*/ 425105 w 598324"/>
                    <a:gd name="connsiteY47" fmla="*/ 338396 h 605028"/>
                    <a:gd name="connsiteX48" fmla="*/ 425105 w 598324"/>
                    <a:gd name="connsiteY48" fmla="*/ 323302 h 605028"/>
                    <a:gd name="connsiteX49" fmla="*/ 446492 w 598324"/>
                    <a:gd name="connsiteY49" fmla="*/ 301949 h 605028"/>
                    <a:gd name="connsiteX50" fmla="*/ 240216 w 598324"/>
                    <a:gd name="connsiteY50" fmla="*/ 158405 h 605028"/>
                    <a:gd name="connsiteX51" fmla="*/ 158638 w 598324"/>
                    <a:gd name="connsiteY51" fmla="*/ 239770 h 605028"/>
                    <a:gd name="connsiteX52" fmla="*/ 240216 w 598324"/>
                    <a:gd name="connsiteY52" fmla="*/ 321228 h 605028"/>
                    <a:gd name="connsiteX53" fmla="*/ 321701 w 598324"/>
                    <a:gd name="connsiteY53" fmla="*/ 239770 h 605028"/>
                    <a:gd name="connsiteX54" fmla="*/ 240216 w 598324"/>
                    <a:gd name="connsiteY54" fmla="*/ 158405 h 605028"/>
                    <a:gd name="connsiteX55" fmla="*/ 240216 w 598324"/>
                    <a:gd name="connsiteY55" fmla="*/ 0 h 605028"/>
                    <a:gd name="connsiteX56" fmla="*/ 280958 w 598324"/>
                    <a:gd name="connsiteY56" fmla="*/ 40683 h 605028"/>
                    <a:gd name="connsiteX57" fmla="*/ 280958 w 598324"/>
                    <a:gd name="connsiteY57" fmla="*/ 65442 h 605028"/>
                    <a:gd name="connsiteX58" fmla="*/ 334790 w 598324"/>
                    <a:gd name="connsiteY58" fmla="*/ 87808 h 605028"/>
                    <a:gd name="connsiteX59" fmla="*/ 352396 w 598324"/>
                    <a:gd name="connsiteY59" fmla="*/ 70228 h 605028"/>
                    <a:gd name="connsiteX60" fmla="*/ 410007 w 598324"/>
                    <a:gd name="connsiteY60" fmla="*/ 70228 h 605028"/>
                    <a:gd name="connsiteX61" fmla="*/ 410007 w 598324"/>
                    <a:gd name="connsiteY61" fmla="*/ 127755 h 605028"/>
                    <a:gd name="connsiteX62" fmla="*/ 392401 w 598324"/>
                    <a:gd name="connsiteY62" fmla="*/ 145335 h 605028"/>
                    <a:gd name="connsiteX63" fmla="*/ 414801 w 598324"/>
                    <a:gd name="connsiteY63" fmla="*/ 199088 h 605028"/>
                    <a:gd name="connsiteX64" fmla="*/ 439596 w 598324"/>
                    <a:gd name="connsiteY64" fmla="*/ 199088 h 605028"/>
                    <a:gd name="connsiteX65" fmla="*/ 480339 w 598324"/>
                    <a:gd name="connsiteY65" fmla="*/ 239770 h 605028"/>
                    <a:gd name="connsiteX66" fmla="*/ 463931 w 598324"/>
                    <a:gd name="connsiteY66" fmla="*/ 272169 h 605028"/>
                    <a:gd name="connsiteX67" fmla="*/ 446510 w 598324"/>
                    <a:gd name="connsiteY67" fmla="*/ 269224 h 605028"/>
                    <a:gd name="connsiteX68" fmla="*/ 393323 w 598324"/>
                    <a:gd name="connsiteY68" fmla="*/ 313404 h 605028"/>
                    <a:gd name="connsiteX69" fmla="*/ 385027 w 598324"/>
                    <a:gd name="connsiteY69" fmla="*/ 316810 h 605028"/>
                    <a:gd name="connsiteX70" fmla="*/ 354332 w 598324"/>
                    <a:gd name="connsiteY70" fmla="*/ 307330 h 605028"/>
                    <a:gd name="connsiteX71" fmla="*/ 315986 w 598324"/>
                    <a:gd name="connsiteY71" fmla="*/ 323253 h 605028"/>
                    <a:gd name="connsiteX72" fmla="*/ 300223 w 598324"/>
                    <a:gd name="connsiteY72" fmla="*/ 361359 h 605028"/>
                    <a:gd name="connsiteX73" fmla="*/ 309718 w 598324"/>
                    <a:gd name="connsiteY73" fmla="*/ 392009 h 605028"/>
                    <a:gd name="connsiteX74" fmla="*/ 306307 w 598324"/>
                    <a:gd name="connsiteY74" fmla="*/ 400293 h 605028"/>
                    <a:gd name="connsiteX75" fmla="*/ 262062 w 598324"/>
                    <a:gd name="connsiteY75" fmla="*/ 453401 h 605028"/>
                    <a:gd name="connsiteX76" fmla="*/ 265011 w 598324"/>
                    <a:gd name="connsiteY76" fmla="*/ 470981 h 605028"/>
                    <a:gd name="connsiteX77" fmla="*/ 240216 w 598324"/>
                    <a:gd name="connsiteY77" fmla="*/ 479633 h 605028"/>
                    <a:gd name="connsiteX78" fmla="*/ 199473 w 598324"/>
                    <a:gd name="connsiteY78" fmla="*/ 438950 h 605028"/>
                    <a:gd name="connsiteX79" fmla="*/ 199473 w 598324"/>
                    <a:gd name="connsiteY79" fmla="*/ 414099 h 605028"/>
                    <a:gd name="connsiteX80" fmla="*/ 145549 w 598324"/>
                    <a:gd name="connsiteY80" fmla="*/ 391825 h 605028"/>
                    <a:gd name="connsiteX81" fmla="*/ 128035 w 598324"/>
                    <a:gd name="connsiteY81" fmla="*/ 409313 h 605028"/>
                    <a:gd name="connsiteX82" fmla="*/ 99183 w 598324"/>
                    <a:gd name="connsiteY82" fmla="*/ 421278 h 605028"/>
                    <a:gd name="connsiteX83" fmla="*/ 70424 w 598324"/>
                    <a:gd name="connsiteY83" fmla="*/ 409313 h 605028"/>
                    <a:gd name="connsiteX84" fmla="*/ 70424 w 598324"/>
                    <a:gd name="connsiteY84" fmla="*/ 351786 h 605028"/>
                    <a:gd name="connsiteX85" fmla="*/ 87938 w 598324"/>
                    <a:gd name="connsiteY85" fmla="*/ 334298 h 605028"/>
                    <a:gd name="connsiteX86" fmla="*/ 65631 w 598324"/>
                    <a:gd name="connsiteY86" fmla="*/ 280453 h 605028"/>
                    <a:gd name="connsiteX87" fmla="*/ 40743 w 598324"/>
                    <a:gd name="connsiteY87" fmla="*/ 280453 h 605028"/>
                    <a:gd name="connsiteX88" fmla="*/ 0 w 598324"/>
                    <a:gd name="connsiteY88" fmla="*/ 239770 h 605028"/>
                    <a:gd name="connsiteX89" fmla="*/ 40743 w 598324"/>
                    <a:gd name="connsiteY89" fmla="*/ 199088 h 605028"/>
                    <a:gd name="connsiteX90" fmla="*/ 65631 w 598324"/>
                    <a:gd name="connsiteY90" fmla="*/ 199088 h 605028"/>
                    <a:gd name="connsiteX91" fmla="*/ 87938 w 598324"/>
                    <a:gd name="connsiteY91" fmla="*/ 145335 h 605028"/>
                    <a:gd name="connsiteX92" fmla="*/ 70424 w 598324"/>
                    <a:gd name="connsiteY92" fmla="*/ 127755 h 605028"/>
                    <a:gd name="connsiteX93" fmla="*/ 70424 w 598324"/>
                    <a:gd name="connsiteY93" fmla="*/ 70228 h 605028"/>
                    <a:gd name="connsiteX94" fmla="*/ 128035 w 598324"/>
                    <a:gd name="connsiteY94" fmla="*/ 70228 h 605028"/>
                    <a:gd name="connsiteX95" fmla="*/ 145549 w 598324"/>
                    <a:gd name="connsiteY95" fmla="*/ 87808 h 605028"/>
                    <a:gd name="connsiteX96" fmla="*/ 199473 w 598324"/>
                    <a:gd name="connsiteY96" fmla="*/ 65442 h 605028"/>
                    <a:gd name="connsiteX97" fmla="*/ 199473 w 598324"/>
                    <a:gd name="connsiteY97" fmla="*/ 40683 h 605028"/>
                    <a:gd name="connsiteX98" fmla="*/ 240216 w 598324"/>
                    <a:gd name="connsiteY98" fmla="*/ 0 h 60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8324" h="605028">
                      <a:moveTo>
                        <a:pt x="446492" y="409357"/>
                      </a:moveTo>
                      <a:cubicBezTo>
                        <a:pt x="422062" y="409357"/>
                        <a:pt x="402334" y="429145"/>
                        <a:pt x="402334" y="453535"/>
                      </a:cubicBezTo>
                      <a:cubicBezTo>
                        <a:pt x="402334" y="477832"/>
                        <a:pt x="422062" y="497620"/>
                        <a:pt x="446492" y="497620"/>
                      </a:cubicBezTo>
                      <a:cubicBezTo>
                        <a:pt x="470922" y="497620"/>
                        <a:pt x="490650" y="477832"/>
                        <a:pt x="490650" y="453535"/>
                      </a:cubicBezTo>
                      <a:cubicBezTo>
                        <a:pt x="490650" y="429145"/>
                        <a:pt x="470922" y="409357"/>
                        <a:pt x="446492" y="409357"/>
                      </a:cubicBezTo>
                      <a:close/>
                      <a:moveTo>
                        <a:pt x="446492" y="301949"/>
                      </a:moveTo>
                      <a:cubicBezTo>
                        <a:pt x="458292" y="301949"/>
                        <a:pt x="467879" y="311521"/>
                        <a:pt x="467879" y="323302"/>
                      </a:cubicBezTo>
                      <a:lnTo>
                        <a:pt x="467879" y="338396"/>
                      </a:lnTo>
                      <a:cubicBezTo>
                        <a:pt x="484381" y="341433"/>
                        <a:pt x="499684" y="347876"/>
                        <a:pt x="512867" y="356987"/>
                      </a:cubicBezTo>
                      <a:lnTo>
                        <a:pt x="523560" y="346311"/>
                      </a:lnTo>
                      <a:cubicBezTo>
                        <a:pt x="527709" y="342169"/>
                        <a:pt x="533240" y="340053"/>
                        <a:pt x="538679" y="340053"/>
                      </a:cubicBezTo>
                      <a:cubicBezTo>
                        <a:pt x="544210" y="340053"/>
                        <a:pt x="549649" y="342169"/>
                        <a:pt x="553798" y="346311"/>
                      </a:cubicBezTo>
                      <a:cubicBezTo>
                        <a:pt x="562187" y="354686"/>
                        <a:pt x="562187" y="368216"/>
                        <a:pt x="553798" y="376591"/>
                      </a:cubicBezTo>
                      <a:lnTo>
                        <a:pt x="543196" y="387176"/>
                      </a:lnTo>
                      <a:cubicBezTo>
                        <a:pt x="552323" y="400429"/>
                        <a:pt x="558776" y="415707"/>
                        <a:pt x="561726" y="432090"/>
                      </a:cubicBezTo>
                      <a:lnTo>
                        <a:pt x="576844" y="432090"/>
                      </a:lnTo>
                      <a:cubicBezTo>
                        <a:pt x="588737" y="432090"/>
                        <a:pt x="598324" y="441662"/>
                        <a:pt x="598324" y="453535"/>
                      </a:cubicBezTo>
                      <a:cubicBezTo>
                        <a:pt x="598324" y="465315"/>
                        <a:pt x="588737" y="474887"/>
                        <a:pt x="576844" y="474887"/>
                      </a:cubicBezTo>
                      <a:lnTo>
                        <a:pt x="561726" y="474887"/>
                      </a:lnTo>
                      <a:cubicBezTo>
                        <a:pt x="558776" y="491270"/>
                        <a:pt x="552323" y="506548"/>
                        <a:pt x="543196" y="519801"/>
                      </a:cubicBezTo>
                      <a:lnTo>
                        <a:pt x="553798" y="530386"/>
                      </a:lnTo>
                      <a:cubicBezTo>
                        <a:pt x="562187" y="538761"/>
                        <a:pt x="562187" y="552291"/>
                        <a:pt x="553798" y="560666"/>
                      </a:cubicBezTo>
                      <a:cubicBezTo>
                        <a:pt x="549649" y="564808"/>
                        <a:pt x="544210" y="566925"/>
                        <a:pt x="538679" y="566925"/>
                      </a:cubicBezTo>
                      <a:cubicBezTo>
                        <a:pt x="533240" y="566925"/>
                        <a:pt x="527709" y="564808"/>
                        <a:pt x="523560" y="560666"/>
                      </a:cubicBezTo>
                      <a:lnTo>
                        <a:pt x="512867" y="549990"/>
                      </a:lnTo>
                      <a:cubicBezTo>
                        <a:pt x="499592" y="559101"/>
                        <a:pt x="484381" y="565544"/>
                        <a:pt x="467879" y="568581"/>
                      </a:cubicBezTo>
                      <a:lnTo>
                        <a:pt x="467879" y="583675"/>
                      </a:lnTo>
                      <a:cubicBezTo>
                        <a:pt x="467879" y="595456"/>
                        <a:pt x="458292" y="605028"/>
                        <a:pt x="446492" y="605028"/>
                      </a:cubicBezTo>
                      <a:cubicBezTo>
                        <a:pt x="434692" y="605028"/>
                        <a:pt x="425105" y="595456"/>
                        <a:pt x="425105" y="583675"/>
                      </a:cubicBezTo>
                      <a:lnTo>
                        <a:pt x="425105" y="568581"/>
                      </a:lnTo>
                      <a:cubicBezTo>
                        <a:pt x="408603" y="565544"/>
                        <a:pt x="393392" y="559101"/>
                        <a:pt x="380117" y="549990"/>
                      </a:cubicBezTo>
                      <a:lnTo>
                        <a:pt x="369424" y="560666"/>
                      </a:lnTo>
                      <a:cubicBezTo>
                        <a:pt x="365275" y="564808"/>
                        <a:pt x="359836" y="566925"/>
                        <a:pt x="354305" y="566925"/>
                      </a:cubicBezTo>
                      <a:cubicBezTo>
                        <a:pt x="348866" y="566925"/>
                        <a:pt x="343335" y="564808"/>
                        <a:pt x="339186" y="560666"/>
                      </a:cubicBezTo>
                      <a:cubicBezTo>
                        <a:pt x="330797" y="552291"/>
                        <a:pt x="330797" y="538761"/>
                        <a:pt x="339186" y="530386"/>
                      </a:cubicBezTo>
                      <a:lnTo>
                        <a:pt x="349880" y="519801"/>
                      </a:lnTo>
                      <a:cubicBezTo>
                        <a:pt x="340661" y="506548"/>
                        <a:pt x="334300" y="491270"/>
                        <a:pt x="331258" y="474887"/>
                      </a:cubicBezTo>
                      <a:lnTo>
                        <a:pt x="316139" y="474887"/>
                      </a:lnTo>
                      <a:cubicBezTo>
                        <a:pt x="304340" y="474887"/>
                        <a:pt x="294752" y="465315"/>
                        <a:pt x="294752" y="453535"/>
                      </a:cubicBezTo>
                      <a:cubicBezTo>
                        <a:pt x="294752" y="441662"/>
                        <a:pt x="304340" y="432090"/>
                        <a:pt x="316139" y="432090"/>
                      </a:cubicBezTo>
                      <a:lnTo>
                        <a:pt x="331258" y="432090"/>
                      </a:lnTo>
                      <a:cubicBezTo>
                        <a:pt x="334300" y="415707"/>
                        <a:pt x="340661" y="400429"/>
                        <a:pt x="349788" y="387176"/>
                      </a:cubicBezTo>
                      <a:lnTo>
                        <a:pt x="339186" y="376591"/>
                      </a:lnTo>
                      <a:cubicBezTo>
                        <a:pt x="330797" y="368216"/>
                        <a:pt x="330797" y="354686"/>
                        <a:pt x="339186" y="346403"/>
                      </a:cubicBezTo>
                      <a:cubicBezTo>
                        <a:pt x="343335" y="342169"/>
                        <a:pt x="348866" y="340053"/>
                        <a:pt x="354305" y="340053"/>
                      </a:cubicBezTo>
                      <a:cubicBezTo>
                        <a:pt x="359836" y="340053"/>
                        <a:pt x="365275" y="342169"/>
                        <a:pt x="369424" y="346403"/>
                      </a:cubicBezTo>
                      <a:lnTo>
                        <a:pt x="380117" y="356987"/>
                      </a:lnTo>
                      <a:cubicBezTo>
                        <a:pt x="393392" y="347876"/>
                        <a:pt x="408603" y="341433"/>
                        <a:pt x="425105" y="338396"/>
                      </a:cubicBezTo>
                      <a:lnTo>
                        <a:pt x="425105" y="323302"/>
                      </a:lnTo>
                      <a:cubicBezTo>
                        <a:pt x="425105" y="311521"/>
                        <a:pt x="434692" y="301949"/>
                        <a:pt x="446492" y="301949"/>
                      </a:cubicBezTo>
                      <a:close/>
                      <a:moveTo>
                        <a:pt x="240216" y="158405"/>
                      </a:moveTo>
                      <a:cubicBezTo>
                        <a:pt x="195141" y="158405"/>
                        <a:pt x="158638" y="194854"/>
                        <a:pt x="158638" y="239770"/>
                      </a:cubicBezTo>
                      <a:cubicBezTo>
                        <a:pt x="158638" y="284779"/>
                        <a:pt x="195141" y="321228"/>
                        <a:pt x="240216" y="321228"/>
                      </a:cubicBezTo>
                      <a:cubicBezTo>
                        <a:pt x="285198" y="321228"/>
                        <a:pt x="321701" y="284779"/>
                        <a:pt x="321701" y="239770"/>
                      </a:cubicBezTo>
                      <a:cubicBezTo>
                        <a:pt x="321701" y="194854"/>
                        <a:pt x="285198" y="158405"/>
                        <a:pt x="240216" y="158405"/>
                      </a:cubicBezTo>
                      <a:close/>
                      <a:moveTo>
                        <a:pt x="240216" y="0"/>
                      </a:moveTo>
                      <a:cubicBezTo>
                        <a:pt x="262707" y="0"/>
                        <a:pt x="280958" y="18224"/>
                        <a:pt x="280958" y="40683"/>
                      </a:cubicBezTo>
                      <a:lnTo>
                        <a:pt x="280958" y="65442"/>
                      </a:lnTo>
                      <a:cubicBezTo>
                        <a:pt x="300316" y="69952"/>
                        <a:pt x="318383" y="77592"/>
                        <a:pt x="334790" y="87808"/>
                      </a:cubicBezTo>
                      <a:lnTo>
                        <a:pt x="352396" y="70228"/>
                      </a:lnTo>
                      <a:cubicBezTo>
                        <a:pt x="368251" y="54397"/>
                        <a:pt x="394061" y="54397"/>
                        <a:pt x="410007" y="70228"/>
                      </a:cubicBezTo>
                      <a:cubicBezTo>
                        <a:pt x="425954" y="86152"/>
                        <a:pt x="425954" y="111924"/>
                        <a:pt x="410007" y="127755"/>
                      </a:cubicBezTo>
                      <a:lnTo>
                        <a:pt x="392401" y="145335"/>
                      </a:lnTo>
                      <a:cubicBezTo>
                        <a:pt x="402633" y="161718"/>
                        <a:pt x="410284" y="179759"/>
                        <a:pt x="414801" y="199088"/>
                      </a:cubicBezTo>
                      <a:lnTo>
                        <a:pt x="439596" y="199088"/>
                      </a:lnTo>
                      <a:cubicBezTo>
                        <a:pt x="462088" y="199088"/>
                        <a:pt x="480339" y="217312"/>
                        <a:pt x="480339" y="239770"/>
                      </a:cubicBezTo>
                      <a:cubicBezTo>
                        <a:pt x="480339" y="253117"/>
                        <a:pt x="473887" y="264806"/>
                        <a:pt x="463931" y="272169"/>
                      </a:cubicBezTo>
                      <a:cubicBezTo>
                        <a:pt x="458493" y="270328"/>
                        <a:pt x="452594" y="269224"/>
                        <a:pt x="446510" y="269224"/>
                      </a:cubicBezTo>
                      <a:cubicBezTo>
                        <a:pt x="420055" y="269224"/>
                        <a:pt x="397932" y="288277"/>
                        <a:pt x="393323" y="313404"/>
                      </a:cubicBezTo>
                      <a:cubicBezTo>
                        <a:pt x="390466" y="314509"/>
                        <a:pt x="387700" y="315614"/>
                        <a:pt x="385027" y="316810"/>
                      </a:cubicBezTo>
                      <a:cubicBezTo>
                        <a:pt x="375994" y="310643"/>
                        <a:pt x="365485" y="307330"/>
                        <a:pt x="354332" y="307330"/>
                      </a:cubicBezTo>
                      <a:cubicBezTo>
                        <a:pt x="339860" y="307330"/>
                        <a:pt x="326218" y="312944"/>
                        <a:pt x="315986" y="323253"/>
                      </a:cubicBezTo>
                      <a:cubicBezTo>
                        <a:pt x="305846" y="333378"/>
                        <a:pt x="300223" y="346908"/>
                        <a:pt x="300223" y="361359"/>
                      </a:cubicBezTo>
                      <a:cubicBezTo>
                        <a:pt x="300223" y="372496"/>
                        <a:pt x="303542" y="383081"/>
                        <a:pt x="309718" y="392009"/>
                      </a:cubicBezTo>
                      <a:cubicBezTo>
                        <a:pt x="308427" y="394770"/>
                        <a:pt x="307321" y="397531"/>
                        <a:pt x="306307" y="400293"/>
                      </a:cubicBezTo>
                      <a:cubicBezTo>
                        <a:pt x="281142" y="404987"/>
                        <a:pt x="262062" y="426985"/>
                        <a:pt x="262062" y="453401"/>
                      </a:cubicBezTo>
                      <a:cubicBezTo>
                        <a:pt x="262062" y="459568"/>
                        <a:pt x="263168" y="465459"/>
                        <a:pt x="265011" y="470981"/>
                      </a:cubicBezTo>
                      <a:cubicBezTo>
                        <a:pt x="258098" y="476320"/>
                        <a:pt x="249618" y="479633"/>
                        <a:pt x="240216" y="479633"/>
                      </a:cubicBezTo>
                      <a:cubicBezTo>
                        <a:pt x="217724" y="479633"/>
                        <a:pt x="199473" y="461409"/>
                        <a:pt x="199473" y="438950"/>
                      </a:cubicBezTo>
                      <a:lnTo>
                        <a:pt x="199473" y="414099"/>
                      </a:lnTo>
                      <a:cubicBezTo>
                        <a:pt x="180116" y="409589"/>
                        <a:pt x="161956" y="402041"/>
                        <a:pt x="145549" y="391825"/>
                      </a:cubicBezTo>
                      <a:lnTo>
                        <a:pt x="128035" y="409313"/>
                      </a:lnTo>
                      <a:cubicBezTo>
                        <a:pt x="120016" y="417320"/>
                        <a:pt x="109599" y="421278"/>
                        <a:pt x="99183" y="421278"/>
                      </a:cubicBezTo>
                      <a:cubicBezTo>
                        <a:pt x="88767" y="421278"/>
                        <a:pt x="78351" y="417320"/>
                        <a:pt x="70424" y="409313"/>
                      </a:cubicBezTo>
                      <a:cubicBezTo>
                        <a:pt x="54477" y="393481"/>
                        <a:pt x="54477" y="367710"/>
                        <a:pt x="70424" y="351786"/>
                      </a:cubicBezTo>
                      <a:lnTo>
                        <a:pt x="87938" y="334298"/>
                      </a:lnTo>
                      <a:cubicBezTo>
                        <a:pt x="77706" y="317915"/>
                        <a:pt x="70147" y="299782"/>
                        <a:pt x="65631" y="280453"/>
                      </a:cubicBezTo>
                      <a:lnTo>
                        <a:pt x="40743" y="280453"/>
                      </a:lnTo>
                      <a:cubicBezTo>
                        <a:pt x="18251" y="280453"/>
                        <a:pt x="0" y="262229"/>
                        <a:pt x="0" y="239770"/>
                      </a:cubicBezTo>
                      <a:cubicBezTo>
                        <a:pt x="0" y="217312"/>
                        <a:pt x="18251" y="199088"/>
                        <a:pt x="40743" y="199088"/>
                      </a:cubicBezTo>
                      <a:lnTo>
                        <a:pt x="65631" y="199088"/>
                      </a:lnTo>
                      <a:cubicBezTo>
                        <a:pt x="70147" y="179759"/>
                        <a:pt x="77706" y="161718"/>
                        <a:pt x="87938" y="145335"/>
                      </a:cubicBezTo>
                      <a:lnTo>
                        <a:pt x="70424" y="127755"/>
                      </a:lnTo>
                      <a:cubicBezTo>
                        <a:pt x="54477" y="111924"/>
                        <a:pt x="54477" y="86152"/>
                        <a:pt x="70424" y="70228"/>
                      </a:cubicBezTo>
                      <a:cubicBezTo>
                        <a:pt x="86278" y="54397"/>
                        <a:pt x="112088" y="54397"/>
                        <a:pt x="128035" y="70228"/>
                      </a:cubicBezTo>
                      <a:lnTo>
                        <a:pt x="145549" y="87808"/>
                      </a:lnTo>
                      <a:cubicBezTo>
                        <a:pt x="161956" y="77592"/>
                        <a:pt x="180116" y="69952"/>
                        <a:pt x="199473" y="65442"/>
                      </a:cubicBezTo>
                      <a:lnTo>
                        <a:pt x="199473" y="40683"/>
                      </a:lnTo>
                      <a:cubicBezTo>
                        <a:pt x="199473" y="18224"/>
                        <a:pt x="217724" y="0"/>
                        <a:pt x="2402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60" name="i$lîḋê">
                <a:extLst>
                  <a:ext uri="{FF2B5EF4-FFF2-40B4-BE49-F238E27FC236}">
                    <a16:creationId xmlns:a16="http://schemas.microsoft.com/office/drawing/2014/main" id="{A2F52F2F-4149-48BB-95CF-7BD423817F91}"/>
                  </a:ext>
                </a:extLst>
              </p:cNvPr>
              <p:cNvSpPr/>
              <p:nvPr/>
            </p:nvSpPr>
            <p:spPr bwMode="auto">
              <a:xfrm>
                <a:off x="9019463" y="4980283"/>
                <a:ext cx="2503273" cy="1013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61" name="îsḷíḋe">
                <a:extLst>
                  <a:ext uri="{FF2B5EF4-FFF2-40B4-BE49-F238E27FC236}">
                    <a16:creationId xmlns:a16="http://schemas.microsoft.com/office/drawing/2014/main" id="{33D36A4D-013A-4184-A1C4-6BCD2FE9F617}"/>
                  </a:ext>
                </a:extLst>
              </p:cNvPr>
              <p:cNvSpPr/>
              <p:nvPr/>
            </p:nvSpPr>
            <p:spPr>
              <a:xfrm>
                <a:off x="9313333" y="3244280"/>
                <a:ext cx="1915533" cy="397250"/>
              </a:xfrm>
              <a:prstGeom prst="rect">
                <a:avLst/>
              </a:prstGeom>
            </p:spPr>
            <p:txBody>
              <a:bodyPr wrap="none" lIns="90000" tIns="46800" rIns="90000" bIns="46800">
                <a:normAutofit/>
              </a:bodyPr>
              <a:lstStyle/>
              <a:p>
                <a:pPr algn="ctr"/>
                <a:r>
                  <a:rPr lang="zh-CN" altLang="en-US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62" name="îṥľîdé">
                <a:extLst>
                  <a:ext uri="{FF2B5EF4-FFF2-40B4-BE49-F238E27FC236}">
                    <a16:creationId xmlns:a16="http://schemas.microsoft.com/office/drawing/2014/main" id="{38BFD8D1-0144-473A-A5A9-7EBA96F8C929}"/>
                  </a:ext>
                </a:extLst>
              </p:cNvPr>
              <p:cNvGrpSpPr/>
              <p:nvPr/>
            </p:nvGrpSpPr>
            <p:grpSpPr>
              <a:xfrm>
                <a:off x="9863777" y="3933439"/>
                <a:ext cx="814644" cy="814644"/>
                <a:chOff x="3084858" y="2740847"/>
                <a:chExt cx="814644" cy="814644"/>
              </a:xfrm>
            </p:grpSpPr>
            <p:sp>
              <p:nvSpPr>
                <p:cNvPr id="63" name="îṥľïḋé">
                  <a:extLst>
                    <a:ext uri="{FF2B5EF4-FFF2-40B4-BE49-F238E27FC236}">
                      <a16:creationId xmlns:a16="http://schemas.microsoft.com/office/drawing/2014/main" id="{63C3B66B-F491-4FB0-ABBE-FBFD12811F64}"/>
                    </a:ext>
                  </a:extLst>
                </p:cNvPr>
                <p:cNvSpPr/>
                <p:nvPr/>
              </p:nvSpPr>
              <p:spPr>
                <a:xfrm>
                  <a:off x="3084858" y="2740847"/>
                  <a:ext cx="814644" cy="814644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4" name="iS1ïdè">
                  <a:extLst>
                    <a:ext uri="{FF2B5EF4-FFF2-40B4-BE49-F238E27FC236}">
                      <a16:creationId xmlns:a16="http://schemas.microsoft.com/office/drawing/2014/main" id="{D9CA3F4C-167A-4228-894E-E367D33A79E7}"/>
                    </a:ext>
                  </a:extLst>
                </p:cNvPr>
                <p:cNvSpPr/>
                <p:nvPr/>
              </p:nvSpPr>
              <p:spPr bwMode="auto">
                <a:xfrm>
                  <a:off x="3318087" y="2973047"/>
                  <a:ext cx="348184" cy="352086"/>
                </a:xfrm>
                <a:custGeom>
                  <a:avLst/>
                  <a:gdLst>
                    <a:gd name="connsiteX0" fmla="*/ 446492 w 598324"/>
                    <a:gd name="connsiteY0" fmla="*/ 409357 h 605028"/>
                    <a:gd name="connsiteX1" fmla="*/ 402334 w 598324"/>
                    <a:gd name="connsiteY1" fmla="*/ 453535 h 605028"/>
                    <a:gd name="connsiteX2" fmla="*/ 446492 w 598324"/>
                    <a:gd name="connsiteY2" fmla="*/ 497620 h 605028"/>
                    <a:gd name="connsiteX3" fmla="*/ 490650 w 598324"/>
                    <a:gd name="connsiteY3" fmla="*/ 453535 h 605028"/>
                    <a:gd name="connsiteX4" fmla="*/ 446492 w 598324"/>
                    <a:gd name="connsiteY4" fmla="*/ 409357 h 605028"/>
                    <a:gd name="connsiteX5" fmla="*/ 446492 w 598324"/>
                    <a:gd name="connsiteY5" fmla="*/ 301949 h 605028"/>
                    <a:gd name="connsiteX6" fmla="*/ 467879 w 598324"/>
                    <a:gd name="connsiteY6" fmla="*/ 323302 h 605028"/>
                    <a:gd name="connsiteX7" fmla="*/ 467879 w 598324"/>
                    <a:gd name="connsiteY7" fmla="*/ 338396 h 605028"/>
                    <a:gd name="connsiteX8" fmla="*/ 512867 w 598324"/>
                    <a:gd name="connsiteY8" fmla="*/ 356987 h 605028"/>
                    <a:gd name="connsiteX9" fmla="*/ 523560 w 598324"/>
                    <a:gd name="connsiteY9" fmla="*/ 346311 h 605028"/>
                    <a:gd name="connsiteX10" fmla="*/ 538679 w 598324"/>
                    <a:gd name="connsiteY10" fmla="*/ 340053 h 605028"/>
                    <a:gd name="connsiteX11" fmla="*/ 553798 w 598324"/>
                    <a:gd name="connsiteY11" fmla="*/ 346311 h 605028"/>
                    <a:gd name="connsiteX12" fmla="*/ 553798 w 598324"/>
                    <a:gd name="connsiteY12" fmla="*/ 376591 h 605028"/>
                    <a:gd name="connsiteX13" fmla="*/ 543196 w 598324"/>
                    <a:gd name="connsiteY13" fmla="*/ 387176 h 605028"/>
                    <a:gd name="connsiteX14" fmla="*/ 561726 w 598324"/>
                    <a:gd name="connsiteY14" fmla="*/ 432090 h 605028"/>
                    <a:gd name="connsiteX15" fmla="*/ 576844 w 598324"/>
                    <a:gd name="connsiteY15" fmla="*/ 432090 h 605028"/>
                    <a:gd name="connsiteX16" fmla="*/ 598324 w 598324"/>
                    <a:gd name="connsiteY16" fmla="*/ 453535 h 605028"/>
                    <a:gd name="connsiteX17" fmla="*/ 576844 w 598324"/>
                    <a:gd name="connsiteY17" fmla="*/ 474887 h 605028"/>
                    <a:gd name="connsiteX18" fmla="*/ 561726 w 598324"/>
                    <a:gd name="connsiteY18" fmla="*/ 474887 h 605028"/>
                    <a:gd name="connsiteX19" fmla="*/ 543196 w 598324"/>
                    <a:gd name="connsiteY19" fmla="*/ 519801 h 605028"/>
                    <a:gd name="connsiteX20" fmla="*/ 553798 w 598324"/>
                    <a:gd name="connsiteY20" fmla="*/ 530386 h 605028"/>
                    <a:gd name="connsiteX21" fmla="*/ 553798 w 598324"/>
                    <a:gd name="connsiteY21" fmla="*/ 560666 h 605028"/>
                    <a:gd name="connsiteX22" fmla="*/ 538679 w 598324"/>
                    <a:gd name="connsiteY22" fmla="*/ 566925 h 605028"/>
                    <a:gd name="connsiteX23" fmla="*/ 523560 w 598324"/>
                    <a:gd name="connsiteY23" fmla="*/ 560666 h 605028"/>
                    <a:gd name="connsiteX24" fmla="*/ 512867 w 598324"/>
                    <a:gd name="connsiteY24" fmla="*/ 549990 h 605028"/>
                    <a:gd name="connsiteX25" fmla="*/ 467879 w 598324"/>
                    <a:gd name="connsiteY25" fmla="*/ 568581 h 605028"/>
                    <a:gd name="connsiteX26" fmla="*/ 467879 w 598324"/>
                    <a:gd name="connsiteY26" fmla="*/ 583675 h 605028"/>
                    <a:gd name="connsiteX27" fmla="*/ 446492 w 598324"/>
                    <a:gd name="connsiteY27" fmla="*/ 605028 h 605028"/>
                    <a:gd name="connsiteX28" fmla="*/ 425105 w 598324"/>
                    <a:gd name="connsiteY28" fmla="*/ 583675 h 605028"/>
                    <a:gd name="connsiteX29" fmla="*/ 425105 w 598324"/>
                    <a:gd name="connsiteY29" fmla="*/ 568581 h 605028"/>
                    <a:gd name="connsiteX30" fmla="*/ 380117 w 598324"/>
                    <a:gd name="connsiteY30" fmla="*/ 549990 h 605028"/>
                    <a:gd name="connsiteX31" fmla="*/ 369424 w 598324"/>
                    <a:gd name="connsiteY31" fmla="*/ 560666 h 605028"/>
                    <a:gd name="connsiteX32" fmla="*/ 354305 w 598324"/>
                    <a:gd name="connsiteY32" fmla="*/ 566925 h 605028"/>
                    <a:gd name="connsiteX33" fmla="*/ 339186 w 598324"/>
                    <a:gd name="connsiteY33" fmla="*/ 560666 h 605028"/>
                    <a:gd name="connsiteX34" fmla="*/ 339186 w 598324"/>
                    <a:gd name="connsiteY34" fmla="*/ 530386 h 605028"/>
                    <a:gd name="connsiteX35" fmla="*/ 349880 w 598324"/>
                    <a:gd name="connsiteY35" fmla="*/ 519801 h 605028"/>
                    <a:gd name="connsiteX36" fmla="*/ 331258 w 598324"/>
                    <a:gd name="connsiteY36" fmla="*/ 474887 h 605028"/>
                    <a:gd name="connsiteX37" fmla="*/ 316139 w 598324"/>
                    <a:gd name="connsiteY37" fmla="*/ 474887 h 605028"/>
                    <a:gd name="connsiteX38" fmla="*/ 294752 w 598324"/>
                    <a:gd name="connsiteY38" fmla="*/ 453535 h 605028"/>
                    <a:gd name="connsiteX39" fmla="*/ 316139 w 598324"/>
                    <a:gd name="connsiteY39" fmla="*/ 432090 h 605028"/>
                    <a:gd name="connsiteX40" fmla="*/ 331258 w 598324"/>
                    <a:gd name="connsiteY40" fmla="*/ 432090 h 605028"/>
                    <a:gd name="connsiteX41" fmla="*/ 349788 w 598324"/>
                    <a:gd name="connsiteY41" fmla="*/ 387176 h 605028"/>
                    <a:gd name="connsiteX42" fmla="*/ 339186 w 598324"/>
                    <a:gd name="connsiteY42" fmla="*/ 376591 h 605028"/>
                    <a:gd name="connsiteX43" fmla="*/ 339186 w 598324"/>
                    <a:gd name="connsiteY43" fmla="*/ 346403 h 605028"/>
                    <a:gd name="connsiteX44" fmla="*/ 354305 w 598324"/>
                    <a:gd name="connsiteY44" fmla="*/ 340053 h 605028"/>
                    <a:gd name="connsiteX45" fmla="*/ 369424 w 598324"/>
                    <a:gd name="connsiteY45" fmla="*/ 346403 h 605028"/>
                    <a:gd name="connsiteX46" fmla="*/ 380117 w 598324"/>
                    <a:gd name="connsiteY46" fmla="*/ 356987 h 605028"/>
                    <a:gd name="connsiteX47" fmla="*/ 425105 w 598324"/>
                    <a:gd name="connsiteY47" fmla="*/ 338396 h 605028"/>
                    <a:gd name="connsiteX48" fmla="*/ 425105 w 598324"/>
                    <a:gd name="connsiteY48" fmla="*/ 323302 h 605028"/>
                    <a:gd name="connsiteX49" fmla="*/ 446492 w 598324"/>
                    <a:gd name="connsiteY49" fmla="*/ 301949 h 605028"/>
                    <a:gd name="connsiteX50" fmla="*/ 240216 w 598324"/>
                    <a:gd name="connsiteY50" fmla="*/ 158405 h 605028"/>
                    <a:gd name="connsiteX51" fmla="*/ 158638 w 598324"/>
                    <a:gd name="connsiteY51" fmla="*/ 239770 h 605028"/>
                    <a:gd name="connsiteX52" fmla="*/ 240216 w 598324"/>
                    <a:gd name="connsiteY52" fmla="*/ 321228 h 605028"/>
                    <a:gd name="connsiteX53" fmla="*/ 321701 w 598324"/>
                    <a:gd name="connsiteY53" fmla="*/ 239770 h 605028"/>
                    <a:gd name="connsiteX54" fmla="*/ 240216 w 598324"/>
                    <a:gd name="connsiteY54" fmla="*/ 158405 h 605028"/>
                    <a:gd name="connsiteX55" fmla="*/ 240216 w 598324"/>
                    <a:gd name="connsiteY55" fmla="*/ 0 h 605028"/>
                    <a:gd name="connsiteX56" fmla="*/ 280958 w 598324"/>
                    <a:gd name="connsiteY56" fmla="*/ 40683 h 605028"/>
                    <a:gd name="connsiteX57" fmla="*/ 280958 w 598324"/>
                    <a:gd name="connsiteY57" fmla="*/ 65442 h 605028"/>
                    <a:gd name="connsiteX58" fmla="*/ 334790 w 598324"/>
                    <a:gd name="connsiteY58" fmla="*/ 87808 h 605028"/>
                    <a:gd name="connsiteX59" fmla="*/ 352396 w 598324"/>
                    <a:gd name="connsiteY59" fmla="*/ 70228 h 605028"/>
                    <a:gd name="connsiteX60" fmla="*/ 410007 w 598324"/>
                    <a:gd name="connsiteY60" fmla="*/ 70228 h 605028"/>
                    <a:gd name="connsiteX61" fmla="*/ 410007 w 598324"/>
                    <a:gd name="connsiteY61" fmla="*/ 127755 h 605028"/>
                    <a:gd name="connsiteX62" fmla="*/ 392401 w 598324"/>
                    <a:gd name="connsiteY62" fmla="*/ 145335 h 605028"/>
                    <a:gd name="connsiteX63" fmla="*/ 414801 w 598324"/>
                    <a:gd name="connsiteY63" fmla="*/ 199088 h 605028"/>
                    <a:gd name="connsiteX64" fmla="*/ 439596 w 598324"/>
                    <a:gd name="connsiteY64" fmla="*/ 199088 h 605028"/>
                    <a:gd name="connsiteX65" fmla="*/ 480339 w 598324"/>
                    <a:gd name="connsiteY65" fmla="*/ 239770 h 605028"/>
                    <a:gd name="connsiteX66" fmla="*/ 463931 w 598324"/>
                    <a:gd name="connsiteY66" fmla="*/ 272169 h 605028"/>
                    <a:gd name="connsiteX67" fmla="*/ 446510 w 598324"/>
                    <a:gd name="connsiteY67" fmla="*/ 269224 h 605028"/>
                    <a:gd name="connsiteX68" fmla="*/ 393323 w 598324"/>
                    <a:gd name="connsiteY68" fmla="*/ 313404 h 605028"/>
                    <a:gd name="connsiteX69" fmla="*/ 385027 w 598324"/>
                    <a:gd name="connsiteY69" fmla="*/ 316810 h 605028"/>
                    <a:gd name="connsiteX70" fmla="*/ 354332 w 598324"/>
                    <a:gd name="connsiteY70" fmla="*/ 307330 h 605028"/>
                    <a:gd name="connsiteX71" fmla="*/ 315986 w 598324"/>
                    <a:gd name="connsiteY71" fmla="*/ 323253 h 605028"/>
                    <a:gd name="connsiteX72" fmla="*/ 300223 w 598324"/>
                    <a:gd name="connsiteY72" fmla="*/ 361359 h 605028"/>
                    <a:gd name="connsiteX73" fmla="*/ 309718 w 598324"/>
                    <a:gd name="connsiteY73" fmla="*/ 392009 h 605028"/>
                    <a:gd name="connsiteX74" fmla="*/ 306307 w 598324"/>
                    <a:gd name="connsiteY74" fmla="*/ 400293 h 605028"/>
                    <a:gd name="connsiteX75" fmla="*/ 262062 w 598324"/>
                    <a:gd name="connsiteY75" fmla="*/ 453401 h 605028"/>
                    <a:gd name="connsiteX76" fmla="*/ 265011 w 598324"/>
                    <a:gd name="connsiteY76" fmla="*/ 470981 h 605028"/>
                    <a:gd name="connsiteX77" fmla="*/ 240216 w 598324"/>
                    <a:gd name="connsiteY77" fmla="*/ 479633 h 605028"/>
                    <a:gd name="connsiteX78" fmla="*/ 199473 w 598324"/>
                    <a:gd name="connsiteY78" fmla="*/ 438950 h 605028"/>
                    <a:gd name="connsiteX79" fmla="*/ 199473 w 598324"/>
                    <a:gd name="connsiteY79" fmla="*/ 414099 h 605028"/>
                    <a:gd name="connsiteX80" fmla="*/ 145549 w 598324"/>
                    <a:gd name="connsiteY80" fmla="*/ 391825 h 605028"/>
                    <a:gd name="connsiteX81" fmla="*/ 128035 w 598324"/>
                    <a:gd name="connsiteY81" fmla="*/ 409313 h 605028"/>
                    <a:gd name="connsiteX82" fmla="*/ 99183 w 598324"/>
                    <a:gd name="connsiteY82" fmla="*/ 421278 h 605028"/>
                    <a:gd name="connsiteX83" fmla="*/ 70424 w 598324"/>
                    <a:gd name="connsiteY83" fmla="*/ 409313 h 605028"/>
                    <a:gd name="connsiteX84" fmla="*/ 70424 w 598324"/>
                    <a:gd name="connsiteY84" fmla="*/ 351786 h 605028"/>
                    <a:gd name="connsiteX85" fmla="*/ 87938 w 598324"/>
                    <a:gd name="connsiteY85" fmla="*/ 334298 h 605028"/>
                    <a:gd name="connsiteX86" fmla="*/ 65631 w 598324"/>
                    <a:gd name="connsiteY86" fmla="*/ 280453 h 605028"/>
                    <a:gd name="connsiteX87" fmla="*/ 40743 w 598324"/>
                    <a:gd name="connsiteY87" fmla="*/ 280453 h 605028"/>
                    <a:gd name="connsiteX88" fmla="*/ 0 w 598324"/>
                    <a:gd name="connsiteY88" fmla="*/ 239770 h 605028"/>
                    <a:gd name="connsiteX89" fmla="*/ 40743 w 598324"/>
                    <a:gd name="connsiteY89" fmla="*/ 199088 h 605028"/>
                    <a:gd name="connsiteX90" fmla="*/ 65631 w 598324"/>
                    <a:gd name="connsiteY90" fmla="*/ 199088 h 605028"/>
                    <a:gd name="connsiteX91" fmla="*/ 87938 w 598324"/>
                    <a:gd name="connsiteY91" fmla="*/ 145335 h 605028"/>
                    <a:gd name="connsiteX92" fmla="*/ 70424 w 598324"/>
                    <a:gd name="connsiteY92" fmla="*/ 127755 h 605028"/>
                    <a:gd name="connsiteX93" fmla="*/ 70424 w 598324"/>
                    <a:gd name="connsiteY93" fmla="*/ 70228 h 605028"/>
                    <a:gd name="connsiteX94" fmla="*/ 128035 w 598324"/>
                    <a:gd name="connsiteY94" fmla="*/ 70228 h 605028"/>
                    <a:gd name="connsiteX95" fmla="*/ 145549 w 598324"/>
                    <a:gd name="connsiteY95" fmla="*/ 87808 h 605028"/>
                    <a:gd name="connsiteX96" fmla="*/ 199473 w 598324"/>
                    <a:gd name="connsiteY96" fmla="*/ 65442 h 605028"/>
                    <a:gd name="connsiteX97" fmla="*/ 199473 w 598324"/>
                    <a:gd name="connsiteY97" fmla="*/ 40683 h 605028"/>
                    <a:gd name="connsiteX98" fmla="*/ 240216 w 598324"/>
                    <a:gd name="connsiteY98" fmla="*/ 0 h 60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8324" h="605028">
                      <a:moveTo>
                        <a:pt x="446492" y="409357"/>
                      </a:moveTo>
                      <a:cubicBezTo>
                        <a:pt x="422062" y="409357"/>
                        <a:pt x="402334" y="429145"/>
                        <a:pt x="402334" y="453535"/>
                      </a:cubicBezTo>
                      <a:cubicBezTo>
                        <a:pt x="402334" y="477832"/>
                        <a:pt x="422062" y="497620"/>
                        <a:pt x="446492" y="497620"/>
                      </a:cubicBezTo>
                      <a:cubicBezTo>
                        <a:pt x="470922" y="497620"/>
                        <a:pt x="490650" y="477832"/>
                        <a:pt x="490650" y="453535"/>
                      </a:cubicBezTo>
                      <a:cubicBezTo>
                        <a:pt x="490650" y="429145"/>
                        <a:pt x="470922" y="409357"/>
                        <a:pt x="446492" y="409357"/>
                      </a:cubicBezTo>
                      <a:close/>
                      <a:moveTo>
                        <a:pt x="446492" y="301949"/>
                      </a:moveTo>
                      <a:cubicBezTo>
                        <a:pt x="458292" y="301949"/>
                        <a:pt x="467879" y="311521"/>
                        <a:pt x="467879" y="323302"/>
                      </a:cubicBezTo>
                      <a:lnTo>
                        <a:pt x="467879" y="338396"/>
                      </a:lnTo>
                      <a:cubicBezTo>
                        <a:pt x="484381" y="341433"/>
                        <a:pt x="499684" y="347876"/>
                        <a:pt x="512867" y="356987"/>
                      </a:cubicBezTo>
                      <a:lnTo>
                        <a:pt x="523560" y="346311"/>
                      </a:lnTo>
                      <a:cubicBezTo>
                        <a:pt x="527709" y="342169"/>
                        <a:pt x="533240" y="340053"/>
                        <a:pt x="538679" y="340053"/>
                      </a:cubicBezTo>
                      <a:cubicBezTo>
                        <a:pt x="544210" y="340053"/>
                        <a:pt x="549649" y="342169"/>
                        <a:pt x="553798" y="346311"/>
                      </a:cubicBezTo>
                      <a:cubicBezTo>
                        <a:pt x="562187" y="354686"/>
                        <a:pt x="562187" y="368216"/>
                        <a:pt x="553798" y="376591"/>
                      </a:cubicBezTo>
                      <a:lnTo>
                        <a:pt x="543196" y="387176"/>
                      </a:lnTo>
                      <a:cubicBezTo>
                        <a:pt x="552323" y="400429"/>
                        <a:pt x="558776" y="415707"/>
                        <a:pt x="561726" y="432090"/>
                      </a:cubicBezTo>
                      <a:lnTo>
                        <a:pt x="576844" y="432090"/>
                      </a:lnTo>
                      <a:cubicBezTo>
                        <a:pt x="588737" y="432090"/>
                        <a:pt x="598324" y="441662"/>
                        <a:pt x="598324" y="453535"/>
                      </a:cubicBezTo>
                      <a:cubicBezTo>
                        <a:pt x="598324" y="465315"/>
                        <a:pt x="588737" y="474887"/>
                        <a:pt x="576844" y="474887"/>
                      </a:cubicBezTo>
                      <a:lnTo>
                        <a:pt x="561726" y="474887"/>
                      </a:lnTo>
                      <a:cubicBezTo>
                        <a:pt x="558776" y="491270"/>
                        <a:pt x="552323" y="506548"/>
                        <a:pt x="543196" y="519801"/>
                      </a:cubicBezTo>
                      <a:lnTo>
                        <a:pt x="553798" y="530386"/>
                      </a:lnTo>
                      <a:cubicBezTo>
                        <a:pt x="562187" y="538761"/>
                        <a:pt x="562187" y="552291"/>
                        <a:pt x="553798" y="560666"/>
                      </a:cubicBezTo>
                      <a:cubicBezTo>
                        <a:pt x="549649" y="564808"/>
                        <a:pt x="544210" y="566925"/>
                        <a:pt x="538679" y="566925"/>
                      </a:cubicBezTo>
                      <a:cubicBezTo>
                        <a:pt x="533240" y="566925"/>
                        <a:pt x="527709" y="564808"/>
                        <a:pt x="523560" y="560666"/>
                      </a:cubicBezTo>
                      <a:lnTo>
                        <a:pt x="512867" y="549990"/>
                      </a:lnTo>
                      <a:cubicBezTo>
                        <a:pt x="499592" y="559101"/>
                        <a:pt x="484381" y="565544"/>
                        <a:pt x="467879" y="568581"/>
                      </a:cubicBezTo>
                      <a:lnTo>
                        <a:pt x="467879" y="583675"/>
                      </a:lnTo>
                      <a:cubicBezTo>
                        <a:pt x="467879" y="595456"/>
                        <a:pt x="458292" y="605028"/>
                        <a:pt x="446492" y="605028"/>
                      </a:cubicBezTo>
                      <a:cubicBezTo>
                        <a:pt x="434692" y="605028"/>
                        <a:pt x="425105" y="595456"/>
                        <a:pt x="425105" y="583675"/>
                      </a:cubicBezTo>
                      <a:lnTo>
                        <a:pt x="425105" y="568581"/>
                      </a:lnTo>
                      <a:cubicBezTo>
                        <a:pt x="408603" y="565544"/>
                        <a:pt x="393392" y="559101"/>
                        <a:pt x="380117" y="549990"/>
                      </a:cubicBezTo>
                      <a:lnTo>
                        <a:pt x="369424" y="560666"/>
                      </a:lnTo>
                      <a:cubicBezTo>
                        <a:pt x="365275" y="564808"/>
                        <a:pt x="359836" y="566925"/>
                        <a:pt x="354305" y="566925"/>
                      </a:cubicBezTo>
                      <a:cubicBezTo>
                        <a:pt x="348866" y="566925"/>
                        <a:pt x="343335" y="564808"/>
                        <a:pt x="339186" y="560666"/>
                      </a:cubicBezTo>
                      <a:cubicBezTo>
                        <a:pt x="330797" y="552291"/>
                        <a:pt x="330797" y="538761"/>
                        <a:pt x="339186" y="530386"/>
                      </a:cubicBezTo>
                      <a:lnTo>
                        <a:pt x="349880" y="519801"/>
                      </a:lnTo>
                      <a:cubicBezTo>
                        <a:pt x="340661" y="506548"/>
                        <a:pt x="334300" y="491270"/>
                        <a:pt x="331258" y="474887"/>
                      </a:cubicBezTo>
                      <a:lnTo>
                        <a:pt x="316139" y="474887"/>
                      </a:lnTo>
                      <a:cubicBezTo>
                        <a:pt x="304340" y="474887"/>
                        <a:pt x="294752" y="465315"/>
                        <a:pt x="294752" y="453535"/>
                      </a:cubicBezTo>
                      <a:cubicBezTo>
                        <a:pt x="294752" y="441662"/>
                        <a:pt x="304340" y="432090"/>
                        <a:pt x="316139" y="432090"/>
                      </a:cubicBezTo>
                      <a:lnTo>
                        <a:pt x="331258" y="432090"/>
                      </a:lnTo>
                      <a:cubicBezTo>
                        <a:pt x="334300" y="415707"/>
                        <a:pt x="340661" y="400429"/>
                        <a:pt x="349788" y="387176"/>
                      </a:cubicBezTo>
                      <a:lnTo>
                        <a:pt x="339186" y="376591"/>
                      </a:lnTo>
                      <a:cubicBezTo>
                        <a:pt x="330797" y="368216"/>
                        <a:pt x="330797" y="354686"/>
                        <a:pt x="339186" y="346403"/>
                      </a:cubicBezTo>
                      <a:cubicBezTo>
                        <a:pt x="343335" y="342169"/>
                        <a:pt x="348866" y="340053"/>
                        <a:pt x="354305" y="340053"/>
                      </a:cubicBezTo>
                      <a:cubicBezTo>
                        <a:pt x="359836" y="340053"/>
                        <a:pt x="365275" y="342169"/>
                        <a:pt x="369424" y="346403"/>
                      </a:cubicBezTo>
                      <a:lnTo>
                        <a:pt x="380117" y="356987"/>
                      </a:lnTo>
                      <a:cubicBezTo>
                        <a:pt x="393392" y="347876"/>
                        <a:pt x="408603" y="341433"/>
                        <a:pt x="425105" y="338396"/>
                      </a:cubicBezTo>
                      <a:lnTo>
                        <a:pt x="425105" y="323302"/>
                      </a:lnTo>
                      <a:cubicBezTo>
                        <a:pt x="425105" y="311521"/>
                        <a:pt x="434692" y="301949"/>
                        <a:pt x="446492" y="301949"/>
                      </a:cubicBezTo>
                      <a:close/>
                      <a:moveTo>
                        <a:pt x="240216" y="158405"/>
                      </a:moveTo>
                      <a:cubicBezTo>
                        <a:pt x="195141" y="158405"/>
                        <a:pt x="158638" y="194854"/>
                        <a:pt x="158638" y="239770"/>
                      </a:cubicBezTo>
                      <a:cubicBezTo>
                        <a:pt x="158638" y="284779"/>
                        <a:pt x="195141" y="321228"/>
                        <a:pt x="240216" y="321228"/>
                      </a:cubicBezTo>
                      <a:cubicBezTo>
                        <a:pt x="285198" y="321228"/>
                        <a:pt x="321701" y="284779"/>
                        <a:pt x="321701" y="239770"/>
                      </a:cubicBezTo>
                      <a:cubicBezTo>
                        <a:pt x="321701" y="194854"/>
                        <a:pt x="285198" y="158405"/>
                        <a:pt x="240216" y="158405"/>
                      </a:cubicBezTo>
                      <a:close/>
                      <a:moveTo>
                        <a:pt x="240216" y="0"/>
                      </a:moveTo>
                      <a:cubicBezTo>
                        <a:pt x="262707" y="0"/>
                        <a:pt x="280958" y="18224"/>
                        <a:pt x="280958" y="40683"/>
                      </a:cubicBezTo>
                      <a:lnTo>
                        <a:pt x="280958" y="65442"/>
                      </a:lnTo>
                      <a:cubicBezTo>
                        <a:pt x="300316" y="69952"/>
                        <a:pt x="318383" y="77592"/>
                        <a:pt x="334790" y="87808"/>
                      </a:cubicBezTo>
                      <a:lnTo>
                        <a:pt x="352396" y="70228"/>
                      </a:lnTo>
                      <a:cubicBezTo>
                        <a:pt x="368251" y="54397"/>
                        <a:pt x="394061" y="54397"/>
                        <a:pt x="410007" y="70228"/>
                      </a:cubicBezTo>
                      <a:cubicBezTo>
                        <a:pt x="425954" y="86152"/>
                        <a:pt x="425954" y="111924"/>
                        <a:pt x="410007" y="127755"/>
                      </a:cubicBezTo>
                      <a:lnTo>
                        <a:pt x="392401" y="145335"/>
                      </a:lnTo>
                      <a:cubicBezTo>
                        <a:pt x="402633" y="161718"/>
                        <a:pt x="410284" y="179759"/>
                        <a:pt x="414801" y="199088"/>
                      </a:cubicBezTo>
                      <a:lnTo>
                        <a:pt x="439596" y="199088"/>
                      </a:lnTo>
                      <a:cubicBezTo>
                        <a:pt x="462088" y="199088"/>
                        <a:pt x="480339" y="217312"/>
                        <a:pt x="480339" y="239770"/>
                      </a:cubicBezTo>
                      <a:cubicBezTo>
                        <a:pt x="480339" y="253117"/>
                        <a:pt x="473887" y="264806"/>
                        <a:pt x="463931" y="272169"/>
                      </a:cubicBezTo>
                      <a:cubicBezTo>
                        <a:pt x="458493" y="270328"/>
                        <a:pt x="452594" y="269224"/>
                        <a:pt x="446510" y="269224"/>
                      </a:cubicBezTo>
                      <a:cubicBezTo>
                        <a:pt x="420055" y="269224"/>
                        <a:pt x="397932" y="288277"/>
                        <a:pt x="393323" y="313404"/>
                      </a:cubicBezTo>
                      <a:cubicBezTo>
                        <a:pt x="390466" y="314509"/>
                        <a:pt x="387700" y="315614"/>
                        <a:pt x="385027" y="316810"/>
                      </a:cubicBezTo>
                      <a:cubicBezTo>
                        <a:pt x="375994" y="310643"/>
                        <a:pt x="365485" y="307330"/>
                        <a:pt x="354332" y="307330"/>
                      </a:cubicBezTo>
                      <a:cubicBezTo>
                        <a:pt x="339860" y="307330"/>
                        <a:pt x="326218" y="312944"/>
                        <a:pt x="315986" y="323253"/>
                      </a:cubicBezTo>
                      <a:cubicBezTo>
                        <a:pt x="305846" y="333378"/>
                        <a:pt x="300223" y="346908"/>
                        <a:pt x="300223" y="361359"/>
                      </a:cubicBezTo>
                      <a:cubicBezTo>
                        <a:pt x="300223" y="372496"/>
                        <a:pt x="303542" y="383081"/>
                        <a:pt x="309718" y="392009"/>
                      </a:cubicBezTo>
                      <a:cubicBezTo>
                        <a:pt x="308427" y="394770"/>
                        <a:pt x="307321" y="397531"/>
                        <a:pt x="306307" y="400293"/>
                      </a:cubicBezTo>
                      <a:cubicBezTo>
                        <a:pt x="281142" y="404987"/>
                        <a:pt x="262062" y="426985"/>
                        <a:pt x="262062" y="453401"/>
                      </a:cubicBezTo>
                      <a:cubicBezTo>
                        <a:pt x="262062" y="459568"/>
                        <a:pt x="263168" y="465459"/>
                        <a:pt x="265011" y="470981"/>
                      </a:cubicBezTo>
                      <a:cubicBezTo>
                        <a:pt x="258098" y="476320"/>
                        <a:pt x="249618" y="479633"/>
                        <a:pt x="240216" y="479633"/>
                      </a:cubicBezTo>
                      <a:cubicBezTo>
                        <a:pt x="217724" y="479633"/>
                        <a:pt x="199473" y="461409"/>
                        <a:pt x="199473" y="438950"/>
                      </a:cubicBezTo>
                      <a:lnTo>
                        <a:pt x="199473" y="414099"/>
                      </a:lnTo>
                      <a:cubicBezTo>
                        <a:pt x="180116" y="409589"/>
                        <a:pt x="161956" y="402041"/>
                        <a:pt x="145549" y="391825"/>
                      </a:cubicBezTo>
                      <a:lnTo>
                        <a:pt x="128035" y="409313"/>
                      </a:lnTo>
                      <a:cubicBezTo>
                        <a:pt x="120016" y="417320"/>
                        <a:pt x="109599" y="421278"/>
                        <a:pt x="99183" y="421278"/>
                      </a:cubicBezTo>
                      <a:cubicBezTo>
                        <a:pt x="88767" y="421278"/>
                        <a:pt x="78351" y="417320"/>
                        <a:pt x="70424" y="409313"/>
                      </a:cubicBezTo>
                      <a:cubicBezTo>
                        <a:pt x="54477" y="393481"/>
                        <a:pt x="54477" y="367710"/>
                        <a:pt x="70424" y="351786"/>
                      </a:cubicBezTo>
                      <a:lnTo>
                        <a:pt x="87938" y="334298"/>
                      </a:lnTo>
                      <a:cubicBezTo>
                        <a:pt x="77706" y="317915"/>
                        <a:pt x="70147" y="299782"/>
                        <a:pt x="65631" y="280453"/>
                      </a:cubicBezTo>
                      <a:lnTo>
                        <a:pt x="40743" y="280453"/>
                      </a:lnTo>
                      <a:cubicBezTo>
                        <a:pt x="18251" y="280453"/>
                        <a:pt x="0" y="262229"/>
                        <a:pt x="0" y="239770"/>
                      </a:cubicBezTo>
                      <a:cubicBezTo>
                        <a:pt x="0" y="217312"/>
                        <a:pt x="18251" y="199088"/>
                        <a:pt x="40743" y="199088"/>
                      </a:cubicBezTo>
                      <a:lnTo>
                        <a:pt x="65631" y="199088"/>
                      </a:lnTo>
                      <a:cubicBezTo>
                        <a:pt x="70147" y="179759"/>
                        <a:pt x="77706" y="161718"/>
                        <a:pt x="87938" y="145335"/>
                      </a:cubicBezTo>
                      <a:lnTo>
                        <a:pt x="70424" y="127755"/>
                      </a:lnTo>
                      <a:cubicBezTo>
                        <a:pt x="54477" y="111924"/>
                        <a:pt x="54477" y="86152"/>
                        <a:pt x="70424" y="70228"/>
                      </a:cubicBezTo>
                      <a:cubicBezTo>
                        <a:pt x="86278" y="54397"/>
                        <a:pt x="112088" y="54397"/>
                        <a:pt x="128035" y="70228"/>
                      </a:cubicBezTo>
                      <a:lnTo>
                        <a:pt x="145549" y="87808"/>
                      </a:lnTo>
                      <a:cubicBezTo>
                        <a:pt x="161956" y="77592"/>
                        <a:pt x="180116" y="69952"/>
                        <a:pt x="199473" y="65442"/>
                      </a:cubicBezTo>
                      <a:lnTo>
                        <a:pt x="199473" y="40683"/>
                      </a:lnTo>
                      <a:cubicBezTo>
                        <a:pt x="199473" y="18224"/>
                        <a:pt x="217724" y="0"/>
                        <a:pt x="2402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597" y="3687047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201" y="3687047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798" y="3687047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999" y="3687047"/>
              <a:ext cx="1334968" cy="13085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440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901" y="946663"/>
            <a:ext cx="11634540" cy="5056624"/>
            <a:chOff x="283901" y="946663"/>
            <a:chExt cx="11634540" cy="5056624"/>
          </a:xfrm>
        </p:grpSpPr>
        <p:grpSp>
          <p:nvGrpSpPr>
            <p:cNvPr id="43" name="fe278b0a-de04-4794-8f68-2c701699cc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70718" y="946663"/>
              <a:ext cx="10857175" cy="4993474"/>
              <a:chOff x="670718" y="1140625"/>
              <a:chExt cx="10857175" cy="4993474"/>
            </a:xfrm>
          </p:grpSpPr>
          <p:sp>
            <p:nvSpPr>
              <p:cNvPr id="44" name="ïṥľiḋê">
                <a:extLst>
                  <a:ext uri="{FF2B5EF4-FFF2-40B4-BE49-F238E27FC236}">
                    <a16:creationId xmlns:a16="http://schemas.microsoft.com/office/drawing/2014/main" id="{18FC666E-59B3-48B7-80FC-7378E9CCEE44}"/>
                  </a:ext>
                </a:extLst>
              </p:cNvPr>
              <p:cNvSpPr/>
              <p:nvPr/>
            </p:nvSpPr>
            <p:spPr>
              <a:xfrm>
                <a:off x="673533" y="3147520"/>
                <a:ext cx="2678704" cy="2678702"/>
              </a:xfrm>
              <a:prstGeom prst="ellipse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is1ídé">
                <a:extLst>
                  <a:ext uri="{FF2B5EF4-FFF2-40B4-BE49-F238E27FC236}">
                    <a16:creationId xmlns:a16="http://schemas.microsoft.com/office/drawing/2014/main" id="{4B247FC7-3D72-4A05-AC07-B23651016E6A}"/>
                  </a:ext>
                </a:extLst>
              </p:cNvPr>
              <p:cNvSpPr txBox="1"/>
              <p:nvPr/>
            </p:nvSpPr>
            <p:spPr>
              <a:xfrm>
                <a:off x="760954" y="4204340"/>
                <a:ext cx="2503862" cy="90693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46" name="iS1îḓè">
                <a:extLst>
                  <a:ext uri="{FF2B5EF4-FFF2-40B4-BE49-F238E27FC236}">
                    <a16:creationId xmlns:a16="http://schemas.microsoft.com/office/drawing/2014/main" id="{AC44E4F0-9F4A-45DE-99AA-BB8321630A2A}"/>
                  </a:ext>
                </a:extLst>
              </p:cNvPr>
              <p:cNvSpPr txBox="1"/>
              <p:nvPr/>
            </p:nvSpPr>
            <p:spPr>
              <a:xfrm>
                <a:off x="760954" y="3732520"/>
                <a:ext cx="2503862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C8940690-5DC4-4B7F-A2B0-E5361AAF2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18" y="2352923"/>
                <a:ext cx="10850565" cy="0"/>
              </a:xfrm>
              <a:prstGeom prst="line">
                <a:avLst/>
              </a:prstGeom>
              <a:ln w="952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iślîḋe">
                <a:extLst>
                  <a:ext uri="{FF2B5EF4-FFF2-40B4-BE49-F238E27FC236}">
                    <a16:creationId xmlns:a16="http://schemas.microsoft.com/office/drawing/2014/main" id="{2DE69EE9-DD41-430E-9096-657F1EF1B05E}"/>
                  </a:ext>
                </a:extLst>
              </p:cNvPr>
              <p:cNvSpPr/>
              <p:nvPr/>
            </p:nvSpPr>
            <p:spPr>
              <a:xfrm>
                <a:off x="8849189" y="3147521"/>
                <a:ext cx="2678704" cy="267870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îŝḷiďè">
                <a:extLst>
                  <a:ext uri="{FF2B5EF4-FFF2-40B4-BE49-F238E27FC236}">
                    <a16:creationId xmlns:a16="http://schemas.microsoft.com/office/drawing/2014/main" id="{99CF075E-5ED1-42D6-9DE6-FF53670D08A2}"/>
                  </a:ext>
                </a:extLst>
              </p:cNvPr>
              <p:cNvSpPr txBox="1"/>
              <p:nvPr/>
            </p:nvSpPr>
            <p:spPr>
              <a:xfrm>
                <a:off x="8936610" y="4204341"/>
                <a:ext cx="2503862" cy="90693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  <p:sp>
            <p:nvSpPr>
              <p:cNvPr id="50" name="íṩļîḑé">
                <a:extLst>
                  <a:ext uri="{FF2B5EF4-FFF2-40B4-BE49-F238E27FC236}">
                    <a16:creationId xmlns:a16="http://schemas.microsoft.com/office/drawing/2014/main" id="{2F415064-9279-4625-B891-ADB55FD04445}"/>
                  </a:ext>
                </a:extLst>
              </p:cNvPr>
              <p:cNvSpPr txBox="1"/>
              <p:nvPr/>
            </p:nvSpPr>
            <p:spPr>
              <a:xfrm>
                <a:off x="8936610" y="3732521"/>
                <a:ext cx="2503862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51" name="îŝḷíḍê">
                <a:extLst>
                  <a:ext uri="{FF2B5EF4-FFF2-40B4-BE49-F238E27FC236}">
                    <a16:creationId xmlns:a16="http://schemas.microsoft.com/office/drawing/2014/main" id="{1CF780B2-C05E-40CF-AC3C-79E754A15B3F}"/>
                  </a:ext>
                </a:extLst>
              </p:cNvPr>
              <p:cNvSpPr txBox="1"/>
              <p:nvPr/>
            </p:nvSpPr>
            <p:spPr>
              <a:xfrm>
                <a:off x="2763836" y="1140625"/>
                <a:ext cx="6664327" cy="11391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  <a:endParaRPr lang="en-US" altLang="zh-CN" sz="14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52" name="iŝḷi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44DFFAED-FC9E-44FC-BFC8-23B3A6CAA61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75263" y="2646632"/>
                <a:ext cx="4241473" cy="3487467"/>
                <a:chOff x="3055440" y="1134016"/>
                <a:chExt cx="6081121" cy="5000084"/>
              </a:xfrm>
            </p:grpSpPr>
            <p:sp>
              <p:nvSpPr>
                <p:cNvPr id="53" name="îş1iḋé">
                  <a:extLst>
                    <a:ext uri="{FF2B5EF4-FFF2-40B4-BE49-F238E27FC236}">
                      <a16:creationId xmlns:a16="http://schemas.microsoft.com/office/drawing/2014/main" id="{318FA847-3536-4303-AA75-8E467C4A73DD}"/>
                    </a:ext>
                  </a:extLst>
                </p:cNvPr>
                <p:cNvSpPr/>
                <p:nvPr/>
              </p:nvSpPr>
              <p:spPr bwMode="auto">
                <a:xfrm>
                  <a:off x="3592486" y="1134016"/>
                  <a:ext cx="2821807" cy="615751"/>
                </a:xfrm>
                <a:custGeom>
                  <a:avLst/>
                  <a:gdLst>
                    <a:gd name="T0" fmla="*/ 0 w 4258"/>
                    <a:gd name="T1" fmla="*/ 752 h 929"/>
                    <a:gd name="T2" fmla="*/ 177 w 4258"/>
                    <a:gd name="T3" fmla="*/ 929 h 929"/>
                    <a:gd name="T4" fmla="*/ 4081 w 4258"/>
                    <a:gd name="T5" fmla="*/ 929 h 929"/>
                    <a:gd name="T6" fmla="*/ 4258 w 4258"/>
                    <a:gd name="T7" fmla="*/ 752 h 929"/>
                    <a:gd name="T8" fmla="*/ 4258 w 4258"/>
                    <a:gd name="T9" fmla="*/ 177 h 929"/>
                    <a:gd name="T10" fmla="*/ 4081 w 4258"/>
                    <a:gd name="T11" fmla="*/ 0 h 929"/>
                    <a:gd name="T12" fmla="*/ 177 w 4258"/>
                    <a:gd name="T13" fmla="*/ 0 h 929"/>
                    <a:gd name="T14" fmla="*/ 0 w 4258"/>
                    <a:gd name="T15" fmla="*/ 177 h 929"/>
                    <a:gd name="T16" fmla="*/ 0 w 4258"/>
                    <a:gd name="T17" fmla="*/ 752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8" h="929">
                      <a:moveTo>
                        <a:pt x="0" y="752"/>
                      </a:moveTo>
                      <a:cubicBezTo>
                        <a:pt x="0" y="849"/>
                        <a:pt x="80" y="929"/>
                        <a:pt x="177" y="929"/>
                      </a:cubicBezTo>
                      <a:cubicBezTo>
                        <a:pt x="4081" y="929"/>
                        <a:pt x="4081" y="929"/>
                        <a:pt x="4081" y="929"/>
                      </a:cubicBezTo>
                      <a:cubicBezTo>
                        <a:pt x="4179" y="929"/>
                        <a:pt x="4258" y="849"/>
                        <a:pt x="4258" y="752"/>
                      </a:cubicBezTo>
                      <a:cubicBezTo>
                        <a:pt x="4258" y="177"/>
                        <a:pt x="4258" y="177"/>
                        <a:pt x="4258" y="177"/>
                      </a:cubicBezTo>
                      <a:cubicBezTo>
                        <a:pt x="4258" y="79"/>
                        <a:pt x="4179" y="0"/>
                        <a:pt x="4081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80" y="0"/>
                        <a:pt x="0" y="79"/>
                        <a:pt x="0" y="177"/>
                      </a:cubicBez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4" name="îs1íďe">
                  <a:extLst>
                    <a:ext uri="{FF2B5EF4-FFF2-40B4-BE49-F238E27FC236}">
                      <a16:creationId xmlns:a16="http://schemas.microsoft.com/office/drawing/2014/main" id="{5B401D5B-62EC-4C9B-B670-A172D1B73A91}"/>
                    </a:ext>
                  </a:extLst>
                </p:cNvPr>
                <p:cNvSpPr/>
                <p:nvPr/>
              </p:nvSpPr>
              <p:spPr bwMode="auto">
                <a:xfrm>
                  <a:off x="4225599" y="1189573"/>
                  <a:ext cx="2128508" cy="504638"/>
                </a:xfrm>
                <a:custGeom>
                  <a:avLst/>
                  <a:gdLst>
                    <a:gd name="T0" fmla="*/ 3066 w 3211"/>
                    <a:gd name="T1" fmla="*/ 0 h 761"/>
                    <a:gd name="T2" fmla="*/ 3211 w 3211"/>
                    <a:gd name="T3" fmla="*/ 145 h 761"/>
                    <a:gd name="T4" fmla="*/ 3211 w 3211"/>
                    <a:gd name="T5" fmla="*/ 616 h 761"/>
                    <a:gd name="T6" fmla="*/ 3066 w 3211"/>
                    <a:gd name="T7" fmla="*/ 761 h 761"/>
                    <a:gd name="T8" fmla="*/ 0 w 3211"/>
                    <a:gd name="T9" fmla="*/ 761 h 761"/>
                    <a:gd name="T10" fmla="*/ 0 w 3211"/>
                    <a:gd name="T11" fmla="*/ 0 h 761"/>
                    <a:gd name="T12" fmla="*/ 3066 w 3211"/>
                    <a:gd name="T13" fmla="*/ 0 h 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11" h="761">
                      <a:moveTo>
                        <a:pt x="3066" y="0"/>
                      </a:moveTo>
                      <a:cubicBezTo>
                        <a:pt x="3146" y="0"/>
                        <a:pt x="3211" y="65"/>
                        <a:pt x="3211" y="145"/>
                      </a:cubicBezTo>
                      <a:cubicBezTo>
                        <a:pt x="3211" y="616"/>
                        <a:pt x="3211" y="616"/>
                        <a:pt x="3211" y="616"/>
                      </a:cubicBezTo>
                      <a:cubicBezTo>
                        <a:pt x="3211" y="696"/>
                        <a:pt x="3146" y="761"/>
                        <a:pt x="3066" y="761"/>
                      </a:cubicBez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5" name="í$liḍé">
                  <a:extLst>
                    <a:ext uri="{FF2B5EF4-FFF2-40B4-BE49-F238E27FC236}">
                      <a16:creationId xmlns:a16="http://schemas.microsoft.com/office/drawing/2014/main" id="{A7F14A49-7398-44CE-A46E-7475BCAD05DE}"/>
                    </a:ext>
                  </a:extLst>
                </p:cNvPr>
                <p:cNvSpPr/>
                <p:nvPr/>
              </p:nvSpPr>
              <p:spPr bwMode="auto">
                <a:xfrm>
                  <a:off x="3698969" y="1215037"/>
                  <a:ext cx="476860" cy="442137"/>
                </a:xfrm>
                <a:custGeom>
                  <a:avLst/>
                  <a:gdLst>
                    <a:gd name="T0" fmla="*/ 644 w 718"/>
                    <a:gd name="T1" fmla="*/ 92 h 667"/>
                    <a:gd name="T2" fmla="*/ 359 w 718"/>
                    <a:gd name="T3" fmla="*/ 74 h 667"/>
                    <a:gd name="T4" fmla="*/ 329 w 718"/>
                    <a:gd name="T5" fmla="*/ 343 h 667"/>
                    <a:gd name="T6" fmla="*/ 242 w 718"/>
                    <a:gd name="T7" fmla="*/ 420 h 667"/>
                    <a:gd name="T8" fmla="*/ 198 w 718"/>
                    <a:gd name="T9" fmla="*/ 425 h 667"/>
                    <a:gd name="T10" fmla="*/ 17 w 718"/>
                    <a:gd name="T11" fmla="*/ 584 h 667"/>
                    <a:gd name="T12" fmla="*/ 16 w 718"/>
                    <a:gd name="T13" fmla="*/ 645 h 667"/>
                    <a:gd name="T14" fmla="*/ 76 w 718"/>
                    <a:gd name="T15" fmla="*/ 652 h 667"/>
                    <a:gd name="T16" fmla="*/ 257 w 718"/>
                    <a:gd name="T17" fmla="*/ 493 h 667"/>
                    <a:gd name="T18" fmla="*/ 268 w 718"/>
                    <a:gd name="T19" fmla="*/ 450 h 667"/>
                    <a:gd name="T20" fmla="*/ 355 w 718"/>
                    <a:gd name="T21" fmla="*/ 373 h 667"/>
                    <a:gd name="T22" fmla="*/ 626 w 718"/>
                    <a:gd name="T23" fmla="*/ 377 h 667"/>
                    <a:gd name="T24" fmla="*/ 644 w 718"/>
                    <a:gd name="T25" fmla="*/ 92 h 667"/>
                    <a:gd name="T26" fmla="*/ 492 w 718"/>
                    <a:gd name="T27" fmla="*/ 390 h 667"/>
                    <a:gd name="T28" fmla="*/ 327 w 718"/>
                    <a:gd name="T29" fmla="*/ 225 h 667"/>
                    <a:gd name="T30" fmla="*/ 492 w 718"/>
                    <a:gd name="T31" fmla="*/ 60 h 667"/>
                    <a:gd name="T32" fmla="*/ 656 w 718"/>
                    <a:gd name="T33" fmla="*/ 225 h 667"/>
                    <a:gd name="T34" fmla="*/ 492 w 718"/>
                    <a:gd name="T35" fmla="*/ 39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8" h="667">
                      <a:moveTo>
                        <a:pt x="644" y="92"/>
                      </a:moveTo>
                      <a:cubicBezTo>
                        <a:pt x="571" y="9"/>
                        <a:pt x="443" y="0"/>
                        <a:pt x="359" y="74"/>
                      </a:cubicBezTo>
                      <a:cubicBezTo>
                        <a:pt x="281" y="143"/>
                        <a:pt x="269" y="260"/>
                        <a:pt x="329" y="343"/>
                      </a:cubicBezTo>
                      <a:cubicBezTo>
                        <a:pt x="242" y="420"/>
                        <a:pt x="242" y="420"/>
                        <a:pt x="242" y="420"/>
                      </a:cubicBezTo>
                      <a:cubicBezTo>
                        <a:pt x="227" y="413"/>
                        <a:pt x="210" y="415"/>
                        <a:pt x="198" y="425"/>
                      </a:cubicBezTo>
                      <a:cubicBezTo>
                        <a:pt x="17" y="584"/>
                        <a:pt x="17" y="584"/>
                        <a:pt x="17" y="584"/>
                      </a:cubicBezTo>
                      <a:cubicBezTo>
                        <a:pt x="0" y="599"/>
                        <a:pt x="0" y="626"/>
                        <a:pt x="16" y="645"/>
                      </a:cubicBezTo>
                      <a:cubicBezTo>
                        <a:pt x="32" y="663"/>
                        <a:pt x="59" y="667"/>
                        <a:pt x="76" y="652"/>
                      </a:cubicBezTo>
                      <a:cubicBezTo>
                        <a:pt x="257" y="493"/>
                        <a:pt x="257" y="493"/>
                        <a:pt x="257" y="493"/>
                      </a:cubicBezTo>
                      <a:cubicBezTo>
                        <a:pt x="269" y="482"/>
                        <a:pt x="273" y="465"/>
                        <a:pt x="268" y="450"/>
                      </a:cubicBezTo>
                      <a:cubicBezTo>
                        <a:pt x="355" y="373"/>
                        <a:pt x="355" y="373"/>
                        <a:pt x="355" y="373"/>
                      </a:cubicBezTo>
                      <a:cubicBezTo>
                        <a:pt x="430" y="443"/>
                        <a:pt x="547" y="447"/>
                        <a:pt x="626" y="377"/>
                      </a:cubicBezTo>
                      <a:cubicBezTo>
                        <a:pt x="710" y="304"/>
                        <a:pt x="718" y="176"/>
                        <a:pt x="644" y="92"/>
                      </a:cubicBezTo>
                      <a:close/>
                      <a:moveTo>
                        <a:pt x="492" y="390"/>
                      </a:moveTo>
                      <a:cubicBezTo>
                        <a:pt x="401" y="390"/>
                        <a:pt x="327" y="316"/>
                        <a:pt x="327" y="225"/>
                      </a:cubicBezTo>
                      <a:cubicBezTo>
                        <a:pt x="327" y="134"/>
                        <a:pt x="401" y="60"/>
                        <a:pt x="492" y="60"/>
                      </a:cubicBezTo>
                      <a:cubicBezTo>
                        <a:pt x="583" y="60"/>
                        <a:pt x="656" y="134"/>
                        <a:pt x="656" y="225"/>
                      </a:cubicBezTo>
                      <a:cubicBezTo>
                        <a:pt x="656" y="316"/>
                        <a:pt x="583" y="390"/>
                        <a:pt x="492" y="3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6" name="iSlïdé">
                  <a:extLst>
                    <a:ext uri="{FF2B5EF4-FFF2-40B4-BE49-F238E27FC236}">
                      <a16:creationId xmlns:a16="http://schemas.microsoft.com/office/drawing/2014/main" id="{E20BCBB5-B35B-491E-A291-AB8D1AC87296}"/>
                    </a:ext>
                  </a:extLst>
                </p:cNvPr>
                <p:cNvSpPr/>
                <p:nvPr/>
              </p:nvSpPr>
              <p:spPr bwMode="auto">
                <a:xfrm>
                  <a:off x="5663123" y="1377076"/>
                  <a:ext cx="128475" cy="129632"/>
                </a:xfrm>
                <a:prstGeom prst="ellipse">
                  <a:avLst/>
                </a:pr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7" name="iṩľîḓe">
                  <a:extLst>
                    <a:ext uri="{FF2B5EF4-FFF2-40B4-BE49-F238E27FC236}">
                      <a16:creationId xmlns:a16="http://schemas.microsoft.com/office/drawing/2014/main" id="{A2DA8107-51F5-4252-B021-A7378D567765}"/>
                    </a:ext>
                  </a:extLst>
                </p:cNvPr>
                <p:cNvSpPr/>
                <p:nvPr/>
              </p:nvSpPr>
              <p:spPr bwMode="auto">
                <a:xfrm>
                  <a:off x="5225616" y="1377076"/>
                  <a:ext cx="128475" cy="129632"/>
                </a:xfrm>
                <a:prstGeom prst="ellipse">
                  <a:avLst/>
                </a:pr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8" name="îṥḻíḋè">
                  <a:extLst>
                    <a:ext uri="{FF2B5EF4-FFF2-40B4-BE49-F238E27FC236}">
                      <a16:creationId xmlns:a16="http://schemas.microsoft.com/office/drawing/2014/main" id="{3220937B-CC7F-4F5A-B1D5-2C183CBD4F5E}"/>
                    </a:ext>
                  </a:extLst>
                </p:cNvPr>
                <p:cNvSpPr/>
                <p:nvPr/>
              </p:nvSpPr>
              <p:spPr bwMode="auto">
                <a:xfrm>
                  <a:off x="4788108" y="1377076"/>
                  <a:ext cx="128475" cy="129632"/>
                </a:xfrm>
                <a:prstGeom prst="ellipse">
                  <a:avLst/>
                </a:pr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9" name="iṣľïḑé">
                  <a:extLst>
                    <a:ext uri="{FF2B5EF4-FFF2-40B4-BE49-F238E27FC236}">
                      <a16:creationId xmlns:a16="http://schemas.microsoft.com/office/drawing/2014/main" id="{A3738364-5B93-4098-AF01-D9BF247A4720}"/>
                    </a:ext>
                  </a:extLst>
                </p:cNvPr>
                <p:cNvSpPr/>
                <p:nvPr/>
              </p:nvSpPr>
              <p:spPr bwMode="auto">
                <a:xfrm>
                  <a:off x="5622613" y="5156074"/>
                  <a:ext cx="1221086" cy="288200"/>
                </a:xfrm>
                <a:custGeom>
                  <a:avLst/>
                  <a:gdLst>
                    <a:gd name="T0" fmla="*/ 0 w 1842"/>
                    <a:gd name="T1" fmla="*/ 335 h 436"/>
                    <a:gd name="T2" fmla="*/ 276 w 1842"/>
                    <a:gd name="T3" fmla="*/ 0 h 436"/>
                    <a:gd name="T4" fmla="*/ 1566 w 1842"/>
                    <a:gd name="T5" fmla="*/ 0 h 436"/>
                    <a:gd name="T6" fmla="*/ 1842 w 1842"/>
                    <a:gd name="T7" fmla="*/ 335 h 436"/>
                    <a:gd name="T8" fmla="*/ 1842 w 1842"/>
                    <a:gd name="T9" fmla="*/ 436 h 436"/>
                    <a:gd name="T10" fmla="*/ 0 w 1842"/>
                    <a:gd name="T11" fmla="*/ 436 h 436"/>
                    <a:gd name="T12" fmla="*/ 0 w 1842"/>
                    <a:gd name="T13" fmla="*/ 3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42" h="436">
                      <a:moveTo>
                        <a:pt x="0" y="335"/>
                      </a:moveTo>
                      <a:cubicBezTo>
                        <a:pt x="0" y="150"/>
                        <a:pt x="124" y="0"/>
                        <a:pt x="276" y="0"/>
                      </a:cubicBezTo>
                      <a:cubicBezTo>
                        <a:pt x="1566" y="0"/>
                        <a:pt x="1566" y="0"/>
                        <a:pt x="1566" y="0"/>
                      </a:cubicBezTo>
                      <a:cubicBezTo>
                        <a:pt x="1718" y="0"/>
                        <a:pt x="1842" y="150"/>
                        <a:pt x="1842" y="335"/>
                      </a:cubicBezTo>
                      <a:cubicBezTo>
                        <a:pt x="1842" y="436"/>
                        <a:pt x="1842" y="436"/>
                        <a:pt x="1842" y="436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1015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0" name="iSļíḋè">
                  <a:extLst>
                    <a:ext uri="{FF2B5EF4-FFF2-40B4-BE49-F238E27FC236}">
                      <a16:creationId xmlns:a16="http://schemas.microsoft.com/office/drawing/2014/main" id="{4D7EE3AC-FB9E-4F01-843F-7A44EBCCE813}"/>
                    </a:ext>
                  </a:extLst>
                </p:cNvPr>
                <p:cNvSpPr/>
                <p:nvPr/>
              </p:nvSpPr>
              <p:spPr bwMode="auto">
                <a:xfrm>
                  <a:off x="5622613" y="5444274"/>
                  <a:ext cx="1221086" cy="494222"/>
                </a:xfrm>
                <a:custGeom>
                  <a:avLst/>
                  <a:gdLst>
                    <a:gd name="T0" fmla="*/ 1842 w 1842"/>
                    <a:gd name="T1" fmla="*/ 0 h 747"/>
                    <a:gd name="T2" fmla="*/ 1842 w 1842"/>
                    <a:gd name="T3" fmla="*/ 412 h 747"/>
                    <a:gd name="T4" fmla="*/ 1566 w 1842"/>
                    <a:gd name="T5" fmla="*/ 747 h 747"/>
                    <a:gd name="T6" fmla="*/ 276 w 1842"/>
                    <a:gd name="T7" fmla="*/ 747 h 747"/>
                    <a:gd name="T8" fmla="*/ 0 w 1842"/>
                    <a:gd name="T9" fmla="*/ 412 h 747"/>
                    <a:gd name="T10" fmla="*/ 0 w 1842"/>
                    <a:gd name="T11" fmla="*/ 0 h 747"/>
                    <a:gd name="T12" fmla="*/ 1842 w 1842"/>
                    <a:gd name="T13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42" h="747">
                      <a:moveTo>
                        <a:pt x="1842" y="0"/>
                      </a:moveTo>
                      <a:cubicBezTo>
                        <a:pt x="1842" y="412"/>
                        <a:pt x="1842" y="412"/>
                        <a:pt x="1842" y="412"/>
                      </a:cubicBezTo>
                      <a:cubicBezTo>
                        <a:pt x="1842" y="597"/>
                        <a:pt x="1718" y="747"/>
                        <a:pt x="1566" y="747"/>
                      </a:cubicBezTo>
                      <a:cubicBezTo>
                        <a:pt x="276" y="747"/>
                        <a:pt x="276" y="747"/>
                        <a:pt x="276" y="747"/>
                      </a:cubicBezTo>
                      <a:cubicBezTo>
                        <a:pt x="124" y="747"/>
                        <a:pt x="0" y="597"/>
                        <a:pt x="0" y="41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842" y="0"/>
                      </a:lnTo>
                      <a:close/>
                    </a:path>
                  </a:pathLst>
                </a:custGeom>
                <a:solidFill>
                  <a:srgbClr val="202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1" name="íṩlíḋè">
                  <a:extLst>
                    <a:ext uri="{FF2B5EF4-FFF2-40B4-BE49-F238E27FC236}">
                      <a16:creationId xmlns:a16="http://schemas.microsoft.com/office/drawing/2014/main" id="{252D07BF-E79B-4B65-BB7A-D76BD459BE69}"/>
                    </a:ext>
                  </a:extLst>
                </p:cNvPr>
                <p:cNvSpPr/>
                <p:nvPr/>
              </p:nvSpPr>
              <p:spPr bwMode="auto">
                <a:xfrm>
                  <a:off x="4038096" y="2242831"/>
                  <a:ext cx="4390121" cy="3094959"/>
                </a:xfrm>
                <a:custGeom>
                  <a:avLst/>
                  <a:gdLst>
                    <a:gd name="T0" fmla="*/ 0 w 6624"/>
                    <a:gd name="T1" fmla="*/ 4343 h 4677"/>
                    <a:gd name="T2" fmla="*/ 335 w 6624"/>
                    <a:gd name="T3" fmla="*/ 4677 h 4677"/>
                    <a:gd name="T4" fmla="*/ 6289 w 6624"/>
                    <a:gd name="T5" fmla="*/ 4677 h 4677"/>
                    <a:gd name="T6" fmla="*/ 6624 w 6624"/>
                    <a:gd name="T7" fmla="*/ 4343 h 4677"/>
                    <a:gd name="T8" fmla="*/ 6624 w 6624"/>
                    <a:gd name="T9" fmla="*/ 335 h 4677"/>
                    <a:gd name="T10" fmla="*/ 6289 w 6624"/>
                    <a:gd name="T11" fmla="*/ 0 h 4677"/>
                    <a:gd name="T12" fmla="*/ 335 w 6624"/>
                    <a:gd name="T13" fmla="*/ 0 h 4677"/>
                    <a:gd name="T14" fmla="*/ 0 w 6624"/>
                    <a:gd name="T15" fmla="*/ 335 h 4677"/>
                    <a:gd name="T16" fmla="*/ 0 w 6624"/>
                    <a:gd name="T17" fmla="*/ 4343 h 46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24" h="4677">
                      <a:moveTo>
                        <a:pt x="0" y="4343"/>
                      </a:moveTo>
                      <a:cubicBezTo>
                        <a:pt x="0" y="4527"/>
                        <a:pt x="150" y="4677"/>
                        <a:pt x="335" y="4677"/>
                      </a:cubicBezTo>
                      <a:cubicBezTo>
                        <a:pt x="6289" y="4677"/>
                        <a:pt x="6289" y="4677"/>
                        <a:pt x="6289" y="4677"/>
                      </a:cubicBezTo>
                      <a:cubicBezTo>
                        <a:pt x="6474" y="4677"/>
                        <a:pt x="6624" y="4527"/>
                        <a:pt x="6624" y="4343"/>
                      </a:cubicBezTo>
                      <a:cubicBezTo>
                        <a:pt x="6624" y="335"/>
                        <a:pt x="6624" y="335"/>
                        <a:pt x="6624" y="335"/>
                      </a:cubicBezTo>
                      <a:cubicBezTo>
                        <a:pt x="6624" y="150"/>
                        <a:pt x="6474" y="0"/>
                        <a:pt x="6289" y="0"/>
                      </a:cubicBezTo>
                      <a:cubicBezTo>
                        <a:pt x="335" y="0"/>
                        <a:pt x="335" y="0"/>
                        <a:pt x="335" y="0"/>
                      </a:cubicBezTo>
                      <a:cubicBezTo>
                        <a:pt x="150" y="0"/>
                        <a:pt x="0" y="150"/>
                        <a:pt x="0" y="335"/>
                      </a:cubicBezTo>
                      <a:cubicBezTo>
                        <a:pt x="0" y="4343"/>
                        <a:pt x="0" y="4343"/>
                        <a:pt x="0" y="4343"/>
                      </a:cubicBezTo>
                    </a:path>
                  </a:pathLst>
                </a:cu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2" name="îṧḻíďê">
                  <a:extLst>
                    <a:ext uri="{FF2B5EF4-FFF2-40B4-BE49-F238E27FC236}">
                      <a16:creationId xmlns:a16="http://schemas.microsoft.com/office/drawing/2014/main" id="{2E5BBEB8-D8FD-4677-B6FC-ECB37ACF4552}"/>
                    </a:ext>
                  </a:extLst>
                </p:cNvPr>
                <p:cNvSpPr/>
                <p:nvPr/>
              </p:nvSpPr>
              <p:spPr bwMode="auto">
                <a:xfrm>
                  <a:off x="5043899" y="5742890"/>
                  <a:ext cx="2378513" cy="391210"/>
                </a:xfrm>
                <a:custGeom>
                  <a:avLst/>
                  <a:gdLst>
                    <a:gd name="T0" fmla="*/ 501 w 2055"/>
                    <a:gd name="T1" fmla="*/ 0 h 338"/>
                    <a:gd name="T2" fmla="*/ 1554 w 2055"/>
                    <a:gd name="T3" fmla="*/ 0 h 338"/>
                    <a:gd name="T4" fmla="*/ 2055 w 2055"/>
                    <a:gd name="T5" fmla="*/ 338 h 338"/>
                    <a:gd name="T6" fmla="*/ 0 w 2055"/>
                    <a:gd name="T7" fmla="*/ 338 h 338"/>
                    <a:gd name="T8" fmla="*/ 501 w 2055"/>
                    <a:gd name="T9" fmla="*/ 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5" h="338">
                      <a:moveTo>
                        <a:pt x="501" y="0"/>
                      </a:moveTo>
                      <a:lnTo>
                        <a:pt x="1554" y="0"/>
                      </a:lnTo>
                      <a:lnTo>
                        <a:pt x="2055" y="338"/>
                      </a:lnTo>
                      <a:lnTo>
                        <a:pt x="0" y="338"/>
                      </a:lnTo>
                      <a:lnTo>
                        <a:pt x="501" y="0"/>
                      </a:lnTo>
                      <a:close/>
                    </a:path>
                  </a:pathLst>
                </a:cu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3" name="íşľiḓè">
                  <a:extLst>
                    <a:ext uri="{FF2B5EF4-FFF2-40B4-BE49-F238E27FC236}">
                      <a16:creationId xmlns:a16="http://schemas.microsoft.com/office/drawing/2014/main" id="{CBC6DDBB-F281-4166-82AE-5A38B69EAF6C}"/>
                    </a:ext>
                  </a:extLst>
                </p:cNvPr>
                <p:cNvSpPr/>
                <p:nvPr/>
              </p:nvSpPr>
              <p:spPr bwMode="auto">
                <a:xfrm>
                  <a:off x="4187404" y="2421075"/>
                  <a:ext cx="4070671" cy="2633146"/>
                </a:xfrm>
                <a:custGeom>
                  <a:avLst/>
                  <a:gdLst>
                    <a:gd name="T0" fmla="*/ 6116 w 6141"/>
                    <a:gd name="T1" fmla="*/ 0 h 3978"/>
                    <a:gd name="T2" fmla="*/ 6141 w 6141"/>
                    <a:gd name="T3" fmla="*/ 25 h 3978"/>
                    <a:gd name="T4" fmla="*/ 6141 w 6141"/>
                    <a:gd name="T5" fmla="*/ 3953 h 3978"/>
                    <a:gd name="T6" fmla="*/ 6116 w 6141"/>
                    <a:gd name="T7" fmla="*/ 3978 h 3978"/>
                    <a:gd name="T8" fmla="*/ 0 w 6141"/>
                    <a:gd name="T9" fmla="*/ 0 h 3978"/>
                    <a:gd name="T10" fmla="*/ 6116 w 6141"/>
                    <a:gd name="T11" fmla="*/ 0 h 3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41" h="3978">
                      <a:moveTo>
                        <a:pt x="6116" y="0"/>
                      </a:moveTo>
                      <a:cubicBezTo>
                        <a:pt x="6130" y="0"/>
                        <a:pt x="6141" y="11"/>
                        <a:pt x="6141" y="25"/>
                      </a:cubicBezTo>
                      <a:cubicBezTo>
                        <a:pt x="6141" y="3953"/>
                        <a:pt x="6141" y="3953"/>
                        <a:pt x="6141" y="3953"/>
                      </a:cubicBezTo>
                      <a:cubicBezTo>
                        <a:pt x="6141" y="3967"/>
                        <a:pt x="6130" y="3978"/>
                        <a:pt x="6116" y="397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116" y="0"/>
                        <a:pt x="6116" y="0"/>
                        <a:pt x="611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4" name="isḻïdê">
                  <a:extLst>
                    <a:ext uri="{FF2B5EF4-FFF2-40B4-BE49-F238E27FC236}">
                      <a16:creationId xmlns:a16="http://schemas.microsoft.com/office/drawing/2014/main" id="{83C03949-5D33-450D-AE37-B3AF8F9A96CF}"/>
                    </a:ext>
                  </a:extLst>
                </p:cNvPr>
                <p:cNvSpPr/>
                <p:nvPr/>
              </p:nvSpPr>
              <p:spPr bwMode="auto">
                <a:xfrm>
                  <a:off x="4154996" y="2421075"/>
                  <a:ext cx="4085717" cy="2633146"/>
                </a:xfrm>
                <a:custGeom>
                  <a:avLst/>
                  <a:gdLst>
                    <a:gd name="T0" fmla="*/ 25 w 6164"/>
                    <a:gd name="T1" fmla="*/ 0 h 3978"/>
                    <a:gd name="T2" fmla="*/ 48 w 6164"/>
                    <a:gd name="T3" fmla="*/ 0 h 3978"/>
                    <a:gd name="T4" fmla="*/ 6164 w 6164"/>
                    <a:gd name="T5" fmla="*/ 3978 h 3978"/>
                    <a:gd name="T6" fmla="*/ 25 w 6164"/>
                    <a:gd name="T7" fmla="*/ 3978 h 3978"/>
                    <a:gd name="T8" fmla="*/ 0 w 6164"/>
                    <a:gd name="T9" fmla="*/ 3953 h 3978"/>
                    <a:gd name="T10" fmla="*/ 0 w 6164"/>
                    <a:gd name="T11" fmla="*/ 25 h 3978"/>
                    <a:gd name="T12" fmla="*/ 25 w 6164"/>
                    <a:gd name="T13" fmla="*/ 0 h 3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64" h="3978">
                      <a:moveTo>
                        <a:pt x="25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6164" y="3978"/>
                        <a:pt x="6164" y="3978"/>
                        <a:pt x="6164" y="3978"/>
                      </a:cubicBezTo>
                      <a:cubicBezTo>
                        <a:pt x="25" y="3978"/>
                        <a:pt x="25" y="3978"/>
                        <a:pt x="25" y="3978"/>
                      </a:cubicBezTo>
                      <a:cubicBezTo>
                        <a:pt x="11" y="3978"/>
                        <a:pt x="0" y="3967"/>
                        <a:pt x="0" y="395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</a:path>
                  </a:pathLst>
                </a:custGeom>
                <a:solidFill>
                  <a:srgbClr val="EAE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5" name="i$ļîḑê">
                  <a:extLst>
                    <a:ext uri="{FF2B5EF4-FFF2-40B4-BE49-F238E27FC236}">
                      <a16:creationId xmlns:a16="http://schemas.microsoft.com/office/drawing/2014/main" id="{957B720E-1726-4240-99D2-7196AA7541D3}"/>
                    </a:ext>
                  </a:extLst>
                </p:cNvPr>
                <p:cNvSpPr/>
                <p:nvPr/>
              </p:nvSpPr>
              <p:spPr bwMode="auto">
                <a:xfrm>
                  <a:off x="6773095" y="1527542"/>
                  <a:ext cx="1215298" cy="2031284"/>
                </a:xfrm>
                <a:custGeom>
                  <a:avLst/>
                  <a:gdLst>
                    <a:gd name="T0" fmla="*/ 1040 w 1834"/>
                    <a:gd name="T1" fmla="*/ 366 h 3069"/>
                    <a:gd name="T2" fmla="*/ 1281 w 1834"/>
                    <a:gd name="T3" fmla="*/ 1 h 3069"/>
                    <a:gd name="T4" fmla="*/ 1283 w 1834"/>
                    <a:gd name="T5" fmla="*/ 0 h 3069"/>
                    <a:gd name="T6" fmla="*/ 1431 w 1834"/>
                    <a:gd name="T7" fmla="*/ 0 h 3069"/>
                    <a:gd name="T8" fmla="*/ 1834 w 1834"/>
                    <a:gd name="T9" fmla="*/ 482 h 3069"/>
                    <a:gd name="T10" fmla="*/ 1834 w 1834"/>
                    <a:gd name="T11" fmla="*/ 482 h 3069"/>
                    <a:gd name="T12" fmla="*/ 1834 w 1834"/>
                    <a:gd name="T13" fmla="*/ 482 h 3069"/>
                    <a:gd name="T14" fmla="*/ 1834 w 1834"/>
                    <a:gd name="T15" fmla="*/ 3069 h 3069"/>
                    <a:gd name="T16" fmla="*/ 40 w 1834"/>
                    <a:gd name="T17" fmla="*/ 3069 h 3069"/>
                    <a:gd name="T18" fmla="*/ 0 w 1834"/>
                    <a:gd name="T19" fmla="*/ 213 h 3069"/>
                    <a:gd name="T20" fmla="*/ 1040 w 1834"/>
                    <a:gd name="T21" fmla="*/ 366 h 30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34" h="3069">
                      <a:moveTo>
                        <a:pt x="1040" y="366"/>
                      </a:moveTo>
                      <a:cubicBezTo>
                        <a:pt x="1083" y="69"/>
                        <a:pt x="1281" y="1"/>
                        <a:pt x="1281" y="1"/>
                      </a:cubicBezTo>
                      <a:cubicBezTo>
                        <a:pt x="1283" y="0"/>
                        <a:pt x="1283" y="0"/>
                        <a:pt x="1283" y="0"/>
                      </a:cubicBezTo>
                      <a:cubicBezTo>
                        <a:pt x="1352" y="0"/>
                        <a:pt x="1403" y="0"/>
                        <a:pt x="1431" y="0"/>
                      </a:cubicBezTo>
                      <a:cubicBezTo>
                        <a:pt x="1767" y="0"/>
                        <a:pt x="1834" y="482"/>
                        <a:pt x="1834" y="482"/>
                      </a:cubicBezTo>
                      <a:cubicBezTo>
                        <a:pt x="1834" y="482"/>
                        <a:pt x="1834" y="482"/>
                        <a:pt x="1834" y="482"/>
                      </a:cubicBezTo>
                      <a:cubicBezTo>
                        <a:pt x="1834" y="482"/>
                        <a:pt x="1834" y="482"/>
                        <a:pt x="1834" y="482"/>
                      </a:cubicBezTo>
                      <a:cubicBezTo>
                        <a:pt x="1834" y="3069"/>
                        <a:pt x="1834" y="3069"/>
                        <a:pt x="1834" y="3069"/>
                      </a:cubicBezTo>
                      <a:cubicBezTo>
                        <a:pt x="40" y="3069"/>
                        <a:pt x="40" y="3069"/>
                        <a:pt x="40" y="3069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lnTo>
                        <a:pt x="1040" y="366"/>
                      </a:lnTo>
                      <a:close/>
                    </a:path>
                  </a:pathLst>
                </a:custGeom>
                <a:solidFill>
                  <a:srgbClr val="8CB7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6" name="iŝlïḋè">
                  <a:extLst>
                    <a:ext uri="{FF2B5EF4-FFF2-40B4-BE49-F238E27FC236}">
                      <a16:creationId xmlns:a16="http://schemas.microsoft.com/office/drawing/2014/main" id="{500535AB-B480-4662-B49C-E53672F42B9B}"/>
                    </a:ext>
                  </a:extLst>
                </p:cNvPr>
                <p:cNvSpPr/>
                <p:nvPr/>
              </p:nvSpPr>
              <p:spPr bwMode="auto">
                <a:xfrm>
                  <a:off x="4718663" y="1527542"/>
                  <a:ext cx="2905142" cy="3456076"/>
                </a:xfrm>
                <a:custGeom>
                  <a:avLst/>
                  <a:gdLst>
                    <a:gd name="T0" fmla="*/ 3185 w 4383"/>
                    <a:gd name="T1" fmla="*/ 4743 h 5221"/>
                    <a:gd name="T2" fmla="*/ 0 w 4383"/>
                    <a:gd name="T3" fmla="*/ 4743 h 5221"/>
                    <a:gd name="T4" fmla="*/ 0 w 4383"/>
                    <a:gd name="T5" fmla="*/ 396 h 5221"/>
                    <a:gd name="T6" fmla="*/ 401 w 4383"/>
                    <a:gd name="T7" fmla="*/ 0 h 5221"/>
                    <a:gd name="T8" fmla="*/ 524 w 4383"/>
                    <a:gd name="T9" fmla="*/ 0 h 5221"/>
                    <a:gd name="T10" fmla="*/ 4128 w 4383"/>
                    <a:gd name="T11" fmla="*/ 0 h 5221"/>
                    <a:gd name="T12" fmla="*/ 4128 w 4383"/>
                    <a:gd name="T13" fmla="*/ 0 h 5221"/>
                    <a:gd name="T14" fmla="*/ 4383 w 4383"/>
                    <a:gd name="T15" fmla="*/ 0 h 5221"/>
                    <a:gd name="T16" fmla="*/ 4381 w 4383"/>
                    <a:gd name="T17" fmla="*/ 1 h 5221"/>
                    <a:gd name="T18" fmla="*/ 4132 w 4383"/>
                    <a:gd name="T19" fmla="*/ 482 h 5221"/>
                    <a:gd name="T20" fmla="*/ 4126 w 4383"/>
                    <a:gd name="T21" fmla="*/ 482 h 5221"/>
                    <a:gd name="T22" fmla="*/ 4126 w 4383"/>
                    <a:gd name="T23" fmla="*/ 577 h 5221"/>
                    <a:gd name="T24" fmla="*/ 4126 w 4383"/>
                    <a:gd name="T25" fmla="*/ 4822 h 5221"/>
                    <a:gd name="T26" fmla="*/ 4126 w 4383"/>
                    <a:gd name="T27" fmla="*/ 4825 h 5221"/>
                    <a:gd name="T28" fmla="*/ 3725 w 4383"/>
                    <a:gd name="T29" fmla="*/ 5221 h 5221"/>
                    <a:gd name="T30" fmla="*/ 3602 w 4383"/>
                    <a:gd name="T31" fmla="*/ 5221 h 5221"/>
                    <a:gd name="T32" fmla="*/ 3185 w 4383"/>
                    <a:gd name="T33" fmla="*/ 4743 h 5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83" h="5221">
                      <a:moveTo>
                        <a:pt x="3185" y="4743"/>
                      </a:moveTo>
                      <a:cubicBezTo>
                        <a:pt x="0" y="4743"/>
                        <a:pt x="0" y="4743"/>
                        <a:pt x="0" y="4743"/>
                      </a:cubicBez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5" y="361"/>
                        <a:pt x="60" y="34"/>
                        <a:pt x="401" y="0"/>
                      </a:cubicBezTo>
                      <a:cubicBezTo>
                        <a:pt x="524" y="0"/>
                        <a:pt x="524" y="0"/>
                        <a:pt x="524" y="0"/>
                      </a:cubicBezTo>
                      <a:cubicBezTo>
                        <a:pt x="4128" y="0"/>
                        <a:pt x="4128" y="0"/>
                        <a:pt x="4128" y="0"/>
                      </a:cubicBezTo>
                      <a:cubicBezTo>
                        <a:pt x="4128" y="0"/>
                        <a:pt x="4128" y="0"/>
                        <a:pt x="4128" y="0"/>
                      </a:cubicBezTo>
                      <a:cubicBezTo>
                        <a:pt x="4228" y="0"/>
                        <a:pt x="4315" y="0"/>
                        <a:pt x="4383" y="0"/>
                      </a:cubicBezTo>
                      <a:cubicBezTo>
                        <a:pt x="4381" y="1"/>
                        <a:pt x="4381" y="1"/>
                        <a:pt x="4381" y="1"/>
                      </a:cubicBezTo>
                      <a:cubicBezTo>
                        <a:pt x="4381" y="1"/>
                        <a:pt x="4132" y="86"/>
                        <a:pt x="4132" y="482"/>
                      </a:cubicBezTo>
                      <a:cubicBezTo>
                        <a:pt x="4126" y="482"/>
                        <a:pt x="4126" y="482"/>
                        <a:pt x="4126" y="482"/>
                      </a:cubicBezTo>
                      <a:cubicBezTo>
                        <a:pt x="4126" y="577"/>
                        <a:pt x="4126" y="577"/>
                        <a:pt x="4126" y="577"/>
                      </a:cubicBezTo>
                      <a:cubicBezTo>
                        <a:pt x="4126" y="4822"/>
                        <a:pt x="4126" y="4822"/>
                        <a:pt x="4126" y="4822"/>
                      </a:cubicBezTo>
                      <a:cubicBezTo>
                        <a:pt x="4126" y="4822"/>
                        <a:pt x="4126" y="4823"/>
                        <a:pt x="4126" y="4825"/>
                      </a:cubicBezTo>
                      <a:cubicBezTo>
                        <a:pt x="4121" y="4860"/>
                        <a:pt x="4066" y="5187"/>
                        <a:pt x="3725" y="5221"/>
                      </a:cubicBezTo>
                      <a:cubicBezTo>
                        <a:pt x="3602" y="5221"/>
                        <a:pt x="3602" y="5221"/>
                        <a:pt x="3602" y="5221"/>
                      </a:cubicBezTo>
                      <a:cubicBezTo>
                        <a:pt x="3162" y="5182"/>
                        <a:pt x="3185" y="4743"/>
                        <a:pt x="3185" y="4743"/>
                      </a:cubicBezTo>
                    </a:path>
                  </a:pathLst>
                </a:custGeom>
                <a:solidFill>
                  <a:srgbClr val="A8DE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7" name="ïślîḓè">
                  <a:extLst>
                    <a:ext uri="{FF2B5EF4-FFF2-40B4-BE49-F238E27FC236}">
                      <a16:creationId xmlns:a16="http://schemas.microsoft.com/office/drawing/2014/main" id="{655CB01C-85A7-4DF0-8100-33C1371AD772}"/>
                    </a:ext>
                  </a:extLst>
                </p:cNvPr>
                <p:cNvSpPr/>
                <p:nvPr/>
              </p:nvSpPr>
              <p:spPr bwMode="auto">
                <a:xfrm>
                  <a:off x="4187404" y="4667640"/>
                  <a:ext cx="2978060" cy="332182"/>
                </a:xfrm>
                <a:custGeom>
                  <a:avLst/>
                  <a:gdLst>
                    <a:gd name="T0" fmla="*/ 3989 w 4494"/>
                    <a:gd name="T1" fmla="*/ 0 h 503"/>
                    <a:gd name="T2" fmla="*/ 0 w 4494"/>
                    <a:gd name="T3" fmla="*/ 0 h 503"/>
                    <a:gd name="T4" fmla="*/ 403 w 4494"/>
                    <a:gd name="T5" fmla="*/ 482 h 503"/>
                    <a:gd name="T6" fmla="*/ 4494 w 4494"/>
                    <a:gd name="T7" fmla="*/ 482 h 503"/>
                    <a:gd name="T8" fmla="*/ 3989 w 4494"/>
                    <a:gd name="T9" fmla="*/ 0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94" h="503">
                      <a:moveTo>
                        <a:pt x="398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67" y="482"/>
                        <a:pt x="403" y="482"/>
                      </a:cubicBezTo>
                      <a:cubicBezTo>
                        <a:pt x="739" y="482"/>
                        <a:pt x="4494" y="482"/>
                        <a:pt x="4494" y="482"/>
                      </a:cubicBezTo>
                      <a:cubicBezTo>
                        <a:pt x="4494" y="482"/>
                        <a:pt x="3987" y="503"/>
                        <a:pt x="3989" y="0"/>
                      </a:cubicBezTo>
                      <a:close/>
                    </a:path>
                  </a:pathLst>
                </a:custGeom>
                <a:solidFill>
                  <a:srgbClr val="8CB7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8" name="íṧḷîḑé">
                  <a:extLst>
                    <a:ext uri="{FF2B5EF4-FFF2-40B4-BE49-F238E27FC236}">
                      <a16:creationId xmlns:a16="http://schemas.microsoft.com/office/drawing/2014/main" id="{164226A9-35B8-4113-B558-DA9D87061F2B}"/>
                    </a:ext>
                  </a:extLst>
                </p:cNvPr>
                <p:cNvSpPr/>
                <p:nvPr/>
              </p:nvSpPr>
              <p:spPr bwMode="auto">
                <a:xfrm>
                  <a:off x="5886506" y="1868982"/>
                  <a:ext cx="1331041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9" name="í$liḍe">
                  <a:extLst>
                    <a:ext uri="{FF2B5EF4-FFF2-40B4-BE49-F238E27FC236}">
                      <a16:creationId xmlns:a16="http://schemas.microsoft.com/office/drawing/2014/main" id="{F2AF7A03-BEB2-413A-A433-6DC81F30F29A}"/>
                    </a:ext>
                  </a:extLst>
                </p:cNvPr>
                <p:cNvSpPr/>
                <p:nvPr/>
              </p:nvSpPr>
              <p:spPr bwMode="auto">
                <a:xfrm>
                  <a:off x="5648076" y="2086579"/>
                  <a:ext cx="1332199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0" name="íṡľíḋe">
                  <a:extLst>
                    <a:ext uri="{FF2B5EF4-FFF2-40B4-BE49-F238E27FC236}">
                      <a16:creationId xmlns:a16="http://schemas.microsoft.com/office/drawing/2014/main" id="{4BCD59E9-8BD9-49FE-9E01-6A7D775BD017}"/>
                    </a:ext>
                  </a:extLst>
                </p:cNvPr>
                <p:cNvSpPr/>
                <p:nvPr/>
              </p:nvSpPr>
              <p:spPr bwMode="auto">
                <a:xfrm>
                  <a:off x="5192050" y="2086579"/>
                  <a:ext cx="296301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1" name="îslïḋe">
                  <a:extLst>
                    <a:ext uri="{FF2B5EF4-FFF2-40B4-BE49-F238E27FC236}">
                      <a16:creationId xmlns:a16="http://schemas.microsoft.com/office/drawing/2014/main" id="{3FCD63B0-593A-4E2D-95D0-DD679CF6D3D6}"/>
                    </a:ext>
                  </a:extLst>
                </p:cNvPr>
                <p:cNvSpPr/>
                <p:nvPr/>
              </p:nvSpPr>
              <p:spPr bwMode="auto">
                <a:xfrm>
                  <a:off x="5438582" y="2304175"/>
                  <a:ext cx="1331041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2" name="íṡļïḋè">
                  <a:extLst>
                    <a:ext uri="{FF2B5EF4-FFF2-40B4-BE49-F238E27FC236}">
                      <a16:creationId xmlns:a16="http://schemas.microsoft.com/office/drawing/2014/main" id="{66CA5593-79F1-42FB-B2D9-5488912D0B4B}"/>
                    </a:ext>
                  </a:extLst>
                </p:cNvPr>
                <p:cNvSpPr/>
                <p:nvPr/>
              </p:nvSpPr>
              <p:spPr bwMode="auto">
                <a:xfrm>
                  <a:off x="5886506" y="2521771"/>
                  <a:ext cx="1331041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3" name="iṩľîḍe">
                  <a:extLst>
                    <a:ext uri="{FF2B5EF4-FFF2-40B4-BE49-F238E27FC236}">
                      <a16:creationId xmlns:a16="http://schemas.microsoft.com/office/drawing/2014/main" id="{AD2A083F-9088-4CE9-9E2A-B75ED5EE3A48}"/>
                    </a:ext>
                  </a:extLst>
                </p:cNvPr>
                <p:cNvSpPr/>
                <p:nvPr/>
              </p:nvSpPr>
              <p:spPr bwMode="auto">
                <a:xfrm>
                  <a:off x="5329784" y="2521771"/>
                  <a:ext cx="450239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4" name="iṩļïdè">
                  <a:extLst>
                    <a:ext uri="{FF2B5EF4-FFF2-40B4-BE49-F238E27FC236}">
                      <a16:creationId xmlns:a16="http://schemas.microsoft.com/office/drawing/2014/main" id="{964E5499-64F5-491E-A4A4-72983A910499}"/>
                    </a:ext>
                  </a:extLst>
                </p:cNvPr>
                <p:cNvSpPr/>
                <p:nvPr/>
              </p:nvSpPr>
              <p:spPr bwMode="auto">
                <a:xfrm>
                  <a:off x="4975612" y="3595863"/>
                  <a:ext cx="576399" cy="94909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5" name="îSliḍê">
                  <a:extLst>
                    <a:ext uri="{FF2B5EF4-FFF2-40B4-BE49-F238E27FC236}">
                      <a16:creationId xmlns:a16="http://schemas.microsoft.com/office/drawing/2014/main" id="{858036C8-15EB-46EA-8F9F-540DDA188A26}"/>
                    </a:ext>
                  </a:extLst>
                </p:cNvPr>
                <p:cNvSpPr/>
                <p:nvPr/>
              </p:nvSpPr>
              <p:spPr bwMode="auto">
                <a:xfrm>
                  <a:off x="4975612" y="3595863"/>
                  <a:ext cx="576399" cy="94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6" name="ïṩ1iďé">
                  <a:extLst>
                    <a:ext uri="{FF2B5EF4-FFF2-40B4-BE49-F238E27FC236}">
                      <a16:creationId xmlns:a16="http://schemas.microsoft.com/office/drawing/2014/main" id="{9943CD64-CDE0-4289-B976-FB49990EC23F}"/>
                    </a:ext>
                  </a:extLst>
                </p:cNvPr>
                <p:cNvSpPr/>
                <p:nvPr/>
              </p:nvSpPr>
              <p:spPr bwMode="auto">
                <a:xfrm>
                  <a:off x="4989501" y="4263698"/>
                  <a:ext cx="1332199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7" name="iṩļîḋe">
                  <a:extLst>
                    <a:ext uri="{FF2B5EF4-FFF2-40B4-BE49-F238E27FC236}">
                      <a16:creationId xmlns:a16="http://schemas.microsoft.com/office/drawing/2014/main" id="{BEBF571E-E1CC-4714-AF52-5C5968E3AD0A}"/>
                    </a:ext>
                  </a:extLst>
                </p:cNvPr>
                <p:cNvSpPr/>
                <p:nvPr/>
              </p:nvSpPr>
              <p:spPr bwMode="auto">
                <a:xfrm>
                  <a:off x="6427025" y="4263698"/>
                  <a:ext cx="450239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8" name="ïṡḻïďê">
                  <a:extLst>
                    <a:ext uri="{FF2B5EF4-FFF2-40B4-BE49-F238E27FC236}">
                      <a16:creationId xmlns:a16="http://schemas.microsoft.com/office/drawing/2014/main" id="{39BD0BFC-AF75-4C1C-8803-CF3863B2607E}"/>
                    </a:ext>
                  </a:extLst>
                </p:cNvPr>
                <p:cNvSpPr/>
                <p:nvPr/>
              </p:nvSpPr>
              <p:spPr bwMode="auto">
                <a:xfrm>
                  <a:off x="5886506" y="4481295"/>
                  <a:ext cx="1331041" cy="74075"/>
                </a:xfrm>
                <a:prstGeom prst="rect">
                  <a:avLst/>
                </a:pr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79" name="îşḻiḋê">
                  <a:extLst>
                    <a:ext uri="{FF2B5EF4-FFF2-40B4-BE49-F238E27FC236}">
                      <a16:creationId xmlns:a16="http://schemas.microsoft.com/office/drawing/2014/main" id="{889613B2-59A7-44E4-87A7-9F84999DCE91}"/>
                    </a:ext>
                  </a:extLst>
                </p:cNvPr>
                <p:cNvSpPr/>
                <p:nvPr/>
              </p:nvSpPr>
              <p:spPr bwMode="auto">
                <a:xfrm>
                  <a:off x="6135353" y="5130611"/>
                  <a:ext cx="162040" cy="163198"/>
                </a:xfrm>
                <a:prstGeom prst="ellipse">
                  <a:avLst/>
                </a:prstGeom>
                <a:solidFill>
                  <a:srgbClr val="B7B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0" name="îṧḻïḋe">
                  <a:extLst>
                    <a:ext uri="{FF2B5EF4-FFF2-40B4-BE49-F238E27FC236}">
                      <a16:creationId xmlns:a16="http://schemas.microsoft.com/office/drawing/2014/main" id="{818FF389-EF3E-4DA6-A0D1-39A88620B882}"/>
                    </a:ext>
                  </a:extLst>
                </p:cNvPr>
                <p:cNvSpPr/>
                <p:nvPr/>
              </p:nvSpPr>
              <p:spPr bwMode="auto">
                <a:xfrm>
                  <a:off x="7709454" y="4563472"/>
                  <a:ext cx="1361134" cy="1359977"/>
                </a:xfrm>
                <a:prstGeom prst="ellipse">
                  <a:avLst/>
                </a:prstGeom>
                <a:solidFill>
                  <a:srgbClr val="2A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1" name="ïśḻîdê">
                  <a:extLst>
                    <a:ext uri="{FF2B5EF4-FFF2-40B4-BE49-F238E27FC236}">
                      <a16:creationId xmlns:a16="http://schemas.microsoft.com/office/drawing/2014/main" id="{8E1A1F51-DFF9-493B-9B65-F1E0B104BF67}"/>
                    </a:ext>
                  </a:extLst>
                </p:cNvPr>
                <p:cNvSpPr/>
                <p:nvPr/>
              </p:nvSpPr>
              <p:spPr bwMode="auto">
                <a:xfrm>
                  <a:off x="7643480" y="4498656"/>
                  <a:ext cx="1493081" cy="1490766"/>
                </a:xfrm>
                <a:custGeom>
                  <a:avLst/>
                  <a:gdLst>
                    <a:gd name="T0" fmla="*/ 1126 w 2252"/>
                    <a:gd name="T1" fmla="*/ 99 h 2252"/>
                    <a:gd name="T2" fmla="*/ 2153 w 2252"/>
                    <a:gd name="T3" fmla="*/ 1126 h 2252"/>
                    <a:gd name="T4" fmla="*/ 1126 w 2252"/>
                    <a:gd name="T5" fmla="*/ 2153 h 2252"/>
                    <a:gd name="T6" fmla="*/ 99 w 2252"/>
                    <a:gd name="T7" fmla="*/ 1126 h 2252"/>
                    <a:gd name="T8" fmla="*/ 1126 w 2252"/>
                    <a:gd name="T9" fmla="*/ 99 h 2252"/>
                    <a:gd name="T10" fmla="*/ 1126 w 2252"/>
                    <a:gd name="T11" fmla="*/ 0 h 2252"/>
                    <a:gd name="T12" fmla="*/ 688 w 2252"/>
                    <a:gd name="T13" fmla="*/ 89 h 2252"/>
                    <a:gd name="T14" fmla="*/ 330 w 2252"/>
                    <a:gd name="T15" fmla="*/ 330 h 2252"/>
                    <a:gd name="T16" fmla="*/ 89 w 2252"/>
                    <a:gd name="T17" fmla="*/ 688 h 2252"/>
                    <a:gd name="T18" fmla="*/ 0 w 2252"/>
                    <a:gd name="T19" fmla="*/ 1126 h 2252"/>
                    <a:gd name="T20" fmla="*/ 89 w 2252"/>
                    <a:gd name="T21" fmla="*/ 1565 h 2252"/>
                    <a:gd name="T22" fmla="*/ 330 w 2252"/>
                    <a:gd name="T23" fmla="*/ 1922 h 2252"/>
                    <a:gd name="T24" fmla="*/ 688 w 2252"/>
                    <a:gd name="T25" fmla="*/ 2164 h 2252"/>
                    <a:gd name="T26" fmla="*/ 1126 w 2252"/>
                    <a:gd name="T27" fmla="*/ 2252 h 2252"/>
                    <a:gd name="T28" fmla="*/ 1565 w 2252"/>
                    <a:gd name="T29" fmla="*/ 2164 h 2252"/>
                    <a:gd name="T30" fmla="*/ 1922 w 2252"/>
                    <a:gd name="T31" fmla="*/ 1922 h 2252"/>
                    <a:gd name="T32" fmla="*/ 2164 w 2252"/>
                    <a:gd name="T33" fmla="*/ 1565 h 2252"/>
                    <a:gd name="T34" fmla="*/ 2252 w 2252"/>
                    <a:gd name="T35" fmla="*/ 1126 h 2252"/>
                    <a:gd name="T36" fmla="*/ 2164 w 2252"/>
                    <a:gd name="T37" fmla="*/ 688 h 2252"/>
                    <a:gd name="T38" fmla="*/ 1922 w 2252"/>
                    <a:gd name="T39" fmla="*/ 330 h 2252"/>
                    <a:gd name="T40" fmla="*/ 1565 w 2252"/>
                    <a:gd name="T41" fmla="*/ 89 h 2252"/>
                    <a:gd name="T42" fmla="*/ 1126 w 2252"/>
                    <a:gd name="T43" fmla="*/ 0 h 2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52" h="2252">
                      <a:moveTo>
                        <a:pt x="1126" y="99"/>
                      </a:moveTo>
                      <a:cubicBezTo>
                        <a:pt x="1693" y="99"/>
                        <a:pt x="2153" y="559"/>
                        <a:pt x="2153" y="1126"/>
                      </a:cubicBezTo>
                      <a:cubicBezTo>
                        <a:pt x="2153" y="1693"/>
                        <a:pt x="1693" y="2153"/>
                        <a:pt x="1126" y="2153"/>
                      </a:cubicBezTo>
                      <a:cubicBezTo>
                        <a:pt x="559" y="2153"/>
                        <a:pt x="99" y="1693"/>
                        <a:pt x="99" y="1126"/>
                      </a:cubicBezTo>
                      <a:cubicBezTo>
                        <a:pt x="99" y="559"/>
                        <a:pt x="559" y="99"/>
                        <a:pt x="1126" y="99"/>
                      </a:cubicBezTo>
                      <a:moveTo>
                        <a:pt x="1126" y="0"/>
                      </a:moveTo>
                      <a:cubicBezTo>
                        <a:pt x="974" y="0"/>
                        <a:pt x="827" y="30"/>
                        <a:pt x="688" y="89"/>
                      </a:cubicBezTo>
                      <a:cubicBezTo>
                        <a:pt x="554" y="146"/>
                        <a:pt x="433" y="227"/>
                        <a:pt x="330" y="330"/>
                      </a:cubicBezTo>
                      <a:cubicBezTo>
                        <a:pt x="227" y="433"/>
                        <a:pt x="146" y="554"/>
                        <a:pt x="89" y="688"/>
                      </a:cubicBezTo>
                      <a:cubicBezTo>
                        <a:pt x="30" y="827"/>
                        <a:pt x="0" y="974"/>
                        <a:pt x="0" y="1126"/>
                      </a:cubicBezTo>
                      <a:cubicBezTo>
                        <a:pt x="0" y="1278"/>
                        <a:pt x="30" y="1426"/>
                        <a:pt x="89" y="1565"/>
                      </a:cubicBezTo>
                      <a:cubicBezTo>
                        <a:pt x="146" y="1699"/>
                        <a:pt x="227" y="1819"/>
                        <a:pt x="330" y="1922"/>
                      </a:cubicBezTo>
                      <a:cubicBezTo>
                        <a:pt x="433" y="2026"/>
                        <a:pt x="554" y="2107"/>
                        <a:pt x="688" y="2164"/>
                      </a:cubicBezTo>
                      <a:cubicBezTo>
                        <a:pt x="827" y="2222"/>
                        <a:pt x="974" y="2252"/>
                        <a:pt x="1126" y="2252"/>
                      </a:cubicBezTo>
                      <a:cubicBezTo>
                        <a:pt x="1278" y="2252"/>
                        <a:pt x="1426" y="2222"/>
                        <a:pt x="1565" y="2164"/>
                      </a:cubicBezTo>
                      <a:cubicBezTo>
                        <a:pt x="1699" y="2107"/>
                        <a:pt x="1819" y="2026"/>
                        <a:pt x="1922" y="1922"/>
                      </a:cubicBezTo>
                      <a:cubicBezTo>
                        <a:pt x="2026" y="1819"/>
                        <a:pt x="2107" y="1699"/>
                        <a:pt x="2164" y="1565"/>
                      </a:cubicBezTo>
                      <a:cubicBezTo>
                        <a:pt x="2222" y="1426"/>
                        <a:pt x="2252" y="1278"/>
                        <a:pt x="2252" y="1126"/>
                      </a:cubicBezTo>
                      <a:cubicBezTo>
                        <a:pt x="2252" y="974"/>
                        <a:pt x="2222" y="827"/>
                        <a:pt x="2164" y="688"/>
                      </a:cubicBezTo>
                      <a:cubicBezTo>
                        <a:pt x="2107" y="554"/>
                        <a:pt x="2026" y="433"/>
                        <a:pt x="1922" y="330"/>
                      </a:cubicBezTo>
                      <a:cubicBezTo>
                        <a:pt x="1819" y="227"/>
                        <a:pt x="1699" y="146"/>
                        <a:pt x="1565" y="89"/>
                      </a:cubicBezTo>
                      <a:cubicBezTo>
                        <a:pt x="1426" y="30"/>
                        <a:pt x="1278" y="0"/>
                        <a:pt x="1126" y="0"/>
                      </a:cubicBezTo>
                      <a:close/>
                    </a:path>
                  </a:pathLst>
                </a:custGeom>
                <a:solidFill>
                  <a:srgbClr val="202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2" name="íSļïḋê">
                  <a:extLst>
                    <a:ext uri="{FF2B5EF4-FFF2-40B4-BE49-F238E27FC236}">
                      <a16:creationId xmlns:a16="http://schemas.microsoft.com/office/drawing/2014/main" id="{E0F772AD-A5ED-45EB-A494-038D95A6BB06}"/>
                    </a:ext>
                  </a:extLst>
                </p:cNvPr>
                <p:cNvSpPr/>
                <p:nvPr/>
              </p:nvSpPr>
              <p:spPr bwMode="auto">
                <a:xfrm>
                  <a:off x="7898114" y="4767179"/>
                  <a:ext cx="903951" cy="937516"/>
                </a:xfrm>
                <a:custGeom>
                  <a:avLst/>
                  <a:gdLst>
                    <a:gd name="T0" fmla="*/ 342 w 1364"/>
                    <a:gd name="T1" fmla="*/ 1185 h 1417"/>
                    <a:gd name="T2" fmla="*/ 271 w 1364"/>
                    <a:gd name="T3" fmla="*/ 1063 h 1417"/>
                    <a:gd name="T4" fmla="*/ 199 w 1364"/>
                    <a:gd name="T5" fmla="*/ 1044 h 1417"/>
                    <a:gd name="T6" fmla="*/ 0 w 1364"/>
                    <a:gd name="T7" fmla="*/ 1159 h 1417"/>
                    <a:gd name="T8" fmla="*/ 122 w 1364"/>
                    <a:gd name="T9" fmla="*/ 946 h 1417"/>
                    <a:gd name="T10" fmla="*/ 316 w 1364"/>
                    <a:gd name="T11" fmla="*/ 924 h 1417"/>
                    <a:gd name="T12" fmla="*/ 350 w 1364"/>
                    <a:gd name="T13" fmla="*/ 900 h 1417"/>
                    <a:gd name="T14" fmla="*/ 649 w 1364"/>
                    <a:gd name="T15" fmla="*/ 589 h 1417"/>
                    <a:gd name="T16" fmla="*/ 649 w 1364"/>
                    <a:gd name="T17" fmla="*/ 589 h 1417"/>
                    <a:gd name="T18" fmla="*/ 859 w 1364"/>
                    <a:gd name="T19" fmla="*/ 370 h 1417"/>
                    <a:gd name="T20" fmla="*/ 883 w 1364"/>
                    <a:gd name="T21" fmla="*/ 331 h 1417"/>
                    <a:gd name="T22" fmla="*/ 995 w 1364"/>
                    <a:gd name="T23" fmla="*/ 46 h 1417"/>
                    <a:gd name="T24" fmla="*/ 1240 w 1364"/>
                    <a:gd name="T25" fmla="*/ 46 h 1417"/>
                    <a:gd name="T26" fmla="*/ 1041 w 1364"/>
                    <a:gd name="T27" fmla="*/ 161 h 1417"/>
                    <a:gd name="T28" fmla="*/ 1022 w 1364"/>
                    <a:gd name="T29" fmla="*/ 233 h 1417"/>
                    <a:gd name="T30" fmla="*/ 1092 w 1364"/>
                    <a:gd name="T31" fmla="*/ 355 h 1417"/>
                    <a:gd name="T32" fmla="*/ 1165 w 1364"/>
                    <a:gd name="T33" fmla="*/ 374 h 1417"/>
                    <a:gd name="T34" fmla="*/ 1364 w 1364"/>
                    <a:gd name="T35" fmla="*/ 258 h 1417"/>
                    <a:gd name="T36" fmla="*/ 1241 w 1364"/>
                    <a:gd name="T37" fmla="*/ 471 h 1417"/>
                    <a:gd name="T38" fmla="*/ 1048 w 1364"/>
                    <a:gd name="T39" fmla="*/ 494 h 1417"/>
                    <a:gd name="T40" fmla="*/ 1013 w 1364"/>
                    <a:gd name="T41" fmla="*/ 518 h 1417"/>
                    <a:gd name="T42" fmla="*/ 715 w 1364"/>
                    <a:gd name="T43" fmla="*/ 828 h 1417"/>
                    <a:gd name="T44" fmla="*/ 715 w 1364"/>
                    <a:gd name="T45" fmla="*/ 828 h 1417"/>
                    <a:gd name="T46" fmla="*/ 504 w 1364"/>
                    <a:gd name="T47" fmla="*/ 1048 h 1417"/>
                    <a:gd name="T48" fmla="*/ 481 w 1364"/>
                    <a:gd name="T49" fmla="*/ 1087 h 1417"/>
                    <a:gd name="T50" fmla="*/ 369 w 1364"/>
                    <a:gd name="T51" fmla="*/ 1372 h 1417"/>
                    <a:gd name="T52" fmla="*/ 123 w 1364"/>
                    <a:gd name="T53" fmla="*/ 1372 h 1417"/>
                    <a:gd name="T54" fmla="*/ 323 w 1364"/>
                    <a:gd name="T55" fmla="*/ 1257 h 1417"/>
                    <a:gd name="T56" fmla="*/ 342 w 1364"/>
                    <a:gd name="T57" fmla="*/ 1185 h 1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4" h="1417">
                      <a:moveTo>
                        <a:pt x="342" y="1185"/>
                      </a:moveTo>
                      <a:cubicBezTo>
                        <a:pt x="271" y="1063"/>
                        <a:pt x="271" y="1063"/>
                        <a:pt x="271" y="1063"/>
                      </a:cubicBezTo>
                      <a:cubicBezTo>
                        <a:pt x="257" y="1038"/>
                        <a:pt x="224" y="1029"/>
                        <a:pt x="199" y="1044"/>
                      </a:cubicBezTo>
                      <a:cubicBezTo>
                        <a:pt x="0" y="1159"/>
                        <a:pt x="0" y="1159"/>
                        <a:pt x="0" y="1159"/>
                      </a:cubicBezTo>
                      <a:cubicBezTo>
                        <a:pt x="0" y="1075"/>
                        <a:pt x="44" y="992"/>
                        <a:pt x="122" y="946"/>
                      </a:cubicBezTo>
                      <a:cubicBezTo>
                        <a:pt x="183" y="911"/>
                        <a:pt x="253" y="905"/>
                        <a:pt x="316" y="924"/>
                      </a:cubicBezTo>
                      <a:cubicBezTo>
                        <a:pt x="328" y="918"/>
                        <a:pt x="340" y="911"/>
                        <a:pt x="350" y="900"/>
                      </a:cubicBezTo>
                      <a:cubicBezTo>
                        <a:pt x="649" y="589"/>
                        <a:pt x="649" y="589"/>
                        <a:pt x="649" y="589"/>
                      </a:cubicBezTo>
                      <a:cubicBezTo>
                        <a:pt x="649" y="589"/>
                        <a:pt x="649" y="589"/>
                        <a:pt x="649" y="589"/>
                      </a:cubicBezTo>
                      <a:cubicBezTo>
                        <a:pt x="859" y="370"/>
                        <a:pt x="859" y="370"/>
                        <a:pt x="859" y="370"/>
                      </a:cubicBezTo>
                      <a:cubicBezTo>
                        <a:pt x="871" y="359"/>
                        <a:pt x="878" y="345"/>
                        <a:pt x="883" y="331"/>
                      </a:cubicBezTo>
                      <a:cubicBezTo>
                        <a:pt x="850" y="224"/>
                        <a:pt x="893" y="105"/>
                        <a:pt x="995" y="46"/>
                      </a:cubicBezTo>
                      <a:cubicBezTo>
                        <a:pt x="1073" y="0"/>
                        <a:pt x="1167" y="3"/>
                        <a:pt x="1240" y="46"/>
                      </a:cubicBezTo>
                      <a:cubicBezTo>
                        <a:pt x="1041" y="161"/>
                        <a:pt x="1041" y="161"/>
                        <a:pt x="1041" y="161"/>
                      </a:cubicBezTo>
                      <a:cubicBezTo>
                        <a:pt x="1016" y="176"/>
                        <a:pt x="1007" y="208"/>
                        <a:pt x="1022" y="233"/>
                      </a:cubicBezTo>
                      <a:cubicBezTo>
                        <a:pt x="1092" y="355"/>
                        <a:pt x="1092" y="355"/>
                        <a:pt x="1092" y="355"/>
                      </a:cubicBezTo>
                      <a:cubicBezTo>
                        <a:pt x="1107" y="380"/>
                        <a:pt x="1139" y="389"/>
                        <a:pt x="1165" y="374"/>
                      </a:cubicBezTo>
                      <a:cubicBezTo>
                        <a:pt x="1364" y="258"/>
                        <a:pt x="1364" y="258"/>
                        <a:pt x="1364" y="258"/>
                      </a:cubicBezTo>
                      <a:cubicBezTo>
                        <a:pt x="1364" y="343"/>
                        <a:pt x="1320" y="426"/>
                        <a:pt x="1241" y="471"/>
                      </a:cubicBezTo>
                      <a:cubicBezTo>
                        <a:pt x="1180" y="507"/>
                        <a:pt x="1111" y="513"/>
                        <a:pt x="1048" y="494"/>
                      </a:cubicBezTo>
                      <a:cubicBezTo>
                        <a:pt x="1035" y="500"/>
                        <a:pt x="1023" y="507"/>
                        <a:pt x="1013" y="518"/>
                      </a:cubicBezTo>
                      <a:cubicBezTo>
                        <a:pt x="715" y="828"/>
                        <a:pt x="715" y="828"/>
                        <a:pt x="715" y="828"/>
                      </a:cubicBezTo>
                      <a:cubicBezTo>
                        <a:pt x="715" y="828"/>
                        <a:pt x="715" y="828"/>
                        <a:pt x="715" y="828"/>
                      </a:cubicBezTo>
                      <a:cubicBezTo>
                        <a:pt x="504" y="1048"/>
                        <a:pt x="504" y="1048"/>
                        <a:pt x="504" y="1048"/>
                      </a:cubicBezTo>
                      <a:cubicBezTo>
                        <a:pt x="493" y="1059"/>
                        <a:pt x="485" y="1072"/>
                        <a:pt x="481" y="1087"/>
                      </a:cubicBezTo>
                      <a:cubicBezTo>
                        <a:pt x="514" y="1194"/>
                        <a:pt x="470" y="1313"/>
                        <a:pt x="369" y="1372"/>
                      </a:cubicBezTo>
                      <a:cubicBezTo>
                        <a:pt x="290" y="1417"/>
                        <a:pt x="197" y="1414"/>
                        <a:pt x="123" y="1372"/>
                      </a:cubicBezTo>
                      <a:cubicBezTo>
                        <a:pt x="323" y="1257"/>
                        <a:pt x="323" y="1257"/>
                        <a:pt x="323" y="1257"/>
                      </a:cubicBezTo>
                      <a:cubicBezTo>
                        <a:pt x="348" y="1242"/>
                        <a:pt x="356" y="1210"/>
                        <a:pt x="342" y="1185"/>
                      </a:cubicBezTo>
                      <a:close/>
                    </a:path>
                  </a:pathLst>
                </a:custGeom>
                <a:solidFill>
                  <a:srgbClr val="DFD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3" name="îṥlídê">
                  <a:extLst>
                    <a:ext uri="{FF2B5EF4-FFF2-40B4-BE49-F238E27FC236}">
                      <a16:creationId xmlns:a16="http://schemas.microsoft.com/office/drawing/2014/main" id="{87D3AACB-1CFB-4E61-A226-8BE5EA4B951E}"/>
                    </a:ext>
                  </a:extLst>
                </p:cNvPr>
                <p:cNvSpPr/>
                <p:nvPr/>
              </p:nvSpPr>
              <p:spPr bwMode="auto">
                <a:xfrm>
                  <a:off x="7920106" y="4762549"/>
                  <a:ext cx="590288" cy="589131"/>
                </a:xfrm>
                <a:custGeom>
                  <a:avLst/>
                  <a:gdLst>
                    <a:gd name="T0" fmla="*/ 0 w 890"/>
                    <a:gd name="T1" fmla="*/ 87 h 890"/>
                    <a:gd name="T2" fmla="*/ 86 w 890"/>
                    <a:gd name="T3" fmla="*/ 0 h 890"/>
                    <a:gd name="T4" fmla="*/ 231 w 890"/>
                    <a:gd name="T5" fmla="*/ 59 h 890"/>
                    <a:gd name="T6" fmla="*/ 290 w 890"/>
                    <a:gd name="T7" fmla="*/ 204 h 890"/>
                    <a:gd name="T8" fmla="*/ 862 w 890"/>
                    <a:gd name="T9" fmla="*/ 777 h 890"/>
                    <a:gd name="T10" fmla="*/ 866 w 890"/>
                    <a:gd name="T11" fmla="*/ 867 h 890"/>
                    <a:gd name="T12" fmla="*/ 776 w 890"/>
                    <a:gd name="T13" fmla="*/ 863 h 890"/>
                    <a:gd name="T14" fmla="*/ 203 w 890"/>
                    <a:gd name="T15" fmla="*/ 290 h 890"/>
                    <a:gd name="T16" fmla="*/ 59 w 890"/>
                    <a:gd name="T17" fmla="*/ 231 h 890"/>
                    <a:gd name="T18" fmla="*/ 0 w 890"/>
                    <a:gd name="T19" fmla="*/ 87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90" h="890">
                      <a:moveTo>
                        <a:pt x="0" y="87"/>
                      </a:move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231" y="59"/>
                        <a:pt x="231" y="59"/>
                        <a:pt x="231" y="59"/>
                      </a:cubicBezTo>
                      <a:cubicBezTo>
                        <a:pt x="290" y="204"/>
                        <a:pt x="290" y="204"/>
                        <a:pt x="290" y="204"/>
                      </a:cubicBezTo>
                      <a:cubicBezTo>
                        <a:pt x="862" y="777"/>
                        <a:pt x="862" y="777"/>
                        <a:pt x="862" y="777"/>
                      </a:cubicBezTo>
                      <a:cubicBezTo>
                        <a:pt x="888" y="802"/>
                        <a:pt x="890" y="843"/>
                        <a:pt x="866" y="867"/>
                      </a:cubicBezTo>
                      <a:cubicBezTo>
                        <a:pt x="842" y="890"/>
                        <a:pt x="802" y="889"/>
                        <a:pt x="776" y="863"/>
                      </a:cubicBezTo>
                      <a:cubicBezTo>
                        <a:pt x="203" y="290"/>
                        <a:pt x="203" y="290"/>
                        <a:pt x="203" y="290"/>
                      </a:cubicBezTo>
                      <a:cubicBezTo>
                        <a:pt x="59" y="231"/>
                        <a:pt x="59" y="231"/>
                        <a:pt x="59" y="231"/>
                      </a:cubicBez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676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4" name="íṧ1íḑé">
                  <a:extLst>
                    <a:ext uri="{FF2B5EF4-FFF2-40B4-BE49-F238E27FC236}">
                      <a16:creationId xmlns:a16="http://schemas.microsoft.com/office/drawing/2014/main" id="{027E9E23-C032-4C0A-9290-BDAEDD98B336}"/>
                    </a:ext>
                  </a:extLst>
                </p:cNvPr>
                <p:cNvSpPr/>
                <p:nvPr/>
              </p:nvSpPr>
              <p:spPr bwMode="auto">
                <a:xfrm>
                  <a:off x="8395808" y="5238252"/>
                  <a:ext cx="493064" cy="493064"/>
                </a:xfrm>
                <a:custGeom>
                  <a:avLst/>
                  <a:gdLst>
                    <a:gd name="T0" fmla="*/ 488 w 745"/>
                    <a:gd name="T1" fmla="*/ 704 h 746"/>
                    <a:gd name="T2" fmla="*/ 623 w 745"/>
                    <a:gd name="T3" fmla="*/ 710 h 746"/>
                    <a:gd name="T4" fmla="*/ 709 w 745"/>
                    <a:gd name="T5" fmla="*/ 624 h 746"/>
                    <a:gd name="T6" fmla="*/ 703 w 745"/>
                    <a:gd name="T7" fmla="*/ 489 h 746"/>
                    <a:gd name="T8" fmla="*/ 257 w 745"/>
                    <a:gd name="T9" fmla="*/ 42 h 746"/>
                    <a:gd name="T10" fmla="*/ 121 w 745"/>
                    <a:gd name="T11" fmla="*/ 36 h 746"/>
                    <a:gd name="T12" fmla="*/ 35 w 745"/>
                    <a:gd name="T13" fmla="*/ 122 h 746"/>
                    <a:gd name="T14" fmla="*/ 41 w 745"/>
                    <a:gd name="T15" fmla="*/ 257 h 746"/>
                    <a:gd name="T16" fmla="*/ 488 w 745"/>
                    <a:gd name="T17" fmla="*/ 704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5" h="746">
                      <a:moveTo>
                        <a:pt x="488" y="704"/>
                      </a:moveTo>
                      <a:cubicBezTo>
                        <a:pt x="527" y="743"/>
                        <a:pt x="588" y="746"/>
                        <a:pt x="623" y="710"/>
                      </a:cubicBezTo>
                      <a:cubicBezTo>
                        <a:pt x="709" y="624"/>
                        <a:pt x="709" y="624"/>
                        <a:pt x="709" y="624"/>
                      </a:cubicBezTo>
                      <a:cubicBezTo>
                        <a:pt x="745" y="588"/>
                        <a:pt x="742" y="528"/>
                        <a:pt x="703" y="489"/>
                      </a:cubicBezTo>
                      <a:cubicBezTo>
                        <a:pt x="257" y="42"/>
                        <a:pt x="257" y="42"/>
                        <a:pt x="257" y="42"/>
                      </a:cubicBezTo>
                      <a:cubicBezTo>
                        <a:pt x="218" y="3"/>
                        <a:pt x="157" y="0"/>
                        <a:pt x="121" y="36"/>
                      </a:cubicBezTo>
                      <a:cubicBezTo>
                        <a:pt x="35" y="122"/>
                        <a:pt x="35" y="122"/>
                        <a:pt x="35" y="122"/>
                      </a:cubicBezTo>
                      <a:cubicBezTo>
                        <a:pt x="0" y="158"/>
                        <a:pt x="2" y="218"/>
                        <a:pt x="41" y="257"/>
                      </a:cubicBezTo>
                      <a:lnTo>
                        <a:pt x="488" y="704"/>
                      </a:lnTo>
                      <a:close/>
                    </a:path>
                  </a:pathLst>
                </a:custGeom>
                <a:solidFill>
                  <a:srgbClr val="F37A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5" name="iṧlíḍe">
                  <a:extLst>
                    <a:ext uri="{FF2B5EF4-FFF2-40B4-BE49-F238E27FC236}">
                      <a16:creationId xmlns:a16="http://schemas.microsoft.com/office/drawing/2014/main" id="{EE7E12ED-29D4-4889-A3EA-8C04FB05CC45}"/>
                    </a:ext>
                  </a:extLst>
                </p:cNvPr>
                <p:cNvSpPr/>
                <p:nvPr/>
              </p:nvSpPr>
              <p:spPr bwMode="auto">
                <a:xfrm>
                  <a:off x="8518495" y="5275289"/>
                  <a:ext cx="333339" cy="332182"/>
                </a:xfrm>
                <a:custGeom>
                  <a:avLst/>
                  <a:gdLst>
                    <a:gd name="T0" fmla="*/ 408 w 502"/>
                    <a:gd name="T1" fmla="*/ 452 h 502"/>
                    <a:gd name="T2" fmla="*/ 477 w 502"/>
                    <a:gd name="T3" fmla="*/ 495 h 502"/>
                    <a:gd name="T4" fmla="*/ 495 w 502"/>
                    <a:gd name="T5" fmla="*/ 478 h 502"/>
                    <a:gd name="T6" fmla="*/ 451 w 502"/>
                    <a:gd name="T7" fmla="*/ 409 h 502"/>
                    <a:gd name="T8" fmla="*/ 94 w 502"/>
                    <a:gd name="T9" fmla="*/ 51 h 502"/>
                    <a:gd name="T10" fmla="*/ 24 w 502"/>
                    <a:gd name="T11" fmla="*/ 8 h 502"/>
                    <a:gd name="T12" fmla="*/ 7 w 502"/>
                    <a:gd name="T13" fmla="*/ 25 h 502"/>
                    <a:gd name="T14" fmla="*/ 51 w 502"/>
                    <a:gd name="T15" fmla="*/ 94 h 502"/>
                    <a:gd name="T16" fmla="*/ 408 w 502"/>
                    <a:gd name="T17" fmla="*/ 452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2" h="502">
                      <a:moveTo>
                        <a:pt x="408" y="452"/>
                      </a:moveTo>
                      <a:cubicBezTo>
                        <a:pt x="439" y="483"/>
                        <a:pt x="470" y="502"/>
                        <a:pt x="477" y="495"/>
                      </a:cubicBezTo>
                      <a:cubicBezTo>
                        <a:pt x="495" y="478"/>
                        <a:pt x="495" y="478"/>
                        <a:pt x="495" y="478"/>
                      </a:cubicBezTo>
                      <a:cubicBezTo>
                        <a:pt x="502" y="471"/>
                        <a:pt x="482" y="440"/>
                        <a:pt x="451" y="409"/>
                      </a:cubicBezTo>
                      <a:cubicBezTo>
                        <a:pt x="94" y="51"/>
                        <a:pt x="94" y="51"/>
                        <a:pt x="94" y="51"/>
                      </a:cubicBezTo>
                      <a:cubicBezTo>
                        <a:pt x="63" y="20"/>
                        <a:pt x="31" y="0"/>
                        <a:pt x="24" y="8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0" y="32"/>
                        <a:pt x="20" y="63"/>
                        <a:pt x="51" y="94"/>
                      </a:cubicBezTo>
                      <a:lnTo>
                        <a:pt x="408" y="452"/>
                      </a:lnTo>
                      <a:close/>
                    </a:path>
                  </a:pathLst>
                </a:custGeom>
                <a:solidFill>
                  <a:srgbClr val="F7A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6" name="îṡlíḓê">
                  <a:extLst>
                    <a:ext uri="{FF2B5EF4-FFF2-40B4-BE49-F238E27FC236}">
                      <a16:creationId xmlns:a16="http://schemas.microsoft.com/office/drawing/2014/main" id="{227CA88A-A184-491B-8F0E-F7C9C6AE4AD9}"/>
                    </a:ext>
                  </a:extLst>
                </p:cNvPr>
                <p:cNvSpPr/>
                <p:nvPr/>
              </p:nvSpPr>
              <p:spPr bwMode="auto">
                <a:xfrm>
                  <a:off x="8432845" y="5360939"/>
                  <a:ext cx="333339" cy="332182"/>
                </a:xfrm>
                <a:custGeom>
                  <a:avLst/>
                  <a:gdLst>
                    <a:gd name="T0" fmla="*/ 408 w 502"/>
                    <a:gd name="T1" fmla="*/ 451 h 501"/>
                    <a:gd name="T2" fmla="*/ 477 w 502"/>
                    <a:gd name="T3" fmla="*/ 494 h 501"/>
                    <a:gd name="T4" fmla="*/ 495 w 502"/>
                    <a:gd name="T5" fmla="*/ 477 h 501"/>
                    <a:gd name="T6" fmla="*/ 451 w 502"/>
                    <a:gd name="T7" fmla="*/ 408 h 501"/>
                    <a:gd name="T8" fmla="*/ 94 w 502"/>
                    <a:gd name="T9" fmla="*/ 50 h 501"/>
                    <a:gd name="T10" fmla="*/ 24 w 502"/>
                    <a:gd name="T11" fmla="*/ 7 h 501"/>
                    <a:gd name="T12" fmla="*/ 7 w 502"/>
                    <a:gd name="T13" fmla="*/ 24 h 501"/>
                    <a:gd name="T14" fmla="*/ 50 w 502"/>
                    <a:gd name="T15" fmla="*/ 93 h 501"/>
                    <a:gd name="T16" fmla="*/ 408 w 502"/>
                    <a:gd name="T17" fmla="*/ 451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2" h="501">
                      <a:moveTo>
                        <a:pt x="408" y="451"/>
                      </a:moveTo>
                      <a:cubicBezTo>
                        <a:pt x="439" y="482"/>
                        <a:pt x="470" y="501"/>
                        <a:pt x="477" y="494"/>
                      </a:cubicBezTo>
                      <a:cubicBezTo>
                        <a:pt x="495" y="477"/>
                        <a:pt x="495" y="477"/>
                        <a:pt x="495" y="477"/>
                      </a:cubicBezTo>
                      <a:cubicBezTo>
                        <a:pt x="502" y="470"/>
                        <a:pt x="482" y="439"/>
                        <a:pt x="451" y="408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62" y="19"/>
                        <a:pt x="31" y="0"/>
                        <a:pt x="24" y="7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0" y="31"/>
                        <a:pt x="19" y="62"/>
                        <a:pt x="50" y="93"/>
                      </a:cubicBezTo>
                      <a:lnTo>
                        <a:pt x="408" y="451"/>
                      </a:lnTo>
                      <a:close/>
                    </a:path>
                  </a:pathLst>
                </a:custGeom>
                <a:solidFill>
                  <a:srgbClr val="F7A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7" name="í$liḑê">
                  <a:extLst>
                    <a:ext uri="{FF2B5EF4-FFF2-40B4-BE49-F238E27FC236}">
                      <a16:creationId xmlns:a16="http://schemas.microsoft.com/office/drawing/2014/main" id="{2121FE7A-8117-4A43-9E60-636964EE1A61}"/>
                    </a:ext>
                  </a:extLst>
                </p:cNvPr>
                <p:cNvSpPr/>
                <p:nvPr/>
              </p:nvSpPr>
              <p:spPr bwMode="auto">
                <a:xfrm>
                  <a:off x="8475671" y="5318114"/>
                  <a:ext cx="333339" cy="332182"/>
                </a:xfrm>
                <a:custGeom>
                  <a:avLst/>
                  <a:gdLst>
                    <a:gd name="T0" fmla="*/ 409 w 502"/>
                    <a:gd name="T1" fmla="*/ 451 h 502"/>
                    <a:gd name="T2" fmla="*/ 478 w 502"/>
                    <a:gd name="T3" fmla="*/ 495 h 502"/>
                    <a:gd name="T4" fmla="*/ 495 w 502"/>
                    <a:gd name="T5" fmla="*/ 477 h 502"/>
                    <a:gd name="T6" fmla="*/ 452 w 502"/>
                    <a:gd name="T7" fmla="*/ 408 h 502"/>
                    <a:gd name="T8" fmla="*/ 94 w 502"/>
                    <a:gd name="T9" fmla="*/ 51 h 502"/>
                    <a:gd name="T10" fmla="*/ 25 w 502"/>
                    <a:gd name="T11" fmla="*/ 7 h 502"/>
                    <a:gd name="T12" fmla="*/ 8 w 502"/>
                    <a:gd name="T13" fmla="*/ 24 h 502"/>
                    <a:gd name="T14" fmla="*/ 51 w 502"/>
                    <a:gd name="T15" fmla="*/ 94 h 502"/>
                    <a:gd name="T16" fmla="*/ 409 w 502"/>
                    <a:gd name="T17" fmla="*/ 451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2" h="502">
                      <a:moveTo>
                        <a:pt x="409" y="451"/>
                      </a:moveTo>
                      <a:cubicBezTo>
                        <a:pt x="440" y="482"/>
                        <a:pt x="471" y="502"/>
                        <a:pt x="478" y="495"/>
                      </a:cubicBezTo>
                      <a:cubicBezTo>
                        <a:pt x="495" y="477"/>
                        <a:pt x="495" y="477"/>
                        <a:pt x="495" y="477"/>
                      </a:cubicBezTo>
                      <a:cubicBezTo>
                        <a:pt x="502" y="470"/>
                        <a:pt x="483" y="439"/>
                        <a:pt x="452" y="408"/>
                      </a:cubicBezTo>
                      <a:cubicBezTo>
                        <a:pt x="94" y="51"/>
                        <a:pt x="94" y="51"/>
                        <a:pt x="94" y="51"/>
                      </a:cubicBezTo>
                      <a:cubicBezTo>
                        <a:pt x="63" y="20"/>
                        <a:pt x="32" y="0"/>
                        <a:pt x="25" y="7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0" y="32"/>
                        <a:pt x="20" y="63"/>
                        <a:pt x="51" y="94"/>
                      </a:cubicBezTo>
                      <a:lnTo>
                        <a:pt x="409" y="451"/>
                      </a:lnTo>
                      <a:close/>
                    </a:path>
                  </a:pathLst>
                </a:custGeom>
                <a:solidFill>
                  <a:srgbClr val="F7A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8" name="íŝļïḑé">
                  <a:extLst>
                    <a:ext uri="{FF2B5EF4-FFF2-40B4-BE49-F238E27FC236}">
                      <a16:creationId xmlns:a16="http://schemas.microsoft.com/office/drawing/2014/main" id="{F9938050-5D49-4041-BD75-C607F998D963}"/>
                    </a:ext>
                  </a:extLst>
                </p:cNvPr>
                <p:cNvSpPr/>
                <p:nvPr/>
              </p:nvSpPr>
              <p:spPr bwMode="auto">
                <a:xfrm>
                  <a:off x="5922387" y="2739367"/>
                  <a:ext cx="982656" cy="74075"/>
                </a:xfrm>
                <a:custGeom>
                  <a:avLst/>
                  <a:gdLst>
                    <a:gd name="T0" fmla="*/ 849 w 849"/>
                    <a:gd name="T1" fmla="*/ 0 h 64"/>
                    <a:gd name="T2" fmla="*/ 0 w 849"/>
                    <a:gd name="T3" fmla="*/ 0 h 64"/>
                    <a:gd name="T4" fmla="*/ 80 w 849"/>
                    <a:gd name="T5" fmla="*/ 64 h 64"/>
                    <a:gd name="T6" fmla="*/ 849 w 849"/>
                    <a:gd name="T7" fmla="*/ 64 h 64"/>
                    <a:gd name="T8" fmla="*/ 849 w 849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9" h="64">
                      <a:moveTo>
                        <a:pt x="849" y="0"/>
                      </a:moveTo>
                      <a:lnTo>
                        <a:pt x="0" y="0"/>
                      </a:lnTo>
                      <a:lnTo>
                        <a:pt x="80" y="64"/>
                      </a:lnTo>
                      <a:lnTo>
                        <a:pt x="849" y="64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89" name="îśḷiḑè">
                  <a:extLst>
                    <a:ext uri="{FF2B5EF4-FFF2-40B4-BE49-F238E27FC236}">
                      <a16:creationId xmlns:a16="http://schemas.microsoft.com/office/drawing/2014/main" id="{FD36412F-B2C1-4FB2-9F71-421BD7636286}"/>
                    </a:ext>
                  </a:extLst>
                </p:cNvPr>
                <p:cNvSpPr/>
                <p:nvPr/>
              </p:nvSpPr>
              <p:spPr bwMode="auto">
                <a:xfrm>
                  <a:off x="5536963" y="2741682"/>
                  <a:ext cx="565982" cy="94909"/>
                </a:xfrm>
                <a:custGeom>
                  <a:avLst/>
                  <a:gdLst>
                    <a:gd name="T0" fmla="*/ 0 w 489"/>
                    <a:gd name="T1" fmla="*/ 0 h 82"/>
                    <a:gd name="T2" fmla="*/ 0 w 489"/>
                    <a:gd name="T3" fmla="*/ 82 h 82"/>
                    <a:gd name="T4" fmla="*/ 489 w 489"/>
                    <a:gd name="T5" fmla="*/ 82 h 82"/>
                    <a:gd name="T6" fmla="*/ 385 w 489"/>
                    <a:gd name="T7" fmla="*/ 0 h 82"/>
                    <a:gd name="T8" fmla="*/ 0 w 489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9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489" y="82"/>
                      </a:lnTo>
                      <a:lnTo>
                        <a:pt x="3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0" name="iṥḷíḓè">
                  <a:extLst>
                    <a:ext uri="{FF2B5EF4-FFF2-40B4-BE49-F238E27FC236}">
                      <a16:creationId xmlns:a16="http://schemas.microsoft.com/office/drawing/2014/main" id="{494229DC-6D2B-44EE-9DFC-77D6FB75786E}"/>
                    </a:ext>
                  </a:extLst>
                </p:cNvPr>
                <p:cNvSpPr/>
                <p:nvPr/>
              </p:nvSpPr>
              <p:spPr bwMode="auto">
                <a:xfrm>
                  <a:off x="5536963" y="2741682"/>
                  <a:ext cx="565982" cy="94909"/>
                </a:xfrm>
                <a:custGeom>
                  <a:avLst/>
                  <a:gdLst>
                    <a:gd name="T0" fmla="*/ 0 w 489"/>
                    <a:gd name="T1" fmla="*/ 0 h 82"/>
                    <a:gd name="T2" fmla="*/ 0 w 489"/>
                    <a:gd name="T3" fmla="*/ 82 h 82"/>
                    <a:gd name="T4" fmla="*/ 489 w 489"/>
                    <a:gd name="T5" fmla="*/ 82 h 82"/>
                    <a:gd name="T6" fmla="*/ 385 w 489"/>
                    <a:gd name="T7" fmla="*/ 0 h 82"/>
                    <a:gd name="T8" fmla="*/ 0 w 489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9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489" y="82"/>
                      </a:lnTo>
                      <a:lnTo>
                        <a:pt x="38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1" name="îşļíḍê">
                  <a:extLst>
                    <a:ext uri="{FF2B5EF4-FFF2-40B4-BE49-F238E27FC236}">
                      <a16:creationId xmlns:a16="http://schemas.microsoft.com/office/drawing/2014/main" id="{24B2A7BA-0D6F-408C-9472-BB60E83D49B7}"/>
                    </a:ext>
                  </a:extLst>
                </p:cNvPr>
                <p:cNvSpPr/>
                <p:nvPr/>
              </p:nvSpPr>
              <p:spPr bwMode="auto">
                <a:xfrm>
                  <a:off x="6145770" y="2956963"/>
                  <a:ext cx="498851" cy="74075"/>
                </a:xfrm>
                <a:custGeom>
                  <a:avLst/>
                  <a:gdLst>
                    <a:gd name="T0" fmla="*/ 431 w 431"/>
                    <a:gd name="T1" fmla="*/ 0 h 64"/>
                    <a:gd name="T2" fmla="*/ 0 w 431"/>
                    <a:gd name="T3" fmla="*/ 0 h 64"/>
                    <a:gd name="T4" fmla="*/ 12 w 431"/>
                    <a:gd name="T5" fmla="*/ 31 h 64"/>
                    <a:gd name="T6" fmla="*/ 33 w 431"/>
                    <a:gd name="T7" fmla="*/ 64 h 64"/>
                    <a:gd name="T8" fmla="*/ 431 w 431"/>
                    <a:gd name="T9" fmla="*/ 64 h 64"/>
                    <a:gd name="T10" fmla="*/ 431 w 431"/>
                    <a:gd name="T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1" h="64">
                      <a:moveTo>
                        <a:pt x="431" y="0"/>
                      </a:moveTo>
                      <a:lnTo>
                        <a:pt x="0" y="0"/>
                      </a:lnTo>
                      <a:lnTo>
                        <a:pt x="12" y="31"/>
                      </a:lnTo>
                      <a:lnTo>
                        <a:pt x="33" y="64"/>
                      </a:lnTo>
                      <a:lnTo>
                        <a:pt x="431" y="64"/>
                      </a:lnTo>
                      <a:lnTo>
                        <a:pt x="431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2" name="ïsḷíďê">
                  <a:extLst>
                    <a:ext uri="{FF2B5EF4-FFF2-40B4-BE49-F238E27FC236}">
                      <a16:creationId xmlns:a16="http://schemas.microsoft.com/office/drawing/2014/main" id="{98E85D0B-DAEF-43BC-96C7-69A001352420}"/>
                    </a:ext>
                  </a:extLst>
                </p:cNvPr>
                <p:cNvSpPr/>
                <p:nvPr/>
              </p:nvSpPr>
              <p:spPr bwMode="auto">
                <a:xfrm>
                  <a:off x="5923544" y="2966223"/>
                  <a:ext cx="287042" cy="94909"/>
                </a:xfrm>
                <a:custGeom>
                  <a:avLst/>
                  <a:gdLst>
                    <a:gd name="T0" fmla="*/ 205 w 248"/>
                    <a:gd name="T1" fmla="*/ 0 h 82"/>
                    <a:gd name="T2" fmla="*/ 0 w 248"/>
                    <a:gd name="T3" fmla="*/ 0 h 82"/>
                    <a:gd name="T4" fmla="*/ 0 w 248"/>
                    <a:gd name="T5" fmla="*/ 82 h 82"/>
                    <a:gd name="T6" fmla="*/ 248 w 248"/>
                    <a:gd name="T7" fmla="*/ 82 h 82"/>
                    <a:gd name="T8" fmla="*/ 221 w 248"/>
                    <a:gd name="T9" fmla="*/ 39 h 82"/>
                    <a:gd name="T10" fmla="*/ 205 w 248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8" h="82">
                      <a:moveTo>
                        <a:pt x="205" y="0"/>
                      </a:move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248" y="82"/>
                      </a:lnTo>
                      <a:lnTo>
                        <a:pt x="221" y="39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3" name="í$liďê">
                  <a:extLst>
                    <a:ext uri="{FF2B5EF4-FFF2-40B4-BE49-F238E27FC236}">
                      <a16:creationId xmlns:a16="http://schemas.microsoft.com/office/drawing/2014/main" id="{B9C51E88-8AB2-4BB4-A1AA-8CE7FBF04735}"/>
                    </a:ext>
                  </a:extLst>
                </p:cNvPr>
                <p:cNvSpPr/>
                <p:nvPr/>
              </p:nvSpPr>
              <p:spPr bwMode="auto">
                <a:xfrm>
                  <a:off x="5923544" y="2966223"/>
                  <a:ext cx="287042" cy="94909"/>
                </a:xfrm>
                <a:custGeom>
                  <a:avLst/>
                  <a:gdLst>
                    <a:gd name="T0" fmla="*/ 205 w 248"/>
                    <a:gd name="T1" fmla="*/ 0 h 82"/>
                    <a:gd name="T2" fmla="*/ 0 w 248"/>
                    <a:gd name="T3" fmla="*/ 0 h 82"/>
                    <a:gd name="T4" fmla="*/ 0 w 248"/>
                    <a:gd name="T5" fmla="*/ 82 h 82"/>
                    <a:gd name="T6" fmla="*/ 248 w 248"/>
                    <a:gd name="T7" fmla="*/ 82 h 82"/>
                    <a:gd name="T8" fmla="*/ 221 w 248"/>
                    <a:gd name="T9" fmla="*/ 39 h 82"/>
                    <a:gd name="T10" fmla="*/ 205 w 248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8" h="82">
                      <a:moveTo>
                        <a:pt x="205" y="0"/>
                      </a:move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248" y="82"/>
                      </a:lnTo>
                      <a:lnTo>
                        <a:pt x="221" y="39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4" name="ï$lîḓe">
                  <a:extLst>
                    <a:ext uri="{FF2B5EF4-FFF2-40B4-BE49-F238E27FC236}">
                      <a16:creationId xmlns:a16="http://schemas.microsoft.com/office/drawing/2014/main" id="{4412B797-DD65-453E-BEA8-B75311637321}"/>
                    </a:ext>
                  </a:extLst>
                </p:cNvPr>
                <p:cNvSpPr/>
                <p:nvPr/>
              </p:nvSpPr>
              <p:spPr bwMode="auto">
                <a:xfrm>
                  <a:off x="5490666" y="3164143"/>
                  <a:ext cx="888904" cy="93752"/>
                </a:xfrm>
                <a:custGeom>
                  <a:avLst/>
                  <a:gdLst>
                    <a:gd name="T0" fmla="*/ 0 w 768"/>
                    <a:gd name="T1" fmla="*/ 0 h 81"/>
                    <a:gd name="T2" fmla="*/ 0 w 768"/>
                    <a:gd name="T3" fmla="*/ 81 h 81"/>
                    <a:gd name="T4" fmla="*/ 768 w 768"/>
                    <a:gd name="T5" fmla="*/ 81 h 81"/>
                    <a:gd name="T6" fmla="*/ 756 w 768"/>
                    <a:gd name="T7" fmla="*/ 0 h 81"/>
                    <a:gd name="T8" fmla="*/ 0 w 768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768" y="81"/>
                      </a:lnTo>
                      <a:lnTo>
                        <a:pt x="7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5" name="íśḻîḍè">
                  <a:extLst>
                    <a:ext uri="{FF2B5EF4-FFF2-40B4-BE49-F238E27FC236}">
                      <a16:creationId xmlns:a16="http://schemas.microsoft.com/office/drawing/2014/main" id="{1494A133-93E3-4A4F-849E-B48E4833659F}"/>
                    </a:ext>
                  </a:extLst>
                </p:cNvPr>
                <p:cNvSpPr/>
                <p:nvPr/>
              </p:nvSpPr>
              <p:spPr bwMode="auto">
                <a:xfrm>
                  <a:off x="5490666" y="3164143"/>
                  <a:ext cx="888904" cy="93752"/>
                </a:xfrm>
                <a:custGeom>
                  <a:avLst/>
                  <a:gdLst>
                    <a:gd name="T0" fmla="*/ 0 w 768"/>
                    <a:gd name="T1" fmla="*/ 0 h 81"/>
                    <a:gd name="T2" fmla="*/ 0 w 768"/>
                    <a:gd name="T3" fmla="*/ 81 h 81"/>
                    <a:gd name="T4" fmla="*/ 768 w 768"/>
                    <a:gd name="T5" fmla="*/ 81 h 81"/>
                    <a:gd name="T6" fmla="*/ 756 w 768"/>
                    <a:gd name="T7" fmla="*/ 0 h 81"/>
                    <a:gd name="T8" fmla="*/ 0 w 768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768" y="81"/>
                      </a:lnTo>
                      <a:lnTo>
                        <a:pt x="75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6" name="işļiḓé">
                  <a:extLst>
                    <a:ext uri="{FF2B5EF4-FFF2-40B4-BE49-F238E27FC236}">
                      <a16:creationId xmlns:a16="http://schemas.microsoft.com/office/drawing/2014/main" id="{D9D5B99A-5573-447D-BB42-DC6E28816C3E}"/>
                    </a:ext>
                  </a:extLst>
                </p:cNvPr>
                <p:cNvSpPr/>
                <p:nvPr/>
              </p:nvSpPr>
              <p:spPr bwMode="auto">
                <a:xfrm>
                  <a:off x="6261513" y="3175717"/>
                  <a:ext cx="648159" cy="74075"/>
                </a:xfrm>
                <a:custGeom>
                  <a:avLst/>
                  <a:gdLst>
                    <a:gd name="T0" fmla="*/ 560 w 560"/>
                    <a:gd name="T1" fmla="*/ 0 h 64"/>
                    <a:gd name="T2" fmla="*/ 0 w 560"/>
                    <a:gd name="T3" fmla="*/ 0 h 64"/>
                    <a:gd name="T4" fmla="*/ 9 w 560"/>
                    <a:gd name="T5" fmla="*/ 64 h 64"/>
                    <a:gd name="T6" fmla="*/ 560 w 560"/>
                    <a:gd name="T7" fmla="*/ 64 h 64"/>
                    <a:gd name="T8" fmla="*/ 560 w 560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0" h="64">
                      <a:moveTo>
                        <a:pt x="560" y="0"/>
                      </a:moveTo>
                      <a:lnTo>
                        <a:pt x="0" y="0"/>
                      </a:lnTo>
                      <a:lnTo>
                        <a:pt x="9" y="64"/>
                      </a:lnTo>
                      <a:lnTo>
                        <a:pt x="560" y="64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7" name="íSľîdè">
                  <a:extLst>
                    <a:ext uri="{FF2B5EF4-FFF2-40B4-BE49-F238E27FC236}">
                      <a16:creationId xmlns:a16="http://schemas.microsoft.com/office/drawing/2014/main" id="{1239AD7D-0800-4876-8347-DE2C674D3D8A}"/>
                    </a:ext>
                  </a:extLst>
                </p:cNvPr>
                <p:cNvSpPr/>
                <p:nvPr/>
              </p:nvSpPr>
              <p:spPr bwMode="auto">
                <a:xfrm>
                  <a:off x="5884191" y="3388684"/>
                  <a:ext cx="403942" cy="93752"/>
                </a:xfrm>
                <a:custGeom>
                  <a:avLst/>
                  <a:gdLst>
                    <a:gd name="T0" fmla="*/ 0 w 349"/>
                    <a:gd name="T1" fmla="*/ 0 h 81"/>
                    <a:gd name="T2" fmla="*/ 0 w 349"/>
                    <a:gd name="T3" fmla="*/ 81 h 81"/>
                    <a:gd name="T4" fmla="*/ 349 w 349"/>
                    <a:gd name="T5" fmla="*/ 81 h 81"/>
                    <a:gd name="T6" fmla="*/ 346 w 349"/>
                    <a:gd name="T7" fmla="*/ 0 h 81"/>
                    <a:gd name="T8" fmla="*/ 0 w 349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49" y="81"/>
                      </a:lnTo>
                      <a:lnTo>
                        <a:pt x="3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8" name="ï$ľiḓè">
                  <a:extLst>
                    <a:ext uri="{FF2B5EF4-FFF2-40B4-BE49-F238E27FC236}">
                      <a16:creationId xmlns:a16="http://schemas.microsoft.com/office/drawing/2014/main" id="{2B86EE48-69A0-45B2-80CF-F16E46DFF5ED}"/>
                    </a:ext>
                  </a:extLst>
                </p:cNvPr>
                <p:cNvSpPr/>
                <p:nvPr/>
              </p:nvSpPr>
              <p:spPr bwMode="auto">
                <a:xfrm>
                  <a:off x="5884191" y="3388684"/>
                  <a:ext cx="403942" cy="93752"/>
                </a:xfrm>
                <a:custGeom>
                  <a:avLst/>
                  <a:gdLst>
                    <a:gd name="T0" fmla="*/ 0 w 349"/>
                    <a:gd name="T1" fmla="*/ 0 h 81"/>
                    <a:gd name="T2" fmla="*/ 0 w 349"/>
                    <a:gd name="T3" fmla="*/ 81 h 81"/>
                    <a:gd name="T4" fmla="*/ 349 w 349"/>
                    <a:gd name="T5" fmla="*/ 81 h 81"/>
                    <a:gd name="T6" fmla="*/ 346 w 349"/>
                    <a:gd name="T7" fmla="*/ 0 h 81"/>
                    <a:gd name="T8" fmla="*/ 0 w 349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49" y="81"/>
                      </a:lnTo>
                      <a:lnTo>
                        <a:pt x="3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99" name="íşļïḍé">
                  <a:extLst>
                    <a:ext uri="{FF2B5EF4-FFF2-40B4-BE49-F238E27FC236}">
                      <a16:creationId xmlns:a16="http://schemas.microsoft.com/office/drawing/2014/main" id="{9046974B-4CDE-4064-85AF-A6F2AF54919D}"/>
                    </a:ext>
                  </a:extLst>
                </p:cNvPr>
                <p:cNvSpPr/>
                <p:nvPr/>
              </p:nvSpPr>
              <p:spPr bwMode="auto">
                <a:xfrm>
                  <a:off x="6284661" y="3393314"/>
                  <a:ext cx="932886" cy="74075"/>
                </a:xfrm>
                <a:custGeom>
                  <a:avLst/>
                  <a:gdLst>
                    <a:gd name="T0" fmla="*/ 806 w 806"/>
                    <a:gd name="T1" fmla="*/ 0 h 64"/>
                    <a:gd name="T2" fmla="*/ 0 w 806"/>
                    <a:gd name="T3" fmla="*/ 0 h 64"/>
                    <a:gd name="T4" fmla="*/ 1 w 806"/>
                    <a:gd name="T5" fmla="*/ 64 h 64"/>
                    <a:gd name="T6" fmla="*/ 806 w 806"/>
                    <a:gd name="T7" fmla="*/ 64 h 64"/>
                    <a:gd name="T8" fmla="*/ 806 w 806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6" h="64">
                      <a:moveTo>
                        <a:pt x="806" y="0"/>
                      </a:moveTo>
                      <a:lnTo>
                        <a:pt x="0" y="0"/>
                      </a:lnTo>
                      <a:lnTo>
                        <a:pt x="1" y="64"/>
                      </a:lnTo>
                      <a:lnTo>
                        <a:pt x="806" y="64"/>
                      </a:lnTo>
                      <a:lnTo>
                        <a:pt x="806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0" name="iš1íde">
                  <a:extLst>
                    <a:ext uri="{FF2B5EF4-FFF2-40B4-BE49-F238E27FC236}">
                      <a16:creationId xmlns:a16="http://schemas.microsoft.com/office/drawing/2014/main" id="{C4A915A9-C3C6-4EFC-A5A8-9A1E926EEF51}"/>
                    </a:ext>
                  </a:extLst>
                </p:cNvPr>
                <p:cNvSpPr/>
                <p:nvPr/>
              </p:nvSpPr>
              <p:spPr bwMode="auto">
                <a:xfrm>
                  <a:off x="5687429" y="3595863"/>
                  <a:ext cx="564824" cy="94909"/>
                </a:xfrm>
                <a:custGeom>
                  <a:avLst/>
                  <a:gdLst>
                    <a:gd name="T0" fmla="*/ 0 w 488"/>
                    <a:gd name="T1" fmla="*/ 82 h 82"/>
                    <a:gd name="T2" fmla="*/ 469 w 488"/>
                    <a:gd name="T3" fmla="*/ 82 h 82"/>
                    <a:gd name="T4" fmla="*/ 481 w 488"/>
                    <a:gd name="T5" fmla="*/ 51 h 82"/>
                    <a:gd name="T6" fmla="*/ 488 w 488"/>
                    <a:gd name="T7" fmla="*/ 0 h 82"/>
                    <a:gd name="T8" fmla="*/ 0 w 488"/>
                    <a:gd name="T9" fmla="*/ 0 h 82"/>
                    <a:gd name="T10" fmla="*/ 0 w 488"/>
                    <a:gd name="T1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8" h="82">
                      <a:moveTo>
                        <a:pt x="0" y="82"/>
                      </a:moveTo>
                      <a:lnTo>
                        <a:pt x="469" y="82"/>
                      </a:lnTo>
                      <a:lnTo>
                        <a:pt x="481" y="51"/>
                      </a:lnTo>
                      <a:lnTo>
                        <a:pt x="488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1" name="iSḷíde">
                  <a:extLst>
                    <a:ext uri="{FF2B5EF4-FFF2-40B4-BE49-F238E27FC236}">
                      <a16:creationId xmlns:a16="http://schemas.microsoft.com/office/drawing/2014/main" id="{86962121-45E6-43F8-B866-5CE51605C2D0}"/>
                    </a:ext>
                  </a:extLst>
                </p:cNvPr>
                <p:cNvSpPr/>
                <p:nvPr/>
              </p:nvSpPr>
              <p:spPr bwMode="auto">
                <a:xfrm>
                  <a:off x="5687429" y="3595863"/>
                  <a:ext cx="564824" cy="94909"/>
                </a:xfrm>
                <a:custGeom>
                  <a:avLst/>
                  <a:gdLst>
                    <a:gd name="T0" fmla="*/ 0 w 488"/>
                    <a:gd name="T1" fmla="*/ 82 h 82"/>
                    <a:gd name="T2" fmla="*/ 469 w 488"/>
                    <a:gd name="T3" fmla="*/ 82 h 82"/>
                    <a:gd name="T4" fmla="*/ 481 w 488"/>
                    <a:gd name="T5" fmla="*/ 51 h 82"/>
                    <a:gd name="T6" fmla="*/ 488 w 488"/>
                    <a:gd name="T7" fmla="*/ 0 h 82"/>
                    <a:gd name="T8" fmla="*/ 0 w 488"/>
                    <a:gd name="T9" fmla="*/ 0 h 82"/>
                    <a:gd name="T10" fmla="*/ 0 w 488"/>
                    <a:gd name="T1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8" h="82">
                      <a:moveTo>
                        <a:pt x="0" y="82"/>
                      </a:moveTo>
                      <a:lnTo>
                        <a:pt x="469" y="82"/>
                      </a:lnTo>
                      <a:lnTo>
                        <a:pt x="481" y="51"/>
                      </a:lnTo>
                      <a:lnTo>
                        <a:pt x="488" y="0"/>
                      </a:lnTo>
                      <a:lnTo>
                        <a:pt x="0" y="0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2" name="íṡľíďê">
                  <a:extLst>
                    <a:ext uri="{FF2B5EF4-FFF2-40B4-BE49-F238E27FC236}">
                      <a16:creationId xmlns:a16="http://schemas.microsoft.com/office/drawing/2014/main" id="{8304027B-0148-4D6E-8DB7-89FCEB05C786}"/>
                    </a:ext>
                  </a:extLst>
                </p:cNvPr>
                <p:cNvSpPr/>
                <p:nvPr/>
              </p:nvSpPr>
              <p:spPr bwMode="auto">
                <a:xfrm>
                  <a:off x="6255726" y="3610910"/>
                  <a:ext cx="795153" cy="74075"/>
                </a:xfrm>
                <a:custGeom>
                  <a:avLst/>
                  <a:gdLst>
                    <a:gd name="T0" fmla="*/ 0 w 687"/>
                    <a:gd name="T1" fmla="*/ 64 h 64"/>
                    <a:gd name="T2" fmla="*/ 687 w 687"/>
                    <a:gd name="T3" fmla="*/ 64 h 64"/>
                    <a:gd name="T4" fmla="*/ 687 w 687"/>
                    <a:gd name="T5" fmla="*/ 0 h 64"/>
                    <a:gd name="T6" fmla="*/ 14 w 687"/>
                    <a:gd name="T7" fmla="*/ 0 h 64"/>
                    <a:gd name="T8" fmla="*/ 9 w 687"/>
                    <a:gd name="T9" fmla="*/ 39 h 64"/>
                    <a:gd name="T10" fmla="*/ 0 w 687"/>
                    <a:gd name="T1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7" h="64">
                      <a:moveTo>
                        <a:pt x="0" y="64"/>
                      </a:moveTo>
                      <a:lnTo>
                        <a:pt x="687" y="64"/>
                      </a:lnTo>
                      <a:lnTo>
                        <a:pt x="687" y="0"/>
                      </a:lnTo>
                      <a:lnTo>
                        <a:pt x="14" y="0"/>
                      </a:lnTo>
                      <a:lnTo>
                        <a:pt x="9" y="3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3" name="í$1îḓé">
                  <a:extLst>
                    <a:ext uri="{FF2B5EF4-FFF2-40B4-BE49-F238E27FC236}">
                      <a16:creationId xmlns:a16="http://schemas.microsoft.com/office/drawing/2014/main" id="{E857076C-7AA4-4D8E-8F00-5D59CA86E1A3}"/>
                    </a:ext>
                  </a:extLst>
                </p:cNvPr>
                <p:cNvSpPr/>
                <p:nvPr/>
              </p:nvSpPr>
              <p:spPr bwMode="auto">
                <a:xfrm>
                  <a:off x="6173548" y="3828506"/>
                  <a:ext cx="430563" cy="74075"/>
                </a:xfrm>
                <a:custGeom>
                  <a:avLst/>
                  <a:gdLst>
                    <a:gd name="T0" fmla="*/ 0 w 372"/>
                    <a:gd name="T1" fmla="*/ 64 h 64"/>
                    <a:gd name="T2" fmla="*/ 372 w 372"/>
                    <a:gd name="T3" fmla="*/ 64 h 64"/>
                    <a:gd name="T4" fmla="*/ 372 w 372"/>
                    <a:gd name="T5" fmla="*/ 0 h 64"/>
                    <a:gd name="T6" fmla="*/ 24 w 372"/>
                    <a:gd name="T7" fmla="*/ 0 h 64"/>
                    <a:gd name="T8" fmla="*/ 21 w 372"/>
                    <a:gd name="T9" fmla="*/ 9 h 64"/>
                    <a:gd name="T10" fmla="*/ 0 w 372"/>
                    <a:gd name="T1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2" h="64">
                      <a:moveTo>
                        <a:pt x="0" y="64"/>
                      </a:moveTo>
                      <a:lnTo>
                        <a:pt x="372" y="64"/>
                      </a:lnTo>
                      <a:lnTo>
                        <a:pt x="372" y="0"/>
                      </a:lnTo>
                      <a:lnTo>
                        <a:pt x="24" y="0"/>
                      </a:lnTo>
                      <a:lnTo>
                        <a:pt x="21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4" name="ïśļîḍè">
                  <a:extLst>
                    <a:ext uri="{FF2B5EF4-FFF2-40B4-BE49-F238E27FC236}">
                      <a16:creationId xmlns:a16="http://schemas.microsoft.com/office/drawing/2014/main" id="{DC2A968D-CF36-426F-8EC7-3025BBD99BB6}"/>
                    </a:ext>
                  </a:extLst>
                </p:cNvPr>
                <p:cNvSpPr/>
                <p:nvPr/>
              </p:nvSpPr>
              <p:spPr bwMode="auto">
                <a:xfrm>
                  <a:off x="5946692" y="4046102"/>
                  <a:ext cx="922470" cy="74075"/>
                </a:xfrm>
                <a:custGeom>
                  <a:avLst/>
                  <a:gdLst>
                    <a:gd name="T0" fmla="*/ 0 w 797"/>
                    <a:gd name="T1" fmla="*/ 64 h 64"/>
                    <a:gd name="T2" fmla="*/ 797 w 797"/>
                    <a:gd name="T3" fmla="*/ 64 h 64"/>
                    <a:gd name="T4" fmla="*/ 797 w 797"/>
                    <a:gd name="T5" fmla="*/ 0 h 64"/>
                    <a:gd name="T6" fmla="*/ 59 w 797"/>
                    <a:gd name="T7" fmla="*/ 0 h 64"/>
                    <a:gd name="T8" fmla="*/ 48 w 797"/>
                    <a:gd name="T9" fmla="*/ 8 h 64"/>
                    <a:gd name="T10" fmla="*/ 0 w 797"/>
                    <a:gd name="T1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7" h="64">
                      <a:moveTo>
                        <a:pt x="0" y="64"/>
                      </a:moveTo>
                      <a:lnTo>
                        <a:pt x="797" y="64"/>
                      </a:lnTo>
                      <a:lnTo>
                        <a:pt x="797" y="0"/>
                      </a:lnTo>
                      <a:lnTo>
                        <a:pt x="59" y="0"/>
                      </a:lnTo>
                      <a:lnTo>
                        <a:pt x="48" y="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5" name="îṡľiďê">
                  <a:extLst>
                    <a:ext uri="{FF2B5EF4-FFF2-40B4-BE49-F238E27FC236}">
                      <a16:creationId xmlns:a16="http://schemas.microsoft.com/office/drawing/2014/main" id="{2A2960DB-ACE9-4C2C-A080-173515EA679B}"/>
                    </a:ext>
                  </a:extLst>
                </p:cNvPr>
                <p:cNvSpPr/>
                <p:nvPr/>
              </p:nvSpPr>
              <p:spPr bwMode="auto">
                <a:xfrm>
                  <a:off x="5767292" y="3822719"/>
                  <a:ext cx="402785" cy="94909"/>
                </a:xfrm>
                <a:custGeom>
                  <a:avLst/>
                  <a:gdLst>
                    <a:gd name="T0" fmla="*/ 0 w 348"/>
                    <a:gd name="T1" fmla="*/ 0 h 82"/>
                    <a:gd name="T2" fmla="*/ 0 w 348"/>
                    <a:gd name="T3" fmla="*/ 82 h 82"/>
                    <a:gd name="T4" fmla="*/ 348 w 348"/>
                    <a:gd name="T5" fmla="*/ 82 h 82"/>
                    <a:gd name="T6" fmla="*/ 345 w 348"/>
                    <a:gd name="T7" fmla="*/ 0 h 82"/>
                    <a:gd name="T8" fmla="*/ 0 w 348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348" y="82"/>
                      </a:lnTo>
                      <a:lnTo>
                        <a:pt x="3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6" name="îšḻíḑe">
                  <a:extLst>
                    <a:ext uri="{FF2B5EF4-FFF2-40B4-BE49-F238E27FC236}">
                      <a16:creationId xmlns:a16="http://schemas.microsoft.com/office/drawing/2014/main" id="{31BA5D8F-1C16-4750-AAD4-B3117B7755D9}"/>
                    </a:ext>
                  </a:extLst>
                </p:cNvPr>
                <p:cNvSpPr/>
                <p:nvPr/>
              </p:nvSpPr>
              <p:spPr bwMode="auto">
                <a:xfrm>
                  <a:off x="5767292" y="3822719"/>
                  <a:ext cx="402785" cy="94909"/>
                </a:xfrm>
                <a:custGeom>
                  <a:avLst/>
                  <a:gdLst>
                    <a:gd name="T0" fmla="*/ 0 w 348"/>
                    <a:gd name="T1" fmla="*/ 0 h 82"/>
                    <a:gd name="T2" fmla="*/ 0 w 348"/>
                    <a:gd name="T3" fmla="*/ 82 h 82"/>
                    <a:gd name="T4" fmla="*/ 348 w 348"/>
                    <a:gd name="T5" fmla="*/ 82 h 82"/>
                    <a:gd name="T6" fmla="*/ 345 w 348"/>
                    <a:gd name="T7" fmla="*/ 0 h 82"/>
                    <a:gd name="T8" fmla="*/ 0 w 348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348" y="82"/>
                      </a:lnTo>
                      <a:lnTo>
                        <a:pt x="34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7" name="ïṩlíḓè">
                  <a:extLst>
                    <a:ext uri="{FF2B5EF4-FFF2-40B4-BE49-F238E27FC236}">
                      <a16:creationId xmlns:a16="http://schemas.microsoft.com/office/drawing/2014/main" id="{4498A7C6-6E04-4635-8265-95901892D48A}"/>
                    </a:ext>
                  </a:extLst>
                </p:cNvPr>
                <p:cNvSpPr/>
                <p:nvPr/>
              </p:nvSpPr>
              <p:spPr bwMode="auto">
                <a:xfrm>
                  <a:off x="4230229" y="3770635"/>
                  <a:ext cx="531259" cy="415517"/>
                </a:xfrm>
                <a:custGeom>
                  <a:avLst/>
                  <a:gdLst>
                    <a:gd name="T0" fmla="*/ 76 w 459"/>
                    <a:gd name="T1" fmla="*/ 359 h 359"/>
                    <a:gd name="T2" fmla="*/ 0 w 459"/>
                    <a:gd name="T3" fmla="*/ 235 h 359"/>
                    <a:gd name="T4" fmla="*/ 383 w 459"/>
                    <a:gd name="T5" fmla="*/ 0 h 359"/>
                    <a:gd name="T6" fmla="*/ 459 w 459"/>
                    <a:gd name="T7" fmla="*/ 124 h 359"/>
                    <a:gd name="T8" fmla="*/ 76 w 459"/>
                    <a:gd name="T9" fmla="*/ 359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359">
                      <a:moveTo>
                        <a:pt x="76" y="359"/>
                      </a:moveTo>
                      <a:lnTo>
                        <a:pt x="0" y="235"/>
                      </a:lnTo>
                      <a:lnTo>
                        <a:pt x="383" y="0"/>
                      </a:lnTo>
                      <a:lnTo>
                        <a:pt x="459" y="124"/>
                      </a:lnTo>
                      <a:lnTo>
                        <a:pt x="76" y="359"/>
                      </a:lnTo>
                      <a:close/>
                    </a:path>
                  </a:pathLst>
                </a:custGeom>
                <a:solidFill>
                  <a:srgbClr val="43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8" name="ïṧ1ïḍè">
                  <a:extLst>
                    <a:ext uri="{FF2B5EF4-FFF2-40B4-BE49-F238E27FC236}">
                      <a16:creationId xmlns:a16="http://schemas.microsoft.com/office/drawing/2014/main" id="{945A3EAA-D0F4-4DC8-ABD7-FB6FDB435361}"/>
                    </a:ext>
                  </a:extLst>
                </p:cNvPr>
                <p:cNvSpPr/>
                <p:nvPr/>
              </p:nvSpPr>
              <p:spPr bwMode="auto">
                <a:xfrm>
                  <a:off x="4351758" y="2362046"/>
                  <a:ext cx="2156287" cy="2153971"/>
                </a:xfrm>
                <a:custGeom>
                  <a:avLst/>
                  <a:gdLst>
                    <a:gd name="T0" fmla="*/ 2838 w 3254"/>
                    <a:gd name="T1" fmla="*/ 875 h 3254"/>
                    <a:gd name="T2" fmla="*/ 875 w 3254"/>
                    <a:gd name="T3" fmla="*/ 416 h 3254"/>
                    <a:gd name="T4" fmla="*/ 415 w 3254"/>
                    <a:gd name="T5" fmla="*/ 2379 h 3254"/>
                    <a:gd name="T6" fmla="*/ 2379 w 3254"/>
                    <a:gd name="T7" fmla="*/ 2839 h 3254"/>
                    <a:gd name="T8" fmla="*/ 2838 w 3254"/>
                    <a:gd name="T9" fmla="*/ 875 h 3254"/>
                    <a:gd name="T10" fmla="*/ 2250 w 3254"/>
                    <a:gd name="T11" fmla="*/ 2631 h 3254"/>
                    <a:gd name="T12" fmla="*/ 623 w 3254"/>
                    <a:gd name="T13" fmla="*/ 2250 h 3254"/>
                    <a:gd name="T14" fmla="*/ 1004 w 3254"/>
                    <a:gd name="T15" fmla="*/ 623 h 3254"/>
                    <a:gd name="T16" fmla="*/ 2630 w 3254"/>
                    <a:gd name="T17" fmla="*/ 1004 h 3254"/>
                    <a:gd name="T18" fmla="*/ 2250 w 3254"/>
                    <a:gd name="T19" fmla="*/ 2631 h 3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54" h="3254">
                      <a:moveTo>
                        <a:pt x="2838" y="875"/>
                      </a:moveTo>
                      <a:cubicBezTo>
                        <a:pt x="2423" y="206"/>
                        <a:pt x="1544" y="0"/>
                        <a:pt x="875" y="416"/>
                      </a:cubicBezTo>
                      <a:cubicBezTo>
                        <a:pt x="206" y="831"/>
                        <a:pt x="0" y="1710"/>
                        <a:pt x="415" y="2379"/>
                      </a:cubicBezTo>
                      <a:cubicBezTo>
                        <a:pt x="830" y="3048"/>
                        <a:pt x="1710" y="3254"/>
                        <a:pt x="2379" y="2839"/>
                      </a:cubicBezTo>
                      <a:cubicBezTo>
                        <a:pt x="3048" y="2423"/>
                        <a:pt x="3254" y="1544"/>
                        <a:pt x="2838" y="875"/>
                      </a:cubicBezTo>
                      <a:moveTo>
                        <a:pt x="2250" y="2631"/>
                      </a:moveTo>
                      <a:cubicBezTo>
                        <a:pt x="1695" y="2975"/>
                        <a:pt x="967" y="2804"/>
                        <a:pt x="623" y="2250"/>
                      </a:cubicBezTo>
                      <a:cubicBezTo>
                        <a:pt x="279" y="1696"/>
                        <a:pt x="450" y="967"/>
                        <a:pt x="1004" y="623"/>
                      </a:cubicBezTo>
                      <a:cubicBezTo>
                        <a:pt x="1558" y="280"/>
                        <a:pt x="2286" y="450"/>
                        <a:pt x="2630" y="1004"/>
                      </a:cubicBezTo>
                      <a:cubicBezTo>
                        <a:pt x="2974" y="1559"/>
                        <a:pt x="2804" y="2287"/>
                        <a:pt x="2250" y="2631"/>
                      </a:cubicBezTo>
                    </a:path>
                  </a:pathLst>
                </a:custGeom>
                <a:solidFill>
                  <a:srgbClr val="43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09" name="íṩlîḑê">
                  <a:extLst>
                    <a:ext uri="{FF2B5EF4-FFF2-40B4-BE49-F238E27FC236}">
                      <a16:creationId xmlns:a16="http://schemas.microsoft.com/office/drawing/2014/main" id="{18CE1C4D-D0EF-474A-983A-E3107A34BE40}"/>
                    </a:ext>
                  </a:extLst>
                </p:cNvPr>
                <p:cNvSpPr/>
                <p:nvPr/>
              </p:nvSpPr>
              <p:spPr bwMode="auto">
                <a:xfrm>
                  <a:off x="4646902" y="3113216"/>
                  <a:ext cx="71760" cy="652789"/>
                </a:xfrm>
                <a:custGeom>
                  <a:avLst/>
                  <a:gdLst>
                    <a:gd name="T0" fmla="*/ 108 w 108"/>
                    <a:gd name="T1" fmla="*/ 0 h 986"/>
                    <a:gd name="T2" fmla="*/ 1 w 108"/>
                    <a:gd name="T3" fmla="*/ 495 h 986"/>
                    <a:gd name="T4" fmla="*/ 108 w 108"/>
                    <a:gd name="T5" fmla="*/ 986 h 986"/>
                    <a:gd name="T6" fmla="*/ 108 w 108"/>
                    <a:gd name="T7" fmla="*/ 0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986">
                      <a:moveTo>
                        <a:pt x="108" y="0"/>
                      </a:moveTo>
                      <a:cubicBezTo>
                        <a:pt x="37" y="155"/>
                        <a:pt x="0" y="324"/>
                        <a:pt x="1" y="495"/>
                      </a:cubicBezTo>
                      <a:cubicBezTo>
                        <a:pt x="1" y="661"/>
                        <a:pt x="36" y="828"/>
                        <a:pt x="108" y="986"/>
                      </a:cubicBezTo>
                      <a:cubicBezTo>
                        <a:pt x="108" y="0"/>
                        <a:pt x="108" y="0"/>
                        <a:pt x="108" y="0"/>
                      </a:cubicBezTo>
                    </a:path>
                  </a:pathLst>
                </a:custGeom>
                <a:solidFill>
                  <a:srgbClr val="B8D5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0" name="îṥļíďé">
                  <a:extLst>
                    <a:ext uri="{FF2B5EF4-FFF2-40B4-BE49-F238E27FC236}">
                      <a16:creationId xmlns:a16="http://schemas.microsoft.com/office/drawing/2014/main" id="{8439DDD2-901E-4E50-9524-4B7A0E29EDCE}"/>
                    </a:ext>
                  </a:extLst>
                </p:cNvPr>
                <p:cNvSpPr/>
                <p:nvPr/>
              </p:nvSpPr>
              <p:spPr bwMode="auto">
                <a:xfrm>
                  <a:off x="4718663" y="2657190"/>
                  <a:ext cx="1334514" cy="1194464"/>
                </a:xfrm>
                <a:custGeom>
                  <a:avLst/>
                  <a:gdLst>
                    <a:gd name="T0" fmla="*/ 1073 w 2014"/>
                    <a:gd name="T1" fmla="*/ 0 h 1804"/>
                    <a:gd name="T2" fmla="*/ 1073 w 2014"/>
                    <a:gd name="T3" fmla="*/ 0 h 1804"/>
                    <a:gd name="T4" fmla="*/ 455 w 2014"/>
                    <a:gd name="T5" fmla="*/ 175 h 1804"/>
                    <a:gd name="T6" fmla="*/ 451 w 2014"/>
                    <a:gd name="T7" fmla="*/ 177 h 1804"/>
                    <a:gd name="T8" fmla="*/ 451 w 2014"/>
                    <a:gd name="T9" fmla="*/ 177 h 1804"/>
                    <a:gd name="T10" fmla="*/ 0 w 2014"/>
                    <a:gd name="T11" fmla="*/ 688 h 1804"/>
                    <a:gd name="T12" fmla="*/ 0 w 2014"/>
                    <a:gd name="T13" fmla="*/ 1674 h 1804"/>
                    <a:gd name="T14" fmla="*/ 70 w 2014"/>
                    <a:gd name="T15" fmla="*/ 1804 h 1804"/>
                    <a:gd name="T16" fmla="*/ 70 w 2014"/>
                    <a:gd name="T17" fmla="*/ 1804 h 1804"/>
                    <a:gd name="T18" fmla="*/ 70 w 2014"/>
                    <a:gd name="T19" fmla="*/ 1804 h 1804"/>
                    <a:gd name="T20" fmla="*/ 461 w 2014"/>
                    <a:gd name="T21" fmla="*/ 1561 h 1804"/>
                    <a:gd name="T22" fmla="*/ 389 w 2014"/>
                    <a:gd name="T23" fmla="*/ 1561 h 1804"/>
                    <a:gd name="T24" fmla="*/ 389 w 2014"/>
                    <a:gd name="T25" fmla="*/ 1418 h 1804"/>
                    <a:gd name="T26" fmla="*/ 691 w 2014"/>
                    <a:gd name="T27" fmla="*/ 1418 h 1804"/>
                    <a:gd name="T28" fmla="*/ 1515 w 2014"/>
                    <a:gd name="T29" fmla="*/ 907 h 1804"/>
                    <a:gd name="T30" fmla="*/ 1166 w 2014"/>
                    <a:gd name="T31" fmla="*/ 907 h 1804"/>
                    <a:gd name="T32" fmla="*/ 1166 w 2014"/>
                    <a:gd name="T33" fmla="*/ 765 h 1804"/>
                    <a:gd name="T34" fmla="*/ 1745 w 2014"/>
                    <a:gd name="T35" fmla="*/ 765 h 1804"/>
                    <a:gd name="T36" fmla="*/ 1995 w 2014"/>
                    <a:gd name="T37" fmla="*/ 609 h 1804"/>
                    <a:gd name="T38" fmla="*/ 1819 w 2014"/>
                    <a:gd name="T39" fmla="*/ 609 h 1804"/>
                    <a:gd name="T40" fmla="*/ 1819 w 2014"/>
                    <a:gd name="T41" fmla="*/ 466 h 1804"/>
                    <a:gd name="T42" fmla="*/ 2014 w 2014"/>
                    <a:gd name="T43" fmla="*/ 466 h 1804"/>
                    <a:gd name="T44" fmla="*/ 1826 w 2014"/>
                    <a:gd name="T45" fmla="*/ 270 h 1804"/>
                    <a:gd name="T46" fmla="*/ 1236 w 2014"/>
                    <a:gd name="T47" fmla="*/ 270 h 1804"/>
                    <a:gd name="T48" fmla="*/ 1236 w 2014"/>
                    <a:gd name="T49" fmla="*/ 127 h 1804"/>
                    <a:gd name="T50" fmla="*/ 1607 w 2014"/>
                    <a:gd name="T51" fmla="*/ 127 h 1804"/>
                    <a:gd name="T52" fmla="*/ 1073 w 2014"/>
                    <a:gd name="T53" fmla="*/ 0 h 1804"/>
                    <a:gd name="T54" fmla="*/ 1073 w 2014"/>
                    <a:gd name="T55" fmla="*/ 0 h 1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14" h="1804">
                      <a:moveTo>
                        <a:pt x="1073" y="0"/>
                      </a:moveTo>
                      <a:cubicBezTo>
                        <a:pt x="1073" y="0"/>
                        <a:pt x="1073" y="0"/>
                        <a:pt x="1073" y="0"/>
                      </a:cubicBezTo>
                      <a:cubicBezTo>
                        <a:pt x="862" y="0"/>
                        <a:pt x="648" y="56"/>
                        <a:pt x="455" y="175"/>
                      </a:cubicBezTo>
                      <a:cubicBezTo>
                        <a:pt x="454" y="176"/>
                        <a:pt x="452" y="177"/>
                        <a:pt x="451" y="177"/>
                      </a:cubicBezTo>
                      <a:cubicBezTo>
                        <a:pt x="451" y="177"/>
                        <a:pt x="451" y="177"/>
                        <a:pt x="451" y="177"/>
                      </a:cubicBezTo>
                      <a:cubicBezTo>
                        <a:pt x="246" y="305"/>
                        <a:pt x="94" y="484"/>
                        <a:pt x="0" y="688"/>
                      </a:cubicBezTo>
                      <a:cubicBezTo>
                        <a:pt x="0" y="1674"/>
                        <a:pt x="0" y="1674"/>
                        <a:pt x="0" y="1674"/>
                      </a:cubicBezTo>
                      <a:cubicBezTo>
                        <a:pt x="21" y="1718"/>
                        <a:pt x="44" y="1762"/>
                        <a:pt x="70" y="1804"/>
                      </a:cubicBezTo>
                      <a:cubicBezTo>
                        <a:pt x="70" y="1804"/>
                        <a:pt x="70" y="1804"/>
                        <a:pt x="70" y="1804"/>
                      </a:cubicBezTo>
                      <a:cubicBezTo>
                        <a:pt x="70" y="1804"/>
                        <a:pt x="70" y="1804"/>
                        <a:pt x="70" y="1804"/>
                      </a:cubicBezTo>
                      <a:cubicBezTo>
                        <a:pt x="461" y="1561"/>
                        <a:pt x="461" y="1561"/>
                        <a:pt x="461" y="1561"/>
                      </a:cubicBezTo>
                      <a:cubicBezTo>
                        <a:pt x="389" y="1561"/>
                        <a:pt x="389" y="1561"/>
                        <a:pt x="389" y="1561"/>
                      </a:cubicBezTo>
                      <a:cubicBezTo>
                        <a:pt x="389" y="1418"/>
                        <a:pt x="389" y="1418"/>
                        <a:pt x="389" y="1418"/>
                      </a:cubicBezTo>
                      <a:cubicBezTo>
                        <a:pt x="691" y="1418"/>
                        <a:pt x="691" y="1418"/>
                        <a:pt x="691" y="1418"/>
                      </a:cubicBezTo>
                      <a:cubicBezTo>
                        <a:pt x="1515" y="907"/>
                        <a:pt x="1515" y="907"/>
                        <a:pt x="1515" y="907"/>
                      </a:cubicBezTo>
                      <a:cubicBezTo>
                        <a:pt x="1166" y="907"/>
                        <a:pt x="1166" y="907"/>
                        <a:pt x="1166" y="907"/>
                      </a:cubicBezTo>
                      <a:cubicBezTo>
                        <a:pt x="1166" y="765"/>
                        <a:pt x="1166" y="765"/>
                        <a:pt x="1166" y="765"/>
                      </a:cubicBezTo>
                      <a:cubicBezTo>
                        <a:pt x="1745" y="765"/>
                        <a:pt x="1745" y="765"/>
                        <a:pt x="1745" y="765"/>
                      </a:cubicBezTo>
                      <a:cubicBezTo>
                        <a:pt x="1995" y="609"/>
                        <a:pt x="1995" y="609"/>
                        <a:pt x="1995" y="609"/>
                      </a:cubicBezTo>
                      <a:cubicBezTo>
                        <a:pt x="1819" y="609"/>
                        <a:pt x="1819" y="609"/>
                        <a:pt x="1819" y="609"/>
                      </a:cubicBezTo>
                      <a:cubicBezTo>
                        <a:pt x="1819" y="466"/>
                        <a:pt x="1819" y="466"/>
                        <a:pt x="1819" y="466"/>
                      </a:cubicBezTo>
                      <a:cubicBezTo>
                        <a:pt x="2014" y="466"/>
                        <a:pt x="2014" y="466"/>
                        <a:pt x="2014" y="466"/>
                      </a:cubicBezTo>
                      <a:cubicBezTo>
                        <a:pt x="1958" y="392"/>
                        <a:pt x="1895" y="327"/>
                        <a:pt x="1826" y="270"/>
                      </a:cubicBezTo>
                      <a:cubicBezTo>
                        <a:pt x="1236" y="270"/>
                        <a:pt x="1236" y="270"/>
                        <a:pt x="1236" y="270"/>
                      </a:cubicBezTo>
                      <a:cubicBezTo>
                        <a:pt x="1236" y="127"/>
                        <a:pt x="1236" y="127"/>
                        <a:pt x="1236" y="127"/>
                      </a:cubicBezTo>
                      <a:cubicBezTo>
                        <a:pt x="1607" y="127"/>
                        <a:pt x="1607" y="127"/>
                        <a:pt x="1607" y="127"/>
                      </a:cubicBezTo>
                      <a:cubicBezTo>
                        <a:pt x="1442" y="43"/>
                        <a:pt x="1258" y="0"/>
                        <a:pt x="1073" y="0"/>
                      </a:cubicBezTo>
                      <a:cubicBezTo>
                        <a:pt x="1073" y="0"/>
                        <a:pt x="1073" y="0"/>
                        <a:pt x="1073" y="0"/>
                      </a:cubicBezTo>
                    </a:path>
                  </a:pathLst>
                </a:custGeom>
                <a:solidFill>
                  <a:srgbClr val="84CA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1" name="î$ľîďe">
                  <a:extLst>
                    <a:ext uri="{FF2B5EF4-FFF2-40B4-BE49-F238E27FC236}">
                      <a16:creationId xmlns:a16="http://schemas.microsoft.com/office/drawing/2014/main" id="{A64DFF24-14FF-4259-A4F9-C96DDF670787}"/>
                    </a:ext>
                  </a:extLst>
                </p:cNvPr>
                <p:cNvSpPr/>
                <p:nvPr/>
              </p:nvSpPr>
              <p:spPr bwMode="auto">
                <a:xfrm>
                  <a:off x="4975612" y="3595863"/>
                  <a:ext cx="200235" cy="94909"/>
                </a:xfrm>
                <a:custGeom>
                  <a:avLst/>
                  <a:gdLst>
                    <a:gd name="T0" fmla="*/ 173 w 173"/>
                    <a:gd name="T1" fmla="*/ 0 h 82"/>
                    <a:gd name="T2" fmla="*/ 0 w 173"/>
                    <a:gd name="T3" fmla="*/ 0 h 82"/>
                    <a:gd name="T4" fmla="*/ 0 w 173"/>
                    <a:gd name="T5" fmla="*/ 82 h 82"/>
                    <a:gd name="T6" fmla="*/ 42 w 173"/>
                    <a:gd name="T7" fmla="*/ 82 h 82"/>
                    <a:gd name="T8" fmla="*/ 173 w 173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82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2" y="82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BDE3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2" name="ï$ļïďè">
                  <a:extLst>
                    <a:ext uri="{FF2B5EF4-FFF2-40B4-BE49-F238E27FC236}">
                      <a16:creationId xmlns:a16="http://schemas.microsoft.com/office/drawing/2014/main" id="{743BCE94-A183-48F6-AC8A-1BB423DF2129}"/>
                    </a:ext>
                  </a:extLst>
                </p:cNvPr>
                <p:cNvSpPr/>
                <p:nvPr/>
              </p:nvSpPr>
              <p:spPr bwMode="auto">
                <a:xfrm>
                  <a:off x="4975612" y="3595863"/>
                  <a:ext cx="200235" cy="94909"/>
                </a:xfrm>
                <a:custGeom>
                  <a:avLst/>
                  <a:gdLst>
                    <a:gd name="T0" fmla="*/ 173 w 173"/>
                    <a:gd name="T1" fmla="*/ 0 h 82"/>
                    <a:gd name="T2" fmla="*/ 0 w 173"/>
                    <a:gd name="T3" fmla="*/ 0 h 82"/>
                    <a:gd name="T4" fmla="*/ 0 w 173"/>
                    <a:gd name="T5" fmla="*/ 82 h 82"/>
                    <a:gd name="T6" fmla="*/ 42 w 173"/>
                    <a:gd name="T7" fmla="*/ 82 h 82"/>
                    <a:gd name="T8" fmla="*/ 173 w 173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82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42" y="82"/>
                      </a:lnTo>
                      <a:lnTo>
                        <a:pt x="17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3" name="íṥļiḓé">
                  <a:extLst>
                    <a:ext uri="{FF2B5EF4-FFF2-40B4-BE49-F238E27FC236}">
                      <a16:creationId xmlns:a16="http://schemas.microsoft.com/office/drawing/2014/main" id="{31D909C7-206E-4734-8A2F-67E0D3A4E5D3}"/>
                    </a:ext>
                  </a:extLst>
                </p:cNvPr>
                <p:cNvSpPr/>
                <p:nvPr/>
              </p:nvSpPr>
              <p:spPr bwMode="auto">
                <a:xfrm>
                  <a:off x="5536963" y="2741682"/>
                  <a:ext cx="391210" cy="94909"/>
                </a:xfrm>
                <a:custGeom>
                  <a:avLst/>
                  <a:gdLst>
                    <a:gd name="T0" fmla="*/ 371 w 590"/>
                    <a:gd name="T1" fmla="*/ 0 h 143"/>
                    <a:gd name="T2" fmla="*/ 0 w 590"/>
                    <a:gd name="T3" fmla="*/ 0 h 143"/>
                    <a:gd name="T4" fmla="*/ 0 w 590"/>
                    <a:gd name="T5" fmla="*/ 143 h 143"/>
                    <a:gd name="T6" fmla="*/ 590 w 590"/>
                    <a:gd name="T7" fmla="*/ 143 h 143"/>
                    <a:gd name="T8" fmla="*/ 371 w 590"/>
                    <a:gd name="T9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0" h="143">
                      <a:moveTo>
                        <a:pt x="37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590" y="143"/>
                        <a:pt x="590" y="143"/>
                        <a:pt x="590" y="143"/>
                      </a:cubicBezTo>
                      <a:cubicBezTo>
                        <a:pt x="522" y="87"/>
                        <a:pt x="448" y="39"/>
                        <a:pt x="371" y="0"/>
                      </a:cubicBezTo>
                    </a:path>
                  </a:pathLst>
                </a:custGeom>
                <a:solidFill>
                  <a:srgbClr val="BDE3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4" name="íŝḻiḑè">
                  <a:extLst>
                    <a:ext uri="{FF2B5EF4-FFF2-40B4-BE49-F238E27FC236}">
                      <a16:creationId xmlns:a16="http://schemas.microsoft.com/office/drawing/2014/main" id="{32319705-5ECE-4A0B-B713-4728720D1411}"/>
                    </a:ext>
                  </a:extLst>
                </p:cNvPr>
                <p:cNvSpPr/>
                <p:nvPr/>
              </p:nvSpPr>
              <p:spPr bwMode="auto">
                <a:xfrm>
                  <a:off x="5923544" y="2966223"/>
                  <a:ext cx="171299" cy="94909"/>
                </a:xfrm>
                <a:custGeom>
                  <a:avLst/>
                  <a:gdLst>
                    <a:gd name="T0" fmla="*/ 195 w 258"/>
                    <a:gd name="T1" fmla="*/ 0 h 143"/>
                    <a:gd name="T2" fmla="*/ 0 w 258"/>
                    <a:gd name="T3" fmla="*/ 0 h 143"/>
                    <a:gd name="T4" fmla="*/ 0 w 258"/>
                    <a:gd name="T5" fmla="*/ 143 h 143"/>
                    <a:gd name="T6" fmla="*/ 176 w 258"/>
                    <a:gd name="T7" fmla="*/ 143 h 143"/>
                    <a:gd name="T8" fmla="*/ 258 w 258"/>
                    <a:gd name="T9" fmla="*/ 92 h 143"/>
                    <a:gd name="T10" fmla="*/ 195 w 258"/>
                    <a:gd name="T11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8" h="143">
                      <a:moveTo>
                        <a:pt x="19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176" y="143"/>
                        <a:pt x="176" y="143"/>
                        <a:pt x="176" y="143"/>
                      </a:cubicBezTo>
                      <a:cubicBezTo>
                        <a:pt x="258" y="92"/>
                        <a:pt x="258" y="92"/>
                        <a:pt x="258" y="92"/>
                      </a:cubicBezTo>
                      <a:cubicBezTo>
                        <a:pt x="239" y="60"/>
                        <a:pt x="218" y="30"/>
                        <a:pt x="195" y="0"/>
                      </a:cubicBezTo>
                    </a:path>
                  </a:pathLst>
                </a:custGeom>
                <a:solidFill>
                  <a:srgbClr val="BDE3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5" name="îSliḓe">
                  <a:extLst>
                    <a:ext uri="{FF2B5EF4-FFF2-40B4-BE49-F238E27FC236}">
                      <a16:creationId xmlns:a16="http://schemas.microsoft.com/office/drawing/2014/main" id="{EE09EC51-0048-4F9E-8CA4-22E62A2C82A1}"/>
                    </a:ext>
                  </a:extLst>
                </p:cNvPr>
                <p:cNvSpPr/>
                <p:nvPr/>
              </p:nvSpPr>
              <p:spPr bwMode="auto">
                <a:xfrm>
                  <a:off x="5490666" y="3164143"/>
                  <a:ext cx="384266" cy="93752"/>
                </a:xfrm>
                <a:custGeom>
                  <a:avLst/>
                  <a:gdLst>
                    <a:gd name="T0" fmla="*/ 332 w 332"/>
                    <a:gd name="T1" fmla="*/ 0 h 81"/>
                    <a:gd name="T2" fmla="*/ 0 w 332"/>
                    <a:gd name="T3" fmla="*/ 0 h 81"/>
                    <a:gd name="T4" fmla="*/ 0 w 332"/>
                    <a:gd name="T5" fmla="*/ 81 h 81"/>
                    <a:gd name="T6" fmla="*/ 200 w 332"/>
                    <a:gd name="T7" fmla="*/ 81 h 81"/>
                    <a:gd name="T8" fmla="*/ 332 w 332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81">
                      <a:moveTo>
                        <a:pt x="332" y="0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200" y="81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BDE3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6" name="íṥļîḓè">
                  <a:extLst>
                    <a:ext uri="{FF2B5EF4-FFF2-40B4-BE49-F238E27FC236}">
                      <a16:creationId xmlns:a16="http://schemas.microsoft.com/office/drawing/2014/main" id="{14358330-C0FD-41B7-84B0-32FE0F195423}"/>
                    </a:ext>
                  </a:extLst>
                </p:cNvPr>
                <p:cNvSpPr/>
                <p:nvPr/>
              </p:nvSpPr>
              <p:spPr bwMode="auto">
                <a:xfrm>
                  <a:off x="5490666" y="3164143"/>
                  <a:ext cx="384266" cy="93752"/>
                </a:xfrm>
                <a:custGeom>
                  <a:avLst/>
                  <a:gdLst>
                    <a:gd name="T0" fmla="*/ 332 w 332"/>
                    <a:gd name="T1" fmla="*/ 0 h 81"/>
                    <a:gd name="T2" fmla="*/ 0 w 332"/>
                    <a:gd name="T3" fmla="*/ 0 h 81"/>
                    <a:gd name="T4" fmla="*/ 0 w 332"/>
                    <a:gd name="T5" fmla="*/ 81 h 81"/>
                    <a:gd name="T6" fmla="*/ 200 w 332"/>
                    <a:gd name="T7" fmla="*/ 81 h 81"/>
                    <a:gd name="T8" fmla="*/ 332 w 332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81">
                      <a:moveTo>
                        <a:pt x="332" y="0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200" y="81"/>
                      </a:lnTo>
                      <a:lnTo>
                        <a:pt x="3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7" name="ïsḻide">
                  <a:extLst>
                    <a:ext uri="{FF2B5EF4-FFF2-40B4-BE49-F238E27FC236}">
                      <a16:creationId xmlns:a16="http://schemas.microsoft.com/office/drawing/2014/main" id="{615D5A30-F817-493B-AE74-6A8E2A136E83}"/>
                    </a:ext>
                  </a:extLst>
                </p:cNvPr>
                <p:cNvSpPr/>
                <p:nvPr/>
              </p:nvSpPr>
              <p:spPr bwMode="auto">
                <a:xfrm>
                  <a:off x="4646902" y="2657190"/>
                  <a:ext cx="782421" cy="783578"/>
                </a:xfrm>
                <a:custGeom>
                  <a:avLst/>
                  <a:gdLst>
                    <a:gd name="T0" fmla="*/ 559 w 1181"/>
                    <a:gd name="T1" fmla="*/ 177 h 1183"/>
                    <a:gd name="T2" fmla="*/ 559 w 1181"/>
                    <a:gd name="T3" fmla="*/ 177 h 1183"/>
                    <a:gd name="T4" fmla="*/ 1 w 1181"/>
                    <a:gd name="T5" fmla="*/ 1183 h 1183"/>
                    <a:gd name="T6" fmla="*/ 108 w 1181"/>
                    <a:gd name="T7" fmla="*/ 688 h 1183"/>
                    <a:gd name="T8" fmla="*/ 559 w 1181"/>
                    <a:gd name="T9" fmla="*/ 177 h 1183"/>
                    <a:gd name="T10" fmla="*/ 559 w 1181"/>
                    <a:gd name="T11" fmla="*/ 177 h 1183"/>
                    <a:gd name="T12" fmla="*/ 1181 w 1181"/>
                    <a:gd name="T13" fmla="*/ 0 h 1183"/>
                    <a:gd name="T14" fmla="*/ 563 w 1181"/>
                    <a:gd name="T15" fmla="*/ 175 h 1183"/>
                    <a:gd name="T16" fmla="*/ 1181 w 1181"/>
                    <a:gd name="T17" fmla="*/ 0 h 1183"/>
                    <a:gd name="T18" fmla="*/ 1181 w 1181"/>
                    <a:gd name="T19" fmla="*/ 0 h 1183"/>
                    <a:gd name="T20" fmla="*/ 1181 w 1181"/>
                    <a:gd name="T21" fmla="*/ 0 h 1183"/>
                    <a:gd name="T22" fmla="*/ 1181 w 1181"/>
                    <a:gd name="T23" fmla="*/ 0 h 1183"/>
                    <a:gd name="T24" fmla="*/ 1181 w 1181"/>
                    <a:gd name="T25" fmla="*/ 0 h 1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81" h="1183">
                      <a:moveTo>
                        <a:pt x="559" y="177"/>
                      </a:moveTo>
                      <a:cubicBezTo>
                        <a:pt x="559" y="177"/>
                        <a:pt x="559" y="177"/>
                        <a:pt x="559" y="177"/>
                      </a:cubicBezTo>
                      <a:cubicBezTo>
                        <a:pt x="199" y="401"/>
                        <a:pt x="0" y="787"/>
                        <a:pt x="1" y="1183"/>
                      </a:cubicBezTo>
                      <a:cubicBezTo>
                        <a:pt x="0" y="1012"/>
                        <a:pt x="37" y="843"/>
                        <a:pt x="108" y="688"/>
                      </a:cubicBezTo>
                      <a:cubicBezTo>
                        <a:pt x="202" y="484"/>
                        <a:pt x="354" y="305"/>
                        <a:pt x="559" y="177"/>
                      </a:cubicBezTo>
                      <a:cubicBezTo>
                        <a:pt x="559" y="177"/>
                        <a:pt x="559" y="177"/>
                        <a:pt x="559" y="177"/>
                      </a:cubicBezTo>
                      <a:moveTo>
                        <a:pt x="1181" y="0"/>
                      </a:moveTo>
                      <a:cubicBezTo>
                        <a:pt x="970" y="0"/>
                        <a:pt x="756" y="56"/>
                        <a:pt x="563" y="175"/>
                      </a:cubicBezTo>
                      <a:cubicBezTo>
                        <a:pt x="756" y="56"/>
                        <a:pt x="970" y="0"/>
                        <a:pt x="1181" y="0"/>
                      </a:cubicBezTo>
                      <a:moveTo>
                        <a:pt x="1181" y="0"/>
                      </a:moveTo>
                      <a:cubicBezTo>
                        <a:pt x="1181" y="0"/>
                        <a:pt x="1181" y="0"/>
                        <a:pt x="1181" y="0"/>
                      </a:cubicBezTo>
                      <a:cubicBezTo>
                        <a:pt x="1181" y="0"/>
                        <a:pt x="1181" y="0"/>
                        <a:pt x="1181" y="0"/>
                      </a:cubicBezTo>
                      <a:cubicBezTo>
                        <a:pt x="1181" y="0"/>
                        <a:pt x="1181" y="0"/>
                        <a:pt x="1181" y="0"/>
                      </a:cubicBezTo>
                    </a:path>
                  </a:pathLst>
                </a:custGeom>
                <a:solidFill>
                  <a:srgbClr val="35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8" name="îṩļïḋe">
                  <a:extLst>
                    <a:ext uri="{FF2B5EF4-FFF2-40B4-BE49-F238E27FC236}">
                      <a16:creationId xmlns:a16="http://schemas.microsoft.com/office/drawing/2014/main" id="{4B20D8E7-B4DB-488C-8DA4-FCC46F08B6C5}"/>
                    </a:ext>
                  </a:extLst>
                </p:cNvPr>
                <p:cNvSpPr/>
                <p:nvPr/>
              </p:nvSpPr>
              <p:spPr bwMode="auto">
                <a:xfrm>
                  <a:off x="4764960" y="3061132"/>
                  <a:ext cx="1446784" cy="1159742"/>
                </a:xfrm>
                <a:custGeom>
                  <a:avLst/>
                  <a:gdLst>
                    <a:gd name="T0" fmla="*/ 2153 w 2183"/>
                    <a:gd name="T1" fmla="*/ 298 h 1753"/>
                    <a:gd name="T2" fmla="*/ 1445 w 2183"/>
                    <a:gd name="T3" fmla="*/ 298 h 1753"/>
                    <a:gd name="T4" fmla="*/ 621 w 2183"/>
                    <a:gd name="T5" fmla="*/ 809 h 1753"/>
                    <a:gd name="T6" fmla="*/ 1188 w 2183"/>
                    <a:gd name="T7" fmla="*/ 809 h 1753"/>
                    <a:gd name="T8" fmla="*/ 1188 w 2183"/>
                    <a:gd name="T9" fmla="*/ 952 h 1753"/>
                    <a:gd name="T10" fmla="*/ 391 w 2183"/>
                    <a:gd name="T11" fmla="*/ 952 h 1753"/>
                    <a:gd name="T12" fmla="*/ 0 w 2183"/>
                    <a:gd name="T13" fmla="*/ 1195 h 1753"/>
                    <a:gd name="T14" fmla="*/ 0 w 2183"/>
                    <a:gd name="T15" fmla="*/ 1195 h 1753"/>
                    <a:gd name="T16" fmla="*/ 2 w 2183"/>
                    <a:gd name="T17" fmla="*/ 1198 h 1753"/>
                    <a:gd name="T18" fmla="*/ 5 w 2183"/>
                    <a:gd name="T19" fmla="*/ 1203 h 1753"/>
                    <a:gd name="T20" fmla="*/ 6 w 2183"/>
                    <a:gd name="T21" fmla="*/ 1203 h 1753"/>
                    <a:gd name="T22" fmla="*/ 1005 w 2183"/>
                    <a:gd name="T23" fmla="*/ 1753 h 1753"/>
                    <a:gd name="T24" fmla="*/ 1005 w 2183"/>
                    <a:gd name="T25" fmla="*/ 1753 h 1753"/>
                    <a:gd name="T26" fmla="*/ 1005 w 2183"/>
                    <a:gd name="T27" fmla="*/ 1753 h 1753"/>
                    <a:gd name="T28" fmla="*/ 1627 w 2183"/>
                    <a:gd name="T29" fmla="*/ 1576 h 1753"/>
                    <a:gd name="T30" fmla="*/ 1627 w 2183"/>
                    <a:gd name="T31" fmla="*/ 1576 h 1753"/>
                    <a:gd name="T32" fmla="*/ 1939 w 2183"/>
                    <a:gd name="T33" fmla="*/ 1295 h 1753"/>
                    <a:gd name="T34" fmla="*/ 1512 w 2183"/>
                    <a:gd name="T35" fmla="*/ 1295 h 1753"/>
                    <a:gd name="T36" fmla="*/ 1512 w 2183"/>
                    <a:gd name="T37" fmla="*/ 1152 h 1753"/>
                    <a:gd name="T38" fmla="*/ 2033 w 2183"/>
                    <a:gd name="T39" fmla="*/ 1152 h 1753"/>
                    <a:gd name="T40" fmla="*/ 2122 w 2183"/>
                    <a:gd name="T41" fmla="*/ 952 h 1753"/>
                    <a:gd name="T42" fmla="*/ 1393 w 2183"/>
                    <a:gd name="T43" fmla="*/ 952 h 1753"/>
                    <a:gd name="T44" fmla="*/ 1393 w 2183"/>
                    <a:gd name="T45" fmla="*/ 809 h 1753"/>
                    <a:gd name="T46" fmla="*/ 2161 w 2183"/>
                    <a:gd name="T47" fmla="*/ 809 h 1753"/>
                    <a:gd name="T48" fmla="*/ 2183 w 2183"/>
                    <a:gd name="T49" fmla="*/ 638 h 1753"/>
                    <a:gd name="T50" fmla="*/ 1690 w 2183"/>
                    <a:gd name="T51" fmla="*/ 638 h 1753"/>
                    <a:gd name="T52" fmla="*/ 1690 w 2183"/>
                    <a:gd name="T53" fmla="*/ 495 h 1753"/>
                    <a:gd name="T54" fmla="*/ 2183 w 2183"/>
                    <a:gd name="T55" fmla="*/ 495 h 1753"/>
                    <a:gd name="T56" fmla="*/ 2153 w 2183"/>
                    <a:gd name="T57" fmla="*/ 298 h 1753"/>
                    <a:gd name="T58" fmla="*/ 2037 w 2183"/>
                    <a:gd name="T59" fmla="*/ 0 h 1753"/>
                    <a:gd name="T60" fmla="*/ 1925 w 2183"/>
                    <a:gd name="T61" fmla="*/ 0 h 1753"/>
                    <a:gd name="T62" fmla="*/ 1675 w 2183"/>
                    <a:gd name="T63" fmla="*/ 156 h 1753"/>
                    <a:gd name="T64" fmla="*/ 2109 w 2183"/>
                    <a:gd name="T65" fmla="*/ 156 h 1753"/>
                    <a:gd name="T66" fmla="*/ 2037 w 2183"/>
                    <a:gd name="T67" fmla="*/ 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83" h="1753">
                      <a:moveTo>
                        <a:pt x="2153" y="298"/>
                      </a:moveTo>
                      <a:cubicBezTo>
                        <a:pt x="1445" y="298"/>
                        <a:pt x="1445" y="298"/>
                        <a:pt x="1445" y="298"/>
                      </a:cubicBezTo>
                      <a:cubicBezTo>
                        <a:pt x="621" y="809"/>
                        <a:pt x="621" y="809"/>
                        <a:pt x="621" y="809"/>
                      </a:cubicBezTo>
                      <a:cubicBezTo>
                        <a:pt x="1188" y="809"/>
                        <a:pt x="1188" y="809"/>
                        <a:pt x="1188" y="809"/>
                      </a:cubicBezTo>
                      <a:cubicBezTo>
                        <a:pt x="1188" y="952"/>
                        <a:pt x="1188" y="952"/>
                        <a:pt x="1188" y="952"/>
                      </a:cubicBezTo>
                      <a:cubicBezTo>
                        <a:pt x="391" y="952"/>
                        <a:pt x="391" y="952"/>
                        <a:pt x="391" y="952"/>
                      </a:cubicBezTo>
                      <a:cubicBezTo>
                        <a:pt x="0" y="1195"/>
                        <a:pt x="0" y="1195"/>
                        <a:pt x="0" y="1195"/>
                      </a:cubicBezTo>
                      <a:cubicBezTo>
                        <a:pt x="0" y="1195"/>
                        <a:pt x="0" y="1195"/>
                        <a:pt x="0" y="1195"/>
                      </a:cubicBezTo>
                      <a:cubicBezTo>
                        <a:pt x="1" y="1196"/>
                        <a:pt x="2" y="1197"/>
                        <a:pt x="2" y="1198"/>
                      </a:cubicBezTo>
                      <a:cubicBezTo>
                        <a:pt x="3" y="1200"/>
                        <a:pt x="4" y="1201"/>
                        <a:pt x="5" y="1203"/>
                      </a:cubicBezTo>
                      <a:cubicBezTo>
                        <a:pt x="5" y="1203"/>
                        <a:pt x="5" y="1203"/>
                        <a:pt x="6" y="1203"/>
                      </a:cubicBezTo>
                      <a:cubicBezTo>
                        <a:pt x="230" y="1558"/>
                        <a:pt x="613" y="1753"/>
                        <a:pt x="1005" y="1753"/>
                      </a:cubicBezTo>
                      <a:cubicBezTo>
                        <a:pt x="1005" y="1753"/>
                        <a:pt x="1005" y="1753"/>
                        <a:pt x="1005" y="1753"/>
                      </a:cubicBezTo>
                      <a:cubicBezTo>
                        <a:pt x="1005" y="1753"/>
                        <a:pt x="1005" y="1753"/>
                        <a:pt x="1005" y="1753"/>
                      </a:cubicBezTo>
                      <a:cubicBezTo>
                        <a:pt x="1218" y="1753"/>
                        <a:pt x="1433" y="1696"/>
                        <a:pt x="1627" y="1576"/>
                      </a:cubicBezTo>
                      <a:cubicBezTo>
                        <a:pt x="1627" y="1576"/>
                        <a:pt x="1627" y="1576"/>
                        <a:pt x="1627" y="1576"/>
                      </a:cubicBezTo>
                      <a:cubicBezTo>
                        <a:pt x="1750" y="1499"/>
                        <a:pt x="1855" y="1403"/>
                        <a:pt x="1939" y="1295"/>
                      </a:cubicBezTo>
                      <a:cubicBezTo>
                        <a:pt x="1512" y="1295"/>
                        <a:pt x="1512" y="1295"/>
                        <a:pt x="1512" y="1295"/>
                      </a:cubicBezTo>
                      <a:cubicBezTo>
                        <a:pt x="1512" y="1152"/>
                        <a:pt x="1512" y="1152"/>
                        <a:pt x="1512" y="1152"/>
                      </a:cubicBezTo>
                      <a:cubicBezTo>
                        <a:pt x="2033" y="1152"/>
                        <a:pt x="2033" y="1152"/>
                        <a:pt x="2033" y="1152"/>
                      </a:cubicBezTo>
                      <a:cubicBezTo>
                        <a:pt x="2069" y="1088"/>
                        <a:pt x="2099" y="1021"/>
                        <a:pt x="2122" y="952"/>
                      </a:cubicBezTo>
                      <a:cubicBezTo>
                        <a:pt x="1393" y="952"/>
                        <a:pt x="1393" y="952"/>
                        <a:pt x="1393" y="952"/>
                      </a:cubicBezTo>
                      <a:cubicBezTo>
                        <a:pt x="1393" y="809"/>
                        <a:pt x="1393" y="809"/>
                        <a:pt x="1393" y="809"/>
                      </a:cubicBezTo>
                      <a:cubicBezTo>
                        <a:pt x="2161" y="809"/>
                        <a:pt x="2161" y="809"/>
                        <a:pt x="2161" y="809"/>
                      </a:cubicBezTo>
                      <a:cubicBezTo>
                        <a:pt x="2173" y="753"/>
                        <a:pt x="2180" y="696"/>
                        <a:pt x="2183" y="638"/>
                      </a:cubicBezTo>
                      <a:cubicBezTo>
                        <a:pt x="1690" y="638"/>
                        <a:pt x="1690" y="638"/>
                        <a:pt x="1690" y="638"/>
                      </a:cubicBezTo>
                      <a:cubicBezTo>
                        <a:pt x="1690" y="495"/>
                        <a:pt x="1690" y="495"/>
                        <a:pt x="1690" y="495"/>
                      </a:cubicBezTo>
                      <a:cubicBezTo>
                        <a:pt x="2183" y="495"/>
                        <a:pt x="2183" y="495"/>
                        <a:pt x="2183" y="495"/>
                      </a:cubicBezTo>
                      <a:cubicBezTo>
                        <a:pt x="2178" y="429"/>
                        <a:pt x="2169" y="363"/>
                        <a:pt x="2153" y="298"/>
                      </a:cubicBezTo>
                      <a:moveTo>
                        <a:pt x="2037" y="0"/>
                      </a:moveTo>
                      <a:cubicBezTo>
                        <a:pt x="1925" y="0"/>
                        <a:pt x="1925" y="0"/>
                        <a:pt x="1925" y="0"/>
                      </a:cubicBezTo>
                      <a:cubicBezTo>
                        <a:pt x="1675" y="156"/>
                        <a:pt x="1675" y="156"/>
                        <a:pt x="1675" y="156"/>
                      </a:cubicBezTo>
                      <a:cubicBezTo>
                        <a:pt x="2109" y="156"/>
                        <a:pt x="2109" y="156"/>
                        <a:pt x="2109" y="156"/>
                      </a:cubicBezTo>
                      <a:cubicBezTo>
                        <a:pt x="2089" y="103"/>
                        <a:pt x="2065" y="51"/>
                        <a:pt x="2037" y="0"/>
                      </a:cubicBezTo>
                    </a:path>
                  </a:pathLst>
                </a:custGeom>
                <a:solidFill>
                  <a:srgbClr val="77B9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19" name="íṩḻiďe">
                  <a:extLst>
                    <a:ext uri="{FF2B5EF4-FFF2-40B4-BE49-F238E27FC236}">
                      <a16:creationId xmlns:a16="http://schemas.microsoft.com/office/drawing/2014/main" id="{283B8C56-B0A1-4930-A2EB-28132820E494}"/>
                    </a:ext>
                  </a:extLst>
                </p:cNvPr>
                <p:cNvSpPr/>
                <p:nvPr/>
              </p:nvSpPr>
              <p:spPr bwMode="auto">
                <a:xfrm>
                  <a:off x="5024224" y="3595863"/>
                  <a:ext cx="527787" cy="94909"/>
                </a:xfrm>
                <a:custGeom>
                  <a:avLst/>
                  <a:gdLst>
                    <a:gd name="T0" fmla="*/ 456 w 456"/>
                    <a:gd name="T1" fmla="*/ 0 h 82"/>
                    <a:gd name="T2" fmla="*/ 131 w 456"/>
                    <a:gd name="T3" fmla="*/ 0 h 82"/>
                    <a:gd name="T4" fmla="*/ 0 w 456"/>
                    <a:gd name="T5" fmla="*/ 82 h 82"/>
                    <a:gd name="T6" fmla="*/ 456 w 456"/>
                    <a:gd name="T7" fmla="*/ 82 h 82"/>
                    <a:gd name="T8" fmla="*/ 456 w 456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82">
                      <a:moveTo>
                        <a:pt x="456" y="0"/>
                      </a:moveTo>
                      <a:lnTo>
                        <a:pt x="131" y="0"/>
                      </a:lnTo>
                      <a:lnTo>
                        <a:pt x="0" y="82"/>
                      </a:lnTo>
                      <a:lnTo>
                        <a:pt x="456" y="82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0" name="îṩļidê">
                  <a:extLst>
                    <a:ext uri="{FF2B5EF4-FFF2-40B4-BE49-F238E27FC236}">
                      <a16:creationId xmlns:a16="http://schemas.microsoft.com/office/drawing/2014/main" id="{8C33563C-B17F-437B-BE1D-509D1F6AE967}"/>
                    </a:ext>
                  </a:extLst>
                </p:cNvPr>
                <p:cNvSpPr/>
                <p:nvPr/>
              </p:nvSpPr>
              <p:spPr bwMode="auto">
                <a:xfrm>
                  <a:off x="5024224" y="3595863"/>
                  <a:ext cx="527787" cy="94909"/>
                </a:xfrm>
                <a:custGeom>
                  <a:avLst/>
                  <a:gdLst>
                    <a:gd name="T0" fmla="*/ 456 w 456"/>
                    <a:gd name="T1" fmla="*/ 0 h 82"/>
                    <a:gd name="T2" fmla="*/ 131 w 456"/>
                    <a:gd name="T3" fmla="*/ 0 h 82"/>
                    <a:gd name="T4" fmla="*/ 0 w 456"/>
                    <a:gd name="T5" fmla="*/ 82 h 82"/>
                    <a:gd name="T6" fmla="*/ 456 w 456"/>
                    <a:gd name="T7" fmla="*/ 82 h 82"/>
                    <a:gd name="T8" fmla="*/ 456 w 456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82">
                      <a:moveTo>
                        <a:pt x="456" y="0"/>
                      </a:moveTo>
                      <a:lnTo>
                        <a:pt x="131" y="0"/>
                      </a:lnTo>
                      <a:lnTo>
                        <a:pt x="0" y="82"/>
                      </a:lnTo>
                      <a:lnTo>
                        <a:pt x="456" y="82"/>
                      </a:lnTo>
                      <a:lnTo>
                        <a:pt x="45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1" name="ïŝľîḑè">
                  <a:extLst>
                    <a:ext uri="{FF2B5EF4-FFF2-40B4-BE49-F238E27FC236}">
                      <a16:creationId xmlns:a16="http://schemas.microsoft.com/office/drawing/2014/main" id="{910C4475-F7A9-4B6A-A99D-1A1A915714D8}"/>
                    </a:ext>
                  </a:extLst>
                </p:cNvPr>
                <p:cNvSpPr/>
                <p:nvPr/>
              </p:nvSpPr>
              <p:spPr bwMode="auto">
                <a:xfrm>
                  <a:off x="6040444" y="3026409"/>
                  <a:ext cx="74075" cy="34723"/>
                </a:xfrm>
                <a:custGeom>
                  <a:avLst/>
                  <a:gdLst>
                    <a:gd name="T0" fmla="*/ 82 w 112"/>
                    <a:gd name="T1" fmla="*/ 0 h 51"/>
                    <a:gd name="T2" fmla="*/ 0 w 112"/>
                    <a:gd name="T3" fmla="*/ 51 h 51"/>
                    <a:gd name="T4" fmla="*/ 112 w 112"/>
                    <a:gd name="T5" fmla="*/ 51 h 51"/>
                    <a:gd name="T6" fmla="*/ 82 w 112"/>
                    <a:gd name="T7" fmla="*/ 0 h 51"/>
                    <a:gd name="T8" fmla="*/ 82 w 112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51">
                      <a:moveTo>
                        <a:pt x="82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03" y="34"/>
                        <a:pt x="93" y="17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2" name="îšḷiḋé">
                  <a:extLst>
                    <a:ext uri="{FF2B5EF4-FFF2-40B4-BE49-F238E27FC236}">
                      <a16:creationId xmlns:a16="http://schemas.microsoft.com/office/drawing/2014/main" id="{0E2210F6-089F-4693-B04A-A9DF64656356}"/>
                    </a:ext>
                  </a:extLst>
                </p:cNvPr>
                <p:cNvSpPr/>
                <p:nvPr/>
              </p:nvSpPr>
              <p:spPr bwMode="auto">
                <a:xfrm>
                  <a:off x="5722152" y="3164143"/>
                  <a:ext cx="469915" cy="93752"/>
                </a:xfrm>
                <a:custGeom>
                  <a:avLst/>
                  <a:gdLst>
                    <a:gd name="T0" fmla="*/ 664 w 708"/>
                    <a:gd name="T1" fmla="*/ 0 h 142"/>
                    <a:gd name="T2" fmla="*/ 230 w 708"/>
                    <a:gd name="T3" fmla="*/ 0 h 142"/>
                    <a:gd name="T4" fmla="*/ 0 w 708"/>
                    <a:gd name="T5" fmla="*/ 142 h 142"/>
                    <a:gd name="T6" fmla="*/ 708 w 708"/>
                    <a:gd name="T7" fmla="*/ 142 h 142"/>
                    <a:gd name="T8" fmla="*/ 664 w 708"/>
                    <a:gd name="T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142">
                      <a:moveTo>
                        <a:pt x="664" y="0"/>
                      </a:moveTo>
                      <a:cubicBezTo>
                        <a:pt x="230" y="0"/>
                        <a:pt x="230" y="0"/>
                        <a:pt x="230" y="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708" y="142"/>
                        <a:pt x="708" y="142"/>
                        <a:pt x="708" y="142"/>
                      </a:cubicBezTo>
                      <a:cubicBezTo>
                        <a:pt x="697" y="94"/>
                        <a:pt x="682" y="47"/>
                        <a:pt x="664" y="0"/>
                      </a:cubicBezTo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3" name="îṡļîḍe">
                  <a:extLst>
                    <a:ext uri="{FF2B5EF4-FFF2-40B4-BE49-F238E27FC236}">
                      <a16:creationId xmlns:a16="http://schemas.microsoft.com/office/drawing/2014/main" id="{B0991761-601D-4C26-BD98-89BC751DB086}"/>
                    </a:ext>
                  </a:extLst>
                </p:cNvPr>
                <p:cNvSpPr/>
                <p:nvPr/>
              </p:nvSpPr>
              <p:spPr bwMode="auto">
                <a:xfrm>
                  <a:off x="5884191" y="3388684"/>
                  <a:ext cx="328709" cy="93752"/>
                </a:xfrm>
                <a:custGeom>
                  <a:avLst/>
                  <a:gdLst>
                    <a:gd name="T0" fmla="*/ 493 w 495"/>
                    <a:gd name="T1" fmla="*/ 0 h 143"/>
                    <a:gd name="T2" fmla="*/ 0 w 495"/>
                    <a:gd name="T3" fmla="*/ 0 h 143"/>
                    <a:gd name="T4" fmla="*/ 0 w 495"/>
                    <a:gd name="T5" fmla="*/ 143 h 143"/>
                    <a:gd name="T6" fmla="*/ 493 w 495"/>
                    <a:gd name="T7" fmla="*/ 143 h 143"/>
                    <a:gd name="T8" fmla="*/ 495 w 495"/>
                    <a:gd name="T9" fmla="*/ 76 h 143"/>
                    <a:gd name="T10" fmla="*/ 493 w 495"/>
                    <a:gd name="T11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5" h="143">
                      <a:moveTo>
                        <a:pt x="49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493" y="143"/>
                        <a:pt x="493" y="143"/>
                        <a:pt x="493" y="143"/>
                      </a:cubicBezTo>
                      <a:cubicBezTo>
                        <a:pt x="495" y="120"/>
                        <a:pt x="495" y="98"/>
                        <a:pt x="495" y="76"/>
                      </a:cubicBezTo>
                      <a:cubicBezTo>
                        <a:pt x="495" y="50"/>
                        <a:pt x="494" y="25"/>
                        <a:pt x="493" y="0"/>
                      </a:cubicBezTo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4" name="ïṧḷiďè">
                  <a:extLst>
                    <a:ext uri="{FF2B5EF4-FFF2-40B4-BE49-F238E27FC236}">
                      <a16:creationId xmlns:a16="http://schemas.microsoft.com/office/drawing/2014/main" id="{A27E16B7-485E-4987-B528-E6E045FF6E58}"/>
                    </a:ext>
                  </a:extLst>
                </p:cNvPr>
                <p:cNvSpPr/>
                <p:nvPr/>
              </p:nvSpPr>
              <p:spPr bwMode="auto">
                <a:xfrm>
                  <a:off x="5687429" y="3595863"/>
                  <a:ext cx="509268" cy="94909"/>
                </a:xfrm>
                <a:custGeom>
                  <a:avLst/>
                  <a:gdLst>
                    <a:gd name="T0" fmla="*/ 768 w 768"/>
                    <a:gd name="T1" fmla="*/ 0 h 143"/>
                    <a:gd name="T2" fmla="*/ 0 w 768"/>
                    <a:gd name="T3" fmla="*/ 0 h 143"/>
                    <a:gd name="T4" fmla="*/ 0 w 768"/>
                    <a:gd name="T5" fmla="*/ 143 h 143"/>
                    <a:gd name="T6" fmla="*/ 729 w 768"/>
                    <a:gd name="T7" fmla="*/ 143 h 143"/>
                    <a:gd name="T8" fmla="*/ 768 w 768"/>
                    <a:gd name="T9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8" h="143">
                      <a:moveTo>
                        <a:pt x="76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729" y="143"/>
                        <a:pt x="729" y="143"/>
                        <a:pt x="729" y="143"/>
                      </a:cubicBezTo>
                      <a:cubicBezTo>
                        <a:pt x="745" y="97"/>
                        <a:pt x="758" y="49"/>
                        <a:pt x="768" y="0"/>
                      </a:cubicBezTo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5" name="iṡḷíḓè">
                  <a:extLst>
                    <a:ext uri="{FF2B5EF4-FFF2-40B4-BE49-F238E27FC236}">
                      <a16:creationId xmlns:a16="http://schemas.microsoft.com/office/drawing/2014/main" id="{2F9ABD92-E09F-4E11-9556-630B9BDC49DA}"/>
                    </a:ext>
                  </a:extLst>
                </p:cNvPr>
                <p:cNvSpPr/>
                <p:nvPr/>
              </p:nvSpPr>
              <p:spPr bwMode="auto">
                <a:xfrm>
                  <a:off x="5767292" y="3822719"/>
                  <a:ext cx="344913" cy="94909"/>
                </a:xfrm>
                <a:custGeom>
                  <a:avLst/>
                  <a:gdLst>
                    <a:gd name="T0" fmla="*/ 521 w 521"/>
                    <a:gd name="T1" fmla="*/ 0 h 143"/>
                    <a:gd name="T2" fmla="*/ 0 w 521"/>
                    <a:gd name="T3" fmla="*/ 0 h 143"/>
                    <a:gd name="T4" fmla="*/ 0 w 521"/>
                    <a:gd name="T5" fmla="*/ 143 h 143"/>
                    <a:gd name="T6" fmla="*/ 427 w 521"/>
                    <a:gd name="T7" fmla="*/ 143 h 143"/>
                    <a:gd name="T8" fmla="*/ 521 w 521"/>
                    <a:gd name="T9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1" h="143">
                      <a:moveTo>
                        <a:pt x="5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427" y="143"/>
                        <a:pt x="427" y="143"/>
                        <a:pt x="427" y="143"/>
                      </a:cubicBezTo>
                      <a:cubicBezTo>
                        <a:pt x="462" y="97"/>
                        <a:pt x="494" y="49"/>
                        <a:pt x="521" y="0"/>
                      </a:cubicBezTo>
                    </a:path>
                  </a:pathLst>
                </a:custGeom>
                <a:solidFill>
                  <a:srgbClr val="AAD0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6" name="ïš1ïḋè">
                  <a:extLst>
                    <a:ext uri="{FF2B5EF4-FFF2-40B4-BE49-F238E27FC236}">
                      <a16:creationId xmlns:a16="http://schemas.microsoft.com/office/drawing/2014/main" id="{3A1142CF-BE53-4090-B7F3-B36BD0CF7AF1}"/>
                    </a:ext>
                  </a:extLst>
                </p:cNvPr>
                <p:cNvSpPr/>
                <p:nvPr/>
              </p:nvSpPr>
              <p:spPr bwMode="auto">
                <a:xfrm>
                  <a:off x="4764960" y="3026409"/>
                  <a:ext cx="1447941" cy="1194464"/>
                </a:xfrm>
                <a:custGeom>
                  <a:avLst/>
                  <a:gdLst>
                    <a:gd name="T0" fmla="*/ 1005 w 2185"/>
                    <a:gd name="T1" fmla="*/ 1804 h 1804"/>
                    <a:gd name="T2" fmla="*/ 1005 w 2185"/>
                    <a:gd name="T3" fmla="*/ 1804 h 1804"/>
                    <a:gd name="T4" fmla="*/ 1005 w 2185"/>
                    <a:gd name="T5" fmla="*/ 1804 h 1804"/>
                    <a:gd name="T6" fmla="*/ 1005 w 2185"/>
                    <a:gd name="T7" fmla="*/ 1804 h 1804"/>
                    <a:gd name="T8" fmla="*/ 1627 w 2185"/>
                    <a:gd name="T9" fmla="*/ 1627 h 1804"/>
                    <a:gd name="T10" fmla="*/ 1005 w 2185"/>
                    <a:gd name="T11" fmla="*/ 1804 h 1804"/>
                    <a:gd name="T12" fmla="*/ 1627 w 2185"/>
                    <a:gd name="T13" fmla="*/ 1627 h 1804"/>
                    <a:gd name="T14" fmla="*/ 5 w 2185"/>
                    <a:gd name="T15" fmla="*/ 1254 h 1804"/>
                    <a:gd name="T16" fmla="*/ 6 w 2185"/>
                    <a:gd name="T17" fmla="*/ 1254 h 1804"/>
                    <a:gd name="T18" fmla="*/ 5 w 2185"/>
                    <a:gd name="T19" fmla="*/ 1254 h 1804"/>
                    <a:gd name="T20" fmla="*/ 0 w 2185"/>
                    <a:gd name="T21" fmla="*/ 1246 h 1804"/>
                    <a:gd name="T22" fmla="*/ 2 w 2185"/>
                    <a:gd name="T23" fmla="*/ 1249 h 1804"/>
                    <a:gd name="T24" fmla="*/ 0 w 2185"/>
                    <a:gd name="T25" fmla="*/ 1246 h 1804"/>
                    <a:gd name="T26" fmla="*/ 2007 w 2185"/>
                    <a:gd name="T27" fmla="*/ 0 h 1804"/>
                    <a:gd name="T28" fmla="*/ 2007 w 2185"/>
                    <a:gd name="T29" fmla="*/ 0 h 1804"/>
                    <a:gd name="T30" fmla="*/ 2007 w 2185"/>
                    <a:gd name="T31" fmla="*/ 0 h 1804"/>
                    <a:gd name="T32" fmla="*/ 2007 w 2185"/>
                    <a:gd name="T33" fmla="*/ 0 h 1804"/>
                    <a:gd name="T34" fmla="*/ 2007 w 2185"/>
                    <a:gd name="T35" fmla="*/ 0 h 1804"/>
                    <a:gd name="T36" fmla="*/ 2037 w 2185"/>
                    <a:gd name="T37" fmla="*/ 51 h 1804"/>
                    <a:gd name="T38" fmla="*/ 2109 w 2185"/>
                    <a:gd name="T39" fmla="*/ 207 h 1804"/>
                    <a:gd name="T40" fmla="*/ 2153 w 2185"/>
                    <a:gd name="T41" fmla="*/ 349 h 1804"/>
                    <a:gd name="T42" fmla="*/ 2183 w 2185"/>
                    <a:gd name="T43" fmla="*/ 546 h 1804"/>
                    <a:gd name="T44" fmla="*/ 2185 w 2185"/>
                    <a:gd name="T45" fmla="*/ 622 h 1804"/>
                    <a:gd name="T46" fmla="*/ 2007 w 2185"/>
                    <a:gd name="T47" fmla="*/ 0 h 1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85" h="1804">
                      <a:moveTo>
                        <a:pt x="1005" y="1804"/>
                      </a:moveTo>
                      <a:cubicBezTo>
                        <a:pt x="1005" y="1804"/>
                        <a:pt x="1005" y="1804"/>
                        <a:pt x="1005" y="1804"/>
                      </a:cubicBezTo>
                      <a:cubicBezTo>
                        <a:pt x="1005" y="1804"/>
                        <a:pt x="1005" y="1804"/>
                        <a:pt x="1005" y="1804"/>
                      </a:cubicBezTo>
                      <a:cubicBezTo>
                        <a:pt x="1005" y="1804"/>
                        <a:pt x="1005" y="1804"/>
                        <a:pt x="1005" y="1804"/>
                      </a:cubicBezTo>
                      <a:moveTo>
                        <a:pt x="1627" y="1627"/>
                      </a:moveTo>
                      <a:cubicBezTo>
                        <a:pt x="1433" y="1747"/>
                        <a:pt x="1218" y="1804"/>
                        <a:pt x="1005" y="1804"/>
                      </a:cubicBezTo>
                      <a:cubicBezTo>
                        <a:pt x="1218" y="1804"/>
                        <a:pt x="1433" y="1747"/>
                        <a:pt x="1627" y="1627"/>
                      </a:cubicBezTo>
                      <a:moveTo>
                        <a:pt x="5" y="1254"/>
                      </a:moveTo>
                      <a:cubicBezTo>
                        <a:pt x="5" y="1254"/>
                        <a:pt x="5" y="1254"/>
                        <a:pt x="6" y="1254"/>
                      </a:cubicBezTo>
                      <a:cubicBezTo>
                        <a:pt x="5" y="1254"/>
                        <a:pt x="5" y="1254"/>
                        <a:pt x="5" y="1254"/>
                      </a:cubicBezTo>
                      <a:moveTo>
                        <a:pt x="0" y="1246"/>
                      </a:moveTo>
                      <a:cubicBezTo>
                        <a:pt x="1" y="1247"/>
                        <a:pt x="2" y="1248"/>
                        <a:pt x="2" y="1249"/>
                      </a:cubicBezTo>
                      <a:cubicBezTo>
                        <a:pt x="2" y="1248"/>
                        <a:pt x="1" y="1247"/>
                        <a:pt x="0" y="1246"/>
                      </a:cubicBezTo>
                      <a:moveTo>
                        <a:pt x="2007" y="0"/>
                      </a:moveTo>
                      <a:cubicBezTo>
                        <a:pt x="2007" y="0"/>
                        <a:pt x="2007" y="0"/>
                        <a:pt x="2007" y="0"/>
                      </a:cubicBezTo>
                      <a:cubicBezTo>
                        <a:pt x="2007" y="0"/>
                        <a:pt x="2007" y="0"/>
                        <a:pt x="2007" y="0"/>
                      </a:cubicBezTo>
                      <a:cubicBezTo>
                        <a:pt x="2007" y="0"/>
                        <a:pt x="2007" y="0"/>
                        <a:pt x="2007" y="0"/>
                      </a:cubicBezTo>
                      <a:cubicBezTo>
                        <a:pt x="2007" y="0"/>
                        <a:pt x="2007" y="0"/>
                        <a:pt x="2007" y="0"/>
                      </a:cubicBezTo>
                      <a:cubicBezTo>
                        <a:pt x="2018" y="17"/>
                        <a:pt x="2028" y="34"/>
                        <a:pt x="2037" y="51"/>
                      </a:cubicBezTo>
                      <a:cubicBezTo>
                        <a:pt x="2065" y="102"/>
                        <a:pt x="2089" y="154"/>
                        <a:pt x="2109" y="207"/>
                      </a:cubicBezTo>
                      <a:cubicBezTo>
                        <a:pt x="2127" y="254"/>
                        <a:pt x="2142" y="301"/>
                        <a:pt x="2153" y="349"/>
                      </a:cubicBezTo>
                      <a:cubicBezTo>
                        <a:pt x="2169" y="414"/>
                        <a:pt x="2178" y="480"/>
                        <a:pt x="2183" y="546"/>
                      </a:cubicBezTo>
                      <a:cubicBezTo>
                        <a:pt x="2184" y="571"/>
                        <a:pt x="2185" y="596"/>
                        <a:pt x="2185" y="622"/>
                      </a:cubicBezTo>
                      <a:cubicBezTo>
                        <a:pt x="2185" y="409"/>
                        <a:pt x="2128" y="194"/>
                        <a:pt x="2007" y="0"/>
                      </a:cubicBezTo>
                    </a:path>
                  </a:pathLst>
                </a:custGeom>
                <a:solidFill>
                  <a:srgbClr val="2F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7" name="îsḻidè">
                  <a:extLst>
                    <a:ext uri="{FF2B5EF4-FFF2-40B4-BE49-F238E27FC236}">
                      <a16:creationId xmlns:a16="http://schemas.microsoft.com/office/drawing/2014/main" id="{9E4D272C-4AAD-4BC1-A46D-B87E1A84E976}"/>
                    </a:ext>
                  </a:extLst>
                </p:cNvPr>
                <p:cNvSpPr/>
                <p:nvPr/>
              </p:nvSpPr>
              <p:spPr bwMode="auto">
                <a:xfrm>
                  <a:off x="4805469" y="2694228"/>
                  <a:ext cx="843765" cy="605335"/>
                </a:xfrm>
                <a:custGeom>
                  <a:avLst/>
                  <a:gdLst>
                    <a:gd name="T0" fmla="*/ 69 w 1272"/>
                    <a:gd name="T1" fmla="*/ 909 h 914"/>
                    <a:gd name="T2" fmla="*/ 4 w 1272"/>
                    <a:gd name="T3" fmla="*/ 823 h 914"/>
                    <a:gd name="T4" fmla="*/ 356 w 1272"/>
                    <a:gd name="T5" fmla="*/ 268 h 914"/>
                    <a:gd name="T6" fmla="*/ 1214 w 1272"/>
                    <a:gd name="T7" fmla="*/ 183 h 914"/>
                    <a:gd name="T8" fmla="*/ 1254 w 1272"/>
                    <a:gd name="T9" fmla="*/ 287 h 914"/>
                    <a:gd name="T10" fmla="*/ 1151 w 1272"/>
                    <a:gd name="T11" fmla="*/ 327 h 914"/>
                    <a:gd name="T12" fmla="*/ 439 w 1272"/>
                    <a:gd name="T13" fmla="*/ 402 h 914"/>
                    <a:gd name="T14" fmla="*/ 160 w 1272"/>
                    <a:gd name="T15" fmla="*/ 840 h 914"/>
                    <a:gd name="T16" fmla="*/ 74 w 1272"/>
                    <a:gd name="T17" fmla="*/ 910 h 914"/>
                    <a:gd name="T18" fmla="*/ 69 w 1272"/>
                    <a:gd name="T19" fmla="*/ 909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2" h="914">
                      <a:moveTo>
                        <a:pt x="69" y="909"/>
                      </a:moveTo>
                      <a:cubicBezTo>
                        <a:pt x="28" y="902"/>
                        <a:pt x="0" y="865"/>
                        <a:pt x="4" y="823"/>
                      </a:cubicBezTo>
                      <a:cubicBezTo>
                        <a:pt x="6" y="809"/>
                        <a:pt x="46" y="462"/>
                        <a:pt x="356" y="268"/>
                      </a:cubicBezTo>
                      <a:cubicBezTo>
                        <a:pt x="788" y="0"/>
                        <a:pt x="1197" y="176"/>
                        <a:pt x="1214" y="183"/>
                      </a:cubicBezTo>
                      <a:cubicBezTo>
                        <a:pt x="1254" y="201"/>
                        <a:pt x="1272" y="247"/>
                        <a:pt x="1254" y="287"/>
                      </a:cubicBezTo>
                      <a:cubicBezTo>
                        <a:pt x="1237" y="327"/>
                        <a:pt x="1191" y="345"/>
                        <a:pt x="1151" y="327"/>
                      </a:cubicBezTo>
                      <a:cubicBezTo>
                        <a:pt x="1137" y="321"/>
                        <a:pt x="798" y="178"/>
                        <a:pt x="439" y="402"/>
                      </a:cubicBezTo>
                      <a:cubicBezTo>
                        <a:pt x="193" y="555"/>
                        <a:pt x="161" y="837"/>
                        <a:pt x="160" y="840"/>
                      </a:cubicBezTo>
                      <a:cubicBezTo>
                        <a:pt x="156" y="883"/>
                        <a:pt x="117" y="914"/>
                        <a:pt x="74" y="910"/>
                      </a:cubicBezTo>
                      <a:cubicBezTo>
                        <a:pt x="72" y="910"/>
                        <a:pt x="71" y="909"/>
                        <a:pt x="69" y="9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8" name="í$1íḍé">
                  <a:extLst>
                    <a:ext uri="{FF2B5EF4-FFF2-40B4-BE49-F238E27FC236}">
                      <a16:creationId xmlns:a16="http://schemas.microsoft.com/office/drawing/2014/main" id="{02B39103-CC63-415D-9CB8-37222B7BE9E8}"/>
                    </a:ext>
                  </a:extLst>
                </p:cNvPr>
                <p:cNvSpPr/>
                <p:nvPr/>
              </p:nvSpPr>
              <p:spPr bwMode="auto">
                <a:xfrm>
                  <a:off x="4553150" y="2564596"/>
                  <a:ext cx="1744243" cy="1740770"/>
                </a:xfrm>
                <a:custGeom>
                  <a:avLst/>
                  <a:gdLst>
                    <a:gd name="T0" fmla="*/ 1114 w 2631"/>
                    <a:gd name="T1" fmla="*/ 2520 h 2631"/>
                    <a:gd name="T2" fmla="*/ 112 w 2631"/>
                    <a:gd name="T3" fmla="*/ 1114 h 2631"/>
                    <a:gd name="T4" fmla="*/ 1517 w 2631"/>
                    <a:gd name="T5" fmla="*/ 111 h 2631"/>
                    <a:gd name="T6" fmla="*/ 2520 w 2631"/>
                    <a:gd name="T7" fmla="*/ 1517 h 2631"/>
                    <a:gd name="T8" fmla="*/ 1114 w 2631"/>
                    <a:gd name="T9" fmla="*/ 2520 h 2631"/>
                    <a:gd name="T10" fmla="*/ 1508 w 2631"/>
                    <a:gd name="T11" fmla="*/ 168 h 2631"/>
                    <a:gd name="T12" fmla="*/ 168 w 2631"/>
                    <a:gd name="T13" fmla="*/ 1123 h 2631"/>
                    <a:gd name="T14" fmla="*/ 1124 w 2631"/>
                    <a:gd name="T15" fmla="*/ 2464 h 2631"/>
                    <a:gd name="T16" fmla="*/ 2464 w 2631"/>
                    <a:gd name="T17" fmla="*/ 1508 h 2631"/>
                    <a:gd name="T18" fmla="*/ 1508 w 2631"/>
                    <a:gd name="T19" fmla="*/ 168 h 2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31" h="2631">
                      <a:moveTo>
                        <a:pt x="1114" y="2520"/>
                      </a:moveTo>
                      <a:cubicBezTo>
                        <a:pt x="450" y="2409"/>
                        <a:pt x="0" y="1778"/>
                        <a:pt x="112" y="1114"/>
                      </a:cubicBezTo>
                      <a:cubicBezTo>
                        <a:pt x="223" y="450"/>
                        <a:pt x="853" y="0"/>
                        <a:pt x="1517" y="111"/>
                      </a:cubicBezTo>
                      <a:cubicBezTo>
                        <a:pt x="2181" y="222"/>
                        <a:pt x="2631" y="853"/>
                        <a:pt x="2520" y="1517"/>
                      </a:cubicBezTo>
                      <a:cubicBezTo>
                        <a:pt x="2409" y="2181"/>
                        <a:pt x="1778" y="2631"/>
                        <a:pt x="1114" y="2520"/>
                      </a:cubicBezTo>
                      <a:close/>
                      <a:moveTo>
                        <a:pt x="1508" y="168"/>
                      </a:moveTo>
                      <a:cubicBezTo>
                        <a:pt x="875" y="62"/>
                        <a:pt x="274" y="491"/>
                        <a:pt x="168" y="1123"/>
                      </a:cubicBezTo>
                      <a:cubicBezTo>
                        <a:pt x="62" y="1756"/>
                        <a:pt x="491" y="2358"/>
                        <a:pt x="1124" y="2464"/>
                      </a:cubicBezTo>
                      <a:cubicBezTo>
                        <a:pt x="1757" y="2570"/>
                        <a:pt x="2358" y="2141"/>
                        <a:pt x="2464" y="1508"/>
                      </a:cubicBezTo>
                      <a:cubicBezTo>
                        <a:pt x="2569" y="875"/>
                        <a:pt x="2141" y="274"/>
                        <a:pt x="1508" y="168"/>
                      </a:cubicBezTo>
                      <a:close/>
                    </a:path>
                  </a:pathLst>
                </a:custGeom>
                <a:solidFill>
                  <a:srgbClr val="0938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29" name="íşḻîdè">
                  <a:extLst>
                    <a:ext uri="{FF2B5EF4-FFF2-40B4-BE49-F238E27FC236}">
                      <a16:creationId xmlns:a16="http://schemas.microsoft.com/office/drawing/2014/main" id="{0E6F18B5-6196-437B-81E0-F0D10905AB48}"/>
                    </a:ext>
                  </a:extLst>
                </p:cNvPr>
                <p:cNvSpPr/>
                <p:nvPr/>
              </p:nvSpPr>
              <p:spPr bwMode="auto">
                <a:xfrm>
                  <a:off x="3055440" y="3914156"/>
                  <a:ext cx="1383126" cy="1055573"/>
                </a:xfrm>
                <a:custGeom>
                  <a:avLst/>
                  <a:gdLst>
                    <a:gd name="T0" fmla="*/ 99 w 2087"/>
                    <a:gd name="T1" fmla="*/ 1377 h 1594"/>
                    <a:gd name="T2" fmla="*/ 190 w 2087"/>
                    <a:gd name="T3" fmla="*/ 920 h 1594"/>
                    <a:gd name="T4" fmla="*/ 1539 w 2087"/>
                    <a:gd name="T5" fmla="*/ 92 h 1594"/>
                    <a:gd name="T6" fmla="*/ 1988 w 2087"/>
                    <a:gd name="T7" fmla="*/ 218 h 1594"/>
                    <a:gd name="T8" fmla="*/ 1897 w 2087"/>
                    <a:gd name="T9" fmla="*/ 675 h 1594"/>
                    <a:gd name="T10" fmla="*/ 547 w 2087"/>
                    <a:gd name="T11" fmla="*/ 1503 h 1594"/>
                    <a:gd name="T12" fmla="*/ 99 w 2087"/>
                    <a:gd name="T13" fmla="*/ 1377 h 1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87" h="1594">
                      <a:moveTo>
                        <a:pt x="99" y="1377"/>
                      </a:moveTo>
                      <a:cubicBezTo>
                        <a:pt x="0" y="1216"/>
                        <a:pt x="41" y="1011"/>
                        <a:pt x="190" y="920"/>
                      </a:cubicBezTo>
                      <a:cubicBezTo>
                        <a:pt x="1539" y="92"/>
                        <a:pt x="1539" y="92"/>
                        <a:pt x="1539" y="92"/>
                      </a:cubicBezTo>
                      <a:cubicBezTo>
                        <a:pt x="1688" y="0"/>
                        <a:pt x="1889" y="57"/>
                        <a:pt x="1988" y="218"/>
                      </a:cubicBezTo>
                      <a:cubicBezTo>
                        <a:pt x="2087" y="379"/>
                        <a:pt x="2046" y="584"/>
                        <a:pt x="1897" y="675"/>
                      </a:cubicBezTo>
                      <a:cubicBezTo>
                        <a:pt x="547" y="1503"/>
                        <a:pt x="547" y="1503"/>
                        <a:pt x="547" y="1503"/>
                      </a:cubicBezTo>
                      <a:cubicBezTo>
                        <a:pt x="399" y="1594"/>
                        <a:pt x="198" y="1538"/>
                        <a:pt x="99" y="1377"/>
                      </a:cubicBezTo>
                      <a:close/>
                    </a:path>
                  </a:pathLst>
                </a:custGeom>
                <a:solidFill>
                  <a:srgbClr val="1015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1" y="2607484"/>
              <a:ext cx="3464363" cy="33958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078" y="2607484"/>
              <a:ext cx="3464363" cy="33958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64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02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5" y="448637"/>
              <a:ext cx="3905705" cy="727449"/>
              <a:chOff x="7686855" y="772350"/>
              <a:chExt cx="3905705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5" y="772350"/>
                <a:ext cx="37952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 Secretary for Public Affairs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184f4f37-bc8c-4e59-9b9a-dd63efb2b0f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761256"/>
            <a:ext cx="12191996" cy="5019675"/>
            <a:chOff x="0" y="1123950"/>
            <a:chExt cx="12191996" cy="501967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A478614-84EE-4527-BFC8-FF71BC518A5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005064"/>
              <a:ext cx="0" cy="2138561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işliḓe">
              <a:extLst>
                <a:ext uri="{FF2B5EF4-FFF2-40B4-BE49-F238E27FC236}">
                  <a16:creationId xmlns:a16="http://schemas.microsoft.com/office/drawing/2014/main" id="{B0FB4FB4-874B-4967-8EEF-223423452F26}"/>
                </a:ext>
              </a:extLst>
            </p:cNvPr>
            <p:cNvGrpSpPr/>
            <p:nvPr/>
          </p:nvGrpSpPr>
          <p:grpSpPr>
            <a:xfrm>
              <a:off x="6235225" y="4037056"/>
              <a:ext cx="5286379" cy="1975861"/>
              <a:chOff x="6235225" y="4037056"/>
              <a:chExt cx="5286379" cy="1975861"/>
            </a:xfrm>
          </p:grpSpPr>
          <p:sp>
            <p:nvSpPr>
              <p:cNvPr id="20" name="iS1íďe">
                <a:extLst>
                  <a:ext uri="{FF2B5EF4-FFF2-40B4-BE49-F238E27FC236}">
                    <a16:creationId xmlns:a16="http://schemas.microsoft.com/office/drawing/2014/main" id="{C5DA20F6-4A51-42B6-9C1A-871F6393738A}"/>
                  </a:ext>
                </a:extLst>
              </p:cNvPr>
              <p:cNvSpPr txBox="1"/>
              <p:nvPr/>
            </p:nvSpPr>
            <p:spPr>
              <a:xfrm>
                <a:off x="6235225" y="4508876"/>
                <a:ext cx="5286379" cy="150404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You can use the icon library in to filter and replace existing icon elements with one click.</a:t>
                </a:r>
              </a:p>
            </p:txBody>
          </p:sp>
          <p:sp>
            <p:nvSpPr>
              <p:cNvPr id="21" name="î$lïdè">
                <a:extLst>
                  <a:ext uri="{FF2B5EF4-FFF2-40B4-BE49-F238E27FC236}">
                    <a16:creationId xmlns:a16="http://schemas.microsoft.com/office/drawing/2014/main" id="{A8465F71-D3A6-45A1-A629-60002748FAD7}"/>
                  </a:ext>
                </a:extLst>
              </p:cNvPr>
              <p:cNvSpPr txBox="1"/>
              <p:nvPr/>
            </p:nvSpPr>
            <p:spPr>
              <a:xfrm>
                <a:off x="6235225" y="4037056"/>
                <a:ext cx="5286379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r>
                  <a:rPr lang="zh-CN" altLang="en-US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sp>
          <p:nvSpPr>
            <p:cNvPr id="13" name="íş1iḓê">
              <a:extLst>
                <a:ext uri="{FF2B5EF4-FFF2-40B4-BE49-F238E27FC236}">
                  <a16:creationId xmlns:a16="http://schemas.microsoft.com/office/drawing/2014/main" id="{2072B12D-B4D4-440B-8026-4C9E9AEB667A}"/>
                </a:ext>
              </a:extLst>
            </p:cNvPr>
            <p:cNvSpPr/>
            <p:nvPr/>
          </p:nvSpPr>
          <p:spPr>
            <a:xfrm>
              <a:off x="0" y="1123950"/>
              <a:ext cx="12191996" cy="2737098"/>
            </a:xfrm>
            <a:custGeom>
              <a:avLst/>
              <a:gdLst/>
              <a:ahLst/>
              <a:cxnLst/>
              <a:rect l="l" t="t" r="r" b="b"/>
              <a:pathLst>
                <a:path w="7961882" h="3169464">
                  <a:moveTo>
                    <a:pt x="7235898" y="2392004"/>
                  </a:moveTo>
                  <a:lnTo>
                    <a:pt x="7910406" y="2392004"/>
                  </a:lnTo>
                  <a:cubicBezTo>
                    <a:pt x="7938835" y="2392004"/>
                    <a:pt x="7961882" y="2415051"/>
                    <a:pt x="7961882" y="2443480"/>
                  </a:cubicBezTo>
                  <a:lnTo>
                    <a:pt x="7961882" y="3117988"/>
                  </a:lnTo>
                  <a:cubicBezTo>
                    <a:pt x="7961882" y="3146417"/>
                    <a:pt x="7938835" y="3169464"/>
                    <a:pt x="7910406" y="3169464"/>
                  </a:cubicBezTo>
                  <a:lnTo>
                    <a:pt x="7235898" y="3169464"/>
                  </a:lnTo>
                  <a:cubicBezTo>
                    <a:pt x="7207469" y="3169464"/>
                    <a:pt x="7184422" y="3146417"/>
                    <a:pt x="7184422" y="3117988"/>
                  </a:cubicBezTo>
                  <a:lnTo>
                    <a:pt x="7184422" y="2443480"/>
                  </a:lnTo>
                  <a:cubicBezTo>
                    <a:pt x="7184422" y="2415051"/>
                    <a:pt x="7207469" y="2392004"/>
                    <a:pt x="7235898" y="2392004"/>
                  </a:cubicBezTo>
                  <a:close/>
                  <a:moveTo>
                    <a:pt x="6437628" y="2392004"/>
                  </a:moveTo>
                  <a:lnTo>
                    <a:pt x="7112136" y="2392004"/>
                  </a:lnTo>
                  <a:cubicBezTo>
                    <a:pt x="7140565" y="2392004"/>
                    <a:pt x="7163612" y="2415051"/>
                    <a:pt x="7163612" y="2443480"/>
                  </a:cubicBezTo>
                  <a:lnTo>
                    <a:pt x="7163612" y="3117988"/>
                  </a:lnTo>
                  <a:cubicBezTo>
                    <a:pt x="7163612" y="3146417"/>
                    <a:pt x="7140565" y="3169464"/>
                    <a:pt x="7112136" y="3169464"/>
                  </a:cubicBezTo>
                  <a:lnTo>
                    <a:pt x="6437628" y="3169464"/>
                  </a:lnTo>
                  <a:cubicBezTo>
                    <a:pt x="6409199" y="3169464"/>
                    <a:pt x="6386152" y="3146417"/>
                    <a:pt x="6386152" y="3117988"/>
                  </a:cubicBezTo>
                  <a:lnTo>
                    <a:pt x="6386152" y="2443480"/>
                  </a:lnTo>
                  <a:cubicBezTo>
                    <a:pt x="6386152" y="2415051"/>
                    <a:pt x="6409199" y="2392004"/>
                    <a:pt x="6437628" y="2392004"/>
                  </a:cubicBezTo>
                  <a:close/>
                  <a:moveTo>
                    <a:pt x="5639359" y="2392004"/>
                  </a:moveTo>
                  <a:lnTo>
                    <a:pt x="6313867" y="2392004"/>
                  </a:lnTo>
                  <a:cubicBezTo>
                    <a:pt x="6342296" y="2392004"/>
                    <a:pt x="6365343" y="2415051"/>
                    <a:pt x="6365343" y="2443480"/>
                  </a:cubicBezTo>
                  <a:lnTo>
                    <a:pt x="6365343" y="3117988"/>
                  </a:lnTo>
                  <a:cubicBezTo>
                    <a:pt x="6365343" y="3146417"/>
                    <a:pt x="6342296" y="3169464"/>
                    <a:pt x="6313867" y="3169464"/>
                  </a:cubicBezTo>
                  <a:lnTo>
                    <a:pt x="5639359" y="3169464"/>
                  </a:lnTo>
                  <a:cubicBezTo>
                    <a:pt x="5610930" y="3169464"/>
                    <a:pt x="5587883" y="3146417"/>
                    <a:pt x="5587883" y="3117988"/>
                  </a:cubicBezTo>
                  <a:lnTo>
                    <a:pt x="5587883" y="2443480"/>
                  </a:lnTo>
                  <a:cubicBezTo>
                    <a:pt x="5587883" y="2415051"/>
                    <a:pt x="5610930" y="2392004"/>
                    <a:pt x="5639359" y="2392004"/>
                  </a:cubicBezTo>
                  <a:close/>
                  <a:moveTo>
                    <a:pt x="4841090" y="2392004"/>
                  </a:moveTo>
                  <a:lnTo>
                    <a:pt x="5515598" y="2392004"/>
                  </a:lnTo>
                  <a:cubicBezTo>
                    <a:pt x="5544027" y="2392004"/>
                    <a:pt x="5567074" y="2415051"/>
                    <a:pt x="5567074" y="2443480"/>
                  </a:cubicBezTo>
                  <a:lnTo>
                    <a:pt x="5567074" y="3117988"/>
                  </a:lnTo>
                  <a:cubicBezTo>
                    <a:pt x="5567074" y="3146417"/>
                    <a:pt x="5544027" y="3169464"/>
                    <a:pt x="5515598" y="3169464"/>
                  </a:cubicBezTo>
                  <a:lnTo>
                    <a:pt x="4841090" y="3169464"/>
                  </a:lnTo>
                  <a:cubicBezTo>
                    <a:pt x="4812661" y="3169464"/>
                    <a:pt x="4789614" y="3146417"/>
                    <a:pt x="4789614" y="3117988"/>
                  </a:cubicBezTo>
                  <a:lnTo>
                    <a:pt x="4789614" y="2443480"/>
                  </a:lnTo>
                  <a:cubicBezTo>
                    <a:pt x="4789614" y="2415051"/>
                    <a:pt x="4812661" y="2392004"/>
                    <a:pt x="4841090" y="2392004"/>
                  </a:cubicBezTo>
                  <a:close/>
                  <a:moveTo>
                    <a:pt x="4042821" y="2392004"/>
                  </a:moveTo>
                  <a:lnTo>
                    <a:pt x="4717329" y="2392004"/>
                  </a:lnTo>
                  <a:cubicBezTo>
                    <a:pt x="4745758" y="2392004"/>
                    <a:pt x="4768805" y="2415051"/>
                    <a:pt x="4768805" y="2443480"/>
                  </a:cubicBezTo>
                  <a:lnTo>
                    <a:pt x="4768805" y="3117988"/>
                  </a:lnTo>
                  <a:cubicBezTo>
                    <a:pt x="4768805" y="3146417"/>
                    <a:pt x="4745758" y="3169464"/>
                    <a:pt x="4717329" y="3169464"/>
                  </a:cubicBezTo>
                  <a:lnTo>
                    <a:pt x="4042821" y="3169464"/>
                  </a:lnTo>
                  <a:cubicBezTo>
                    <a:pt x="4014392" y="3169464"/>
                    <a:pt x="3991345" y="3146417"/>
                    <a:pt x="3991345" y="3117988"/>
                  </a:cubicBezTo>
                  <a:lnTo>
                    <a:pt x="3991345" y="2443480"/>
                  </a:lnTo>
                  <a:cubicBezTo>
                    <a:pt x="3991345" y="2415051"/>
                    <a:pt x="4014392" y="2392004"/>
                    <a:pt x="4042821" y="2392004"/>
                  </a:cubicBezTo>
                  <a:close/>
                  <a:moveTo>
                    <a:pt x="3244552" y="2392004"/>
                  </a:moveTo>
                  <a:lnTo>
                    <a:pt x="3919060" y="2392004"/>
                  </a:lnTo>
                  <a:cubicBezTo>
                    <a:pt x="3947489" y="2392004"/>
                    <a:pt x="3970536" y="2415051"/>
                    <a:pt x="3970536" y="2443480"/>
                  </a:cubicBezTo>
                  <a:lnTo>
                    <a:pt x="3970536" y="3117988"/>
                  </a:lnTo>
                  <a:cubicBezTo>
                    <a:pt x="3970536" y="3146417"/>
                    <a:pt x="3947489" y="3169464"/>
                    <a:pt x="3919060" y="3169464"/>
                  </a:cubicBezTo>
                  <a:lnTo>
                    <a:pt x="3244552" y="3169464"/>
                  </a:lnTo>
                  <a:cubicBezTo>
                    <a:pt x="3216123" y="3169464"/>
                    <a:pt x="3193076" y="3146417"/>
                    <a:pt x="3193076" y="3117988"/>
                  </a:cubicBezTo>
                  <a:lnTo>
                    <a:pt x="3193076" y="2443480"/>
                  </a:lnTo>
                  <a:cubicBezTo>
                    <a:pt x="3193076" y="2415051"/>
                    <a:pt x="3216123" y="2392004"/>
                    <a:pt x="3244552" y="2392004"/>
                  </a:cubicBezTo>
                  <a:close/>
                  <a:moveTo>
                    <a:pt x="2446283" y="2392004"/>
                  </a:moveTo>
                  <a:lnTo>
                    <a:pt x="3120791" y="2392004"/>
                  </a:lnTo>
                  <a:cubicBezTo>
                    <a:pt x="3149220" y="2392004"/>
                    <a:pt x="3172267" y="2415051"/>
                    <a:pt x="3172267" y="2443480"/>
                  </a:cubicBezTo>
                  <a:lnTo>
                    <a:pt x="3172267" y="3117988"/>
                  </a:lnTo>
                  <a:cubicBezTo>
                    <a:pt x="3172267" y="3146417"/>
                    <a:pt x="3149220" y="3169464"/>
                    <a:pt x="3120791" y="3169464"/>
                  </a:cubicBezTo>
                  <a:lnTo>
                    <a:pt x="2446283" y="3169464"/>
                  </a:lnTo>
                  <a:cubicBezTo>
                    <a:pt x="2417854" y="3169464"/>
                    <a:pt x="2394807" y="3146417"/>
                    <a:pt x="2394807" y="3117988"/>
                  </a:cubicBezTo>
                  <a:lnTo>
                    <a:pt x="2394807" y="2443480"/>
                  </a:lnTo>
                  <a:cubicBezTo>
                    <a:pt x="2394807" y="2415051"/>
                    <a:pt x="2417854" y="2392004"/>
                    <a:pt x="2446283" y="2392004"/>
                  </a:cubicBezTo>
                  <a:close/>
                  <a:moveTo>
                    <a:pt x="1648014" y="2392004"/>
                  </a:moveTo>
                  <a:lnTo>
                    <a:pt x="2322522" y="2392004"/>
                  </a:lnTo>
                  <a:cubicBezTo>
                    <a:pt x="2350951" y="2392004"/>
                    <a:pt x="2373998" y="2415051"/>
                    <a:pt x="2373998" y="2443480"/>
                  </a:cubicBezTo>
                  <a:lnTo>
                    <a:pt x="2373998" y="3117988"/>
                  </a:lnTo>
                  <a:cubicBezTo>
                    <a:pt x="2373998" y="3146417"/>
                    <a:pt x="2350951" y="3169464"/>
                    <a:pt x="2322522" y="3169464"/>
                  </a:cubicBezTo>
                  <a:lnTo>
                    <a:pt x="1648014" y="3169464"/>
                  </a:lnTo>
                  <a:cubicBezTo>
                    <a:pt x="1619585" y="3169464"/>
                    <a:pt x="1596538" y="3146417"/>
                    <a:pt x="1596538" y="3117988"/>
                  </a:cubicBezTo>
                  <a:lnTo>
                    <a:pt x="1596538" y="2443480"/>
                  </a:lnTo>
                  <a:cubicBezTo>
                    <a:pt x="1596538" y="2415051"/>
                    <a:pt x="1619585" y="2392004"/>
                    <a:pt x="1648014" y="2392004"/>
                  </a:cubicBezTo>
                  <a:close/>
                  <a:moveTo>
                    <a:pt x="849745" y="2392004"/>
                  </a:moveTo>
                  <a:lnTo>
                    <a:pt x="1524253" y="2392004"/>
                  </a:lnTo>
                  <a:cubicBezTo>
                    <a:pt x="1552682" y="2392004"/>
                    <a:pt x="1575729" y="2415051"/>
                    <a:pt x="1575729" y="2443480"/>
                  </a:cubicBezTo>
                  <a:lnTo>
                    <a:pt x="1575729" y="3117988"/>
                  </a:lnTo>
                  <a:cubicBezTo>
                    <a:pt x="1575729" y="3146417"/>
                    <a:pt x="1552682" y="3169464"/>
                    <a:pt x="1524253" y="3169464"/>
                  </a:cubicBezTo>
                  <a:lnTo>
                    <a:pt x="849745" y="3169464"/>
                  </a:lnTo>
                  <a:cubicBezTo>
                    <a:pt x="821316" y="3169464"/>
                    <a:pt x="798269" y="3146417"/>
                    <a:pt x="798269" y="3117988"/>
                  </a:cubicBezTo>
                  <a:lnTo>
                    <a:pt x="798269" y="2443480"/>
                  </a:lnTo>
                  <a:cubicBezTo>
                    <a:pt x="798269" y="2415051"/>
                    <a:pt x="821316" y="2392004"/>
                    <a:pt x="849745" y="2392004"/>
                  </a:cubicBezTo>
                  <a:close/>
                  <a:moveTo>
                    <a:pt x="51476" y="2392004"/>
                  </a:moveTo>
                  <a:lnTo>
                    <a:pt x="725984" y="2392004"/>
                  </a:lnTo>
                  <a:cubicBezTo>
                    <a:pt x="754413" y="2392004"/>
                    <a:pt x="777460" y="2415051"/>
                    <a:pt x="777460" y="2443480"/>
                  </a:cubicBezTo>
                  <a:lnTo>
                    <a:pt x="777460" y="3117988"/>
                  </a:lnTo>
                  <a:cubicBezTo>
                    <a:pt x="777460" y="3146417"/>
                    <a:pt x="754413" y="3169464"/>
                    <a:pt x="725984" y="3169464"/>
                  </a:cubicBezTo>
                  <a:lnTo>
                    <a:pt x="51476" y="3169464"/>
                  </a:lnTo>
                  <a:cubicBezTo>
                    <a:pt x="23047" y="3169464"/>
                    <a:pt x="0" y="3146417"/>
                    <a:pt x="0" y="3117988"/>
                  </a:cubicBezTo>
                  <a:lnTo>
                    <a:pt x="0" y="2443480"/>
                  </a:lnTo>
                  <a:cubicBezTo>
                    <a:pt x="0" y="2415051"/>
                    <a:pt x="23047" y="2392004"/>
                    <a:pt x="51476" y="2392004"/>
                  </a:cubicBezTo>
                  <a:close/>
                  <a:moveTo>
                    <a:pt x="7235898" y="1594670"/>
                  </a:moveTo>
                  <a:lnTo>
                    <a:pt x="7910406" y="1594670"/>
                  </a:lnTo>
                  <a:cubicBezTo>
                    <a:pt x="7938835" y="1594670"/>
                    <a:pt x="7961882" y="1617717"/>
                    <a:pt x="7961882" y="1646146"/>
                  </a:cubicBezTo>
                  <a:lnTo>
                    <a:pt x="7961882" y="2320654"/>
                  </a:lnTo>
                  <a:cubicBezTo>
                    <a:pt x="7961882" y="2349083"/>
                    <a:pt x="7938835" y="2372130"/>
                    <a:pt x="7910406" y="2372130"/>
                  </a:cubicBezTo>
                  <a:lnTo>
                    <a:pt x="7235898" y="2372130"/>
                  </a:lnTo>
                  <a:cubicBezTo>
                    <a:pt x="7207469" y="2372130"/>
                    <a:pt x="7184422" y="2349083"/>
                    <a:pt x="7184422" y="2320654"/>
                  </a:cubicBezTo>
                  <a:lnTo>
                    <a:pt x="7184422" y="1646146"/>
                  </a:lnTo>
                  <a:cubicBezTo>
                    <a:pt x="7184422" y="1617717"/>
                    <a:pt x="7207469" y="1594670"/>
                    <a:pt x="7235898" y="1594670"/>
                  </a:cubicBezTo>
                  <a:close/>
                  <a:moveTo>
                    <a:pt x="6437628" y="1594670"/>
                  </a:moveTo>
                  <a:lnTo>
                    <a:pt x="7112136" y="1594670"/>
                  </a:lnTo>
                  <a:cubicBezTo>
                    <a:pt x="7140565" y="1594670"/>
                    <a:pt x="7163612" y="1617717"/>
                    <a:pt x="7163612" y="1646146"/>
                  </a:cubicBezTo>
                  <a:lnTo>
                    <a:pt x="7163612" y="2320654"/>
                  </a:lnTo>
                  <a:cubicBezTo>
                    <a:pt x="7163612" y="2349083"/>
                    <a:pt x="7140565" y="2372130"/>
                    <a:pt x="7112136" y="2372130"/>
                  </a:cubicBezTo>
                  <a:lnTo>
                    <a:pt x="6437628" y="2372130"/>
                  </a:lnTo>
                  <a:cubicBezTo>
                    <a:pt x="6409199" y="2372130"/>
                    <a:pt x="6386152" y="2349083"/>
                    <a:pt x="6386152" y="2320654"/>
                  </a:cubicBezTo>
                  <a:lnTo>
                    <a:pt x="6386152" y="1646146"/>
                  </a:lnTo>
                  <a:cubicBezTo>
                    <a:pt x="6386152" y="1617717"/>
                    <a:pt x="6409199" y="1594670"/>
                    <a:pt x="6437628" y="1594670"/>
                  </a:cubicBezTo>
                  <a:close/>
                  <a:moveTo>
                    <a:pt x="5639359" y="1594670"/>
                  </a:moveTo>
                  <a:lnTo>
                    <a:pt x="6313867" y="1594670"/>
                  </a:lnTo>
                  <a:cubicBezTo>
                    <a:pt x="6342296" y="1594670"/>
                    <a:pt x="6365343" y="1617717"/>
                    <a:pt x="6365343" y="1646146"/>
                  </a:cubicBezTo>
                  <a:lnTo>
                    <a:pt x="6365343" y="2320654"/>
                  </a:lnTo>
                  <a:cubicBezTo>
                    <a:pt x="6365343" y="2349083"/>
                    <a:pt x="6342296" y="2372130"/>
                    <a:pt x="6313867" y="2372130"/>
                  </a:cubicBezTo>
                  <a:lnTo>
                    <a:pt x="5639359" y="2372130"/>
                  </a:lnTo>
                  <a:cubicBezTo>
                    <a:pt x="5610930" y="2372130"/>
                    <a:pt x="5587883" y="2349083"/>
                    <a:pt x="5587883" y="2320654"/>
                  </a:cubicBezTo>
                  <a:lnTo>
                    <a:pt x="5587883" y="1646146"/>
                  </a:lnTo>
                  <a:cubicBezTo>
                    <a:pt x="5587883" y="1617717"/>
                    <a:pt x="5610930" y="1594670"/>
                    <a:pt x="5639359" y="1594670"/>
                  </a:cubicBezTo>
                  <a:close/>
                  <a:moveTo>
                    <a:pt x="4841090" y="1594670"/>
                  </a:moveTo>
                  <a:lnTo>
                    <a:pt x="5515598" y="1594670"/>
                  </a:lnTo>
                  <a:cubicBezTo>
                    <a:pt x="5544027" y="1594670"/>
                    <a:pt x="5567074" y="1617717"/>
                    <a:pt x="5567074" y="1646146"/>
                  </a:cubicBezTo>
                  <a:lnTo>
                    <a:pt x="5567074" y="2320654"/>
                  </a:lnTo>
                  <a:cubicBezTo>
                    <a:pt x="5567074" y="2349083"/>
                    <a:pt x="5544027" y="2372130"/>
                    <a:pt x="5515598" y="2372130"/>
                  </a:cubicBezTo>
                  <a:lnTo>
                    <a:pt x="4841090" y="2372130"/>
                  </a:lnTo>
                  <a:cubicBezTo>
                    <a:pt x="4812661" y="2372130"/>
                    <a:pt x="4789614" y="2349083"/>
                    <a:pt x="4789614" y="2320654"/>
                  </a:cubicBezTo>
                  <a:lnTo>
                    <a:pt x="4789614" y="1646146"/>
                  </a:lnTo>
                  <a:cubicBezTo>
                    <a:pt x="4789614" y="1617717"/>
                    <a:pt x="4812661" y="1594670"/>
                    <a:pt x="4841090" y="1594670"/>
                  </a:cubicBezTo>
                  <a:close/>
                  <a:moveTo>
                    <a:pt x="4042821" y="1594670"/>
                  </a:moveTo>
                  <a:lnTo>
                    <a:pt x="4717329" y="1594670"/>
                  </a:lnTo>
                  <a:cubicBezTo>
                    <a:pt x="4745758" y="1594670"/>
                    <a:pt x="4768805" y="1617717"/>
                    <a:pt x="4768805" y="1646146"/>
                  </a:cubicBezTo>
                  <a:lnTo>
                    <a:pt x="4768805" y="2320654"/>
                  </a:lnTo>
                  <a:cubicBezTo>
                    <a:pt x="4768805" y="2349083"/>
                    <a:pt x="4745758" y="2372130"/>
                    <a:pt x="4717329" y="2372130"/>
                  </a:cubicBezTo>
                  <a:lnTo>
                    <a:pt x="4042821" y="2372130"/>
                  </a:lnTo>
                  <a:cubicBezTo>
                    <a:pt x="4014392" y="2372130"/>
                    <a:pt x="3991345" y="2349083"/>
                    <a:pt x="3991345" y="2320654"/>
                  </a:cubicBezTo>
                  <a:lnTo>
                    <a:pt x="3991345" y="1646146"/>
                  </a:lnTo>
                  <a:cubicBezTo>
                    <a:pt x="3991345" y="1617717"/>
                    <a:pt x="4014392" y="1594670"/>
                    <a:pt x="4042821" y="1594670"/>
                  </a:cubicBezTo>
                  <a:close/>
                  <a:moveTo>
                    <a:pt x="3244552" y="1594670"/>
                  </a:moveTo>
                  <a:lnTo>
                    <a:pt x="3919060" y="1594670"/>
                  </a:lnTo>
                  <a:cubicBezTo>
                    <a:pt x="3947489" y="1594670"/>
                    <a:pt x="3970536" y="1617717"/>
                    <a:pt x="3970536" y="1646146"/>
                  </a:cubicBezTo>
                  <a:lnTo>
                    <a:pt x="3970536" y="2320654"/>
                  </a:lnTo>
                  <a:cubicBezTo>
                    <a:pt x="3970536" y="2349083"/>
                    <a:pt x="3947489" y="2372130"/>
                    <a:pt x="3919060" y="2372130"/>
                  </a:cubicBezTo>
                  <a:lnTo>
                    <a:pt x="3244552" y="2372130"/>
                  </a:lnTo>
                  <a:cubicBezTo>
                    <a:pt x="3216123" y="2372130"/>
                    <a:pt x="3193076" y="2349083"/>
                    <a:pt x="3193076" y="2320654"/>
                  </a:cubicBezTo>
                  <a:lnTo>
                    <a:pt x="3193076" y="1646146"/>
                  </a:lnTo>
                  <a:cubicBezTo>
                    <a:pt x="3193076" y="1617717"/>
                    <a:pt x="3216123" y="1594670"/>
                    <a:pt x="3244552" y="1594670"/>
                  </a:cubicBezTo>
                  <a:close/>
                  <a:moveTo>
                    <a:pt x="2446283" y="1594670"/>
                  </a:moveTo>
                  <a:lnTo>
                    <a:pt x="3120791" y="1594670"/>
                  </a:lnTo>
                  <a:cubicBezTo>
                    <a:pt x="3149220" y="1594670"/>
                    <a:pt x="3172267" y="1617717"/>
                    <a:pt x="3172267" y="1646146"/>
                  </a:cubicBezTo>
                  <a:lnTo>
                    <a:pt x="3172267" y="2320654"/>
                  </a:lnTo>
                  <a:cubicBezTo>
                    <a:pt x="3172267" y="2349083"/>
                    <a:pt x="3149220" y="2372130"/>
                    <a:pt x="3120791" y="2372130"/>
                  </a:cubicBezTo>
                  <a:lnTo>
                    <a:pt x="2446283" y="2372130"/>
                  </a:lnTo>
                  <a:cubicBezTo>
                    <a:pt x="2417854" y="2372130"/>
                    <a:pt x="2394807" y="2349083"/>
                    <a:pt x="2394807" y="2320654"/>
                  </a:cubicBezTo>
                  <a:lnTo>
                    <a:pt x="2394807" y="1646146"/>
                  </a:lnTo>
                  <a:cubicBezTo>
                    <a:pt x="2394807" y="1617717"/>
                    <a:pt x="2417854" y="1594670"/>
                    <a:pt x="2446283" y="1594670"/>
                  </a:cubicBezTo>
                  <a:close/>
                  <a:moveTo>
                    <a:pt x="1648014" y="1594670"/>
                  </a:moveTo>
                  <a:lnTo>
                    <a:pt x="2322522" y="1594670"/>
                  </a:lnTo>
                  <a:cubicBezTo>
                    <a:pt x="2350951" y="1594670"/>
                    <a:pt x="2373998" y="1617717"/>
                    <a:pt x="2373998" y="1646146"/>
                  </a:cubicBezTo>
                  <a:lnTo>
                    <a:pt x="2373998" y="2320654"/>
                  </a:lnTo>
                  <a:cubicBezTo>
                    <a:pt x="2373998" y="2349083"/>
                    <a:pt x="2350951" y="2372130"/>
                    <a:pt x="2322522" y="2372130"/>
                  </a:cubicBezTo>
                  <a:lnTo>
                    <a:pt x="1648014" y="2372130"/>
                  </a:lnTo>
                  <a:cubicBezTo>
                    <a:pt x="1619585" y="2372130"/>
                    <a:pt x="1596538" y="2349083"/>
                    <a:pt x="1596538" y="2320654"/>
                  </a:cubicBezTo>
                  <a:lnTo>
                    <a:pt x="1596538" y="1646146"/>
                  </a:lnTo>
                  <a:cubicBezTo>
                    <a:pt x="1596538" y="1617717"/>
                    <a:pt x="1619585" y="1594670"/>
                    <a:pt x="1648014" y="1594670"/>
                  </a:cubicBezTo>
                  <a:close/>
                  <a:moveTo>
                    <a:pt x="849745" y="1594670"/>
                  </a:moveTo>
                  <a:lnTo>
                    <a:pt x="1524253" y="1594670"/>
                  </a:lnTo>
                  <a:cubicBezTo>
                    <a:pt x="1552682" y="1594670"/>
                    <a:pt x="1575729" y="1617717"/>
                    <a:pt x="1575729" y="1646146"/>
                  </a:cubicBezTo>
                  <a:lnTo>
                    <a:pt x="1575729" y="2320654"/>
                  </a:lnTo>
                  <a:cubicBezTo>
                    <a:pt x="1575729" y="2349083"/>
                    <a:pt x="1552682" y="2372130"/>
                    <a:pt x="1524253" y="2372130"/>
                  </a:cubicBezTo>
                  <a:lnTo>
                    <a:pt x="849745" y="2372130"/>
                  </a:lnTo>
                  <a:cubicBezTo>
                    <a:pt x="821316" y="2372130"/>
                    <a:pt x="798269" y="2349083"/>
                    <a:pt x="798269" y="2320654"/>
                  </a:cubicBezTo>
                  <a:lnTo>
                    <a:pt x="798269" y="1646146"/>
                  </a:lnTo>
                  <a:cubicBezTo>
                    <a:pt x="798269" y="1617717"/>
                    <a:pt x="821316" y="1594670"/>
                    <a:pt x="849745" y="1594670"/>
                  </a:cubicBezTo>
                  <a:close/>
                  <a:moveTo>
                    <a:pt x="51476" y="1594670"/>
                  </a:moveTo>
                  <a:lnTo>
                    <a:pt x="725984" y="1594670"/>
                  </a:lnTo>
                  <a:cubicBezTo>
                    <a:pt x="754413" y="1594670"/>
                    <a:pt x="777460" y="1617717"/>
                    <a:pt x="777460" y="1646146"/>
                  </a:cubicBezTo>
                  <a:lnTo>
                    <a:pt x="777460" y="2320654"/>
                  </a:lnTo>
                  <a:cubicBezTo>
                    <a:pt x="777460" y="2349083"/>
                    <a:pt x="754413" y="2372130"/>
                    <a:pt x="725984" y="2372130"/>
                  </a:cubicBezTo>
                  <a:lnTo>
                    <a:pt x="51476" y="2372130"/>
                  </a:lnTo>
                  <a:cubicBezTo>
                    <a:pt x="23047" y="2372130"/>
                    <a:pt x="0" y="2349083"/>
                    <a:pt x="0" y="2320654"/>
                  </a:cubicBezTo>
                  <a:lnTo>
                    <a:pt x="0" y="1646146"/>
                  </a:lnTo>
                  <a:cubicBezTo>
                    <a:pt x="0" y="1617717"/>
                    <a:pt x="23047" y="1594670"/>
                    <a:pt x="51476" y="1594670"/>
                  </a:cubicBezTo>
                  <a:close/>
                  <a:moveTo>
                    <a:pt x="7235898" y="797335"/>
                  </a:moveTo>
                  <a:lnTo>
                    <a:pt x="7910406" y="797335"/>
                  </a:lnTo>
                  <a:cubicBezTo>
                    <a:pt x="7938835" y="797335"/>
                    <a:pt x="7961882" y="820382"/>
                    <a:pt x="7961882" y="848811"/>
                  </a:cubicBezTo>
                  <a:lnTo>
                    <a:pt x="7961882" y="1523319"/>
                  </a:lnTo>
                  <a:cubicBezTo>
                    <a:pt x="7961882" y="1551748"/>
                    <a:pt x="7938835" y="1574795"/>
                    <a:pt x="7910406" y="1574795"/>
                  </a:cubicBezTo>
                  <a:lnTo>
                    <a:pt x="7235898" y="1574795"/>
                  </a:lnTo>
                  <a:cubicBezTo>
                    <a:pt x="7207469" y="1574795"/>
                    <a:pt x="7184422" y="1551748"/>
                    <a:pt x="7184422" y="1523319"/>
                  </a:cubicBezTo>
                  <a:lnTo>
                    <a:pt x="7184422" y="848811"/>
                  </a:lnTo>
                  <a:cubicBezTo>
                    <a:pt x="7184422" y="820382"/>
                    <a:pt x="7207469" y="797335"/>
                    <a:pt x="7235898" y="797335"/>
                  </a:cubicBezTo>
                  <a:close/>
                  <a:moveTo>
                    <a:pt x="6437628" y="797335"/>
                  </a:moveTo>
                  <a:lnTo>
                    <a:pt x="7112136" y="797335"/>
                  </a:lnTo>
                  <a:cubicBezTo>
                    <a:pt x="7140565" y="797335"/>
                    <a:pt x="7163612" y="820382"/>
                    <a:pt x="7163612" y="848811"/>
                  </a:cubicBezTo>
                  <a:lnTo>
                    <a:pt x="7163612" y="1523319"/>
                  </a:lnTo>
                  <a:cubicBezTo>
                    <a:pt x="7163612" y="1551748"/>
                    <a:pt x="7140565" y="1574795"/>
                    <a:pt x="7112136" y="1574795"/>
                  </a:cubicBezTo>
                  <a:lnTo>
                    <a:pt x="6437628" y="1574795"/>
                  </a:lnTo>
                  <a:cubicBezTo>
                    <a:pt x="6409199" y="1574795"/>
                    <a:pt x="6386152" y="1551748"/>
                    <a:pt x="6386152" y="1523319"/>
                  </a:cubicBezTo>
                  <a:lnTo>
                    <a:pt x="6386152" y="848811"/>
                  </a:lnTo>
                  <a:cubicBezTo>
                    <a:pt x="6386152" y="820382"/>
                    <a:pt x="6409199" y="797335"/>
                    <a:pt x="6437628" y="797335"/>
                  </a:cubicBezTo>
                  <a:close/>
                  <a:moveTo>
                    <a:pt x="5639359" y="797335"/>
                  </a:moveTo>
                  <a:lnTo>
                    <a:pt x="6313867" y="797335"/>
                  </a:lnTo>
                  <a:cubicBezTo>
                    <a:pt x="6342296" y="797335"/>
                    <a:pt x="6365343" y="820382"/>
                    <a:pt x="6365343" y="848811"/>
                  </a:cubicBezTo>
                  <a:lnTo>
                    <a:pt x="6365343" y="1523319"/>
                  </a:lnTo>
                  <a:cubicBezTo>
                    <a:pt x="6365343" y="1551748"/>
                    <a:pt x="6342296" y="1574795"/>
                    <a:pt x="6313867" y="1574795"/>
                  </a:cubicBezTo>
                  <a:lnTo>
                    <a:pt x="5639359" y="1574795"/>
                  </a:lnTo>
                  <a:cubicBezTo>
                    <a:pt x="5610930" y="1574795"/>
                    <a:pt x="5587883" y="1551748"/>
                    <a:pt x="5587883" y="1523319"/>
                  </a:cubicBezTo>
                  <a:lnTo>
                    <a:pt x="5587883" y="848811"/>
                  </a:lnTo>
                  <a:cubicBezTo>
                    <a:pt x="5587883" y="820382"/>
                    <a:pt x="5610930" y="797335"/>
                    <a:pt x="5639359" y="797335"/>
                  </a:cubicBezTo>
                  <a:close/>
                  <a:moveTo>
                    <a:pt x="4841090" y="797335"/>
                  </a:moveTo>
                  <a:lnTo>
                    <a:pt x="5515598" y="797335"/>
                  </a:lnTo>
                  <a:cubicBezTo>
                    <a:pt x="5544027" y="797335"/>
                    <a:pt x="5567074" y="820382"/>
                    <a:pt x="5567074" y="848811"/>
                  </a:cubicBezTo>
                  <a:lnTo>
                    <a:pt x="5567074" y="1523319"/>
                  </a:lnTo>
                  <a:cubicBezTo>
                    <a:pt x="5567074" y="1551748"/>
                    <a:pt x="5544027" y="1574795"/>
                    <a:pt x="5515598" y="1574795"/>
                  </a:cubicBezTo>
                  <a:lnTo>
                    <a:pt x="4841090" y="1574795"/>
                  </a:lnTo>
                  <a:cubicBezTo>
                    <a:pt x="4812661" y="1574795"/>
                    <a:pt x="4789614" y="1551748"/>
                    <a:pt x="4789614" y="1523319"/>
                  </a:cubicBezTo>
                  <a:lnTo>
                    <a:pt x="4789614" y="848811"/>
                  </a:lnTo>
                  <a:cubicBezTo>
                    <a:pt x="4789614" y="820382"/>
                    <a:pt x="4812661" y="797335"/>
                    <a:pt x="4841090" y="797335"/>
                  </a:cubicBezTo>
                  <a:close/>
                  <a:moveTo>
                    <a:pt x="4042821" y="797335"/>
                  </a:moveTo>
                  <a:lnTo>
                    <a:pt x="4717329" y="797335"/>
                  </a:lnTo>
                  <a:cubicBezTo>
                    <a:pt x="4745758" y="797335"/>
                    <a:pt x="4768805" y="820382"/>
                    <a:pt x="4768805" y="848811"/>
                  </a:cubicBezTo>
                  <a:lnTo>
                    <a:pt x="4768805" y="1523319"/>
                  </a:lnTo>
                  <a:cubicBezTo>
                    <a:pt x="4768805" y="1551748"/>
                    <a:pt x="4745758" y="1574795"/>
                    <a:pt x="4717329" y="1574795"/>
                  </a:cubicBezTo>
                  <a:lnTo>
                    <a:pt x="4042821" y="1574795"/>
                  </a:lnTo>
                  <a:cubicBezTo>
                    <a:pt x="4014392" y="1574795"/>
                    <a:pt x="3991345" y="1551748"/>
                    <a:pt x="3991345" y="1523319"/>
                  </a:cubicBezTo>
                  <a:lnTo>
                    <a:pt x="3991345" y="848811"/>
                  </a:lnTo>
                  <a:cubicBezTo>
                    <a:pt x="3991345" y="820382"/>
                    <a:pt x="4014392" y="797335"/>
                    <a:pt x="4042821" y="797335"/>
                  </a:cubicBezTo>
                  <a:close/>
                  <a:moveTo>
                    <a:pt x="3244552" y="797335"/>
                  </a:moveTo>
                  <a:lnTo>
                    <a:pt x="3919060" y="797335"/>
                  </a:lnTo>
                  <a:cubicBezTo>
                    <a:pt x="3947489" y="797335"/>
                    <a:pt x="3970536" y="820382"/>
                    <a:pt x="3970536" y="848811"/>
                  </a:cubicBezTo>
                  <a:lnTo>
                    <a:pt x="3970536" y="1523319"/>
                  </a:lnTo>
                  <a:cubicBezTo>
                    <a:pt x="3970536" y="1551748"/>
                    <a:pt x="3947489" y="1574795"/>
                    <a:pt x="3919060" y="1574795"/>
                  </a:cubicBezTo>
                  <a:lnTo>
                    <a:pt x="3244552" y="1574795"/>
                  </a:lnTo>
                  <a:cubicBezTo>
                    <a:pt x="3216123" y="1574795"/>
                    <a:pt x="3193076" y="1551748"/>
                    <a:pt x="3193076" y="1523319"/>
                  </a:cubicBezTo>
                  <a:lnTo>
                    <a:pt x="3193076" y="848811"/>
                  </a:lnTo>
                  <a:cubicBezTo>
                    <a:pt x="3193076" y="820382"/>
                    <a:pt x="3216123" y="797335"/>
                    <a:pt x="3244552" y="797335"/>
                  </a:cubicBezTo>
                  <a:close/>
                  <a:moveTo>
                    <a:pt x="2446283" y="797335"/>
                  </a:moveTo>
                  <a:lnTo>
                    <a:pt x="3120791" y="797335"/>
                  </a:lnTo>
                  <a:cubicBezTo>
                    <a:pt x="3149220" y="797335"/>
                    <a:pt x="3172267" y="820382"/>
                    <a:pt x="3172267" y="848811"/>
                  </a:cubicBezTo>
                  <a:lnTo>
                    <a:pt x="3172267" y="1523319"/>
                  </a:lnTo>
                  <a:cubicBezTo>
                    <a:pt x="3172267" y="1551748"/>
                    <a:pt x="3149220" y="1574795"/>
                    <a:pt x="3120791" y="1574795"/>
                  </a:cubicBezTo>
                  <a:lnTo>
                    <a:pt x="2446283" y="1574795"/>
                  </a:lnTo>
                  <a:cubicBezTo>
                    <a:pt x="2417854" y="1574795"/>
                    <a:pt x="2394807" y="1551748"/>
                    <a:pt x="2394807" y="1523319"/>
                  </a:cubicBezTo>
                  <a:lnTo>
                    <a:pt x="2394807" y="848811"/>
                  </a:lnTo>
                  <a:cubicBezTo>
                    <a:pt x="2394807" y="820382"/>
                    <a:pt x="2417854" y="797335"/>
                    <a:pt x="2446283" y="797335"/>
                  </a:cubicBezTo>
                  <a:close/>
                  <a:moveTo>
                    <a:pt x="1648014" y="797335"/>
                  </a:moveTo>
                  <a:lnTo>
                    <a:pt x="2322522" y="797335"/>
                  </a:lnTo>
                  <a:cubicBezTo>
                    <a:pt x="2350951" y="797335"/>
                    <a:pt x="2373998" y="820382"/>
                    <a:pt x="2373998" y="848811"/>
                  </a:cubicBezTo>
                  <a:lnTo>
                    <a:pt x="2373998" y="1523319"/>
                  </a:lnTo>
                  <a:cubicBezTo>
                    <a:pt x="2373998" y="1551748"/>
                    <a:pt x="2350951" y="1574795"/>
                    <a:pt x="2322522" y="1574795"/>
                  </a:cubicBezTo>
                  <a:lnTo>
                    <a:pt x="1648014" y="1574795"/>
                  </a:lnTo>
                  <a:cubicBezTo>
                    <a:pt x="1619585" y="1574795"/>
                    <a:pt x="1596538" y="1551748"/>
                    <a:pt x="1596538" y="1523319"/>
                  </a:cubicBezTo>
                  <a:lnTo>
                    <a:pt x="1596538" y="848811"/>
                  </a:lnTo>
                  <a:cubicBezTo>
                    <a:pt x="1596538" y="820382"/>
                    <a:pt x="1619585" y="797335"/>
                    <a:pt x="1648014" y="797335"/>
                  </a:cubicBezTo>
                  <a:close/>
                  <a:moveTo>
                    <a:pt x="849745" y="797335"/>
                  </a:moveTo>
                  <a:lnTo>
                    <a:pt x="1524253" y="797335"/>
                  </a:lnTo>
                  <a:cubicBezTo>
                    <a:pt x="1552682" y="797335"/>
                    <a:pt x="1575729" y="820382"/>
                    <a:pt x="1575729" y="848811"/>
                  </a:cubicBezTo>
                  <a:lnTo>
                    <a:pt x="1575729" y="1523319"/>
                  </a:lnTo>
                  <a:cubicBezTo>
                    <a:pt x="1575729" y="1551748"/>
                    <a:pt x="1552682" y="1574795"/>
                    <a:pt x="1524253" y="1574795"/>
                  </a:cubicBezTo>
                  <a:lnTo>
                    <a:pt x="849745" y="1574795"/>
                  </a:lnTo>
                  <a:cubicBezTo>
                    <a:pt x="821316" y="1574795"/>
                    <a:pt x="798269" y="1551748"/>
                    <a:pt x="798269" y="1523319"/>
                  </a:cubicBezTo>
                  <a:lnTo>
                    <a:pt x="798269" y="848811"/>
                  </a:lnTo>
                  <a:cubicBezTo>
                    <a:pt x="798269" y="820382"/>
                    <a:pt x="821316" y="797335"/>
                    <a:pt x="849745" y="797335"/>
                  </a:cubicBezTo>
                  <a:close/>
                  <a:moveTo>
                    <a:pt x="51476" y="797335"/>
                  </a:moveTo>
                  <a:lnTo>
                    <a:pt x="725984" y="797335"/>
                  </a:lnTo>
                  <a:cubicBezTo>
                    <a:pt x="754413" y="797335"/>
                    <a:pt x="777460" y="820382"/>
                    <a:pt x="777460" y="848811"/>
                  </a:cubicBezTo>
                  <a:lnTo>
                    <a:pt x="777460" y="1523319"/>
                  </a:lnTo>
                  <a:cubicBezTo>
                    <a:pt x="777460" y="1551748"/>
                    <a:pt x="754413" y="1574795"/>
                    <a:pt x="725984" y="1574795"/>
                  </a:cubicBezTo>
                  <a:lnTo>
                    <a:pt x="51476" y="1574795"/>
                  </a:lnTo>
                  <a:cubicBezTo>
                    <a:pt x="23047" y="1574795"/>
                    <a:pt x="0" y="1551748"/>
                    <a:pt x="0" y="1523319"/>
                  </a:cubicBezTo>
                  <a:lnTo>
                    <a:pt x="0" y="848811"/>
                  </a:lnTo>
                  <a:cubicBezTo>
                    <a:pt x="0" y="820382"/>
                    <a:pt x="23047" y="797335"/>
                    <a:pt x="51476" y="797335"/>
                  </a:cubicBezTo>
                  <a:close/>
                  <a:moveTo>
                    <a:pt x="7235898" y="0"/>
                  </a:moveTo>
                  <a:lnTo>
                    <a:pt x="7910406" y="0"/>
                  </a:lnTo>
                  <a:cubicBezTo>
                    <a:pt x="7938835" y="0"/>
                    <a:pt x="7961882" y="23047"/>
                    <a:pt x="7961882" y="51476"/>
                  </a:cubicBezTo>
                  <a:lnTo>
                    <a:pt x="7961882" y="725984"/>
                  </a:lnTo>
                  <a:cubicBezTo>
                    <a:pt x="7961882" y="754413"/>
                    <a:pt x="7938835" y="777460"/>
                    <a:pt x="7910406" y="777460"/>
                  </a:cubicBezTo>
                  <a:lnTo>
                    <a:pt x="7235898" y="777460"/>
                  </a:lnTo>
                  <a:cubicBezTo>
                    <a:pt x="7207469" y="777460"/>
                    <a:pt x="7184422" y="754413"/>
                    <a:pt x="7184422" y="725984"/>
                  </a:cubicBezTo>
                  <a:lnTo>
                    <a:pt x="7184422" y="51476"/>
                  </a:lnTo>
                  <a:cubicBezTo>
                    <a:pt x="7184422" y="23047"/>
                    <a:pt x="7207469" y="0"/>
                    <a:pt x="7235898" y="0"/>
                  </a:cubicBezTo>
                  <a:close/>
                  <a:moveTo>
                    <a:pt x="6437628" y="0"/>
                  </a:moveTo>
                  <a:lnTo>
                    <a:pt x="7112136" y="0"/>
                  </a:lnTo>
                  <a:cubicBezTo>
                    <a:pt x="7140565" y="0"/>
                    <a:pt x="7163612" y="23047"/>
                    <a:pt x="7163612" y="51476"/>
                  </a:cubicBezTo>
                  <a:lnTo>
                    <a:pt x="7163612" y="725984"/>
                  </a:lnTo>
                  <a:cubicBezTo>
                    <a:pt x="7163612" y="754413"/>
                    <a:pt x="7140565" y="777460"/>
                    <a:pt x="7112136" y="777460"/>
                  </a:cubicBezTo>
                  <a:lnTo>
                    <a:pt x="6437628" y="777460"/>
                  </a:lnTo>
                  <a:cubicBezTo>
                    <a:pt x="6409199" y="777460"/>
                    <a:pt x="6386152" y="754413"/>
                    <a:pt x="6386152" y="725984"/>
                  </a:cubicBezTo>
                  <a:lnTo>
                    <a:pt x="6386152" y="51476"/>
                  </a:lnTo>
                  <a:cubicBezTo>
                    <a:pt x="6386152" y="23047"/>
                    <a:pt x="6409199" y="0"/>
                    <a:pt x="6437628" y="0"/>
                  </a:cubicBezTo>
                  <a:close/>
                  <a:moveTo>
                    <a:pt x="5639359" y="0"/>
                  </a:moveTo>
                  <a:lnTo>
                    <a:pt x="6313867" y="0"/>
                  </a:lnTo>
                  <a:cubicBezTo>
                    <a:pt x="6342296" y="0"/>
                    <a:pt x="6365343" y="23047"/>
                    <a:pt x="6365343" y="51476"/>
                  </a:cubicBezTo>
                  <a:lnTo>
                    <a:pt x="6365343" y="725984"/>
                  </a:lnTo>
                  <a:cubicBezTo>
                    <a:pt x="6365343" y="754413"/>
                    <a:pt x="6342296" y="777460"/>
                    <a:pt x="6313867" y="777460"/>
                  </a:cubicBezTo>
                  <a:lnTo>
                    <a:pt x="5639359" y="777460"/>
                  </a:lnTo>
                  <a:cubicBezTo>
                    <a:pt x="5610930" y="777460"/>
                    <a:pt x="5587883" y="754413"/>
                    <a:pt x="5587883" y="725984"/>
                  </a:cubicBezTo>
                  <a:lnTo>
                    <a:pt x="5587883" y="51476"/>
                  </a:lnTo>
                  <a:cubicBezTo>
                    <a:pt x="5587883" y="23047"/>
                    <a:pt x="5610930" y="0"/>
                    <a:pt x="5639359" y="0"/>
                  </a:cubicBezTo>
                  <a:close/>
                  <a:moveTo>
                    <a:pt x="4841090" y="0"/>
                  </a:moveTo>
                  <a:lnTo>
                    <a:pt x="5515598" y="0"/>
                  </a:lnTo>
                  <a:cubicBezTo>
                    <a:pt x="5544027" y="0"/>
                    <a:pt x="5567074" y="23047"/>
                    <a:pt x="5567074" y="51476"/>
                  </a:cubicBezTo>
                  <a:lnTo>
                    <a:pt x="5567074" y="725984"/>
                  </a:lnTo>
                  <a:cubicBezTo>
                    <a:pt x="5567074" y="754413"/>
                    <a:pt x="5544027" y="777460"/>
                    <a:pt x="5515598" y="777460"/>
                  </a:cubicBezTo>
                  <a:lnTo>
                    <a:pt x="4841090" y="777460"/>
                  </a:lnTo>
                  <a:cubicBezTo>
                    <a:pt x="4812661" y="777460"/>
                    <a:pt x="4789614" y="754413"/>
                    <a:pt x="4789614" y="725984"/>
                  </a:cubicBezTo>
                  <a:lnTo>
                    <a:pt x="4789614" y="51476"/>
                  </a:lnTo>
                  <a:cubicBezTo>
                    <a:pt x="4789614" y="23047"/>
                    <a:pt x="4812661" y="0"/>
                    <a:pt x="4841090" y="0"/>
                  </a:cubicBezTo>
                  <a:close/>
                  <a:moveTo>
                    <a:pt x="4042821" y="0"/>
                  </a:moveTo>
                  <a:lnTo>
                    <a:pt x="4717329" y="0"/>
                  </a:lnTo>
                  <a:cubicBezTo>
                    <a:pt x="4745758" y="0"/>
                    <a:pt x="4768805" y="23047"/>
                    <a:pt x="4768805" y="51476"/>
                  </a:cubicBezTo>
                  <a:lnTo>
                    <a:pt x="4768805" y="725984"/>
                  </a:lnTo>
                  <a:cubicBezTo>
                    <a:pt x="4768805" y="754413"/>
                    <a:pt x="4745758" y="777460"/>
                    <a:pt x="4717329" y="777460"/>
                  </a:cubicBezTo>
                  <a:lnTo>
                    <a:pt x="4042821" y="777460"/>
                  </a:lnTo>
                  <a:cubicBezTo>
                    <a:pt x="4014392" y="777460"/>
                    <a:pt x="3991345" y="754413"/>
                    <a:pt x="3991345" y="725984"/>
                  </a:cubicBezTo>
                  <a:lnTo>
                    <a:pt x="3991345" y="51476"/>
                  </a:lnTo>
                  <a:cubicBezTo>
                    <a:pt x="3991345" y="23047"/>
                    <a:pt x="4014392" y="0"/>
                    <a:pt x="4042821" y="0"/>
                  </a:cubicBezTo>
                  <a:close/>
                  <a:moveTo>
                    <a:pt x="3244552" y="0"/>
                  </a:moveTo>
                  <a:lnTo>
                    <a:pt x="3919060" y="0"/>
                  </a:lnTo>
                  <a:cubicBezTo>
                    <a:pt x="3947489" y="0"/>
                    <a:pt x="3970536" y="23047"/>
                    <a:pt x="3970536" y="51476"/>
                  </a:cubicBezTo>
                  <a:lnTo>
                    <a:pt x="3970536" y="725984"/>
                  </a:lnTo>
                  <a:cubicBezTo>
                    <a:pt x="3970536" y="754413"/>
                    <a:pt x="3947489" y="777460"/>
                    <a:pt x="3919060" y="777460"/>
                  </a:cubicBezTo>
                  <a:lnTo>
                    <a:pt x="3244552" y="777460"/>
                  </a:lnTo>
                  <a:cubicBezTo>
                    <a:pt x="3216123" y="777460"/>
                    <a:pt x="3193076" y="754413"/>
                    <a:pt x="3193076" y="725984"/>
                  </a:cubicBezTo>
                  <a:lnTo>
                    <a:pt x="3193076" y="51476"/>
                  </a:lnTo>
                  <a:cubicBezTo>
                    <a:pt x="3193076" y="23047"/>
                    <a:pt x="3216123" y="0"/>
                    <a:pt x="3244552" y="0"/>
                  </a:cubicBezTo>
                  <a:close/>
                  <a:moveTo>
                    <a:pt x="2446283" y="0"/>
                  </a:moveTo>
                  <a:lnTo>
                    <a:pt x="3120791" y="0"/>
                  </a:lnTo>
                  <a:cubicBezTo>
                    <a:pt x="3149220" y="0"/>
                    <a:pt x="3172267" y="23047"/>
                    <a:pt x="3172267" y="51476"/>
                  </a:cubicBezTo>
                  <a:lnTo>
                    <a:pt x="3172267" y="725984"/>
                  </a:lnTo>
                  <a:cubicBezTo>
                    <a:pt x="3172267" y="754413"/>
                    <a:pt x="3149220" y="777460"/>
                    <a:pt x="3120791" y="777460"/>
                  </a:cubicBezTo>
                  <a:lnTo>
                    <a:pt x="2446283" y="777460"/>
                  </a:lnTo>
                  <a:cubicBezTo>
                    <a:pt x="2417854" y="777460"/>
                    <a:pt x="2394807" y="754413"/>
                    <a:pt x="2394807" y="725984"/>
                  </a:cubicBezTo>
                  <a:lnTo>
                    <a:pt x="2394807" y="51476"/>
                  </a:lnTo>
                  <a:cubicBezTo>
                    <a:pt x="2394807" y="23047"/>
                    <a:pt x="2417854" y="0"/>
                    <a:pt x="2446283" y="0"/>
                  </a:cubicBezTo>
                  <a:close/>
                  <a:moveTo>
                    <a:pt x="1648014" y="0"/>
                  </a:moveTo>
                  <a:lnTo>
                    <a:pt x="2322522" y="0"/>
                  </a:lnTo>
                  <a:cubicBezTo>
                    <a:pt x="2350951" y="0"/>
                    <a:pt x="2373998" y="23047"/>
                    <a:pt x="2373998" y="51476"/>
                  </a:cubicBezTo>
                  <a:lnTo>
                    <a:pt x="2373998" y="725984"/>
                  </a:lnTo>
                  <a:cubicBezTo>
                    <a:pt x="2373998" y="754413"/>
                    <a:pt x="2350951" y="777460"/>
                    <a:pt x="2322522" y="777460"/>
                  </a:cubicBezTo>
                  <a:lnTo>
                    <a:pt x="1648014" y="777460"/>
                  </a:lnTo>
                  <a:cubicBezTo>
                    <a:pt x="1619585" y="777460"/>
                    <a:pt x="1596538" y="754413"/>
                    <a:pt x="1596538" y="725984"/>
                  </a:cubicBezTo>
                  <a:lnTo>
                    <a:pt x="1596538" y="51476"/>
                  </a:lnTo>
                  <a:cubicBezTo>
                    <a:pt x="1596538" y="23047"/>
                    <a:pt x="1619585" y="0"/>
                    <a:pt x="1648014" y="0"/>
                  </a:cubicBezTo>
                  <a:close/>
                  <a:moveTo>
                    <a:pt x="849745" y="0"/>
                  </a:moveTo>
                  <a:lnTo>
                    <a:pt x="1524253" y="0"/>
                  </a:lnTo>
                  <a:cubicBezTo>
                    <a:pt x="1552682" y="0"/>
                    <a:pt x="1575729" y="23047"/>
                    <a:pt x="1575729" y="51476"/>
                  </a:cubicBezTo>
                  <a:lnTo>
                    <a:pt x="1575729" y="725984"/>
                  </a:lnTo>
                  <a:cubicBezTo>
                    <a:pt x="1575729" y="754413"/>
                    <a:pt x="1552682" y="777460"/>
                    <a:pt x="1524253" y="777460"/>
                  </a:cubicBezTo>
                  <a:lnTo>
                    <a:pt x="849745" y="777460"/>
                  </a:lnTo>
                  <a:cubicBezTo>
                    <a:pt x="821316" y="777460"/>
                    <a:pt x="798269" y="754413"/>
                    <a:pt x="798269" y="725984"/>
                  </a:cubicBezTo>
                  <a:lnTo>
                    <a:pt x="798269" y="51476"/>
                  </a:lnTo>
                  <a:cubicBezTo>
                    <a:pt x="798269" y="23047"/>
                    <a:pt x="821316" y="0"/>
                    <a:pt x="849745" y="0"/>
                  </a:cubicBezTo>
                  <a:close/>
                  <a:moveTo>
                    <a:pt x="51476" y="0"/>
                  </a:moveTo>
                  <a:lnTo>
                    <a:pt x="725984" y="0"/>
                  </a:lnTo>
                  <a:cubicBezTo>
                    <a:pt x="754413" y="0"/>
                    <a:pt x="777460" y="23047"/>
                    <a:pt x="777460" y="51476"/>
                  </a:cubicBezTo>
                  <a:lnTo>
                    <a:pt x="777460" y="725984"/>
                  </a:lnTo>
                  <a:cubicBezTo>
                    <a:pt x="777460" y="754413"/>
                    <a:pt x="754413" y="777460"/>
                    <a:pt x="725984" y="777460"/>
                  </a:cubicBezTo>
                  <a:lnTo>
                    <a:pt x="51476" y="777460"/>
                  </a:lnTo>
                  <a:cubicBezTo>
                    <a:pt x="23047" y="777460"/>
                    <a:pt x="0" y="754413"/>
                    <a:pt x="0" y="725984"/>
                  </a:cubicBezTo>
                  <a:lnTo>
                    <a:pt x="0" y="51476"/>
                  </a:lnTo>
                  <a:cubicBezTo>
                    <a:pt x="0" y="23047"/>
                    <a:pt x="23047" y="0"/>
                    <a:pt x="51476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ct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9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662312" cy="1036320"/>
            <a:chOff x="504808" y="294202"/>
            <a:chExt cx="56623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02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4312104" cy="727449"/>
              <a:chOff x="7686856" y="772350"/>
              <a:chExt cx="43121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4312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 Secretary for Public Affairs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693787fb-04b1-47ac-9471-a32bc31a202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3502" y="1134000"/>
            <a:ext cx="11229488" cy="5003028"/>
            <a:chOff x="291000" y="1134000"/>
            <a:chExt cx="11229488" cy="5003028"/>
          </a:xfrm>
        </p:grpSpPr>
        <p:grpSp>
          <p:nvGrpSpPr>
            <p:cNvPr id="11" name="ïśļíḑ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62DB850C-1E6F-4009-8DD0-D204FAABEE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000" y="1927225"/>
              <a:ext cx="4061163" cy="3337626"/>
              <a:chOff x="3204838" y="1381539"/>
              <a:chExt cx="5782325" cy="4752147"/>
            </a:xfrm>
          </p:grpSpPr>
          <p:sp>
            <p:nvSpPr>
              <p:cNvPr id="34" name="îṥľîďé">
                <a:extLst>
                  <a:ext uri="{FF2B5EF4-FFF2-40B4-BE49-F238E27FC236}">
                    <a16:creationId xmlns:a16="http://schemas.microsoft.com/office/drawing/2014/main" id="{DD3BC2FE-E97A-4054-9052-B70498AFB511}"/>
                  </a:ext>
                </a:extLst>
              </p:cNvPr>
              <p:cNvSpPr/>
              <p:nvPr/>
            </p:nvSpPr>
            <p:spPr bwMode="auto">
              <a:xfrm>
                <a:off x="3459752" y="1498472"/>
                <a:ext cx="5527411" cy="4631706"/>
              </a:xfrm>
              <a:custGeom>
                <a:avLst/>
                <a:gdLst>
                  <a:gd name="T0" fmla="*/ 1997 w 1998"/>
                  <a:gd name="T1" fmla="*/ 792 h 1674"/>
                  <a:gd name="T2" fmla="*/ 1997 w 1998"/>
                  <a:gd name="T3" fmla="*/ 791 h 1674"/>
                  <a:gd name="T4" fmla="*/ 1997 w 1998"/>
                  <a:gd name="T5" fmla="*/ 789 h 1674"/>
                  <a:gd name="T6" fmla="*/ 1996 w 1998"/>
                  <a:gd name="T7" fmla="*/ 789 h 1674"/>
                  <a:gd name="T8" fmla="*/ 1995 w 1998"/>
                  <a:gd name="T9" fmla="*/ 787 h 1674"/>
                  <a:gd name="T10" fmla="*/ 1794 w 1998"/>
                  <a:gd name="T11" fmla="*/ 596 h 1674"/>
                  <a:gd name="T12" fmla="*/ 1792 w 1998"/>
                  <a:gd name="T13" fmla="*/ 594 h 1674"/>
                  <a:gd name="T14" fmla="*/ 1791 w 1998"/>
                  <a:gd name="T15" fmla="*/ 594 h 1674"/>
                  <a:gd name="T16" fmla="*/ 1789 w 1998"/>
                  <a:gd name="T17" fmla="*/ 594 h 1674"/>
                  <a:gd name="T18" fmla="*/ 1788 w 1998"/>
                  <a:gd name="T19" fmla="*/ 593 h 1674"/>
                  <a:gd name="T20" fmla="*/ 1327 w 1998"/>
                  <a:gd name="T21" fmla="*/ 593 h 1674"/>
                  <a:gd name="T22" fmla="*/ 1318 w 1998"/>
                  <a:gd name="T23" fmla="*/ 602 h 1674"/>
                  <a:gd name="T24" fmla="*/ 1318 w 1998"/>
                  <a:gd name="T25" fmla="*/ 655 h 1674"/>
                  <a:gd name="T26" fmla="*/ 1242 w 1998"/>
                  <a:gd name="T27" fmla="*/ 655 h 1674"/>
                  <a:gd name="T28" fmla="*/ 1335 w 1998"/>
                  <a:gd name="T29" fmla="*/ 420 h 1674"/>
                  <a:gd name="T30" fmla="*/ 1099 w 1998"/>
                  <a:gd name="T31" fmla="*/ 93 h 1674"/>
                  <a:gd name="T32" fmla="*/ 1099 w 1998"/>
                  <a:gd name="T33" fmla="*/ 84 h 1674"/>
                  <a:gd name="T34" fmla="*/ 1015 w 1998"/>
                  <a:gd name="T35" fmla="*/ 0 h 1674"/>
                  <a:gd name="T36" fmla="*/ 968 w 1998"/>
                  <a:gd name="T37" fmla="*/ 0 h 1674"/>
                  <a:gd name="T38" fmla="*/ 884 w 1998"/>
                  <a:gd name="T39" fmla="*/ 84 h 1674"/>
                  <a:gd name="T40" fmla="*/ 885 w 1998"/>
                  <a:gd name="T41" fmla="*/ 93 h 1674"/>
                  <a:gd name="T42" fmla="*/ 648 w 1998"/>
                  <a:gd name="T43" fmla="*/ 420 h 1674"/>
                  <a:gd name="T44" fmla="*/ 674 w 1998"/>
                  <a:gd name="T45" fmla="*/ 550 h 1674"/>
                  <a:gd name="T46" fmla="*/ 671 w 1998"/>
                  <a:gd name="T47" fmla="*/ 550 h 1674"/>
                  <a:gd name="T48" fmla="*/ 209 w 1998"/>
                  <a:gd name="T49" fmla="*/ 550 h 1674"/>
                  <a:gd name="T50" fmla="*/ 209 w 1998"/>
                  <a:gd name="T51" fmla="*/ 550 h 1674"/>
                  <a:gd name="T52" fmla="*/ 207 w 1998"/>
                  <a:gd name="T53" fmla="*/ 550 h 1674"/>
                  <a:gd name="T54" fmla="*/ 206 w 1998"/>
                  <a:gd name="T55" fmla="*/ 550 h 1674"/>
                  <a:gd name="T56" fmla="*/ 203 w 1998"/>
                  <a:gd name="T57" fmla="*/ 552 h 1674"/>
                  <a:gd name="T58" fmla="*/ 3 w 1998"/>
                  <a:gd name="T59" fmla="*/ 743 h 1674"/>
                  <a:gd name="T60" fmla="*/ 2 w 1998"/>
                  <a:gd name="T61" fmla="*/ 745 h 1674"/>
                  <a:gd name="T62" fmla="*/ 1 w 1998"/>
                  <a:gd name="T63" fmla="*/ 746 h 1674"/>
                  <a:gd name="T64" fmla="*/ 1 w 1998"/>
                  <a:gd name="T65" fmla="*/ 748 h 1674"/>
                  <a:gd name="T66" fmla="*/ 0 w 1998"/>
                  <a:gd name="T67" fmla="*/ 748 h 1674"/>
                  <a:gd name="T68" fmla="*/ 0 w 1998"/>
                  <a:gd name="T69" fmla="*/ 750 h 1674"/>
                  <a:gd name="T70" fmla="*/ 0 w 1998"/>
                  <a:gd name="T71" fmla="*/ 1415 h 1674"/>
                  <a:gd name="T72" fmla="*/ 9 w 1998"/>
                  <a:gd name="T73" fmla="*/ 1424 h 1674"/>
                  <a:gd name="T74" fmla="*/ 570 w 1998"/>
                  <a:gd name="T75" fmla="*/ 1424 h 1674"/>
                  <a:gd name="T76" fmla="*/ 570 w 1998"/>
                  <a:gd name="T77" fmla="*/ 1666 h 1674"/>
                  <a:gd name="T78" fmla="*/ 579 w 1998"/>
                  <a:gd name="T79" fmla="*/ 1674 h 1674"/>
                  <a:gd name="T80" fmla="*/ 1584 w 1998"/>
                  <a:gd name="T81" fmla="*/ 1674 h 1674"/>
                  <a:gd name="T82" fmla="*/ 1593 w 1998"/>
                  <a:gd name="T83" fmla="*/ 1666 h 1674"/>
                  <a:gd name="T84" fmla="*/ 1593 w 1998"/>
                  <a:gd name="T85" fmla="*/ 1468 h 1674"/>
                  <a:gd name="T86" fmla="*/ 1989 w 1998"/>
                  <a:gd name="T87" fmla="*/ 1468 h 1674"/>
                  <a:gd name="T88" fmla="*/ 1998 w 1998"/>
                  <a:gd name="T89" fmla="*/ 1459 h 1674"/>
                  <a:gd name="T90" fmla="*/ 1998 w 1998"/>
                  <a:gd name="T91" fmla="*/ 794 h 1674"/>
                  <a:gd name="T92" fmla="*/ 1997 w 1998"/>
                  <a:gd name="T93" fmla="*/ 792 h 1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98" h="1674">
                    <a:moveTo>
                      <a:pt x="1997" y="792"/>
                    </a:moveTo>
                    <a:cubicBezTo>
                      <a:pt x="1997" y="791"/>
                      <a:pt x="1997" y="791"/>
                      <a:pt x="1997" y="791"/>
                    </a:cubicBezTo>
                    <a:cubicBezTo>
                      <a:pt x="1997" y="791"/>
                      <a:pt x="1997" y="790"/>
                      <a:pt x="1997" y="789"/>
                    </a:cubicBezTo>
                    <a:cubicBezTo>
                      <a:pt x="1996" y="789"/>
                      <a:pt x="1996" y="789"/>
                      <a:pt x="1996" y="789"/>
                    </a:cubicBezTo>
                    <a:cubicBezTo>
                      <a:pt x="1996" y="788"/>
                      <a:pt x="1995" y="788"/>
                      <a:pt x="1995" y="787"/>
                    </a:cubicBezTo>
                    <a:cubicBezTo>
                      <a:pt x="1794" y="596"/>
                      <a:pt x="1794" y="596"/>
                      <a:pt x="1794" y="596"/>
                    </a:cubicBezTo>
                    <a:cubicBezTo>
                      <a:pt x="1794" y="595"/>
                      <a:pt x="1793" y="595"/>
                      <a:pt x="1792" y="594"/>
                    </a:cubicBezTo>
                    <a:cubicBezTo>
                      <a:pt x="1791" y="594"/>
                      <a:pt x="1791" y="594"/>
                      <a:pt x="1791" y="594"/>
                    </a:cubicBezTo>
                    <a:cubicBezTo>
                      <a:pt x="1790" y="594"/>
                      <a:pt x="1790" y="594"/>
                      <a:pt x="1789" y="594"/>
                    </a:cubicBezTo>
                    <a:cubicBezTo>
                      <a:pt x="1788" y="593"/>
                      <a:pt x="1788" y="593"/>
                      <a:pt x="1788" y="593"/>
                    </a:cubicBezTo>
                    <a:cubicBezTo>
                      <a:pt x="1327" y="593"/>
                      <a:pt x="1327" y="593"/>
                      <a:pt x="1327" y="593"/>
                    </a:cubicBezTo>
                    <a:cubicBezTo>
                      <a:pt x="1322" y="593"/>
                      <a:pt x="1318" y="597"/>
                      <a:pt x="1318" y="602"/>
                    </a:cubicBezTo>
                    <a:cubicBezTo>
                      <a:pt x="1318" y="655"/>
                      <a:pt x="1318" y="655"/>
                      <a:pt x="1318" y="655"/>
                    </a:cubicBezTo>
                    <a:cubicBezTo>
                      <a:pt x="1242" y="655"/>
                      <a:pt x="1242" y="655"/>
                      <a:pt x="1242" y="655"/>
                    </a:cubicBezTo>
                    <a:cubicBezTo>
                      <a:pt x="1300" y="593"/>
                      <a:pt x="1335" y="510"/>
                      <a:pt x="1335" y="420"/>
                    </a:cubicBezTo>
                    <a:cubicBezTo>
                      <a:pt x="1335" y="270"/>
                      <a:pt x="1241" y="139"/>
                      <a:pt x="1099" y="93"/>
                    </a:cubicBezTo>
                    <a:cubicBezTo>
                      <a:pt x="1099" y="90"/>
                      <a:pt x="1099" y="87"/>
                      <a:pt x="1099" y="84"/>
                    </a:cubicBezTo>
                    <a:cubicBezTo>
                      <a:pt x="1099" y="38"/>
                      <a:pt x="1061" y="0"/>
                      <a:pt x="1015" y="0"/>
                    </a:cubicBezTo>
                    <a:cubicBezTo>
                      <a:pt x="968" y="0"/>
                      <a:pt x="968" y="0"/>
                      <a:pt x="968" y="0"/>
                    </a:cubicBezTo>
                    <a:cubicBezTo>
                      <a:pt x="922" y="0"/>
                      <a:pt x="884" y="38"/>
                      <a:pt x="884" y="84"/>
                    </a:cubicBezTo>
                    <a:cubicBezTo>
                      <a:pt x="884" y="87"/>
                      <a:pt x="884" y="90"/>
                      <a:pt x="885" y="93"/>
                    </a:cubicBezTo>
                    <a:cubicBezTo>
                      <a:pt x="743" y="139"/>
                      <a:pt x="648" y="270"/>
                      <a:pt x="648" y="420"/>
                    </a:cubicBezTo>
                    <a:cubicBezTo>
                      <a:pt x="648" y="465"/>
                      <a:pt x="657" y="510"/>
                      <a:pt x="674" y="550"/>
                    </a:cubicBezTo>
                    <a:cubicBezTo>
                      <a:pt x="673" y="550"/>
                      <a:pt x="672" y="550"/>
                      <a:pt x="671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8" y="550"/>
                      <a:pt x="207" y="550"/>
                      <a:pt x="207" y="550"/>
                    </a:cubicBezTo>
                    <a:cubicBezTo>
                      <a:pt x="206" y="550"/>
                      <a:pt x="206" y="550"/>
                      <a:pt x="206" y="550"/>
                    </a:cubicBezTo>
                    <a:cubicBezTo>
                      <a:pt x="205" y="551"/>
                      <a:pt x="204" y="551"/>
                      <a:pt x="203" y="552"/>
                    </a:cubicBezTo>
                    <a:cubicBezTo>
                      <a:pt x="3" y="743"/>
                      <a:pt x="3" y="743"/>
                      <a:pt x="3" y="743"/>
                    </a:cubicBezTo>
                    <a:cubicBezTo>
                      <a:pt x="2" y="744"/>
                      <a:pt x="2" y="744"/>
                      <a:pt x="2" y="745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46"/>
                      <a:pt x="1" y="747"/>
                      <a:pt x="1" y="748"/>
                    </a:cubicBezTo>
                    <a:cubicBezTo>
                      <a:pt x="0" y="748"/>
                      <a:pt x="0" y="748"/>
                      <a:pt x="0" y="748"/>
                    </a:cubicBezTo>
                    <a:cubicBezTo>
                      <a:pt x="0" y="748"/>
                      <a:pt x="0" y="749"/>
                      <a:pt x="0" y="750"/>
                    </a:cubicBezTo>
                    <a:cubicBezTo>
                      <a:pt x="0" y="1415"/>
                      <a:pt x="0" y="1415"/>
                      <a:pt x="0" y="1415"/>
                    </a:cubicBezTo>
                    <a:cubicBezTo>
                      <a:pt x="0" y="1420"/>
                      <a:pt x="4" y="1424"/>
                      <a:pt x="9" y="1424"/>
                    </a:cubicBezTo>
                    <a:cubicBezTo>
                      <a:pt x="570" y="1424"/>
                      <a:pt x="570" y="1424"/>
                      <a:pt x="570" y="1424"/>
                    </a:cubicBezTo>
                    <a:cubicBezTo>
                      <a:pt x="570" y="1666"/>
                      <a:pt x="570" y="1666"/>
                      <a:pt x="570" y="1666"/>
                    </a:cubicBezTo>
                    <a:cubicBezTo>
                      <a:pt x="570" y="1670"/>
                      <a:pt x="574" y="1674"/>
                      <a:pt x="579" y="1674"/>
                    </a:cubicBezTo>
                    <a:cubicBezTo>
                      <a:pt x="1584" y="1674"/>
                      <a:pt x="1584" y="1674"/>
                      <a:pt x="1584" y="1674"/>
                    </a:cubicBezTo>
                    <a:cubicBezTo>
                      <a:pt x="1589" y="1674"/>
                      <a:pt x="1593" y="1670"/>
                      <a:pt x="1593" y="1666"/>
                    </a:cubicBezTo>
                    <a:cubicBezTo>
                      <a:pt x="1593" y="1468"/>
                      <a:pt x="1593" y="1468"/>
                      <a:pt x="1593" y="1468"/>
                    </a:cubicBezTo>
                    <a:cubicBezTo>
                      <a:pt x="1989" y="1468"/>
                      <a:pt x="1989" y="1468"/>
                      <a:pt x="1989" y="1468"/>
                    </a:cubicBezTo>
                    <a:cubicBezTo>
                      <a:pt x="1994" y="1468"/>
                      <a:pt x="1998" y="1464"/>
                      <a:pt x="1998" y="1459"/>
                    </a:cubicBezTo>
                    <a:cubicBezTo>
                      <a:pt x="1998" y="794"/>
                      <a:pt x="1998" y="794"/>
                      <a:pt x="1998" y="794"/>
                    </a:cubicBezTo>
                    <a:cubicBezTo>
                      <a:pt x="1998" y="793"/>
                      <a:pt x="1997" y="792"/>
                      <a:pt x="1997" y="792"/>
                    </a:cubicBezTo>
                  </a:path>
                </a:pathLst>
              </a:custGeom>
              <a:solidFill>
                <a:srgbClr val="494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ísḷîḍê">
                <a:extLst>
                  <a:ext uri="{FF2B5EF4-FFF2-40B4-BE49-F238E27FC236}">
                    <a16:creationId xmlns:a16="http://schemas.microsoft.com/office/drawing/2014/main" id="{79BD47AD-F6A9-4FCA-A6F3-3428D8D10101}"/>
                  </a:ext>
                </a:extLst>
              </p:cNvPr>
              <p:cNvSpPr/>
              <p:nvPr/>
            </p:nvSpPr>
            <p:spPr bwMode="auto">
              <a:xfrm>
                <a:off x="7028539" y="1595526"/>
                <a:ext cx="774095" cy="38588"/>
              </a:xfrm>
              <a:custGeom>
                <a:avLst/>
                <a:gdLst>
                  <a:gd name="T0" fmla="*/ 273 w 280"/>
                  <a:gd name="T1" fmla="*/ 0 h 14"/>
                  <a:gd name="T2" fmla="*/ 7 w 280"/>
                  <a:gd name="T3" fmla="*/ 0 h 14"/>
                  <a:gd name="T4" fmla="*/ 0 w 280"/>
                  <a:gd name="T5" fmla="*/ 7 h 14"/>
                  <a:gd name="T6" fmla="*/ 7 w 280"/>
                  <a:gd name="T7" fmla="*/ 14 h 14"/>
                  <a:gd name="T8" fmla="*/ 273 w 280"/>
                  <a:gd name="T9" fmla="*/ 14 h 14"/>
                  <a:gd name="T10" fmla="*/ 280 w 280"/>
                  <a:gd name="T11" fmla="*/ 7 h 14"/>
                  <a:gd name="T12" fmla="*/ 273 w 2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">
                    <a:moveTo>
                      <a:pt x="2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7" y="14"/>
                      <a:pt x="280" y="11"/>
                      <a:pt x="280" y="7"/>
                    </a:cubicBezTo>
                    <a:cubicBezTo>
                      <a:pt x="280" y="3"/>
                      <a:pt x="277" y="0"/>
                      <a:pt x="2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î$1îďè">
                <a:extLst>
                  <a:ext uri="{FF2B5EF4-FFF2-40B4-BE49-F238E27FC236}">
                    <a16:creationId xmlns:a16="http://schemas.microsoft.com/office/drawing/2014/main" id="{9FE6FCAF-F7A3-4BFF-8F72-06FED0D0FAC3}"/>
                  </a:ext>
                </a:extLst>
              </p:cNvPr>
              <p:cNvSpPr/>
              <p:nvPr/>
            </p:nvSpPr>
            <p:spPr bwMode="auto">
              <a:xfrm>
                <a:off x="7445989" y="1869148"/>
                <a:ext cx="356645" cy="38588"/>
              </a:xfrm>
              <a:custGeom>
                <a:avLst/>
                <a:gdLst>
                  <a:gd name="T0" fmla="*/ 122 w 129"/>
                  <a:gd name="T1" fmla="*/ 0 h 14"/>
                  <a:gd name="T2" fmla="*/ 7 w 129"/>
                  <a:gd name="T3" fmla="*/ 0 h 14"/>
                  <a:gd name="T4" fmla="*/ 0 w 129"/>
                  <a:gd name="T5" fmla="*/ 7 h 14"/>
                  <a:gd name="T6" fmla="*/ 7 w 129"/>
                  <a:gd name="T7" fmla="*/ 14 h 14"/>
                  <a:gd name="T8" fmla="*/ 122 w 129"/>
                  <a:gd name="T9" fmla="*/ 14 h 14"/>
                  <a:gd name="T10" fmla="*/ 129 w 129"/>
                  <a:gd name="T11" fmla="*/ 7 h 14"/>
                  <a:gd name="T12" fmla="*/ 122 w 12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4">
                    <a:moveTo>
                      <a:pt x="1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22" y="14"/>
                      <a:pt x="122" y="14"/>
                      <a:pt x="122" y="14"/>
                    </a:cubicBezTo>
                    <a:cubicBezTo>
                      <a:pt x="126" y="14"/>
                      <a:pt x="129" y="11"/>
                      <a:pt x="129" y="7"/>
                    </a:cubicBezTo>
                    <a:cubicBezTo>
                      <a:pt x="129" y="3"/>
                      <a:pt x="126" y="0"/>
                      <a:pt x="1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ïṣḻîḓè">
                <a:extLst>
                  <a:ext uri="{FF2B5EF4-FFF2-40B4-BE49-F238E27FC236}">
                    <a16:creationId xmlns:a16="http://schemas.microsoft.com/office/drawing/2014/main" id="{EC77C731-B152-47C3-9312-8A2EB0093CD5}"/>
                  </a:ext>
                </a:extLst>
              </p:cNvPr>
              <p:cNvSpPr/>
              <p:nvPr/>
            </p:nvSpPr>
            <p:spPr bwMode="auto">
              <a:xfrm>
                <a:off x="7122085" y="1869148"/>
                <a:ext cx="222172" cy="38588"/>
              </a:xfrm>
              <a:custGeom>
                <a:avLst/>
                <a:gdLst>
                  <a:gd name="T0" fmla="*/ 72 w 80"/>
                  <a:gd name="T1" fmla="*/ 0 h 14"/>
                  <a:gd name="T2" fmla="*/ 8 w 80"/>
                  <a:gd name="T3" fmla="*/ 0 h 14"/>
                  <a:gd name="T4" fmla="*/ 0 w 80"/>
                  <a:gd name="T5" fmla="*/ 7 h 14"/>
                  <a:gd name="T6" fmla="*/ 8 w 80"/>
                  <a:gd name="T7" fmla="*/ 14 h 14"/>
                  <a:gd name="T8" fmla="*/ 72 w 80"/>
                  <a:gd name="T9" fmla="*/ 14 h 14"/>
                  <a:gd name="T10" fmla="*/ 80 w 80"/>
                  <a:gd name="T11" fmla="*/ 7 h 14"/>
                  <a:gd name="T12" fmla="*/ 72 w 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4">
                    <a:moveTo>
                      <a:pt x="7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6" y="14"/>
                      <a:pt x="80" y="11"/>
                      <a:pt x="80" y="7"/>
                    </a:cubicBezTo>
                    <a:cubicBezTo>
                      <a:pt x="80" y="3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îṣḷîḓè">
                <a:extLst>
                  <a:ext uri="{FF2B5EF4-FFF2-40B4-BE49-F238E27FC236}">
                    <a16:creationId xmlns:a16="http://schemas.microsoft.com/office/drawing/2014/main" id="{BD9A5331-226A-4304-8938-B0CC2C18C32D}"/>
                  </a:ext>
                </a:extLst>
              </p:cNvPr>
              <p:cNvSpPr/>
              <p:nvPr/>
            </p:nvSpPr>
            <p:spPr bwMode="auto">
              <a:xfrm>
                <a:off x="7170028" y="3136700"/>
                <a:ext cx="610389" cy="2339"/>
              </a:xfrm>
              <a:custGeom>
                <a:avLst/>
                <a:gdLst>
                  <a:gd name="T0" fmla="*/ 216 w 221"/>
                  <a:gd name="T1" fmla="*/ 0 h 1"/>
                  <a:gd name="T2" fmla="*/ 5 w 221"/>
                  <a:gd name="T3" fmla="*/ 0 h 1"/>
                  <a:gd name="T4" fmla="*/ 0 w 221"/>
                  <a:gd name="T5" fmla="*/ 1 h 1"/>
                  <a:gd name="T6" fmla="*/ 221 w 221"/>
                  <a:gd name="T7" fmla="*/ 1 h 1"/>
                  <a:gd name="T8" fmla="*/ 216 w 22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">
                    <a:moveTo>
                      <a:pt x="2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221" y="1"/>
                      <a:pt x="221" y="1"/>
                      <a:pt x="221" y="1"/>
                    </a:cubicBezTo>
                    <a:cubicBezTo>
                      <a:pt x="219" y="0"/>
                      <a:pt x="218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îSľîdé">
                <a:extLst>
                  <a:ext uri="{FF2B5EF4-FFF2-40B4-BE49-F238E27FC236}">
                    <a16:creationId xmlns:a16="http://schemas.microsoft.com/office/drawing/2014/main" id="{DB919BA1-CD1F-496D-801D-CD1AF7FDEC8D}"/>
                  </a:ext>
                </a:extLst>
              </p:cNvPr>
              <p:cNvSpPr/>
              <p:nvPr/>
            </p:nvSpPr>
            <p:spPr bwMode="auto">
              <a:xfrm>
                <a:off x="7164182" y="3139038"/>
                <a:ext cx="622082" cy="36249"/>
              </a:xfrm>
              <a:custGeom>
                <a:avLst/>
                <a:gdLst>
                  <a:gd name="T0" fmla="*/ 223 w 225"/>
                  <a:gd name="T1" fmla="*/ 0 h 13"/>
                  <a:gd name="T2" fmla="*/ 2 w 225"/>
                  <a:gd name="T3" fmla="*/ 0 h 13"/>
                  <a:gd name="T4" fmla="*/ 0 w 225"/>
                  <a:gd name="T5" fmla="*/ 6 h 13"/>
                  <a:gd name="T6" fmla="*/ 7 w 225"/>
                  <a:gd name="T7" fmla="*/ 13 h 13"/>
                  <a:gd name="T8" fmla="*/ 218 w 225"/>
                  <a:gd name="T9" fmla="*/ 13 h 13"/>
                  <a:gd name="T10" fmla="*/ 225 w 225"/>
                  <a:gd name="T11" fmla="*/ 6 h 13"/>
                  <a:gd name="T12" fmla="*/ 223 w 22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3">
                    <a:moveTo>
                      <a:pt x="2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22" y="13"/>
                      <a:pt x="225" y="10"/>
                      <a:pt x="225" y="6"/>
                    </a:cubicBezTo>
                    <a:cubicBezTo>
                      <a:pt x="225" y="4"/>
                      <a:pt x="224" y="2"/>
                      <a:pt x="22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íš1íḓê">
                <a:extLst>
                  <a:ext uri="{FF2B5EF4-FFF2-40B4-BE49-F238E27FC236}">
                    <a16:creationId xmlns:a16="http://schemas.microsoft.com/office/drawing/2014/main" id="{1F03598A-6302-4C54-81C5-5DD8E0E37F48}"/>
                  </a:ext>
                </a:extLst>
              </p:cNvPr>
              <p:cNvSpPr/>
              <p:nvPr/>
            </p:nvSpPr>
            <p:spPr bwMode="auto">
              <a:xfrm>
                <a:off x="7000475" y="3136700"/>
                <a:ext cx="46773" cy="38588"/>
              </a:xfrm>
              <a:custGeom>
                <a:avLst/>
                <a:gdLst>
                  <a:gd name="T0" fmla="*/ 10 w 17"/>
                  <a:gd name="T1" fmla="*/ 0 h 14"/>
                  <a:gd name="T2" fmla="*/ 9 w 17"/>
                  <a:gd name="T3" fmla="*/ 0 h 14"/>
                  <a:gd name="T4" fmla="*/ 0 w 17"/>
                  <a:gd name="T5" fmla="*/ 14 h 14"/>
                  <a:gd name="T6" fmla="*/ 10 w 17"/>
                  <a:gd name="T7" fmla="*/ 14 h 14"/>
                  <a:gd name="T8" fmla="*/ 17 w 17"/>
                  <a:gd name="T9" fmla="*/ 7 h 14"/>
                  <a:gd name="T10" fmla="*/ 10 w 1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4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4"/>
                      <a:pt x="3" y="9"/>
                      <a:pt x="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4" y="14"/>
                      <a:pt x="17" y="11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ïṥlïďé">
                <a:extLst>
                  <a:ext uri="{FF2B5EF4-FFF2-40B4-BE49-F238E27FC236}">
                    <a16:creationId xmlns:a16="http://schemas.microsoft.com/office/drawing/2014/main" id="{0C340D50-6EBA-4C51-BF65-957ADA5F098B}"/>
                  </a:ext>
                </a:extLst>
              </p:cNvPr>
              <p:cNvSpPr/>
              <p:nvPr/>
            </p:nvSpPr>
            <p:spPr bwMode="auto">
              <a:xfrm>
                <a:off x="6868341" y="3136700"/>
                <a:ext cx="157859" cy="38588"/>
              </a:xfrm>
              <a:custGeom>
                <a:avLst/>
                <a:gdLst>
                  <a:gd name="T0" fmla="*/ 57 w 57"/>
                  <a:gd name="T1" fmla="*/ 0 h 14"/>
                  <a:gd name="T2" fmla="*/ 7 w 57"/>
                  <a:gd name="T3" fmla="*/ 0 h 14"/>
                  <a:gd name="T4" fmla="*/ 0 w 57"/>
                  <a:gd name="T5" fmla="*/ 7 h 14"/>
                  <a:gd name="T6" fmla="*/ 7 w 57"/>
                  <a:gd name="T7" fmla="*/ 14 h 14"/>
                  <a:gd name="T8" fmla="*/ 48 w 57"/>
                  <a:gd name="T9" fmla="*/ 14 h 14"/>
                  <a:gd name="T10" fmla="*/ 57 w 5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51" y="9"/>
                      <a:pt x="54" y="4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iŝḻîďe">
                <a:extLst>
                  <a:ext uri="{FF2B5EF4-FFF2-40B4-BE49-F238E27FC236}">
                    <a16:creationId xmlns:a16="http://schemas.microsoft.com/office/drawing/2014/main" id="{C9F45A49-5651-4690-A428-0E79275B2439}"/>
                  </a:ext>
                </a:extLst>
              </p:cNvPr>
              <p:cNvSpPr/>
              <p:nvPr/>
            </p:nvSpPr>
            <p:spPr bwMode="auto">
              <a:xfrm>
                <a:off x="6895236" y="3305083"/>
                <a:ext cx="210479" cy="5847"/>
              </a:xfrm>
              <a:custGeom>
                <a:avLst/>
                <a:gdLst>
                  <a:gd name="T0" fmla="*/ 76 w 76"/>
                  <a:gd name="T1" fmla="*/ 0 h 2"/>
                  <a:gd name="T2" fmla="*/ 2 w 76"/>
                  <a:gd name="T3" fmla="*/ 0 h 2"/>
                  <a:gd name="T4" fmla="*/ 0 w 76"/>
                  <a:gd name="T5" fmla="*/ 2 h 2"/>
                  <a:gd name="T6" fmla="*/ 76 w 76"/>
                  <a:gd name="T7" fmla="*/ 2 h 2"/>
                  <a:gd name="T8" fmla="*/ 76 w 7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">
                    <a:moveTo>
                      <a:pt x="7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işḻidè">
                <a:extLst>
                  <a:ext uri="{FF2B5EF4-FFF2-40B4-BE49-F238E27FC236}">
                    <a16:creationId xmlns:a16="http://schemas.microsoft.com/office/drawing/2014/main" id="{EB0C5B76-E237-4980-A6B1-4F014A4D31DC}"/>
                  </a:ext>
                </a:extLst>
              </p:cNvPr>
              <p:cNvSpPr/>
              <p:nvPr/>
            </p:nvSpPr>
            <p:spPr bwMode="auto">
              <a:xfrm>
                <a:off x="6505850" y="3305083"/>
                <a:ext cx="1178682" cy="38588"/>
              </a:xfrm>
              <a:custGeom>
                <a:avLst/>
                <a:gdLst>
                  <a:gd name="T0" fmla="*/ 419 w 426"/>
                  <a:gd name="T1" fmla="*/ 0 h 14"/>
                  <a:gd name="T2" fmla="*/ 217 w 426"/>
                  <a:gd name="T3" fmla="*/ 0 h 14"/>
                  <a:gd name="T4" fmla="*/ 217 w 426"/>
                  <a:gd name="T5" fmla="*/ 2 h 14"/>
                  <a:gd name="T6" fmla="*/ 141 w 426"/>
                  <a:gd name="T7" fmla="*/ 2 h 14"/>
                  <a:gd name="T8" fmla="*/ 143 w 426"/>
                  <a:gd name="T9" fmla="*/ 0 h 14"/>
                  <a:gd name="T10" fmla="*/ 7 w 426"/>
                  <a:gd name="T11" fmla="*/ 0 h 14"/>
                  <a:gd name="T12" fmla="*/ 0 w 426"/>
                  <a:gd name="T13" fmla="*/ 7 h 14"/>
                  <a:gd name="T14" fmla="*/ 7 w 426"/>
                  <a:gd name="T15" fmla="*/ 14 h 14"/>
                  <a:gd name="T16" fmla="*/ 419 w 426"/>
                  <a:gd name="T17" fmla="*/ 14 h 14"/>
                  <a:gd name="T18" fmla="*/ 426 w 426"/>
                  <a:gd name="T19" fmla="*/ 7 h 14"/>
                  <a:gd name="T20" fmla="*/ 419 w 42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6" h="14">
                    <a:moveTo>
                      <a:pt x="419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1"/>
                      <a:pt x="142" y="1"/>
                      <a:pt x="14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9" y="14"/>
                      <a:pt x="419" y="14"/>
                      <a:pt x="419" y="14"/>
                    </a:cubicBezTo>
                    <a:cubicBezTo>
                      <a:pt x="423" y="14"/>
                      <a:pt x="426" y="11"/>
                      <a:pt x="426" y="7"/>
                    </a:cubicBezTo>
                    <a:cubicBezTo>
                      <a:pt x="426" y="3"/>
                      <a:pt x="423" y="0"/>
                      <a:pt x="419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4" name="ïŝlíďè">
                <a:extLst>
                  <a:ext uri="{FF2B5EF4-FFF2-40B4-BE49-F238E27FC236}">
                    <a16:creationId xmlns:a16="http://schemas.microsoft.com/office/drawing/2014/main" id="{F8C44C6F-68AF-4302-9197-027C482CCA39}"/>
                  </a:ext>
                </a:extLst>
              </p:cNvPr>
              <p:cNvSpPr/>
              <p:nvPr/>
            </p:nvSpPr>
            <p:spPr bwMode="auto">
              <a:xfrm>
                <a:off x="7147811" y="2721589"/>
                <a:ext cx="638453" cy="38588"/>
              </a:xfrm>
              <a:custGeom>
                <a:avLst/>
                <a:gdLst>
                  <a:gd name="T0" fmla="*/ 224 w 231"/>
                  <a:gd name="T1" fmla="*/ 0 h 14"/>
                  <a:gd name="T2" fmla="*/ 2 w 231"/>
                  <a:gd name="T3" fmla="*/ 0 h 14"/>
                  <a:gd name="T4" fmla="*/ 0 w 231"/>
                  <a:gd name="T5" fmla="*/ 14 h 14"/>
                  <a:gd name="T6" fmla="*/ 224 w 231"/>
                  <a:gd name="T7" fmla="*/ 14 h 14"/>
                  <a:gd name="T8" fmla="*/ 231 w 231"/>
                  <a:gd name="T9" fmla="*/ 7 h 14"/>
                  <a:gd name="T10" fmla="*/ 224 w 23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4">
                    <a:moveTo>
                      <a:pt x="2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1" y="9"/>
                      <a:pt x="0" y="14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8" y="14"/>
                      <a:pt x="231" y="11"/>
                      <a:pt x="231" y="7"/>
                    </a:cubicBezTo>
                    <a:cubicBezTo>
                      <a:pt x="231" y="3"/>
                      <a:pt x="228" y="0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íS1íḋe">
                <a:extLst>
                  <a:ext uri="{FF2B5EF4-FFF2-40B4-BE49-F238E27FC236}">
                    <a16:creationId xmlns:a16="http://schemas.microsoft.com/office/drawing/2014/main" id="{B95E44F4-F79A-4B3D-991D-A9D11B3035DA}"/>
                  </a:ext>
                </a:extLst>
              </p:cNvPr>
              <p:cNvSpPr/>
              <p:nvPr/>
            </p:nvSpPr>
            <p:spPr bwMode="auto">
              <a:xfrm>
                <a:off x="6959549" y="2721589"/>
                <a:ext cx="192939" cy="38588"/>
              </a:xfrm>
              <a:custGeom>
                <a:avLst/>
                <a:gdLst>
                  <a:gd name="T0" fmla="*/ 70 w 70"/>
                  <a:gd name="T1" fmla="*/ 0 h 14"/>
                  <a:gd name="T2" fmla="*/ 7 w 70"/>
                  <a:gd name="T3" fmla="*/ 0 h 14"/>
                  <a:gd name="T4" fmla="*/ 0 w 70"/>
                  <a:gd name="T5" fmla="*/ 7 h 14"/>
                  <a:gd name="T6" fmla="*/ 7 w 70"/>
                  <a:gd name="T7" fmla="*/ 14 h 14"/>
                  <a:gd name="T8" fmla="*/ 68 w 70"/>
                  <a:gd name="T9" fmla="*/ 14 h 14"/>
                  <a:gd name="T10" fmla="*/ 70 w 7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4">
                    <a:moveTo>
                      <a:pt x="7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9" y="9"/>
                      <a:pt x="69" y="4"/>
                      <a:pt x="7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íṣḻïḑe">
                <a:extLst>
                  <a:ext uri="{FF2B5EF4-FFF2-40B4-BE49-F238E27FC236}">
                    <a16:creationId xmlns:a16="http://schemas.microsoft.com/office/drawing/2014/main" id="{2E58B24F-AE5A-48A7-A02B-64FF3E644FEE}"/>
                  </a:ext>
                </a:extLst>
              </p:cNvPr>
              <p:cNvSpPr/>
              <p:nvPr/>
            </p:nvSpPr>
            <p:spPr bwMode="auto">
              <a:xfrm>
                <a:off x="6471940" y="2721589"/>
                <a:ext cx="423297" cy="38588"/>
              </a:xfrm>
              <a:custGeom>
                <a:avLst/>
                <a:gdLst>
                  <a:gd name="T0" fmla="*/ 145 w 153"/>
                  <a:gd name="T1" fmla="*/ 0 h 14"/>
                  <a:gd name="T2" fmla="*/ 7 w 153"/>
                  <a:gd name="T3" fmla="*/ 0 h 14"/>
                  <a:gd name="T4" fmla="*/ 0 w 153"/>
                  <a:gd name="T5" fmla="*/ 7 h 14"/>
                  <a:gd name="T6" fmla="*/ 7 w 153"/>
                  <a:gd name="T7" fmla="*/ 14 h 14"/>
                  <a:gd name="T8" fmla="*/ 145 w 153"/>
                  <a:gd name="T9" fmla="*/ 14 h 14"/>
                  <a:gd name="T10" fmla="*/ 153 w 153"/>
                  <a:gd name="T11" fmla="*/ 7 h 14"/>
                  <a:gd name="T12" fmla="*/ 145 w 15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4">
                    <a:moveTo>
                      <a:pt x="14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9" y="14"/>
                      <a:pt x="153" y="11"/>
                      <a:pt x="153" y="7"/>
                    </a:cubicBezTo>
                    <a:cubicBezTo>
                      <a:pt x="153" y="3"/>
                      <a:pt x="149" y="0"/>
                      <a:pt x="145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iṧḷiḍe">
                <a:extLst>
                  <a:ext uri="{FF2B5EF4-FFF2-40B4-BE49-F238E27FC236}">
                    <a16:creationId xmlns:a16="http://schemas.microsoft.com/office/drawing/2014/main" id="{D40253FE-CB43-4447-997C-6F4235096B3E}"/>
                  </a:ext>
                </a:extLst>
              </p:cNvPr>
              <p:cNvSpPr/>
              <p:nvPr/>
            </p:nvSpPr>
            <p:spPr bwMode="auto">
              <a:xfrm>
                <a:off x="7484577" y="2928559"/>
                <a:ext cx="301687" cy="42095"/>
              </a:xfrm>
              <a:custGeom>
                <a:avLst/>
                <a:gdLst>
                  <a:gd name="T0" fmla="*/ 102 w 109"/>
                  <a:gd name="T1" fmla="*/ 0 h 15"/>
                  <a:gd name="T2" fmla="*/ 7 w 109"/>
                  <a:gd name="T3" fmla="*/ 0 h 15"/>
                  <a:gd name="T4" fmla="*/ 0 w 109"/>
                  <a:gd name="T5" fmla="*/ 7 h 15"/>
                  <a:gd name="T6" fmla="*/ 7 w 109"/>
                  <a:gd name="T7" fmla="*/ 15 h 15"/>
                  <a:gd name="T8" fmla="*/ 102 w 109"/>
                  <a:gd name="T9" fmla="*/ 15 h 15"/>
                  <a:gd name="T10" fmla="*/ 109 w 109"/>
                  <a:gd name="T11" fmla="*/ 7 h 15"/>
                  <a:gd name="T12" fmla="*/ 102 w 10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5">
                    <a:moveTo>
                      <a:pt x="10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6" y="15"/>
                      <a:pt x="109" y="11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íS1íḑe">
                <a:extLst>
                  <a:ext uri="{FF2B5EF4-FFF2-40B4-BE49-F238E27FC236}">
                    <a16:creationId xmlns:a16="http://schemas.microsoft.com/office/drawing/2014/main" id="{119BA1D5-3204-4331-809D-B814A4AFBEBE}"/>
                  </a:ext>
                </a:extLst>
              </p:cNvPr>
              <p:cNvSpPr/>
              <p:nvPr/>
            </p:nvSpPr>
            <p:spPr bwMode="auto">
              <a:xfrm>
                <a:off x="7255389" y="2928559"/>
                <a:ext cx="166044" cy="42095"/>
              </a:xfrm>
              <a:custGeom>
                <a:avLst/>
                <a:gdLst>
                  <a:gd name="T0" fmla="*/ 52 w 60"/>
                  <a:gd name="T1" fmla="*/ 0 h 15"/>
                  <a:gd name="T2" fmla="*/ 8 w 60"/>
                  <a:gd name="T3" fmla="*/ 0 h 15"/>
                  <a:gd name="T4" fmla="*/ 0 w 60"/>
                  <a:gd name="T5" fmla="*/ 7 h 15"/>
                  <a:gd name="T6" fmla="*/ 8 w 60"/>
                  <a:gd name="T7" fmla="*/ 15 h 15"/>
                  <a:gd name="T8" fmla="*/ 52 w 60"/>
                  <a:gd name="T9" fmla="*/ 15 h 15"/>
                  <a:gd name="T10" fmla="*/ 60 w 60"/>
                  <a:gd name="T11" fmla="*/ 7 h 15"/>
                  <a:gd name="T12" fmla="*/ 52 w 6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5">
                    <a:moveTo>
                      <a:pt x="5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5"/>
                      <a:pt x="60" y="11"/>
                      <a:pt x="60" y="7"/>
                    </a:cubicBezTo>
                    <a:cubicBezTo>
                      <a:pt x="60" y="3"/>
                      <a:pt x="56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îsḷîḍe">
                <a:extLst>
                  <a:ext uri="{FF2B5EF4-FFF2-40B4-BE49-F238E27FC236}">
                    <a16:creationId xmlns:a16="http://schemas.microsoft.com/office/drawing/2014/main" id="{33036472-CEEC-4D8C-A047-A0ADADC5FCAD}"/>
                  </a:ext>
                </a:extLst>
              </p:cNvPr>
              <p:cNvSpPr/>
              <p:nvPr/>
            </p:nvSpPr>
            <p:spPr bwMode="auto">
              <a:xfrm>
                <a:off x="7103377" y="2928559"/>
                <a:ext cx="85361" cy="42095"/>
              </a:xfrm>
              <a:custGeom>
                <a:avLst/>
                <a:gdLst>
                  <a:gd name="T0" fmla="*/ 24 w 31"/>
                  <a:gd name="T1" fmla="*/ 0 h 15"/>
                  <a:gd name="T2" fmla="*/ 4 w 31"/>
                  <a:gd name="T3" fmla="*/ 0 h 15"/>
                  <a:gd name="T4" fmla="*/ 0 w 31"/>
                  <a:gd name="T5" fmla="*/ 15 h 15"/>
                  <a:gd name="T6" fmla="*/ 24 w 31"/>
                  <a:gd name="T7" fmla="*/ 15 h 15"/>
                  <a:gd name="T8" fmla="*/ 31 w 31"/>
                  <a:gd name="T9" fmla="*/ 7 h 15"/>
                  <a:gd name="T10" fmla="*/ 24 w 3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5">
                    <a:moveTo>
                      <a:pt x="2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8" y="15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0" name="îṥļïḍê">
                <a:extLst>
                  <a:ext uri="{FF2B5EF4-FFF2-40B4-BE49-F238E27FC236}">
                    <a16:creationId xmlns:a16="http://schemas.microsoft.com/office/drawing/2014/main" id="{CF04CA09-3202-4DA4-A9BC-417074827CDD}"/>
                  </a:ext>
                </a:extLst>
              </p:cNvPr>
              <p:cNvSpPr/>
              <p:nvPr/>
            </p:nvSpPr>
            <p:spPr bwMode="auto">
              <a:xfrm>
                <a:off x="6471940" y="2928559"/>
                <a:ext cx="641961" cy="42095"/>
              </a:xfrm>
              <a:custGeom>
                <a:avLst/>
                <a:gdLst>
                  <a:gd name="T0" fmla="*/ 232 w 232"/>
                  <a:gd name="T1" fmla="*/ 0 h 15"/>
                  <a:gd name="T2" fmla="*/ 7 w 232"/>
                  <a:gd name="T3" fmla="*/ 0 h 15"/>
                  <a:gd name="T4" fmla="*/ 0 w 232"/>
                  <a:gd name="T5" fmla="*/ 7 h 15"/>
                  <a:gd name="T6" fmla="*/ 7 w 232"/>
                  <a:gd name="T7" fmla="*/ 15 h 15"/>
                  <a:gd name="T8" fmla="*/ 228 w 232"/>
                  <a:gd name="T9" fmla="*/ 15 h 15"/>
                  <a:gd name="T10" fmla="*/ 232 w 23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5">
                    <a:moveTo>
                      <a:pt x="23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29" y="10"/>
                      <a:pt x="231" y="5"/>
                      <a:pt x="23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1" name="îṧľïḋe">
                <a:extLst>
                  <a:ext uri="{FF2B5EF4-FFF2-40B4-BE49-F238E27FC236}">
                    <a16:creationId xmlns:a16="http://schemas.microsoft.com/office/drawing/2014/main" id="{2E7723A5-D8DA-4047-AB92-3F8A032504CE}"/>
                  </a:ext>
                </a:extLst>
              </p:cNvPr>
              <p:cNvSpPr/>
              <p:nvPr/>
            </p:nvSpPr>
            <p:spPr bwMode="auto">
              <a:xfrm>
                <a:off x="7186399" y="2029347"/>
                <a:ext cx="616235" cy="542568"/>
              </a:xfrm>
              <a:custGeom>
                <a:avLst/>
                <a:gdLst>
                  <a:gd name="T0" fmla="*/ 15 w 223"/>
                  <a:gd name="T1" fmla="*/ 181 h 196"/>
                  <a:gd name="T2" fmla="*/ 15 w 223"/>
                  <a:gd name="T3" fmla="*/ 14 h 196"/>
                  <a:gd name="T4" fmla="*/ 209 w 223"/>
                  <a:gd name="T5" fmla="*/ 14 h 196"/>
                  <a:gd name="T6" fmla="*/ 209 w 223"/>
                  <a:gd name="T7" fmla="*/ 181 h 196"/>
                  <a:gd name="T8" fmla="*/ 15 w 223"/>
                  <a:gd name="T9" fmla="*/ 181 h 196"/>
                  <a:gd name="T10" fmla="*/ 216 w 223"/>
                  <a:gd name="T11" fmla="*/ 0 h 196"/>
                  <a:gd name="T12" fmla="*/ 7 w 223"/>
                  <a:gd name="T13" fmla="*/ 0 h 196"/>
                  <a:gd name="T14" fmla="*/ 0 w 223"/>
                  <a:gd name="T15" fmla="*/ 7 h 196"/>
                  <a:gd name="T16" fmla="*/ 0 w 223"/>
                  <a:gd name="T17" fmla="*/ 189 h 196"/>
                  <a:gd name="T18" fmla="*/ 7 w 223"/>
                  <a:gd name="T19" fmla="*/ 196 h 196"/>
                  <a:gd name="T20" fmla="*/ 216 w 223"/>
                  <a:gd name="T21" fmla="*/ 196 h 196"/>
                  <a:gd name="T22" fmla="*/ 223 w 223"/>
                  <a:gd name="T23" fmla="*/ 189 h 196"/>
                  <a:gd name="T24" fmla="*/ 223 w 223"/>
                  <a:gd name="T25" fmla="*/ 7 h 196"/>
                  <a:gd name="T26" fmla="*/ 216 w 223"/>
                  <a:gd name="T2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6">
                    <a:moveTo>
                      <a:pt x="15" y="181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209" y="14"/>
                      <a:pt x="209" y="14"/>
                      <a:pt x="209" y="14"/>
                    </a:cubicBezTo>
                    <a:cubicBezTo>
                      <a:pt x="209" y="181"/>
                      <a:pt x="209" y="181"/>
                      <a:pt x="209" y="181"/>
                    </a:cubicBezTo>
                    <a:cubicBezTo>
                      <a:pt x="15" y="181"/>
                      <a:pt x="15" y="181"/>
                      <a:pt x="15" y="181"/>
                    </a:cubicBezTo>
                    <a:moveTo>
                      <a:pt x="21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4" y="196"/>
                      <a:pt x="7" y="196"/>
                    </a:cubicBezTo>
                    <a:cubicBezTo>
                      <a:pt x="216" y="196"/>
                      <a:pt x="216" y="196"/>
                      <a:pt x="216" y="196"/>
                    </a:cubicBezTo>
                    <a:cubicBezTo>
                      <a:pt x="220" y="196"/>
                      <a:pt x="223" y="193"/>
                      <a:pt x="223" y="189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3"/>
                      <a:pt x="220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2" name="islïďè">
                <a:extLst>
                  <a:ext uri="{FF2B5EF4-FFF2-40B4-BE49-F238E27FC236}">
                    <a16:creationId xmlns:a16="http://schemas.microsoft.com/office/drawing/2014/main" id="{E921E87E-1DAB-496E-BFDF-C9C3163AD91B}"/>
                  </a:ext>
                </a:extLst>
              </p:cNvPr>
              <p:cNvSpPr/>
              <p:nvPr/>
            </p:nvSpPr>
            <p:spPr bwMode="auto">
              <a:xfrm>
                <a:off x="6956041" y="2073781"/>
                <a:ext cx="141488" cy="40927"/>
              </a:xfrm>
              <a:custGeom>
                <a:avLst/>
                <a:gdLst>
                  <a:gd name="T0" fmla="*/ 44 w 51"/>
                  <a:gd name="T1" fmla="*/ 0 h 15"/>
                  <a:gd name="T2" fmla="*/ 0 w 51"/>
                  <a:gd name="T3" fmla="*/ 0 h 15"/>
                  <a:gd name="T4" fmla="*/ 10 w 51"/>
                  <a:gd name="T5" fmla="*/ 15 h 15"/>
                  <a:gd name="T6" fmla="*/ 44 w 51"/>
                  <a:gd name="T7" fmla="*/ 15 h 15"/>
                  <a:gd name="T8" fmla="*/ 51 w 51"/>
                  <a:gd name="T9" fmla="*/ 8 h 15"/>
                  <a:gd name="T10" fmla="*/ 44 w 5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7" y="10"/>
                      <a:pt x="10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8" y="15"/>
                      <a:pt x="51" y="12"/>
                      <a:pt x="51" y="8"/>
                    </a:cubicBezTo>
                    <a:cubicBezTo>
                      <a:pt x="51" y="4"/>
                      <a:pt x="48" y="0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3" name="îṧľíďê">
                <a:extLst>
                  <a:ext uri="{FF2B5EF4-FFF2-40B4-BE49-F238E27FC236}">
                    <a16:creationId xmlns:a16="http://schemas.microsoft.com/office/drawing/2014/main" id="{FB904B98-CD4D-4F01-A507-940844917336}"/>
                  </a:ext>
                </a:extLst>
              </p:cNvPr>
              <p:cNvSpPr/>
              <p:nvPr/>
            </p:nvSpPr>
            <p:spPr bwMode="auto">
              <a:xfrm>
                <a:off x="6532744" y="2073781"/>
                <a:ext cx="451360" cy="40927"/>
              </a:xfrm>
              <a:custGeom>
                <a:avLst/>
                <a:gdLst>
                  <a:gd name="T0" fmla="*/ 153 w 163"/>
                  <a:gd name="T1" fmla="*/ 0 h 15"/>
                  <a:gd name="T2" fmla="*/ 7 w 163"/>
                  <a:gd name="T3" fmla="*/ 0 h 15"/>
                  <a:gd name="T4" fmla="*/ 0 w 163"/>
                  <a:gd name="T5" fmla="*/ 8 h 15"/>
                  <a:gd name="T6" fmla="*/ 7 w 163"/>
                  <a:gd name="T7" fmla="*/ 15 h 15"/>
                  <a:gd name="T8" fmla="*/ 163 w 163"/>
                  <a:gd name="T9" fmla="*/ 15 h 15"/>
                  <a:gd name="T10" fmla="*/ 153 w 16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5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0" y="10"/>
                      <a:pt x="156" y="5"/>
                      <a:pt x="15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4" name="isľïḓe">
                <a:extLst>
                  <a:ext uri="{FF2B5EF4-FFF2-40B4-BE49-F238E27FC236}">
                    <a16:creationId xmlns:a16="http://schemas.microsoft.com/office/drawing/2014/main" id="{F1B3E6B8-8676-426E-94A7-423DC729E8EF}"/>
                  </a:ext>
                </a:extLst>
              </p:cNvPr>
              <p:cNvSpPr/>
              <p:nvPr/>
            </p:nvSpPr>
            <p:spPr bwMode="auto">
              <a:xfrm>
                <a:off x="7075312" y="2280752"/>
                <a:ext cx="24556" cy="36249"/>
              </a:xfrm>
              <a:custGeom>
                <a:avLst/>
                <a:gdLst>
                  <a:gd name="T0" fmla="*/ 2 w 9"/>
                  <a:gd name="T1" fmla="*/ 0 h 13"/>
                  <a:gd name="T2" fmla="*/ 0 w 9"/>
                  <a:gd name="T3" fmla="*/ 0 h 13"/>
                  <a:gd name="T4" fmla="*/ 6 w 9"/>
                  <a:gd name="T5" fmla="*/ 13 h 13"/>
                  <a:gd name="T6" fmla="*/ 9 w 9"/>
                  <a:gd name="T7" fmla="*/ 7 h 13"/>
                  <a:gd name="T8" fmla="*/ 2 w 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8"/>
                      <a:pt x="6" y="13"/>
                    </a:cubicBezTo>
                    <a:cubicBezTo>
                      <a:pt x="8" y="11"/>
                      <a:pt x="9" y="9"/>
                      <a:pt x="9" y="7"/>
                    </a:cubicBezTo>
                    <a:cubicBezTo>
                      <a:pt x="9" y="3"/>
                      <a:pt x="6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5" name="íṣlïḋe">
                <a:extLst>
                  <a:ext uri="{FF2B5EF4-FFF2-40B4-BE49-F238E27FC236}">
                    <a16:creationId xmlns:a16="http://schemas.microsoft.com/office/drawing/2014/main" id="{CDA054FA-DC86-4467-B584-CED0A2FBDB8C}"/>
                  </a:ext>
                </a:extLst>
              </p:cNvPr>
              <p:cNvSpPr/>
              <p:nvPr/>
            </p:nvSpPr>
            <p:spPr bwMode="auto">
              <a:xfrm>
                <a:off x="6854310" y="2280752"/>
                <a:ext cx="237373" cy="39757"/>
              </a:xfrm>
              <a:custGeom>
                <a:avLst/>
                <a:gdLst>
                  <a:gd name="T0" fmla="*/ 80 w 86"/>
                  <a:gd name="T1" fmla="*/ 0 h 14"/>
                  <a:gd name="T2" fmla="*/ 7 w 86"/>
                  <a:gd name="T3" fmla="*/ 0 h 14"/>
                  <a:gd name="T4" fmla="*/ 0 w 86"/>
                  <a:gd name="T5" fmla="*/ 7 h 14"/>
                  <a:gd name="T6" fmla="*/ 7 w 86"/>
                  <a:gd name="T7" fmla="*/ 14 h 14"/>
                  <a:gd name="T8" fmla="*/ 82 w 86"/>
                  <a:gd name="T9" fmla="*/ 14 h 14"/>
                  <a:gd name="T10" fmla="*/ 86 w 86"/>
                  <a:gd name="T11" fmla="*/ 13 h 14"/>
                  <a:gd name="T12" fmla="*/ 80 w 8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4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3" y="14"/>
                      <a:pt x="85" y="13"/>
                      <a:pt x="86" y="13"/>
                    </a:cubicBezTo>
                    <a:cubicBezTo>
                      <a:pt x="84" y="8"/>
                      <a:pt x="82" y="4"/>
                      <a:pt x="8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6" name="íṡľïḑé">
                <a:extLst>
                  <a:ext uri="{FF2B5EF4-FFF2-40B4-BE49-F238E27FC236}">
                    <a16:creationId xmlns:a16="http://schemas.microsoft.com/office/drawing/2014/main" id="{33A0B332-F57A-4007-990D-BDCBA8B47625}"/>
                  </a:ext>
                </a:extLst>
              </p:cNvPr>
              <p:cNvSpPr/>
              <p:nvPr/>
            </p:nvSpPr>
            <p:spPr bwMode="auto">
              <a:xfrm>
                <a:off x="6685927" y="2280752"/>
                <a:ext cx="123949" cy="39757"/>
              </a:xfrm>
              <a:custGeom>
                <a:avLst/>
                <a:gdLst>
                  <a:gd name="T0" fmla="*/ 37 w 45"/>
                  <a:gd name="T1" fmla="*/ 0 h 14"/>
                  <a:gd name="T2" fmla="*/ 7 w 45"/>
                  <a:gd name="T3" fmla="*/ 0 h 14"/>
                  <a:gd name="T4" fmla="*/ 0 w 45"/>
                  <a:gd name="T5" fmla="*/ 7 h 14"/>
                  <a:gd name="T6" fmla="*/ 7 w 45"/>
                  <a:gd name="T7" fmla="*/ 14 h 14"/>
                  <a:gd name="T8" fmla="*/ 37 w 45"/>
                  <a:gd name="T9" fmla="*/ 14 h 14"/>
                  <a:gd name="T10" fmla="*/ 45 w 45"/>
                  <a:gd name="T11" fmla="*/ 7 h 14"/>
                  <a:gd name="T12" fmla="*/ 37 w 4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4">
                    <a:moveTo>
                      <a:pt x="3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1" y="14"/>
                      <a:pt x="45" y="11"/>
                      <a:pt x="45" y="7"/>
                    </a:cubicBezTo>
                    <a:cubicBezTo>
                      <a:pt x="45" y="3"/>
                      <a:pt x="41" y="0"/>
                      <a:pt x="3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7" name="îṣḷïḋè">
                <a:extLst>
                  <a:ext uri="{FF2B5EF4-FFF2-40B4-BE49-F238E27FC236}">
                    <a16:creationId xmlns:a16="http://schemas.microsoft.com/office/drawing/2014/main" id="{53686D6F-A42B-4C4C-B21A-3D0E225F49EF}"/>
                  </a:ext>
                </a:extLst>
              </p:cNvPr>
              <p:cNvSpPr/>
              <p:nvPr/>
            </p:nvSpPr>
            <p:spPr bwMode="auto">
              <a:xfrm>
                <a:off x="6483633" y="2480707"/>
                <a:ext cx="611559" cy="38588"/>
              </a:xfrm>
              <a:custGeom>
                <a:avLst/>
                <a:gdLst>
                  <a:gd name="T0" fmla="*/ 213 w 221"/>
                  <a:gd name="T1" fmla="*/ 0 h 14"/>
                  <a:gd name="T2" fmla="*/ 7 w 221"/>
                  <a:gd name="T3" fmla="*/ 0 h 14"/>
                  <a:gd name="T4" fmla="*/ 0 w 221"/>
                  <a:gd name="T5" fmla="*/ 7 h 14"/>
                  <a:gd name="T6" fmla="*/ 7 w 221"/>
                  <a:gd name="T7" fmla="*/ 14 h 14"/>
                  <a:gd name="T8" fmla="*/ 213 w 221"/>
                  <a:gd name="T9" fmla="*/ 14 h 14"/>
                  <a:gd name="T10" fmla="*/ 221 w 221"/>
                  <a:gd name="T11" fmla="*/ 7 h 14"/>
                  <a:gd name="T12" fmla="*/ 213 w 22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4">
                    <a:moveTo>
                      <a:pt x="21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7" y="14"/>
                      <a:pt x="221" y="11"/>
                      <a:pt x="221" y="7"/>
                    </a:cubicBezTo>
                    <a:cubicBezTo>
                      <a:pt x="221" y="3"/>
                      <a:pt x="217" y="0"/>
                      <a:pt x="21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8" name="ïşlîḋé">
                <a:extLst>
                  <a:ext uri="{FF2B5EF4-FFF2-40B4-BE49-F238E27FC236}">
                    <a16:creationId xmlns:a16="http://schemas.microsoft.com/office/drawing/2014/main" id="{4D741C0F-2B8F-4173-9DE2-6B2B17158C87}"/>
                  </a:ext>
                </a:extLst>
              </p:cNvPr>
              <p:cNvSpPr/>
              <p:nvPr/>
            </p:nvSpPr>
            <p:spPr bwMode="auto">
              <a:xfrm>
                <a:off x="3985949" y="1675040"/>
                <a:ext cx="774095" cy="42095"/>
              </a:xfrm>
              <a:custGeom>
                <a:avLst/>
                <a:gdLst>
                  <a:gd name="T0" fmla="*/ 272 w 280"/>
                  <a:gd name="T1" fmla="*/ 0 h 15"/>
                  <a:gd name="T2" fmla="*/ 7 w 280"/>
                  <a:gd name="T3" fmla="*/ 0 h 15"/>
                  <a:gd name="T4" fmla="*/ 0 w 280"/>
                  <a:gd name="T5" fmla="*/ 7 h 15"/>
                  <a:gd name="T6" fmla="*/ 7 w 280"/>
                  <a:gd name="T7" fmla="*/ 15 h 15"/>
                  <a:gd name="T8" fmla="*/ 272 w 280"/>
                  <a:gd name="T9" fmla="*/ 15 h 15"/>
                  <a:gd name="T10" fmla="*/ 280 w 280"/>
                  <a:gd name="T11" fmla="*/ 7 h 15"/>
                  <a:gd name="T12" fmla="*/ 272 w 28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5">
                    <a:moveTo>
                      <a:pt x="2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76" y="15"/>
                      <a:pt x="280" y="11"/>
                      <a:pt x="280" y="7"/>
                    </a:cubicBezTo>
                    <a:cubicBezTo>
                      <a:pt x="280" y="3"/>
                      <a:pt x="276" y="0"/>
                      <a:pt x="2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îṡļîḑè">
                <a:extLst>
                  <a:ext uri="{FF2B5EF4-FFF2-40B4-BE49-F238E27FC236}">
                    <a16:creationId xmlns:a16="http://schemas.microsoft.com/office/drawing/2014/main" id="{6222A1E8-8D6A-4082-8667-8908942B4843}"/>
                  </a:ext>
                </a:extLst>
              </p:cNvPr>
              <p:cNvSpPr/>
              <p:nvPr/>
            </p:nvSpPr>
            <p:spPr bwMode="auto">
              <a:xfrm>
                <a:off x="3985949" y="1948663"/>
                <a:ext cx="353136" cy="42095"/>
              </a:xfrm>
              <a:custGeom>
                <a:avLst/>
                <a:gdLst>
                  <a:gd name="T0" fmla="*/ 121 w 128"/>
                  <a:gd name="T1" fmla="*/ 0 h 15"/>
                  <a:gd name="T2" fmla="*/ 7 w 128"/>
                  <a:gd name="T3" fmla="*/ 0 h 15"/>
                  <a:gd name="T4" fmla="*/ 0 w 128"/>
                  <a:gd name="T5" fmla="*/ 8 h 15"/>
                  <a:gd name="T6" fmla="*/ 7 w 128"/>
                  <a:gd name="T7" fmla="*/ 15 h 15"/>
                  <a:gd name="T8" fmla="*/ 121 w 128"/>
                  <a:gd name="T9" fmla="*/ 15 h 15"/>
                  <a:gd name="T10" fmla="*/ 128 w 128"/>
                  <a:gd name="T11" fmla="*/ 8 h 15"/>
                  <a:gd name="T12" fmla="*/ 121 w 12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">
                    <a:moveTo>
                      <a:pt x="12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5" y="15"/>
                      <a:pt x="128" y="12"/>
                      <a:pt x="128" y="8"/>
                    </a:cubicBezTo>
                    <a:cubicBezTo>
                      <a:pt x="128" y="4"/>
                      <a:pt x="125" y="0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0" name="íṣ1íḍé">
                <a:extLst>
                  <a:ext uri="{FF2B5EF4-FFF2-40B4-BE49-F238E27FC236}">
                    <a16:creationId xmlns:a16="http://schemas.microsoft.com/office/drawing/2014/main" id="{92CF7AD0-6346-445B-B2D0-D88C434CB97E}"/>
                  </a:ext>
                </a:extLst>
              </p:cNvPr>
              <p:cNvSpPr/>
              <p:nvPr/>
            </p:nvSpPr>
            <p:spPr bwMode="auto">
              <a:xfrm>
                <a:off x="4444325" y="1948663"/>
                <a:ext cx="218665" cy="42095"/>
              </a:xfrm>
              <a:custGeom>
                <a:avLst/>
                <a:gdLst>
                  <a:gd name="T0" fmla="*/ 72 w 79"/>
                  <a:gd name="T1" fmla="*/ 0 h 15"/>
                  <a:gd name="T2" fmla="*/ 7 w 79"/>
                  <a:gd name="T3" fmla="*/ 0 h 15"/>
                  <a:gd name="T4" fmla="*/ 0 w 79"/>
                  <a:gd name="T5" fmla="*/ 8 h 15"/>
                  <a:gd name="T6" fmla="*/ 7 w 79"/>
                  <a:gd name="T7" fmla="*/ 15 h 15"/>
                  <a:gd name="T8" fmla="*/ 72 w 79"/>
                  <a:gd name="T9" fmla="*/ 15 h 15"/>
                  <a:gd name="T10" fmla="*/ 79 w 79"/>
                  <a:gd name="T11" fmla="*/ 8 h 15"/>
                  <a:gd name="T12" fmla="*/ 72 w 7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6" y="15"/>
                      <a:pt x="79" y="12"/>
                      <a:pt x="79" y="8"/>
                    </a:cubicBezTo>
                    <a:cubicBezTo>
                      <a:pt x="79" y="4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1" name="ïṡḷíḋé">
                <a:extLst>
                  <a:ext uri="{FF2B5EF4-FFF2-40B4-BE49-F238E27FC236}">
                    <a16:creationId xmlns:a16="http://schemas.microsoft.com/office/drawing/2014/main" id="{7DC4B681-8D1C-4B22-8C3F-B7B17B082DDF}"/>
                  </a:ext>
                </a:extLst>
              </p:cNvPr>
              <p:cNvSpPr/>
              <p:nvPr/>
            </p:nvSpPr>
            <p:spPr bwMode="auto">
              <a:xfrm>
                <a:off x="4002319" y="3216213"/>
                <a:ext cx="622082" cy="42095"/>
              </a:xfrm>
              <a:custGeom>
                <a:avLst/>
                <a:gdLst>
                  <a:gd name="T0" fmla="*/ 217 w 225"/>
                  <a:gd name="T1" fmla="*/ 0 h 15"/>
                  <a:gd name="T2" fmla="*/ 7 w 225"/>
                  <a:gd name="T3" fmla="*/ 0 h 15"/>
                  <a:gd name="T4" fmla="*/ 0 w 225"/>
                  <a:gd name="T5" fmla="*/ 8 h 15"/>
                  <a:gd name="T6" fmla="*/ 7 w 225"/>
                  <a:gd name="T7" fmla="*/ 15 h 15"/>
                  <a:gd name="T8" fmla="*/ 217 w 225"/>
                  <a:gd name="T9" fmla="*/ 15 h 15"/>
                  <a:gd name="T10" fmla="*/ 225 w 225"/>
                  <a:gd name="T11" fmla="*/ 8 h 15"/>
                  <a:gd name="T12" fmla="*/ 217 w 22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5">
                    <a:moveTo>
                      <a:pt x="2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21" y="15"/>
                      <a:pt x="225" y="12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2" name="ïŝlîḑè">
                <a:extLst>
                  <a:ext uri="{FF2B5EF4-FFF2-40B4-BE49-F238E27FC236}">
                    <a16:creationId xmlns:a16="http://schemas.microsoft.com/office/drawing/2014/main" id="{1CDCD602-43EF-43CC-9E04-3255B121695C}"/>
                  </a:ext>
                </a:extLst>
              </p:cNvPr>
              <p:cNvSpPr/>
              <p:nvPr/>
            </p:nvSpPr>
            <p:spPr bwMode="auto">
              <a:xfrm>
                <a:off x="4740165" y="3216213"/>
                <a:ext cx="180077" cy="42095"/>
              </a:xfrm>
              <a:custGeom>
                <a:avLst/>
                <a:gdLst>
                  <a:gd name="T0" fmla="*/ 57 w 65"/>
                  <a:gd name="T1" fmla="*/ 0 h 15"/>
                  <a:gd name="T2" fmla="*/ 7 w 65"/>
                  <a:gd name="T3" fmla="*/ 0 h 15"/>
                  <a:gd name="T4" fmla="*/ 0 w 65"/>
                  <a:gd name="T5" fmla="*/ 8 h 15"/>
                  <a:gd name="T6" fmla="*/ 7 w 65"/>
                  <a:gd name="T7" fmla="*/ 15 h 15"/>
                  <a:gd name="T8" fmla="*/ 57 w 65"/>
                  <a:gd name="T9" fmla="*/ 15 h 15"/>
                  <a:gd name="T10" fmla="*/ 65 w 65"/>
                  <a:gd name="T11" fmla="*/ 8 h 15"/>
                  <a:gd name="T12" fmla="*/ 57 w 6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5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5"/>
                      <a:pt x="65" y="12"/>
                      <a:pt x="65" y="8"/>
                    </a:cubicBezTo>
                    <a:cubicBezTo>
                      <a:pt x="65" y="4"/>
                      <a:pt x="61" y="0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3" name="iśḻidê">
                <a:extLst>
                  <a:ext uri="{FF2B5EF4-FFF2-40B4-BE49-F238E27FC236}">
                    <a16:creationId xmlns:a16="http://schemas.microsoft.com/office/drawing/2014/main" id="{DF90A3E3-174E-4970-B544-6A086A872EEC}"/>
                  </a:ext>
                </a:extLst>
              </p:cNvPr>
              <p:cNvSpPr/>
              <p:nvPr/>
            </p:nvSpPr>
            <p:spPr bwMode="auto">
              <a:xfrm>
                <a:off x="4101712" y="3385766"/>
                <a:ext cx="1181021" cy="40927"/>
              </a:xfrm>
              <a:custGeom>
                <a:avLst/>
                <a:gdLst>
                  <a:gd name="T0" fmla="*/ 420 w 427"/>
                  <a:gd name="T1" fmla="*/ 0 h 15"/>
                  <a:gd name="T2" fmla="*/ 7 w 427"/>
                  <a:gd name="T3" fmla="*/ 0 h 15"/>
                  <a:gd name="T4" fmla="*/ 0 w 427"/>
                  <a:gd name="T5" fmla="*/ 8 h 15"/>
                  <a:gd name="T6" fmla="*/ 3 w 427"/>
                  <a:gd name="T7" fmla="*/ 13 h 15"/>
                  <a:gd name="T8" fmla="*/ 10 w 427"/>
                  <a:gd name="T9" fmla="*/ 13 h 15"/>
                  <a:gd name="T10" fmla="*/ 13 w 427"/>
                  <a:gd name="T11" fmla="*/ 15 h 15"/>
                  <a:gd name="T12" fmla="*/ 30 w 427"/>
                  <a:gd name="T13" fmla="*/ 15 h 15"/>
                  <a:gd name="T14" fmla="*/ 33 w 427"/>
                  <a:gd name="T15" fmla="*/ 13 h 15"/>
                  <a:gd name="T16" fmla="*/ 56 w 427"/>
                  <a:gd name="T17" fmla="*/ 13 h 15"/>
                  <a:gd name="T18" fmla="*/ 59 w 427"/>
                  <a:gd name="T19" fmla="*/ 15 h 15"/>
                  <a:gd name="T20" fmla="*/ 75 w 427"/>
                  <a:gd name="T21" fmla="*/ 15 h 15"/>
                  <a:gd name="T22" fmla="*/ 79 w 427"/>
                  <a:gd name="T23" fmla="*/ 13 h 15"/>
                  <a:gd name="T24" fmla="*/ 101 w 427"/>
                  <a:gd name="T25" fmla="*/ 13 h 15"/>
                  <a:gd name="T26" fmla="*/ 105 w 427"/>
                  <a:gd name="T27" fmla="*/ 15 h 15"/>
                  <a:gd name="T28" fmla="*/ 121 w 427"/>
                  <a:gd name="T29" fmla="*/ 15 h 15"/>
                  <a:gd name="T30" fmla="*/ 124 w 427"/>
                  <a:gd name="T31" fmla="*/ 13 h 15"/>
                  <a:gd name="T32" fmla="*/ 147 w 427"/>
                  <a:gd name="T33" fmla="*/ 13 h 15"/>
                  <a:gd name="T34" fmla="*/ 151 w 427"/>
                  <a:gd name="T35" fmla="*/ 15 h 15"/>
                  <a:gd name="T36" fmla="*/ 167 w 427"/>
                  <a:gd name="T37" fmla="*/ 15 h 15"/>
                  <a:gd name="T38" fmla="*/ 170 w 427"/>
                  <a:gd name="T39" fmla="*/ 13 h 15"/>
                  <a:gd name="T40" fmla="*/ 193 w 427"/>
                  <a:gd name="T41" fmla="*/ 13 h 15"/>
                  <a:gd name="T42" fmla="*/ 196 w 427"/>
                  <a:gd name="T43" fmla="*/ 15 h 15"/>
                  <a:gd name="T44" fmla="*/ 212 w 427"/>
                  <a:gd name="T45" fmla="*/ 15 h 15"/>
                  <a:gd name="T46" fmla="*/ 216 w 427"/>
                  <a:gd name="T47" fmla="*/ 13 h 15"/>
                  <a:gd name="T48" fmla="*/ 239 w 427"/>
                  <a:gd name="T49" fmla="*/ 13 h 15"/>
                  <a:gd name="T50" fmla="*/ 242 w 427"/>
                  <a:gd name="T51" fmla="*/ 15 h 15"/>
                  <a:gd name="T52" fmla="*/ 258 w 427"/>
                  <a:gd name="T53" fmla="*/ 15 h 15"/>
                  <a:gd name="T54" fmla="*/ 261 w 427"/>
                  <a:gd name="T55" fmla="*/ 13 h 15"/>
                  <a:gd name="T56" fmla="*/ 284 w 427"/>
                  <a:gd name="T57" fmla="*/ 13 h 15"/>
                  <a:gd name="T58" fmla="*/ 288 w 427"/>
                  <a:gd name="T59" fmla="*/ 15 h 15"/>
                  <a:gd name="T60" fmla="*/ 304 w 427"/>
                  <a:gd name="T61" fmla="*/ 15 h 15"/>
                  <a:gd name="T62" fmla="*/ 307 w 427"/>
                  <a:gd name="T63" fmla="*/ 13 h 15"/>
                  <a:gd name="T64" fmla="*/ 330 w 427"/>
                  <a:gd name="T65" fmla="*/ 13 h 15"/>
                  <a:gd name="T66" fmla="*/ 333 w 427"/>
                  <a:gd name="T67" fmla="*/ 15 h 15"/>
                  <a:gd name="T68" fmla="*/ 350 w 427"/>
                  <a:gd name="T69" fmla="*/ 15 h 15"/>
                  <a:gd name="T70" fmla="*/ 353 w 427"/>
                  <a:gd name="T71" fmla="*/ 13 h 15"/>
                  <a:gd name="T72" fmla="*/ 376 w 427"/>
                  <a:gd name="T73" fmla="*/ 13 h 15"/>
                  <a:gd name="T74" fmla="*/ 379 w 427"/>
                  <a:gd name="T75" fmla="*/ 15 h 15"/>
                  <a:gd name="T76" fmla="*/ 395 w 427"/>
                  <a:gd name="T77" fmla="*/ 15 h 15"/>
                  <a:gd name="T78" fmla="*/ 399 w 427"/>
                  <a:gd name="T79" fmla="*/ 13 h 15"/>
                  <a:gd name="T80" fmla="*/ 421 w 427"/>
                  <a:gd name="T81" fmla="*/ 13 h 15"/>
                  <a:gd name="T82" fmla="*/ 424 w 427"/>
                  <a:gd name="T83" fmla="*/ 14 h 15"/>
                  <a:gd name="T84" fmla="*/ 427 w 427"/>
                  <a:gd name="T85" fmla="*/ 8 h 15"/>
                  <a:gd name="T86" fmla="*/ 420 w 427"/>
                  <a:gd name="T8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7" h="15">
                    <a:moveTo>
                      <a:pt x="4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4"/>
                      <a:pt x="13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1" y="13"/>
                      <a:pt x="33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7" y="13"/>
                      <a:pt x="58" y="14"/>
                      <a:pt x="59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6" y="14"/>
                      <a:pt x="77" y="13"/>
                      <a:pt x="79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3" y="13"/>
                      <a:pt x="104" y="14"/>
                      <a:pt x="105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4"/>
                      <a:pt x="123" y="13"/>
                      <a:pt x="124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9" y="13"/>
                      <a:pt x="150" y="14"/>
                      <a:pt x="151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4"/>
                      <a:pt x="169" y="13"/>
                      <a:pt x="170" y="13"/>
                    </a:cubicBezTo>
                    <a:cubicBezTo>
                      <a:pt x="193" y="13"/>
                      <a:pt x="193" y="13"/>
                      <a:pt x="193" y="13"/>
                    </a:cubicBezTo>
                    <a:cubicBezTo>
                      <a:pt x="194" y="13"/>
                      <a:pt x="196" y="14"/>
                      <a:pt x="196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4" y="13"/>
                      <a:pt x="216" y="13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40" y="13"/>
                      <a:pt x="241" y="14"/>
                      <a:pt x="242" y="15"/>
                    </a:cubicBezTo>
                    <a:cubicBezTo>
                      <a:pt x="258" y="15"/>
                      <a:pt x="258" y="15"/>
                      <a:pt x="258" y="15"/>
                    </a:cubicBezTo>
                    <a:cubicBezTo>
                      <a:pt x="259" y="14"/>
                      <a:pt x="260" y="13"/>
                      <a:pt x="261" y="13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6" y="13"/>
                      <a:pt x="287" y="14"/>
                      <a:pt x="288" y="15"/>
                    </a:cubicBezTo>
                    <a:cubicBezTo>
                      <a:pt x="304" y="15"/>
                      <a:pt x="304" y="15"/>
                      <a:pt x="304" y="15"/>
                    </a:cubicBezTo>
                    <a:cubicBezTo>
                      <a:pt x="304" y="14"/>
                      <a:pt x="306" y="13"/>
                      <a:pt x="307" y="13"/>
                    </a:cubicBezTo>
                    <a:cubicBezTo>
                      <a:pt x="330" y="13"/>
                      <a:pt x="330" y="13"/>
                      <a:pt x="330" y="13"/>
                    </a:cubicBezTo>
                    <a:cubicBezTo>
                      <a:pt x="331" y="13"/>
                      <a:pt x="333" y="14"/>
                      <a:pt x="333" y="15"/>
                    </a:cubicBezTo>
                    <a:cubicBezTo>
                      <a:pt x="350" y="15"/>
                      <a:pt x="350" y="15"/>
                      <a:pt x="350" y="15"/>
                    </a:cubicBezTo>
                    <a:cubicBezTo>
                      <a:pt x="350" y="14"/>
                      <a:pt x="351" y="13"/>
                      <a:pt x="353" y="13"/>
                    </a:cubicBezTo>
                    <a:cubicBezTo>
                      <a:pt x="376" y="13"/>
                      <a:pt x="376" y="13"/>
                      <a:pt x="376" y="13"/>
                    </a:cubicBezTo>
                    <a:cubicBezTo>
                      <a:pt x="377" y="13"/>
                      <a:pt x="378" y="14"/>
                      <a:pt x="379" y="15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6" y="14"/>
                      <a:pt x="397" y="13"/>
                      <a:pt x="399" y="13"/>
                    </a:cubicBezTo>
                    <a:cubicBezTo>
                      <a:pt x="421" y="13"/>
                      <a:pt x="421" y="13"/>
                      <a:pt x="421" y="13"/>
                    </a:cubicBezTo>
                    <a:cubicBezTo>
                      <a:pt x="422" y="13"/>
                      <a:pt x="423" y="13"/>
                      <a:pt x="424" y="14"/>
                    </a:cubicBezTo>
                    <a:cubicBezTo>
                      <a:pt x="426" y="12"/>
                      <a:pt x="427" y="10"/>
                      <a:pt x="427" y="8"/>
                    </a:cubicBezTo>
                    <a:cubicBezTo>
                      <a:pt x="427" y="4"/>
                      <a:pt x="424" y="0"/>
                      <a:pt x="42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4" name="ïṧľîdê">
                <a:extLst>
                  <a:ext uri="{FF2B5EF4-FFF2-40B4-BE49-F238E27FC236}">
                    <a16:creationId xmlns:a16="http://schemas.microsoft.com/office/drawing/2014/main" id="{CFFA4433-CF1B-4503-8739-FA45A1195C33}"/>
                  </a:ext>
                </a:extLst>
              </p:cNvPr>
              <p:cNvSpPr/>
              <p:nvPr/>
            </p:nvSpPr>
            <p:spPr bwMode="auto">
              <a:xfrm>
                <a:off x="4002319" y="2801102"/>
                <a:ext cx="826715" cy="42095"/>
              </a:xfrm>
              <a:custGeom>
                <a:avLst/>
                <a:gdLst>
                  <a:gd name="T0" fmla="*/ 292 w 299"/>
                  <a:gd name="T1" fmla="*/ 0 h 15"/>
                  <a:gd name="T2" fmla="*/ 7 w 299"/>
                  <a:gd name="T3" fmla="*/ 0 h 15"/>
                  <a:gd name="T4" fmla="*/ 0 w 299"/>
                  <a:gd name="T5" fmla="*/ 8 h 15"/>
                  <a:gd name="T6" fmla="*/ 7 w 299"/>
                  <a:gd name="T7" fmla="*/ 15 h 15"/>
                  <a:gd name="T8" fmla="*/ 292 w 299"/>
                  <a:gd name="T9" fmla="*/ 15 h 15"/>
                  <a:gd name="T10" fmla="*/ 299 w 299"/>
                  <a:gd name="T11" fmla="*/ 8 h 15"/>
                  <a:gd name="T12" fmla="*/ 292 w 29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5">
                    <a:moveTo>
                      <a:pt x="29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92" y="15"/>
                      <a:pt x="292" y="15"/>
                      <a:pt x="292" y="15"/>
                    </a:cubicBezTo>
                    <a:cubicBezTo>
                      <a:pt x="295" y="15"/>
                      <a:pt x="299" y="12"/>
                      <a:pt x="299" y="8"/>
                    </a:cubicBezTo>
                    <a:cubicBezTo>
                      <a:pt x="299" y="4"/>
                      <a:pt x="295" y="0"/>
                      <a:pt x="2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5" name="îŝḻiḍê">
                <a:extLst>
                  <a:ext uri="{FF2B5EF4-FFF2-40B4-BE49-F238E27FC236}">
                    <a16:creationId xmlns:a16="http://schemas.microsoft.com/office/drawing/2014/main" id="{9EB34D91-80BB-4F13-8D52-BE7D12547511}"/>
                  </a:ext>
                </a:extLst>
              </p:cNvPr>
              <p:cNvSpPr/>
              <p:nvPr/>
            </p:nvSpPr>
            <p:spPr bwMode="auto">
              <a:xfrm>
                <a:off x="4892178" y="2801102"/>
                <a:ext cx="376523" cy="42095"/>
              </a:xfrm>
              <a:custGeom>
                <a:avLst/>
                <a:gdLst>
                  <a:gd name="T0" fmla="*/ 134 w 136"/>
                  <a:gd name="T1" fmla="*/ 0 h 15"/>
                  <a:gd name="T2" fmla="*/ 7 w 136"/>
                  <a:gd name="T3" fmla="*/ 0 h 15"/>
                  <a:gd name="T4" fmla="*/ 0 w 136"/>
                  <a:gd name="T5" fmla="*/ 8 h 15"/>
                  <a:gd name="T6" fmla="*/ 7 w 136"/>
                  <a:gd name="T7" fmla="*/ 15 h 15"/>
                  <a:gd name="T8" fmla="*/ 136 w 136"/>
                  <a:gd name="T9" fmla="*/ 15 h 15"/>
                  <a:gd name="T10" fmla="*/ 134 w 13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5">
                    <a:moveTo>
                      <a:pt x="13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36" y="15"/>
                      <a:pt x="136" y="15"/>
                      <a:pt x="136" y="15"/>
                    </a:cubicBezTo>
                    <a:cubicBezTo>
                      <a:pt x="135" y="10"/>
                      <a:pt x="135" y="5"/>
                      <a:pt x="1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6" name="îś1iďê">
                <a:extLst>
                  <a:ext uri="{FF2B5EF4-FFF2-40B4-BE49-F238E27FC236}">
                    <a16:creationId xmlns:a16="http://schemas.microsoft.com/office/drawing/2014/main" id="{C2AE6AA4-B744-4A66-9492-A0A7320822D4}"/>
                  </a:ext>
                </a:extLst>
              </p:cNvPr>
              <p:cNvSpPr/>
              <p:nvPr/>
            </p:nvSpPr>
            <p:spPr bwMode="auto">
              <a:xfrm>
                <a:off x="5264024" y="2801102"/>
                <a:ext cx="51451" cy="42095"/>
              </a:xfrm>
              <a:custGeom>
                <a:avLst/>
                <a:gdLst>
                  <a:gd name="T0" fmla="*/ 12 w 19"/>
                  <a:gd name="T1" fmla="*/ 0 h 15"/>
                  <a:gd name="T2" fmla="*/ 0 w 19"/>
                  <a:gd name="T3" fmla="*/ 0 h 15"/>
                  <a:gd name="T4" fmla="*/ 2 w 19"/>
                  <a:gd name="T5" fmla="*/ 15 h 15"/>
                  <a:gd name="T6" fmla="*/ 12 w 19"/>
                  <a:gd name="T7" fmla="*/ 15 h 15"/>
                  <a:gd name="T8" fmla="*/ 19 w 19"/>
                  <a:gd name="T9" fmla="*/ 8 h 15"/>
                  <a:gd name="T10" fmla="*/ 12 w 1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6" y="15"/>
                      <a:pt x="19" y="12"/>
                      <a:pt x="19" y="8"/>
                    </a:cubicBezTo>
                    <a:cubicBezTo>
                      <a:pt x="19" y="4"/>
                      <a:pt x="16" y="0"/>
                      <a:pt x="1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7" name="îṣļîḓé">
                <a:extLst>
                  <a:ext uri="{FF2B5EF4-FFF2-40B4-BE49-F238E27FC236}">
                    <a16:creationId xmlns:a16="http://schemas.microsoft.com/office/drawing/2014/main" id="{B8957A45-E5A4-4BA2-B572-AF661AEEF97E}"/>
                  </a:ext>
                </a:extLst>
              </p:cNvPr>
              <p:cNvSpPr/>
              <p:nvPr/>
            </p:nvSpPr>
            <p:spPr bwMode="auto">
              <a:xfrm>
                <a:off x="4002319" y="3011581"/>
                <a:ext cx="295840" cy="30402"/>
              </a:xfrm>
              <a:custGeom>
                <a:avLst/>
                <a:gdLst>
                  <a:gd name="T0" fmla="*/ 101 w 107"/>
                  <a:gd name="T1" fmla="*/ 0 h 11"/>
                  <a:gd name="T2" fmla="*/ 7 w 107"/>
                  <a:gd name="T3" fmla="*/ 0 h 11"/>
                  <a:gd name="T4" fmla="*/ 0 w 107"/>
                  <a:gd name="T5" fmla="*/ 7 h 11"/>
                  <a:gd name="T6" fmla="*/ 1 w 107"/>
                  <a:gd name="T7" fmla="*/ 11 h 11"/>
                  <a:gd name="T8" fmla="*/ 7 w 107"/>
                  <a:gd name="T9" fmla="*/ 5 h 11"/>
                  <a:gd name="T10" fmla="*/ 10 w 107"/>
                  <a:gd name="T11" fmla="*/ 3 h 11"/>
                  <a:gd name="T12" fmla="*/ 11 w 107"/>
                  <a:gd name="T13" fmla="*/ 3 h 11"/>
                  <a:gd name="T14" fmla="*/ 13 w 107"/>
                  <a:gd name="T15" fmla="*/ 3 h 11"/>
                  <a:gd name="T16" fmla="*/ 13 w 107"/>
                  <a:gd name="T17" fmla="*/ 3 h 11"/>
                  <a:gd name="T18" fmla="*/ 107 w 107"/>
                  <a:gd name="T19" fmla="*/ 3 h 11"/>
                  <a:gd name="T20" fmla="*/ 101 w 107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1">
                    <a:moveTo>
                      <a:pt x="10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1"/>
                      <a:pt x="104" y="0"/>
                      <a:pt x="1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8" name="íşḷiḓe">
                <a:extLst>
                  <a:ext uri="{FF2B5EF4-FFF2-40B4-BE49-F238E27FC236}">
                    <a16:creationId xmlns:a16="http://schemas.microsoft.com/office/drawing/2014/main" id="{08644AE4-62EC-4250-B620-CFEF17AA6D71}"/>
                  </a:ext>
                </a:extLst>
              </p:cNvPr>
              <p:cNvSpPr/>
              <p:nvPr/>
            </p:nvSpPr>
            <p:spPr bwMode="auto">
              <a:xfrm>
                <a:off x="4004658" y="3019767"/>
                <a:ext cx="299348" cy="30402"/>
              </a:xfrm>
              <a:custGeom>
                <a:avLst/>
                <a:gdLst>
                  <a:gd name="T0" fmla="*/ 106 w 108"/>
                  <a:gd name="T1" fmla="*/ 0 h 11"/>
                  <a:gd name="T2" fmla="*/ 12 w 108"/>
                  <a:gd name="T3" fmla="*/ 0 h 11"/>
                  <a:gd name="T4" fmla="*/ 12 w 108"/>
                  <a:gd name="T5" fmla="*/ 0 h 11"/>
                  <a:gd name="T6" fmla="*/ 10 w 108"/>
                  <a:gd name="T7" fmla="*/ 0 h 11"/>
                  <a:gd name="T8" fmla="*/ 9 w 108"/>
                  <a:gd name="T9" fmla="*/ 0 h 11"/>
                  <a:gd name="T10" fmla="*/ 6 w 108"/>
                  <a:gd name="T11" fmla="*/ 2 h 11"/>
                  <a:gd name="T12" fmla="*/ 0 w 108"/>
                  <a:gd name="T13" fmla="*/ 8 h 11"/>
                  <a:gd name="T14" fmla="*/ 6 w 108"/>
                  <a:gd name="T15" fmla="*/ 11 h 11"/>
                  <a:gd name="T16" fmla="*/ 100 w 108"/>
                  <a:gd name="T17" fmla="*/ 11 h 11"/>
                  <a:gd name="T18" fmla="*/ 108 w 108"/>
                  <a:gd name="T19" fmla="*/ 4 h 11"/>
                  <a:gd name="T20" fmla="*/ 106 w 10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1">
                    <a:moveTo>
                      <a:pt x="10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3" y="11"/>
                      <a:pt x="6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4" y="11"/>
                      <a:pt x="108" y="8"/>
                      <a:pt x="108" y="4"/>
                    </a:cubicBezTo>
                    <a:cubicBezTo>
                      <a:pt x="108" y="2"/>
                      <a:pt x="107" y="1"/>
                      <a:pt x="106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9" name="íṩļiḍé">
                <a:extLst>
                  <a:ext uri="{FF2B5EF4-FFF2-40B4-BE49-F238E27FC236}">
                    <a16:creationId xmlns:a16="http://schemas.microsoft.com/office/drawing/2014/main" id="{702B7BF9-3156-4150-84F5-C48456918AC1}"/>
                  </a:ext>
                </a:extLst>
              </p:cNvPr>
              <p:cNvSpPr/>
              <p:nvPr/>
            </p:nvSpPr>
            <p:spPr bwMode="auto">
              <a:xfrm>
                <a:off x="4372996" y="3011581"/>
                <a:ext cx="154351" cy="8185"/>
              </a:xfrm>
              <a:custGeom>
                <a:avLst/>
                <a:gdLst>
                  <a:gd name="T0" fmla="*/ 50 w 56"/>
                  <a:gd name="T1" fmla="*/ 0 h 3"/>
                  <a:gd name="T2" fmla="*/ 5 w 56"/>
                  <a:gd name="T3" fmla="*/ 0 h 3"/>
                  <a:gd name="T4" fmla="*/ 0 w 56"/>
                  <a:gd name="T5" fmla="*/ 3 h 3"/>
                  <a:gd name="T6" fmla="*/ 56 w 56"/>
                  <a:gd name="T7" fmla="*/ 3 h 3"/>
                  <a:gd name="T8" fmla="*/ 50 w 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4" y="1"/>
                      <a:pt x="52" y="0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0" name="íślïḓé">
                <a:extLst>
                  <a:ext uri="{FF2B5EF4-FFF2-40B4-BE49-F238E27FC236}">
                    <a16:creationId xmlns:a16="http://schemas.microsoft.com/office/drawing/2014/main" id="{4BF62D73-7B95-418B-B8D6-FCD750529B23}"/>
                  </a:ext>
                </a:extLst>
              </p:cNvPr>
              <p:cNvSpPr/>
              <p:nvPr/>
            </p:nvSpPr>
            <p:spPr bwMode="auto">
              <a:xfrm>
                <a:off x="4367150" y="3019767"/>
                <a:ext cx="163706" cy="30402"/>
              </a:xfrm>
              <a:custGeom>
                <a:avLst/>
                <a:gdLst>
                  <a:gd name="T0" fmla="*/ 58 w 59"/>
                  <a:gd name="T1" fmla="*/ 0 h 11"/>
                  <a:gd name="T2" fmla="*/ 2 w 59"/>
                  <a:gd name="T3" fmla="*/ 0 h 11"/>
                  <a:gd name="T4" fmla="*/ 0 w 59"/>
                  <a:gd name="T5" fmla="*/ 4 h 11"/>
                  <a:gd name="T6" fmla="*/ 7 w 59"/>
                  <a:gd name="T7" fmla="*/ 11 h 11"/>
                  <a:gd name="T8" fmla="*/ 52 w 59"/>
                  <a:gd name="T9" fmla="*/ 11 h 11"/>
                  <a:gd name="T10" fmla="*/ 59 w 59"/>
                  <a:gd name="T11" fmla="*/ 4 h 11"/>
                  <a:gd name="T12" fmla="*/ 58 w 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1">
                    <a:moveTo>
                      <a:pt x="5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6" y="11"/>
                      <a:pt x="59" y="8"/>
                      <a:pt x="59" y="4"/>
                    </a:cubicBezTo>
                    <a:cubicBezTo>
                      <a:pt x="59" y="2"/>
                      <a:pt x="59" y="1"/>
                      <a:pt x="58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1" name="îŝlídè">
                <a:extLst>
                  <a:ext uri="{FF2B5EF4-FFF2-40B4-BE49-F238E27FC236}">
                    <a16:creationId xmlns:a16="http://schemas.microsoft.com/office/drawing/2014/main" id="{E402CC5D-9967-4D8E-81F3-A2A6519AAE34}"/>
                  </a:ext>
                </a:extLst>
              </p:cNvPr>
              <p:cNvSpPr/>
              <p:nvPr/>
            </p:nvSpPr>
            <p:spPr bwMode="auto">
              <a:xfrm>
                <a:off x="4602184" y="3011581"/>
                <a:ext cx="708613" cy="8185"/>
              </a:xfrm>
              <a:custGeom>
                <a:avLst/>
                <a:gdLst>
                  <a:gd name="T0" fmla="*/ 251 w 256"/>
                  <a:gd name="T1" fmla="*/ 0 h 3"/>
                  <a:gd name="T2" fmla="*/ 6 w 256"/>
                  <a:gd name="T3" fmla="*/ 0 h 3"/>
                  <a:gd name="T4" fmla="*/ 0 w 256"/>
                  <a:gd name="T5" fmla="*/ 3 h 3"/>
                  <a:gd name="T6" fmla="*/ 256 w 256"/>
                  <a:gd name="T7" fmla="*/ 3 h 3"/>
                  <a:gd name="T8" fmla="*/ 251 w 2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">
                    <a:moveTo>
                      <a:pt x="25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5" y="1"/>
                      <a:pt x="253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2" name="íšliḍé">
                <a:extLst>
                  <a:ext uri="{FF2B5EF4-FFF2-40B4-BE49-F238E27FC236}">
                    <a16:creationId xmlns:a16="http://schemas.microsoft.com/office/drawing/2014/main" id="{EDA9D2A7-65D0-40C6-8DCD-A11FF58A42FE}"/>
                  </a:ext>
                </a:extLst>
              </p:cNvPr>
              <p:cNvSpPr/>
              <p:nvPr/>
            </p:nvSpPr>
            <p:spPr bwMode="auto">
              <a:xfrm>
                <a:off x="4599846" y="3019767"/>
                <a:ext cx="715628" cy="30402"/>
              </a:xfrm>
              <a:custGeom>
                <a:avLst/>
                <a:gdLst>
                  <a:gd name="T0" fmla="*/ 257 w 259"/>
                  <a:gd name="T1" fmla="*/ 0 h 11"/>
                  <a:gd name="T2" fmla="*/ 1 w 259"/>
                  <a:gd name="T3" fmla="*/ 0 h 11"/>
                  <a:gd name="T4" fmla="*/ 0 w 259"/>
                  <a:gd name="T5" fmla="*/ 4 h 11"/>
                  <a:gd name="T6" fmla="*/ 7 w 259"/>
                  <a:gd name="T7" fmla="*/ 11 h 11"/>
                  <a:gd name="T8" fmla="*/ 252 w 259"/>
                  <a:gd name="T9" fmla="*/ 11 h 11"/>
                  <a:gd name="T10" fmla="*/ 259 w 259"/>
                  <a:gd name="T11" fmla="*/ 4 h 11"/>
                  <a:gd name="T12" fmla="*/ 257 w 2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1">
                    <a:moveTo>
                      <a:pt x="25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252" y="11"/>
                      <a:pt x="252" y="11"/>
                      <a:pt x="252" y="11"/>
                    </a:cubicBezTo>
                    <a:cubicBezTo>
                      <a:pt x="256" y="11"/>
                      <a:pt x="259" y="8"/>
                      <a:pt x="259" y="4"/>
                    </a:cubicBezTo>
                    <a:cubicBezTo>
                      <a:pt x="259" y="2"/>
                      <a:pt x="258" y="1"/>
                      <a:pt x="2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3" name="iṡ1ïḋe">
                <a:extLst>
                  <a:ext uri="{FF2B5EF4-FFF2-40B4-BE49-F238E27FC236}">
                    <a16:creationId xmlns:a16="http://schemas.microsoft.com/office/drawing/2014/main" id="{0FF8FC65-64FA-402C-BC7A-8E56A1C58642}"/>
                  </a:ext>
                </a:extLst>
              </p:cNvPr>
              <p:cNvSpPr/>
              <p:nvPr/>
            </p:nvSpPr>
            <p:spPr bwMode="auto">
              <a:xfrm>
                <a:off x="3985949" y="2110030"/>
                <a:ext cx="613897" cy="542568"/>
              </a:xfrm>
              <a:custGeom>
                <a:avLst/>
                <a:gdLst>
                  <a:gd name="T0" fmla="*/ 29 w 222"/>
                  <a:gd name="T1" fmla="*/ 193 h 196"/>
                  <a:gd name="T2" fmla="*/ 25 w 222"/>
                  <a:gd name="T3" fmla="*/ 190 h 196"/>
                  <a:gd name="T4" fmla="*/ 29 w 222"/>
                  <a:gd name="T5" fmla="*/ 186 h 196"/>
                  <a:gd name="T6" fmla="*/ 52 w 222"/>
                  <a:gd name="T7" fmla="*/ 186 h 196"/>
                  <a:gd name="T8" fmla="*/ 56 w 222"/>
                  <a:gd name="T9" fmla="*/ 190 h 196"/>
                  <a:gd name="T10" fmla="*/ 52 w 222"/>
                  <a:gd name="T11" fmla="*/ 193 h 196"/>
                  <a:gd name="T12" fmla="*/ 29 w 222"/>
                  <a:gd name="T13" fmla="*/ 193 h 196"/>
                  <a:gd name="T14" fmla="*/ 75 w 222"/>
                  <a:gd name="T15" fmla="*/ 193 h 196"/>
                  <a:gd name="T16" fmla="*/ 71 w 222"/>
                  <a:gd name="T17" fmla="*/ 190 h 196"/>
                  <a:gd name="T18" fmla="*/ 75 w 222"/>
                  <a:gd name="T19" fmla="*/ 186 h 196"/>
                  <a:gd name="T20" fmla="*/ 98 w 222"/>
                  <a:gd name="T21" fmla="*/ 186 h 196"/>
                  <a:gd name="T22" fmla="*/ 102 w 222"/>
                  <a:gd name="T23" fmla="*/ 190 h 196"/>
                  <a:gd name="T24" fmla="*/ 98 w 222"/>
                  <a:gd name="T25" fmla="*/ 193 h 196"/>
                  <a:gd name="T26" fmla="*/ 75 w 222"/>
                  <a:gd name="T27" fmla="*/ 193 h 196"/>
                  <a:gd name="T28" fmla="*/ 121 w 222"/>
                  <a:gd name="T29" fmla="*/ 193 h 196"/>
                  <a:gd name="T30" fmla="*/ 117 w 222"/>
                  <a:gd name="T31" fmla="*/ 190 h 196"/>
                  <a:gd name="T32" fmla="*/ 121 w 222"/>
                  <a:gd name="T33" fmla="*/ 186 h 196"/>
                  <a:gd name="T34" fmla="*/ 143 w 222"/>
                  <a:gd name="T35" fmla="*/ 186 h 196"/>
                  <a:gd name="T36" fmla="*/ 147 w 222"/>
                  <a:gd name="T37" fmla="*/ 190 h 196"/>
                  <a:gd name="T38" fmla="*/ 143 w 222"/>
                  <a:gd name="T39" fmla="*/ 193 h 196"/>
                  <a:gd name="T40" fmla="*/ 121 w 222"/>
                  <a:gd name="T41" fmla="*/ 193 h 196"/>
                  <a:gd name="T42" fmla="*/ 166 w 222"/>
                  <a:gd name="T43" fmla="*/ 193 h 196"/>
                  <a:gd name="T44" fmla="*/ 162 w 222"/>
                  <a:gd name="T45" fmla="*/ 190 h 196"/>
                  <a:gd name="T46" fmla="*/ 166 w 222"/>
                  <a:gd name="T47" fmla="*/ 186 h 196"/>
                  <a:gd name="T48" fmla="*/ 189 w 222"/>
                  <a:gd name="T49" fmla="*/ 186 h 196"/>
                  <a:gd name="T50" fmla="*/ 193 w 222"/>
                  <a:gd name="T51" fmla="*/ 190 h 196"/>
                  <a:gd name="T52" fmla="*/ 189 w 222"/>
                  <a:gd name="T53" fmla="*/ 193 h 196"/>
                  <a:gd name="T54" fmla="*/ 166 w 222"/>
                  <a:gd name="T55" fmla="*/ 193 h 196"/>
                  <a:gd name="T56" fmla="*/ 14 w 222"/>
                  <a:gd name="T57" fmla="*/ 182 h 196"/>
                  <a:gd name="T58" fmla="*/ 14 w 222"/>
                  <a:gd name="T59" fmla="*/ 15 h 196"/>
                  <a:gd name="T60" fmla="*/ 208 w 222"/>
                  <a:gd name="T61" fmla="*/ 15 h 196"/>
                  <a:gd name="T62" fmla="*/ 208 w 222"/>
                  <a:gd name="T63" fmla="*/ 182 h 196"/>
                  <a:gd name="T64" fmla="*/ 14 w 222"/>
                  <a:gd name="T65" fmla="*/ 182 h 196"/>
                  <a:gd name="T66" fmla="*/ 215 w 222"/>
                  <a:gd name="T67" fmla="*/ 0 h 196"/>
                  <a:gd name="T68" fmla="*/ 7 w 222"/>
                  <a:gd name="T69" fmla="*/ 0 h 196"/>
                  <a:gd name="T70" fmla="*/ 0 w 222"/>
                  <a:gd name="T71" fmla="*/ 8 h 196"/>
                  <a:gd name="T72" fmla="*/ 0 w 222"/>
                  <a:gd name="T73" fmla="*/ 186 h 196"/>
                  <a:gd name="T74" fmla="*/ 6 w 222"/>
                  <a:gd name="T75" fmla="*/ 186 h 196"/>
                  <a:gd name="T76" fmla="*/ 10 w 222"/>
                  <a:gd name="T77" fmla="*/ 190 h 196"/>
                  <a:gd name="T78" fmla="*/ 6 w 222"/>
                  <a:gd name="T79" fmla="*/ 193 h 196"/>
                  <a:gd name="T80" fmla="*/ 1 w 222"/>
                  <a:gd name="T81" fmla="*/ 193 h 196"/>
                  <a:gd name="T82" fmla="*/ 7 w 222"/>
                  <a:gd name="T83" fmla="*/ 196 h 196"/>
                  <a:gd name="T84" fmla="*/ 215 w 222"/>
                  <a:gd name="T85" fmla="*/ 196 h 196"/>
                  <a:gd name="T86" fmla="*/ 221 w 222"/>
                  <a:gd name="T87" fmla="*/ 193 h 196"/>
                  <a:gd name="T88" fmla="*/ 212 w 222"/>
                  <a:gd name="T89" fmla="*/ 193 h 196"/>
                  <a:gd name="T90" fmla="*/ 208 w 222"/>
                  <a:gd name="T91" fmla="*/ 190 h 196"/>
                  <a:gd name="T92" fmla="*/ 212 w 222"/>
                  <a:gd name="T93" fmla="*/ 186 h 196"/>
                  <a:gd name="T94" fmla="*/ 222 w 222"/>
                  <a:gd name="T95" fmla="*/ 186 h 196"/>
                  <a:gd name="T96" fmla="*/ 222 w 222"/>
                  <a:gd name="T97" fmla="*/ 8 h 196"/>
                  <a:gd name="T98" fmla="*/ 215 w 222"/>
                  <a:gd name="T9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96">
                    <a:moveTo>
                      <a:pt x="29" y="193"/>
                    </a:moveTo>
                    <a:cubicBezTo>
                      <a:pt x="27" y="193"/>
                      <a:pt x="25" y="192"/>
                      <a:pt x="25" y="190"/>
                    </a:cubicBezTo>
                    <a:cubicBezTo>
                      <a:pt x="25" y="187"/>
                      <a:pt x="27" y="186"/>
                      <a:pt x="29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4" y="186"/>
                      <a:pt x="56" y="187"/>
                      <a:pt x="56" y="190"/>
                    </a:cubicBezTo>
                    <a:cubicBezTo>
                      <a:pt x="56" y="192"/>
                      <a:pt x="54" y="193"/>
                      <a:pt x="52" y="193"/>
                    </a:cubicBezTo>
                    <a:cubicBezTo>
                      <a:pt x="29" y="193"/>
                      <a:pt x="29" y="193"/>
                      <a:pt x="29" y="193"/>
                    </a:cubicBezTo>
                    <a:moveTo>
                      <a:pt x="75" y="193"/>
                    </a:moveTo>
                    <a:cubicBezTo>
                      <a:pt x="73" y="193"/>
                      <a:pt x="71" y="192"/>
                      <a:pt x="71" y="190"/>
                    </a:cubicBezTo>
                    <a:cubicBezTo>
                      <a:pt x="71" y="187"/>
                      <a:pt x="73" y="186"/>
                      <a:pt x="75" y="186"/>
                    </a:cubicBezTo>
                    <a:cubicBezTo>
                      <a:pt x="98" y="186"/>
                      <a:pt x="98" y="186"/>
                      <a:pt x="98" y="186"/>
                    </a:cubicBezTo>
                    <a:cubicBezTo>
                      <a:pt x="100" y="186"/>
                      <a:pt x="102" y="187"/>
                      <a:pt x="102" y="190"/>
                    </a:cubicBezTo>
                    <a:cubicBezTo>
                      <a:pt x="102" y="192"/>
                      <a:pt x="100" y="193"/>
                      <a:pt x="98" y="193"/>
                    </a:cubicBezTo>
                    <a:cubicBezTo>
                      <a:pt x="75" y="193"/>
                      <a:pt x="75" y="193"/>
                      <a:pt x="75" y="193"/>
                    </a:cubicBezTo>
                    <a:moveTo>
                      <a:pt x="121" y="193"/>
                    </a:moveTo>
                    <a:cubicBezTo>
                      <a:pt x="118" y="193"/>
                      <a:pt x="117" y="192"/>
                      <a:pt x="117" y="190"/>
                    </a:cubicBezTo>
                    <a:cubicBezTo>
                      <a:pt x="117" y="187"/>
                      <a:pt x="118" y="186"/>
                      <a:pt x="121" y="186"/>
                    </a:cubicBezTo>
                    <a:cubicBezTo>
                      <a:pt x="143" y="186"/>
                      <a:pt x="143" y="186"/>
                      <a:pt x="143" y="186"/>
                    </a:cubicBezTo>
                    <a:cubicBezTo>
                      <a:pt x="146" y="186"/>
                      <a:pt x="147" y="187"/>
                      <a:pt x="147" y="190"/>
                    </a:cubicBezTo>
                    <a:cubicBezTo>
                      <a:pt x="147" y="192"/>
                      <a:pt x="146" y="193"/>
                      <a:pt x="143" y="193"/>
                    </a:cubicBezTo>
                    <a:cubicBezTo>
                      <a:pt x="121" y="193"/>
                      <a:pt x="121" y="193"/>
                      <a:pt x="121" y="193"/>
                    </a:cubicBezTo>
                    <a:moveTo>
                      <a:pt x="166" y="193"/>
                    </a:moveTo>
                    <a:cubicBezTo>
                      <a:pt x="164" y="193"/>
                      <a:pt x="162" y="192"/>
                      <a:pt x="162" y="190"/>
                    </a:cubicBezTo>
                    <a:cubicBezTo>
                      <a:pt x="162" y="187"/>
                      <a:pt x="164" y="186"/>
                      <a:pt x="166" y="186"/>
                    </a:cubicBezTo>
                    <a:cubicBezTo>
                      <a:pt x="189" y="186"/>
                      <a:pt x="189" y="186"/>
                      <a:pt x="189" y="186"/>
                    </a:cubicBezTo>
                    <a:cubicBezTo>
                      <a:pt x="191" y="186"/>
                      <a:pt x="193" y="187"/>
                      <a:pt x="193" y="190"/>
                    </a:cubicBezTo>
                    <a:cubicBezTo>
                      <a:pt x="193" y="192"/>
                      <a:pt x="191" y="193"/>
                      <a:pt x="189" y="193"/>
                    </a:cubicBezTo>
                    <a:cubicBezTo>
                      <a:pt x="166" y="193"/>
                      <a:pt x="166" y="193"/>
                      <a:pt x="166" y="193"/>
                    </a:cubicBezTo>
                    <a:moveTo>
                      <a:pt x="14" y="182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182"/>
                      <a:pt x="208" y="182"/>
                      <a:pt x="208" y="182"/>
                    </a:cubicBezTo>
                    <a:cubicBezTo>
                      <a:pt x="14" y="182"/>
                      <a:pt x="14" y="182"/>
                      <a:pt x="14" y="182"/>
                    </a:cubicBezTo>
                    <a:moveTo>
                      <a:pt x="2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8" y="186"/>
                      <a:pt x="10" y="187"/>
                      <a:pt x="10" y="190"/>
                    </a:cubicBezTo>
                    <a:cubicBezTo>
                      <a:pt x="10" y="192"/>
                      <a:pt x="8" y="193"/>
                      <a:pt x="6" y="193"/>
                    </a:cubicBezTo>
                    <a:cubicBezTo>
                      <a:pt x="1" y="193"/>
                      <a:pt x="1" y="193"/>
                      <a:pt x="1" y="193"/>
                    </a:cubicBezTo>
                    <a:cubicBezTo>
                      <a:pt x="2" y="195"/>
                      <a:pt x="4" y="196"/>
                      <a:pt x="7" y="196"/>
                    </a:cubicBezTo>
                    <a:cubicBezTo>
                      <a:pt x="215" y="196"/>
                      <a:pt x="215" y="196"/>
                      <a:pt x="215" y="196"/>
                    </a:cubicBezTo>
                    <a:cubicBezTo>
                      <a:pt x="218" y="196"/>
                      <a:pt x="220" y="195"/>
                      <a:pt x="221" y="193"/>
                    </a:cubicBezTo>
                    <a:cubicBezTo>
                      <a:pt x="212" y="193"/>
                      <a:pt x="212" y="193"/>
                      <a:pt x="212" y="193"/>
                    </a:cubicBezTo>
                    <a:cubicBezTo>
                      <a:pt x="210" y="193"/>
                      <a:pt x="208" y="192"/>
                      <a:pt x="208" y="190"/>
                    </a:cubicBezTo>
                    <a:cubicBezTo>
                      <a:pt x="208" y="187"/>
                      <a:pt x="210" y="186"/>
                      <a:pt x="212" y="186"/>
                    </a:cubicBezTo>
                    <a:cubicBezTo>
                      <a:pt x="222" y="186"/>
                      <a:pt x="222" y="186"/>
                      <a:pt x="222" y="186"/>
                    </a:cubicBezTo>
                    <a:cubicBezTo>
                      <a:pt x="222" y="8"/>
                      <a:pt x="222" y="8"/>
                      <a:pt x="222" y="8"/>
                    </a:cubicBezTo>
                    <a:cubicBezTo>
                      <a:pt x="222" y="4"/>
                      <a:pt x="219" y="0"/>
                      <a:pt x="2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4" name="iṡ1îḓê">
                <a:extLst>
                  <a:ext uri="{FF2B5EF4-FFF2-40B4-BE49-F238E27FC236}">
                    <a16:creationId xmlns:a16="http://schemas.microsoft.com/office/drawing/2014/main" id="{5B404D3F-130A-4260-B48E-CEC37AD9CD7F}"/>
                  </a:ext>
                </a:extLst>
              </p:cNvPr>
              <p:cNvSpPr/>
              <p:nvPr/>
            </p:nvSpPr>
            <p:spPr bwMode="auto">
              <a:xfrm>
                <a:off x="4691054" y="2156803"/>
                <a:ext cx="563616" cy="40927"/>
              </a:xfrm>
              <a:custGeom>
                <a:avLst/>
                <a:gdLst>
                  <a:gd name="T0" fmla="*/ 197 w 204"/>
                  <a:gd name="T1" fmla="*/ 0 h 15"/>
                  <a:gd name="T2" fmla="*/ 7 w 204"/>
                  <a:gd name="T3" fmla="*/ 0 h 15"/>
                  <a:gd name="T4" fmla="*/ 0 w 204"/>
                  <a:gd name="T5" fmla="*/ 7 h 15"/>
                  <a:gd name="T6" fmla="*/ 7 w 204"/>
                  <a:gd name="T7" fmla="*/ 15 h 15"/>
                  <a:gd name="T8" fmla="*/ 197 w 204"/>
                  <a:gd name="T9" fmla="*/ 15 h 15"/>
                  <a:gd name="T10" fmla="*/ 204 w 204"/>
                  <a:gd name="T11" fmla="*/ 7 h 15"/>
                  <a:gd name="T12" fmla="*/ 197 w 20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5">
                    <a:moveTo>
                      <a:pt x="19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1" y="15"/>
                      <a:pt x="204" y="11"/>
                      <a:pt x="204" y="7"/>
                    </a:cubicBezTo>
                    <a:cubicBezTo>
                      <a:pt x="204" y="3"/>
                      <a:pt x="201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5" name="íṡḻíďé">
                <a:extLst>
                  <a:ext uri="{FF2B5EF4-FFF2-40B4-BE49-F238E27FC236}">
                    <a16:creationId xmlns:a16="http://schemas.microsoft.com/office/drawing/2014/main" id="{617D58D8-624B-41BD-B8ED-223266478842}"/>
                  </a:ext>
                </a:extLst>
              </p:cNvPr>
              <p:cNvSpPr/>
              <p:nvPr/>
            </p:nvSpPr>
            <p:spPr bwMode="auto">
              <a:xfrm>
                <a:off x="4687546" y="2361436"/>
                <a:ext cx="244390" cy="42095"/>
              </a:xfrm>
              <a:custGeom>
                <a:avLst/>
                <a:gdLst>
                  <a:gd name="T0" fmla="*/ 81 w 88"/>
                  <a:gd name="T1" fmla="*/ 0 h 15"/>
                  <a:gd name="T2" fmla="*/ 7 w 88"/>
                  <a:gd name="T3" fmla="*/ 0 h 15"/>
                  <a:gd name="T4" fmla="*/ 0 w 88"/>
                  <a:gd name="T5" fmla="*/ 7 h 15"/>
                  <a:gd name="T6" fmla="*/ 7 w 88"/>
                  <a:gd name="T7" fmla="*/ 15 h 15"/>
                  <a:gd name="T8" fmla="*/ 81 w 88"/>
                  <a:gd name="T9" fmla="*/ 15 h 15"/>
                  <a:gd name="T10" fmla="*/ 88 w 88"/>
                  <a:gd name="T11" fmla="*/ 7 h 15"/>
                  <a:gd name="T12" fmla="*/ 81 w 8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">
                    <a:moveTo>
                      <a:pt x="8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5" y="15"/>
                      <a:pt x="88" y="11"/>
                      <a:pt x="88" y="7"/>
                    </a:cubicBezTo>
                    <a:cubicBezTo>
                      <a:pt x="88" y="3"/>
                      <a:pt x="85" y="0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6" name="íṧḻiďê">
                <a:extLst>
                  <a:ext uri="{FF2B5EF4-FFF2-40B4-BE49-F238E27FC236}">
                    <a16:creationId xmlns:a16="http://schemas.microsoft.com/office/drawing/2014/main" id="{5D69CB24-1F3E-4424-A9EA-742978451B40}"/>
                  </a:ext>
                </a:extLst>
              </p:cNvPr>
              <p:cNvSpPr/>
              <p:nvPr/>
            </p:nvSpPr>
            <p:spPr bwMode="auto">
              <a:xfrm>
                <a:off x="4978708" y="2361436"/>
                <a:ext cx="123949" cy="42095"/>
              </a:xfrm>
              <a:custGeom>
                <a:avLst/>
                <a:gdLst>
                  <a:gd name="T0" fmla="*/ 38 w 45"/>
                  <a:gd name="T1" fmla="*/ 0 h 15"/>
                  <a:gd name="T2" fmla="*/ 7 w 45"/>
                  <a:gd name="T3" fmla="*/ 0 h 15"/>
                  <a:gd name="T4" fmla="*/ 0 w 45"/>
                  <a:gd name="T5" fmla="*/ 7 h 15"/>
                  <a:gd name="T6" fmla="*/ 7 w 45"/>
                  <a:gd name="T7" fmla="*/ 15 h 15"/>
                  <a:gd name="T8" fmla="*/ 38 w 45"/>
                  <a:gd name="T9" fmla="*/ 15 h 15"/>
                  <a:gd name="T10" fmla="*/ 45 w 45"/>
                  <a:gd name="T11" fmla="*/ 7 h 15"/>
                  <a:gd name="T12" fmla="*/ 38 w 4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5">
                    <a:moveTo>
                      <a:pt x="3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2" y="15"/>
                      <a:pt x="45" y="11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7" name="iSḻíďê">
                <a:extLst>
                  <a:ext uri="{FF2B5EF4-FFF2-40B4-BE49-F238E27FC236}">
                    <a16:creationId xmlns:a16="http://schemas.microsoft.com/office/drawing/2014/main" id="{857B03FA-E6ED-4D3E-96C3-0FC921D669A2}"/>
                  </a:ext>
                </a:extLst>
              </p:cNvPr>
              <p:cNvSpPr/>
              <p:nvPr/>
            </p:nvSpPr>
            <p:spPr bwMode="auto">
              <a:xfrm>
                <a:off x="4693392" y="2563729"/>
                <a:ext cx="564786" cy="38588"/>
              </a:xfrm>
              <a:custGeom>
                <a:avLst/>
                <a:gdLst>
                  <a:gd name="T0" fmla="*/ 204 w 204"/>
                  <a:gd name="T1" fmla="*/ 0 h 14"/>
                  <a:gd name="T2" fmla="*/ 7 w 204"/>
                  <a:gd name="T3" fmla="*/ 0 h 14"/>
                  <a:gd name="T4" fmla="*/ 0 w 204"/>
                  <a:gd name="T5" fmla="*/ 7 h 14"/>
                  <a:gd name="T6" fmla="*/ 7 w 204"/>
                  <a:gd name="T7" fmla="*/ 14 h 14"/>
                  <a:gd name="T8" fmla="*/ 202 w 204"/>
                  <a:gd name="T9" fmla="*/ 14 h 14"/>
                  <a:gd name="T10" fmla="*/ 204 w 20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4">
                    <a:moveTo>
                      <a:pt x="20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02" y="14"/>
                      <a:pt x="202" y="14"/>
                      <a:pt x="202" y="14"/>
                    </a:cubicBezTo>
                    <a:cubicBezTo>
                      <a:pt x="203" y="9"/>
                      <a:pt x="203" y="5"/>
                      <a:pt x="2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8" name="ïs1ïde">
                <a:extLst>
                  <a:ext uri="{FF2B5EF4-FFF2-40B4-BE49-F238E27FC236}">
                    <a16:creationId xmlns:a16="http://schemas.microsoft.com/office/drawing/2014/main" id="{752FFD36-21DA-467A-BE2F-2152CFD3C901}"/>
                  </a:ext>
                </a:extLst>
              </p:cNvPr>
              <p:cNvSpPr/>
              <p:nvPr/>
            </p:nvSpPr>
            <p:spPr bwMode="auto">
              <a:xfrm>
                <a:off x="5252331" y="2563729"/>
                <a:ext cx="50281" cy="38588"/>
              </a:xfrm>
              <a:custGeom>
                <a:avLst/>
                <a:gdLst>
                  <a:gd name="T0" fmla="*/ 11 w 18"/>
                  <a:gd name="T1" fmla="*/ 0 h 14"/>
                  <a:gd name="T2" fmla="*/ 2 w 18"/>
                  <a:gd name="T3" fmla="*/ 0 h 14"/>
                  <a:gd name="T4" fmla="*/ 0 w 18"/>
                  <a:gd name="T5" fmla="*/ 14 h 14"/>
                  <a:gd name="T6" fmla="*/ 11 w 18"/>
                  <a:gd name="T7" fmla="*/ 14 h 14"/>
                  <a:gd name="T8" fmla="*/ 18 w 18"/>
                  <a:gd name="T9" fmla="*/ 7 h 14"/>
                  <a:gd name="T10" fmla="*/ 11 w 1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1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14"/>
                      <a:pt x="18" y="11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9" name="îṡḻíḑè">
                <a:extLst>
                  <a:ext uri="{FF2B5EF4-FFF2-40B4-BE49-F238E27FC236}">
                    <a16:creationId xmlns:a16="http://schemas.microsoft.com/office/drawing/2014/main" id="{C93C43BA-440B-453F-8429-B3D99C6C1140}"/>
                  </a:ext>
                </a:extLst>
              </p:cNvPr>
              <p:cNvSpPr/>
              <p:nvPr/>
            </p:nvSpPr>
            <p:spPr bwMode="auto">
              <a:xfrm>
                <a:off x="6021748" y="1958018"/>
                <a:ext cx="261929" cy="46773"/>
              </a:xfrm>
              <a:custGeom>
                <a:avLst/>
                <a:gdLst>
                  <a:gd name="T0" fmla="*/ 86 w 95"/>
                  <a:gd name="T1" fmla="*/ 17 h 17"/>
                  <a:gd name="T2" fmla="*/ 9 w 95"/>
                  <a:gd name="T3" fmla="*/ 17 h 17"/>
                  <a:gd name="T4" fmla="*/ 0 w 95"/>
                  <a:gd name="T5" fmla="*/ 8 h 17"/>
                  <a:gd name="T6" fmla="*/ 9 w 95"/>
                  <a:gd name="T7" fmla="*/ 0 h 17"/>
                  <a:gd name="T8" fmla="*/ 86 w 95"/>
                  <a:gd name="T9" fmla="*/ 0 h 17"/>
                  <a:gd name="T10" fmla="*/ 95 w 95"/>
                  <a:gd name="T11" fmla="*/ 8 h 17"/>
                  <a:gd name="T12" fmla="*/ 86 w 9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7">
                    <a:moveTo>
                      <a:pt x="8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0"/>
                      <a:pt x="95" y="4"/>
                      <a:pt x="95" y="8"/>
                    </a:cubicBezTo>
                    <a:cubicBezTo>
                      <a:pt x="95" y="13"/>
                      <a:pt x="91" y="17"/>
                      <a:pt x="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0" name="ísḻíďê">
                <a:extLst>
                  <a:ext uri="{FF2B5EF4-FFF2-40B4-BE49-F238E27FC236}">
                    <a16:creationId xmlns:a16="http://schemas.microsoft.com/office/drawing/2014/main" id="{5800D65C-95E3-471E-A217-C44AFE63C4CB}"/>
                  </a:ext>
                </a:extLst>
              </p:cNvPr>
              <p:cNvSpPr/>
              <p:nvPr/>
            </p:nvSpPr>
            <p:spPr bwMode="auto">
              <a:xfrm>
                <a:off x="5373940" y="1960357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9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9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9"/>
                    </a:cubicBezTo>
                    <a:cubicBezTo>
                      <a:pt x="194" y="14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1" name="îšḻîḓé">
                <a:extLst>
                  <a:ext uri="{FF2B5EF4-FFF2-40B4-BE49-F238E27FC236}">
                    <a16:creationId xmlns:a16="http://schemas.microsoft.com/office/drawing/2014/main" id="{BE1A0550-60CC-48B6-8B5B-627D0EAC795E}"/>
                  </a:ext>
                </a:extLst>
              </p:cNvPr>
              <p:cNvSpPr/>
              <p:nvPr/>
            </p:nvSpPr>
            <p:spPr bwMode="auto">
              <a:xfrm>
                <a:off x="7470545" y="2450304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8 w 262"/>
                  <a:gd name="T3" fmla="*/ 17 h 17"/>
                  <a:gd name="T4" fmla="*/ 0 w 262"/>
                  <a:gd name="T5" fmla="*/ 9 h 17"/>
                  <a:gd name="T6" fmla="*/ 8 w 262"/>
                  <a:gd name="T7" fmla="*/ 0 h 17"/>
                  <a:gd name="T8" fmla="*/ 254 w 262"/>
                  <a:gd name="T9" fmla="*/ 0 h 17"/>
                  <a:gd name="T10" fmla="*/ 262 w 262"/>
                  <a:gd name="T11" fmla="*/ 9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2" y="4"/>
                      <a:pt x="262" y="9"/>
                    </a:cubicBezTo>
                    <a:cubicBezTo>
                      <a:pt x="262" y="13"/>
                      <a:pt x="258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2" name="îSľiḑè">
                <a:extLst>
                  <a:ext uri="{FF2B5EF4-FFF2-40B4-BE49-F238E27FC236}">
                    <a16:creationId xmlns:a16="http://schemas.microsoft.com/office/drawing/2014/main" id="{EF35B240-CDDB-49E0-A0DA-954436206219}"/>
                  </a:ext>
                </a:extLst>
              </p:cNvPr>
              <p:cNvSpPr/>
              <p:nvPr/>
            </p:nvSpPr>
            <p:spPr bwMode="auto">
              <a:xfrm>
                <a:off x="8002589" y="2187206"/>
                <a:ext cx="610389" cy="46773"/>
              </a:xfrm>
              <a:custGeom>
                <a:avLst/>
                <a:gdLst>
                  <a:gd name="T0" fmla="*/ 212 w 221"/>
                  <a:gd name="T1" fmla="*/ 17 h 17"/>
                  <a:gd name="T2" fmla="*/ 8 w 221"/>
                  <a:gd name="T3" fmla="*/ 17 h 17"/>
                  <a:gd name="T4" fmla="*/ 0 w 221"/>
                  <a:gd name="T5" fmla="*/ 8 h 17"/>
                  <a:gd name="T6" fmla="*/ 8 w 221"/>
                  <a:gd name="T7" fmla="*/ 0 h 17"/>
                  <a:gd name="T8" fmla="*/ 212 w 221"/>
                  <a:gd name="T9" fmla="*/ 0 h 17"/>
                  <a:gd name="T10" fmla="*/ 221 w 221"/>
                  <a:gd name="T11" fmla="*/ 8 h 17"/>
                  <a:gd name="T12" fmla="*/ 212 w 22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7">
                    <a:moveTo>
                      <a:pt x="212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21" y="4"/>
                      <a:pt x="221" y="8"/>
                    </a:cubicBezTo>
                    <a:cubicBezTo>
                      <a:pt x="221" y="13"/>
                      <a:pt x="217" y="17"/>
                      <a:pt x="212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3" name="išľiḓé">
                <a:extLst>
                  <a:ext uri="{FF2B5EF4-FFF2-40B4-BE49-F238E27FC236}">
                    <a16:creationId xmlns:a16="http://schemas.microsoft.com/office/drawing/2014/main" id="{D1C7A7B0-1F1E-48CF-A4D3-E91C1F740032}"/>
                  </a:ext>
                </a:extLst>
              </p:cNvPr>
              <p:cNvSpPr/>
              <p:nvPr/>
            </p:nvSpPr>
            <p:spPr bwMode="auto">
              <a:xfrm>
                <a:off x="3874863" y="2450304"/>
                <a:ext cx="494626" cy="46773"/>
              </a:xfrm>
              <a:custGeom>
                <a:avLst/>
                <a:gdLst>
                  <a:gd name="T0" fmla="*/ 171 w 179"/>
                  <a:gd name="T1" fmla="*/ 17 h 17"/>
                  <a:gd name="T2" fmla="*/ 8 w 179"/>
                  <a:gd name="T3" fmla="*/ 17 h 17"/>
                  <a:gd name="T4" fmla="*/ 0 w 179"/>
                  <a:gd name="T5" fmla="*/ 9 h 17"/>
                  <a:gd name="T6" fmla="*/ 8 w 179"/>
                  <a:gd name="T7" fmla="*/ 0 h 17"/>
                  <a:gd name="T8" fmla="*/ 171 w 179"/>
                  <a:gd name="T9" fmla="*/ 0 h 17"/>
                  <a:gd name="T10" fmla="*/ 179 w 179"/>
                  <a:gd name="T11" fmla="*/ 9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5" y="0"/>
                      <a:pt x="179" y="4"/>
                      <a:pt x="179" y="9"/>
                    </a:cubicBezTo>
                    <a:cubicBezTo>
                      <a:pt x="179" y="13"/>
                      <a:pt x="175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4" name="ïṡľïḓé">
                <a:extLst>
                  <a:ext uri="{FF2B5EF4-FFF2-40B4-BE49-F238E27FC236}">
                    <a16:creationId xmlns:a16="http://schemas.microsoft.com/office/drawing/2014/main" id="{39FA5AB5-F72A-44BD-89C6-C56C71DBDD2A}"/>
                  </a:ext>
                </a:extLst>
              </p:cNvPr>
              <p:cNvSpPr/>
              <p:nvPr/>
            </p:nvSpPr>
            <p:spPr bwMode="auto">
              <a:xfrm>
                <a:off x="3409470" y="2280752"/>
                <a:ext cx="564786" cy="44434"/>
              </a:xfrm>
              <a:custGeom>
                <a:avLst/>
                <a:gdLst>
                  <a:gd name="T0" fmla="*/ 196 w 204"/>
                  <a:gd name="T1" fmla="*/ 16 h 16"/>
                  <a:gd name="T2" fmla="*/ 8 w 204"/>
                  <a:gd name="T3" fmla="*/ 16 h 16"/>
                  <a:gd name="T4" fmla="*/ 0 w 204"/>
                  <a:gd name="T5" fmla="*/ 8 h 16"/>
                  <a:gd name="T6" fmla="*/ 8 w 204"/>
                  <a:gd name="T7" fmla="*/ 0 h 16"/>
                  <a:gd name="T8" fmla="*/ 196 w 204"/>
                  <a:gd name="T9" fmla="*/ 0 h 16"/>
                  <a:gd name="T10" fmla="*/ 204 w 204"/>
                  <a:gd name="T11" fmla="*/ 8 h 16"/>
                  <a:gd name="T12" fmla="*/ 196 w 20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6">
                    <a:moveTo>
                      <a:pt x="196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0" y="0"/>
                      <a:pt x="204" y="3"/>
                      <a:pt x="204" y="8"/>
                    </a:cubicBezTo>
                    <a:cubicBezTo>
                      <a:pt x="204" y="13"/>
                      <a:pt x="200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5" name="ï$1îḑê">
                <a:extLst>
                  <a:ext uri="{FF2B5EF4-FFF2-40B4-BE49-F238E27FC236}">
                    <a16:creationId xmlns:a16="http://schemas.microsoft.com/office/drawing/2014/main" id="{8E2EC795-5EF4-4B88-B1F8-045183D13F52}"/>
                  </a:ext>
                </a:extLst>
              </p:cNvPr>
              <p:cNvSpPr/>
              <p:nvPr/>
            </p:nvSpPr>
            <p:spPr bwMode="auto">
              <a:xfrm>
                <a:off x="8284397" y="2450304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9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9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13"/>
                      <a:pt x="48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6" name="ïš1iḓe">
                <a:extLst>
                  <a:ext uri="{FF2B5EF4-FFF2-40B4-BE49-F238E27FC236}">
                    <a16:creationId xmlns:a16="http://schemas.microsoft.com/office/drawing/2014/main" id="{E186AA31-AF06-4AF8-A71F-44FDD4652A16}"/>
                  </a:ext>
                </a:extLst>
              </p:cNvPr>
              <p:cNvSpPr/>
              <p:nvPr/>
            </p:nvSpPr>
            <p:spPr bwMode="auto">
              <a:xfrm>
                <a:off x="5738771" y="6085744"/>
                <a:ext cx="260760" cy="47942"/>
              </a:xfrm>
              <a:custGeom>
                <a:avLst/>
                <a:gdLst>
                  <a:gd name="T0" fmla="*/ 85 w 94"/>
                  <a:gd name="T1" fmla="*/ 17 h 17"/>
                  <a:gd name="T2" fmla="*/ 8 w 94"/>
                  <a:gd name="T3" fmla="*/ 17 h 17"/>
                  <a:gd name="T4" fmla="*/ 0 w 94"/>
                  <a:gd name="T5" fmla="*/ 9 h 17"/>
                  <a:gd name="T6" fmla="*/ 8 w 94"/>
                  <a:gd name="T7" fmla="*/ 0 h 17"/>
                  <a:gd name="T8" fmla="*/ 85 w 94"/>
                  <a:gd name="T9" fmla="*/ 0 h 17"/>
                  <a:gd name="T10" fmla="*/ 94 w 94"/>
                  <a:gd name="T11" fmla="*/ 9 h 17"/>
                  <a:gd name="T12" fmla="*/ 85 w 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7">
                    <a:moveTo>
                      <a:pt x="85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cubicBezTo>
                      <a:pt x="94" y="13"/>
                      <a:pt x="90" y="17"/>
                      <a:pt x="85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7" name="ïṡľíḍe">
                <a:extLst>
                  <a:ext uri="{FF2B5EF4-FFF2-40B4-BE49-F238E27FC236}">
                    <a16:creationId xmlns:a16="http://schemas.microsoft.com/office/drawing/2014/main" id="{AE05BA42-FC19-4A5D-B3A1-D1A39F757C5B}"/>
                  </a:ext>
                </a:extLst>
              </p:cNvPr>
              <p:cNvSpPr/>
              <p:nvPr/>
            </p:nvSpPr>
            <p:spPr bwMode="auto">
              <a:xfrm>
                <a:off x="6109448" y="6083405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8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8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8"/>
                    </a:cubicBezTo>
                    <a:cubicBezTo>
                      <a:pt x="194" y="13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8" name="îṡḷîdé">
                <a:extLst>
                  <a:ext uri="{FF2B5EF4-FFF2-40B4-BE49-F238E27FC236}">
                    <a16:creationId xmlns:a16="http://schemas.microsoft.com/office/drawing/2014/main" id="{CEF4922D-7675-4D4A-BEAD-8773E16B052C}"/>
                  </a:ext>
                </a:extLst>
              </p:cNvPr>
              <p:cNvSpPr/>
              <p:nvPr/>
            </p:nvSpPr>
            <p:spPr bwMode="auto">
              <a:xfrm>
                <a:off x="3824581" y="5593456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9 w 262"/>
                  <a:gd name="T3" fmla="*/ 17 h 17"/>
                  <a:gd name="T4" fmla="*/ 0 w 262"/>
                  <a:gd name="T5" fmla="*/ 8 h 17"/>
                  <a:gd name="T6" fmla="*/ 9 w 262"/>
                  <a:gd name="T7" fmla="*/ 0 h 17"/>
                  <a:gd name="T8" fmla="*/ 254 w 262"/>
                  <a:gd name="T9" fmla="*/ 0 h 17"/>
                  <a:gd name="T10" fmla="*/ 262 w 262"/>
                  <a:gd name="T11" fmla="*/ 8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9" y="0"/>
                      <a:pt x="262" y="4"/>
                      <a:pt x="262" y="8"/>
                    </a:cubicBezTo>
                    <a:cubicBezTo>
                      <a:pt x="262" y="13"/>
                      <a:pt x="259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9" name="ïśľíḍé">
                <a:extLst>
                  <a:ext uri="{FF2B5EF4-FFF2-40B4-BE49-F238E27FC236}">
                    <a16:creationId xmlns:a16="http://schemas.microsoft.com/office/drawing/2014/main" id="{70A740A5-E61E-437E-A4D9-47C6F7B519DB}"/>
                  </a:ext>
                </a:extLst>
              </p:cNvPr>
              <p:cNvSpPr/>
              <p:nvPr/>
            </p:nvSpPr>
            <p:spPr bwMode="auto">
              <a:xfrm>
                <a:off x="3409470" y="5858894"/>
                <a:ext cx="609220" cy="44434"/>
              </a:xfrm>
              <a:custGeom>
                <a:avLst/>
                <a:gdLst>
                  <a:gd name="T0" fmla="*/ 212 w 220"/>
                  <a:gd name="T1" fmla="*/ 16 h 16"/>
                  <a:gd name="T2" fmla="*/ 8 w 220"/>
                  <a:gd name="T3" fmla="*/ 16 h 16"/>
                  <a:gd name="T4" fmla="*/ 0 w 220"/>
                  <a:gd name="T5" fmla="*/ 8 h 16"/>
                  <a:gd name="T6" fmla="*/ 8 w 220"/>
                  <a:gd name="T7" fmla="*/ 0 h 16"/>
                  <a:gd name="T8" fmla="*/ 212 w 220"/>
                  <a:gd name="T9" fmla="*/ 0 h 16"/>
                  <a:gd name="T10" fmla="*/ 220 w 220"/>
                  <a:gd name="T11" fmla="*/ 8 h 16"/>
                  <a:gd name="T12" fmla="*/ 212 w 22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16">
                    <a:moveTo>
                      <a:pt x="21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6" y="0"/>
                      <a:pt x="220" y="3"/>
                      <a:pt x="220" y="8"/>
                    </a:cubicBezTo>
                    <a:cubicBezTo>
                      <a:pt x="220" y="13"/>
                      <a:pt x="216" y="16"/>
                      <a:pt x="212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0" name="íṧ1íḓè">
                <a:extLst>
                  <a:ext uri="{FF2B5EF4-FFF2-40B4-BE49-F238E27FC236}">
                    <a16:creationId xmlns:a16="http://schemas.microsoft.com/office/drawing/2014/main" id="{AB7798FA-AAA4-49A2-A47B-7CF604820E87}"/>
                  </a:ext>
                </a:extLst>
              </p:cNvPr>
              <p:cNvSpPr/>
              <p:nvPr/>
            </p:nvSpPr>
            <p:spPr bwMode="auto">
              <a:xfrm>
                <a:off x="7650622" y="5593456"/>
                <a:ext cx="495795" cy="46773"/>
              </a:xfrm>
              <a:custGeom>
                <a:avLst/>
                <a:gdLst>
                  <a:gd name="T0" fmla="*/ 171 w 179"/>
                  <a:gd name="T1" fmla="*/ 17 h 17"/>
                  <a:gd name="T2" fmla="*/ 9 w 179"/>
                  <a:gd name="T3" fmla="*/ 17 h 17"/>
                  <a:gd name="T4" fmla="*/ 0 w 179"/>
                  <a:gd name="T5" fmla="*/ 8 h 17"/>
                  <a:gd name="T6" fmla="*/ 9 w 179"/>
                  <a:gd name="T7" fmla="*/ 0 h 17"/>
                  <a:gd name="T8" fmla="*/ 171 w 179"/>
                  <a:gd name="T9" fmla="*/ 0 h 17"/>
                  <a:gd name="T10" fmla="*/ 179 w 179"/>
                  <a:gd name="T11" fmla="*/ 8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6" y="0"/>
                      <a:pt x="179" y="4"/>
                      <a:pt x="179" y="8"/>
                    </a:cubicBezTo>
                    <a:cubicBezTo>
                      <a:pt x="179" y="13"/>
                      <a:pt x="176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1" name="îsľîḋê">
                <a:extLst>
                  <a:ext uri="{FF2B5EF4-FFF2-40B4-BE49-F238E27FC236}">
                    <a16:creationId xmlns:a16="http://schemas.microsoft.com/office/drawing/2014/main" id="{9AC1DFBD-FAD6-455C-9105-175FF99C20D7}"/>
                  </a:ext>
                </a:extLst>
              </p:cNvPr>
              <p:cNvSpPr/>
              <p:nvPr/>
            </p:nvSpPr>
            <p:spPr bwMode="auto">
              <a:xfrm>
                <a:off x="8045855" y="5765348"/>
                <a:ext cx="567124" cy="44434"/>
              </a:xfrm>
              <a:custGeom>
                <a:avLst/>
                <a:gdLst>
                  <a:gd name="T0" fmla="*/ 196 w 205"/>
                  <a:gd name="T1" fmla="*/ 16 h 16"/>
                  <a:gd name="T2" fmla="*/ 9 w 205"/>
                  <a:gd name="T3" fmla="*/ 16 h 16"/>
                  <a:gd name="T4" fmla="*/ 0 w 205"/>
                  <a:gd name="T5" fmla="*/ 8 h 16"/>
                  <a:gd name="T6" fmla="*/ 9 w 205"/>
                  <a:gd name="T7" fmla="*/ 0 h 16"/>
                  <a:gd name="T8" fmla="*/ 196 w 205"/>
                  <a:gd name="T9" fmla="*/ 0 h 16"/>
                  <a:gd name="T10" fmla="*/ 205 w 205"/>
                  <a:gd name="T11" fmla="*/ 8 h 16"/>
                  <a:gd name="T12" fmla="*/ 196 w 20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">
                    <a:moveTo>
                      <a:pt x="196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1" y="0"/>
                      <a:pt x="205" y="3"/>
                      <a:pt x="205" y="8"/>
                    </a:cubicBezTo>
                    <a:cubicBezTo>
                      <a:pt x="205" y="13"/>
                      <a:pt x="201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2" name="is1íḋè">
                <a:extLst>
                  <a:ext uri="{FF2B5EF4-FFF2-40B4-BE49-F238E27FC236}">
                    <a16:creationId xmlns:a16="http://schemas.microsoft.com/office/drawing/2014/main" id="{006737B6-374B-4578-9A93-27E997EC80F8}"/>
                  </a:ext>
                </a:extLst>
              </p:cNvPr>
              <p:cNvSpPr/>
              <p:nvPr/>
            </p:nvSpPr>
            <p:spPr bwMode="auto">
              <a:xfrm>
                <a:off x="3593055" y="5593456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8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8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2" y="4"/>
                      <a:pt x="52" y="8"/>
                    </a:cubicBezTo>
                    <a:cubicBezTo>
                      <a:pt x="52" y="13"/>
                      <a:pt x="49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3" name="iṩ1íḋè">
                <a:extLst>
                  <a:ext uri="{FF2B5EF4-FFF2-40B4-BE49-F238E27FC236}">
                    <a16:creationId xmlns:a16="http://schemas.microsoft.com/office/drawing/2014/main" id="{A791CDF2-B7FA-40D7-A2B5-B118ABD2E8AD}"/>
                  </a:ext>
                </a:extLst>
              </p:cNvPr>
              <p:cNvSpPr/>
              <p:nvPr/>
            </p:nvSpPr>
            <p:spPr bwMode="auto">
              <a:xfrm>
                <a:off x="7974526" y="1822375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4" name="îslíḑè">
                <a:extLst>
                  <a:ext uri="{FF2B5EF4-FFF2-40B4-BE49-F238E27FC236}">
                    <a16:creationId xmlns:a16="http://schemas.microsoft.com/office/drawing/2014/main" id="{9E698F8D-C1E7-4499-9AC9-6E95A0FC1E44}"/>
                  </a:ext>
                </a:extLst>
              </p:cNvPr>
              <p:cNvSpPr/>
              <p:nvPr/>
            </p:nvSpPr>
            <p:spPr bwMode="auto">
              <a:xfrm>
                <a:off x="6655524" y="1822375"/>
                <a:ext cx="1276906" cy="18709"/>
              </a:xfrm>
              <a:custGeom>
                <a:avLst/>
                <a:gdLst>
                  <a:gd name="T0" fmla="*/ 0 w 462"/>
                  <a:gd name="T1" fmla="*/ 0 h 7"/>
                  <a:gd name="T2" fmla="*/ 1 w 462"/>
                  <a:gd name="T3" fmla="*/ 0 h 7"/>
                  <a:gd name="T4" fmla="*/ 24 w 462"/>
                  <a:gd name="T5" fmla="*/ 0 h 7"/>
                  <a:gd name="T6" fmla="*/ 24 w 462"/>
                  <a:gd name="T7" fmla="*/ 7 h 7"/>
                  <a:gd name="T8" fmla="*/ 51 w 462"/>
                  <a:gd name="T9" fmla="*/ 4 h 7"/>
                  <a:gd name="T10" fmla="*/ 93 w 462"/>
                  <a:gd name="T11" fmla="*/ 0 h 7"/>
                  <a:gd name="T12" fmla="*/ 66 w 462"/>
                  <a:gd name="T13" fmla="*/ 4 h 7"/>
                  <a:gd name="T14" fmla="*/ 93 w 462"/>
                  <a:gd name="T15" fmla="*/ 7 h 7"/>
                  <a:gd name="T16" fmla="*/ 93 w 462"/>
                  <a:gd name="T17" fmla="*/ 0 h 7"/>
                  <a:gd name="T18" fmla="*/ 116 w 462"/>
                  <a:gd name="T19" fmla="*/ 0 h 7"/>
                  <a:gd name="T20" fmla="*/ 116 w 462"/>
                  <a:gd name="T21" fmla="*/ 7 h 7"/>
                  <a:gd name="T22" fmla="*/ 142 w 462"/>
                  <a:gd name="T23" fmla="*/ 4 h 7"/>
                  <a:gd name="T24" fmla="*/ 184 w 462"/>
                  <a:gd name="T25" fmla="*/ 0 h 7"/>
                  <a:gd name="T26" fmla="*/ 157 w 462"/>
                  <a:gd name="T27" fmla="*/ 4 h 7"/>
                  <a:gd name="T28" fmla="*/ 184 w 462"/>
                  <a:gd name="T29" fmla="*/ 7 h 7"/>
                  <a:gd name="T30" fmla="*/ 184 w 462"/>
                  <a:gd name="T31" fmla="*/ 0 h 7"/>
                  <a:gd name="T32" fmla="*/ 207 w 462"/>
                  <a:gd name="T33" fmla="*/ 0 h 7"/>
                  <a:gd name="T34" fmla="*/ 207 w 462"/>
                  <a:gd name="T35" fmla="*/ 7 h 7"/>
                  <a:gd name="T36" fmla="*/ 234 w 462"/>
                  <a:gd name="T37" fmla="*/ 4 h 7"/>
                  <a:gd name="T38" fmla="*/ 276 w 462"/>
                  <a:gd name="T39" fmla="*/ 0 h 7"/>
                  <a:gd name="T40" fmla="*/ 249 w 462"/>
                  <a:gd name="T41" fmla="*/ 4 h 7"/>
                  <a:gd name="T42" fmla="*/ 276 w 462"/>
                  <a:gd name="T43" fmla="*/ 7 h 7"/>
                  <a:gd name="T44" fmla="*/ 276 w 462"/>
                  <a:gd name="T45" fmla="*/ 0 h 7"/>
                  <a:gd name="T46" fmla="*/ 298 w 462"/>
                  <a:gd name="T47" fmla="*/ 0 h 7"/>
                  <a:gd name="T48" fmla="*/ 298 w 462"/>
                  <a:gd name="T49" fmla="*/ 7 h 7"/>
                  <a:gd name="T50" fmla="*/ 325 w 462"/>
                  <a:gd name="T51" fmla="*/ 4 h 7"/>
                  <a:gd name="T52" fmla="*/ 367 w 462"/>
                  <a:gd name="T53" fmla="*/ 0 h 7"/>
                  <a:gd name="T54" fmla="*/ 340 w 462"/>
                  <a:gd name="T55" fmla="*/ 4 h 7"/>
                  <a:gd name="T56" fmla="*/ 367 w 462"/>
                  <a:gd name="T57" fmla="*/ 7 h 7"/>
                  <a:gd name="T58" fmla="*/ 367 w 462"/>
                  <a:gd name="T59" fmla="*/ 0 h 7"/>
                  <a:gd name="T60" fmla="*/ 390 w 462"/>
                  <a:gd name="T61" fmla="*/ 0 h 7"/>
                  <a:gd name="T62" fmla="*/ 390 w 462"/>
                  <a:gd name="T63" fmla="*/ 7 h 7"/>
                  <a:gd name="T64" fmla="*/ 417 w 462"/>
                  <a:gd name="T65" fmla="*/ 4 h 7"/>
                  <a:gd name="T66" fmla="*/ 458 w 462"/>
                  <a:gd name="T67" fmla="*/ 0 h 7"/>
                  <a:gd name="T68" fmla="*/ 432 w 462"/>
                  <a:gd name="T69" fmla="*/ 4 h 7"/>
                  <a:gd name="T70" fmla="*/ 458 w 462"/>
                  <a:gd name="T71" fmla="*/ 7 h 7"/>
                  <a:gd name="T72" fmla="*/ 458 w 462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2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  <a:cubicBezTo>
                      <a:pt x="5" y="1"/>
                      <a:pt x="3" y="0"/>
                      <a:pt x="1" y="0"/>
                    </a:cubicBezTo>
                    <a:moveTo>
                      <a:pt x="4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1"/>
                      <a:pt x="20" y="4"/>
                    </a:cubicBezTo>
                    <a:cubicBezTo>
                      <a:pt x="20" y="6"/>
                      <a:pt x="22" y="7"/>
                      <a:pt x="24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9" y="7"/>
                      <a:pt x="51" y="6"/>
                      <a:pt x="51" y="4"/>
                    </a:cubicBezTo>
                    <a:cubicBezTo>
                      <a:pt x="51" y="1"/>
                      <a:pt x="49" y="0"/>
                      <a:pt x="47" y="0"/>
                    </a:cubicBezTo>
                    <a:moveTo>
                      <a:pt x="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1"/>
                      <a:pt x="66" y="4"/>
                    </a:cubicBezTo>
                    <a:cubicBezTo>
                      <a:pt x="66" y="6"/>
                      <a:pt x="68" y="7"/>
                      <a:pt x="70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5" y="7"/>
                      <a:pt x="97" y="6"/>
                      <a:pt x="97" y="4"/>
                    </a:cubicBezTo>
                    <a:cubicBezTo>
                      <a:pt x="97" y="1"/>
                      <a:pt x="95" y="0"/>
                      <a:pt x="93" y="0"/>
                    </a:cubicBezTo>
                    <a:moveTo>
                      <a:pt x="138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0"/>
                      <a:pt x="112" y="1"/>
                      <a:pt x="112" y="4"/>
                    </a:cubicBezTo>
                    <a:cubicBezTo>
                      <a:pt x="112" y="6"/>
                      <a:pt x="113" y="7"/>
                      <a:pt x="116" y="7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41" y="7"/>
                      <a:pt x="142" y="6"/>
                      <a:pt x="142" y="4"/>
                    </a:cubicBezTo>
                    <a:cubicBezTo>
                      <a:pt x="142" y="1"/>
                      <a:pt x="141" y="0"/>
                      <a:pt x="138" y="0"/>
                    </a:cubicBezTo>
                    <a:moveTo>
                      <a:pt x="184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59" y="0"/>
                      <a:pt x="157" y="1"/>
                      <a:pt x="157" y="4"/>
                    </a:cubicBezTo>
                    <a:cubicBezTo>
                      <a:pt x="157" y="6"/>
                      <a:pt x="159" y="7"/>
                      <a:pt x="161" y="7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86" y="7"/>
                      <a:pt x="188" y="6"/>
                      <a:pt x="188" y="4"/>
                    </a:cubicBezTo>
                    <a:cubicBezTo>
                      <a:pt x="188" y="1"/>
                      <a:pt x="186" y="0"/>
                      <a:pt x="184" y="0"/>
                    </a:cubicBezTo>
                    <a:moveTo>
                      <a:pt x="230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5" y="0"/>
                      <a:pt x="203" y="1"/>
                      <a:pt x="203" y="4"/>
                    </a:cubicBezTo>
                    <a:cubicBezTo>
                      <a:pt x="203" y="6"/>
                      <a:pt x="205" y="7"/>
                      <a:pt x="20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2" y="7"/>
                      <a:pt x="234" y="6"/>
                      <a:pt x="234" y="4"/>
                    </a:cubicBezTo>
                    <a:cubicBezTo>
                      <a:pt x="234" y="1"/>
                      <a:pt x="232" y="0"/>
                      <a:pt x="230" y="0"/>
                    </a:cubicBezTo>
                    <a:moveTo>
                      <a:pt x="27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1" y="0"/>
                      <a:pt x="249" y="1"/>
                      <a:pt x="249" y="4"/>
                    </a:cubicBezTo>
                    <a:cubicBezTo>
                      <a:pt x="249" y="6"/>
                      <a:pt x="251" y="7"/>
                      <a:pt x="253" y="7"/>
                    </a:cubicBezTo>
                    <a:cubicBezTo>
                      <a:pt x="276" y="7"/>
                      <a:pt x="276" y="7"/>
                      <a:pt x="276" y="7"/>
                    </a:cubicBezTo>
                    <a:cubicBezTo>
                      <a:pt x="278" y="7"/>
                      <a:pt x="279" y="6"/>
                      <a:pt x="279" y="4"/>
                    </a:cubicBezTo>
                    <a:cubicBezTo>
                      <a:pt x="279" y="1"/>
                      <a:pt x="278" y="0"/>
                      <a:pt x="276" y="0"/>
                    </a:cubicBezTo>
                    <a:moveTo>
                      <a:pt x="321" y="0"/>
                    </a:moveTo>
                    <a:cubicBezTo>
                      <a:pt x="298" y="0"/>
                      <a:pt x="298" y="0"/>
                      <a:pt x="298" y="0"/>
                    </a:cubicBezTo>
                    <a:cubicBezTo>
                      <a:pt x="296" y="0"/>
                      <a:pt x="295" y="1"/>
                      <a:pt x="295" y="4"/>
                    </a:cubicBezTo>
                    <a:cubicBezTo>
                      <a:pt x="295" y="6"/>
                      <a:pt x="296" y="7"/>
                      <a:pt x="298" y="7"/>
                    </a:cubicBezTo>
                    <a:cubicBezTo>
                      <a:pt x="321" y="7"/>
                      <a:pt x="321" y="7"/>
                      <a:pt x="321" y="7"/>
                    </a:cubicBezTo>
                    <a:cubicBezTo>
                      <a:pt x="323" y="7"/>
                      <a:pt x="325" y="6"/>
                      <a:pt x="325" y="4"/>
                    </a:cubicBezTo>
                    <a:cubicBezTo>
                      <a:pt x="325" y="1"/>
                      <a:pt x="323" y="0"/>
                      <a:pt x="321" y="0"/>
                    </a:cubicBezTo>
                    <a:moveTo>
                      <a:pt x="367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342" y="0"/>
                      <a:pt x="340" y="1"/>
                      <a:pt x="340" y="4"/>
                    </a:cubicBezTo>
                    <a:cubicBezTo>
                      <a:pt x="340" y="6"/>
                      <a:pt x="342" y="7"/>
                      <a:pt x="344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9" y="7"/>
                      <a:pt x="371" y="6"/>
                      <a:pt x="371" y="4"/>
                    </a:cubicBezTo>
                    <a:cubicBezTo>
                      <a:pt x="371" y="1"/>
                      <a:pt x="369" y="0"/>
                      <a:pt x="367" y="0"/>
                    </a:cubicBezTo>
                    <a:moveTo>
                      <a:pt x="413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88" y="0"/>
                      <a:pt x="386" y="1"/>
                      <a:pt x="386" y="4"/>
                    </a:cubicBezTo>
                    <a:cubicBezTo>
                      <a:pt x="386" y="6"/>
                      <a:pt x="388" y="7"/>
                      <a:pt x="390" y="7"/>
                    </a:cubicBezTo>
                    <a:cubicBezTo>
                      <a:pt x="413" y="7"/>
                      <a:pt x="413" y="7"/>
                      <a:pt x="413" y="7"/>
                    </a:cubicBezTo>
                    <a:cubicBezTo>
                      <a:pt x="415" y="7"/>
                      <a:pt x="417" y="6"/>
                      <a:pt x="417" y="4"/>
                    </a:cubicBezTo>
                    <a:cubicBezTo>
                      <a:pt x="417" y="1"/>
                      <a:pt x="415" y="0"/>
                      <a:pt x="413" y="0"/>
                    </a:cubicBezTo>
                    <a:moveTo>
                      <a:pt x="458" y="0"/>
                    </a:moveTo>
                    <a:cubicBezTo>
                      <a:pt x="436" y="0"/>
                      <a:pt x="436" y="0"/>
                      <a:pt x="436" y="0"/>
                    </a:cubicBezTo>
                    <a:cubicBezTo>
                      <a:pt x="433" y="0"/>
                      <a:pt x="432" y="1"/>
                      <a:pt x="432" y="4"/>
                    </a:cubicBezTo>
                    <a:cubicBezTo>
                      <a:pt x="432" y="6"/>
                      <a:pt x="433" y="7"/>
                      <a:pt x="436" y="7"/>
                    </a:cubicBezTo>
                    <a:cubicBezTo>
                      <a:pt x="458" y="7"/>
                      <a:pt x="458" y="7"/>
                      <a:pt x="458" y="7"/>
                    </a:cubicBezTo>
                    <a:cubicBezTo>
                      <a:pt x="461" y="7"/>
                      <a:pt x="462" y="6"/>
                      <a:pt x="462" y="4"/>
                    </a:cubicBezTo>
                    <a:cubicBezTo>
                      <a:pt x="462" y="1"/>
                      <a:pt x="461" y="0"/>
                      <a:pt x="4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5" name="íŝľîḓe">
                <a:extLst>
                  <a:ext uri="{FF2B5EF4-FFF2-40B4-BE49-F238E27FC236}">
                    <a16:creationId xmlns:a16="http://schemas.microsoft.com/office/drawing/2014/main" id="{C41F0BCD-816D-4DCA-B681-B73B264314C2}"/>
                  </a:ext>
                </a:extLst>
              </p:cNvPr>
              <p:cNvSpPr/>
              <p:nvPr/>
            </p:nvSpPr>
            <p:spPr bwMode="auto">
              <a:xfrm>
                <a:off x="5825302" y="1822375"/>
                <a:ext cx="843085" cy="18709"/>
              </a:xfrm>
              <a:custGeom>
                <a:avLst/>
                <a:gdLst>
                  <a:gd name="T0" fmla="*/ 27 w 305"/>
                  <a:gd name="T1" fmla="*/ 0 h 7"/>
                  <a:gd name="T2" fmla="*/ 4 w 305"/>
                  <a:gd name="T3" fmla="*/ 0 h 7"/>
                  <a:gd name="T4" fmla="*/ 0 w 305"/>
                  <a:gd name="T5" fmla="*/ 4 h 7"/>
                  <a:gd name="T6" fmla="*/ 4 w 305"/>
                  <a:gd name="T7" fmla="*/ 7 h 7"/>
                  <a:gd name="T8" fmla="*/ 27 w 305"/>
                  <a:gd name="T9" fmla="*/ 7 h 7"/>
                  <a:gd name="T10" fmla="*/ 31 w 305"/>
                  <a:gd name="T11" fmla="*/ 4 h 7"/>
                  <a:gd name="T12" fmla="*/ 27 w 305"/>
                  <a:gd name="T13" fmla="*/ 0 h 7"/>
                  <a:gd name="T14" fmla="*/ 73 w 305"/>
                  <a:gd name="T15" fmla="*/ 0 h 7"/>
                  <a:gd name="T16" fmla="*/ 50 w 305"/>
                  <a:gd name="T17" fmla="*/ 0 h 7"/>
                  <a:gd name="T18" fmla="*/ 46 w 305"/>
                  <a:gd name="T19" fmla="*/ 4 h 7"/>
                  <a:gd name="T20" fmla="*/ 50 w 305"/>
                  <a:gd name="T21" fmla="*/ 7 h 7"/>
                  <a:gd name="T22" fmla="*/ 73 w 305"/>
                  <a:gd name="T23" fmla="*/ 7 h 7"/>
                  <a:gd name="T24" fmla="*/ 77 w 305"/>
                  <a:gd name="T25" fmla="*/ 4 h 7"/>
                  <a:gd name="T26" fmla="*/ 73 w 305"/>
                  <a:gd name="T27" fmla="*/ 0 h 7"/>
                  <a:gd name="T28" fmla="*/ 118 w 305"/>
                  <a:gd name="T29" fmla="*/ 0 h 7"/>
                  <a:gd name="T30" fmla="*/ 96 w 305"/>
                  <a:gd name="T31" fmla="*/ 0 h 7"/>
                  <a:gd name="T32" fmla="*/ 92 w 305"/>
                  <a:gd name="T33" fmla="*/ 4 h 7"/>
                  <a:gd name="T34" fmla="*/ 96 w 305"/>
                  <a:gd name="T35" fmla="*/ 7 h 7"/>
                  <a:gd name="T36" fmla="*/ 118 w 305"/>
                  <a:gd name="T37" fmla="*/ 7 h 7"/>
                  <a:gd name="T38" fmla="*/ 122 w 305"/>
                  <a:gd name="T39" fmla="*/ 4 h 7"/>
                  <a:gd name="T40" fmla="*/ 118 w 305"/>
                  <a:gd name="T41" fmla="*/ 0 h 7"/>
                  <a:gd name="T42" fmla="*/ 164 w 305"/>
                  <a:gd name="T43" fmla="*/ 0 h 7"/>
                  <a:gd name="T44" fmla="*/ 141 w 305"/>
                  <a:gd name="T45" fmla="*/ 0 h 7"/>
                  <a:gd name="T46" fmla="*/ 137 w 305"/>
                  <a:gd name="T47" fmla="*/ 4 h 7"/>
                  <a:gd name="T48" fmla="*/ 141 w 305"/>
                  <a:gd name="T49" fmla="*/ 7 h 7"/>
                  <a:gd name="T50" fmla="*/ 164 w 305"/>
                  <a:gd name="T51" fmla="*/ 7 h 7"/>
                  <a:gd name="T52" fmla="*/ 168 w 305"/>
                  <a:gd name="T53" fmla="*/ 4 h 7"/>
                  <a:gd name="T54" fmla="*/ 164 w 305"/>
                  <a:gd name="T55" fmla="*/ 0 h 7"/>
                  <a:gd name="T56" fmla="*/ 210 w 305"/>
                  <a:gd name="T57" fmla="*/ 0 h 7"/>
                  <a:gd name="T58" fmla="*/ 187 w 305"/>
                  <a:gd name="T59" fmla="*/ 0 h 7"/>
                  <a:gd name="T60" fmla="*/ 183 w 305"/>
                  <a:gd name="T61" fmla="*/ 4 h 7"/>
                  <a:gd name="T62" fmla="*/ 187 w 305"/>
                  <a:gd name="T63" fmla="*/ 7 h 7"/>
                  <a:gd name="T64" fmla="*/ 210 w 305"/>
                  <a:gd name="T65" fmla="*/ 7 h 7"/>
                  <a:gd name="T66" fmla="*/ 214 w 305"/>
                  <a:gd name="T67" fmla="*/ 4 h 7"/>
                  <a:gd name="T68" fmla="*/ 210 w 305"/>
                  <a:gd name="T69" fmla="*/ 0 h 7"/>
                  <a:gd name="T70" fmla="*/ 256 w 305"/>
                  <a:gd name="T71" fmla="*/ 0 h 7"/>
                  <a:gd name="T72" fmla="*/ 233 w 305"/>
                  <a:gd name="T73" fmla="*/ 0 h 7"/>
                  <a:gd name="T74" fmla="*/ 229 w 305"/>
                  <a:gd name="T75" fmla="*/ 4 h 7"/>
                  <a:gd name="T76" fmla="*/ 233 w 305"/>
                  <a:gd name="T77" fmla="*/ 7 h 7"/>
                  <a:gd name="T78" fmla="*/ 256 w 305"/>
                  <a:gd name="T79" fmla="*/ 7 h 7"/>
                  <a:gd name="T80" fmla="*/ 259 w 305"/>
                  <a:gd name="T81" fmla="*/ 4 h 7"/>
                  <a:gd name="T82" fmla="*/ 256 w 305"/>
                  <a:gd name="T83" fmla="*/ 0 h 7"/>
                  <a:gd name="T84" fmla="*/ 300 w 305"/>
                  <a:gd name="T85" fmla="*/ 0 h 7"/>
                  <a:gd name="T86" fmla="*/ 278 w 305"/>
                  <a:gd name="T87" fmla="*/ 0 h 7"/>
                  <a:gd name="T88" fmla="*/ 275 w 305"/>
                  <a:gd name="T89" fmla="*/ 4 h 7"/>
                  <a:gd name="T90" fmla="*/ 278 w 305"/>
                  <a:gd name="T91" fmla="*/ 7 h 7"/>
                  <a:gd name="T92" fmla="*/ 301 w 305"/>
                  <a:gd name="T93" fmla="*/ 7 h 7"/>
                  <a:gd name="T94" fmla="*/ 305 w 305"/>
                  <a:gd name="T95" fmla="*/ 4 h 7"/>
                  <a:gd name="T96" fmla="*/ 305 w 305"/>
                  <a:gd name="T97" fmla="*/ 3 h 7"/>
                  <a:gd name="T98" fmla="*/ 300 w 305"/>
                  <a:gd name="T9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0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3"/>
                      <a:pt x="305" y="3"/>
                      <a:pt x="305" y="3"/>
                    </a:cubicBezTo>
                    <a:cubicBezTo>
                      <a:pt x="303" y="2"/>
                      <a:pt x="301" y="1"/>
                      <a:pt x="30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6" name="iṩļiďe">
                <a:extLst>
                  <a:ext uri="{FF2B5EF4-FFF2-40B4-BE49-F238E27FC236}">
                    <a16:creationId xmlns:a16="http://schemas.microsoft.com/office/drawing/2014/main" id="{0B961B1E-8D1D-4819-BC83-0D9A1EC17F96}"/>
                  </a:ext>
                </a:extLst>
              </p:cNvPr>
              <p:cNvSpPr/>
              <p:nvPr/>
            </p:nvSpPr>
            <p:spPr bwMode="auto">
              <a:xfrm>
                <a:off x="5700183" y="1822375"/>
                <a:ext cx="52620" cy="18709"/>
              </a:xfrm>
              <a:custGeom>
                <a:avLst/>
                <a:gdLst>
                  <a:gd name="T0" fmla="*/ 19 w 19"/>
                  <a:gd name="T1" fmla="*/ 0 h 7"/>
                  <a:gd name="T2" fmla="*/ 3 w 19"/>
                  <a:gd name="T3" fmla="*/ 0 h 7"/>
                  <a:gd name="T4" fmla="*/ 0 w 19"/>
                  <a:gd name="T5" fmla="*/ 4 h 7"/>
                  <a:gd name="T6" fmla="*/ 3 w 19"/>
                  <a:gd name="T7" fmla="*/ 7 h 7"/>
                  <a:gd name="T8" fmla="*/ 5 w 19"/>
                  <a:gd name="T9" fmla="*/ 7 h 7"/>
                  <a:gd name="T10" fmla="*/ 19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5"/>
                      <a:pt x="14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7" name="îšliḍê">
                <a:extLst>
                  <a:ext uri="{FF2B5EF4-FFF2-40B4-BE49-F238E27FC236}">
                    <a16:creationId xmlns:a16="http://schemas.microsoft.com/office/drawing/2014/main" id="{9F01E7AF-AFDC-49B1-BBC7-EA26CF6906CE}"/>
                  </a:ext>
                </a:extLst>
              </p:cNvPr>
              <p:cNvSpPr/>
              <p:nvPr/>
            </p:nvSpPr>
            <p:spPr bwMode="auto">
              <a:xfrm>
                <a:off x="5714215" y="1822375"/>
                <a:ext cx="68990" cy="18709"/>
              </a:xfrm>
              <a:custGeom>
                <a:avLst/>
                <a:gdLst>
                  <a:gd name="T0" fmla="*/ 21 w 25"/>
                  <a:gd name="T1" fmla="*/ 0 h 7"/>
                  <a:gd name="T2" fmla="*/ 14 w 25"/>
                  <a:gd name="T3" fmla="*/ 0 h 7"/>
                  <a:gd name="T4" fmla="*/ 0 w 25"/>
                  <a:gd name="T5" fmla="*/ 7 h 7"/>
                  <a:gd name="T6" fmla="*/ 21 w 25"/>
                  <a:gd name="T7" fmla="*/ 7 h 7"/>
                  <a:gd name="T8" fmla="*/ 25 w 25"/>
                  <a:gd name="T9" fmla="*/ 4 h 7"/>
                  <a:gd name="T10" fmla="*/ 21 w 2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">
                    <a:moveTo>
                      <a:pt x="2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4" y="5"/>
                      <a:pt x="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5" y="6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8" name="îṩḻide">
                <a:extLst>
                  <a:ext uri="{FF2B5EF4-FFF2-40B4-BE49-F238E27FC236}">
                    <a16:creationId xmlns:a16="http://schemas.microsoft.com/office/drawing/2014/main" id="{9D8EE94F-994B-4A7A-9B05-81F865C2C9A0}"/>
                  </a:ext>
                </a:extLst>
              </p:cNvPr>
              <p:cNvSpPr/>
              <p:nvPr/>
            </p:nvSpPr>
            <p:spPr bwMode="auto">
              <a:xfrm>
                <a:off x="4054939" y="1822375"/>
                <a:ext cx="1600809" cy="18709"/>
              </a:xfrm>
              <a:custGeom>
                <a:avLst/>
                <a:gdLst>
                  <a:gd name="T0" fmla="*/ 4 w 579"/>
                  <a:gd name="T1" fmla="*/ 0 h 7"/>
                  <a:gd name="T2" fmla="*/ 4 w 579"/>
                  <a:gd name="T3" fmla="*/ 7 h 7"/>
                  <a:gd name="T4" fmla="*/ 31 w 579"/>
                  <a:gd name="T5" fmla="*/ 4 h 7"/>
                  <a:gd name="T6" fmla="*/ 73 w 579"/>
                  <a:gd name="T7" fmla="*/ 0 h 7"/>
                  <a:gd name="T8" fmla="*/ 46 w 579"/>
                  <a:gd name="T9" fmla="*/ 4 h 7"/>
                  <a:gd name="T10" fmla="*/ 73 w 579"/>
                  <a:gd name="T11" fmla="*/ 7 h 7"/>
                  <a:gd name="T12" fmla="*/ 73 w 579"/>
                  <a:gd name="T13" fmla="*/ 0 h 7"/>
                  <a:gd name="T14" fmla="*/ 96 w 579"/>
                  <a:gd name="T15" fmla="*/ 0 h 7"/>
                  <a:gd name="T16" fmla="*/ 96 w 579"/>
                  <a:gd name="T17" fmla="*/ 7 h 7"/>
                  <a:gd name="T18" fmla="*/ 122 w 579"/>
                  <a:gd name="T19" fmla="*/ 4 h 7"/>
                  <a:gd name="T20" fmla="*/ 164 w 579"/>
                  <a:gd name="T21" fmla="*/ 0 h 7"/>
                  <a:gd name="T22" fmla="*/ 137 w 579"/>
                  <a:gd name="T23" fmla="*/ 4 h 7"/>
                  <a:gd name="T24" fmla="*/ 164 w 579"/>
                  <a:gd name="T25" fmla="*/ 7 h 7"/>
                  <a:gd name="T26" fmla="*/ 164 w 579"/>
                  <a:gd name="T27" fmla="*/ 0 h 7"/>
                  <a:gd name="T28" fmla="*/ 187 w 579"/>
                  <a:gd name="T29" fmla="*/ 0 h 7"/>
                  <a:gd name="T30" fmla="*/ 187 w 579"/>
                  <a:gd name="T31" fmla="*/ 7 h 7"/>
                  <a:gd name="T32" fmla="*/ 214 w 579"/>
                  <a:gd name="T33" fmla="*/ 4 h 7"/>
                  <a:gd name="T34" fmla="*/ 256 w 579"/>
                  <a:gd name="T35" fmla="*/ 0 h 7"/>
                  <a:gd name="T36" fmla="*/ 229 w 579"/>
                  <a:gd name="T37" fmla="*/ 4 h 7"/>
                  <a:gd name="T38" fmla="*/ 256 w 579"/>
                  <a:gd name="T39" fmla="*/ 7 h 7"/>
                  <a:gd name="T40" fmla="*/ 256 w 579"/>
                  <a:gd name="T41" fmla="*/ 0 h 7"/>
                  <a:gd name="T42" fmla="*/ 278 w 579"/>
                  <a:gd name="T43" fmla="*/ 0 h 7"/>
                  <a:gd name="T44" fmla="*/ 278 w 579"/>
                  <a:gd name="T45" fmla="*/ 7 h 7"/>
                  <a:gd name="T46" fmla="*/ 305 w 579"/>
                  <a:gd name="T47" fmla="*/ 4 h 7"/>
                  <a:gd name="T48" fmla="*/ 347 w 579"/>
                  <a:gd name="T49" fmla="*/ 0 h 7"/>
                  <a:gd name="T50" fmla="*/ 320 w 579"/>
                  <a:gd name="T51" fmla="*/ 4 h 7"/>
                  <a:gd name="T52" fmla="*/ 347 w 579"/>
                  <a:gd name="T53" fmla="*/ 7 h 7"/>
                  <a:gd name="T54" fmla="*/ 347 w 579"/>
                  <a:gd name="T55" fmla="*/ 0 h 7"/>
                  <a:gd name="T56" fmla="*/ 370 w 579"/>
                  <a:gd name="T57" fmla="*/ 0 h 7"/>
                  <a:gd name="T58" fmla="*/ 370 w 579"/>
                  <a:gd name="T59" fmla="*/ 7 h 7"/>
                  <a:gd name="T60" fmla="*/ 397 w 579"/>
                  <a:gd name="T61" fmla="*/ 4 h 7"/>
                  <a:gd name="T62" fmla="*/ 438 w 579"/>
                  <a:gd name="T63" fmla="*/ 0 h 7"/>
                  <a:gd name="T64" fmla="*/ 412 w 579"/>
                  <a:gd name="T65" fmla="*/ 4 h 7"/>
                  <a:gd name="T66" fmla="*/ 438 w 579"/>
                  <a:gd name="T67" fmla="*/ 7 h 7"/>
                  <a:gd name="T68" fmla="*/ 438 w 579"/>
                  <a:gd name="T69" fmla="*/ 0 h 7"/>
                  <a:gd name="T70" fmla="*/ 461 w 579"/>
                  <a:gd name="T71" fmla="*/ 0 h 7"/>
                  <a:gd name="T72" fmla="*/ 461 w 579"/>
                  <a:gd name="T73" fmla="*/ 7 h 7"/>
                  <a:gd name="T74" fmla="*/ 488 w 579"/>
                  <a:gd name="T75" fmla="*/ 4 h 7"/>
                  <a:gd name="T76" fmla="*/ 530 w 579"/>
                  <a:gd name="T77" fmla="*/ 0 h 7"/>
                  <a:gd name="T78" fmla="*/ 503 w 579"/>
                  <a:gd name="T79" fmla="*/ 4 h 7"/>
                  <a:gd name="T80" fmla="*/ 530 w 579"/>
                  <a:gd name="T81" fmla="*/ 7 h 7"/>
                  <a:gd name="T82" fmla="*/ 530 w 579"/>
                  <a:gd name="T83" fmla="*/ 0 h 7"/>
                  <a:gd name="T84" fmla="*/ 553 w 579"/>
                  <a:gd name="T85" fmla="*/ 0 h 7"/>
                  <a:gd name="T86" fmla="*/ 553 w 579"/>
                  <a:gd name="T87" fmla="*/ 7 h 7"/>
                  <a:gd name="T88" fmla="*/ 579 w 579"/>
                  <a:gd name="T8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9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1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1"/>
                      <a:pt x="412" y="4"/>
                    </a:cubicBezTo>
                    <a:cubicBezTo>
                      <a:pt x="412" y="6"/>
                      <a:pt x="413" y="7"/>
                      <a:pt x="416" y="7"/>
                    </a:cubicBezTo>
                    <a:cubicBezTo>
                      <a:pt x="438" y="7"/>
                      <a:pt x="438" y="7"/>
                      <a:pt x="438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1"/>
                      <a:pt x="457" y="4"/>
                    </a:cubicBezTo>
                    <a:cubicBezTo>
                      <a:pt x="457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79" y="6"/>
                      <a:pt x="579" y="4"/>
                    </a:cubicBezTo>
                    <a:cubicBezTo>
                      <a:pt x="579" y="1"/>
                      <a:pt x="578" y="0"/>
                      <a:pt x="5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9" name="îsļîḓé">
                <a:extLst>
                  <a:ext uri="{FF2B5EF4-FFF2-40B4-BE49-F238E27FC236}">
                    <a16:creationId xmlns:a16="http://schemas.microsoft.com/office/drawing/2014/main" id="{7ED25D79-6EA6-4B80-BED0-7BDFF262F8A6}"/>
                  </a:ext>
                </a:extLst>
              </p:cNvPr>
              <p:cNvSpPr/>
              <p:nvPr/>
            </p:nvSpPr>
            <p:spPr bwMode="auto">
              <a:xfrm>
                <a:off x="3960224" y="1822375"/>
                <a:ext cx="52620" cy="18709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0 h 7"/>
                  <a:gd name="T4" fmla="*/ 0 w 19"/>
                  <a:gd name="T5" fmla="*/ 4 h 7"/>
                  <a:gd name="T6" fmla="*/ 4 w 19"/>
                  <a:gd name="T7" fmla="*/ 7 h 7"/>
                  <a:gd name="T8" fmla="*/ 15 w 19"/>
                  <a:gd name="T9" fmla="*/ 7 h 7"/>
                  <a:gd name="T10" fmla="*/ 19 w 19"/>
                  <a:gd name="T11" fmla="*/ 4 h 7"/>
                  <a:gd name="T12" fmla="*/ 15 w 1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6"/>
                      <a:pt x="19" y="4"/>
                    </a:cubicBezTo>
                    <a:cubicBezTo>
                      <a:pt x="19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0" name="ísļïḋè">
                <a:extLst>
                  <a:ext uri="{FF2B5EF4-FFF2-40B4-BE49-F238E27FC236}">
                    <a16:creationId xmlns:a16="http://schemas.microsoft.com/office/drawing/2014/main" id="{6EA81BE6-D223-4079-8068-3A36D096CE8C}"/>
                  </a:ext>
                </a:extLst>
              </p:cNvPr>
              <p:cNvSpPr/>
              <p:nvPr/>
            </p:nvSpPr>
            <p:spPr bwMode="auto">
              <a:xfrm>
                <a:off x="7974526" y="2624534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1" name="íŝľiḍê">
                <a:extLst>
                  <a:ext uri="{FF2B5EF4-FFF2-40B4-BE49-F238E27FC236}">
                    <a16:creationId xmlns:a16="http://schemas.microsoft.com/office/drawing/2014/main" id="{D900533E-869D-4201-95BA-0AC9937C1891}"/>
                  </a:ext>
                </a:extLst>
              </p:cNvPr>
              <p:cNvSpPr/>
              <p:nvPr/>
            </p:nvSpPr>
            <p:spPr bwMode="auto">
              <a:xfrm>
                <a:off x="7152488" y="2624534"/>
                <a:ext cx="779942" cy="18709"/>
              </a:xfrm>
              <a:custGeom>
                <a:avLst/>
                <a:gdLst>
                  <a:gd name="T0" fmla="*/ 4 w 282"/>
                  <a:gd name="T1" fmla="*/ 0 h 7"/>
                  <a:gd name="T2" fmla="*/ 0 w 282"/>
                  <a:gd name="T3" fmla="*/ 0 h 7"/>
                  <a:gd name="T4" fmla="*/ 0 w 282"/>
                  <a:gd name="T5" fmla="*/ 7 h 7"/>
                  <a:gd name="T6" fmla="*/ 4 w 282"/>
                  <a:gd name="T7" fmla="*/ 7 h 7"/>
                  <a:gd name="T8" fmla="*/ 8 w 282"/>
                  <a:gd name="T9" fmla="*/ 4 h 7"/>
                  <a:gd name="T10" fmla="*/ 4 w 282"/>
                  <a:gd name="T11" fmla="*/ 0 h 7"/>
                  <a:gd name="T12" fmla="*/ 50 w 282"/>
                  <a:gd name="T13" fmla="*/ 0 h 7"/>
                  <a:gd name="T14" fmla="*/ 27 w 282"/>
                  <a:gd name="T15" fmla="*/ 0 h 7"/>
                  <a:gd name="T16" fmla="*/ 23 w 282"/>
                  <a:gd name="T17" fmla="*/ 4 h 7"/>
                  <a:gd name="T18" fmla="*/ 27 w 282"/>
                  <a:gd name="T19" fmla="*/ 7 h 7"/>
                  <a:gd name="T20" fmla="*/ 50 w 282"/>
                  <a:gd name="T21" fmla="*/ 7 h 7"/>
                  <a:gd name="T22" fmla="*/ 54 w 282"/>
                  <a:gd name="T23" fmla="*/ 4 h 7"/>
                  <a:gd name="T24" fmla="*/ 50 w 282"/>
                  <a:gd name="T25" fmla="*/ 0 h 7"/>
                  <a:gd name="T26" fmla="*/ 96 w 282"/>
                  <a:gd name="T27" fmla="*/ 0 h 7"/>
                  <a:gd name="T28" fmla="*/ 73 w 282"/>
                  <a:gd name="T29" fmla="*/ 0 h 7"/>
                  <a:gd name="T30" fmla="*/ 69 w 282"/>
                  <a:gd name="T31" fmla="*/ 4 h 7"/>
                  <a:gd name="T32" fmla="*/ 73 w 282"/>
                  <a:gd name="T33" fmla="*/ 7 h 7"/>
                  <a:gd name="T34" fmla="*/ 96 w 282"/>
                  <a:gd name="T35" fmla="*/ 7 h 7"/>
                  <a:gd name="T36" fmla="*/ 99 w 282"/>
                  <a:gd name="T37" fmla="*/ 4 h 7"/>
                  <a:gd name="T38" fmla="*/ 96 w 282"/>
                  <a:gd name="T39" fmla="*/ 0 h 7"/>
                  <a:gd name="T40" fmla="*/ 141 w 282"/>
                  <a:gd name="T41" fmla="*/ 0 h 7"/>
                  <a:gd name="T42" fmla="*/ 118 w 282"/>
                  <a:gd name="T43" fmla="*/ 0 h 7"/>
                  <a:gd name="T44" fmla="*/ 115 w 282"/>
                  <a:gd name="T45" fmla="*/ 4 h 7"/>
                  <a:gd name="T46" fmla="*/ 118 w 282"/>
                  <a:gd name="T47" fmla="*/ 7 h 7"/>
                  <a:gd name="T48" fmla="*/ 141 w 282"/>
                  <a:gd name="T49" fmla="*/ 7 h 7"/>
                  <a:gd name="T50" fmla="*/ 145 w 282"/>
                  <a:gd name="T51" fmla="*/ 4 h 7"/>
                  <a:gd name="T52" fmla="*/ 141 w 282"/>
                  <a:gd name="T53" fmla="*/ 0 h 7"/>
                  <a:gd name="T54" fmla="*/ 187 w 282"/>
                  <a:gd name="T55" fmla="*/ 0 h 7"/>
                  <a:gd name="T56" fmla="*/ 164 w 282"/>
                  <a:gd name="T57" fmla="*/ 0 h 7"/>
                  <a:gd name="T58" fmla="*/ 160 w 282"/>
                  <a:gd name="T59" fmla="*/ 4 h 7"/>
                  <a:gd name="T60" fmla="*/ 164 w 282"/>
                  <a:gd name="T61" fmla="*/ 7 h 7"/>
                  <a:gd name="T62" fmla="*/ 187 w 282"/>
                  <a:gd name="T63" fmla="*/ 7 h 7"/>
                  <a:gd name="T64" fmla="*/ 191 w 282"/>
                  <a:gd name="T65" fmla="*/ 4 h 7"/>
                  <a:gd name="T66" fmla="*/ 187 w 282"/>
                  <a:gd name="T67" fmla="*/ 0 h 7"/>
                  <a:gd name="T68" fmla="*/ 233 w 282"/>
                  <a:gd name="T69" fmla="*/ 0 h 7"/>
                  <a:gd name="T70" fmla="*/ 210 w 282"/>
                  <a:gd name="T71" fmla="*/ 0 h 7"/>
                  <a:gd name="T72" fmla="*/ 206 w 282"/>
                  <a:gd name="T73" fmla="*/ 4 h 7"/>
                  <a:gd name="T74" fmla="*/ 210 w 282"/>
                  <a:gd name="T75" fmla="*/ 7 h 7"/>
                  <a:gd name="T76" fmla="*/ 233 w 282"/>
                  <a:gd name="T77" fmla="*/ 7 h 7"/>
                  <a:gd name="T78" fmla="*/ 237 w 282"/>
                  <a:gd name="T79" fmla="*/ 4 h 7"/>
                  <a:gd name="T80" fmla="*/ 233 w 282"/>
                  <a:gd name="T81" fmla="*/ 0 h 7"/>
                  <a:gd name="T82" fmla="*/ 278 w 282"/>
                  <a:gd name="T83" fmla="*/ 0 h 7"/>
                  <a:gd name="T84" fmla="*/ 256 w 282"/>
                  <a:gd name="T85" fmla="*/ 0 h 7"/>
                  <a:gd name="T86" fmla="*/ 252 w 282"/>
                  <a:gd name="T87" fmla="*/ 4 h 7"/>
                  <a:gd name="T88" fmla="*/ 256 w 282"/>
                  <a:gd name="T89" fmla="*/ 7 h 7"/>
                  <a:gd name="T90" fmla="*/ 278 w 282"/>
                  <a:gd name="T91" fmla="*/ 7 h 7"/>
                  <a:gd name="T92" fmla="*/ 282 w 282"/>
                  <a:gd name="T93" fmla="*/ 4 h 7"/>
                  <a:gd name="T94" fmla="*/ 278 w 282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3" y="4"/>
                    </a:cubicBezTo>
                    <a:cubicBezTo>
                      <a:pt x="23" y="6"/>
                      <a:pt x="25" y="7"/>
                      <a:pt x="27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2" y="7"/>
                      <a:pt x="54" y="6"/>
                      <a:pt x="54" y="4"/>
                    </a:cubicBezTo>
                    <a:cubicBezTo>
                      <a:pt x="54" y="1"/>
                      <a:pt x="52" y="0"/>
                      <a:pt x="50" y="0"/>
                    </a:cubicBezTo>
                    <a:moveTo>
                      <a:pt x="96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9" y="1"/>
                      <a:pt x="69" y="4"/>
                    </a:cubicBezTo>
                    <a:cubicBezTo>
                      <a:pt x="69" y="6"/>
                      <a:pt x="71" y="7"/>
                      <a:pt x="73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7"/>
                      <a:pt x="99" y="6"/>
                      <a:pt x="99" y="4"/>
                    </a:cubicBezTo>
                    <a:cubicBezTo>
                      <a:pt x="99" y="1"/>
                      <a:pt x="98" y="0"/>
                      <a:pt x="96" y="0"/>
                    </a:cubicBezTo>
                    <a:moveTo>
                      <a:pt x="141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5" y="1"/>
                      <a:pt x="115" y="4"/>
                    </a:cubicBezTo>
                    <a:cubicBezTo>
                      <a:pt x="115" y="6"/>
                      <a:pt x="116" y="7"/>
                      <a:pt x="118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3" y="7"/>
                      <a:pt x="145" y="6"/>
                      <a:pt x="145" y="4"/>
                    </a:cubicBezTo>
                    <a:cubicBezTo>
                      <a:pt x="145" y="1"/>
                      <a:pt x="143" y="0"/>
                      <a:pt x="141" y="0"/>
                    </a:cubicBezTo>
                    <a:moveTo>
                      <a:pt x="187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2" y="0"/>
                      <a:pt x="160" y="1"/>
                      <a:pt x="160" y="4"/>
                    </a:cubicBezTo>
                    <a:cubicBezTo>
                      <a:pt x="160" y="6"/>
                      <a:pt x="162" y="7"/>
                      <a:pt x="164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9" y="7"/>
                      <a:pt x="191" y="6"/>
                      <a:pt x="191" y="4"/>
                    </a:cubicBezTo>
                    <a:cubicBezTo>
                      <a:pt x="191" y="1"/>
                      <a:pt x="189" y="0"/>
                      <a:pt x="187" y="0"/>
                    </a:cubicBezTo>
                    <a:moveTo>
                      <a:pt x="233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08" y="0"/>
                      <a:pt x="206" y="1"/>
                      <a:pt x="206" y="4"/>
                    </a:cubicBezTo>
                    <a:cubicBezTo>
                      <a:pt x="206" y="6"/>
                      <a:pt x="208" y="7"/>
                      <a:pt x="210" y="7"/>
                    </a:cubicBezTo>
                    <a:cubicBezTo>
                      <a:pt x="233" y="7"/>
                      <a:pt x="233" y="7"/>
                      <a:pt x="233" y="7"/>
                    </a:cubicBezTo>
                    <a:cubicBezTo>
                      <a:pt x="235" y="7"/>
                      <a:pt x="237" y="6"/>
                      <a:pt x="237" y="4"/>
                    </a:cubicBezTo>
                    <a:cubicBezTo>
                      <a:pt x="237" y="1"/>
                      <a:pt x="235" y="0"/>
                      <a:pt x="233" y="0"/>
                    </a:cubicBezTo>
                    <a:moveTo>
                      <a:pt x="278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53" y="0"/>
                      <a:pt x="252" y="1"/>
                      <a:pt x="252" y="4"/>
                    </a:cubicBezTo>
                    <a:cubicBezTo>
                      <a:pt x="252" y="6"/>
                      <a:pt x="253" y="7"/>
                      <a:pt x="256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81" y="7"/>
                      <a:pt x="282" y="6"/>
                      <a:pt x="282" y="4"/>
                    </a:cubicBezTo>
                    <a:cubicBezTo>
                      <a:pt x="282" y="1"/>
                      <a:pt x="281" y="0"/>
                      <a:pt x="2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2" name="ï$ļïḑè">
                <a:extLst>
                  <a:ext uri="{FF2B5EF4-FFF2-40B4-BE49-F238E27FC236}">
                    <a16:creationId xmlns:a16="http://schemas.microsoft.com/office/drawing/2014/main" id="{CFC2914E-D789-482C-B96A-7A2E55960D94}"/>
                  </a:ext>
                </a:extLst>
              </p:cNvPr>
              <p:cNvSpPr/>
              <p:nvPr/>
            </p:nvSpPr>
            <p:spPr bwMode="auto">
              <a:xfrm>
                <a:off x="5318982" y="2624534"/>
                <a:ext cx="1833506" cy="18709"/>
              </a:xfrm>
              <a:custGeom>
                <a:avLst/>
                <a:gdLst>
                  <a:gd name="T0" fmla="*/ 4 w 663"/>
                  <a:gd name="T1" fmla="*/ 0 h 7"/>
                  <a:gd name="T2" fmla="*/ 4 w 663"/>
                  <a:gd name="T3" fmla="*/ 7 h 7"/>
                  <a:gd name="T4" fmla="*/ 31 w 663"/>
                  <a:gd name="T5" fmla="*/ 4 h 7"/>
                  <a:gd name="T6" fmla="*/ 73 w 663"/>
                  <a:gd name="T7" fmla="*/ 0 h 7"/>
                  <a:gd name="T8" fmla="*/ 46 w 663"/>
                  <a:gd name="T9" fmla="*/ 4 h 7"/>
                  <a:gd name="T10" fmla="*/ 73 w 663"/>
                  <a:gd name="T11" fmla="*/ 7 h 7"/>
                  <a:gd name="T12" fmla="*/ 73 w 663"/>
                  <a:gd name="T13" fmla="*/ 0 h 7"/>
                  <a:gd name="T14" fmla="*/ 96 w 663"/>
                  <a:gd name="T15" fmla="*/ 0 h 7"/>
                  <a:gd name="T16" fmla="*/ 96 w 663"/>
                  <a:gd name="T17" fmla="*/ 7 h 7"/>
                  <a:gd name="T18" fmla="*/ 122 w 663"/>
                  <a:gd name="T19" fmla="*/ 4 h 7"/>
                  <a:gd name="T20" fmla="*/ 164 w 663"/>
                  <a:gd name="T21" fmla="*/ 0 h 7"/>
                  <a:gd name="T22" fmla="*/ 138 w 663"/>
                  <a:gd name="T23" fmla="*/ 4 h 7"/>
                  <a:gd name="T24" fmla="*/ 164 w 663"/>
                  <a:gd name="T25" fmla="*/ 7 h 7"/>
                  <a:gd name="T26" fmla="*/ 164 w 663"/>
                  <a:gd name="T27" fmla="*/ 0 h 7"/>
                  <a:gd name="T28" fmla="*/ 187 w 663"/>
                  <a:gd name="T29" fmla="*/ 0 h 7"/>
                  <a:gd name="T30" fmla="*/ 187 w 663"/>
                  <a:gd name="T31" fmla="*/ 7 h 7"/>
                  <a:gd name="T32" fmla="*/ 214 w 663"/>
                  <a:gd name="T33" fmla="*/ 4 h 7"/>
                  <a:gd name="T34" fmla="*/ 256 w 663"/>
                  <a:gd name="T35" fmla="*/ 0 h 7"/>
                  <a:gd name="T36" fmla="*/ 229 w 663"/>
                  <a:gd name="T37" fmla="*/ 4 h 7"/>
                  <a:gd name="T38" fmla="*/ 256 w 663"/>
                  <a:gd name="T39" fmla="*/ 7 h 7"/>
                  <a:gd name="T40" fmla="*/ 256 w 663"/>
                  <a:gd name="T41" fmla="*/ 0 h 7"/>
                  <a:gd name="T42" fmla="*/ 279 w 663"/>
                  <a:gd name="T43" fmla="*/ 0 h 7"/>
                  <a:gd name="T44" fmla="*/ 279 w 663"/>
                  <a:gd name="T45" fmla="*/ 7 h 7"/>
                  <a:gd name="T46" fmla="*/ 305 w 663"/>
                  <a:gd name="T47" fmla="*/ 4 h 7"/>
                  <a:gd name="T48" fmla="*/ 347 w 663"/>
                  <a:gd name="T49" fmla="*/ 0 h 7"/>
                  <a:gd name="T50" fmla="*/ 320 w 663"/>
                  <a:gd name="T51" fmla="*/ 4 h 7"/>
                  <a:gd name="T52" fmla="*/ 347 w 663"/>
                  <a:gd name="T53" fmla="*/ 7 h 7"/>
                  <a:gd name="T54" fmla="*/ 347 w 663"/>
                  <a:gd name="T55" fmla="*/ 0 h 7"/>
                  <a:gd name="T56" fmla="*/ 370 w 663"/>
                  <a:gd name="T57" fmla="*/ 0 h 7"/>
                  <a:gd name="T58" fmla="*/ 370 w 663"/>
                  <a:gd name="T59" fmla="*/ 7 h 7"/>
                  <a:gd name="T60" fmla="*/ 397 w 663"/>
                  <a:gd name="T61" fmla="*/ 4 h 7"/>
                  <a:gd name="T62" fmla="*/ 439 w 663"/>
                  <a:gd name="T63" fmla="*/ 0 h 7"/>
                  <a:gd name="T64" fmla="*/ 412 w 663"/>
                  <a:gd name="T65" fmla="*/ 4 h 7"/>
                  <a:gd name="T66" fmla="*/ 439 w 663"/>
                  <a:gd name="T67" fmla="*/ 7 h 7"/>
                  <a:gd name="T68" fmla="*/ 439 w 663"/>
                  <a:gd name="T69" fmla="*/ 0 h 7"/>
                  <a:gd name="T70" fmla="*/ 461 w 663"/>
                  <a:gd name="T71" fmla="*/ 0 h 7"/>
                  <a:gd name="T72" fmla="*/ 461 w 663"/>
                  <a:gd name="T73" fmla="*/ 7 h 7"/>
                  <a:gd name="T74" fmla="*/ 488 w 663"/>
                  <a:gd name="T75" fmla="*/ 4 h 7"/>
                  <a:gd name="T76" fmla="*/ 530 w 663"/>
                  <a:gd name="T77" fmla="*/ 0 h 7"/>
                  <a:gd name="T78" fmla="*/ 503 w 663"/>
                  <a:gd name="T79" fmla="*/ 4 h 7"/>
                  <a:gd name="T80" fmla="*/ 530 w 663"/>
                  <a:gd name="T81" fmla="*/ 7 h 7"/>
                  <a:gd name="T82" fmla="*/ 530 w 663"/>
                  <a:gd name="T83" fmla="*/ 0 h 7"/>
                  <a:gd name="T84" fmla="*/ 553 w 663"/>
                  <a:gd name="T85" fmla="*/ 0 h 7"/>
                  <a:gd name="T86" fmla="*/ 553 w 663"/>
                  <a:gd name="T87" fmla="*/ 7 h 7"/>
                  <a:gd name="T88" fmla="*/ 580 w 663"/>
                  <a:gd name="T89" fmla="*/ 4 h 7"/>
                  <a:gd name="T90" fmla="*/ 621 w 663"/>
                  <a:gd name="T91" fmla="*/ 0 h 7"/>
                  <a:gd name="T92" fmla="*/ 595 w 663"/>
                  <a:gd name="T93" fmla="*/ 4 h 7"/>
                  <a:gd name="T94" fmla="*/ 621 w 663"/>
                  <a:gd name="T95" fmla="*/ 7 h 7"/>
                  <a:gd name="T96" fmla="*/ 621 w 663"/>
                  <a:gd name="T97" fmla="*/ 0 h 7"/>
                  <a:gd name="T98" fmla="*/ 644 w 663"/>
                  <a:gd name="T99" fmla="*/ 0 h 7"/>
                  <a:gd name="T100" fmla="*/ 644 w 663"/>
                  <a:gd name="T101" fmla="*/ 7 h 7"/>
                  <a:gd name="T102" fmla="*/ 663 w 663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3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9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4" y="0"/>
                      <a:pt x="92" y="1"/>
                      <a:pt x="92" y="4"/>
                    </a:cubicBezTo>
                    <a:cubicBezTo>
                      <a:pt x="92" y="6"/>
                      <a:pt x="94" y="7"/>
                      <a:pt x="96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9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8" y="1"/>
                      <a:pt x="138" y="4"/>
                    </a:cubicBezTo>
                    <a:cubicBezTo>
                      <a:pt x="138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60" y="6"/>
                      <a:pt x="260" y="4"/>
                    </a:cubicBezTo>
                    <a:cubicBezTo>
                      <a:pt x="260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9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4" y="7"/>
                      <a:pt x="305" y="6"/>
                      <a:pt x="305" y="4"/>
                    </a:cubicBezTo>
                    <a:cubicBezTo>
                      <a:pt x="305" y="1"/>
                      <a:pt x="304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9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4" y="0"/>
                      <a:pt x="412" y="1"/>
                      <a:pt x="412" y="4"/>
                    </a:cubicBezTo>
                    <a:cubicBezTo>
                      <a:pt x="412" y="6"/>
                      <a:pt x="414" y="7"/>
                      <a:pt x="416" y="7"/>
                    </a:cubicBezTo>
                    <a:cubicBezTo>
                      <a:pt x="439" y="7"/>
                      <a:pt x="439" y="7"/>
                      <a:pt x="439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9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8" y="1"/>
                      <a:pt x="458" y="4"/>
                    </a:cubicBezTo>
                    <a:cubicBezTo>
                      <a:pt x="458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80" y="6"/>
                      <a:pt x="580" y="4"/>
                    </a:cubicBezTo>
                    <a:cubicBezTo>
                      <a:pt x="580" y="1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6" y="0"/>
                      <a:pt x="595" y="1"/>
                      <a:pt x="595" y="4"/>
                    </a:cubicBezTo>
                    <a:cubicBezTo>
                      <a:pt x="595" y="6"/>
                      <a:pt x="596" y="7"/>
                      <a:pt x="599" y="7"/>
                    </a:cubicBezTo>
                    <a:cubicBezTo>
                      <a:pt x="621" y="7"/>
                      <a:pt x="621" y="7"/>
                      <a:pt x="621" y="7"/>
                    </a:cubicBezTo>
                    <a:cubicBezTo>
                      <a:pt x="624" y="7"/>
                      <a:pt x="625" y="6"/>
                      <a:pt x="625" y="4"/>
                    </a:cubicBezTo>
                    <a:cubicBezTo>
                      <a:pt x="625" y="1"/>
                      <a:pt x="624" y="0"/>
                      <a:pt x="621" y="0"/>
                    </a:cubicBezTo>
                    <a:moveTo>
                      <a:pt x="663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1"/>
                      <a:pt x="640" y="4"/>
                    </a:cubicBezTo>
                    <a:cubicBezTo>
                      <a:pt x="640" y="6"/>
                      <a:pt x="642" y="7"/>
                      <a:pt x="644" y="7"/>
                    </a:cubicBezTo>
                    <a:cubicBezTo>
                      <a:pt x="663" y="7"/>
                      <a:pt x="663" y="7"/>
                      <a:pt x="663" y="7"/>
                    </a:cubicBezTo>
                    <a:cubicBezTo>
                      <a:pt x="663" y="5"/>
                      <a:pt x="663" y="2"/>
                      <a:pt x="663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3" name="iŝḷíḓe">
                <a:extLst>
                  <a:ext uri="{FF2B5EF4-FFF2-40B4-BE49-F238E27FC236}">
                    <a16:creationId xmlns:a16="http://schemas.microsoft.com/office/drawing/2014/main" id="{7B568B3A-8174-4C8E-B92C-DEB733D57235}"/>
                  </a:ext>
                </a:extLst>
              </p:cNvPr>
              <p:cNvSpPr/>
              <p:nvPr/>
            </p:nvSpPr>
            <p:spPr bwMode="auto">
              <a:xfrm>
                <a:off x="5193865" y="2624534"/>
                <a:ext cx="58466" cy="18709"/>
              </a:xfrm>
              <a:custGeom>
                <a:avLst/>
                <a:gdLst>
                  <a:gd name="T0" fmla="*/ 21 w 21"/>
                  <a:gd name="T1" fmla="*/ 0 h 7"/>
                  <a:gd name="T2" fmla="*/ 4 w 21"/>
                  <a:gd name="T3" fmla="*/ 0 h 7"/>
                  <a:gd name="T4" fmla="*/ 0 w 21"/>
                  <a:gd name="T5" fmla="*/ 4 h 7"/>
                  <a:gd name="T6" fmla="*/ 4 w 21"/>
                  <a:gd name="T7" fmla="*/ 7 h 7"/>
                  <a:gd name="T8" fmla="*/ 21 w 21"/>
                  <a:gd name="T9" fmla="*/ 7 h 7"/>
                  <a:gd name="T10" fmla="*/ 21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1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4" name="íṡļíďé">
                <a:extLst>
                  <a:ext uri="{FF2B5EF4-FFF2-40B4-BE49-F238E27FC236}">
                    <a16:creationId xmlns:a16="http://schemas.microsoft.com/office/drawing/2014/main" id="{AA9CADE9-F785-449B-90C3-AE41136DC0CE}"/>
                  </a:ext>
                </a:extLst>
              </p:cNvPr>
              <p:cNvSpPr/>
              <p:nvPr/>
            </p:nvSpPr>
            <p:spPr bwMode="auto">
              <a:xfrm>
                <a:off x="5252331" y="2624534"/>
                <a:ext cx="24556" cy="18709"/>
              </a:xfrm>
              <a:custGeom>
                <a:avLst/>
                <a:gdLst>
                  <a:gd name="T0" fmla="*/ 5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5 w 9"/>
                  <a:gd name="T7" fmla="*/ 7 h 7"/>
                  <a:gd name="T8" fmla="*/ 9 w 9"/>
                  <a:gd name="T9" fmla="*/ 4 h 7"/>
                  <a:gd name="T10" fmla="*/ 5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9" y="1"/>
                      <a:pt x="8" y="0"/>
                      <a:pt x="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5" name="íṩḷïḓé">
                <a:extLst>
                  <a:ext uri="{FF2B5EF4-FFF2-40B4-BE49-F238E27FC236}">
                    <a16:creationId xmlns:a16="http://schemas.microsoft.com/office/drawing/2014/main" id="{C782FB9B-5654-4E73-942C-52F0C9B46585}"/>
                  </a:ext>
                </a:extLst>
              </p:cNvPr>
              <p:cNvSpPr/>
              <p:nvPr/>
            </p:nvSpPr>
            <p:spPr bwMode="auto">
              <a:xfrm>
                <a:off x="4596338" y="2624534"/>
                <a:ext cx="556600" cy="18709"/>
              </a:xfrm>
              <a:custGeom>
                <a:avLst/>
                <a:gdLst>
                  <a:gd name="T0" fmla="*/ 14 w 201"/>
                  <a:gd name="T1" fmla="*/ 0 h 7"/>
                  <a:gd name="T2" fmla="*/ 1 w 201"/>
                  <a:gd name="T3" fmla="*/ 0 h 7"/>
                  <a:gd name="T4" fmla="*/ 1 w 201"/>
                  <a:gd name="T5" fmla="*/ 3 h 7"/>
                  <a:gd name="T6" fmla="*/ 0 w 201"/>
                  <a:gd name="T7" fmla="*/ 7 h 7"/>
                  <a:gd name="T8" fmla="*/ 14 w 201"/>
                  <a:gd name="T9" fmla="*/ 7 h 7"/>
                  <a:gd name="T10" fmla="*/ 18 w 201"/>
                  <a:gd name="T11" fmla="*/ 4 h 7"/>
                  <a:gd name="T12" fmla="*/ 14 w 201"/>
                  <a:gd name="T13" fmla="*/ 0 h 7"/>
                  <a:gd name="T14" fmla="*/ 60 w 201"/>
                  <a:gd name="T15" fmla="*/ 0 h 7"/>
                  <a:gd name="T16" fmla="*/ 37 w 201"/>
                  <a:gd name="T17" fmla="*/ 0 h 7"/>
                  <a:gd name="T18" fmla="*/ 33 w 201"/>
                  <a:gd name="T19" fmla="*/ 4 h 7"/>
                  <a:gd name="T20" fmla="*/ 37 w 201"/>
                  <a:gd name="T21" fmla="*/ 7 h 7"/>
                  <a:gd name="T22" fmla="*/ 60 w 201"/>
                  <a:gd name="T23" fmla="*/ 7 h 7"/>
                  <a:gd name="T24" fmla="*/ 63 w 201"/>
                  <a:gd name="T25" fmla="*/ 4 h 7"/>
                  <a:gd name="T26" fmla="*/ 60 w 201"/>
                  <a:gd name="T27" fmla="*/ 0 h 7"/>
                  <a:gd name="T28" fmla="*/ 105 w 201"/>
                  <a:gd name="T29" fmla="*/ 0 h 7"/>
                  <a:gd name="T30" fmla="*/ 82 w 201"/>
                  <a:gd name="T31" fmla="*/ 0 h 7"/>
                  <a:gd name="T32" fmla="*/ 79 w 201"/>
                  <a:gd name="T33" fmla="*/ 4 h 7"/>
                  <a:gd name="T34" fmla="*/ 82 w 201"/>
                  <a:gd name="T35" fmla="*/ 7 h 7"/>
                  <a:gd name="T36" fmla="*/ 105 w 201"/>
                  <a:gd name="T37" fmla="*/ 7 h 7"/>
                  <a:gd name="T38" fmla="*/ 109 w 201"/>
                  <a:gd name="T39" fmla="*/ 4 h 7"/>
                  <a:gd name="T40" fmla="*/ 105 w 201"/>
                  <a:gd name="T41" fmla="*/ 0 h 7"/>
                  <a:gd name="T42" fmla="*/ 151 w 201"/>
                  <a:gd name="T43" fmla="*/ 0 h 7"/>
                  <a:gd name="T44" fmla="*/ 128 w 201"/>
                  <a:gd name="T45" fmla="*/ 0 h 7"/>
                  <a:gd name="T46" fmla="*/ 124 w 201"/>
                  <a:gd name="T47" fmla="*/ 4 h 7"/>
                  <a:gd name="T48" fmla="*/ 128 w 201"/>
                  <a:gd name="T49" fmla="*/ 7 h 7"/>
                  <a:gd name="T50" fmla="*/ 151 w 201"/>
                  <a:gd name="T51" fmla="*/ 7 h 7"/>
                  <a:gd name="T52" fmla="*/ 155 w 201"/>
                  <a:gd name="T53" fmla="*/ 4 h 7"/>
                  <a:gd name="T54" fmla="*/ 151 w 201"/>
                  <a:gd name="T55" fmla="*/ 0 h 7"/>
                  <a:gd name="T56" fmla="*/ 197 w 201"/>
                  <a:gd name="T57" fmla="*/ 0 h 7"/>
                  <a:gd name="T58" fmla="*/ 174 w 201"/>
                  <a:gd name="T59" fmla="*/ 0 h 7"/>
                  <a:gd name="T60" fmla="*/ 170 w 201"/>
                  <a:gd name="T61" fmla="*/ 4 h 7"/>
                  <a:gd name="T62" fmla="*/ 174 w 201"/>
                  <a:gd name="T63" fmla="*/ 7 h 7"/>
                  <a:gd name="T64" fmla="*/ 197 w 201"/>
                  <a:gd name="T65" fmla="*/ 7 h 7"/>
                  <a:gd name="T66" fmla="*/ 201 w 201"/>
                  <a:gd name="T67" fmla="*/ 4 h 7"/>
                  <a:gd name="T68" fmla="*/ 197 w 201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1" h="7">
                    <a:moveTo>
                      <a:pt x="1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8" y="6"/>
                      <a:pt x="18" y="4"/>
                    </a:cubicBezTo>
                    <a:cubicBezTo>
                      <a:pt x="18" y="1"/>
                      <a:pt x="16" y="0"/>
                      <a:pt x="14" y="0"/>
                    </a:cubicBezTo>
                    <a:moveTo>
                      <a:pt x="6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3" y="1"/>
                      <a:pt x="33" y="4"/>
                    </a:cubicBezTo>
                    <a:cubicBezTo>
                      <a:pt x="33" y="6"/>
                      <a:pt x="35" y="7"/>
                      <a:pt x="3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2" y="7"/>
                      <a:pt x="63" y="6"/>
                      <a:pt x="63" y="4"/>
                    </a:cubicBezTo>
                    <a:cubicBezTo>
                      <a:pt x="63" y="1"/>
                      <a:pt x="62" y="0"/>
                      <a:pt x="60" y="0"/>
                    </a:cubicBezTo>
                    <a:moveTo>
                      <a:pt x="105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0" y="0"/>
                      <a:pt x="79" y="1"/>
                      <a:pt x="79" y="4"/>
                    </a:cubicBezTo>
                    <a:cubicBezTo>
                      <a:pt x="79" y="6"/>
                      <a:pt x="80" y="7"/>
                      <a:pt x="82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7" y="7"/>
                      <a:pt x="109" y="6"/>
                      <a:pt x="109" y="4"/>
                    </a:cubicBezTo>
                    <a:cubicBezTo>
                      <a:pt x="109" y="1"/>
                      <a:pt x="107" y="0"/>
                      <a:pt x="105" y="0"/>
                    </a:cubicBezTo>
                    <a:moveTo>
                      <a:pt x="151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6" y="0"/>
                      <a:pt x="124" y="1"/>
                      <a:pt x="124" y="4"/>
                    </a:cubicBezTo>
                    <a:cubicBezTo>
                      <a:pt x="124" y="6"/>
                      <a:pt x="126" y="7"/>
                      <a:pt x="128" y="7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3" y="7"/>
                      <a:pt x="155" y="6"/>
                      <a:pt x="155" y="4"/>
                    </a:cubicBezTo>
                    <a:cubicBezTo>
                      <a:pt x="155" y="1"/>
                      <a:pt x="153" y="0"/>
                      <a:pt x="151" y="0"/>
                    </a:cubicBezTo>
                    <a:moveTo>
                      <a:pt x="19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2" y="0"/>
                      <a:pt x="170" y="1"/>
                      <a:pt x="170" y="4"/>
                    </a:cubicBezTo>
                    <a:cubicBezTo>
                      <a:pt x="170" y="6"/>
                      <a:pt x="172" y="7"/>
                      <a:pt x="174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9" y="7"/>
                      <a:pt x="201" y="6"/>
                      <a:pt x="201" y="4"/>
                    </a:cubicBezTo>
                    <a:cubicBezTo>
                      <a:pt x="201" y="1"/>
                      <a:pt x="199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6" name="îŝļïḑé">
                <a:extLst>
                  <a:ext uri="{FF2B5EF4-FFF2-40B4-BE49-F238E27FC236}">
                    <a16:creationId xmlns:a16="http://schemas.microsoft.com/office/drawing/2014/main" id="{3813B739-E804-441E-9ECA-6CF15B09FA68}"/>
                  </a:ext>
                </a:extLst>
              </p:cNvPr>
              <p:cNvSpPr/>
              <p:nvPr/>
            </p:nvSpPr>
            <p:spPr bwMode="auto">
              <a:xfrm>
                <a:off x="4054939" y="2624534"/>
                <a:ext cx="544906" cy="18709"/>
              </a:xfrm>
              <a:custGeom>
                <a:avLst/>
                <a:gdLst>
                  <a:gd name="T0" fmla="*/ 27 w 197"/>
                  <a:gd name="T1" fmla="*/ 0 h 7"/>
                  <a:gd name="T2" fmla="*/ 4 w 197"/>
                  <a:gd name="T3" fmla="*/ 0 h 7"/>
                  <a:gd name="T4" fmla="*/ 0 w 197"/>
                  <a:gd name="T5" fmla="*/ 4 h 7"/>
                  <a:gd name="T6" fmla="*/ 4 w 197"/>
                  <a:gd name="T7" fmla="*/ 7 h 7"/>
                  <a:gd name="T8" fmla="*/ 27 w 197"/>
                  <a:gd name="T9" fmla="*/ 7 h 7"/>
                  <a:gd name="T10" fmla="*/ 31 w 197"/>
                  <a:gd name="T11" fmla="*/ 4 h 7"/>
                  <a:gd name="T12" fmla="*/ 27 w 197"/>
                  <a:gd name="T13" fmla="*/ 0 h 7"/>
                  <a:gd name="T14" fmla="*/ 73 w 197"/>
                  <a:gd name="T15" fmla="*/ 0 h 7"/>
                  <a:gd name="T16" fmla="*/ 50 w 197"/>
                  <a:gd name="T17" fmla="*/ 0 h 7"/>
                  <a:gd name="T18" fmla="*/ 46 w 197"/>
                  <a:gd name="T19" fmla="*/ 4 h 7"/>
                  <a:gd name="T20" fmla="*/ 50 w 197"/>
                  <a:gd name="T21" fmla="*/ 7 h 7"/>
                  <a:gd name="T22" fmla="*/ 73 w 197"/>
                  <a:gd name="T23" fmla="*/ 7 h 7"/>
                  <a:gd name="T24" fmla="*/ 77 w 197"/>
                  <a:gd name="T25" fmla="*/ 4 h 7"/>
                  <a:gd name="T26" fmla="*/ 73 w 197"/>
                  <a:gd name="T27" fmla="*/ 0 h 7"/>
                  <a:gd name="T28" fmla="*/ 118 w 197"/>
                  <a:gd name="T29" fmla="*/ 0 h 7"/>
                  <a:gd name="T30" fmla="*/ 96 w 197"/>
                  <a:gd name="T31" fmla="*/ 0 h 7"/>
                  <a:gd name="T32" fmla="*/ 92 w 197"/>
                  <a:gd name="T33" fmla="*/ 4 h 7"/>
                  <a:gd name="T34" fmla="*/ 96 w 197"/>
                  <a:gd name="T35" fmla="*/ 7 h 7"/>
                  <a:gd name="T36" fmla="*/ 118 w 197"/>
                  <a:gd name="T37" fmla="*/ 7 h 7"/>
                  <a:gd name="T38" fmla="*/ 122 w 197"/>
                  <a:gd name="T39" fmla="*/ 4 h 7"/>
                  <a:gd name="T40" fmla="*/ 118 w 197"/>
                  <a:gd name="T41" fmla="*/ 0 h 7"/>
                  <a:gd name="T42" fmla="*/ 164 w 197"/>
                  <a:gd name="T43" fmla="*/ 0 h 7"/>
                  <a:gd name="T44" fmla="*/ 141 w 197"/>
                  <a:gd name="T45" fmla="*/ 0 h 7"/>
                  <a:gd name="T46" fmla="*/ 137 w 197"/>
                  <a:gd name="T47" fmla="*/ 4 h 7"/>
                  <a:gd name="T48" fmla="*/ 141 w 197"/>
                  <a:gd name="T49" fmla="*/ 7 h 7"/>
                  <a:gd name="T50" fmla="*/ 164 w 197"/>
                  <a:gd name="T51" fmla="*/ 7 h 7"/>
                  <a:gd name="T52" fmla="*/ 168 w 197"/>
                  <a:gd name="T53" fmla="*/ 4 h 7"/>
                  <a:gd name="T54" fmla="*/ 164 w 197"/>
                  <a:gd name="T55" fmla="*/ 0 h 7"/>
                  <a:gd name="T56" fmla="*/ 197 w 197"/>
                  <a:gd name="T57" fmla="*/ 0 h 7"/>
                  <a:gd name="T58" fmla="*/ 187 w 197"/>
                  <a:gd name="T59" fmla="*/ 0 h 7"/>
                  <a:gd name="T60" fmla="*/ 183 w 197"/>
                  <a:gd name="T61" fmla="*/ 4 h 7"/>
                  <a:gd name="T62" fmla="*/ 187 w 197"/>
                  <a:gd name="T63" fmla="*/ 7 h 7"/>
                  <a:gd name="T64" fmla="*/ 196 w 197"/>
                  <a:gd name="T65" fmla="*/ 7 h 7"/>
                  <a:gd name="T66" fmla="*/ 197 w 197"/>
                  <a:gd name="T67" fmla="*/ 3 h 7"/>
                  <a:gd name="T68" fmla="*/ 197 w 197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19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7" y="6"/>
                      <a:pt x="197" y="5"/>
                      <a:pt x="197" y="3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7" name="íṥ1iḋê">
                <a:extLst>
                  <a:ext uri="{FF2B5EF4-FFF2-40B4-BE49-F238E27FC236}">
                    <a16:creationId xmlns:a16="http://schemas.microsoft.com/office/drawing/2014/main" id="{9B9D29AA-855F-43C5-9A82-7BC5FD02BCEE}"/>
                  </a:ext>
                </a:extLst>
              </p:cNvPr>
              <p:cNvSpPr/>
              <p:nvPr/>
            </p:nvSpPr>
            <p:spPr bwMode="auto">
              <a:xfrm>
                <a:off x="3960224" y="2624534"/>
                <a:ext cx="28064" cy="18709"/>
              </a:xfrm>
              <a:custGeom>
                <a:avLst/>
                <a:gdLst>
                  <a:gd name="T0" fmla="*/ 9 w 10"/>
                  <a:gd name="T1" fmla="*/ 0 h 7"/>
                  <a:gd name="T2" fmla="*/ 4 w 10"/>
                  <a:gd name="T3" fmla="*/ 0 h 7"/>
                  <a:gd name="T4" fmla="*/ 0 w 10"/>
                  <a:gd name="T5" fmla="*/ 4 h 7"/>
                  <a:gd name="T6" fmla="*/ 4 w 10"/>
                  <a:gd name="T7" fmla="*/ 7 h 7"/>
                  <a:gd name="T8" fmla="*/ 10 w 10"/>
                  <a:gd name="T9" fmla="*/ 7 h 7"/>
                  <a:gd name="T10" fmla="*/ 9 w 10"/>
                  <a:gd name="T11" fmla="*/ 3 h 7"/>
                  <a:gd name="T12" fmla="*/ 9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8" name="íŝļiḍê">
                <a:extLst>
                  <a:ext uri="{FF2B5EF4-FFF2-40B4-BE49-F238E27FC236}">
                    <a16:creationId xmlns:a16="http://schemas.microsoft.com/office/drawing/2014/main" id="{6F7F8440-3438-4E21-BD49-E7CFB1910413}"/>
                  </a:ext>
                </a:extLst>
              </p:cNvPr>
              <p:cNvSpPr/>
              <p:nvPr/>
            </p:nvSpPr>
            <p:spPr bwMode="auto">
              <a:xfrm>
                <a:off x="3985949" y="2624534"/>
                <a:ext cx="26895" cy="18709"/>
              </a:xfrm>
              <a:custGeom>
                <a:avLst/>
                <a:gdLst>
                  <a:gd name="T0" fmla="*/ 6 w 10"/>
                  <a:gd name="T1" fmla="*/ 0 h 7"/>
                  <a:gd name="T2" fmla="*/ 0 w 10"/>
                  <a:gd name="T3" fmla="*/ 0 h 7"/>
                  <a:gd name="T4" fmla="*/ 0 w 10"/>
                  <a:gd name="T5" fmla="*/ 3 h 7"/>
                  <a:gd name="T6" fmla="*/ 1 w 10"/>
                  <a:gd name="T7" fmla="*/ 7 h 7"/>
                  <a:gd name="T8" fmla="*/ 6 w 10"/>
                  <a:gd name="T9" fmla="*/ 7 h 7"/>
                  <a:gd name="T10" fmla="*/ 10 w 10"/>
                  <a:gd name="T11" fmla="*/ 4 h 7"/>
                  <a:gd name="T12" fmla="*/ 6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10" y="6"/>
                      <a:pt x="10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09" name="ïşľíḑê">
                <a:extLst>
                  <a:ext uri="{FF2B5EF4-FFF2-40B4-BE49-F238E27FC236}">
                    <a16:creationId xmlns:a16="http://schemas.microsoft.com/office/drawing/2014/main" id="{057C679C-C1DB-477B-9D80-1EC02AF1CADD}"/>
                  </a:ext>
                </a:extLst>
              </p:cNvPr>
              <p:cNvSpPr/>
              <p:nvPr/>
            </p:nvSpPr>
            <p:spPr bwMode="auto">
              <a:xfrm>
                <a:off x="7974526" y="3420846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0" name="ïsḷïḑê">
                <a:extLst>
                  <a:ext uri="{FF2B5EF4-FFF2-40B4-BE49-F238E27FC236}">
                    <a16:creationId xmlns:a16="http://schemas.microsoft.com/office/drawing/2014/main" id="{662CE0CD-2E4E-4AE4-918D-8155BED564EF}"/>
                  </a:ext>
                </a:extLst>
              </p:cNvPr>
              <p:cNvSpPr/>
              <p:nvPr/>
            </p:nvSpPr>
            <p:spPr bwMode="auto">
              <a:xfrm>
                <a:off x="5193865" y="3420846"/>
                <a:ext cx="2738565" cy="22217"/>
              </a:xfrm>
              <a:custGeom>
                <a:avLst/>
                <a:gdLst>
                  <a:gd name="T0" fmla="*/ 0 w 990"/>
                  <a:gd name="T1" fmla="*/ 2 h 8"/>
                  <a:gd name="T2" fmla="*/ 26 w 990"/>
                  <a:gd name="T3" fmla="*/ 8 h 8"/>
                  <a:gd name="T4" fmla="*/ 72 w 990"/>
                  <a:gd name="T5" fmla="*/ 0 h 8"/>
                  <a:gd name="T6" fmla="*/ 49 w 990"/>
                  <a:gd name="T7" fmla="*/ 8 h 8"/>
                  <a:gd name="T8" fmla="*/ 72 w 990"/>
                  <a:gd name="T9" fmla="*/ 0 h 8"/>
                  <a:gd name="T10" fmla="*/ 91 w 990"/>
                  <a:gd name="T11" fmla="*/ 4 h 8"/>
                  <a:gd name="T12" fmla="*/ 122 w 990"/>
                  <a:gd name="T13" fmla="*/ 4 h 8"/>
                  <a:gd name="T14" fmla="*/ 141 w 990"/>
                  <a:gd name="T15" fmla="*/ 0 h 8"/>
                  <a:gd name="T16" fmla="*/ 164 w 990"/>
                  <a:gd name="T17" fmla="*/ 8 h 8"/>
                  <a:gd name="T18" fmla="*/ 209 w 990"/>
                  <a:gd name="T19" fmla="*/ 0 h 8"/>
                  <a:gd name="T20" fmla="*/ 186 w 990"/>
                  <a:gd name="T21" fmla="*/ 8 h 8"/>
                  <a:gd name="T22" fmla="*/ 209 w 990"/>
                  <a:gd name="T23" fmla="*/ 0 h 8"/>
                  <a:gd name="T24" fmla="*/ 228 w 990"/>
                  <a:gd name="T25" fmla="*/ 4 h 8"/>
                  <a:gd name="T26" fmla="*/ 259 w 990"/>
                  <a:gd name="T27" fmla="*/ 4 h 8"/>
                  <a:gd name="T28" fmla="*/ 278 w 990"/>
                  <a:gd name="T29" fmla="*/ 0 h 8"/>
                  <a:gd name="T30" fmla="*/ 301 w 990"/>
                  <a:gd name="T31" fmla="*/ 8 h 8"/>
                  <a:gd name="T32" fmla="*/ 346 w 990"/>
                  <a:gd name="T33" fmla="*/ 0 h 8"/>
                  <a:gd name="T34" fmla="*/ 324 w 990"/>
                  <a:gd name="T35" fmla="*/ 8 h 8"/>
                  <a:gd name="T36" fmla="*/ 346 w 990"/>
                  <a:gd name="T37" fmla="*/ 0 h 8"/>
                  <a:gd name="T38" fmla="*/ 365 w 990"/>
                  <a:gd name="T39" fmla="*/ 4 h 8"/>
                  <a:gd name="T40" fmla="*/ 396 w 990"/>
                  <a:gd name="T41" fmla="*/ 4 h 8"/>
                  <a:gd name="T42" fmla="*/ 415 w 990"/>
                  <a:gd name="T43" fmla="*/ 0 h 8"/>
                  <a:gd name="T44" fmla="*/ 438 w 990"/>
                  <a:gd name="T45" fmla="*/ 8 h 8"/>
                  <a:gd name="T46" fmla="*/ 484 w 990"/>
                  <a:gd name="T47" fmla="*/ 0 h 8"/>
                  <a:gd name="T48" fmla="*/ 461 w 990"/>
                  <a:gd name="T49" fmla="*/ 8 h 8"/>
                  <a:gd name="T50" fmla="*/ 484 w 990"/>
                  <a:gd name="T51" fmla="*/ 0 h 8"/>
                  <a:gd name="T52" fmla="*/ 503 w 990"/>
                  <a:gd name="T53" fmla="*/ 4 h 8"/>
                  <a:gd name="T54" fmla="*/ 533 w 990"/>
                  <a:gd name="T55" fmla="*/ 4 h 8"/>
                  <a:gd name="T56" fmla="*/ 552 w 990"/>
                  <a:gd name="T57" fmla="*/ 0 h 8"/>
                  <a:gd name="T58" fmla="*/ 575 w 990"/>
                  <a:gd name="T59" fmla="*/ 8 h 8"/>
                  <a:gd name="T60" fmla="*/ 621 w 990"/>
                  <a:gd name="T61" fmla="*/ 0 h 8"/>
                  <a:gd name="T62" fmla="*/ 598 w 990"/>
                  <a:gd name="T63" fmla="*/ 8 h 8"/>
                  <a:gd name="T64" fmla="*/ 621 w 990"/>
                  <a:gd name="T65" fmla="*/ 0 h 8"/>
                  <a:gd name="T66" fmla="*/ 640 w 990"/>
                  <a:gd name="T67" fmla="*/ 4 h 8"/>
                  <a:gd name="T68" fmla="*/ 670 w 990"/>
                  <a:gd name="T69" fmla="*/ 4 h 8"/>
                  <a:gd name="T70" fmla="*/ 689 w 990"/>
                  <a:gd name="T71" fmla="*/ 0 h 8"/>
                  <a:gd name="T72" fmla="*/ 712 w 990"/>
                  <a:gd name="T73" fmla="*/ 8 h 8"/>
                  <a:gd name="T74" fmla="*/ 758 w 990"/>
                  <a:gd name="T75" fmla="*/ 0 h 8"/>
                  <a:gd name="T76" fmla="*/ 735 w 990"/>
                  <a:gd name="T77" fmla="*/ 8 h 8"/>
                  <a:gd name="T78" fmla="*/ 758 w 990"/>
                  <a:gd name="T79" fmla="*/ 0 h 8"/>
                  <a:gd name="T80" fmla="*/ 777 w 990"/>
                  <a:gd name="T81" fmla="*/ 4 h 8"/>
                  <a:gd name="T82" fmla="*/ 807 w 990"/>
                  <a:gd name="T83" fmla="*/ 4 h 8"/>
                  <a:gd name="T84" fmla="*/ 826 w 990"/>
                  <a:gd name="T85" fmla="*/ 0 h 8"/>
                  <a:gd name="T86" fmla="*/ 849 w 990"/>
                  <a:gd name="T87" fmla="*/ 8 h 8"/>
                  <a:gd name="T88" fmla="*/ 895 w 990"/>
                  <a:gd name="T89" fmla="*/ 0 h 8"/>
                  <a:gd name="T90" fmla="*/ 872 w 990"/>
                  <a:gd name="T91" fmla="*/ 8 h 8"/>
                  <a:gd name="T92" fmla="*/ 895 w 990"/>
                  <a:gd name="T93" fmla="*/ 0 h 8"/>
                  <a:gd name="T94" fmla="*/ 914 w 990"/>
                  <a:gd name="T95" fmla="*/ 4 h 8"/>
                  <a:gd name="T96" fmla="*/ 945 w 990"/>
                  <a:gd name="T97" fmla="*/ 4 h 8"/>
                  <a:gd name="T98" fmla="*/ 964 w 990"/>
                  <a:gd name="T99" fmla="*/ 0 h 8"/>
                  <a:gd name="T100" fmla="*/ 986 w 990"/>
                  <a:gd name="T10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0" h="8">
                    <a:moveTo>
                      <a:pt x="29" y="1"/>
                    </a:moveTo>
                    <a:cubicBezTo>
                      <a:pt x="28" y="1"/>
                      <a:pt x="26" y="2"/>
                      <a:pt x="2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9" y="8"/>
                      <a:pt x="30" y="6"/>
                      <a:pt x="30" y="4"/>
                    </a:cubicBezTo>
                    <a:cubicBezTo>
                      <a:pt x="30" y="2"/>
                      <a:pt x="30" y="1"/>
                      <a:pt x="29" y="1"/>
                    </a:cubicBezTo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7" y="0"/>
                      <a:pt x="45" y="2"/>
                      <a:pt x="45" y="4"/>
                    </a:cubicBezTo>
                    <a:cubicBezTo>
                      <a:pt x="45" y="6"/>
                      <a:pt x="47" y="8"/>
                      <a:pt x="4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6"/>
                      <a:pt x="76" y="4"/>
                    </a:cubicBezTo>
                    <a:cubicBezTo>
                      <a:pt x="76" y="2"/>
                      <a:pt x="74" y="0"/>
                      <a:pt x="72" y="0"/>
                    </a:cubicBezTo>
                    <a:moveTo>
                      <a:pt x="118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3" y="0"/>
                      <a:pt x="91" y="2"/>
                      <a:pt x="91" y="4"/>
                    </a:cubicBezTo>
                    <a:cubicBezTo>
                      <a:pt x="91" y="6"/>
                      <a:pt x="93" y="8"/>
                      <a:pt x="95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0" y="8"/>
                      <a:pt x="122" y="6"/>
                      <a:pt x="122" y="4"/>
                    </a:cubicBezTo>
                    <a:cubicBezTo>
                      <a:pt x="122" y="2"/>
                      <a:pt x="120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7" y="6"/>
                      <a:pt x="167" y="4"/>
                    </a:cubicBezTo>
                    <a:cubicBezTo>
                      <a:pt x="167" y="2"/>
                      <a:pt x="166" y="0"/>
                      <a:pt x="164" y="0"/>
                    </a:cubicBezTo>
                    <a:moveTo>
                      <a:pt x="209" y="0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184" y="0"/>
                      <a:pt x="183" y="2"/>
                      <a:pt x="183" y="4"/>
                    </a:cubicBezTo>
                    <a:cubicBezTo>
                      <a:pt x="183" y="6"/>
                      <a:pt x="184" y="8"/>
                      <a:pt x="186" y="8"/>
                    </a:cubicBezTo>
                    <a:cubicBezTo>
                      <a:pt x="209" y="8"/>
                      <a:pt x="209" y="8"/>
                      <a:pt x="209" y="8"/>
                    </a:cubicBezTo>
                    <a:cubicBezTo>
                      <a:pt x="211" y="8"/>
                      <a:pt x="213" y="6"/>
                      <a:pt x="213" y="4"/>
                    </a:cubicBezTo>
                    <a:cubicBezTo>
                      <a:pt x="213" y="2"/>
                      <a:pt x="211" y="0"/>
                      <a:pt x="209" y="0"/>
                    </a:cubicBezTo>
                    <a:moveTo>
                      <a:pt x="255" y="0"/>
                    </a:move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28" y="2"/>
                      <a:pt x="228" y="4"/>
                    </a:cubicBezTo>
                    <a:cubicBezTo>
                      <a:pt x="228" y="6"/>
                      <a:pt x="230" y="8"/>
                      <a:pt x="232" y="8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7" y="8"/>
                      <a:pt x="259" y="6"/>
                      <a:pt x="259" y="4"/>
                    </a:cubicBezTo>
                    <a:cubicBezTo>
                      <a:pt x="259" y="2"/>
                      <a:pt x="257" y="0"/>
                      <a:pt x="255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4" y="2"/>
                      <a:pt x="274" y="4"/>
                    </a:cubicBezTo>
                    <a:cubicBezTo>
                      <a:pt x="274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6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1" y="0"/>
                      <a:pt x="320" y="2"/>
                      <a:pt x="320" y="4"/>
                    </a:cubicBezTo>
                    <a:cubicBezTo>
                      <a:pt x="320" y="6"/>
                      <a:pt x="321" y="8"/>
                      <a:pt x="324" y="8"/>
                    </a:cubicBezTo>
                    <a:cubicBezTo>
                      <a:pt x="346" y="8"/>
                      <a:pt x="346" y="8"/>
                      <a:pt x="346" y="8"/>
                    </a:cubicBezTo>
                    <a:cubicBezTo>
                      <a:pt x="349" y="8"/>
                      <a:pt x="350" y="6"/>
                      <a:pt x="350" y="4"/>
                    </a:cubicBezTo>
                    <a:cubicBezTo>
                      <a:pt x="350" y="2"/>
                      <a:pt x="349" y="0"/>
                      <a:pt x="346" y="0"/>
                    </a:cubicBezTo>
                    <a:moveTo>
                      <a:pt x="392" y="0"/>
                    </a:moveTo>
                    <a:cubicBezTo>
                      <a:pt x="369" y="0"/>
                      <a:pt x="369" y="0"/>
                      <a:pt x="369" y="0"/>
                    </a:cubicBezTo>
                    <a:cubicBezTo>
                      <a:pt x="367" y="0"/>
                      <a:pt x="365" y="2"/>
                      <a:pt x="365" y="4"/>
                    </a:cubicBezTo>
                    <a:cubicBezTo>
                      <a:pt x="365" y="6"/>
                      <a:pt x="367" y="8"/>
                      <a:pt x="369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4" y="8"/>
                      <a:pt x="396" y="6"/>
                      <a:pt x="396" y="4"/>
                    </a:cubicBezTo>
                    <a:cubicBezTo>
                      <a:pt x="396" y="2"/>
                      <a:pt x="394" y="0"/>
                      <a:pt x="392" y="0"/>
                    </a:cubicBezTo>
                    <a:moveTo>
                      <a:pt x="438" y="0"/>
                    </a:moveTo>
                    <a:cubicBezTo>
                      <a:pt x="415" y="0"/>
                      <a:pt x="415" y="0"/>
                      <a:pt x="415" y="0"/>
                    </a:cubicBezTo>
                    <a:cubicBezTo>
                      <a:pt x="413" y="0"/>
                      <a:pt x="411" y="2"/>
                      <a:pt x="411" y="4"/>
                    </a:cubicBezTo>
                    <a:cubicBezTo>
                      <a:pt x="411" y="6"/>
                      <a:pt x="413" y="8"/>
                      <a:pt x="415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0" y="8"/>
                      <a:pt x="442" y="6"/>
                      <a:pt x="442" y="4"/>
                    </a:cubicBezTo>
                    <a:cubicBezTo>
                      <a:pt x="442" y="2"/>
                      <a:pt x="440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7" y="6"/>
                      <a:pt x="487" y="4"/>
                    </a:cubicBezTo>
                    <a:cubicBezTo>
                      <a:pt x="487" y="2"/>
                      <a:pt x="486" y="0"/>
                      <a:pt x="484" y="0"/>
                    </a:cubicBezTo>
                    <a:moveTo>
                      <a:pt x="529" y="0"/>
                    </a:moveTo>
                    <a:cubicBezTo>
                      <a:pt x="506" y="0"/>
                      <a:pt x="506" y="0"/>
                      <a:pt x="506" y="0"/>
                    </a:cubicBezTo>
                    <a:cubicBezTo>
                      <a:pt x="504" y="0"/>
                      <a:pt x="503" y="2"/>
                      <a:pt x="503" y="4"/>
                    </a:cubicBezTo>
                    <a:cubicBezTo>
                      <a:pt x="503" y="6"/>
                      <a:pt x="504" y="8"/>
                      <a:pt x="506" y="8"/>
                    </a:cubicBezTo>
                    <a:cubicBezTo>
                      <a:pt x="529" y="8"/>
                      <a:pt x="529" y="8"/>
                      <a:pt x="529" y="8"/>
                    </a:cubicBezTo>
                    <a:cubicBezTo>
                      <a:pt x="531" y="8"/>
                      <a:pt x="533" y="6"/>
                      <a:pt x="533" y="4"/>
                    </a:cubicBezTo>
                    <a:cubicBezTo>
                      <a:pt x="533" y="2"/>
                      <a:pt x="531" y="0"/>
                      <a:pt x="529" y="0"/>
                    </a:cubicBezTo>
                    <a:moveTo>
                      <a:pt x="575" y="0"/>
                    </a:moveTo>
                    <a:cubicBezTo>
                      <a:pt x="552" y="0"/>
                      <a:pt x="552" y="0"/>
                      <a:pt x="552" y="0"/>
                    </a:cubicBezTo>
                    <a:cubicBezTo>
                      <a:pt x="550" y="0"/>
                      <a:pt x="548" y="2"/>
                      <a:pt x="548" y="4"/>
                    </a:cubicBezTo>
                    <a:cubicBezTo>
                      <a:pt x="548" y="6"/>
                      <a:pt x="550" y="8"/>
                      <a:pt x="552" y="8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9" y="6"/>
                      <a:pt x="579" y="4"/>
                    </a:cubicBezTo>
                    <a:cubicBezTo>
                      <a:pt x="579" y="2"/>
                      <a:pt x="577" y="0"/>
                      <a:pt x="575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4" y="2"/>
                      <a:pt x="594" y="4"/>
                    </a:cubicBezTo>
                    <a:cubicBezTo>
                      <a:pt x="594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6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1" y="0"/>
                      <a:pt x="640" y="2"/>
                      <a:pt x="640" y="4"/>
                    </a:cubicBezTo>
                    <a:cubicBezTo>
                      <a:pt x="640" y="6"/>
                      <a:pt x="641" y="8"/>
                      <a:pt x="644" y="8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9" y="8"/>
                      <a:pt x="670" y="6"/>
                      <a:pt x="670" y="4"/>
                    </a:cubicBezTo>
                    <a:cubicBezTo>
                      <a:pt x="670" y="2"/>
                      <a:pt x="669" y="0"/>
                      <a:pt x="666" y="0"/>
                    </a:cubicBezTo>
                    <a:moveTo>
                      <a:pt x="712" y="0"/>
                    </a:moveTo>
                    <a:cubicBezTo>
                      <a:pt x="689" y="0"/>
                      <a:pt x="689" y="0"/>
                      <a:pt x="689" y="0"/>
                    </a:cubicBezTo>
                    <a:cubicBezTo>
                      <a:pt x="687" y="0"/>
                      <a:pt x="685" y="2"/>
                      <a:pt x="685" y="4"/>
                    </a:cubicBezTo>
                    <a:cubicBezTo>
                      <a:pt x="685" y="6"/>
                      <a:pt x="687" y="8"/>
                      <a:pt x="689" y="8"/>
                    </a:cubicBezTo>
                    <a:cubicBezTo>
                      <a:pt x="712" y="8"/>
                      <a:pt x="712" y="8"/>
                      <a:pt x="712" y="8"/>
                    </a:cubicBezTo>
                    <a:cubicBezTo>
                      <a:pt x="714" y="8"/>
                      <a:pt x="716" y="6"/>
                      <a:pt x="716" y="4"/>
                    </a:cubicBezTo>
                    <a:cubicBezTo>
                      <a:pt x="716" y="2"/>
                      <a:pt x="714" y="0"/>
                      <a:pt x="712" y="0"/>
                    </a:cubicBezTo>
                    <a:moveTo>
                      <a:pt x="758" y="0"/>
                    </a:moveTo>
                    <a:cubicBezTo>
                      <a:pt x="735" y="0"/>
                      <a:pt x="735" y="0"/>
                      <a:pt x="735" y="0"/>
                    </a:cubicBezTo>
                    <a:cubicBezTo>
                      <a:pt x="733" y="0"/>
                      <a:pt x="731" y="2"/>
                      <a:pt x="731" y="4"/>
                    </a:cubicBezTo>
                    <a:cubicBezTo>
                      <a:pt x="731" y="6"/>
                      <a:pt x="733" y="8"/>
                      <a:pt x="735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0" y="8"/>
                      <a:pt x="762" y="6"/>
                      <a:pt x="762" y="4"/>
                    </a:cubicBezTo>
                    <a:cubicBezTo>
                      <a:pt x="762" y="2"/>
                      <a:pt x="760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7" y="6"/>
                      <a:pt x="807" y="4"/>
                    </a:cubicBezTo>
                    <a:cubicBezTo>
                      <a:pt x="807" y="2"/>
                      <a:pt x="806" y="0"/>
                      <a:pt x="804" y="0"/>
                    </a:cubicBezTo>
                    <a:moveTo>
                      <a:pt x="849" y="0"/>
                    </a:moveTo>
                    <a:cubicBezTo>
                      <a:pt x="826" y="0"/>
                      <a:pt x="826" y="0"/>
                      <a:pt x="826" y="0"/>
                    </a:cubicBezTo>
                    <a:cubicBezTo>
                      <a:pt x="824" y="0"/>
                      <a:pt x="823" y="2"/>
                      <a:pt x="823" y="4"/>
                    </a:cubicBezTo>
                    <a:cubicBezTo>
                      <a:pt x="823" y="6"/>
                      <a:pt x="824" y="8"/>
                      <a:pt x="826" y="8"/>
                    </a:cubicBezTo>
                    <a:cubicBezTo>
                      <a:pt x="849" y="8"/>
                      <a:pt x="849" y="8"/>
                      <a:pt x="849" y="8"/>
                    </a:cubicBezTo>
                    <a:cubicBezTo>
                      <a:pt x="851" y="8"/>
                      <a:pt x="853" y="6"/>
                      <a:pt x="853" y="4"/>
                    </a:cubicBezTo>
                    <a:cubicBezTo>
                      <a:pt x="853" y="2"/>
                      <a:pt x="851" y="0"/>
                      <a:pt x="849" y="0"/>
                    </a:cubicBezTo>
                    <a:moveTo>
                      <a:pt x="895" y="0"/>
                    </a:moveTo>
                    <a:cubicBezTo>
                      <a:pt x="872" y="0"/>
                      <a:pt x="872" y="0"/>
                      <a:pt x="872" y="0"/>
                    </a:cubicBezTo>
                    <a:cubicBezTo>
                      <a:pt x="870" y="0"/>
                      <a:pt x="868" y="2"/>
                      <a:pt x="868" y="4"/>
                    </a:cubicBezTo>
                    <a:cubicBezTo>
                      <a:pt x="868" y="6"/>
                      <a:pt x="870" y="8"/>
                      <a:pt x="872" y="8"/>
                    </a:cubicBezTo>
                    <a:cubicBezTo>
                      <a:pt x="895" y="8"/>
                      <a:pt x="895" y="8"/>
                      <a:pt x="895" y="8"/>
                    </a:cubicBezTo>
                    <a:cubicBezTo>
                      <a:pt x="897" y="8"/>
                      <a:pt x="899" y="6"/>
                      <a:pt x="899" y="4"/>
                    </a:cubicBezTo>
                    <a:cubicBezTo>
                      <a:pt x="899" y="2"/>
                      <a:pt x="897" y="0"/>
                      <a:pt x="895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4" y="2"/>
                      <a:pt x="914" y="4"/>
                    </a:cubicBezTo>
                    <a:cubicBezTo>
                      <a:pt x="914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6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1" y="0"/>
                      <a:pt x="960" y="2"/>
                      <a:pt x="960" y="4"/>
                    </a:cubicBezTo>
                    <a:cubicBezTo>
                      <a:pt x="960" y="6"/>
                      <a:pt x="961" y="8"/>
                      <a:pt x="964" y="8"/>
                    </a:cubicBezTo>
                    <a:cubicBezTo>
                      <a:pt x="986" y="8"/>
                      <a:pt x="986" y="8"/>
                      <a:pt x="986" y="8"/>
                    </a:cubicBezTo>
                    <a:cubicBezTo>
                      <a:pt x="989" y="8"/>
                      <a:pt x="990" y="6"/>
                      <a:pt x="990" y="4"/>
                    </a:cubicBezTo>
                    <a:cubicBezTo>
                      <a:pt x="990" y="2"/>
                      <a:pt x="989" y="0"/>
                      <a:pt x="98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1" name="iṧľïḋê">
                <a:extLst>
                  <a:ext uri="{FF2B5EF4-FFF2-40B4-BE49-F238E27FC236}">
                    <a16:creationId xmlns:a16="http://schemas.microsoft.com/office/drawing/2014/main" id="{014F55C5-F317-4E71-A762-472B9FCD849B}"/>
                  </a:ext>
                </a:extLst>
              </p:cNvPr>
              <p:cNvSpPr/>
              <p:nvPr/>
            </p:nvSpPr>
            <p:spPr bwMode="auto">
              <a:xfrm>
                <a:off x="519386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4 w 29"/>
                  <a:gd name="T3" fmla="*/ 0 h 2"/>
                  <a:gd name="T4" fmla="*/ 0 w 29"/>
                  <a:gd name="T5" fmla="*/ 2 h 2"/>
                  <a:gd name="T6" fmla="*/ 25 w 29"/>
                  <a:gd name="T7" fmla="*/ 2 h 2"/>
                  <a:gd name="T8" fmla="*/ 29 w 29"/>
                  <a:gd name="T9" fmla="*/ 1 h 2"/>
                  <a:gd name="T10" fmla="*/ 26 w 2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8" y="1"/>
                      <a:pt x="29" y="1"/>
                    </a:cubicBezTo>
                    <a:cubicBezTo>
                      <a:pt x="28" y="0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2" name="îṩ1iďe">
                <a:extLst>
                  <a:ext uri="{FF2B5EF4-FFF2-40B4-BE49-F238E27FC236}">
                    <a16:creationId xmlns:a16="http://schemas.microsoft.com/office/drawing/2014/main" id="{50E21C88-72AE-4154-9DC7-154F1E4DFA54}"/>
                  </a:ext>
                </a:extLst>
              </p:cNvPr>
              <p:cNvSpPr/>
              <p:nvPr/>
            </p:nvSpPr>
            <p:spPr bwMode="auto">
              <a:xfrm>
                <a:off x="5067577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3" name="iṡ1îďè">
                <a:extLst>
                  <a:ext uri="{FF2B5EF4-FFF2-40B4-BE49-F238E27FC236}">
                    <a16:creationId xmlns:a16="http://schemas.microsoft.com/office/drawing/2014/main" id="{459EBDE3-D8C2-45B9-A350-80E849B47A23}"/>
                  </a:ext>
                </a:extLst>
              </p:cNvPr>
              <p:cNvSpPr/>
              <p:nvPr/>
            </p:nvSpPr>
            <p:spPr bwMode="auto">
              <a:xfrm>
                <a:off x="506991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4" name="i$1ïdê">
                <a:extLst>
                  <a:ext uri="{FF2B5EF4-FFF2-40B4-BE49-F238E27FC236}">
                    <a16:creationId xmlns:a16="http://schemas.microsoft.com/office/drawing/2014/main" id="{40426999-C26F-4077-AF3D-647254736B29}"/>
                  </a:ext>
                </a:extLst>
              </p:cNvPr>
              <p:cNvSpPr/>
              <p:nvPr/>
            </p:nvSpPr>
            <p:spPr bwMode="auto">
              <a:xfrm>
                <a:off x="4940120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5" name="íślîďè">
                <a:extLst>
                  <a:ext uri="{FF2B5EF4-FFF2-40B4-BE49-F238E27FC236}">
                    <a16:creationId xmlns:a16="http://schemas.microsoft.com/office/drawing/2014/main" id="{9E18A553-65B7-4BD1-98A6-20D2B58C20CA}"/>
                  </a:ext>
                </a:extLst>
              </p:cNvPr>
              <p:cNvSpPr/>
              <p:nvPr/>
            </p:nvSpPr>
            <p:spPr bwMode="auto">
              <a:xfrm>
                <a:off x="4942459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6" name="ïṥḻiďè">
                <a:extLst>
                  <a:ext uri="{FF2B5EF4-FFF2-40B4-BE49-F238E27FC236}">
                    <a16:creationId xmlns:a16="http://schemas.microsoft.com/office/drawing/2014/main" id="{7943F6C4-0588-4D3D-B495-522EB94E4235}"/>
                  </a:ext>
                </a:extLst>
              </p:cNvPr>
              <p:cNvSpPr/>
              <p:nvPr/>
            </p:nvSpPr>
            <p:spPr bwMode="auto">
              <a:xfrm>
                <a:off x="4815002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3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7" name="îṣľîḑê">
                <a:extLst>
                  <a:ext uri="{FF2B5EF4-FFF2-40B4-BE49-F238E27FC236}">
                    <a16:creationId xmlns:a16="http://schemas.microsoft.com/office/drawing/2014/main" id="{C54D6E29-517C-45F9-8E2C-D241A4D5E82A}"/>
                  </a:ext>
                </a:extLst>
              </p:cNvPr>
              <p:cNvSpPr/>
              <p:nvPr/>
            </p:nvSpPr>
            <p:spPr bwMode="auto">
              <a:xfrm>
                <a:off x="4815002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8" name="ïṧ1iḋe">
                <a:extLst>
                  <a:ext uri="{FF2B5EF4-FFF2-40B4-BE49-F238E27FC236}">
                    <a16:creationId xmlns:a16="http://schemas.microsoft.com/office/drawing/2014/main" id="{BC60A021-5EF2-400C-8539-F4ECE5B748B7}"/>
                  </a:ext>
                </a:extLst>
              </p:cNvPr>
              <p:cNvSpPr/>
              <p:nvPr/>
            </p:nvSpPr>
            <p:spPr bwMode="auto">
              <a:xfrm>
                <a:off x="4687546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7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19" name="ïslíďè">
                <a:extLst>
                  <a:ext uri="{FF2B5EF4-FFF2-40B4-BE49-F238E27FC236}">
                    <a16:creationId xmlns:a16="http://schemas.microsoft.com/office/drawing/2014/main" id="{627294A7-BBD7-4067-8E2C-8EB1BBBB03D6}"/>
                  </a:ext>
                </a:extLst>
              </p:cNvPr>
              <p:cNvSpPr/>
              <p:nvPr/>
            </p:nvSpPr>
            <p:spPr bwMode="auto">
              <a:xfrm>
                <a:off x="4687546" y="3420846"/>
                <a:ext cx="83022" cy="5847"/>
              </a:xfrm>
              <a:custGeom>
                <a:avLst/>
                <a:gdLst>
                  <a:gd name="T0" fmla="*/ 27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7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0" name="ïśḷîḑê">
                <a:extLst>
                  <a:ext uri="{FF2B5EF4-FFF2-40B4-BE49-F238E27FC236}">
                    <a16:creationId xmlns:a16="http://schemas.microsoft.com/office/drawing/2014/main" id="{06D5DB00-913F-457B-8703-C08CBAC26786}"/>
                  </a:ext>
                </a:extLst>
              </p:cNvPr>
              <p:cNvSpPr/>
              <p:nvPr/>
            </p:nvSpPr>
            <p:spPr bwMode="auto">
              <a:xfrm>
                <a:off x="4561258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1" name="îSļîdè">
                <a:extLst>
                  <a:ext uri="{FF2B5EF4-FFF2-40B4-BE49-F238E27FC236}">
                    <a16:creationId xmlns:a16="http://schemas.microsoft.com/office/drawing/2014/main" id="{7F456ED2-57B2-4A41-B93C-96C467EC5476}"/>
                  </a:ext>
                </a:extLst>
              </p:cNvPr>
              <p:cNvSpPr/>
              <p:nvPr/>
            </p:nvSpPr>
            <p:spPr bwMode="auto">
              <a:xfrm>
                <a:off x="456359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2" name="íşľïḋe">
                <a:extLst>
                  <a:ext uri="{FF2B5EF4-FFF2-40B4-BE49-F238E27FC236}">
                    <a16:creationId xmlns:a16="http://schemas.microsoft.com/office/drawing/2014/main" id="{BD55DCF6-D0B9-48A7-9875-B0B1AE235F0C}"/>
                  </a:ext>
                </a:extLst>
              </p:cNvPr>
              <p:cNvSpPr/>
              <p:nvPr/>
            </p:nvSpPr>
            <p:spPr bwMode="auto">
              <a:xfrm>
                <a:off x="4433801" y="3426693"/>
                <a:ext cx="85361" cy="16371"/>
              </a:xfrm>
              <a:custGeom>
                <a:avLst/>
                <a:gdLst>
                  <a:gd name="T0" fmla="*/ 31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1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3" name="ïṡḷiďè">
                <a:extLst>
                  <a:ext uri="{FF2B5EF4-FFF2-40B4-BE49-F238E27FC236}">
                    <a16:creationId xmlns:a16="http://schemas.microsoft.com/office/drawing/2014/main" id="{3F6A9219-A433-435A-9EE3-0BA08EFFA92A}"/>
                  </a:ext>
                </a:extLst>
              </p:cNvPr>
              <p:cNvSpPr/>
              <p:nvPr/>
            </p:nvSpPr>
            <p:spPr bwMode="auto">
              <a:xfrm>
                <a:off x="4436140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4" name="îs1iďê">
                <a:extLst>
                  <a:ext uri="{FF2B5EF4-FFF2-40B4-BE49-F238E27FC236}">
                    <a16:creationId xmlns:a16="http://schemas.microsoft.com/office/drawing/2014/main" id="{E6C7D021-BDD2-42DD-897E-4D4926B0C9AB}"/>
                  </a:ext>
                </a:extLst>
              </p:cNvPr>
              <p:cNvSpPr/>
              <p:nvPr/>
            </p:nvSpPr>
            <p:spPr bwMode="auto">
              <a:xfrm>
                <a:off x="4308684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5" name="iṥḷíḋé">
                <a:extLst>
                  <a:ext uri="{FF2B5EF4-FFF2-40B4-BE49-F238E27FC236}">
                    <a16:creationId xmlns:a16="http://schemas.microsoft.com/office/drawing/2014/main" id="{1E7AFB5A-03C5-47F0-A52E-983826768D64}"/>
                  </a:ext>
                </a:extLst>
              </p:cNvPr>
              <p:cNvSpPr/>
              <p:nvPr/>
            </p:nvSpPr>
            <p:spPr bwMode="auto">
              <a:xfrm>
                <a:off x="4308684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6" name="îš1îďè">
                <a:extLst>
                  <a:ext uri="{FF2B5EF4-FFF2-40B4-BE49-F238E27FC236}">
                    <a16:creationId xmlns:a16="http://schemas.microsoft.com/office/drawing/2014/main" id="{C72DA221-8A3F-493B-A091-94673AB74ED5}"/>
                  </a:ext>
                </a:extLst>
              </p:cNvPr>
              <p:cNvSpPr/>
              <p:nvPr/>
            </p:nvSpPr>
            <p:spPr bwMode="auto">
              <a:xfrm>
                <a:off x="4182396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7" name="ísḷïďè">
                <a:extLst>
                  <a:ext uri="{FF2B5EF4-FFF2-40B4-BE49-F238E27FC236}">
                    <a16:creationId xmlns:a16="http://schemas.microsoft.com/office/drawing/2014/main" id="{EAE4AB74-790A-419F-AF4D-D8BABF152CCB}"/>
                  </a:ext>
                </a:extLst>
              </p:cNvPr>
              <p:cNvSpPr/>
              <p:nvPr/>
            </p:nvSpPr>
            <p:spPr bwMode="auto">
              <a:xfrm>
                <a:off x="418473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8" name="ïSḻiḑè">
                <a:extLst>
                  <a:ext uri="{FF2B5EF4-FFF2-40B4-BE49-F238E27FC236}">
                    <a16:creationId xmlns:a16="http://schemas.microsoft.com/office/drawing/2014/main" id="{3C1053A7-9380-4F91-8D76-5CD3F4D0A113}"/>
                  </a:ext>
                </a:extLst>
              </p:cNvPr>
              <p:cNvSpPr/>
              <p:nvPr/>
            </p:nvSpPr>
            <p:spPr bwMode="auto">
              <a:xfrm>
                <a:off x="4054939" y="3420846"/>
                <a:ext cx="85361" cy="22217"/>
              </a:xfrm>
              <a:custGeom>
                <a:avLst/>
                <a:gdLst>
                  <a:gd name="T0" fmla="*/ 20 w 31"/>
                  <a:gd name="T1" fmla="*/ 0 h 8"/>
                  <a:gd name="T2" fmla="*/ 4 w 31"/>
                  <a:gd name="T3" fmla="*/ 0 h 8"/>
                  <a:gd name="T4" fmla="*/ 0 w 31"/>
                  <a:gd name="T5" fmla="*/ 4 h 8"/>
                  <a:gd name="T6" fmla="*/ 4 w 31"/>
                  <a:gd name="T7" fmla="*/ 8 h 8"/>
                  <a:gd name="T8" fmla="*/ 27 w 31"/>
                  <a:gd name="T9" fmla="*/ 8 h 8"/>
                  <a:gd name="T10" fmla="*/ 31 w 31"/>
                  <a:gd name="T11" fmla="*/ 4 h 8"/>
                  <a:gd name="T12" fmla="*/ 30 w 31"/>
                  <a:gd name="T13" fmla="*/ 2 h 8"/>
                  <a:gd name="T14" fmla="*/ 24 w 31"/>
                  <a:gd name="T15" fmla="*/ 2 h 8"/>
                  <a:gd name="T16" fmla="*/ 20 w 31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3"/>
                      <a:pt x="31" y="2"/>
                      <a:pt x="30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1" y="1"/>
                      <a:pt x="2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9" name="îŝľíďè">
                <a:extLst>
                  <a:ext uri="{FF2B5EF4-FFF2-40B4-BE49-F238E27FC236}">
                    <a16:creationId xmlns:a16="http://schemas.microsoft.com/office/drawing/2014/main" id="{60BDF65D-B36D-4F04-A532-37F9A35674A5}"/>
                  </a:ext>
                </a:extLst>
              </p:cNvPr>
              <p:cNvSpPr/>
              <p:nvPr/>
            </p:nvSpPr>
            <p:spPr bwMode="auto">
              <a:xfrm>
                <a:off x="4109897" y="3420846"/>
                <a:ext cx="28064" cy="5847"/>
              </a:xfrm>
              <a:custGeom>
                <a:avLst/>
                <a:gdLst>
                  <a:gd name="T0" fmla="*/ 7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10 w 10"/>
                  <a:gd name="T7" fmla="*/ 2 h 2"/>
                  <a:gd name="T8" fmla="*/ 7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0" name="ïṣlîḍé">
                <a:extLst>
                  <a:ext uri="{FF2B5EF4-FFF2-40B4-BE49-F238E27FC236}">
                    <a16:creationId xmlns:a16="http://schemas.microsoft.com/office/drawing/2014/main" id="{9B003E6E-74A6-4A51-B82B-7D3B4522947E}"/>
                  </a:ext>
                </a:extLst>
              </p:cNvPr>
              <p:cNvSpPr/>
              <p:nvPr/>
            </p:nvSpPr>
            <p:spPr bwMode="auto">
              <a:xfrm>
                <a:off x="3960224" y="3420846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1" name="îṧļîdè">
                <a:extLst>
                  <a:ext uri="{FF2B5EF4-FFF2-40B4-BE49-F238E27FC236}">
                    <a16:creationId xmlns:a16="http://schemas.microsoft.com/office/drawing/2014/main" id="{461A1420-D903-4D13-9A0B-7814C390BDB0}"/>
                  </a:ext>
                </a:extLst>
              </p:cNvPr>
              <p:cNvSpPr/>
              <p:nvPr/>
            </p:nvSpPr>
            <p:spPr bwMode="auto">
              <a:xfrm>
                <a:off x="7974526" y="4281471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2" name="i$ľíḓê">
                <a:extLst>
                  <a:ext uri="{FF2B5EF4-FFF2-40B4-BE49-F238E27FC236}">
                    <a16:creationId xmlns:a16="http://schemas.microsoft.com/office/drawing/2014/main" id="{FA8DA20F-7E04-4A2A-9DEB-FA2DE0E4FDC5}"/>
                  </a:ext>
                </a:extLst>
              </p:cNvPr>
              <p:cNvSpPr/>
              <p:nvPr/>
            </p:nvSpPr>
            <p:spPr bwMode="auto">
              <a:xfrm>
                <a:off x="4054939" y="4281471"/>
                <a:ext cx="3877490" cy="22217"/>
              </a:xfrm>
              <a:custGeom>
                <a:avLst/>
                <a:gdLst>
                  <a:gd name="T0" fmla="*/ 4 w 1402"/>
                  <a:gd name="T1" fmla="*/ 8 h 8"/>
                  <a:gd name="T2" fmla="*/ 73 w 1402"/>
                  <a:gd name="T3" fmla="*/ 0 h 8"/>
                  <a:gd name="T4" fmla="*/ 73 w 1402"/>
                  <a:gd name="T5" fmla="*/ 8 h 8"/>
                  <a:gd name="T6" fmla="*/ 96 w 1402"/>
                  <a:gd name="T7" fmla="*/ 0 h 8"/>
                  <a:gd name="T8" fmla="*/ 122 w 1402"/>
                  <a:gd name="T9" fmla="*/ 4 h 8"/>
                  <a:gd name="T10" fmla="*/ 137 w 1402"/>
                  <a:gd name="T11" fmla="*/ 4 h 8"/>
                  <a:gd name="T12" fmla="*/ 164 w 1402"/>
                  <a:gd name="T13" fmla="*/ 0 h 8"/>
                  <a:gd name="T14" fmla="*/ 187 w 1402"/>
                  <a:gd name="T15" fmla="*/ 8 h 8"/>
                  <a:gd name="T16" fmla="*/ 256 w 1402"/>
                  <a:gd name="T17" fmla="*/ 0 h 8"/>
                  <a:gd name="T18" fmla="*/ 256 w 1402"/>
                  <a:gd name="T19" fmla="*/ 8 h 8"/>
                  <a:gd name="T20" fmla="*/ 278 w 1402"/>
                  <a:gd name="T21" fmla="*/ 0 h 8"/>
                  <a:gd name="T22" fmla="*/ 305 w 1402"/>
                  <a:gd name="T23" fmla="*/ 4 h 8"/>
                  <a:gd name="T24" fmla="*/ 320 w 1402"/>
                  <a:gd name="T25" fmla="*/ 4 h 8"/>
                  <a:gd name="T26" fmla="*/ 347 w 1402"/>
                  <a:gd name="T27" fmla="*/ 0 h 8"/>
                  <a:gd name="T28" fmla="*/ 370 w 1402"/>
                  <a:gd name="T29" fmla="*/ 8 h 8"/>
                  <a:gd name="T30" fmla="*/ 438 w 1402"/>
                  <a:gd name="T31" fmla="*/ 0 h 8"/>
                  <a:gd name="T32" fmla="*/ 438 w 1402"/>
                  <a:gd name="T33" fmla="*/ 8 h 8"/>
                  <a:gd name="T34" fmla="*/ 461 w 1402"/>
                  <a:gd name="T35" fmla="*/ 0 h 8"/>
                  <a:gd name="T36" fmla="*/ 488 w 1402"/>
                  <a:gd name="T37" fmla="*/ 4 h 8"/>
                  <a:gd name="T38" fmla="*/ 503 w 1402"/>
                  <a:gd name="T39" fmla="*/ 4 h 8"/>
                  <a:gd name="T40" fmla="*/ 530 w 1402"/>
                  <a:gd name="T41" fmla="*/ 0 h 8"/>
                  <a:gd name="T42" fmla="*/ 553 w 1402"/>
                  <a:gd name="T43" fmla="*/ 8 h 8"/>
                  <a:gd name="T44" fmla="*/ 621 w 1402"/>
                  <a:gd name="T45" fmla="*/ 0 h 8"/>
                  <a:gd name="T46" fmla="*/ 621 w 1402"/>
                  <a:gd name="T47" fmla="*/ 8 h 8"/>
                  <a:gd name="T48" fmla="*/ 644 w 1402"/>
                  <a:gd name="T49" fmla="*/ 0 h 8"/>
                  <a:gd name="T50" fmla="*/ 671 w 1402"/>
                  <a:gd name="T51" fmla="*/ 4 h 8"/>
                  <a:gd name="T52" fmla="*/ 686 w 1402"/>
                  <a:gd name="T53" fmla="*/ 4 h 8"/>
                  <a:gd name="T54" fmla="*/ 713 w 1402"/>
                  <a:gd name="T55" fmla="*/ 0 h 8"/>
                  <a:gd name="T56" fmla="*/ 736 w 1402"/>
                  <a:gd name="T57" fmla="*/ 8 h 8"/>
                  <a:gd name="T58" fmla="*/ 804 w 1402"/>
                  <a:gd name="T59" fmla="*/ 0 h 8"/>
                  <a:gd name="T60" fmla="*/ 804 w 1402"/>
                  <a:gd name="T61" fmla="*/ 8 h 8"/>
                  <a:gd name="T62" fmla="*/ 827 w 1402"/>
                  <a:gd name="T63" fmla="*/ 0 h 8"/>
                  <a:gd name="T64" fmla="*/ 854 w 1402"/>
                  <a:gd name="T65" fmla="*/ 4 h 8"/>
                  <a:gd name="T66" fmla="*/ 869 w 1402"/>
                  <a:gd name="T67" fmla="*/ 4 h 8"/>
                  <a:gd name="T68" fmla="*/ 896 w 1402"/>
                  <a:gd name="T69" fmla="*/ 0 h 8"/>
                  <a:gd name="T70" fmla="*/ 918 w 1402"/>
                  <a:gd name="T71" fmla="*/ 8 h 8"/>
                  <a:gd name="T72" fmla="*/ 987 w 1402"/>
                  <a:gd name="T73" fmla="*/ 0 h 8"/>
                  <a:gd name="T74" fmla="*/ 987 w 1402"/>
                  <a:gd name="T75" fmla="*/ 8 h 8"/>
                  <a:gd name="T76" fmla="*/ 1010 w 1402"/>
                  <a:gd name="T77" fmla="*/ 0 h 8"/>
                  <a:gd name="T78" fmla="*/ 1037 w 1402"/>
                  <a:gd name="T79" fmla="*/ 4 h 8"/>
                  <a:gd name="T80" fmla="*/ 1052 w 1402"/>
                  <a:gd name="T81" fmla="*/ 4 h 8"/>
                  <a:gd name="T82" fmla="*/ 1078 w 1402"/>
                  <a:gd name="T83" fmla="*/ 0 h 8"/>
                  <a:gd name="T84" fmla="*/ 1101 w 1402"/>
                  <a:gd name="T85" fmla="*/ 8 h 8"/>
                  <a:gd name="T86" fmla="*/ 1170 w 1402"/>
                  <a:gd name="T87" fmla="*/ 0 h 8"/>
                  <a:gd name="T88" fmla="*/ 1170 w 1402"/>
                  <a:gd name="T89" fmla="*/ 8 h 8"/>
                  <a:gd name="T90" fmla="*/ 1193 w 1402"/>
                  <a:gd name="T91" fmla="*/ 0 h 8"/>
                  <a:gd name="T92" fmla="*/ 1219 w 1402"/>
                  <a:gd name="T93" fmla="*/ 4 h 8"/>
                  <a:gd name="T94" fmla="*/ 1235 w 1402"/>
                  <a:gd name="T95" fmla="*/ 4 h 8"/>
                  <a:gd name="T96" fmla="*/ 1261 w 1402"/>
                  <a:gd name="T97" fmla="*/ 0 h 8"/>
                  <a:gd name="T98" fmla="*/ 1284 w 1402"/>
                  <a:gd name="T99" fmla="*/ 8 h 8"/>
                  <a:gd name="T100" fmla="*/ 1353 w 1402"/>
                  <a:gd name="T101" fmla="*/ 0 h 8"/>
                  <a:gd name="T102" fmla="*/ 1353 w 1402"/>
                  <a:gd name="T103" fmla="*/ 8 h 8"/>
                  <a:gd name="T104" fmla="*/ 1376 w 1402"/>
                  <a:gd name="T105" fmla="*/ 0 h 8"/>
                  <a:gd name="T106" fmla="*/ 1402 w 1402"/>
                  <a:gd name="T10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02" h="8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2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2"/>
                      <a:pt x="46" y="4"/>
                    </a:cubicBezTo>
                    <a:cubicBezTo>
                      <a:pt x="46" y="6"/>
                      <a:pt x="48" y="8"/>
                      <a:pt x="50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2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2"/>
                      <a:pt x="92" y="4"/>
                    </a:cubicBezTo>
                    <a:cubicBezTo>
                      <a:pt x="92" y="6"/>
                      <a:pt x="93" y="8"/>
                      <a:pt x="96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1" y="8"/>
                      <a:pt x="122" y="6"/>
                      <a:pt x="122" y="4"/>
                    </a:cubicBezTo>
                    <a:cubicBezTo>
                      <a:pt x="122" y="2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2"/>
                      <a:pt x="183" y="4"/>
                    </a:cubicBezTo>
                    <a:cubicBezTo>
                      <a:pt x="183" y="6"/>
                      <a:pt x="185" y="8"/>
                      <a:pt x="187" y="8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2" y="8"/>
                      <a:pt x="214" y="6"/>
                      <a:pt x="214" y="4"/>
                    </a:cubicBezTo>
                    <a:cubicBezTo>
                      <a:pt x="214" y="2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2"/>
                      <a:pt x="229" y="4"/>
                    </a:cubicBezTo>
                    <a:cubicBezTo>
                      <a:pt x="229" y="6"/>
                      <a:pt x="231" y="8"/>
                      <a:pt x="233" y="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8" y="8"/>
                      <a:pt x="259" y="6"/>
                      <a:pt x="259" y="4"/>
                    </a:cubicBezTo>
                    <a:cubicBezTo>
                      <a:pt x="259" y="2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2"/>
                      <a:pt x="275" y="4"/>
                    </a:cubicBezTo>
                    <a:cubicBezTo>
                      <a:pt x="275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2"/>
                      <a:pt x="320" y="4"/>
                    </a:cubicBezTo>
                    <a:cubicBezTo>
                      <a:pt x="320" y="6"/>
                      <a:pt x="322" y="8"/>
                      <a:pt x="324" y="8"/>
                    </a:cubicBezTo>
                    <a:cubicBezTo>
                      <a:pt x="347" y="8"/>
                      <a:pt x="347" y="8"/>
                      <a:pt x="347" y="8"/>
                    </a:cubicBezTo>
                    <a:cubicBezTo>
                      <a:pt x="349" y="8"/>
                      <a:pt x="351" y="6"/>
                      <a:pt x="351" y="4"/>
                    </a:cubicBezTo>
                    <a:cubicBezTo>
                      <a:pt x="351" y="2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2"/>
                      <a:pt x="366" y="4"/>
                    </a:cubicBezTo>
                    <a:cubicBezTo>
                      <a:pt x="366" y="6"/>
                      <a:pt x="368" y="8"/>
                      <a:pt x="370" y="8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5" y="8"/>
                      <a:pt x="397" y="6"/>
                      <a:pt x="397" y="4"/>
                    </a:cubicBezTo>
                    <a:cubicBezTo>
                      <a:pt x="397" y="2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2"/>
                      <a:pt x="412" y="4"/>
                    </a:cubicBezTo>
                    <a:cubicBezTo>
                      <a:pt x="412" y="6"/>
                      <a:pt x="413" y="8"/>
                      <a:pt x="416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1" y="8"/>
                      <a:pt x="442" y="6"/>
                      <a:pt x="442" y="4"/>
                    </a:cubicBezTo>
                    <a:cubicBezTo>
                      <a:pt x="442" y="2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8" y="6"/>
                      <a:pt x="488" y="4"/>
                    </a:cubicBezTo>
                    <a:cubicBezTo>
                      <a:pt x="488" y="2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2"/>
                      <a:pt x="503" y="4"/>
                    </a:cubicBezTo>
                    <a:cubicBezTo>
                      <a:pt x="503" y="6"/>
                      <a:pt x="505" y="8"/>
                      <a:pt x="507" y="8"/>
                    </a:cubicBezTo>
                    <a:cubicBezTo>
                      <a:pt x="530" y="8"/>
                      <a:pt x="530" y="8"/>
                      <a:pt x="530" y="8"/>
                    </a:cubicBezTo>
                    <a:cubicBezTo>
                      <a:pt x="532" y="8"/>
                      <a:pt x="534" y="6"/>
                      <a:pt x="534" y="4"/>
                    </a:cubicBezTo>
                    <a:cubicBezTo>
                      <a:pt x="534" y="2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2"/>
                      <a:pt x="549" y="4"/>
                    </a:cubicBezTo>
                    <a:cubicBezTo>
                      <a:pt x="549" y="6"/>
                      <a:pt x="551" y="8"/>
                      <a:pt x="553" y="8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578" y="8"/>
                      <a:pt x="579" y="6"/>
                      <a:pt x="579" y="4"/>
                    </a:cubicBezTo>
                    <a:cubicBezTo>
                      <a:pt x="579" y="2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5" y="2"/>
                      <a:pt x="595" y="4"/>
                    </a:cubicBezTo>
                    <a:cubicBezTo>
                      <a:pt x="595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7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2"/>
                      <a:pt x="640" y="4"/>
                    </a:cubicBezTo>
                    <a:cubicBezTo>
                      <a:pt x="640" y="6"/>
                      <a:pt x="642" y="8"/>
                      <a:pt x="64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9" y="8"/>
                      <a:pt x="671" y="6"/>
                      <a:pt x="671" y="4"/>
                    </a:cubicBezTo>
                    <a:cubicBezTo>
                      <a:pt x="671" y="2"/>
                      <a:pt x="669" y="0"/>
                      <a:pt x="667" y="0"/>
                    </a:cubicBezTo>
                    <a:moveTo>
                      <a:pt x="713" y="0"/>
                    </a:moveTo>
                    <a:cubicBezTo>
                      <a:pt x="690" y="0"/>
                      <a:pt x="690" y="0"/>
                      <a:pt x="690" y="0"/>
                    </a:cubicBezTo>
                    <a:cubicBezTo>
                      <a:pt x="688" y="0"/>
                      <a:pt x="686" y="2"/>
                      <a:pt x="686" y="4"/>
                    </a:cubicBezTo>
                    <a:cubicBezTo>
                      <a:pt x="686" y="6"/>
                      <a:pt x="688" y="8"/>
                      <a:pt x="690" y="8"/>
                    </a:cubicBezTo>
                    <a:cubicBezTo>
                      <a:pt x="713" y="8"/>
                      <a:pt x="713" y="8"/>
                      <a:pt x="713" y="8"/>
                    </a:cubicBezTo>
                    <a:cubicBezTo>
                      <a:pt x="715" y="8"/>
                      <a:pt x="717" y="6"/>
                      <a:pt x="717" y="4"/>
                    </a:cubicBezTo>
                    <a:cubicBezTo>
                      <a:pt x="717" y="2"/>
                      <a:pt x="715" y="0"/>
                      <a:pt x="713" y="0"/>
                    </a:cubicBezTo>
                    <a:moveTo>
                      <a:pt x="758" y="0"/>
                    </a:moveTo>
                    <a:cubicBezTo>
                      <a:pt x="736" y="0"/>
                      <a:pt x="736" y="0"/>
                      <a:pt x="736" y="0"/>
                    </a:cubicBezTo>
                    <a:cubicBezTo>
                      <a:pt x="733" y="0"/>
                      <a:pt x="732" y="2"/>
                      <a:pt x="732" y="4"/>
                    </a:cubicBezTo>
                    <a:cubicBezTo>
                      <a:pt x="732" y="6"/>
                      <a:pt x="733" y="8"/>
                      <a:pt x="736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1" y="8"/>
                      <a:pt x="762" y="6"/>
                      <a:pt x="762" y="4"/>
                    </a:cubicBezTo>
                    <a:cubicBezTo>
                      <a:pt x="762" y="2"/>
                      <a:pt x="761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8" y="6"/>
                      <a:pt x="808" y="4"/>
                    </a:cubicBezTo>
                    <a:cubicBezTo>
                      <a:pt x="808" y="2"/>
                      <a:pt x="806" y="0"/>
                      <a:pt x="804" y="0"/>
                    </a:cubicBezTo>
                    <a:moveTo>
                      <a:pt x="850" y="0"/>
                    </a:moveTo>
                    <a:cubicBezTo>
                      <a:pt x="827" y="0"/>
                      <a:pt x="827" y="0"/>
                      <a:pt x="827" y="0"/>
                    </a:cubicBezTo>
                    <a:cubicBezTo>
                      <a:pt x="825" y="0"/>
                      <a:pt x="823" y="2"/>
                      <a:pt x="823" y="4"/>
                    </a:cubicBezTo>
                    <a:cubicBezTo>
                      <a:pt x="823" y="6"/>
                      <a:pt x="825" y="8"/>
                      <a:pt x="827" y="8"/>
                    </a:cubicBezTo>
                    <a:cubicBezTo>
                      <a:pt x="850" y="8"/>
                      <a:pt x="850" y="8"/>
                      <a:pt x="850" y="8"/>
                    </a:cubicBezTo>
                    <a:cubicBezTo>
                      <a:pt x="852" y="8"/>
                      <a:pt x="854" y="6"/>
                      <a:pt x="854" y="4"/>
                    </a:cubicBezTo>
                    <a:cubicBezTo>
                      <a:pt x="854" y="2"/>
                      <a:pt x="852" y="0"/>
                      <a:pt x="850" y="0"/>
                    </a:cubicBezTo>
                    <a:moveTo>
                      <a:pt x="896" y="0"/>
                    </a:moveTo>
                    <a:cubicBezTo>
                      <a:pt x="873" y="0"/>
                      <a:pt x="873" y="0"/>
                      <a:pt x="873" y="0"/>
                    </a:cubicBezTo>
                    <a:cubicBezTo>
                      <a:pt x="871" y="0"/>
                      <a:pt x="869" y="2"/>
                      <a:pt x="869" y="4"/>
                    </a:cubicBezTo>
                    <a:cubicBezTo>
                      <a:pt x="869" y="6"/>
                      <a:pt x="871" y="8"/>
                      <a:pt x="873" y="8"/>
                    </a:cubicBezTo>
                    <a:cubicBezTo>
                      <a:pt x="896" y="8"/>
                      <a:pt x="896" y="8"/>
                      <a:pt x="896" y="8"/>
                    </a:cubicBezTo>
                    <a:cubicBezTo>
                      <a:pt x="898" y="8"/>
                      <a:pt x="899" y="6"/>
                      <a:pt x="899" y="4"/>
                    </a:cubicBezTo>
                    <a:cubicBezTo>
                      <a:pt x="899" y="2"/>
                      <a:pt x="898" y="0"/>
                      <a:pt x="896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5" y="2"/>
                      <a:pt x="915" y="4"/>
                    </a:cubicBezTo>
                    <a:cubicBezTo>
                      <a:pt x="915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7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2" y="0"/>
                      <a:pt x="960" y="2"/>
                      <a:pt x="960" y="4"/>
                    </a:cubicBezTo>
                    <a:cubicBezTo>
                      <a:pt x="960" y="6"/>
                      <a:pt x="962" y="8"/>
                      <a:pt x="964" y="8"/>
                    </a:cubicBezTo>
                    <a:cubicBezTo>
                      <a:pt x="987" y="8"/>
                      <a:pt x="987" y="8"/>
                      <a:pt x="987" y="8"/>
                    </a:cubicBezTo>
                    <a:cubicBezTo>
                      <a:pt x="989" y="8"/>
                      <a:pt x="991" y="6"/>
                      <a:pt x="991" y="4"/>
                    </a:cubicBezTo>
                    <a:cubicBezTo>
                      <a:pt x="991" y="2"/>
                      <a:pt x="989" y="0"/>
                      <a:pt x="987" y="0"/>
                    </a:cubicBezTo>
                    <a:moveTo>
                      <a:pt x="1033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1008" y="0"/>
                      <a:pt x="1006" y="2"/>
                      <a:pt x="1006" y="4"/>
                    </a:cubicBezTo>
                    <a:cubicBezTo>
                      <a:pt x="1006" y="6"/>
                      <a:pt x="1008" y="8"/>
                      <a:pt x="1010" y="8"/>
                    </a:cubicBezTo>
                    <a:cubicBezTo>
                      <a:pt x="1033" y="8"/>
                      <a:pt x="1033" y="8"/>
                      <a:pt x="1033" y="8"/>
                    </a:cubicBezTo>
                    <a:cubicBezTo>
                      <a:pt x="1035" y="8"/>
                      <a:pt x="1037" y="6"/>
                      <a:pt x="1037" y="4"/>
                    </a:cubicBezTo>
                    <a:cubicBezTo>
                      <a:pt x="1037" y="2"/>
                      <a:pt x="1035" y="0"/>
                      <a:pt x="1033" y="0"/>
                    </a:cubicBezTo>
                    <a:moveTo>
                      <a:pt x="1078" y="0"/>
                    </a:moveTo>
                    <a:cubicBezTo>
                      <a:pt x="1056" y="0"/>
                      <a:pt x="1056" y="0"/>
                      <a:pt x="1056" y="0"/>
                    </a:cubicBezTo>
                    <a:cubicBezTo>
                      <a:pt x="1053" y="0"/>
                      <a:pt x="1052" y="2"/>
                      <a:pt x="1052" y="4"/>
                    </a:cubicBezTo>
                    <a:cubicBezTo>
                      <a:pt x="1052" y="6"/>
                      <a:pt x="1053" y="8"/>
                      <a:pt x="1056" y="8"/>
                    </a:cubicBezTo>
                    <a:cubicBezTo>
                      <a:pt x="1078" y="8"/>
                      <a:pt x="1078" y="8"/>
                      <a:pt x="1078" y="8"/>
                    </a:cubicBezTo>
                    <a:cubicBezTo>
                      <a:pt x="1081" y="8"/>
                      <a:pt x="1082" y="6"/>
                      <a:pt x="1082" y="4"/>
                    </a:cubicBezTo>
                    <a:cubicBezTo>
                      <a:pt x="1082" y="2"/>
                      <a:pt x="1081" y="0"/>
                      <a:pt x="1078" y="0"/>
                    </a:cubicBezTo>
                    <a:moveTo>
                      <a:pt x="1124" y="0"/>
                    </a:moveTo>
                    <a:cubicBezTo>
                      <a:pt x="1101" y="0"/>
                      <a:pt x="1101" y="0"/>
                      <a:pt x="1101" y="0"/>
                    </a:cubicBezTo>
                    <a:cubicBezTo>
                      <a:pt x="1099" y="0"/>
                      <a:pt x="1097" y="2"/>
                      <a:pt x="1097" y="4"/>
                    </a:cubicBezTo>
                    <a:cubicBezTo>
                      <a:pt x="1097" y="6"/>
                      <a:pt x="1099" y="8"/>
                      <a:pt x="1101" y="8"/>
                    </a:cubicBezTo>
                    <a:cubicBezTo>
                      <a:pt x="1124" y="8"/>
                      <a:pt x="1124" y="8"/>
                      <a:pt x="1124" y="8"/>
                    </a:cubicBezTo>
                    <a:cubicBezTo>
                      <a:pt x="1126" y="8"/>
                      <a:pt x="1128" y="6"/>
                      <a:pt x="1128" y="4"/>
                    </a:cubicBezTo>
                    <a:cubicBezTo>
                      <a:pt x="1128" y="2"/>
                      <a:pt x="1126" y="0"/>
                      <a:pt x="1124" y="0"/>
                    </a:cubicBezTo>
                    <a:moveTo>
                      <a:pt x="1170" y="0"/>
                    </a:moveTo>
                    <a:cubicBezTo>
                      <a:pt x="1147" y="0"/>
                      <a:pt x="1147" y="0"/>
                      <a:pt x="1147" y="0"/>
                    </a:cubicBezTo>
                    <a:cubicBezTo>
                      <a:pt x="1145" y="0"/>
                      <a:pt x="1143" y="2"/>
                      <a:pt x="1143" y="4"/>
                    </a:cubicBezTo>
                    <a:cubicBezTo>
                      <a:pt x="1143" y="6"/>
                      <a:pt x="1145" y="8"/>
                      <a:pt x="1147" y="8"/>
                    </a:cubicBezTo>
                    <a:cubicBezTo>
                      <a:pt x="1170" y="8"/>
                      <a:pt x="1170" y="8"/>
                      <a:pt x="1170" y="8"/>
                    </a:cubicBezTo>
                    <a:cubicBezTo>
                      <a:pt x="1172" y="8"/>
                      <a:pt x="1174" y="6"/>
                      <a:pt x="1174" y="4"/>
                    </a:cubicBezTo>
                    <a:cubicBezTo>
                      <a:pt x="1174" y="2"/>
                      <a:pt x="1172" y="0"/>
                      <a:pt x="1170" y="0"/>
                    </a:cubicBezTo>
                    <a:moveTo>
                      <a:pt x="1216" y="0"/>
                    </a:moveTo>
                    <a:cubicBezTo>
                      <a:pt x="1193" y="0"/>
                      <a:pt x="1193" y="0"/>
                      <a:pt x="1193" y="0"/>
                    </a:cubicBezTo>
                    <a:cubicBezTo>
                      <a:pt x="1191" y="0"/>
                      <a:pt x="1189" y="2"/>
                      <a:pt x="1189" y="4"/>
                    </a:cubicBezTo>
                    <a:cubicBezTo>
                      <a:pt x="1189" y="6"/>
                      <a:pt x="1191" y="8"/>
                      <a:pt x="1193" y="8"/>
                    </a:cubicBezTo>
                    <a:cubicBezTo>
                      <a:pt x="1216" y="8"/>
                      <a:pt x="1216" y="8"/>
                      <a:pt x="1216" y="8"/>
                    </a:cubicBezTo>
                    <a:cubicBezTo>
                      <a:pt x="1218" y="8"/>
                      <a:pt x="1219" y="6"/>
                      <a:pt x="1219" y="4"/>
                    </a:cubicBezTo>
                    <a:cubicBezTo>
                      <a:pt x="1219" y="2"/>
                      <a:pt x="1218" y="0"/>
                      <a:pt x="1216" y="0"/>
                    </a:cubicBezTo>
                    <a:moveTo>
                      <a:pt x="1261" y="0"/>
                    </a:moveTo>
                    <a:cubicBezTo>
                      <a:pt x="1238" y="0"/>
                      <a:pt x="1238" y="0"/>
                      <a:pt x="1238" y="0"/>
                    </a:cubicBezTo>
                    <a:cubicBezTo>
                      <a:pt x="1236" y="0"/>
                      <a:pt x="1235" y="2"/>
                      <a:pt x="1235" y="4"/>
                    </a:cubicBezTo>
                    <a:cubicBezTo>
                      <a:pt x="1235" y="6"/>
                      <a:pt x="1236" y="8"/>
                      <a:pt x="1238" y="8"/>
                    </a:cubicBezTo>
                    <a:cubicBezTo>
                      <a:pt x="1261" y="8"/>
                      <a:pt x="1261" y="8"/>
                      <a:pt x="1261" y="8"/>
                    </a:cubicBezTo>
                    <a:cubicBezTo>
                      <a:pt x="1263" y="8"/>
                      <a:pt x="1265" y="6"/>
                      <a:pt x="1265" y="4"/>
                    </a:cubicBezTo>
                    <a:cubicBezTo>
                      <a:pt x="1265" y="2"/>
                      <a:pt x="1263" y="0"/>
                      <a:pt x="1261" y="0"/>
                    </a:cubicBezTo>
                    <a:moveTo>
                      <a:pt x="1307" y="0"/>
                    </a:moveTo>
                    <a:cubicBezTo>
                      <a:pt x="1284" y="0"/>
                      <a:pt x="1284" y="0"/>
                      <a:pt x="1284" y="0"/>
                    </a:cubicBezTo>
                    <a:cubicBezTo>
                      <a:pt x="1282" y="0"/>
                      <a:pt x="1280" y="2"/>
                      <a:pt x="1280" y="4"/>
                    </a:cubicBezTo>
                    <a:cubicBezTo>
                      <a:pt x="1280" y="6"/>
                      <a:pt x="1282" y="8"/>
                      <a:pt x="1284" y="8"/>
                    </a:cubicBezTo>
                    <a:cubicBezTo>
                      <a:pt x="1307" y="8"/>
                      <a:pt x="1307" y="8"/>
                      <a:pt x="1307" y="8"/>
                    </a:cubicBezTo>
                    <a:cubicBezTo>
                      <a:pt x="1309" y="8"/>
                      <a:pt x="1311" y="6"/>
                      <a:pt x="1311" y="4"/>
                    </a:cubicBezTo>
                    <a:cubicBezTo>
                      <a:pt x="1311" y="2"/>
                      <a:pt x="1309" y="0"/>
                      <a:pt x="1307" y="0"/>
                    </a:cubicBezTo>
                    <a:moveTo>
                      <a:pt x="1353" y="0"/>
                    </a:moveTo>
                    <a:cubicBezTo>
                      <a:pt x="1330" y="0"/>
                      <a:pt x="1330" y="0"/>
                      <a:pt x="1330" y="0"/>
                    </a:cubicBezTo>
                    <a:cubicBezTo>
                      <a:pt x="1328" y="0"/>
                      <a:pt x="1326" y="2"/>
                      <a:pt x="1326" y="4"/>
                    </a:cubicBezTo>
                    <a:cubicBezTo>
                      <a:pt x="1326" y="6"/>
                      <a:pt x="1328" y="8"/>
                      <a:pt x="1330" y="8"/>
                    </a:cubicBezTo>
                    <a:cubicBezTo>
                      <a:pt x="1353" y="8"/>
                      <a:pt x="1353" y="8"/>
                      <a:pt x="1353" y="8"/>
                    </a:cubicBezTo>
                    <a:cubicBezTo>
                      <a:pt x="1355" y="8"/>
                      <a:pt x="1357" y="6"/>
                      <a:pt x="1357" y="4"/>
                    </a:cubicBezTo>
                    <a:cubicBezTo>
                      <a:pt x="1357" y="2"/>
                      <a:pt x="1355" y="0"/>
                      <a:pt x="1353" y="0"/>
                    </a:cubicBezTo>
                    <a:moveTo>
                      <a:pt x="1398" y="0"/>
                    </a:moveTo>
                    <a:cubicBezTo>
                      <a:pt x="1376" y="0"/>
                      <a:pt x="1376" y="0"/>
                      <a:pt x="1376" y="0"/>
                    </a:cubicBezTo>
                    <a:cubicBezTo>
                      <a:pt x="1373" y="0"/>
                      <a:pt x="1372" y="2"/>
                      <a:pt x="1372" y="4"/>
                    </a:cubicBezTo>
                    <a:cubicBezTo>
                      <a:pt x="1372" y="6"/>
                      <a:pt x="1373" y="8"/>
                      <a:pt x="1376" y="8"/>
                    </a:cubicBezTo>
                    <a:cubicBezTo>
                      <a:pt x="1398" y="8"/>
                      <a:pt x="1398" y="8"/>
                      <a:pt x="1398" y="8"/>
                    </a:cubicBezTo>
                    <a:cubicBezTo>
                      <a:pt x="1401" y="8"/>
                      <a:pt x="1402" y="6"/>
                      <a:pt x="1402" y="4"/>
                    </a:cubicBezTo>
                    <a:cubicBezTo>
                      <a:pt x="1402" y="2"/>
                      <a:pt x="1401" y="0"/>
                      <a:pt x="1398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3" name="îṧlïḋê">
                <a:extLst>
                  <a:ext uri="{FF2B5EF4-FFF2-40B4-BE49-F238E27FC236}">
                    <a16:creationId xmlns:a16="http://schemas.microsoft.com/office/drawing/2014/main" id="{22919F51-F253-424C-BCD3-B1B3DD1D35CA}"/>
                  </a:ext>
                </a:extLst>
              </p:cNvPr>
              <p:cNvSpPr/>
              <p:nvPr/>
            </p:nvSpPr>
            <p:spPr bwMode="auto">
              <a:xfrm>
                <a:off x="3960224" y="4281471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4" name="ï$ḻiḓé">
                <a:extLst>
                  <a:ext uri="{FF2B5EF4-FFF2-40B4-BE49-F238E27FC236}">
                    <a16:creationId xmlns:a16="http://schemas.microsoft.com/office/drawing/2014/main" id="{77FA41F3-5B59-42F2-BA4A-8E99BA78DB67}"/>
                  </a:ext>
                </a:extLst>
              </p:cNvPr>
              <p:cNvSpPr/>
              <p:nvPr/>
            </p:nvSpPr>
            <p:spPr bwMode="auto">
              <a:xfrm>
                <a:off x="6876527" y="3050169"/>
                <a:ext cx="1831167" cy="2369058"/>
              </a:xfrm>
              <a:custGeom>
                <a:avLst/>
                <a:gdLst>
                  <a:gd name="T0" fmla="*/ 1093 w 1566"/>
                  <a:gd name="T1" fmla="*/ 0 h 2026"/>
                  <a:gd name="T2" fmla="*/ 0 w 1566"/>
                  <a:gd name="T3" fmla="*/ 0 h 2026"/>
                  <a:gd name="T4" fmla="*/ 0 w 1566"/>
                  <a:gd name="T5" fmla="*/ 2026 h 2026"/>
                  <a:gd name="T6" fmla="*/ 1566 w 1566"/>
                  <a:gd name="T7" fmla="*/ 2026 h 2026"/>
                  <a:gd name="T8" fmla="*/ 1566 w 1566"/>
                  <a:gd name="T9" fmla="*/ 452 h 2026"/>
                  <a:gd name="T10" fmla="*/ 1093 w 1566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6" h="2026">
                    <a:moveTo>
                      <a:pt x="1093" y="0"/>
                    </a:moveTo>
                    <a:lnTo>
                      <a:pt x="0" y="0"/>
                    </a:lnTo>
                    <a:lnTo>
                      <a:pt x="0" y="2026"/>
                    </a:lnTo>
                    <a:lnTo>
                      <a:pt x="1566" y="2026"/>
                    </a:lnTo>
                    <a:lnTo>
                      <a:pt x="1566" y="452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5" name="íśḻîḓè">
                <a:extLst>
                  <a:ext uri="{FF2B5EF4-FFF2-40B4-BE49-F238E27FC236}">
                    <a16:creationId xmlns:a16="http://schemas.microsoft.com/office/drawing/2014/main" id="{FB23340D-E323-4319-BB91-ED8AFF7A1FAA}"/>
                  </a:ext>
                </a:extLst>
              </p:cNvPr>
              <p:cNvSpPr/>
              <p:nvPr/>
            </p:nvSpPr>
            <p:spPr bwMode="auto">
              <a:xfrm>
                <a:off x="6850802" y="3025613"/>
                <a:ext cx="1881449" cy="2418169"/>
              </a:xfrm>
              <a:custGeom>
                <a:avLst/>
                <a:gdLst>
                  <a:gd name="T0" fmla="*/ 671 w 680"/>
                  <a:gd name="T1" fmla="*/ 874 h 874"/>
                  <a:gd name="T2" fmla="*/ 9 w 680"/>
                  <a:gd name="T3" fmla="*/ 874 h 874"/>
                  <a:gd name="T4" fmla="*/ 0 w 680"/>
                  <a:gd name="T5" fmla="*/ 865 h 874"/>
                  <a:gd name="T6" fmla="*/ 0 w 680"/>
                  <a:gd name="T7" fmla="*/ 9 h 874"/>
                  <a:gd name="T8" fmla="*/ 9 w 680"/>
                  <a:gd name="T9" fmla="*/ 0 h 874"/>
                  <a:gd name="T10" fmla="*/ 471 w 680"/>
                  <a:gd name="T11" fmla="*/ 0 h 874"/>
                  <a:gd name="T12" fmla="*/ 477 w 680"/>
                  <a:gd name="T13" fmla="*/ 2 h 874"/>
                  <a:gd name="T14" fmla="*/ 677 w 680"/>
                  <a:gd name="T15" fmla="*/ 193 h 874"/>
                  <a:gd name="T16" fmla="*/ 680 w 680"/>
                  <a:gd name="T17" fmla="*/ 200 h 874"/>
                  <a:gd name="T18" fmla="*/ 680 w 680"/>
                  <a:gd name="T19" fmla="*/ 865 h 874"/>
                  <a:gd name="T20" fmla="*/ 671 w 680"/>
                  <a:gd name="T21" fmla="*/ 874 h 874"/>
                  <a:gd name="T22" fmla="*/ 18 w 680"/>
                  <a:gd name="T23" fmla="*/ 856 h 874"/>
                  <a:gd name="T24" fmla="*/ 662 w 680"/>
                  <a:gd name="T25" fmla="*/ 856 h 874"/>
                  <a:gd name="T26" fmla="*/ 662 w 680"/>
                  <a:gd name="T27" fmla="*/ 203 h 874"/>
                  <a:gd name="T28" fmla="*/ 467 w 680"/>
                  <a:gd name="T29" fmla="*/ 17 h 874"/>
                  <a:gd name="T30" fmla="*/ 18 w 680"/>
                  <a:gd name="T31" fmla="*/ 17 h 874"/>
                  <a:gd name="T32" fmla="*/ 18 w 680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0" h="874">
                    <a:moveTo>
                      <a:pt x="671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71" y="0"/>
                      <a:pt x="471" y="0"/>
                      <a:pt x="471" y="0"/>
                    </a:cubicBezTo>
                    <a:cubicBezTo>
                      <a:pt x="473" y="0"/>
                      <a:pt x="475" y="0"/>
                      <a:pt x="477" y="2"/>
                    </a:cubicBezTo>
                    <a:cubicBezTo>
                      <a:pt x="677" y="193"/>
                      <a:pt x="677" y="193"/>
                      <a:pt x="677" y="193"/>
                    </a:cubicBezTo>
                    <a:cubicBezTo>
                      <a:pt x="679" y="195"/>
                      <a:pt x="680" y="197"/>
                      <a:pt x="680" y="200"/>
                    </a:cubicBezTo>
                    <a:cubicBezTo>
                      <a:pt x="680" y="865"/>
                      <a:pt x="680" y="865"/>
                      <a:pt x="680" y="865"/>
                    </a:cubicBezTo>
                    <a:cubicBezTo>
                      <a:pt x="680" y="870"/>
                      <a:pt x="676" y="874"/>
                      <a:pt x="671" y="874"/>
                    </a:cubicBezTo>
                    <a:close/>
                    <a:moveTo>
                      <a:pt x="18" y="856"/>
                    </a:moveTo>
                    <a:cubicBezTo>
                      <a:pt x="662" y="856"/>
                      <a:pt x="662" y="856"/>
                      <a:pt x="662" y="856"/>
                    </a:cubicBezTo>
                    <a:cubicBezTo>
                      <a:pt x="662" y="203"/>
                      <a:pt x="662" y="203"/>
                      <a:pt x="662" y="203"/>
                    </a:cubicBezTo>
                    <a:cubicBezTo>
                      <a:pt x="467" y="17"/>
                      <a:pt x="467" y="17"/>
                      <a:pt x="467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6" name="iŝḷiḋe">
                <a:extLst>
                  <a:ext uri="{FF2B5EF4-FFF2-40B4-BE49-F238E27FC236}">
                    <a16:creationId xmlns:a16="http://schemas.microsoft.com/office/drawing/2014/main" id="{84F96599-13D7-4A6D-9A0E-40775E1B6C46}"/>
                  </a:ext>
                </a:extLst>
              </p:cNvPr>
              <p:cNvSpPr/>
              <p:nvPr/>
            </p:nvSpPr>
            <p:spPr bwMode="auto">
              <a:xfrm>
                <a:off x="8154602" y="3050169"/>
                <a:ext cx="553092" cy="528536"/>
              </a:xfrm>
              <a:custGeom>
                <a:avLst/>
                <a:gdLst>
                  <a:gd name="T0" fmla="*/ 0 w 473"/>
                  <a:gd name="T1" fmla="*/ 452 h 452"/>
                  <a:gd name="T2" fmla="*/ 473 w 473"/>
                  <a:gd name="T3" fmla="*/ 452 h 452"/>
                  <a:gd name="T4" fmla="*/ 0 w 473"/>
                  <a:gd name="T5" fmla="*/ 0 h 452"/>
                  <a:gd name="T6" fmla="*/ 0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0" y="452"/>
                    </a:moveTo>
                    <a:lnTo>
                      <a:pt x="473" y="452"/>
                    </a:lnTo>
                    <a:lnTo>
                      <a:pt x="0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7" name="îSḻîďè">
                <a:extLst>
                  <a:ext uri="{FF2B5EF4-FFF2-40B4-BE49-F238E27FC236}">
                    <a16:creationId xmlns:a16="http://schemas.microsoft.com/office/drawing/2014/main" id="{04985E54-56CC-46C1-BE45-EB0AED15A54D}"/>
                  </a:ext>
                </a:extLst>
              </p:cNvPr>
              <p:cNvSpPr/>
              <p:nvPr/>
            </p:nvSpPr>
            <p:spPr bwMode="auto">
              <a:xfrm>
                <a:off x="8128877" y="3023275"/>
                <a:ext cx="606881" cy="581155"/>
              </a:xfrm>
              <a:custGeom>
                <a:avLst/>
                <a:gdLst>
                  <a:gd name="T0" fmla="*/ 209 w 219"/>
                  <a:gd name="T1" fmla="*/ 210 h 210"/>
                  <a:gd name="T2" fmla="*/ 9 w 219"/>
                  <a:gd name="T3" fmla="*/ 210 h 210"/>
                  <a:gd name="T4" fmla="*/ 0 w 219"/>
                  <a:gd name="T5" fmla="*/ 201 h 210"/>
                  <a:gd name="T6" fmla="*/ 0 w 219"/>
                  <a:gd name="T7" fmla="*/ 10 h 210"/>
                  <a:gd name="T8" fmla="*/ 5 w 219"/>
                  <a:gd name="T9" fmla="*/ 1 h 210"/>
                  <a:gd name="T10" fmla="*/ 15 w 219"/>
                  <a:gd name="T11" fmla="*/ 3 h 210"/>
                  <a:gd name="T12" fmla="*/ 215 w 219"/>
                  <a:gd name="T13" fmla="*/ 194 h 210"/>
                  <a:gd name="T14" fmla="*/ 217 w 219"/>
                  <a:gd name="T15" fmla="*/ 204 h 210"/>
                  <a:gd name="T16" fmla="*/ 209 w 219"/>
                  <a:gd name="T17" fmla="*/ 210 h 210"/>
                  <a:gd name="T18" fmla="*/ 18 w 219"/>
                  <a:gd name="T19" fmla="*/ 192 h 210"/>
                  <a:gd name="T20" fmla="*/ 187 w 219"/>
                  <a:gd name="T21" fmla="*/ 192 h 210"/>
                  <a:gd name="T22" fmla="*/ 18 w 219"/>
                  <a:gd name="T23" fmla="*/ 30 h 210"/>
                  <a:gd name="T24" fmla="*/ 18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09" y="210"/>
                    </a:moveTo>
                    <a:cubicBezTo>
                      <a:pt x="9" y="210"/>
                      <a:pt x="9" y="210"/>
                      <a:pt x="9" y="210"/>
                    </a:cubicBezTo>
                    <a:cubicBezTo>
                      <a:pt x="4" y="210"/>
                      <a:pt x="0" y="206"/>
                      <a:pt x="0" y="20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9" y="0"/>
                      <a:pt x="12" y="1"/>
                      <a:pt x="15" y="3"/>
                    </a:cubicBezTo>
                    <a:cubicBezTo>
                      <a:pt x="215" y="194"/>
                      <a:pt x="215" y="194"/>
                      <a:pt x="215" y="194"/>
                    </a:cubicBezTo>
                    <a:cubicBezTo>
                      <a:pt x="218" y="197"/>
                      <a:pt x="219" y="201"/>
                      <a:pt x="217" y="204"/>
                    </a:cubicBezTo>
                    <a:cubicBezTo>
                      <a:pt x="216" y="207"/>
                      <a:pt x="213" y="210"/>
                      <a:pt x="209" y="210"/>
                    </a:cubicBezTo>
                    <a:close/>
                    <a:moveTo>
                      <a:pt x="18" y="192"/>
                    </a:moveTo>
                    <a:cubicBezTo>
                      <a:pt x="187" y="192"/>
                      <a:pt x="187" y="192"/>
                      <a:pt x="187" y="192"/>
                    </a:cubicBezTo>
                    <a:cubicBezTo>
                      <a:pt x="18" y="30"/>
                      <a:pt x="18" y="30"/>
                      <a:pt x="18" y="30"/>
                    </a:cubicBez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8" name="iṩ1îḓe">
                <a:extLst>
                  <a:ext uri="{FF2B5EF4-FFF2-40B4-BE49-F238E27FC236}">
                    <a16:creationId xmlns:a16="http://schemas.microsoft.com/office/drawing/2014/main" id="{566001FD-0C45-4922-A551-DD5D8C3E566A}"/>
                  </a:ext>
                </a:extLst>
              </p:cNvPr>
              <p:cNvSpPr/>
              <p:nvPr/>
            </p:nvSpPr>
            <p:spPr bwMode="auto">
              <a:xfrm>
                <a:off x="7020354" y="3197505"/>
                <a:ext cx="891027" cy="49112"/>
              </a:xfrm>
              <a:custGeom>
                <a:avLst/>
                <a:gdLst>
                  <a:gd name="T0" fmla="*/ 313 w 322"/>
                  <a:gd name="T1" fmla="*/ 18 h 18"/>
                  <a:gd name="T2" fmla="*/ 9 w 322"/>
                  <a:gd name="T3" fmla="*/ 18 h 18"/>
                  <a:gd name="T4" fmla="*/ 0 w 322"/>
                  <a:gd name="T5" fmla="*/ 9 h 18"/>
                  <a:gd name="T6" fmla="*/ 9 w 322"/>
                  <a:gd name="T7" fmla="*/ 0 h 18"/>
                  <a:gd name="T8" fmla="*/ 313 w 322"/>
                  <a:gd name="T9" fmla="*/ 0 h 18"/>
                  <a:gd name="T10" fmla="*/ 322 w 322"/>
                  <a:gd name="T11" fmla="*/ 9 h 18"/>
                  <a:gd name="T12" fmla="*/ 313 w 32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8">
                    <a:moveTo>
                      <a:pt x="31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8" y="0"/>
                      <a:pt x="322" y="4"/>
                      <a:pt x="322" y="9"/>
                    </a:cubicBezTo>
                    <a:cubicBezTo>
                      <a:pt x="322" y="14"/>
                      <a:pt x="318" y="18"/>
                      <a:pt x="31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9" name="iSľíḓè">
                <a:extLst>
                  <a:ext uri="{FF2B5EF4-FFF2-40B4-BE49-F238E27FC236}">
                    <a16:creationId xmlns:a16="http://schemas.microsoft.com/office/drawing/2014/main" id="{BBE90AEC-E1A4-4852-BE4D-52ACC8B7FE60}"/>
                  </a:ext>
                </a:extLst>
              </p:cNvPr>
              <p:cNvSpPr/>
              <p:nvPr/>
            </p:nvSpPr>
            <p:spPr bwMode="auto">
              <a:xfrm>
                <a:off x="7020354" y="3509715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0" name="îṡ1iḍê">
                <a:extLst>
                  <a:ext uri="{FF2B5EF4-FFF2-40B4-BE49-F238E27FC236}">
                    <a16:creationId xmlns:a16="http://schemas.microsoft.com/office/drawing/2014/main" id="{E5592682-611B-4BCC-AC4B-7A18812A2A7C}"/>
                  </a:ext>
                </a:extLst>
              </p:cNvPr>
              <p:cNvSpPr/>
              <p:nvPr/>
            </p:nvSpPr>
            <p:spPr bwMode="auto">
              <a:xfrm>
                <a:off x="7548890" y="3509715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1" name="íṡľide">
                <a:extLst>
                  <a:ext uri="{FF2B5EF4-FFF2-40B4-BE49-F238E27FC236}">
                    <a16:creationId xmlns:a16="http://schemas.microsoft.com/office/drawing/2014/main" id="{5CCBC349-A132-4C64-A0EE-91F6EE0BF259}"/>
                  </a:ext>
                </a:extLst>
              </p:cNvPr>
              <p:cNvSpPr/>
              <p:nvPr/>
            </p:nvSpPr>
            <p:spPr bwMode="auto">
              <a:xfrm>
                <a:off x="7039063" y="4965528"/>
                <a:ext cx="716798" cy="46773"/>
              </a:xfrm>
              <a:custGeom>
                <a:avLst/>
                <a:gdLst>
                  <a:gd name="T0" fmla="*/ 250 w 259"/>
                  <a:gd name="T1" fmla="*/ 17 h 17"/>
                  <a:gd name="T2" fmla="*/ 9 w 259"/>
                  <a:gd name="T3" fmla="*/ 17 h 17"/>
                  <a:gd name="T4" fmla="*/ 0 w 259"/>
                  <a:gd name="T5" fmla="*/ 8 h 17"/>
                  <a:gd name="T6" fmla="*/ 9 w 259"/>
                  <a:gd name="T7" fmla="*/ 0 h 17"/>
                  <a:gd name="T8" fmla="*/ 250 w 259"/>
                  <a:gd name="T9" fmla="*/ 0 h 17"/>
                  <a:gd name="T10" fmla="*/ 259 w 259"/>
                  <a:gd name="T11" fmla="*/ 8 h 17"/>
                  <a:gd name="T12" fmla="*/ 250 w 25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7">
                    <a:moveTo>
                      <a:pt x="25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5" y="0"/>
                      <a:pt x="259" y="4"/>
                      <a:pt x="259" y="8"/>
                    </a:cubicBezTo>
                    <a:cubicBezTo>
                      <a:pt x="259" y="13"/>
                      <a:pt x="255" y="17"/>
                      <a:pt x="25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2" name="iṩļide">
                <a:extLst>
                  <a:ext uri="{FF2B5EF4-FFF2-40B4-BE49-F238E27FC236}">
                    <a16:creationId xmlns:a16="http://schemas.microsoft.com/office/drawing/2014/main" id="{F7F0BA41-988E-4511-8B3B-5207B470D57A}"/>
                  </a:ext>
                </a:extLst>
              </p:cNvPr>
              <p:cNvSpPr/>
              <p:nvPr/>
            </p:nvSpPr>
            <p:spPr bwMode="auto">
              <a:xfrm>
                <a:off x="7885656" y="4965528"/>
                <a:ext cx="210479" cy="46773"/>
              </a:xfrm>
              <a:custGeom>
                <a:avLst/>
                <a:gdLst>
                  <a:gd name="T0" fmla="*/ 67 w 76"/>
                  <a:gd name="T1" fmla="*/ 17 h 17"/>
                  <a:gd name="T2" fmla="*/ 9 w 76"/>
                  <a:gd name="T3" fmla="*/ 17 h 17"/>
                  <a:gd name="T4" fmla="*/ 0 w 76"/>
                  <a:gd name="T5" fmla="*/ 8 h 17"/>
                  <a:gd name="T6" fmla="*/ 9 w 76"/>
                  <a:gd name="T7" fmla="*/ 0 h 17"/>
                  <a:gd name="T8" fmla="*/ 67 w 76"/>
                  <a:gd name="T9" fmla="*/ 0 h 17"/>
                  <a:gd name="T10" fmla="*/ 76 w 76"/>
                  <a:gd name="T11" fmla="*/ 8 h 17"/>
                  <a:gd name="T12" fmla="*/ 67 w 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">
                    <a:moveTo>
                      <a:pt x="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8"/>
                    </a:cubicBezTo>
                    <a:cubicBezTo>
                      <a:pt x="76" y="13"/>
                      <a:pt x="72" y="17"/>
                      <a:pt x="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3" name="ïṡlídè">
                <a:extLst>
                  <a:ext uri="{FF2B5EF4-FFF2-40B4-BE49-F238E27FC236}">
                    <a16:creationId xmlns:a16="http://schemas.microsoft.com/office/drawing/2014/main" id="{2FDB4D0E-595B-447B-BB09-BDBD3DFEFFEA}"/>
                  </a:ext>
                </a:extLst>
              </p:cNvPr>
              <p:cNvSpPr/>
              <p:nvPr/>
            </p:nvSpPr>
            <p:spPr bwMode="auto">
              <a:xfrm>
                <a:off x="7155996" y="5159637"/>
                <a:ext cx="1355251" cy="46773"/>
              </a:xfrm>
              <a:custGeom>
                <a:avLst/>
                <a:gdLst>
                  <a:gd name="T0" fmla="*/ 481 w 490"/>
                  <a:gd name="T1" fmla="*/ 17 h 17"/>
                  <a:gd name="T2" fmla="*/ 9 w 490"/>
                  <a:gd name="T3" fmla="*/ 17 h 17"/>
                  <a:gd name="T4" fmla="*/ 0 w 490"/>
                  <a:gd name="T5" fmla="*/ 8 h 17"/>
                  <a:gd name="T6" fmla="*/ 9 w 490"/>
                  <a:gd name="T7" fmla="*/ 0 h 17"/>
                  <a:gd name="T8" fmla="*/ 481 w 490"/>
                  <a:gd name="T9" fmla="*/ 0 h 17"/>
                  <a:gd name="T10" fmla="*/ 490 w 490"/>
                  <a:gd name="T11" fmla="*/ 8 h 17"/>
                  <a:gd name="T12" fmla="*/ 481 w 49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17">
                    <a:moveTo>
                      <a:pt x="48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6" y="0"/>
                      <a:pt x="490" y="4"/>
                      <a:pt x="490" y="8"/>
                    </a:cubicBezTo>
                    <a:cubicBezTo>
                      <a:pt x="490" y="13"/>
                      <a:pt x="486" y="17"/>
                      <a:pt x="48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4" name="îṧľïḑé">
                <a:extLst>
                  <a:ext uri="{FF2B5EF4-FFF2-40B4-BE49-F238E27FC236}">
                    <a16:creationId xmlns:a16="http://schemas.microsoft.com/office/drawing/2014/main" id="{82838647-144C-4C02-9058-526312043DDF}"/>
                  </a:ext>
                </a:extLst>
              </p:cNvPr>
              <p:cNvSpPr/>
              <p:nvPr/>
            </p:nvSpPr>
            <p:spPr bwMode="auto">
              <a:xfrm>
                <a:off x="7824851" y="4489612"/>
                <a:ext cx="166044" cy="46773"/>
              </a:xfrm>
              <a:custGeom>
                <a:avLst/>
                <a:gdLst>
                  <a:gd name="T0" fmla="*/ 51 w 60"/>
                  <a:gd name="T1" fmla="*/ 17 h 17"/>
                  <a:gd name="T2" fmla="*/ 9 w 60"/>
                  <a:gd name="T3" fmla="*/ 17 h 17"/>
                  <a:gd name="T4" fmla="*/ 0 w 60"/>
                  <a:gd name="T5" fmla="*/ 9 h 17"/>
                  <a:gd name="T6" fmla="*/ 9 w 60"/>
                  <a:gd name="T7" fmla="*/ 0 h 17"/>
                  <a:gd name="T8" fmla="*/ 51 w 60"/>
                  <a:gd name="T9" fmla="*/ 0 h 17"/>
                  <a:gd name="T10" fmla="*/ 60 w 60"/>
                  <a:gd name="T11" fmla="*/ 9 h 17"/>
                  <a:gd name="T12" fmla="*/ 51 w 6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5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6" y="0"/>
                      <a:pt x="60" y="4"/>
                      <a:pt x="60" y="9"/>
                    </a:cubicBezTo>
                    <a:cubicBezTo>
                      <a:pt x="60" y="13"/>
                      <a:pt x="56" y="17"/>
                      <a:pt x="5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5" name="išḻíḍê">
                <a:extLst>
                  <a:ext uri="{FF2B5EF4-FFF2-40B4-BE49-F238E27FC236}">
                    <a16:creationId xmlns:a16="http://schemas.microsoft.com/office/drawing/2014/main" id="{F83E54B7-4C92-46F5-9757-455B57BB0867}"/>
                  </a:ext>
                </a:extLst>
              </p:cNvPr>
              <p:cNvSpPr/>
              <p:nvPr/>
            </p:nvSpPr>
            <p:spPr bwMode="auto">
              <a:xfrm>
                <a:off x="8063394" y="4489612"/>
                <a:ext cx="486440" cy="46773"/>
              </a:xfrm>
              <a:custGeom>
                <a:avLst/>
                <a:gdLst>
                  <a:gd name="T0" fmla="*/ 167 w 176"/>
                  <a:gd name="T1" fmla="*/ 17 h 17"/>
                  <a:gd name="T2" fmla="*/ 9 w 176"/>
                  <a:gd name="T3" fmla="*/ 17 h 17"/>
                  <a:gd name="T4" fmla="*/ 0 w 176"/>
                  <a:gd name="T5" fmla="*/ 9 h 17"/>
                  <a:gd name="T6" fmla="*/ 9 w 176"/>
                  <a:gd name="T7" fmla="*/ 0 h 17"/>
                  <a:gd name="T8" fmla="*/ 167 w 176"/>
                  <a:gd name="T9" fmla="*/ 0 h 17"/>
                  <a:gd name="T10" fmla="*/ 176 w 176"/>
                  <a:gd name="T11" fmla="*/ 9 h 17"/>
                  <a:gd name="T12" fmla="*/ 167 w 1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7">
                    <a:moveTo>
                      <a:pt x="1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2" y="0"/>
                      <a:pt x="176" y="4"/>
                      <a:pt x="176" y="9"/>
                    </a:cubicBezTo>
                    <a:cubicBezTo>
                      <a:pt x="176" y="13"/>
                      <a:pt x="172" y="17"/>
                      <a:pt x="1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6" name="iṥḷidé">
                <a:extLst>
                  <a:ext uri="{FF2B5EF4-FFF2-40B4-BE49-F238E27FC236}">
                    <a16:creationId xmlns:a16="http://schemas.microsoft.com/office/drawing/2014/main" id="{394F2AD3-74E3-493C-84C6-A0347A3291FF}"/>
                  </a:ext>
                </a:extLst>
              </p:cNvPr>
              <p:cNvSpPr/>
              <p:nvPr/>
            </p:nvSpPr>
            <p:spPr bwMode="auto">
              <a:xfrm>
                <a:off x="7039063" y="4726985"/>
                <a:ext cx="348460" cy="50281"/>
              </a:xfrm>
              <a:custGeom>
                <a:avLst/>
                <a:gdLst>
                  <a:gd name="T0" fmla="*/ 117 w 126"/>
                  <a:gd name="T1" fmla="*/ 18 h 18"/>
                  <a:gd name="T2" fmla="*/ 9 w 126"/>
                  <a:gd name="T3" fmla="*/ 18 h 18"/>
                  <a:gd name="T4" fmla="*/ 0 w 126"/>
                  <a:gd name="T5" fmla="*/ 9 h 18"/>
                  <a:gd name="T6" fmla="*/ 9 w 126"/>
                  <a:gd name="T7" fmla="*/ 0 h 18"/>
                  <a:gd name="T8" fmla="*/ 117 w 126"/>
                  <a:gd name="T9" fmla="*/ 0 h 18"/>
                  <a:gd name="T10" fmla="*/ 126 w 126"/>
                  <a:gd name="T11" fmla="*/ 9 h 18"/>
                  <a:gd name="T12" fmla="*/ 117 w 12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8">
                    <a:moveTo>
                      <a:pt x="11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2" y="0"/>
                      <a:pt x="126" y="4"/>
                      <a:pt x="126" y="9"/>
                    </a:cubicBezTo>
                    <a:cubicBezTo>
                      <a:pt x="126" y="14"/>
                      <a:pt x="122" y="18"/>
                      <a:pt x="11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7" name="iSľiḍè">
                <a:extLst>
                  <a:ext uri="{FF2B5EF4-FFF2-40B4-BE49-F238E27FC236}">
                    <a16:creationId xmlns:a16="http://schemas.microsoft.com/office/drawing/2014/main" id="{CBC2C31A-9769-42A7-82C8-0DCB64A21ED1}"/>
                  </a:ext>
                </a:extLst>
              </p:cNvPr>
              <p:cNvSpPr/>
              <p:nvPr/>
            </p:nvSpPr>
            <p:spPr bwMode="auto">
              <a:xfrm>
                <a:off x="7460021" y="472698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8" name="îsḻiḍè">
                <a:extLst>
                  <a:ext uri="{FF2B5EF4-FFF2-40B4-BE49-F238E27FC236}">
                    <a16:creationId xmlns:a16="http://schemas.microsoft.com/office/drawing/2014/main" id="{DD84A73B-954E-496B-8A99-7CFC3843346B}"/>
                  </a:ext>
                </a:extLst>
              </p:cNvPr>
              <p:cNvSpPr/>
              <p:nvPr/>
            </p:nvSpPr>
            <p:spPr bwMode="auto">
              <a:xfrm>
                <a:off x="7723120" y="472698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5" y="18"/>
                      <a:pt x="0" y="14"/>
                      <a:pt x="0" y="9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49" name="iślîḑé">
                <a:extLst>
                  <a:ext uri="{FF2B5EF4-FFF2-40B4-BE49-F238E27FC236}">
                    <a16:creationId xmlns:a16="http://schemas.microsoft.com/office/drawing/2014/main" id="{06BC9156-CEB7-4484-B627-9C029675E823}"/>
                  </a:ext>
                </a:extLst>
              </p:cNvPr>
              <p:cNvSpPr/>
              <p:nvPr/>
            </p:nvSpPr>
            <p:spPr bwMode="auto">
              <a:xfrm>
                <a:off x="7044910" y="3720194"/>
                <a:ext cx="661840" cy="838408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0" name="íṥḷîde">
                <a:extLst>
                  <a:ext uri="{FF2B5EF4-FFF2-40B4-BE49-F238E27FC236}">
                    <a16:creationId xmlns:a16="http://schemas.microsoft.com/office/drawing/2014/main" id="{5DE56D6C-6815-4BFC-AD57-A57170F07548}"/>
                  </a:ext>
                </a:extLst>
              </p:cNvPr>
              <p:cNvSpPr/>
              <p:nvPr/>
            </p:nvSpPr>
            <p:spPr bwMode="auto">
              <a:xfrm>
                <a:off x="7020354" y="3695638"/>
                <a:ext cx="710951" cy="887520"/>
              </a:xfrm>
              <a:custGeom>
                <a:avLst/>
                <a:gdLst>
                  <a:gd name="T0" fmla="*/ 248 w 257"/>
                  <a:gd name="T1" fmla="*/ 321 h 321"/>
                  <a:gd name="T2" fmla="*/ 9 w 257"/>
                  <a:gd name="T3" fmla="*/ 321 h 321"/>
                  <a:gd name="T4" fmla="*/ 0 w 257"/>
                  <a:gd name="T5" fmla="*/ 312 h 321"/>
                  <a:gd name="T6" fmla="*/ 0 w 257"/>
                  <a:gd name="T7" fmla="*/ 9 h 321"/>
                  <a:gd name="T8" fmla="*/ 9 w 257"/>
                  <a:gd name="T9" fmla="*/ 0 h 321"/>
                  <a:gd name="T10" fmla="*/ 248 w 257"/>
                  <a:gd name="T11" fmla="*/ 0 h 321"/>
                  <a:gd name="T12" fmla="*/ 257 w 257"/>
                  <a:gd name="T13" fmla="*/ 9 h 321"/>
                  <a:gd name="T14" fmla="*/ 257 w 257"/>
                  <a:gd name="T15" fmla="*/ 312 h 321"/>
                  <a:gd name="T16" fmla="*/ 248 w 257"/>
                  <a:gd name="T17" fmla="*/ 321 h 321"/>
                  <a:gd name="T18" fmla="*/ 18 w 257"/>
                  <a:gd name="T19" fmla="*/ 303 h 321"/>
                  <a:gd name="T20" fmla="*/ 239 w 257"/>
                  <a:gd name="T21" fmla="*/ 303 h 321"/>
                  <a:gd name="T22" fmla="*/ 239 w 257"/>
                  <a:gd name="T23" fmla="*/ 18 h 321"/>
                  <a:gd name="T24" fmla="*/ 18 w 257"/>
                  <a:gd name="T25" fmla="*/ 18 h 321"/>
                  <a:gd name="T26" fmla="*/ 18 w 257"/>
                  <a:gd name="T27" fmla="*/ 30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321">
                    <a:moveTo>
                      <a:pt x="248" y="321"/>
                    </a:moveTo>
                    <a:cubicBezTo>
                      <a:pt x="9" y="321"/>
                      <a:pt x="9" y="321"/>
                      <a:pt x="9" y="321"/>
                    </a:cubicBezTo>
                    <a:cubicBezTo>
                      <a:pt x="4" y="321"/>
                      <a:pt x="0" y="317"/>
                      <a:pt x="0" y="3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3" y="0"/>
                      <a:pt x="257" y="4"/>
                      <a:pt x="257" y="9"/>
                    </a:cubicBezTo>
                    <a:cubicBezTo>
                      <a:pt x="257" y="312"/>
                      <a:pt x="257" y="312"/>
                      <a:pt x="257" y="312"/>
                    </a:cubicBezTo>
                    <a:cubicBezTo>
                      <a:pt x="257" y="317"/>
                      <a:pt x="253" y="321"/>
                      <a:pt x="248" y="321"/>
                    </a:cubicBezTo>
                    <a:close/>
                    <a:moveTo>
                      <a:pt x="18" y="303"/>
                    </a:moveTo>
                    <a:cubicBezTo>
                      <a:pt x="239" y="303"/>
                      <a:pt x="239" y="303"/>
                      <a:pt x="239" y="303"/>
                    </a:cubicBezTo>
                    <a:cubicBezTo>
                      <a:pt x="239" y="18"/>
                      <a:pt x="239" y="18"/>
                      <a:pt x="239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30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1" name="iŝ1îdé">
                <a:extLst>
                  <a:ext uri="{FF2B5EF4-FFF2-40B4-BE49-F238E27FC236}">
                    <a16:creationId xmlns:a16="http://schemas.microsoft.com/office/drawing/2014/main" id="{F05B15CE-D620-4F4A-8D07-7A2E89F7B172}"/>
                  </a:ext>
                </a:extLst>
              </p:cNvPr>
              <p:cNvSpPr/>
              <p:nvPr/>
            </p:nvSpPr>
            <p:spPr bwMode="auto">
              <a:xfrm>
                <a:off x="7830698" y="3748258"/>
                <a:ext cx="650147" cy="49112"/>
              </a:xfrm>
              <a:custGeom>
                <a:avLst/>
                <a:gdLst>
                  <a:gd name="T0" fmla="*/ 226 w 235"/>
                  <a:gd name="T1" fmla="*/ 18 h 18"/>
                  <a:gd name="T2" fmla="*/ 9 w 235"/>
                  <a:gd name="T3" fmla="*/ 18 h 18"/>
                  <a:gd name="T4" fmla="*/ 0 w 235"/>
                  <a:gd name="T5" fmla="*/ 9 h 18"/>
                  <a:gd name="T6" fmla="*/ 9 w 235"/>
                  <a:gd name="T7" fmla="*/ 0 h 18"/>
                  <a:gd name="T8" fmla="*/ 226 w 235"/>
                  <a:gd name="T9" fmla="*/ 0 h 18"/>
                  <a:gd name="T10" fmla="*/ 235 w 235"/>
                  <a:gd name="T11" fmla="*/ 9 h 18"/>
                  <a:gd name="T12" fmla="*/ 226 w 23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8">
                    <a:moveTo>
                      <a:pt x="22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1" y="0"/>
                      <a:pt x="235" y="4"/>
                      <a:pt x="235" y="9"/>
                    </a:cubicBezTo>
                    <a:cubicBezTo>
                      <a:pt x="235" y="14"/>
                      <a:pt x="231" y="18"/>
                      <a:pt x="226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2" name="íŝlîḍe">
                <a:extLst>
                  <a:ext uri="{FF2B5EF4-FFF2-40B4-BE49-F238E27FC236}">
                    <a16:creationId xmlns:a16="http://schemas.microsoft.com/office/drawing/2014/main" id="{A68609BC-2B7E-4461-A4EF-7A40C0C57E31}"/>
                  </a:ext>
                </a:extLst>
              </p:cNvPr>
              <p:cNvSpPr/>
              <p:nvPr/>
            </p:nvSpPr>
            <p:spPr bwMode="auto">
              <a:xfrm>
                <a:off x="7824851" y="3983293"/>
                <a:ext cx="287655" cy="49112"/>
              </a:xfrm>
              <a:custGeom>
                <a:avLst/>
                <a:gdLst>
                  <a:gd name="T0" fmla="*/ 95 w 104"/>
                  <a:gd name="T1" fmla="*/ 18 h 18"/>
                  <a:gd name="T2" fmla="*/ 9 w 104"/>
                  <a:gd name="T3" fmla="*/ 18 h 18"/>
                  <a:gd name="T4" fmla="*/ 0 w 104"/>
                  <a:gd name="T5" fmla="*/ 9 h 18"/>
                  <a:gd name="T6" fmla="*/ 9 w 104"/>
                  <a:gd name="T7" fmla="*/ 0 h 18"/>
                  <a:gd name="T8" fmla="*/ 95 w 104"/>
                  <a:gd name="T9" fmla="*/ 0 h 18"/>
                  <a:gd name="T10" fmla="*/ 104 w 104"/>
                  <a:gd name="T11" fmla="*/ 9 h 18"/>
                  <a:gd name="T12" fmla="*/ 95 w 10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8">
                    <a:moveTo>
                      <a:pt x="9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9" y="0"/>
                      <a:pt x="104" y="4"/>
                      <a:pt x="104" y="9"/>
                    </a:cubicBezTo>
                    <a:cubicBezTo>
                      <a:pt x="104" y="14"/>
                      <a:pt x="99" y="18"/>
                      <a:pt x="9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3" name="ïṥľiḋè">
                <a:extLst>
                  <a:ext uri="{FF2B5EF4-FFF2-40B4-BE49-F238E27FC236}">
                    <a16:creationId xmlns:a16="http://schemas.microsoft.com/office/drawing/2014/main" id="{3AF6479D-D58C-4D0D-8093-58C4005AE7A8}"/>
                  </a:ext>
                </a:extLst>
              </p:cNvPr>
              <p:cNvSpPr/>
              <p:nvPr/>
            </p:nvSpPr>
            <p:spPr bwMode="auto">
              <a:xfrm>
                <a:off x="8159279" y="3983293"/>
                <a:ext cx="147336" cy="49112"/>
              </a:xfrm>
              <a:custGeom>
                <a:avLst/>
                <a:gdLst>
                  <a:gd name="T0" fmla="*/ 44 w 53"/>
                  <a:gd name="T1" fmla="*/ 18 h 18"/>
                  <a:gd name="T2" fmla="*/ 9 w 53"/>
                  <a:gd name="T3" fmla="*/ 18 h 18"/>
                  <a:gd name="T4" fmla="*/ 0 w 53"/>
                  <a:gd name="T5" fmla="*/ 9 h 18"/>
                  <a:gd name="T6" fmla="*/ 9 w 53"/>
                  <a:gd name="T7" fmla="*/ 0 h 18"/>
                  <a:gd name="T8" fmla="*/ 44 w 53"/>
                  <a:gd name="T9" fmla="*/ 0 h 18"/>
                  <a:gd name="T10" fmla="*/ 53 w 53"/>
                  <a:gd name="T11" fmla="*/ 9 h 18"/>
                  <a:gd name="T12" fmla="*/ 44 w 5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8">
                    <a:moveTo>
                      <a:pt x="4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3" y="4"/>
                      <a:pt x="53" y="9"/>
                    </a:cubicBezTo>
                    <a:cubicBezTo>
                      <a:pt x="53" y="14"/>
                      <a:pt x="49" y="18"/>
                      <a:pt x="4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4" name="ïšľíḍe">
                <a:extLst>
                  <a:ext uri="{FF2B5EF4-FFF2-40B4-BE49-F238E27FC236}">
                    <a16:creationId xmlns:a16="http://schemas.microsoft.com/office/drawing/2014/main" id="{2F98F041-6B75-4BEE-9279-24CC026CE991}"/>
                  </a:ext>
                </a:extLst>
              </p:cNvPr>
              <p:cNvSpPr/>
              <p:nvPr/>
            </p:nvSpPr>
            <p:spPr bwMode="auto">
              <a:xfrm>
                <a:off x="7833037" y="4212481"/>
                <a:ext cx="702766" cy="50281"/>
              </a:xfrm>
              <a:custGeom>
                <a:avLst/>
                <a:gdLst>
                  <a:gd name="T0" fmla="*/ 245 w 254"/>
                  <a:gd name="T1" fmla="*/ 18 h 18"/>
                  <a:gd name="T2" fmla="*/ 9 w 254"/>
                  <a:gd name="T3" fmla="*/ 18 h 18"/>
                  <a:gd name="T4" fmla="*/ 0 w 254"/>
                  <a:gd name="T5" fmla="*/ 9 h 18"/>
                  <a:gd name="T6" fmla="*/ 9 w 254"/>
                  <a:gd name="T7" fmla="*/ 0 h 18"/>
                  <a:gd name="T8" fmla="*/ 245 w 254"/>
                  <a:gd name="T9" fmla="*/ 0 h 18"/>
                  <a:gd name="T10" fmla="*/ 254 w 254"/>
                  <a:gd name="T11" fmla="*/ 9 h 18"/>
                  <a:gd name="T12" fmla="*/ 245 w 25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8">
                    <a:moveTo>
                      <a:pt x="24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0" y="0"/>
                      <a:pt x="254" y="4"/>
                      <a:pt x="254" y="9"/>
                    </a:cubicBezTo>
                    <a:cubicBezTo>
                      <a:pt x="254" y="14"/>
                      <a:pt x="250" y="18"/>
                      <a:pt x="24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5" name="îṡ1iďé">
                <a:extLst>
                  <a:ext uri="{FF2B5EF4-FFF2-40B4-BE49-F238E27FC236}">
                    <a16:creationId xmlns:a16="http://schemas.microsoft.com/office/drawing/2014/main" id="{3846AE87-C924-4C80-B1F6-6945D2E7E532}"/>
                  </a:ext>
                </a:extLst>
              </p:cNvPr>
              <p:cNvSpPr/>
              <p:nvPr/>
            </p:nvSpPr>
            <p:spPr bwMode="auto">
              <a:xfrm>
                <a:off x="4261911" y="3412661"/>
                <a:ext cx="2780661" cy="1834674"/>
              </a:xfrm>
              <a:custGeom>
                <a:avLst/>
                <a:gdLst>
                  <a:gd name="T0" fmla="*/ 0 w 1005"/>
                  <a:gd name="T1" fmla="*/ 0 h 663"/>
                  <a:gd name="T2" fmla="*/ 0 w 1005"/>
                  <a:gd name="T3" fmla="*/ 663 h 663"/>
                  <a:gd name="T4" fmla="*/ 1005 w 1005"/>
                  <a:gd name="T5" fmla="*/ 663 h 663"/>
                  <a:gd name="T6" fmla="*/ 1005 w 1005"/>
                  <a:gd name="T7" fmla="*/ 0 h 663"/>
                  <a:gd name="T8" fmla="*/ 0 w 1005"/>
                  <a:gd name="T9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663">
                    <a:moveTo>
                      <a:pt x="0" y="0"/>
                    </a:moveTo>
                    <a:cubicBezTo>
                      <a:pt x="0" y="663"/>
                      <a:pt x="0" y="663"/>
                      <a:pt x="0" y="663"/>
                    </a:cubicBezTo>
                    <a:cubicBezTo>
                      <a:pt x="198" y="663"/>
                      <a:pt x="744" y="663"/>
                      <a:pt x="1005" y="663"/>
                    </a:cubicBezTo>
                    <a:cubicBezTo>
                      <a:pt x="1005" y="0"/>
                      <a:pt x="1005" y="0"/>
                      <a:pt x="1005" y="0"/>
                    </a:cubicBezTo>
                    <a:cubicBezTo>
                      <a:pt x="724" y="0"/>
                      <a:pt x="170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6" name="ïṡḻiďé">
                <a:extLst>
                  <a:ext uri="{FF2B5EF4-FFF2-40B4-BE49-F238E27FC236}">
                    <a16:creationId xmlns:a16="http://schemas.microsoft.com/office/drawing/2014/main" id="{E5523108-FEB4-4E1B-9D16-F6EA7864E7DE}"/>
                  </a:ext>
                </a:extLst>
              </p:cNvPr>
              <p:cNvSpPr/>
              <p:nvPr/>
            </p:nvSpPr>
            <p:spPr bwMode="auto">
              <a:xfrm>
                <a:off x="4237355" y="3388105"/>
                <a:ext cx="2829773" cy="1884956"/>
              </a:xfrm>
              <a:custGeom>
                <a:avLst/>
                <a:gdLst>
                  <a:gd name="T0" fmla="*/ 1014 w 1023"/>
                  <a:gd name="T1" fmla="*/ 681 h 681"/>
                  <a:gd name="T2" fmla="*/ 9 w 1023"/>
                  <a:gd name="T3" fmla="*/ 681 h 681"/>
                  <a:gd name="T4" fmla="*/ 0 w 1023"/>
                  <a:gd name="T5" fmla="*/ 672 h 681"/>
                  <a:gd name="T6" fmla="*/ 0 w 1023"/>
                  <a:gd name="T7" fmla="*/ 9 h 681"/>
                  <a:gd name="T8" fmla="*/ 9 w 1023"/>
                  <a:gd name="T9" fmla="*/ 0 h 681"/>
                  <a:gd name="T10" fmla="*/ 1014 w 1023"/>
                  <a:gd name="T11" fmla="*/ 0 h 681"/>
                  <a:gd name="T12" fmla="*/ 1023 w 1023"/>
                  <a:gd name="T13" fmla="*/ 9 h 681"/>
                  <a:gd name="T14" fmla="*/ 1023 w 1023"/>
                  <a:gd name="T15" fmla="*/ 672 h 681"/>
                  <a:gd name="T16" fmla="*/ 1014 w 1023"/>
                  <a:gd name="T17" fmla="*/ 681 h 681"/>
                  <a:gd name="T18" fmla="*/ 18 w 1023"/>
                  <a:gd name="T19" fmla="*/ 663 h 681"/>
                  <a:gd name="T20" fmla="*/ 1006 w 1023"/>
                  <a:gd name="T21" fmla="*/ 663 h 681"/>
                  <a:gd name="T22" fmla="*/ 1006 w 1023"/>
                  <a:gd name="T23" fmla="*/ 18 h 681"/>
                  <a:gd name="T24" fmla="*/ 18 w 1023"/>
                  <a:gd name="T25" fmla="*/ 18 h 681"/>
                  <a:gd name="T26" fmla="*/ 18 w 1023"/>
                  <a:gd name="T27" fmla="*/ 66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3" h="681">
                    <a:moveTo>
                      <a:pt x="1014" y="681"/>
                    </a:moveTo>
                    <a:cubicBezTo>
                      <a:pt x="9" y="681"/>
                      <a:pt x="9" y="681"/>
                      <a:pt x="9" y="681"/>
                    </a:cubicBezTo>
                    <a:cubicBezTo>
                      <a:pt x="4" y="681"/>
                      <a:pt x="0" y="677"/>
                      <a:pt x="0" y="6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9" y="0"/>
                      <a:pt x="1023" y="4"/>
                      <a:pt x="1023" y="9"/>
                    </a:cubicBezTo>
                    <a:cubicBezTo>
                      <a:pt x="1023" y="672"/>
                      <a:pt x="1023" y="672"/>
                      <a:pt x="1023" y="672"/>
                    </a:cubicBezTo>
                    <a:cubicBezTo>
                      <a:pt x="1023" y="677"/>
                      <a:pt x="1019" y="681"/>
                      <a:pt x="1014" y="681"/>
                    </a:cubicBezTo>
                    <a:close/>
                    <a:moveTo>
                      <a:pt x="18" y="663"/>
                    </a:moveTo>
                    <a:cubicBezTo>
                      <a:pt x="1006" y="663"/>
                      <a:pt x="1006" y="663"/>
                      <a:pt x="1006" y="663"/>
                    </a:cubicBezTo>
                    <a:cubicBezTo>
                      <a:pt x="1006" y="18"/>
                      <a:pt x="1006" y="18"/>
                      <a:pt x="1006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7" name="íş1íḓé">
                <a:extLst>
                  <a:ext uri="{FF2B5EF4-FFF2-40B4-BE49-F238E27FC236}">
                    <a16:creationId xmlns:a16="http://schemas.microsoft.com/office/drawing/2014/main" id="{5CB5D0DE-E94E-4AA0-8223-A8F30CA617FC}"/>
                  </a:ext>
                </a:extLst>
              </p:cNvPr>
              <p:cNvSpPr/>
              <p:nvPr/>
            </p:nvSpPr>
            <p:spPr bwMode="auto">
              <a:xfrm>
                <a:off x="4261911" y="3219722"/>
                <a:ext cx="2780661" cy="192939"/>
              </a:xfrm>
              <a:custGeom>
                <a:avLst/>
                <a:gdLst>
                  <a:gd name="T0" fmla="*/ 1005 w 1005"/>
                  <a:gd name="T1" fmla="*/ 14 h 70"/>
                  <a:gd name="T2" fmla="*/ 992 w 1005"/>
                  <a:gd name="T3" fmla="*/ 0 h 70"/>
                  <a:gd name="T4" fmla="*/ 13 w 1005"/>
                  <a:gd name="T5" fmla="*/ 0 h 70"/>
                  <a:gd name="T6" fmla="*/ 0 w 1005"/>
                  <a:gd name="T7" fmla="*/ 14 h 70"/>
                  <a:gd name="T8" fmla="*/ 0 w 1005"/>
                  <a:gd name="T9" fmla="*/ 70 h 70"/>
                  <a:gd name="T10" fmla="*/ 1005 w 1005"/>
                  <a:gd name="T11" fmla="*/ 70 h 70"/>
                  <a:gd name="T12" fmla="*/ 1005 w 1005"/>
                  <a:gd name="T13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5" h="70">
                    <a:moveTo>
                      <a:pt x="1005" y="14"/>
                    </a:moveTo>
                    <a:cubicBezTo>
                      <a:pt x="1005" y="6"/>
                      <a:pt x="999" y="0"/>
                      <a:pt x="99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70" y="70"/>
                      <a:pt x="724" y="70"/>
                      <a:pt x="1005" y="70"/>
                    </a:cubicBezTo>
                    <a:lnTo>
                      <a:pt x="1005" y="14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8" name="iṩḻiḓe">
                <a:extLst>
                  <a:ext uri="{FF2B5EF4-FFF2-40B4-BE49-F238E27FC236}">
                    <a16:creationId xmlns:a16="http://schemas.microsoft.com/office/drawing/2014/main" id="{B400F9A0-29C4-49EE-B957-C772D2B85846}"/>
                  </a:ext>
                </a:extLst>
              </p:cNvPr>
              <p:cNvSpPr/>
              <p:nvPr/>
            </p:nvSpPr>
            <p:spPr bwMode="auto">
              <a:xfrm>
                <a:off x="4237355" y="3197505"/>
                <a:ext cx="2829773" cy="240882"/>
              </a:xfrm>
              <a:custGeom>
                <a:avLst/>
                <a:gdLst>
                  <a:gd name="T0" fmla="*/ 1014 w 1023"/>
                  <a:gd name="T1" fmla="*/ 87 h 87"/>
                  <a:gd name="T2" fmla="*/ 9 w 1023"/>
                  <a:gd name="T3" fmla="*/ 87 h 87"/>
                  <a:gd name="T4" fmla="*/ 0 w 1023"/>
                  <a:gd name="T5" fmla="*/ 78 h 87"/>
                  <a:gd name="T6" fmla="*/ 0 w 1023"/>
                  <a:gd name="T7" fmla="*/ 22 h 87"/>
                  <a:gd name="T8" fmla="*/ 22 w 1023"/>
                  <a:gd name="T9" fmla="*/ 0 h 87"/>
                  <a:gd name="T10" fmla="*/ 1001 w 1023"/>
                  <a:gd name="T11" fmla="*/ 0 h 87"/>
                  <a:gd name="T12" fmla="*/ 1023 w 1023"/>
                  <a:gd name="T13" fmla="*/ 22 h 87"/>
                  <a:gd name="T14" fmla="*/ 1023 w 1023"/>
                  <a:gd name="T15" fmla="*/ 78 h 87"/>
                  <a:gd name="T16" fmla="*/ 1014 w 1023"/>
                  <a:gd name="T17" fmla="*/ 87 h 87"/>
                  <a:gd name="T18" fmla="*/ 18 w 1023"/>
                  <a:gd name="T19" fmla="*/ 69 h 87"/>
                  <a:gd name="T20" fmla="*/ 1006 w 1023"/>
                  <a:gd name="T21" fmla="*/ 69 h 87"/>
                  <a:gd name="T22" fmla="*/ 1006 w 1023"/>
                  <a:gd name="T23" fmla="*/ 22 h 87"/>
                  <a:gd name="T24" fmla="*/ 1001 w 1023"/>
                  <a:gd name="T25" fmla="*/ 17 h 87"/>
                  <a:gd name="T26" fmla="*/ 22 w 1023"/>
                  <a:gd name="T27" fmla="*/ 17 h 87"/>
                  <a:gd name="T28" fmla="*/ 18 w 1023"/>
                  <a:gd name="T29" fmla="*/ 22 h 87"/>
                  <a:gd name="T30" fmla="*/ 18 w 1023"/>
                  <a:gd name="T31" fmla="*/ 6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3" h="87">
                    <a:moveTo>
                      <a:pt x="1014" y="87"/>
                    </a:moveTo>
                    <a:cubicBezTo>
                      <a:pt x="9" y="87"/>
                      <a:pt x="9" y="87"/>
                      <a:pt x="9" y="87"/>
                    </a:cubicBezTo>
                    <a:cubicBezTo>
                      <a:pt x="4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1001" y="0"/>
                      <a:pt x="1001" y="0"/>
                      <a:pt x="1001" y="0"/>
                    </a:cubicBezTo>
                    <a:cubicBezTo>
                      <a:pt x="1013" y="0"/>
                      <a:pt x="1023" y="9"/>
                      <a:pt x="1023" y="22"/>
                    </a:cubicBezTo>
                    <a:cubicBezTo>
                      <a:pt x="1023" y="78"/>
                      <a:pt x="1023" y="78"/>
                      <a:pt x="1023" y="78"/>
                    </a:cubicBezTo>
                    <a:cubicBezTo>
                      <a:pt x="1023" y="83"/>
                      <a:pt x="1019" y="87"/>
                      <a:pt x="1014" y="87"/>
                    </a:cubicBezTo>
                    <a:close/>
                    <a:moveTo>
                      <a:pt x="18" y="69"/>
                    </a:moveTo>
                    <a:cubicBezTo>
                      <a:pt x="1006" y="69"/>
                      <a:pt x="1006" y="69"/>
                      <a:pt x="1006" y="69"/>
                    </a:cubicBezTo>
                    <a:cubicBezTo>
                      <a:pt x="1006" y="22"/>
                      <a:pt x="1006" y="22"/>
                      <a:pt x="1006" y="22"/>
                    </a:cubicBezTo>
                    <a:cubicBezTo>
                      <a:pt x="1006" y="19"/>
                      <a:pt x="1003" y="17"/>
                      <a:pt x="100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7"/>
                      <a:pt x="18" y="19"/>
                      <a:pt x="18" y="22"/>
                    </a:cubicBez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59" name="islíďe">
                <a:extLst>
                  <a:ext uri="{FF2B5EF4-FFF2-40B4-BE49-F238E27FC236}">
                    <a16:creationId xmlns:a16="http://schemas.microsoft.com/office/drawing/2014/main" id="{477119B8-5752-4A0B-A93C-2AD2A8FA9B78}"/>
                  </a:ext>
                </a:extLst>
              </p:cNvPr>
              <p:cNvSpPr/>
              <p:nvPr/>
            </p:nvSpPr>
            <p:spPr bwMode="auto">
              <a:xfrm>
                <a:off x="4397552" y="4890691"/>
                <a:ext cx="1162312" cy="46773"/>
              </a:xfrm>
              <a:custGeom>
                <a:avLst/>
                <a:gdLst>
                  <a:gd name="T0" fmla="*/ 411 w 420"/>
                  <a:gd name="T1" fmla="*/ 17 h 17"/>
                  <a:gd name="T2" fmla="*/ 9 w 420"/>
                  <a:gd name="T3" fmla="*/ 17 h 17"/>
                  <a:gd name="T4" fmla="*/ 0 w 420"/>
                  <a:gd name="T5" fmla="*/ 8 h 17"/>
                  <a:gd name="T6" fmla="*/ 9 w 420"/>
                  <a:gd name="T7" fmla="*/ 0 h 17"/>
                  <a:gd name="T8" fmla="*/ 411 w 420"/>
                  <a:gd name="T9" fmla="*/ 0 h 17"/>
                  <a:gd name="T10" fmla="*/ 420 w 420"/>
                  <a:gd name="T11" fmla="*/ 8 h 17"/>
                  <a:gd name="T12" fmla="*/ 411 w 42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17">
                    <a:moveTo>
                      <a:pt x="41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6" y="0"/>
                      <a:pt x="420" y="4"/>
                      <a:pt x="420" y="8"/>
                    </a:cubicBezTo>
                    <a:cubicBezTo>
                      <a:pt x="420" y="13"/>
                      <a:pt x="416" y="17"/>
                      <a:pt x="41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0" name="ïṣľïďé">
                <a:extLst>
                  <a:ext uri="{FF2B5EF4-FFF2-40B4-BE49-F238E27FC236}">
                    <a16:creationId xmlns:a16="http://schemas.microsoft.com/office/drawing/2014/main" id="{0554772E-D021-482C-99CD-B9236311753C}"/>
                  </a:ext>
                </a:extLst>
              </p:cNvPr>
              <p:cNvSpPr/>
              <p:nvPr/>
            </p:nvSpPr>
            <p:spPr bwMode="auto">
              <a:xfrm>
                <a:off x="5808931" y="4890691"/>
                <a:ext cx="314549" cy="46773"/>
              </a:xfrm>
              <a:custGeom>
                <a:avLst/>
                <a:gdLst>
                  <a:gd name="T0" fmla="*/ 105 w 114"/>
                  <a:gd name="T1" fmla="*/ 17 h 17"/>
                  <a:gd name="T2" fmla="*/ 9 w 114"/>
                  <a:gd name="T3" fmla="*/ 17 h 17"/>
                  <a:gd name="T4" fmla="*/ 0 w 114"/>
                  <a:gd name="T5" fmla="*/ 8 h 17"/>
                  <a:gd name="T6" fmla="*/ 9 w 114"/>
                  <a:gd name="T7" fmla="*/ 0 h 17"/>
                  <a:gd name="T8" fmla="*/ 105 w 114"/>
                  <a:gd name="T9" fmla="*/ 0 h 17"/>
                  <a:gd name="T10" fmla="*/ 114 w 114"/>
                  <a:gd name="T11" fmla="*/ 8 h 17"/>
                  <a:gd name="T12" fmla="*/ 105 w 11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7">
                    <a:moveTo>
                      <a:pt x="10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0" y="0"/>
                      <a:pt x="114" y="4"/>
                      <a:pt x="114" y="8"/>
                    </a:cubicBezTo>
                    <a:cubicBezTo>
                      <a:pt x="114" y="13"/>
                      <a:pt x="110" y="17"/>
                      <a:pt x="10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1" name="íṡḷîḓe">
                <a:extLst>
                  <a:ext uri="{FF2B5EF4-FFF2-40B4-BE49-F238E27FC236}">
                    <a16:creationId xmlns:a16="http://schemas.microsoft.com/office/drawing/2014/main" id="{988C0328-556A-4A3E-BD83-B443AD36BF18}"/>
                  </a:ext>
                </a:extLst>
              </p:cNvPr>
              <p:cNvSpPr/>
              <p:nvPr/>
            </p:nvSpPr>
            <p:spPr bwMode="auto">
              <a:xfrm>
                <a:off x="4591661" y="5015809"/>
                <a:ext cx="2226400" cy="46773"/>
              </a:xfrm>
              <a:custGeom>
                <a:avLst/>
                <a:gdLst>
                  <a:gd name="T0" fmla="*/ 796 w 805"/>
                  <a:gd name="T1" fmla="*/ 17 h 17"/>
                  <a:gd name="T2" fmla="*/ 9 w 805"/>
                  <a:gd name="T3" fmla="*/ 17 h 17"/>
                  <a:gd name="T4" fmla="*/ 0 w 805"/>
                  <a:gd name="T5" fmla="*/ 8 h 17"/>
                  <a:gd name="T6" fmla="*/ 9 w 805"/>
                  <a:gd name="T7" fmla="*/ 0 h 17"/>
                  <a:gd name="T8" fmla="*/ 796 w 805"/>
                  <a:gd name="T9" fmla="*/ 0 h 17"/>
                  <a:gd name="T10" fmla="*/ 805 w 805"/>
                  <a:gd name="T11" fmla="*/ 8 h 17"/>
                  <a:gd name="T12" fmla="*/ 796 w 80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17">
                    <a:moveTo>
                      <a:pt x="79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796" y="0"/>
                      <a:pt x="796" y="0"/>
                      <a:pt x="796" y="0"/>
                    </a:cubicBezTo>
                    <a:cubicBezTo>
                      <a:pt x="801" y="0"/>
                      <a:pt x="805" y="3"/>
                      <a:pt x="805" y="8"/>
                    </a:cubicBezTo>
                    <a:cubicBezTo>
                      <a:pt x="805" y="13"/>
                      <a:pt x="801" y="17"/>
                      <a:pt x="79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2" name="iŝļïḓè">
                <a:extLst>
                  <a:ext uri="{FF2B5EF4-FFF2-40B4-BE49-F238E27FC236}">
                    <a16:creationId xmlns:a16="http://schemas.microsoft.com/office/drawing/2014/main" id="{96764AFC-D47B-4422-8247-F9FDBD9C8272}"/>
                  </a:ext>
                </a:extLst>
              </p:cNvPr>
              <p:cNvSpPr/>
              <p:nvPr/>
            </p:nvSpPr>
            <p:spPr bwMode="auto">
              <a:xfrm>
                <a:off x="4397552" y="4564448"/>
                <a:ext cx="1551698" cy="49112"/>
              </a:xfrm>
              <a:custGeom>
                <a:avLst/>
                <a:gdLst>
                  <a:gd name="T0" fmla="*/ 552 w 561"/>
                  <a:gd name="T1" fmla="*/ 18 h 18"/>
                  <a:gd name="T2" fmla="*/ 9 w 561"/>
                  <a:gd name="T3" fmla="*/ 18 h 18"/>
                  <a:gd name="T4" fmla="*/ 0 w 561"/>
                  <a:gd name="T5" fmla="*/ 9 h 18"/>
                  <a:gd name="T6" fmla="*/ 9 w 561"/>
                  <a:gd name="T7" fmla="*/ 0 h 18"/>
                  <a:gd name="T8" fmla="*/ 552 w 561"/>
                  <a:gd name="T9" fmla="*/ 0 h 18"/>
                  <a:gd name="T10" fmla="*/ 561 w 561"/>
                  <a:gd name="T11" fmla="*/ 9 h 18"/>
                  <a:gd name="T12" fmla="*/ 552 w 56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18">
                    <a:moveTo>
                      <a:pt x="55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7" y="0"/>
                      <a:pt x="561" y="4"/>
                      <a:pt x="561" y="9"/>
                    </a:cubicBezTo>
                    <a:cubicBezTo>
                      <a:pt x="561" y="14"/>
                      <a:pt x="557" y="18"/>
                      <a:pt x="55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3" name="íṡ1îḋê">
                <a:extLst>
                  <a:ext uri="{FF2B5EF4-FFF2-40B4-BE49-F238E27FC236}">
                    <a16:creationId xmlns:a16="http://schemas.microsoft.com/office/drawing/2014/main" id="{4CC39CD6-E15C-4AFC-8C79-E1D808F485FE}"/>
                  </a:ext>
                </a:extLst>
              </p:cNvPr>
              <p:cNvSpPr/>
              <p:nvPr/>
            </p:nvSpPr>
            <p:spPr bwMode="auto">
              <a:xfrm>
                <a:off x="6101263" y="4564448"/>
                <a:ext cx="779942" cy="49112"/>
              </a:xfrm>
              <a:custGeom>
                <a:avLst/>
                <a:gdLst>
                  <a:gd name="T0" fmla="*/ 273 w 282"/>
                  <a:gd name="T1" fmla="*/ 18 h 18"/>
                  <a:gd name="T2" fmla="*/ 9 w 282"/>
                  <a:gd name="T3" fmla="*/ 18 h 18"/>
                  <a:gd name="T4" fmla="*/ 0 w 282"/>
                  <a:gd name="T5" fmla="*/ 9 h 18"/>
                  <a:gd name="T6" fmla="*/ 9 w 282"/>
                  <a:gd name="T7" fmla="*/ 0 h 18"/>
                  <a:gd name="T8" fmla="*/ 273 w 282"/>
                  <a:gd name="T9" fmla="*/ 0 h 18"/>
                  <a:gd name="T10" fmla="*/ 282 w 282"/>
                  <a:gd name="T11" fmla="*/ 9 h 18"/>
                  <a:gd name="T12" fmla="*/ 273 w 28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8">
                    <a:moveTo>
                      <a:pt x="27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8" y="0"/>
                      <a:pt x="282" y="4"/>
                      <a:pt x="282" y="9"/>
                    </a:cubicBezTo>
                    <a:cubicBezTo>
                      <a:pt x="282" y="14"/>
                      <a:pt x="278" y="18"/>
                      <a:pt x="27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4" name="íŝḷidé">
                <a:extLst>
                  <a:ext uri="{FF2B5EF4-FFF2-40B4-BE49-F238E27FC236}">
                    <a16:creationId xmlns:a16="http://schemas.microsoft.com/office/drawing/2014/main" id="{4394D914-EBA0-48C7-B466-7CE3772A3E40}"/>
                  </a:ext>
                </a:extLst>
              </p:cNvPr>
              <p:cNvSpPr/>
              <p:nvPr/>
            </p:nvSpPr>
            <p:spPr bwMode="auto">
              <a:xfrm>
                <a:off x="4397552" y="4738678"/>
                <a:ext cx="547245" cy="46773"/>
              </a:xfrm>
              <a:custGeom>
                <a:avLst/>
                <a:gdLst>
                  <a:gd name="T0" fmla="*/ 189 w 198"/>
                  <a:gd name="T1" fmla="*/ 17 h 17"/>
                  <a:gd name="T2" fmla="*/ 9 w 198"/>
                  <a:gd name="T3" fmla="*/ 17 h 17"/>
                  <a:gd name="T4" fmla="*/ 0 w 198"/>
                  <a:gd name="T5" fmla="*/ 9 h 17"/>
                  <a:gd name="T6" fmla="*/ 9 w 198"/>
                  <a:gd name="T7" fmla="*/ 0 h 17"/>
                  <a:gd name="T8" fmla="*/ 189 w 198"/>
                  <a:gd name="T9" fmla="*/ 0 h 17"/>
                  <a:gd name="T10" fmla="*/ 198 w 198"/>
                  <a:gd name="T11" fmla="*/ 9 h 17"/>
                  <a:gd name="T12" fmla="*/ 189 w 19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7">
                    <a:moveTo>
                      <a:pt x="189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94" y="0"/>
                      <a:pt x="198" y="4"/>
                      <a:pt x="198" y="9"/>
                    </a:cubicBezTo>
                    <a:cubicBezTo>
                      <a:pt x="198" y="13"/>
                      <a:pt x="194" y="17"/>
                      <a:pt x="189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5" name="íṩļïḍè">
                <a:extLst>
                  <a:ext uri="{FF2B5EF4-FFF2-40B4-BE49-F238E27FC236}">
                    <a16:creationId xmlns:a16="http://schemas.microsoft.com/office/drawing/2014/main" id="{979918CD-7D18-4DDE-AB58-30ECC10772A8}"/>
                  </a:ext>
                </a:extLst>
              </p:cNvPr>
              <p:cNvSpPr/>
              <p:nvPr/>
            </p:nvSpPr>
            <p:spPr bwMode="auto">
              <a:xfrm>
                <a:off x="5097980" y="4738678"/>
                <a:ext cx="284146" cy="46773"/>
              </a:xfrm>
              <a:custGeom>
                <a:avLst/>
                <a:gdLst>
                  <a:gd name="T0" fmla="*/ 94 w 103"/>
                  <a:gd name="T1" fmla="*/ 17 h 17"/>
                  <a:gd name="T2" fmla="*/ 9 w 103"/>
                  <a:gd name="T3" fmla="*/ 17 h 17"/>
                  <a:gd name="T4" fmla="*/ 0 w 103"/>
                  <a:gd name="T5" fmla="*/ 9 h 17"/>
                  <a:gd name="T6" fmla="*/ 9 w 103"/>
                  <a:gd name="T7" fmla="*/ 0 h 17"/>
                  <a:gd name="T8" fmla="*/ 94 w 103"/>
                  <a:gd name="T9" fmla="*/ 0 h 17"/>
                  <a:gd name="T10" fmla="*/ 103 w 103"/>
                  <a:gd name="T11" fmla="*/ 9 h 17"/>
                  <a:gd name="T12" fmla="*/ 94 w 10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17">
                    <a:moveTo>
                      <a:pt x="9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9" y="0"/>
                      <a:pt x="103" y="4"/>
                      <a:pt x="103" y="9"/>
                    </a:cubicBezTo>
                    <a:cubicBezTo>
                      <a:pt x="103" y="13"/>
                      <a:pt x="99" y="17"/>
                      <a:pt x="94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6" name="íṩ1íďè">
                <a:extLst>
                  <a:ext uri="{FF2B5EF4-FFF2-40B4-BE49-F238E27FC236}">
                    <a16:creationId xmlns:a16="http://schemas.microsoft.com/office/drawing/2014/main" id="{89C585B7-16E3-489A-AEDC-B450523FB964}"/>
                  </a:ext>
                </a:extLst>
              </p:cNvPr>
              <p:cNvSpPr/>
              <p:nvPr/>
            </p:nvSpPr>
            <p:spPr bwMode="auto">
              <a:xfrm>
                <a:off x="5539986" y="4738678"/>
                <a:ext cx="1341219" cy="46773"/>
              </a:xfrm>
              <a:custGeom>
                <a:avLst/>
                <a:gdLst>
                  <a:gd name="T0" fmla="*/ 476 w 485"/>
                  <a:gd name="T1" fmla="*/ 17 h 17"/>
                  <a:gd name="T2" fmla="*/ 8 w 485"/>
                  <a:gd name="T3" fmla="*/ 17 h 17"/>
                  <a:gd name="T4" fmla="*/ 0 w 485"/>
                  <a:gd name="T5" fmla="*/ 9 h 17"/>
                  <a:gd name="T6" fmla="*/ 8 w 485"/>
                  <a:gd name="T7" fmla="*/ 0 h 17"/>
                  <a:gd name="T8" fmla="*/ 476 w 485"/>
                  <a:gd name="T9" fmla="*/ 0 h 17"/>
                  <a:gd name="T10" fmla="*/ 485 w 485"/>
                  <a:gd name="T11" fmla="*/ 9 h 17"/>
                  <a:gd name="T12" fmla="*/ 476 w 48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17">
                    <a:moveTo>
                      <a:pt x="47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81" y="0"/>
                      <a:pt x="485" y="4"/>
                      <a:pt x="485" y="9"/>
                    </a:cubicBezTo>
                    <a:cubicBezTo>
                      <a:pt x="485" y="13"/>
                      <a:pt x="481" y="17"/>
                      <a:pt x="47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7" name="ïṣḷïďê">
                <a:extLst>
                  <a:ext uri="{FF2B5EF4-FFF2-40B4-BE49-F238E27FC236}">
                    <a16:creationId xmlns:a16="http://schemas.microsoft.com/office/drawing/2014/main" id="{E751301E-7802-4235-B06C-F2F79627719E}"/>
                  </a:ext>
                </a:extLst>
              </p:cNvPr>
              <p:cNvSpPr/>
              <p:nvPr/>
            </p:nvSpPr>
            <p:spPr bwMode="auto">
              <a:xfrm>
                <a:off x="4422108" y="3600922"/>
                <a:ext cx="1192714" cy="7612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8" name="íśľïďè">
                <a:extLst>
                  <a:ext uri="{FF2B5EF4-FFF2-40B4-BE49-F238E27FC236}">
                    <a16:creationId xmlns:a16="http://schemas.microsoft.com/office/drawing/2014/main" id="{CB4C950A-3F5B-4059-9EFF-0879D3A564F4}"/>
                  </a:ext>
                </a:extLst>
              </p:cNvPr>
              <p:cNvSpPr/>
              <p:nvPr/>
            </p:nvSpPr>
            <p:spPr bwMode="auto">
              <a:xfrm>
                <a:off x="4397552" y="3576367"/>
                <a:ext cx="1241826" cy="810344"/>
              </a:xfrm>
              <a:custGeom>
                <a:avLst/>
                <a:gdLst>
                  <a:gd name="T0" fmla="*/ 440 w 449"/>
                  <a:gd name="T1" fmla="*/ 293 h 293"/>
                  <a:gd name="T2" fmla="*/ 9 w 449"/>
                  <a:gd name="T3" fmla="*/ 293 h 293"/>
                  <a:gd name="T4" fmla="*/ 0 w 449"/>
                  <a:gd name="T5" fmla="*/ 284 h 293"/>
                  <a:gd name="T6" fmla="*/ 0 w 449"/>
                  <a:gd name="T7" fmla="*/ 9 h 293"/>
                  <a:gd name="T8" fmla="*/ 9 w 449"/>
                  <a:gd name="T9" fmla="*/ 0 h 293"/>
                  <a:gd name="T10" fmla="*/ 440 w 449"/>
                  <a:gd name="T11" fmla="*/ 0 h 293"/>
                  <a:gd name="T12" fmla="*/ 449 w 449"/>
                  <a:gd name="T13" fmla="*/ 9 h 293"/>
                  <a:gd name="T14" fmla="*/ 449 w 449"/>
                  <a:gd name="T15" fmla="*/ 284 h 293"/>
                  <a:gd name="T16" fmla="*/ 440 w 449"/>
                  <a:gd name="T17" fmla="*/ 293 h 293"/>
                  <a:gd name="T18" fmla="*/ 17 w 449"/>
                  <a:gd name="T19" fmla="*/ 275 h 293"/>
                  <a:gd name="T20" fmla="*/ 431 w 449"/>
                  <a:gd name="T21" fmla="*/ 275 h 293"/>
                  <a:gd name="T22" fmla="*/ 431 w 449"/>
                  <a:gd name="T23" fmla="*/ 18 h 293"/>
                  <a:gd name="T24" fmla="*/ 17 w 449"/>
                  <a:gd name="T25" fmla="*/ 18 h 293"/>
                  <a:gd name="T26" fmla="*/ 17 w 449"/>
                  <a:gd name="T27" fmla="*/ 27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9" h="293">
                    <a:moveTo>
                      <a:pt x="440" y="293"/>
                    </a:moveTo>
                    <a:cubicBezTo>
                      <a:pt x="9" y="293"/>
                      <a:pt x="9" y="293"/>
                      <a:pt x="9" y="293"/>
                    </a:cubicBezTo>
                    <a:cubicBezTo>
                      <a:pt x="4" y="293"/>
                      <a:pt x="0" y="289"/>
                      <a:pt x="0" y="28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5" y="0"/>
                      <a:pt x="449" y="4"/>
                      <a:pt x="449" y="9"/>
                    </a:cubicBezTo>
                    <a:cubicBezTo>
                      <a:pt x="449" y="284"/>
                      <a:pt x="449" y="284"/>
                      <a:pt x="449" y="284"/>
                    </a:cubicBezTo>
                    <a:cubicBezTo>
                      <a:pt x="449" y="289"/>
                      <a:pt x="445" y="293"/>
                      <a:pt x="440" y="293"/>
                    </a:cubicBezTo>
                    <a:close/>
                    <a:moveTo>
                      <a:pt x="17" y="275"/>
                    </a:moveTo>
                    <a:cubicBezTo>
                      <a:pt x="431" y="275"/>
                      <a:pt x="431" y="275"/>
                      <a:pt x="431" y="275"/>
                    </a:cubicBezTo>
                    <a:cubicBezTo>
                      <a:pt x="431" y="18"/>
                      <a:pt x="431" y="18"/>
                      <a:pt x="431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7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9" name="isľíḑe">
                <a:extLst>
                  <a:ext uri="{FF2B5EF4-FFF2-40B4-BE49-F238E27FC236}">
                    <a16:creationId xmlns:a16="http://schemas.microsoft.com/office/drawing/2014/main" id="{F4755BCC-13C9-4620-B158-0F1EB8AD0BAE}"/>
                  </a:ext>
                </a:extLst>
              </p:cNvPr>
              <p:cNvSpPr/>
              <p:nvPr/>
            </p:nvSpPr>
            <p:spPr bwMode="auto">
              <a:xfrm>
                <a:off x="5734093" y="3600922"/>
                <a:ext cx="1122554" cy="27947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0" name="ïṩliḋè">
                <a:extLst>
                  <a:ext uri="{FF2B5EF4-FFF2-40B4-BE49-F238E27FC236}">
                    <a16:creationId xmlns:a16="http://schemas.microsoft.com/office/drawing/2014/main" id="{02A87ADA-EECD-450A-8F27-5F6AF78E03C9}"/>
                  </a:ext>
                </a:extLst>
              </p:cNvPr>
              <p:cNvSpPr/>
              <p:nvPr/>
            </p:nvSpPr>
            <p:spPr bwMode="auto">
              <a:xfrm>
                <a:off x="5711876" y="3576367"/>
                <a:ext cx="1169327" cy="329750"/>
              </a:xfrm>
              <a:custGeom>
                <a:avLst/>
                <a:gdLst>
                  <a:gd name="T0" fmla="*/ 414 w 423"/>
                  <a:gd name="T1" fmla="*/ 119 h 119"/>
                  <a:gd name="T2" fmla="*/ 8 w 423"/>
                  <a:gd name="T3" fmla="*/ 119 h 119"/>
                  <a:gd name="T4" fmla="*/ 0 w 423"/>
                  <a:gd name="T5" fmla="*/ 110 h 119"/>
                  <a:gd name="T6" fmla="*/ 0 w 423"/>
                  <a:gd name="T7" fmla="*/ 9 h 119"/>
                  <a:gd name="T8" fmla="*/ 8 w 423"/>
                  <a:gd name="T9" fmla="*/ 0 h 119"/>
                  <a:gd name="T10" fmla="*/ 414 w 423"/>
                  <a:gd name="T11" fmla="*/ 0 h 119"/>
                  <a:gd name="T12" fmla="*/ 423 w 423"/>
                  <a:gd name="T13" fmla="*/ 9 h 119"/>
                  <a:gd name="T14" fmla="*/ 423 w 423"/>
                  <a:gd name="T15" fmla="*/ 110 h 119"/>
                  <a:gd name="T16" fmla="*/ 414 w 423"/>
                  <a:gd name="T17" fmla="*/ 119 h 119"/>
                  <a:gd name="T18" fmla="*/ 17 w 423"/>
                  <a:gd name="T19" fmla="*/ 101 h 119"/>
                  <a:gd name="T20" fmla="*/ 406 w 423"/>
                  <a:gd name="T21" fmla="*/ 101 h 119"/>
                  <a:gd name="T22" fmla="*/ 406 w 423"/>
                  <a:gd name="T23" fmla="*/ 18 h 119"/>
                  <a:gd name="T24" fmla="*/ 17 w 423"/>
                  <a:gd name="T25" fmla="*/ 18 h 119"/>
                  <a:gd name="T26" fmla="*/ 17 w 423"/>
                  <a:gd name="T27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3" h="119">
                    <a:moveTo>
                      <a:pt x="414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419" y="0"/>
                      <a:pt x="423" y="4"/>
                      <a:pt x="423" y="9"/>
                    </a:cubicBezTo>
                    <a:cubicBezTo>
                      <a:pt x="423" y="110"/>
                      <a:pt x="423" y="110"/>
                      <a:pt x="423" y="110"/>
                    </a:cubicBezTo>
                    <a:cubicBezTo>
                      <a:pt x="423" y="115"/>
                      <a:pt x="419" y="119"/>
                      <a:pt x="414" y="119"/>
                    </a:cubicBezTo>
                    <a:close/>
                    <a:moveTo>
                      <a:pt x="17" y="101"/>
                    </a:moveTo>
                    <a:cubicBezTo>
                      <a:pt x="406" y="101"/>
                      <a:pt x="406" y="101"/>
                      <a:pt x="406" y="101"/>
                    </a:cubicBezTo>
                    <a:cubicBezTo>
                      <a:pt x="406" y="18"/>
                      <a:pt x="406" y="18"/>
                      <a:pt x="406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10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1" name="îṡlíḑè">
                <a:extLst>
                  <a:ext uri="{FF2B5EF4-FFF2-40B4-BE49-F238E27FC236}">
                    <a16:creationId xmlns:a16="http://schemas.microsoft.com/office/drawing/2014/main" id="{23950726-7D4F-47DD-8A70-A3D216A477E0}"/>
                  </a:ext>
                </a:extLst>
              </p:cNvPr>
              <p:cNvSpPr/>
              <p:nvPr/>
            </p:nvSpPr>
            <p:spPr bwMode="auto">
              <a:xfrm>
                <a:off x="5728247" y="4024220"/>
                <a:ext cx="415111" cy="47942"/>
              </a:xfrm>
              <a:custGeom>
                <a:avLst/>
                <a:gdLst>
                  <a:gd name="T0" fmla="*/ 141 w 150"/>
                  <a:gd name="T1" fmla="*/ 17 h 17"/>
                  <a:gd name="T2" fmla="*/ 9 w 150"/>
                  <a:gd name="T3" fmla="*/ 17 h 17"/>
                  <a:gd name="T4" fmla="*/ 0 w 150"/>
                  <a:gd name="T5" fmla="*/ 9 h 17"/>
                  <a:gd name="T6" fmla="*/ 9 w 150"/>
                  <a:gd name="T7" fmla="*/ 0 h 17"/>
                  <a:gd name="T8" fmla="*/ 141 w 150"/>
                  <a:gd name="T9" fmla="*/ 0 h 17"/>
                  <a:gd name="T10" fmla="*/ 150 w 150"/>
                  <a:gd name="T11" fmla="*/ 9 h 17"/>
                  <a:gd name="T12" fmla="*/ 141 w 15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7">
                    <a:moveTo>
                      <a:pt x="14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cubicBezTo>
                      <a:pt x="150" y="14"/>
                      <a:pt x="146" y="17"/>
                      <a:pt x="14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2" name="íşľïḓé">
                <a:extLst>
                  <a:ext uri="{FF2B5EF4-FFF2-40B4-BE49-F238E27FC236}">
                    <a16:creationId xmlns:a16="http://schemas.microsoft.com/office/drawing/2014/main" id="{A896DF07-F733-413A-A2F2-CF5B499A5E4B}"/>
                  </a:ext>
                </a:extLst>
              </p:cNvPr>
              <p:cNvSpPr/>
              <p:nvPr/>
            </p:nvSpPr>
            <p:spPr bwMode="auto">
              <a:xfrm>
                <a:off x="6176099" y="4024220"/>
                <a:ext cx="202294" cy="47942"/>
              </a:xfrm>
              <a:custGeom>
                <a:avLst/>
                <a:gdLst>
                  <a:gd name="T0" fmla="*/ 65 w 73"/>
                  <a:gd name="T1" fmla="*/ 17 h 17"/>
                  <a:gd name="T2" fmla="*/ 9 w 73"/>
                  <a:gd name="T3" fmla="*/ 17 h 17"/>
                  <a:gd name="T4" fmla="*/ 0 w 73"/>
                  <a:gd name="T5" fmla="*/ 9 h 17"/>
                  <a:gd name="T6" fmla="*/ 9 w 73"/>
                  <a:gd name="T7" fmla="*/ 0 h 17"/>
                  <a:gd name="T8" fmla="*/ 65 w 73"/>
                  <a:gd name="T9" fmla="*/ 0 h 17"/>
                  <a:gd name="T10" fmla="*/ 73 w 73"/>
                  <a:gd name="T11" fmla="*/ 9 h 17"/>
                  <a:gd name="T12" fmla="*/ 65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6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9"/>
                    </a:cubicBezTo>
                    <a:cubicBezTo>
                      <a:pt x="73" y="14"/>
                      <a:pt x="69" y="17"/>
                      <a:pt x="6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3" name="iṩḷîḑê">
                <a:extLst>
                  <a:ext uri="{FF2B5EF4-FFF2-40B4-BE49-F238E27FC236}">
                    <a16:creationId xmlns:a16="http://schemas.microsoft.com/office/drawing/2014/main" id="{7A7F81E5-9482-4D97-9C78-3035100441B2}"/>
                  </a:ext>
                </a:extLst>
              </p:cNvPr>
              <p:cNvSpPr/>
              <p:nvPr/>
            </p:nvSpPr>
            <p:spPr bwMode="auto">
              <a:xfrm>
                <a:off x="5728247" y="4254576"/>
                <a:ext cx="771756" cy="46773"/>
              </a:xfrm>
              <a:custGeom>
                <a:avLst/>
                <a:gdLst>
                  <a:gd name="T0" fmla="*/ 270 w 279"/>
                  <a:gd name="T1" fmla="*/ 17 h 17"/>
                  <a:gd name="T2" fmla="*/ 9 w 279"/>
                  <a:gd name="T3" fmla="*/ 17 h 17"/>
                  <a:gd name="T4" fmla="*/ 0 w 279"/>
                  <a:gd name="T5" fmla="*/ 8 h 17"/>
                  <a:gd name="T6" fmla="*/ 9 w 279"/>
                  <a:gd name="T7" fmla="*/ 0 h 17"/>
                  <a:gd name="T8" fmla="*/ 270 w 279"/>
                  <a:gd name="T9" fmla="*/ 0 h 17"/>
                  <a:gd name="T10" fmla="*/ 279 w 279"/>
                  <a:gd name="T11" fmla="*/ 8 h 17"/>
                  <a:gd name="T12" fmla="*/ 270 w 2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17">
                    <a:moveTo>
                      <a:pt x="27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5" y="0"/>
                      <a:pt x="279" y="4"/>
                      <a:pt x="279" y="8"/>
                    </a:cubicBezTo>
                    <a:cubicBezTo>
                      <a:pt x="279" y="13"/>
                      <a:pt x="275" y="17"/>
                      <a:pt x="27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4" name="íṡļiḓè">
                <a:extLst>
                  <a:ext uri="{FF2B5EF4-FFF2-40B4-BE49-F238E27FC236}">
                    <a16:creationId xmlns:a16="http://schemas.microsoft.com/office/drawing/2014/main" id="{D0E0644A-CF2A-40B5-93F2-759402085393}"/>
                  </a:ext>
                </a:extLst>
              </p:cNvPr>
              <p:cNvSpPr/>
              <p:nvPr/>
            </p:nvSpPr>
            <p:spPr bwMode="auto">
              <a:xfrm>
                <a:off x="6588872" y="4254576"/>
                <a:ext cx="204632" cy="46773"/>
              </a:xfrm>
              <a:custGeom>
                <a:avLst/>
                <a:gdLst>
                  <a:gd name="T0" fmla="*/ 66 w 74"/>
                  <a:gd name="T1" fmla="*/ 17 h 17"/>
                  <a:gd name="T2" fmla="*/ 8 w 74"/>
                  <a:gd name="T3" fmla="*/ 17 h 17"/>
                  <a:gd name="T4" fmla="*/ 0 w 74"/>
                  <a:gd name="T5" fmla="*/ 8 h 17"/>
                  <a:gd name="T6" fmla="*/ 8 w 74"/>
                  <a:gd name="T7" fmla="*/ 0 h 17"/>
                  <a:gd name="T8" fmla="*/ 66 w 74"/>
                  <a:gd name="T9" fmla="*/ 0 h 17"/>
                  <a:gd name="T10" fmla="*/ 74 w 74"/>
                  <a:gd name="T11" fmla="*/ 8 h 17"/>
                  <a:gd name="T12" fmla="*/ 66 w 7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7">
                    <a:moveTo>
                      <a:pt x="6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1" y="0"/>
                      <a:pt x="74" y="4"/>
                      <a:pt x="74" y="8"/>
                    </a:cubicBezTo>
                    <a:cubicBezTo>
                      <a:pt x="74" y="13"/>
                      <a:pt x="71" y="17"/>
                      <a:pt x="6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5" name="ïṧḻïḍè">
                <a:extLst>
                  <a:ext uri="{FF2B5EF4-FFF2-40B4-BE49-F238E27FC236}">
                    <a16:creationId xmlns:a16="http://schemas.microsoft.com/office/drawing/2014/main" id="{7FD51106-4B3F-4AE6-ACC6-4C3428FAC8B7}"/>
                  </a:ext>
                </a:extLst>
              </p:cNvPr>
              <p:cNvSpPr/>
              <p:nvPr/>
            </p:nvSpPr>
            <p:spPr bwMode="auto">
              <a:xfrm>
                <a:off x="3232902" y="2928559"/>
                <a:ext cx="1828828" cy="2369058"/>
              </a:xfrm>
              <a:custGeom>
                <a:avLst/>
                <a:gdLst>
                  <a:gd name="T0" fmla="*/ 473 w 1564"/>
                  <a:gd name="T1" fmla="*/ 0 h 2026"/>
                  <a:gd name="T2" fmla="*/ 1564 w 1564"/>
                  <a:gd name="T3" fmla="*/ 0 h 2026"/>
                  <a:gd name="T4" fmla="*/ 1564 w 1564"/>
                  <a:gd name="T5" fmla="*/ 2026 h 2026"/>
                  <a:gd name="T6" fmla="*/ 0 w 1564"/>
                  <a:gd name="T7" fmla="*/ 2026 h 2026"/>
                  <a:gd name="T8" fmla="*/ 0 w 1564"/>
                  <a:gd name="T9" fmla="*/ 452 h 2026"/>
                  <a:gd name="T10" fmla="*/ 473 w 1564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2026">
                    <a:moveTo>
                      <a:pt x="473" y="0"/>
                    </a:moveTo>
                    <a:lnTo>
                      <a:pt x="1564" y="0"/>
                    </a:lnTo>
                    <a:lnTo>
                      <a:pt x="1564" y="2026"/>
                    </a:lnTo>
                    <a:lnTo>
                      <a:pt x="0" y="2026"/>
                    </a:lnTo>
                    <a:lnTo>
                      <a:pt x="0" y="452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6" name="iṧlíḋè">
                <a:extLst>
                  <a:ext uri="{FF2B5EF4-FFF2-40B4-BE49-F238E27FC236}">
                    <a16:creationId xmlns:a16="http://schemas.microsoft.com/office/drawing/2014/main" id="{2E284DDC-FDD6-4846-A5B2-6A4BC01B6ADE}"/>
                  </a:ext>
                </a:extLst>
              </p:cNvPr>
              <p:cNvSpPr/>
              <p:nvPr/>
            </p:nvSpPr>
            <p:spPr bwMode="auto">
              <a:xfrm>
                <a:off x="3208346" y="2904003"/>
                <a:ext cx="1877940" cy="2418169"/>
              </a:xfrm>
              <a:custGeom>
                <a:avLst/>
                <a:gdLst>
                  <a:gd name="T0" fmla="*/ 670 w 679"/>
                  <a:gd name="T1" fmla="*/ 874 h 874"/>
                  <a:gd name="T2" fmla="*/ 9 w 679"/>
                  <a:gd name="T3" fmla="*/ 874 h 874"/>
                  <a:gd name="T4" fmla="*/ 0 w 679"/>
                  <a:gd name="T5" fmla="*/ 865 h 874"/>
                  <a:gd name="T6" fmla="*/ 0 w 679"/>
                  <a:gd name="T7" fmla="*/ 200 h 874"/>
                  <a:gd name="T8" fmla="*/ 2 w 679"/>
                  <a:gd name="T9" fmla="*/ 193 h 874"/>
                  <a:gd name="T10" fmla="*/ 203 w 679"/>
                  <a:gd name="T11" fmla="*/ 2 h 874"/>
                  <a:gd name="T12" fmla="*/ 209 w 679"/>
                  <a:gd name="T13" fmla="*/ 0 h 874"/>
                  <a:gd name="T14" fmla="*/ 670 w 679"/>
                  <a:gd name="T15" fmla="*/ 0 h 874"/>
                  <a:gd name="T16" fmla="*/ 679 w 679"/>
                  <a:gd name="T17" fmla="*/ 9 h 874"/>
                  <a:gd name="T18" fmla="*/ 679 w 679"/>
                  <a:gd name="T19" fmla="*/ 865 h 874"/>
                  <a:gd name="T20" fmla="*/ 670 w 679"/>
                  <a:gd name="T21" fmla="*/ 874 h 874"/>
                  <a:gd name="T22" fmla="*/ 18 w 679"/>
                  <a:gd name="T23" fmla="*/ 856 h 874"/>
                  <a:gd name="T24" fmla="*/ 661 w 679"/>
                  <a:gd name="T25" fmla="*/ 856 h 874"/>
                  <a:gd name="T26" fmla="*/ 661 w 679"/>
                  <a:gd name="T27" fmla="*/ 18 h 874"/>
                  <a:gd name="T28" fmla="*/ 213 w 679"/>
                  <a:gd name="T29" fmla="*/ 18 h 874"/>
                  <a:gd name="T30" fmla="*/ 18 w 679"/>
                  <a:gd name="T31" fmla="*/ 204 h 874"/>
                  <a:gd name="T32" fmla="*/ 18 w 679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874">
                    <a:moveTo>
                      <a:pt x="670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7"/>
                      <a:pt x="1" y="195"/>
                      <a:pt x="2" y="19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4" y="1"/>
                      <a:pt x="207" y="0"/>
                      <a:pt x="209" y="0"/>
                    </a:cubicBezTo>
                    <a:cubicBezTo>
                      <a:pt x="670" y="0"/>
                      <a:pt x="670" y="0"/>
                      <a:pt x="670" y="0"/>
                    </a:cubicBezTo>
                    <a:cubicBezTo>
                      <a:pt x="675" y="0"/>
                      <a:pt x="679" y="4"/>
                      <a:pt x="679" y="9"/>
                    </a:cubicBezTo>
                    <a:cubicBezTo>
                      <a:pt x="679" y="865"/>
                      <a:pt x="679" y="865"/>
                      <a:pt x="679" y="865"/>
                    </a:cubicBezTo>
                    <a:cubicBezTo>
                      <a:pt x="679" y="870"/>
                      <a:pt x="675" y="874"/>
                      <a:pt x="670" y="874"/>
                    </a:cubicBezTo>
                    <a:close/>
                    <a:moveTo>
                      <a:pt x="18" y="856"/>
                    </a:moveTo>
                    <a:cubicBezTo>
                      <a:pt x="661" y="856"/>
                      <a:pt x="661" y="856"/>
                      <a:pt x="661" y="856"/>
                    </a:cubicBezTo>
                    <a:cubicBezTo>
                      <a:pt x="661" y="18"/>
                      <a:pt x="661" y="18"/>
                      <a:pt x="661" y="18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" y="204"/>
                      <a:pt x="18" y="204"/>
                      <a:pt x="18" y="204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7" name="îSḷïḑê">
                <a:extLst>
                  <a:ext uri="{FF2B5EF4-FFF2-40B4-BE49-F238E27FC236}">
                    <a16:creationId xmlns:a16="http://schemas.microsoft.com/office/drawing/2014/main" id="{CC49E8F2-81D3-4C21-A118-3621F1DC2899}"/>
                  </a:ext>
                </a:extLst>
              </p:cNvPr>
              <p:cNvSpPr/>
              <p:nvPr/>
            </p:nvSpPr>
            <p:spPr bwMode="auto">
              <a:xfrm>
                <a:off x="3232902" y="2928559"/>
                <a:ext cx="553092" cy="528536"/>
              </a:xfrm>
              <a:custGeom>
                <a:avLst/>
                <a:gdLst>
                  <a:gd name="T0" fmla="*/ 473 w 473"/>
                  <a:gd name="T1" fmla="*/ 452 h 452"/>
                  <a:gd name="T2" fmla="*/ 0 w 473"/>
                  <a:gd name="T3" fmla="*/ 452 h 452"/>
                  <a:gd name="T4" fmla="*/ 473 w 473"/>
                  <a:gd name="T5" fmla="*/ 0 h 452"/>
                  <a:gd name="T6" fmla="*/ 473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473" y="452"/>
                    </a:moveTo>
                    <a:lnTo>
                      <a:pt x="0" y="452"/>
                    </a:lnTo>
                    <a:lnTo>
                      <a:pt x="473" y="0"/>
                    </a:lnTo>
                    <a:lnTo>
                      <a:pt x="473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8" name="ï$ľîḋe">
                <a:extLst>
                  <a:ext uri="{FF2B5EF4-FFF2-40B4-BE49-F238E27FC236}">
                    <a16:creationId xmlns:a16="http://schemas.microsoft.com/office/drawing/2014/main" id="{4AD34172-5A08-4CF7-9BFE-955EFB024709}"/>
                  </a:ext>
                </a:extLst>
              </p:cNvPr>
              <p:cNvSpPr/>
              <p:nvPr/>
            </p:nvSpPr>
            <p:spPr bwMode="auto">
              <a:xfrm>
                <a:off x="3204838" y="2901665"/>
                <a:ext cx="606881" cy="581155"/>
              </a:xfrm>
              <a:custGeom>
                <a:avLst/>
                <a:gdLst>
                  <a:gd name="T0" fmla="*/ 210 w 219"/>
                  <a:gd name="T1" fmla="*/ 210 h 210"/>
                  <a:gd name="T2" fmla="*/ 10 w 219"/>
                  <a:gd name="T3" fmla="*/ 210 h 210"/>
                  <a:gd name="T4" fmla="*/ 1 w 219"/>
                  <a:gd name="T5" fmla="*/ 204 h 210"/>
                  <a:gd name="T6" fmla="*/ 3 w 219"/>
                  <a:gd name="T7" fmla="*/ 194 h 210"/>
                  <a:gd name="T8" fmla="*/ 204 w 219"/>
                  <a:gd name="T9" fmla="*/ 3 h 210"/>
                  <a:gd name="T10" fmla="*/ 213 w 219"/>
                  <a:gd name="T11" fmla="*/ 1 h 210"/>
                  <a:gd name="T12" fmla="*/ 219 w 219"/>
                  <a:gd name="T13" fmla="*/ 10 h 210"/>
                  <a:gd name="T14" fmla="*/ 219 w 219"/>
                  <a:gd name="T15" fmla="*/ 201 h 210"/>
                  <a:gd name="T16" fmla="*/ 210 w 219"/>
                  <a:gd name="T17" fmla="*/ 210 h 210"/>
                  <a:gd name="T18" fmla="*/ 32 w 219"/>
                  <a:gd name="T19" fmla="*/ 192 h 210"/>
                  <a:gd name="T20" fmla="*/ 201 w 219"/>
                  <a:gd name="T21" fmla="*/ 192 h 210"/>
                  <a:gd name="T22" fmla="*/ 201 w 219"/>
                  <a:gd name="T23" fmla="*/ 31 h 210"/>
                  <a:gd name="T24" fmla="*/ 32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10" y="210"/>
                    </a:moveTo>
                    <a:cubicBezTo>
                      <a:pt x="10" y="210"/>
                      <a:pt x="10" y="210"/>
                      <a:pt x="10" y="210"/>
                    </a:cubicBezTo>
                    <a:cubicBezTo>
                      <a:pt x="6" y="210"/>
                      <a:pt x="3" y="208"/>
                      <a:pt x="1" y="204"/>
                    </a:cubicBezTo>
                    <a:cubicBezTo>
                      <a:pt x="0" y="201"/>
                      <a:pt x="1" y="197"/>
                      <a:pt x="3" y="194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206" y="1"/>
                      <a:pt x="210" y="0"/>
                      <a:pt x="213" y="1"/>
                    </a:cubicBezTo>
                    <a:cubicBezTo>
                      <a:pt x="217" y="3"/>
                      <a:pt x="219" y="6"/>
                      <a:pt x="219" y="10"/>
                    </a:cubicBezTo>
                    <a:cubicBezTo>
                      <a:pt x="219" y="201"/>
                      <a:pt x="219" y="201"/>
                      <a:pt x="219" y="201"/>
                    </a:cubicBezTo>
                    <a:cubicBezTo>
                      <a:pt x="219" y="206"/>
                      <a:pt x="215" y="210"/>
                      <a:pt x="210" y="210"/>
                    </a:cubicBezTo>
                    <a:close/>
                    <a:moveTo>
                      <a:pt x="32" y="192"/>
                    </a:move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31"/>
                      <a:pt x="201" y="31"/>
                      <a:pt x="201" y="31"/>
                    </a:cubicBezTo>
                    <a:lnTo>
                      <a:pt x="32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9" name="íśḷíḓê">
                <a:extLst>
                  <a:ext uri="{FF2B5EF4-FFF2-40B4-BE49-F238E27FC236}">
                    <a16:creationId xmlns:a16="http://schemas.microsoft.com/office/drawing/2014/main" id="{49F77484-D844-4CD0-B9D6-5C7664D279F9}"/>
                  </a:ext>
                </a:extLst>
              </p:cNvPr>
              <p:cNvSpPr/>
              <p:nvPr/>
            </p:nvSpPr>
            <p:spPr bwMode="auto">
              <a:xfrm>
                <a:off x="4026875" y="3075894"/>
                <a:ext cx="893366" cy="49112"/>
              </a:xfrm>
              <a:custGeom>
                <a:avLst/>
                <a:gdLst>
                  <a:gd name="T0" fmla="*/ 314 w 323"/>
                  <a:gd name="T1" fmla="*/ 18 h 18"/>
                  <a:gd name="T2" fmla="*/ 9 w 323"/>
                  <a:gd name="T3" fmla="*/ 18 h 18"/>
                  <a:gd name="T4" fmla="*/ 0 w 323"/>
                  <a:gd name="T5" fmla="*/ 9 h 18"/>
                  <a:gd name="T6" fmla="*/ 9 w 323"/>
                  <a:gd name="T7" fmla="*/ 0 h 18"/>
                  <a:gd name="T8" fmla="*/ 314 w 323"/>
                  <a:gd name="T9" fmla="*/ 0 h 18"/>
                  <a:gd name="T10" fmla="*/ 323 w 323"/>
                  <a:gd name="T11" fmla="*/ 9 h 18"/>
                  <a:gd name="T12" fmla="*/ 314 w 32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8">
                    <a:moveTo>
                      <a:pt x="31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319" y="0"/>
                      <a:pt x="323" y="4"/>
                      <a:pt x="323" y="9"/>
                    </a:cubicBezTo>
                    <a:cubicBezTo>
                      <a:pt x="323" y="14"/>
                      <a:pt x="319" y="18"/>
                      <a:pt x="31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0" name="ïṩḷïḍé">
                <a:extLst>
                  <a:ext uri="{FF2B5EF4-FFF2-40B4-BE49-F238E27FC236}">
                    <a16:creationId xmlns:a16="http://schemas.microsoft.com/office/drawing/2014/main" id="{056F208A-6EDF-498B-B6E5-755577D95963}"/>
                  </a:ext>
                </a:extLst>
              </p:cNvPr>
              <p:cNvSpPr/>
              <p:nvPr/>
            </p:nvSpPr>
            <p:spPr bwMode="auto">
              <a:xfrm>
                <a:off x="4508638" y="3390444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1" name="îṥļiḓê">
                <a:extLst>
                  <a:ext uri="{FF2B5EF4-FFF2-40B4-BE49-F238E27FC236}">
                    <a16:creationId xmlns:a16="http://schemas.microsoft.com/office/drawing/2014/main" id="{1D93B41D-6504-4291-B749-5D3FD0777C85}"/>
                  </a:ext>
                </a:extLst>
              </p:cNvPr>
              <p:cNvSpPr/>
              <p:nvPr/>
            </p:nvSpPr>
            <p:spPr bwMode="auto">
              <a:xfrm>
                <a:off x="4137962" y="3390444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2" name="íŝlíďé">
                <a:extLst>
                  <a:ext uri="{FF2B5EF4-FFF2-40B4-BE49-F238E27FC236}">
                    <a16:creationId xmlns:a16="http://schemas.microsoft.com/office/drawing/2014/main" id="{DD3AF29D-EC97-40EB-9023-5F6C3AFD78AB}"/>
                  </a:ext>
                </a:extLst>
              </p:cNvPr>
              <p:cNvSpPr/>
              <p:nvPr/>
            </p:nvSpPr>
            <p:spPr bwMode="auto">
              <a:xfrm>
                <a:off x="4182396" y="4843918"/>
                <a:ext cx="719137" cy="49112"/>
              </a:xfrm>
              <a:custGeom>
                <a:avLst/>
                <a:gdLst>
                  <a:gd name="T0" fmla="*/ 251 w 260"/>
                  <a:gd name="T1" fmla="*/ 18 h 18"/>
                  <a:gd name="T2" fmla="*/ 9 w 260"/>
                  <a:gd name="T3" fmla="*/ 18 h 18"/>
                  <a:gd name="T4" fmla="*/ 0 w 260"/>
                  <a:gd name="T5" fmla="*/ 9 h 18"/>
                  <a:gd name="T6" fmla="*/ 9 w 260"/>
                  <a:gd name="T7" fmla="*/ 0 h 18"/>
                  <a:gd name="T8" fmla="*/ 251 w 260"/>
                  <a:gd name="T9" fmla="*/ 0 h 18"/>
                  <a:gd name="T10" fmla="*/ 260 w 260"/>
                  <a:gd name="T11" fmla="*/ 9 h 18"/>
                  <a:gd name="T12" fmla="*/ 251 w 26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8">
                    <a:moveTo>
                      <a:pt x="251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6" y="0"/>
                      <a:pt x="260" y="4"/>
                      <a:pt x="260" y="9"/>
                    </a:cubicBezTo>
                    <a:cubicBezTo>
                      <a:pt x="260" y="14"/>
                      <a:pt x="256" y="18"/>
                      <a:pt x="251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3" name="iṡḷîdè">
                <a:extLst>
                  <a:ext uri="{FF2B5EF4-FFF2-40B4-BE49-F238E27FC236}">
                    <a16:creationId xmlns:a16="http://schemas.microsoft.com/office/drawing/2014/main" id="{D817224B-8CF3-463A-9C34-DB61A6C6E5CD}"/>
                  </a:ext>
                </a:extLst>
              </p:cNvPr>
              <p:cNvSpPr/>
              <p:nvPr/>
            </p:nvSpPr>
            <p:spPr bwMode="auto">
              <a:xfrm>
                <a:off x="3844460" y="4843918"/>
                <a:ext cx="210479" cy="49112"/>
              </a:xfrm>
              <a:custGeom>
                <a:avLst/>
                <a:gdLst>
                  <a:gd name="T0" fmla="*/ 67 w 76"/>
                  <a:gd name="T1" fmla="*/ 18 h 18"/>
                  <a:gd name="T2" fmla="*/ 9 w 76"/>
                  <a:gd name="T3" fmla="*/ 18 h 18"/>
                  <a:gd name="T4" fmla="*/ 0 w 76"/>
                  <a:gd name="T5" fmla="*/ 9 h 18"/>
                  <a:gd name="T6" fmla="*/ 9 w 76"/>
                  <a:gd name="T7" fmla="*/ 0 h 18"/>
                  <a:gd name="T8" fmla="*/ 67 w 76"/>
                  <a:gd name="T9" fmla="*/ 0 h 18"/>
                  <a:gd name="T10" fmla="*/ 76 w 76"/>
                  <a:gd name="T11" fmla="*/ 9 h 18"/>
                  <a:gd name="T12" fmla="*/ 67 w 7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8">
                    <a:moveTo>
                      <a:pt x="6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9"/>
                    </a:cubicBezTo>
                    <a:cubicBezTo>
                      <a:pt x="76" y="14"/>
                      <a:pt x="72" y="18"/>
                      <a:pt x="6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4" name="ï$ļîḋe">
                <a:extLst>
                  <a:ext uri="{FF2B5EF4-FFF2-40B4-BE49-F238E27FC236}">
                    <a16:creationId xmlns:a16="http://schemas.microsoft.com/office/drawing/2014/main" id="{5561F073-CE1D-4FC0-A945-4F4FBF556047}"/>
                  </a:ext>
                </a:extLst>
              </p:cNvPr>
              <p:cNvSpPr/>
              <p:nvPr/>
            </p:nvSpPr>
            <p:spPr bwMode="auto">
              <a:xfrm>
                <a:off x="3427010" y="5038026"/>
                <a:ext cx="1357589" cy="49112"/>
              </a:xfrm>
              <a:custGeom>
                <a:avLst/>
                <a:gdLst>
                  <a:gd name="T0" fmla="*/ 482 w 491"/>
                  <a:gd name="T1" fmla="*/ 18 h 18"/>
                  <a:gd name="T2" fmla="*/ 9 w 491"/>
                  <a:gd name="T3" fmla="*/ 18 h 18"/>
                  <a:gd name="T4" fmla="*/ 0 w 491"/>
                  <a:gd name="T5" fmla="*/ 9 h 18"/>
                  <a:gd name="T6" fmla="*/ 9 w 491"/>
                  <a:gd name="T7" fmla="*/ 0 h 18"/>
                  <a:gd name="T8" fmla="*/ 482 w 491"/>
                  <a:gd name="T9" fmla="*/ 0 h 18"/>
                  <a:gd name="T10" fmla="*/ 491 w 491"/>
                  <a:gd name="T11" fmla="*/ 9 h 18"/>
                  <a:gd name="T12" fmla="*/ 482 w 49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18">
                    <a:moveTo>
                      <a:pt x="48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487" y="0"/>
                      <a:pt x="491" y="4"/>
                      <a:pt x="491" y="9"/>
                    </a:cubicBezTo>
                    <a:cubicBezTo>
                      <a:pt x="491" y="14"/>
                      <a:pt x="487" y="18"/>
                      <a:pt x="48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5" name="îṣ1íḑê">
                <a:extLst>
                  <a:ext uri="{FF2B5EF4-FFF2-40B4-BE49-F238E27FC236}">
                    <a16:creationId xmlns:a16="http://schemas.microsoft.com/office/drawing/2014/main" id="{7BDA354C-3540-4B96-BC46-FB4DEB0694B2}"/>
                  </a:ext>
                </a:extLst>
              </p:cNvPr>
              <p:cNvSpPr/>
              <p:nvPr/>
            </p:nvSpPr>
            <p:spPr bwMode="auto">
              <a:xfrm>
                <a:off x="4549564" y="4605375"/>
                <a:ext cx="351968" cy="50281"/>
              </a:xfrm>
              <a:custGeom>
                <a:avLst/>
                <a:gdLst>
                  <a:gd name="T0" fmla="*/ 118 w 127"/>
                  <a:gd name="T1" fmla="*/ 18 h 18"/>
                  <a:gd name="T2" fmla="*/ 9 w 127"/>
                  <a:gd name="T3" fmla="*/ 18 h 18"/>
                  <a:gd name="T4" fmla="*/ 0 w 127"/>
                  <a:gd name="T5" fmla="*/ 9 h 18"/>
                  <a:gd name="T6" fmla="*/ 9 w 127"/>
                  <a:gd name="T7" fmla="*/ 0 h 18"/>
                  <a:gd name="T8" fmla="*/ 118 w 127"/>
                  <a:gd name="T9" fmla="*/ 0 h 18"/>
                  <a:gd name="T10" fmla="*/ 127 w 127"/>
                  <a:gd name="T11" fmla="*/ 9 h 18"/>
                  <a:gd name="T12" fmla="*/ 118 w 127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8">
                    <a:moveTo>
                      <a:pt x="118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3" y="0"/>
                      <a:pt x="127" y="4"/>
                      <a:pt x="127" y="9"/>
                    </a:cubicBezTo>
                    <a:cubicBezTo>
                      <a:pt x="127" y="14"/>
                      <a:pt x="123" y="18"/>
                      <a:pt x="118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6" name="ïŝļiḍe">
                <a:extLst>
                  <a:ext uri="{FF2B5EF4-FFF2-40B4-BE49-F238E27FC236}">
                    <a16:creationId xmlns:a16="http://schemas.microsoft.com/office/drawing/2014/main" id="{A0BE89FF-DE3B-4ADF-85AB-0C7CF251E649}"/>
                  </a:ext>
                </a:extLst>
              </p:cNvPr>
              <p:cNvSpPr/>
              <p:nvPr/>
            </p:nvSpPr>
            <p:spPr bwMode="auto">
              <a:xfrm>
                <a:off x="4289974" y="460537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7" name="íşļíḍé">
                <a:extLst>
                  <a:ext uri="{FF2B5EF4-FFF2-40B4-BE49-F238E27FC236}">
                    <a16:creationId xmlns:a16="http://schemas.microsoft.com/office/drawing/2014/main" id="{DC8CEB4C-5A50-4B3C-8773-675BE9933376}"/>
                  </a:ext>
                </a:extLst>
              </p:cNvPr>
              <p:cNvSpPr/>
              <p:nvPr/>
            </p:nvSpPr>
            <p:spPr bwMode="auto">
              <a:xfrm>
                <a:off x="3388423" y="460537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8" name="ï$liḍè">
                <a:extLst>
                  <a:ext uri="{FF2B5EF4-FFF2-40B4-BE49-F238E27FC236}">
                    <a16:creationId xmlns:a16="http://schemas.microsoft.com/office/drawing/2014/main" id="{2AFE3A6A-882F-4D40-B6CB-C2DB066620AE}"/>
                  </a:ext>
                </a:extLst>
              </p:cNvPr>
              <p:cNvSpPr/>
              <p:nvPr/>
            </p:nvSpPr>
            <p:spPr bwMode="auto">
              <a:xfrm>
                <a:off x="4233846" y="3648865"/>
                <a:ext cx="661840" cy="28765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9" name="í$ľide">
                <a:extLst>
                  <a:ext uri="{FF2B5EF4-FFF2-40B4-BE49-F238E27FC236}">
                    <a16:creationId xmlns:a16="http://schemas.microsoft.com/office/drawing/2014/main" id="{2A74DA3B-2F30-42FC-BFED-E1080650AB3E}"/>
                  </a:ext>
                </a:extLst>
              </p:cNvPr>
              <p:cNvSpPr/>
              <p:nvPr/>
            </p:nvSpPr>
            <p:spPr bwMode="auto">
              <a:xfrm>
                <a:off x="4212799" y="362898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4 h 119"/>
                  <a:gd name="T24" fmla="*/ 15 w 254"/>
                  <a:gd name="T25" fmla="*/ 14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15" y="14"/>
                      <a:pt x="15" y="14"/>
                      <a:pt x="15" y="1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0" name="iṧlíḍe">
                <a:extLst>
                  <a:ext uri="{FF2B5EF4-FFF2-40B4-BE49-F238E27FC236}">
                    <a16:creationId xmlns:a16="http://schemas.microsoft.com/office/drawing/2014/main" id="{CD356096-6E25-48D3-977E-81CA5B9C8ACD}"/>
                  </a:ext>
                </a:extLst>
              </p:cNvPr>
              <p:cNvSpPr/>
              <p:nvPr/>
            </p:nvSpPr>
            <p:spPr bwMode="auto">
              <a:xfrm>
                <a:off x="4233846" y="4066315"/>
                <a:ext cx="661840" cy="287655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1" name="ïS1íḍè">
                <a:extLst>
                  <a:ext uri="{FF2B5EF4-FFF2-40B4-BE49-F238E27FC236}">
                    <a16:creationId xmlns:a16="http://schemas.microsoft.com/office/drawing/2014/main" id="{743D70BD-EC04-4FDB-8983-BECD4F89DB32}"/>
                  </a:ext>
                </a:extLst>
              </p:cNvPr>
              <p:cNvSpPr/>
              <p:nvPr/>
            </p:nvSpPr>
            <p:spPr bwMode="auto">
              <a:xfrm>
                <a:off x="4212799" y="404643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5 h 119"/>
                  <a:gd name="T24" fmla="*/ 15 w 254"/>
                  <a:gd name="T25" fmla="*/ 15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5"/>
                      <a:pt x="239" y="15"/>
                      <a:pt x="239" y="15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2" name="ïSḻîḋe">
                <a:extLst>
                  <a:ext uri="{FF2B5EF4-FFF2-40B4-BE49-F238E27FC236}">
                    <a16:creationId xmlns:a16="http://schemas.microsoft.com/office/drawing/2014/main" id="{C34B372A-FCE7-4FFD-BB47-DE0C398483F2}"/>
                  </a:ext>
                </a:extLst>
              </p:cNvPr>
              <p:cNvSpPr/>
              <p:nvPr/>
            </p:nvSpPr>
            <p:spPr bwMode="auto">
              <a:xfrm>
                <a:off x="3418825" y="3675760"/>
                <a:ext cx="284146" cy="343782"/>
              </a:xfrm>
              <a:custGeom>
                <a:avLst/>
                <a:gdLst>
                  <a:gd name="T0" fmla="*/ 0 w 103"/>
                  <a:gd name="T1" fmla="*/ 59 h 124"/>
                  <a:gd name="T2" fmla="*/ 103 w 103"/>
                  <a:gd name="T3" fmla="*/ 0 h 124"/>
                  <a:gd name="T4" fmla="*/ 103 w 103"/>
                  <a:gd name="T5" fmla="*/ 124 h 124"/>
                  <a:gd name="T6" fmla="*/ 0 w 103"/>
                  <a:gd name="T7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4">
                    <a:moveTo>
                      <a:pt x="0" y="59"/>
                    </a:moveTo>
                    <a:cubicBezTo>
                      <a:pt x="21" y="24"/>
                      <a:pt x="59" y="0"/>
                      <a:pt x="103" y="0"/>
                    </a:cubicBezTo>
                    <a:cubicBezTo>
                      <a:pt x="103" y="124"/>
                      <a:pt x="103" y="124"/>
                      <a:pt x="103" y="124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3" name="ïṩḻïḓe">
                <a:extLst>
                  <a:ext uri="{FF2B5EF4-FFF2-40B4-BE49-F238E27FC236}">
                    <a16:creationId xmlns:a16="http://schemas.microsoft.com/office/drawing/2014/main" id="{51B8CD76-DB90-4F19-AA32-4DED5B2B5D7E}"/>
                  </a:ext>
                </a:extLst>
              </p:cNvPr>
              <p:cNvSpPr/>
              <p:nvPr/>
            </p:nvSpPr>
            <p:spPr bwMode="auto">
              <a:xfrm>
                <a:off x="3396608" y="3657050"/>
                <a:ext cx="326243" cy="384709"/>
              </a:xfrm>
              <a:custGeom>
                <a:avLst/>
                <a:gdLst>
                  <a:gd name="T0" fmla="*/ 111 w 118"/>
                  <a:gd name="T1" fmla="*/ 139 h 139"/>
                  <a:gd name="T2" fmla="*/ 106 w 118"/>
                  <a:gd name="T3" fmla="*/ 138 h 139"/>
                  <a:gd name="T4" fmla="*/ 4 w 118"/>
                  <a:gd name="T5" fmla="*/ 72 h 139"/>
                  <a:gd name="T6" fmla="*/ 2 w 118"/>
                  <a:gd name="T7" fmla="*/ 62 h 139"/>
                  <a:gd name="T8" fmla="*/ 111 w 118"/>
                  <a:gd name="T9" fmla="*/ 0 h 139"/>
                  <a:gd name="T10" fmla="*/ 118 w 118"/>
                  <a:gd name="T11" fmla="*/ 7 h 139"/>
                  <a:gd name="T12" fmla="*/ 118 w 118"/>
                  <a:gd name="T13" fmla="*/ 131 h 139"/>
                  <a:gd name="T14" fmla="*/ 114 w 118"/>
                  <a:gd name="T15" fmla="*/ 138 h 139"/>
                  <a:gd name="T16" fmla="*/ 111 w 118"/>
                  <a:gd name="T17" fmla="*/ 139 h 139"/>
                  <a:gd name="T18" fmla="*/ 19 w 118"/>
                  <a:gd name="T19" fmla="*/ 64 h 139"/>
                  <a:gd name="T20" fmla="*/ 103 w 118"/>
                  <a:gd name="T21" fmla="*/ 118 h 139"/>
                  <a:gd name="T22" fmla="*/ 103 w 118"/>
                  <a:gd name="T23" fmla="*/ 15 h 139"/>
                  <a:gd name="T24" fmla="*/ 19 w 118"/>
                  <a:gd name="T25" fmla="*/ 6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39">
                    <a:moveTo>
                      <a:pt x="111" y="139"/>
                    </a:moveTo>
                    <a:cubicBezTo>
                      <a:pt x="109" y="139"/>
                      <a:pt x="108" y="138"/>
                      <a:pt x="106" y="138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1" y="70"/>
                      <a:pt x="0" y="66"/>
                      <a:pt x="2" y="62"/>
                    </a:cubicBezTo>
                    <a:cubicBezTo>
                      <a:pt x="24" y="24"/>
                      <a:pt x="66" y="0"/>
                      <a:pt x="111" y="0"/>
                    </a:cubicBezTo>
                    <a:cubicBezTo>
                      <a:pt x="115" y="0"/>
                      <a:pt x="118" y="3"/>
                      <a:pt x="118" y="7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8" y="134"/>
                      <a:pt x="117" y="137"/>
                      <a:pt x="114" y="138"/>
                    </a:cubicBezTo>
                    <a:cubicBezTo>
                      <a:pt x="113" y="138"/>
                      <a:pt x="112" y="139"/>
                      <a:pt x="111" y="139"/>
                    </a:cubicBezTo>
                    <a:close/>
                    <a:moveTo>
                      <a:pt x="19" y="64"/>
                    </a:move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69" y="17"/>
                      <a:pt x="38" y="35"/>
                      <a:pt x="19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4" name="ïṩlîdè">
                <a:extLst>
                  <a:ext uri="{FF2B5EF4-FFF2-40B4-BE49-F238E27FC236}">
                    <a16:creationId xmlns:a16="http://schemas.microsoft.com/office/drawing/2014/main" id="{C02E2F73-D103-49A7-837C-21FB9093F673}"/>
                  </a:ext>
                </a:extLst>
              </p:cNvPr>
              <p:cNvSpPr/>
              <p:nvPr/>
            </p:nvSpPr>
            <p:spPr bwMode="auto">
              <a:xfrm>
                <a:off x="3374391" y="3675760"/>
                <a:ext cx="654823" cy="653654"/>
              </a:xfrm>
              <a:custGeom>
                <a:avLst/>
                <a:gdLst>
                  <a:gd name="T0" fmla="*/ 119 w 237"/>
                  <a:gd name="T1" fmla="*/ 124 h 236"/>
                  <a:gd name="T2" fmla="*/ 119 w 237"/>
                  <a:gd name="T3" fmla="*/ 0 h 236"/>
                  <a:gd name="T4" fmla="*/ 237 w 237"/>
                  <a:gd name="T5" fmla="*/ 118 h 236"/>
                  <a:gd name="T6" fmla="*/ 119 w 237"/>
                  <a:gd name="T7" fmla="*/ 236 h 236"/>
                  <a:gd name="T8" fmla="*/ 0 w 237"/>
                  <a:gd name="T9" fmla="*/ 118 h 236"/>
                  <a:gd name="T10" fmla="*/ 16 w 237"/>
                  <a:gd name="T11" fmla="*/ 59 h 236"/>
                  <a:gd name="T12" fmla="*/ 119 w 237"/>
                  <a:gd name="T13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236">
                    <a:moveTo>
                      <a:pt x="119" y="124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84" y="0"/>
                      <a:pt x="237" y="53"/>
                      <a:pt x="237" y="118"/>
                    </a:cubicBezTo>
                    <a:cubicBezTo>
                      <a:pt x="237" y="184"/>
                      <a:pt x="184" y="236"/>
                      <a:pt x="119" y="236"/>
                    </a:cubicBezTo>
                    <a:cubicBezTo>
                      <a:pt x="53" y="236"/>
                      <a:pt x="0" y="184"/>
                      <a:pt x="0" y="118"/>
                    </a:cubicBezTo>
                    <a:cubicBezTo>
                      <a:pt x="0" y="97"/>
                      <a:pt x="6" y="77"/>
                      <a:pt x="16" y="59"/>
                    </a:cubicBezTo>
                    <a:lnTo>
                      <a:pt x="119" y="1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5" name="îṣļíďé">
                <a:extLst>
                  <a:ext uri="{FF2B5EF4-FFF2-40B4-BE49-F238E27FC236}">
                    <a16:creationId xmlns:a16="http://schemas.microsoft.com/office/drawing/2014/main" id="{82F661E5-CAA1-4E75-A06F-64B05C3FEEF3}"/>
                  </a:ext>
                </a:extLst>
              </p:cNvPr>
              <p:cNvSpPr/>
              <p:nvPr/>
            </p:nvSpPr>
            <p:spPr bwMode="auto">
              <a:xfrm>
                <a:off x="3354511" y="3657050"/>
                <a:ext cx="694581" cy="694581"/>
              </a:xfrm>
              <a:custGeom>
                <a:avLst/>
                <a:gdLst>
                  <a:gd name="T0" fmla="*/ 126 w 251"/>
                  <a:gd name="T1" fmla="*/ 251 h 251"/>
                  <a:gd name="T2" fmla="*/ 0 w 251"/>
                  <a:gd name="T3" fmla="*/ 125 h 251"/>
                  <a:gd name="T4" fmla="*/ 17 w 251"/>
                  <a:gd name="T5" fmla="*/ 62 h 251"/>
                  <a:gd name="T6" fmla="*/ 22 w 251"/>
                  <a:gd name="T7" fmla="*/ 59 h 251"/>
                  <a:gd name="T8" fmla="*/ 27 w 251"/>
                  <a:gd name="T9" fmla="*/ 60 h 251"/>
                  <a:gd name="T10" fmla="*/ 118 w 251"/>
                  <a:gd name="T11" fmla="*/ 118 h 251"/>
                  <a:gd name="T12" fmla="*/ 118 w 251"/>
                  <a:gd name="T13" fmla="*/ 7 h 251"/>
                  <a:gd name="T14" fmla="*/ 126 w 251"/>
                  <a:gd name="T15" fmla="*/ 0 h 251"/>
                  <a:gd name="T16" fmla="*/ 251 w 251"/>
                  <a:gd name="T17" fmla="*/ 125 h 251"/>
                  <a:gd name="T18" fmla="*/ 126 w 251"/>
                  <a:gd name="T19" fmla="*/ 251 h 251"/>
                  <a:gd name="T20" fmla="*/ 26 w 251"/>
                  <a:gd name="T21" fmla="*/ 77 h 251"/>
                  <a:gd name="T22" fmla="*/ 15 w 251"/>
                  <a:gd name="T23" fmla="*/ 125 h 251"/>
                  <a:gd name="T24" fmla="*/ 126 w 251"/>
                  <a:gd name="T25" fmla="*/ 236 h 251"/>
                  <a:gd name="T26" fmla="*/ 236 w 251"/>
                  <a:gd name="T27" fmla="*/ 125 h 251"/>
                  <a:gd name="T28" fmla="*/ 133 w 251"/>
                  <a:gd name="T29" fmla="*/ 15 h 251"/>
                  <a:gd name="T30" fmla="*/ 133 w 251"/>
                  <a:gd name="T31" fmla="*/ 131 h 251"/>
                  <a:gd name="T32" fmla="*/ 129 w 251"/>
                  <a:gd name="T33" fmla="*/ 138 h 251"/>
                  <a:gd name="T34" fmla="*/ 121 w 251"/>
                  <a:gd name="T35" fmla="*/ 138 h 251"/>
                  <a:gd name="T36" fmla="*/ 26 w 251"/>
                  <a:gd name="T37" fmla="*/ 7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1" h="251">
                    <a:moveTo>
                      <a:pt x="126" y="251"/>
                    </a:moveTo>
                    <a:cubicBezTo>
                      <a:pt x="56" y="251"/>
                      <a:pt x="0" y="195"/>
                      <a:pt x="0" y="125"/>
                    </a:cubicBezTo>
                    <a:cubicBezTo>
                      <a:pt x="0" y="103"/>
                      <a:pt x="6" y="82"/>
                      <a:pt x="17" y="62"/>
                    </a:cubicBezTo>
                    <a:cubicBezTo>
                      <a:pt x="18" y="61"/>
                      <a:pt x="20" y="59"/>
                      <a:pt x="22" y="59"/>
                    </a:cubicBezTo>
                    <a:cubicBezTo>
                      <a:pt x="24" y="58"/>
                      <a:pt x="26" y="59"/>
                      <a:pt x="27" y="60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3"/>
                      <a:pt x="121" y="0"/>
                      <a:pt x="126" y="0"/>
                    </a:cubicBezTo>
                    <a:cubicBezTo>
                      <a:pt x="195" y="0"/>
                      <a:pt x="251" y="56"/>
                      <a:pt x="251" y="125"/>
                    </a:cubicBezTo>
                    <a:cubicBezTo>
                      <a:pt x="251" y="195"/>
                      <a:pt x="195" y="251"/>
                      <a:pt x="126" y="251"/>
                    </a:cubicBezTo>
                    <a:close/>
                    <a:moveTo>
                      <a:pt x="26" y="77"/>
                    </a:moveTo>
                    <a:cubicBezTo>
                      <a:pt x="19" y="92"/>
                      <a:pt x="15" y="109"/>
                      <a:pt x="15" y="125"/>
                    </a:cubicBezTo>
                    <a:cubicBezTo>
                      <a:pt x="15" y="186"/>
                      <a:pt x="65" y="236"/>
                      <a:pt x="126" y="236"/>
                    </a:cubicBezTo>
                    <a:cubicBezTo>
                      <a:pt x="186" y="236"/>
                      <a:pt x="236" y="186"/>
                      <a:pt x="236" y="125"/>
                    </a:cubicBezTo>
                    <a:cubicBezTo>
                      <a:pt x="236" y="67"/>
                      <a:pt x="190" y="19"/>
                      <a:pt x="133" y="15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4"/>
                      <a:pt x="132" y="137"/>
                      <a:pt x="129" y="138"/>
                    </a:cubicBezTo>
                    <a:cubicBezTo>
                      <a:pt x="127" y="139"/>
                      <a:pt x="124" y="139"/>
                      <a:pt x="121" y="138"/>
                    </a:cubicBez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6" name="ïşļíḑè">
                <a:extLst>
                  <a:ext uri="{FF2B5EF4-FFF2-40B4-BE49-F238E27FC236}">
                    <a16:creationId xmlns:a16="http://schemas.microsoft.com/office/drawing/2014/main" id="{96CB75A4-7F25-4141-BA3E-F88F81DC5A2B}"/>
                  </a:ext>
                </a:extLst>
              </p:cNvPr>
              <p:cNvSpPr/>
              <p:nvPr/>
            </p:nvSpPr>
            <p:spPr bwMode="auto">
              <a:xfrm>
                <a:off x="5675627" y="1407264"/>
                <a:ext cx="547245" cy="249067"/>
              </a:xfrm>
              <a:custGeom>
                <a:avLst/>
                <a:gdLst>
                  <a:gd name="T0" fmla="*/ 197 w 198"/>
                  <a:gd name="T1" fmla="*/ 90 h 90"/>
                  <a:gd name="T2" fmla="*/ 198 w 198"/>
                  <a:gd name="T3" fmla="*/ 75 h 90"/>
                  <a:gd name="T4" fmla="*/ 123 w 198"/>
                  <a:gd name="T5" fmla="*/ 0 h 90"/>
                  <a:gd name="T6" fmla="*/ 75 w 198"/>
                  <a:gd name="T7" fmla="*/ 0 h 90"/>
                  <a:gd name="T8" fmla="*/ 0 w 198"/>
                  <a:gd name="T9" fmla="*/ 75 h 90"/>
                  <a:gd name="T10" fmla="*/ 1 w 198"/>
                  <a:gd name="T11" fmla="*/ 90 h 90"/>
                  <a:gd name="T12" fmla="*/ 99 w 198"/>
                  <a:gd name="T13" fmla="*/ 75 h 90"/>
                  <a:gd name="T14" fmla="*/ 197 w 198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90">
                    <a:moveTo>
                      <a:pt x="197" y="90"/>
                    </a:moveTo>
                    <a:cubicBezTo>
                      <a:pt x="198" y="85"/>
                      <a:pt x="198" y="80"/>
                      <a:pt x="198" y="75"/>
                    </a:cubicBezTo>
                    <a:cubicBezTo>
                      <a:pt x="198" y="34"/>
                      <a:pt x="164" y="0"/>
                      <a:pt x="12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80"/>
                      <a:pt x="1" y="85"/>
                      <a:pt x="1" y="90"/>
                    </a:cubicBezTo>
                    <a:cubicBezTo>
                      <a:pt x="32" y="80"/>
                      <a:pt x="65" y="75"/>
                      <a:pt x="99" y="75"/>
                    </a:cubicBezTo>
                    <a:cubicBezTo>
                      <a:pt x="133" y="75"/>
                      <a:pt x="166" y="80"/>
                      <a:pt x="197" y="9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7" name="íṣḷïḋè">
                <a:extLst>
                  <a:ext uri="{FF2B5EF4-FFF2-40B4-BE49-F238E27FC236}">
                    <a16:creationId xmlns:a16="http://schemas.microsoft.com/office/drawing/2014/main" id="{5C955CD3-D4F0-4B16-BE27-164248393480}"/>
                  </a:ext>
                </a:extLst>
              </p:cNvPr>
              <p:cNvSpPr/>
              <p:nvPr/>
            </p:nvSpPr>
            <p:spPr bwMode="auto">
              <a:xfrm>
                <a:off x="5653410" y="1381539"/>
                <a:ext cx="595188" cy="299348"/>
              </a:xfrm>
              <a:custGeom>
                <a:avLst/>
                <a:gdLst>
                  <a:gd name="T0" fmla="*/ 205 w 215"/>
                  <a:gd name="T1" fmla="*/ 107 h 108"/>
                  <a:gd name="T2" fmla="*/ 202 w 215"/>
                  <a:gd name="T3" fmla="*/ 107 h 108"/>
                  <a:gd name="T4" fmla="*/ 12 w 215"/>
                  <a:gd name="T5" fmla="*/ 107 h 108"/>
                  <a:gd name="T6" fmla="*/ 5 w 215"/>
                  <a:gd name="T7" fmla="*/ 106 h 108"/>
                  <a:gd name="T8" fmla="*/ 1 w 215"/>
                  <a:gd name="T9" fmla="*/ 100 h 108"/>
                  <a:gd name="T10" fmla="*/ 0 w 215"/>
                  <a:gd name="T11" fmla="*/ 84 h 108"/>
                  <a:gd name="T12" fmla="*/ 83 w 215"/>
                  <a:gd name="T13" fmla="*/ 0 h 108"/>
                  <a:gd name="T14" fmla="*/ 131 w 215"/>
                  <a:gd name="T15" fmla="*/ 0 h 108"/>
                  <a:gd name="T16" fmla="*/ 215 w 215"/>
                  <a:gd name="T17" fmla="*/ 84 h 108"/>
                  <a:gd name="T18" fmla="*/ 213 w 215"/>
                  <a:gd name="T19" fmla="*/ 100 h 108"/>
                  <a:gd name="T20" fmla="*/ 209 w 215"/>
                  <a:gd name="T21" fmla="*/ 106 h 108"/>
                  <a:gd name="T22" fmla="*/ 205 w 215"/>
                  <a:gd name="T23" fmla="*/ 107 h 108"/>
                  <a:gd name="T24" fmla="*/ 83 w 215"/>
                  <a:gd name="T25" fmla="*/ 17 h 108"/>
                  <a:gd name="T26" fmla="*/ 16 w 215"/>
                  <a:gd name="T27" fmla="*/ 84 h 108"/>
                  <a:gd name="T28" fmla="*/ 17 w 215"/>
                  <a:gd name="T29" fmla="*/ 88 h 108"/>
                  <a:gd name="T30" fmla="*/ 198 w 215"/>
                  <a:gd name="T31" fmla="*/ 88 h 108"/>
                  <a:gd name="T32" fmla="*/ 198 w 215"/>
                  <a:gd name="T33" fmla="*/ 84 h 108"/>
                  <a:gd name="T34" fmla="*/ 131 w 215"/>
                  <a:gd name="T35" fmla="*/ 17 h 108"/>
                  <a:gd name="T36" fmla="*/ 83 w 215"/>
                  <a:gd name="T37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5" h="108">
                    <a:moveTo>
                      <a:pt x="205" y="107"/>
                    </a:moveTo>
                    <a:cubicBezTo>
                      <a:pt x="204" y="107"/>
                      <a:pt x="203" y="107"/>
                      <a:pt x="202" y="107"/>
                    </a:cubicBezTo>
                    <a:cubicBezTo>
                      <a:pt x="141" y="88"/>
                      <a:pt x="74" y="88"/>
                      <a:pt x="12" y="107"/>
                    </a:cubicBezTo>
                    <a:cubicBezTo>
                      <a:pt x="10" y="108"/>
                      <a:pt x="7" y="107"/>
                      <a:pt x="5" y="106"/>
                    </a:cubicBezTo>
                    <a:cubicBezTo>
                      <a:pt x="3" y="105"/>
                      <a:pt x="2" y="103"/>
                      <a:pt x="1" y="100"/>
                    </a:cubicBezTo>
                    <a:cubicBezTo>
                      <a:pt x="0" y="95"/>
                      <a:pt x="0" y="90"/>
                      <a:pt x="0" y="84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77" y="0"/>
                      <a:pt x="215" y="38"/>
                      <a:pt x="215" y="84"/>
                    </a:cubicBezTo>
                    <a:cubicBezTo>
                      <a:pt x="215" y="90"/>
                      <a:pt x="214" y="95"/>
                      <a:pt x="213" y="100"/>
                    </a:cubicBezTo>
                    <a:cubicBezTo>
                      <a:pt x="213" y="103"/>
                      <a:pt x="211" y="105"/>
                      <a:pt x="209" y="106"/>
                    </a:cubicBezTo>
                    <a:cubicBezTo>
                      <a:pt x="208" y="107"/>
                      <a:pt x="206" y="107"/>
                      <a:pt x="205" y="107"/>
                    </a:cubicBezTo>
                    <a:close/>
                    <a:moveTo>
                      <a:pt x="83" y="17"/>
                    </a:moveTo>
                    <a:cubicBezTo>
                      <a:pt x="47" y="17"/>
                      <a:pt x="16" y="47"/>
                      <a:pt x="16" y="84"/>
                    </a:cubicBezTo>
                    <a:cubicBezTo>
                      <a:pt x="16" y="86"/>
                      <a:pt x="17" y="87"/>
                      <a:pt x="17" y="88"/>
                    </a:cubicBezTo>
                    <a:cubicBezTo>
                      <a:pt x="75" y="72"/>
                      <a:pt x="139" y="72"/>
                      <a:pt x="198" y="88"/>
                    </a:cubicBezTo>
                    <a:cubicBezTo>
                      <a:pt x="198" y="87"/>
                      <a:pt x="198" y="86"/>
                      <a:pt x="198" y="84"/>
                    </a:cubicBezTo>
                    <a:cubicBezTo>
                      <a:pt x="198" y="47"/>
                      <a:pt x="168" y="17"/>
                      <a:pt x="131" y="17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8" name="íŝ1iḋé">
                <a:extLst>
                  <a:ext uri="{FF2B5EF4-FFF2-40B4-BE49-F238E27FC236}">
                    <a16:creationId xmlns:a16="http://schemas.microsoft.com/office/drawing/2014/main" id="{70C10920-3D17-4481-9CD5-537E56C73197}"/>
                  </a:ext>
                </a:extLst>
              </p:cNvPr>
              <p:cNvSpPr/>
              <p:nvPr/>
            </p:nvSpPr>
            <p:spPr bwMode="auto">
              <a:xfrm>
                <a:off x="5023143" y="1614236"/>
                <a:ext cx="1853384" cy="1856892"/>
              </a:xfrm>
              <a:custGeom>
                <a:avLst/>
                <a:gdLst>
                  <a:gd name="T0" fmla="*/ 433 w 670"/>
                  <a:gd name="T1" fmla="*/ 15 h 671"/>
                  <a:gd name="T2" fmla="*/ 335 w 670"/>
                  <a:gd name="T3" fmla="*/ 0 h 671"/>
                  <a:gd name="T4" fmla="*/ 237 w 670"/>
                  <a:gd name="T5" fmla="*/ 15 h 671"/>
                  <a:gd name="T6" fmla="*/ 0 w 670"/>
                  <a:gd name="T7" fmla="*/ 336 h 671"/>
                  <a:gd name="T8" fmla="*/ 249 w 670"/>
                  <a:gd name="T9" fmla="*/ 660 h 671"/>
                  <a:gd name="T10" fmla="*/ 335 w 670"/>
                  <a:gd name="T11" fmla="*/ 671 h 671"/>
                  <a:gd name="T12" fmla="*/ 421 w 670"/>
                  <a:gd name="T13" fmla="*/ 660 h 671"/>
                  <a:gd name="T14" fmla="*/ 670 w 670"/>
                  <a:gd name="T15" fmla="*/ 336 h 671"/>
                  <a:gd name="T16" fmla="*/ 433 w 670"/>
                  <a:gd name="T17" fmla="*/ 1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" h="671">
                    <a:moveTo>
                      <a:pt x="433" y="15"/>
                    </a:moveTo>
                    <a:cubicBezTo>
                      <a:pt x="402" y="5"/>
                      <a:pt x="369" y="0"/>
                      <a:pt x="335" y="0"/>
                    </a:cubicBezTo>
                    <a:cubicBezTo>
                      <a:pt x="301" y="0"/>
                      <a:pt x="268" y="5"/>
                      <a:pt x="237" y="15"/>
                    </a:cubicBezTo>
                    <a:cubicBezTo>
                      <a:pt x="100" y="57"/>
                      <a:pt x="0" y="184"/>
                      <a:pt x="0" y="336"/>
                    </a:cubicBezTo>
                    <a:cubicBezTo>
                      <a:pt x="0" y="491"/>
                      <a:pt x="106" y="622"/>
                      <a:pt x="249" y="660"/>
                    </a:cubicBezTo>
                    <a:cubicBezTo>
                      <a:pt x="277" y="667"/>
                      <a:pt x="305" y="671"/>
                      <a:pt x="335" y="671"/>
                    </a:cubicBezTo>
                    <a:cubicBezTo>
                      <a:pt x="365" y="671"/>
                      <a:pt x="393" y="667"/>
                      <a:pt x="421" y="660"/>
                    </a:cubicBezTo>
                    <a:cubicBezTo>
                      <a:pt x="564" y="622"/>
                      <a:pt x="670" y="491"/>
                      <a:pt x="670" y="336"/>
                    </a:cubicBezTo>
                    <a:cubicBezTo>
                      <a:pt x="670" y="184"/>
                      <a:pt x="570" y="57"/>
                      <a:pt x="433" y="15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99" name="í$1iḑê">
                <a:extLst>
                  <a:ext uri="{FF2B5EF4-FFF2-40B4-BE49-F238E27FC236}">
                    <a16:creationId xmlns:a16="http://schemas.microsoft.com/office/drawing/2014/main" id="{D4CF153B-B752-440B-BD7F-5B7BD238E789}"/>
                  </a:ext>
                </a:extLst>
              </p:cNvPr>
              <p:cNvSpPr/>
              <p:nvPr/>
            </p:nvSpPr>
            <p:spPr bwMode="auto">
              <a:xfrm>
                <a:off x="4997417" y="1577987"/>
                <a:ext cx="1903666" cy="1915359"/>
              </a:xfrm>
              <a:custGeom>
                <a:avLst/>
                <a:gdLst>
                  <a:gd name="T0" fmla="*/ 344 w 688"/>
                  <a:gd name="T1" fmla="*/ 692 h 692"/>
                  <a:gd name="T2" fmla="*/ 256 w 688"/>
                  <a:gd name="T3" fmla="*/ 681 h 692"/>
                  <a:gd name="T4" fmla="*/ 0 w 688"/>
                  <a:gd name="T5" fmla="*/ 349 h 692"/>
                  <a:gd name="T6" fmla="*/ 244 w 688"/>
                  <a:gd name="T7" fmla="*/ 20 h 692"/>
                  <a:gd name="T8" fmla="*/ 444 w 688"/>
                  <a:gd name="T9" fmla="*/ 20 h 692"/>
                  <a:gd name="T10" fmla="*/ 688 w 688"/>
                  <a:gd name="T11" fmla="*/ 349 h 692"/>
                  <a:gd name="T12" fmla="*/ 432 w 688"/>
                  <a:gd name="T13" fmla="*/ 681 h 692"/>
                  <a:gd name="T14" fmla="*/ 344 w 688"/>
                  <a:gd name="T15" fmla="*/ 692 h 692"/>
                  <a:gd name="T16" fmla="*/ 344 w 688"/>
                  <a:gd name="T17" fmla="*/ 22 h 692"/>
                  <a:gd name="T18" fmla="*/ 249 w 688"/>
                  <a:gd name="T19" fmla="*/ 36 h 692"/>
                  <a:gd name="T20" fmla="*/ 17 w 688"/>
                  <a:gd name="T21" fmla="*/ 349 h 692"/>
                  <a:gd name="T22" fmla="*/ 260 w 688"/>
                  <a:gd name="T23" fmla="*/ 665 h 692"/>
                  <a:gd name="T24" fmla="*/ 428 w 688"/>
                  <a:gd name="T25" fmla="*/ 665 h 692"/>
                  <a:gd name="T26" fmla="*/ 671 w 688"/>
                  <a:gd name="T27" fmla="*/ 349 h 692"/>
                  <a:gd name="T28" fmla="*/ 439 w 688"/>
                  <a:gd name="T29" fmla="*/ 36 h 692"/>
                  <a:gd name="T30" fmla="*/ 344 w 688"/>
                  <a:gd name="T31" fmla="*/ 2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8" h="692">
                    <a:moveTo>
                      <a:pt x="344" y="692"/>
                    </a:moveTo>
                    <a:cubicBezTo>
                      <a:pt x="314" y="692"/>
                      <a:pt x="285" y="689"/>
                      <a:pt x="256" y="681"/>
                    </a:cubicBezTo>
                    <a:cubicBezTo>
                      <a:pt x="105" y="641"/>
                      <a:pt x="0" y="505"/>
                      <a:pt x="0" y="349"/>
                    </a:cubicBezTo>
                    <a:cubicBezTo>
                      <a:pt x="0" y="196"/>
                      <a:pt x="98" y="64"/>
                      <a:pt x="244" y="20"/>
                    </a:cubicBezTo>
                    <a:cubicBezTo>
                      <a:pt x="309" y="0"/>
                      <a:pt x="379" y="0"/>
                      <a:pt x="444" y="20"/>
                    </a:cubicBezTo>
                    <a:cubicBezTo>
                      <a:pt x="590" y="64"/>
                      <a:pt x="688" y="196"/>
                      <a:pt x="688" y="349"/>
                    </a:cubicBezTo>
                    <a:cubicBezTo>
                      <a:pt x="688" y="505"/>
                      <a:pt x="583" y="641"/>
                      <a:pt x="432" y="681"/>
                    </a:cubicBezTo>
                    <a:cubicBezTo>
                      <a:pt x="403" y="689"/>
                      <a:pt x="374" y="692"/>
                      <a:pt x="344" y="692"/>
                    </a:cubicBezTo>
                    <a:close/>
                    <a:moveTo>
                      <a:pt x="344" y="22"/>
                    </a:moveTo>
                    <a:cubicBezTo>
                      <a:pt x="312" y="22"/>
                      <a:pt x="280" y="26"/>
                      <a:pt x="249" y="36"/>
                    </a:cubicBezTo>
                    <a:cubicBezTo>
                      <a:pt x="110" y="78"/>
                      <a:pt x="17" y="204"/>
                      <a:pt x="17" y="349"/>
                    </a:cubicBezTo>
                    <a:cubicBezTo>
                      <a:pt x="17" y="497"/>
                      <a:pt x="117" y="627"/>
                      <a:pt x="260" y="665"/>
                    </a:cubicBezTo>
                    <a:cubicBezTo>
                      <a:pt x="315" y="679"/>
                      <a:pt x="373" y="679"/>
                      <a:pt x="428" y="665"/>
                    </a:cubicBezTo>
                    <a:cubicBezTo>
                      <a:pt x="571" y="627"/>
                      <a:pt x="671" y="497"/>
                      <a:pt x="671" y="349"/>
                    </a:cubicBezTo>
                    <a:cubicBezTo>
                      <a:pt x="671" y="204"/>
                      <a:pt x="578" y="78"/>
                      <a:pt x="439" y="36"/>
                    </a:cubicBezTo>
                    <a:cubicBezTo>
                      <a:pt x="408" y="26"/>
                      <a:pt x="376" y="22"/>
                      <a:pt x="344" y="2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0" name="ïsḻîḓê">
                <a:extLst>
                  <a:ext uri="{FF2B5EF4-FFF2-40B4-BE49-F238E27FC236}">
                    <a16:creationId xmlns:a16="http://schemas.microsoft.com/office/drawing/2014/main" id="{76F367E6-93F7-4EF9-87F7-2BCDC7E6C8DC}"/>
                  </a:ext>
                </a:extLst>
              </p:cNvPr>
              <p:cNvSpPr/>
              <p:nvPr/>
            </p:nvSpPr>
            <p:spPr bwMode="auto">
              <a:xfrm>
                <a:off x="5299104" y="1887858"/>
                <a:ext cx="1300292" cy="129795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1" name="îṩlíḑe">
                <a:extLst>
                  <a:ext uri="{FF2B5EF4-FFF2-40B4-BE49-F238E27FC236}">
                    <a16:creationId xmlns:a16="http://schemas.microsoft.com/office/drawing/2014/main" id="{69286ED4-7D0D-49AB-8136-92EE1127551D}"/>
                  </a:ext>
                </a:extLst>
              </p:cNvPr>
              <p:cNvSpPr/>
              <p:nvPr/>
            </p:nvSpPr>
            <p:spPr bwMode="auto">
              <a:xfrm>
                <a:off x="5276887" y="1863302"/>
                <a:ext cx="1344726" cy="1348235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  <a:gd name="T10" fmla="*/ 243 w 486"/>
                  <a:gd name="T11" fmla="*/ 17 h 487"/>
                  <a:gd name="T12" fmla="*/ 17 w 486"/>
                  <a:gd name="T13" fmla="*/ 243 h 487"/>
                  <a:gd name="T14" fmla="*/ 243 w 486"/>
                  <a:gd name="T15" fmla="*/ 470 h 487"/>
                  <a:gd name="T16" fmla="*/ 469 w 486"/>
                  <a:gd name="T17" fmla="*/ 243 h 487"/>
                  <a:gd name="T18" fmla="*/ 243 w 486"/>
                  <a:gd name="T19" fmla="*/ 1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cubicBezTo>
                      <a:pt x="109" y="487"/>
                      <a:pt x="0" y="377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377" y="0"/>
                      <a:pt x="486" y="109"/>
                      <a:pt x="486" y="243"/>
                    </a:cubicBezTo>
                    <a:cubicBezTo>
                      <a:pt x="486" y="377"/>
                      <a:pt x="377" y="487"/>
                      <a:pt x="243" y="487"/>
                    </a:cubicBezTo>
                    <a:close/>
                    <a:moveTo>
                      <a:pt x="243" y="17"/>
                    </a:moveTo>
                    <a:cubicBezTo>
                      <a:pt x="118" y="17"/>
                      <a:pt x="17" y="119"/>
                      <a:pt x="17" y="243"/>
                    </a:cubicBezTo>
                    <a:cubicBezTo>
                      <a:pt x="17" y="368"/>
                      <a:pt x="118" y="470"/>
                      <a:pt x="243" y="470"/>
                    </a:cubicBezTo>
                    <a:cubicBezTo>
                      <a:pt x="368" y="470"/>
                      <a:pt x="469" y="368"/>
                      <a:pt x="469" y="243"/>
                    </a:cubicBezTo>
                    <a:cubicBezTo>
                      <a:pt x="469" y="119"/>
                      <a:pt x="368" y="17"/>
                      <a:pt x="243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2" name="îṥḷîḍe">
                <a:extLst>
                  <a:ext uri="{FF2B5EF4-FFF2-40B4-BE49-F238E27FC236}">
                    <a16:creationId xmlns:a16="http://schemas.microsoft.com/office/drawing/2014/main" id="{6EC19A4F-1D2E-40E0-AC07-E92838F401B7}"/>
                  </a:ext>
                </a:extLst>
              </p:cNvPr>
              <p:cNvSpPr/>
              <p:nvPr/>
            </p:nvSpPr>
            <p:spPr bwMode="auto">
              <a:xfrm>
                <a:off x="5711876" y="3440725"/>
                <a:ext cx="475916" cy="1439442"/>
              </a:xfrm>
              <a:custGeom>
                <a:avLst/>
                <a:gdLst>
                  <a:gd name="T0" fmla="*/ 172 w 172"/>
                  <a:gd name="T1" fmla="*/ 0 h 520"/>
                  <a:gd name="T2" fmla="*/ 86 w 172"/>
                  <a:gd name="T3" fmla="*/ 11 h 520"/>
                  <a:gd name="T4" fmla="*/ 0 w 172"/>
                  <a:gd name="T5" fmla="*/ 0 h 520"/>
                  <a:gd name="T6" fmla="*/ 0 w 172"/>
                  <a:gd name="T7" fmla="*/ 520 h 520"/>
                  <a:gd name="T8" fmla="*/ 172 w 172"/>
                  <a:gd name="T9" fmla="*/ 520 h 520"/>
                  <a:gd name="T10" fmla="*/ 172 w 172"/>
                  <a:gd name="T1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520">
                    <a:moveTo>
                      <a:pt x="172" y="0"/>
                    </a:moveTo>
                    <a:cubicBezTo>
                      <a:pt x="144" y="7"/>
                      <a:pt x="116" y="11"/>
                      <a:pt x="86" y="11"/>
                    </a:cubicBezTo>
                    <a:cubicBezTo>
                      <a:pt x="56" y="11"/>
                      <a:pt x="28" y="7"/>
                      <a:pt x="0" y="0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172" y="520"/>
                      <a:pt x="172" y="520"/>
                      <a:pt x="172" y="52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3" name="íšlïḍè">
                <a:extLst>
                  <a:ext uri="{FF2B5EF4-FFF2-40B4-BE49-F238E27FC236}">
                    <a16:creationId xmlns:a16="http://schemas.microsoft.com/office/drawing/2014/main" id="{A49DBA31-DD1B-41AF-A058-F6D50D2BD7F2}"/>
                  </a:ext>
                </a:extLst>
              </p:cNvPr>
              <p:cNvSpPr/>
              <p:nvPr/>
            </p:nvSpPr>
            <p:spPr bwMode="auto">
              <a:xfrm>
                <a:off x="5689659" y="3416169"/>
                <a:ext cx="520350" cy="1488554"/>
              </a:xfrm>
              <a:custGeom>
                <a:avLst/>
                <a:gdLst>
                  <a:gd name="T0" fmla="*/ 180 w 188"/>
                  <a:gd name="T1" fmla="*/ 538 h 538"/>
                  <a:gd name="T2" fmla="*/ 8 w 188"/>
                  <a:gd name="T3" fmla="*/ 538 h 538"/>
                  <a:gd name="T4" fmla="*/ 0 w 188"/>
                  <a:gd name="T5" fmla="*/ 529 h 538"/>
                  <a:gd name="T6" fmla="*/ 0 w 188"/>
                  <a:gd name="T7" fmla="*/ 9 h 538"/>
                  <a:gd name="T8" fmla="*/ 3 w 188"/>
                  <a:gd name="T9" fmla="*/ 2 h 538"/>
                  <a:gd name="T10" fmla="*/ 10 w 188"/>
                  <a:gd name="T11" fmla="*/ 1 h 538"/>
                  <a:gd name="T12" fmla="*/ 178 w 188"/>
                  <a:gd name="T13" fmla="*/ 1 h 538"/>
                  <a:gd name="T14" fmla="*/ 185 w 188"/>
                  <a:gd name="T15" fmla="*/ 2 h 538"/>
                  <a:gd name="T16" fmla="*/ 188 w 188"/>
                  <a:gd name="T17" fmla="*/ 9 h 538"/>
                  <a:gd name="T18" fmla="*/ 188 w 188"/>
                  <a:gd name="T19" fmla="*/ 529 h 538"/>
                  <a:gd name="T20" fmla="*/ 180 w 188"/>
                  <a:gd name="T21" fmla="*/ 538 h 538"/>
                  <a:gd name="T22" fmla="*/ 17 w 188"/>
                  <a:gd name="T23" fmla="*/ 521 h 538"/>
                  <a:gd name="T24" fmla="*/ 171 w 188"/>
                  <a:gd name="T25" fmla="*/ 521 h 538"/>
                  <a:gd name="T26" fmla="*/ 171 w 188"/>
                  <a:gd name="T27" fmla="*/ 20 h 538"/>
                  <a:gd name="T28" fmla="*/ 17 w 188"/>
                  <a:gd name="T29" fmla="*/ 20 h 538"/>
                  <a:gd name="T30" fmla="*/ 17 w 188"/>
                  <a:gd name="T31" fmla="*/ 52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538">
                    <a:moveTo>
                      <a:pt x="180" y="538"/>
                    </a:moveTo>
                    <a:cubicBezTo>
                      <a:pt x="8" y="538"/>
                      <a:pt x="8" y="538"/>
                      <a:pt x="8" y="538"/>
                    </a:cubicBezTo>
                    <a:cubicBezTo>
                      <a:pt x="4" y="538"/>
                      <a:pt x="0" y="534"/>
                      <a:pt x="0" y="52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65" y="15"/>
                      <a:pt x="123" y="15"/>
                      <a:pt x="178" y="1"/>
                    </a:cubicBezTo>
                    <a:cubicBezTo>
                      <a:pt x="180" y="0"/>
                      <a:pt x="183" y="1"/>
                      <a:pt x="185" y="2"/>
                    </a:cubicBezTo>
                    <a:cubicBezTo>
                      <a:pt x="187" y="4"/>
                      <a:pt x="188" y="6"/>
                      <a:pt x="188" y="9"/>
                    </a:cubicBezTo>
                    <a:cubicBezTo>
                      <a:pt x="188" y="529"/>
                      <a:pt x="188" y="529"/>
                      <a:pt x="188" y="529"/>
                    </a:cubicBezTo>
                    <a:cubicBezTo>
                      <a:pt x="188" y="534"/>
                      <a:pt x="185" y="538"/>
                      <a:pt x="180" y="538"/>
                    </a:cubicBezTo>
                    <a:close/>
                    <a:moveTo>
                      <a:pt x="17" y="521"/>
                    </a:moveTo>
                    <a:cubicBezTo>
                      <a:pt x="171" y="521"/>
                      <a:pt x="171" y="521"/>
                      <a:pt x="171" y="5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21" y="31"/>
                      <a:pt x="67" y="31"/>
                      <a:pt x="17" y="20"/>
                    </a:cubicBezTo>
                    <a:lnTo>
                      <a:pt x="17" y="52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4" name="íṡľiḋé">
                <a:extLst>
                  <a:ext uri="{FF2B5EF4-FFF2-40B4-BE49-F238E27FC236}">
                    <a16:creationId xmlns:a16="http://schemas.microsoft.com/office/drawing/2014/main" id="{66E57EF6-7F91-4BD7-B49D-81ED6109CA22}"/>
                  </a:ext>
                </a:extLst>
              </p:cNvPr>
              <p:cNvSpPr/>
              <p:nvPr/>
            </p:nvSpPr>
            <p:spPr bwMode="auto">
              <a:xfrm>
                <a:off x="5521276" y="3714348"/>
                <a:ext cx="848932" cy="1178682"/>
              </a:xfrm>
              <a:custGeom>
                <a:avLst/>
                <a:gdLst>
                  <a:gd name="T0" fmla="*/ 307 w 307"/>
                  <a:gd name="T1" fmla="*/ 331 h 426"/>
                  <a:gd name="T2" fmla="*/ 212 w 307"/>
                  <a:gd name="T3" fmla="*/ 426 h 426"/>
                  <a:gd name="T4" fmla="*/ 95 w 307"/>
                  <a:gd name="T5" fmla="*/ 426 h 426"/>
                  <a:gd name="T6" fmla="*/ 0 w 307"/>
                  <a:gd name="T7" fmla="*/ 331 h 426"/>
                  <a:gd name="T8" fmla="*/ 0 w 307"/>
                  <a:gd name="T9" fmla="*/ 95 h 426"/>
                  <a:gd name="T10" fmla="*/ 95 w 307"/>
                  <a:gd name="T11" fmla="*/ 0 h 426"/>
                  <a:gd name="T12" fmla="*/ 212 w 307"/>
                  <a:gd name="T13" fmla="*/ 0 h 426"/>
                  <a:gd name="T14" fmla="*/ 307 w 307"/>
                  <a:gd name="T15" fmla="*/ 95 h 426"/>
                  <a:gd name="T16" fmla="*/ 307 w 307"/>
                  <a:gd name="T17" fmla="*/ 33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426">
                    <a:moveTo>
                      <a:pt x="307" y="331"/>
                    </a:moveTo>
                    <a:cubicBezTo>
                      <a:pt x="307" y="383"/>
                      <a:pt x="264" y="426"/>
                      <a:pt x="212" y="426"/>
                    </a:cubicBezTo>
                    <a:cubicBezTo>
                      <a:pt x="95" y="426"/>
                      <a:pt x="95" y="426"/>
                      <a:pt x="95" y="426"/>
                    </a:cubicBezTo>
                    <a:cubicBezTo>
                      <a:pt x="43" y="426"/>
                      <a:pt x="0" y="383"/>
                      <a:pt x="0" y="331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64" y="0"/>
                      <a:pt x="307" y="43"/>
                      <a:pt x="307" y="95"/>
                    </a:cubicBezTo>
                    <a:lnTo>
                      <a:pt x="307" y="33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5" name="îṧľîḑé">
                <a:extLst>
                  <a:ext uri="{FF2B5EF4-FFF2-40B4-BE49-F238E27FC236}">
                    <a16:creationId xmlns:a16="http://schemas.microsoft.com/office/drawing/2014/main" id="{50244567-0655-43D2-A93B-D9A8F5281AA2}"/>
                  </a:ext>
                </a:extLst>
              </p:cNvPr>
              <p:cNvSpPr/>
              <p:nvPr/>
            </p:nvSpPr>
            <p:spPr bwMode="auto">
              <a:xfrm>
                <a:off x="5499059" y="3692130"/>
                <a:ext cx="893366" cy="1223117"/>
              </a:xfrm>
              <a:custGeom>
                <a:avLst/>
                <a:gdLst>
                  <a:gd name="T0" fmla="*/ 220 w 323"/>
                  <a:gd name="T1" fmla="*/ 442 h 442"/>
                  <a:gd name="T2" fmla="*/ 103 w 323"/>
                  <a:gd name="T3" fmla="*/ 442 h 442"/>
                  <a:gd name="T4" fmla="*/ 0 w 323"/>
                  <a:gd name="T5" fmla="*/ 339 h 442"/>
                  <a:gd name="T6" fmla="*/ 0 w 323"/>
                  <a:gd name="T7" fmla="*/ 103 h 442"/>
                  <a:gd name="T8" fmla="*/ 103 w 323"/>
                  <a:gd name="T9" fmla="*/ 0 h 442"/>
                  <a:gd name="T10" fmla="*/ 220 w 323"/>
                  <a:gd name="T11" fmla="*/ 0 h 442"/>
                  <a:gd name="T12" fmla="*/ 323 w 323"/>
                  <a:gd name="T13" fmla="*/ 103 h 442"/>
                  <a:gd name="T14" fmla="*/ 323 w 323"/>
                  <a:gd name="T15" fmla="*/ 339 h 442"/>
                  <a:gd name="T16" fmla="*/ 220 w 323"/>
                  <a:gd name="T17" fmla="*/ 442 h 442"/>
                  <a:gd name="T18" fmla="*/ 103 w 323"/>
                  <a:gd name="T19" fmla="*/ 17 h 442"/>
                  <a:gd name="T20" fmla="*/ 17 w 323"/>
                  <a:gd name="T21" fmla="*/ 103 h 442"/>
                  <a:gd name="T22" fmla="*/ 17 w 323"/>
                  <a:gd name="T23" fmla="*/ 339 h 442"/>
                  <a:gd name="T24" fmla="*/ 103 w 323"/>
                  <a:gd name="T25" fmla="*/ 426 h 442"/>
                  <a:gd name="T26" fmla="*/ 220 w 323"/>
                  <a:gd name="T27" fmla="*/ 426 h 442"/>
                  <a:gd name="T28" fmla="*/ 307 w 323"/>
                  <a:gd name="T29" fmla="*/ 339 h 442"/>
                  <a:gd name="T30" fmla="*/ 307 w 323"/>
                  <a:gd name="T31" fmla="*/ 103 h 442"/>
                  <a:gd name="T32" fmla="*/ 220 w 323"/>
                  <a:gd name="T33" fmla="*/ 17 h 442"/>
                  <a:gd name="T34" fmla="*/ 103 w 323"/>
                  <a:gd name="T35" fmla="*/ 1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3" h="442">
                    <a:moveTo>
                      <a:pt x="220" y="442"/>
                    </a:moveTo>
                    <a:cubicBezTo>
                      <a:pt x="103" y="442"/>
                      <a:pt x="103" y="442"/>
                      <a:pt x="103" y="442"/>
                    </a:cubicBezTo>
                    <a:cubicBezTo>
                      <a:pt x="46" y="442"/>
                      <a:pt x="0" y="396"/>
                      <a:pt x="0" y="33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6"/>
                      <a:pt x="46" y="0"/>
                      <a:pt x="103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77" y="0"/>
                      <a:pt x="323" y="46"/>
                      <a:pt x="323" y="103"/>
                    </a:cubicBezTo>
                    <a:cubicBezTo>
                      <a:pt x="323" y="339"/>
                      <a:pt x="323" y="339"/>
                      <a:pt x="323" y="339"/>
                    </a:cubicBezTo>
                    <a:cubicBezTo>
                      <a:pt x="323" y="396"/>
                      <a:pt x="277" y="442"/>
                      <a:pt x="220" y="442"/>
                    </a:cubicBezTo>
                    <a:close/>
                    <a:moveTo>
                      <a:pt x="103" y="17"/>
                    </a:moveTo>
                    <a:cubicBezTo>
                      <a:pt x="56" y="17"/>
                      <a:pt x="17" y="55"/>
                      <a:pt x="17" y="103"/>
                    </a:cubicBezTo>
                    <a:cubicBezTo>
                      <a:pt x="17" y="339"/>
                      <a:pt x="17" y="339"/>
                      <a:pt x="17" y="339"/>
                    </a:cubicBezTo>
                    <a:cubicBezTo>
                      <a:pt x="17" y="387"/>
                      <a:pt x="56" y="426"/>
                      <a:pt x="103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68" y="426"/>
                      <a:pt x="307" y="387"/>
                      <a:pt x="307" y="339"/>
                    </a:cubicBezTo>
                    <a:cubicBezTo>
                      <a:pt x="307" y="103"/>
                      <a:pt x="307" y="103"/>
                      <a:pt x="307" y="103"/>
                    </a:cubicBezTo>
                    <a:cubicBezTo>
                      <a:pt x="307" y="55"/>
                      <a:pt x="268" y="17"/>
                      <a:pt x="220" y="17"/>
                    </a:cubicBez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6" name="íŝḷïḍê">
                <a:extLst>
                  <a:ext uri="{FF2B5EF4-FFF2-40B4-BE49-F238E27FC236}">
                    <a16:creationId xmlns:a16="http://schemas.microsoft.com/office/drawing/2014/main" id="{6B6B2772-5105-42F0-AC58-94326A4E55C2}"/>
                  </a:ext>
                </a:extLst>
              </p:cNvPr>
              <p:cNvSpPr/>
              <p:nvPr/>
            </p:nvSpPr>
            <p:spPr bwMode="auto">
              <a:xfrm>
                <a:off x="5631193" y="3999664"/>
                <a:ext cx="619743" cy="46773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4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7" name="iS1ïḑé">
                <a:extLst>
                  <a:ext uri="{FF2B5EF4-FFF2-40B4-BE49-F238E27FC236}">
                    <a16:creationId xmlns:a16="http://schemas.microsoft.com/office/drawing/2014/main" id="{B1FE7AF3-877C-4A9D-A682-08B452898C6C}"/>
                  </a:ext>
                </a:extLst>
              </p:cNvPr>
              <p:cNvSpPr/>
              <p:nvPr/>
            </p:nvSpPr>
            <p:spPr bwMode="auto">
              <a:xfrm>
                <a:off x="5631193" y="4281471"/>
                <a:ext cx="619743" cy="47942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3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8" name="ïŝḷïḓé">
                <a:extLst>
                  <a:ext uri="{FF2B5EF4-FFF2-40B4-BE49-F238E27FC236}">
                    <a16:creationId xmlns:a16="http://schemas.microsoft.com/office/drawing/2014/main" id="{775C54F9-0074-4A69-8249-C430379BD4D8}"/>
                  </a:ext>
                </a:extLst>
              </p:cNvPr>
              <p:cNvSpPr/>
              <p:nvPr/>
            </p:nvSpPr>
            <p:spPr bwMode="auto">
              <a:xfrm>
                <a:off x="5634701" y="4572634"/>
                <a:ext cx="622082" cy="46773"/>
              </a:xfrm>
              <a:custGeom>
                <a:avLst/>
                <a:gdLst>
                  <a:gd name="T0" fmla="*/ 216 w 225"/>
                  <a:gd name="T1" fmla="*/ 17 h 17"/>
                  <a:gd name="T2" fmla="*/ 9 w 225"/>
                  <a:gd name="T3" fmla="*/ 17 h 17"/>
                  <a:gd name="T4" fmla="*/ 0 w 225"/>
                  <a:gd name="T5" fmla="*/ 9 h 17"/>
                  <a:gd name="T6" fmla="*/ 9 w 225"/>
                  <a:gd name="T7" fmla="*/ 0 h 17"/>
                  <a:gd name="T8" fmla="*/ 216 w 225"/>
                  <a:gd name="T9" fmla="*/ 0 h 17"/>
                  <a:gd name="T10" fmla="*/ 225 w 225"/>
                  <a:gd name="T11" fmla="*/ 9 h 17"/>
                  <a:gd name="T12" fmla="*/ 216 w 22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7">
                    <a:moveTo>
                      <a:pt x="21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1" y="0"/>
                      <a:pt x="225" y="4"/>
                      <a:pt x="225" y="9"/>
                    </a:cubicBezTo>
                    <a:cubicBezTo>
                      <a:pt x="225" y="14"/>
                      <a:pt x="221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09" name="ïšḷîḍè">
                <a:extLst>
                  <a:ext uri="{FF2B5EF4-FFF2-40B4-BE49-F238E27FC236}">
                    <a16:creationId xmlns:a16="http://schemas.microsoft.com/office/drawing/2014/main" id="{ADA66E28-F9DC-4959-86A6-0D0410C8E941}"/>
                  </a:ext>
                </a:extLst>
              </p:cNvPr>
              <p:cNvSpPr/>
              <p:nvPr/>
            </p:nvSpPr>
            <p:spPr bwMode="auto">
              <a:xfrm>
                <a:off x="5572727" y="225385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8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8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3"/>
                      <a:pt x="208" y="8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0" name="íṣlîḓê">
                <a:extLst>
                  <a:ext uri="{FF2B5EF4-FFF2-40B4-BE49-F238E27FC236}">
                    <a16:creationId xmlns:a16="http://schemas.microsoft.com/office/drawing/2014/main" id="{EEDF2CFA-22BD-455D-BDF7-8CD75D3DEBA4}"/>
                  </a:ext>
                </a:extLst>
              </p:cNvPr>
              <p:cNvSpPr/>
              <p:nvPr/>
            </p:nvSpPr>
            <p:spPr bwMode="auto">
              <a:xfrm>
                <a:off x="5866227" y="2483046"/>
                <a:ext cx="556600" cy="46773"/>
              </a:xfrm>
              <a:custGeom>
                <a:avLst/>
                <a:gdLst>
                  <a:gd name="T0" fmla="*/ 193 w 201"/>
                  <a:gd name="T1" fmla="*/ 17 h 17"/>
                  <a:gd name="T2" fmla="*/ 8 w 201"/>
                  <a:gd name="T3" fmla="*/ 17 h 17"/>
                  <a:gd name="T4" fmla="*/ 0 w 201"/>
                  <a:gd name="T5" fmla="*/ 9 h 17"/>
                  <a:gd name="T6" fmla="*/ 8 w 201"/>
                  <a:gd name="T7" fmla="*/ 0 h 17"/>
                  <a:gd name="T8" fmla="*/ 193 w 201"/>
                  <a:gd name="T9" fmla="*/ 0 h 17"/>
                  <a:gd name="T10" fmla="*/ 201 w 201"/>
                  <a:gd name="T11" fmla="*/ 9 h 17"/>
                  <a:gd name="T12" fmla="*/ 193 w 20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7">
                    <a:moveTo>
                      <a:pt x="193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8" y="0"/>
                      <a:pt x="201" y="4"/>
                      <a:pt x="201" y="9"/>
                    </a:cubicBezTo>
                    <a:cubicBezTo>
                      <a:pt x="201" y="13"/>
                      <a:pt x="198" y="17"/>
                      <a:pt x="193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1" name="îSḻiḋê">
                <a:extLst>
                  <a:ext uri="{FF2B5EF4-FFF2-40B4-BE49-F238E27FC236}">
                    <a16:creationId xmlns:a16="http://schemas.microsoft.com/office/drawing/2014/main" id="{608C83E2-974B-442A-9BA2-519E1DC9D580}"/>
                  </a:ext>
                </a:extLst>
              </p:cNvPr>
              <p:cNvSpPr/>
              <p:nvPr/>
            </p:nvSpPr>
            <p:spPr bwMode="auto">
              <a:xfrm>
                <a:off x="5711876" y="2483046"/>
                <a:ext cx="107578" cy="46773"/>
              </a:xfrm>
              <a:custGeom>
                <a:avLst/>
                <a:gdLst>
                  <a:gd name="T0" fmla="*/ 31 w 39"/>
                  <a:gd name="T1" fmla="*/ 17 h 17"/>
                  <a:gd name="T2" fmla="*/ 8 w 39"/>
                  <a:gd name="T3" fmla="*/ 17 h 17"/>
                  <a:gd name="T4" fmla="*/ 0 w 39"/>
                  <a:gd name="T5" fmla="*/ 9 h 17"/>
                  <a:gd name="T6" fmla="*/ 8 w 39"/>
                  <a:gd name="T7" fmla="*/ 0 h 17"/>
                  <a:gd name="T8" fmla="*/ 31 w 39"/>
                  <a:gd name="T9" fmla="*/ 0 h 17"/>
                  <a:gd name="T10" fmla="*/ 39 w 39"/>
                  <a:gd name="T11" fmla="*/ 9 h 17"/>
                  <a:gd name="T12" fmla="*/ 31 w 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7">
                    <a:moveTo>
                      <a:pt x="3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9" y="4"/>
                      <a:pt x="39" y="9"/>
                    </a:cubicBezTo>
                    <a:cubicBezTo>
                      <a:pt x="39" y="13"/>
                      <a:pt x="35" y="17"/>
                      <a:pt x="31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2" name="íṩļíḓè">
                <a:extLst>
                  <a:ext uri="{FF2B5EF4-FFF2-40B4-BE49-F238E27FC236}">
                    <a16:creationId xmlns:a16="http://schemas.microsoft.com/office/drawing/2014/main" id="{BDB42CAD-B32B-4968-BF79-ED20FF7CDAFE}"/>
                  </a:ext>
                </a:extLst>
              </p:cNvPr>
              <p:cNvSpPr/>
              <p:nvPr/>
            </p:nvSpPr>
            <p:spPr bwMode="auto">
              <a:xfrm>
                <a:off x="5572727" y="277654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9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9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4"/>
                      <a:pt x="208" y="9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3" name="íṩḷîdé">
                <a:extLst>
                  <a:ext uri="{FF2B5EF4-FFF2-40B4-BE49-F238E27FC236}">
                    <a16:creationId xmlns:a16="http://schemas.microsoft.com/office/drawing/2014/main" id="{00CADF7A-DA51-46DB-B47C-F9874324DCDC}"/>
                  </a:ext>
                </a:extLst>
              </p:cNvPr>
              <p:cNvSpPr/>
              <p:nvPr/>
            </p:nvSpPr>
            <p:spPr bwMode="auto">
              <a:xfrm>
                <a:off x="4806817" y="4155184"/>
                <a:ext cx="2783000" cy="1837013"/>
              </a:xfrm>
              <a:custGeom>
                <a:avLst/>
                <a:gdLst>
                  <a:gd name="T0" fmla="*/ 0 w 1006"/>
                  <a:gd name="T1" fmla="*/ 0 h 664"/>
                  <a:gd name="T2" fmla="*/ 0 w 1006"/>
                  <a:gd name="T3" fmla="*/ 664 h 664"/>
                  <a:gd name="T4" fmla="*/ 1006 w 1006"/>
                  <a:gd name="T5" fmla="*/ 664 h 664"/>
                  <a:gd name="T6" fmla="*/ 1006 w 1006"/>
                  <a:gd name="T7" fmla="*/ 0 h 664"/>
                  <a:gd name="T8" fmla="*/ 0 w 1006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6" h="664">
                    <a:moveTo>
                      <a:pt x="0" y="0"/>
                    </a:moveTo>
                    <a:cubicBezTo>
                      <a:pt x="0" y="664"/>
                      <a:pt x="0" y="664"/>
                      <a:pt x="0" y="664"/>
                    </a:cubicBezTo>
                    <a:cubicBezTo>
                      <a:pt x="199" y="664"/>
                      <a:pt x="744" y="664"/>
                      <a:pt x="1006" y="664"/>
                    </a:cubicBezTo>
                    <a:cubicBezTo>
                      <a:pt x="1006" y="0"/>
                      <a:pt x="1006" y="0"/>
                      <a:pt x="1006" y="0"/>
                    </a:cubicBezTo>
                    <a:cubicBezTo>
                      <a:pt x="725" y="0"/>
                      <a:pt x="171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4" name="ïṧ1ïḓé">
                <a:extLst>
                  <a:ext uri="{FF2B5EF4-FFF2-40B4-BE49-F238E27FC236}">
                    <a16:creationId xmlns:a16="http://schemas.microsoft.com/office/drawing/2014/main" id="{A22FB140-4F22-456E-A09C-DE5F57C06364}"/>
                  </a:ext>
                </a:extLst>
              </p:cNvPr>
              <p:cNvSpPr/>
              <p:nvPr/>
            </p:nvSpPr>
            <p:spPr bwMode="auto">
              <a:xfrm>
                <a:off x="4784600" y="4132967"/>
                <a:ext cx="2827434" cy="1881448"/>
              </a:xfrm>
              <a:custGeom>
                <a:avLst/>
                <a:gdLst>
                  <a:gd name="T0" fmla="*/ 1014 w 1022"/>
                  <a:gd name="T1" fmla="*/ 680 h 680"/>
                  <a:gd name="T2" fmla="*/ 8 w 1022"/>
                  <a:gd name="T3" fmla="*/ 680 h 680"/>
                  <a:gd name="T4" fmla="*/ 0 w 1022"/>
                  <a:gd name="T5" fmla="*/ 672 h 680"/>
                  <a:gd name="T6" fmla="*/ 0 w 1022"/>
                  <a:gd name="T7" fmla="*/ 8 h 680"/>
                  <a:gd name="T8" fmla="*/ 8 w 1022"/>
                  <a:gd name="T9" fmla="*/ 0 h 680"/>
                  <a:gd name="T10" fmla="*/ 1014 w 1022"/>
                  <a:gd name="T11" fmla="*/ 0 h 680"/>
                  <a:gd name="T12" fmla="*/ 1022 w 1022"/>
                  <a:gd name="T13" fmla="*/ 8 h 680"/>
                  <a:gd name="T14" fmla="*/ 1022 w 1022"/>
                  <a:gd name="T15" fmla="*/ 672 h 680"/>
                  <a:gd name="T16" fmla="*/ 1014 w 1022"/>
                  <a:gd name="T17" fmla="*/ 680 h 680"/>
                  <a:gd name="T18" fmla="*/ 17 w 1022"/>
                  <a:gd name="T19" fmla="*/ 663 h 680"/>
                  <a:gd name="T20" fmla="*/ 1005 w 1022"/>
                  <a:gd name="T21" fmla="*/ 663 h 680"/>
                  <a:gd name="T22" fmla="*/ 1005 w 1022"/>
                  <a:gd name="T23" fmla="*/ 17 h 680"/>
                  <a:gd name="T24" fmla="*/ 17 w 1022"/>
                  <a:gd name="T25" fmla="*/ 17 h 680"/>
                  <a:gd name="T26" fmla="*/ 17 w 1022"/>
                  <a:gd name="T27" fmla="*/ 66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2" h="680">
                    <a:moveTo>
                      <a:pt x="1014" y="680"/>
                    </a:moveTo>
                    <a:cubicBezTo>
                      <a:pt x="8" y="680"/>
                      <a:pt x="8" y="680"/>
                      <a:pt x="8" y="680"/>
                    </a:cubicBezTo>
                    <a:cubicBezTo>
                      <a:pt x="3" y="680"/>
                      <a:pt x="0" y="677"/>
                      <a:pt x="0" y="6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8" y="0"/>
                      <a:pt x="1022" y="4"/>
                      <a:pt x="1022" y="8"/>
                    </a:cubicBezTo>
                    <a:cubicBezTo>
                      <a:pt x="1022" y="672"/>
                      <a:pt x="1022" y="672"/>
                      <a:pt x="1022" y="672"/>
                    </a:cubicBezTo>
                    <a:cubicBezTo>
                      <a:pt x="1022" y="677"/>
                      <a:pt x="1018" y="680"/>
                      <a:pt x="1014" y="680"/>
                    </a:cubicBezTo>
                    <a:close/>
                    <a:moveTo>
                      <a:pt x="17" y="663"/>
                    </a:moveTo>
                    <a:cubicBezTo>
                      <a:pt x="1005" y="663"/>
                      <a:pt x="1005" y="663"/>
                      <a:pt x="1005" y="663"/>
                    </a:cubicBezTo>
                    <a:cubicBezTo>
                      <a:pt x="1005" y="17"/>
                      <a:pt x="1005" y="17"/>
                      <a:pt x="1005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5" name="ïŝľíḑé">
                <a:extLst>
                  <a:ext uri="{FF2B5EF4-FFF2-40B4-BE49-F238E27FC236}">
                    <a16:creationId xmlns:a16="http://schemas.microsoft.com/office/drawing/2014/main" id="{3F8E3ED6-C5B3-4F12-A7A6-3C376F51FF2B}"/>
                  </a:ext>
                </a:extLst>
              </p:cNvPr>
              <p:cNvSpPr/>
              <p:nvPr/>
            </p:nvSpPr>
            <p:spPr bwMode="auto">
              <a:xfrm>
                <a:off x="4806817" y="3963414"/>
                <a:ext cx="2783000" cy="191770"/>
              </a:xfrm>
              <a:custGeom>
                <a:avLst/>
                <a:gdLst>
                  <a:gd name="T0" fmla="*/ 1006 w 1006"/>
                  <a:gd name="T1" fmla="*/ 13 h 69"/>
                  <a:gd name="T2" fmla="*/ 992 w 1006"/>
                  <a:gd name="T3" fmla="*/ 0 h 69"/>
                  <a:gd name="T4" fmla="*/ 14 w 1006"/>
                  <a:gd name="T5" fmla="*/ 0 h 69"/>
                  <a:gd name="T6" fmla="*/ 0 w 1006"/>
                  <a:gd name="T7" fmla="*/ 13 h 69"/>
                  <a:gd name="T8" fmla="*/ 0 w 1006"/>
                  <a:gd name="T9" fmla="*/ 69 h 69"/>
                  <a:gd name="T10" fmla="*/ 1006 w 1006"/>
                  <a:gd name="T11" fmla="*/ 69 h 69"/>
                  <a:gd name="T12" fmla="*/ 1006 w 1006"/>
                  <a:gd name="T13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6" h="69">
                    <a:moveTo>
                      <a:pt x="1006" y="13"/>
                    </a:moveTo>
                    <a:cubicBezTo>
                      <a:pt x="1006" y="6"/>
                      <a:pt x="1000" y="0"/>
                      <a:pt x="99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71" y="69"/>
                      <a:pt x="725" y="69"/>
                      <a:pt x="1006" y="69"/>
                    </a:cubicBezTo>
                    <a:lnTo>
                      <a:pt x="1006" y="13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6" name="íṥľiḋè">
                <a:extLst>
                  <a:ext uri="{FF2B5EF4-FFF2-40B4-BE49-F238E27FC236}">
                    <a16:creationId xmlns:a16="http://schemas.microsoft.com/office/drawing/2014/main" id="{97A02A48-5E93-4142-BD40-6B7297F69CEE}"/>
                  </a:ext>
                </a:extLst>
              </p:cNvPr>
              <p:cNvSpPr/>
              <p:nvPr/>
            </p:nvSpPr>
            <p:spPr bwMode="auto">
              <a:xfrm>
                <a:off x="4784600" y="3938858"/>
                <a:ext cx="2827434" cy="240882"/>
              </a:xfrm>
              <a:custGeom>
                <a:avLst/>
                <a:gdLst>
                  <a:gd name="T0" fmla="*/ 1014 w 1022"/>
                  <a:gd name="T1" fmla="*/ 87 h 87"/>
                  <a:gd name="T2" fmla="*/ 8 w 1022"/>
                  <a:gd name="T3" fmla="*/ 87 h 87"/>
                  <a:gd name="T4" fmla="*/ 0 w 1022"/>
                  <a:gd name="T5" fmla="*/ 78 h 87"/>
                  <a:gd name="T6" fmla="*/ 0 w 1022"/>
                  <a:gd name="T7" fmla="*/ 22 h 87"/>
                  <a:gd name="T8" fmla="*/ 22 w 1022"/>
                  <a:gd name="T9" fmla="*/ 0 h 87"/>
                  <a:gd name="T10" fmla="*/ 1000 w 1022"/>
                  <a:gd name="T11" fmla="*/ 0 h 87"/>
                  <a:gd name="T12" fmla="*/ 1022 w 1022"/>
                  <a:gd name="T13" fmla="*/ 22 h 87"/>
                  <a:gd name="T14" fmla="*/ 1022 w 1022"/>
                  <a:gd name="T15" fmla="*/ 78 h 87"/>
                  <a:gd name="T16" fmla="*/ 1014 w 1022"/>
                  <a:gd name="T17" fmla="*/ 87 h 87"/>
                  <a:gd name="T18" fmla="*/ 17 w 1022"/>
                  <a:gd name="T19" fmla="*/ 70 h 87"/>
                  <a:gd name="T20" fmla="*/ 1005 w 1022"/>
                  <a:gd name="T21" fmla="*/ 70 h 87"/>
                  <a:gd name="T22" fmla="*/ 1005 w 1022"/>
                  <a:gd name="T23" fmla="*/ 22 h 87"/>
                  <a:gd name="T24" fmla="*/ 1000 w 1022"/>
                  <a:gd name="T25" fmla="*/ 17 h 87"/>
                  <a:gd name="T26" fmla="*/ 22 w 1022"/>
                  <a:gd name="T27" fmla="*/ 17 h 87"/>
                  <a:gd name="T28" fmla="*/ 17 w 1022"/>
                  <a:gd name="T29" fmla="*/ 22 h 87"/>
                  <a:gd name="T30" fmla="*/ 17 w 1022"/>
                  <a:gd name="T31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2" h="87">
                    <a:moveTo>
                      <a:pt x="1014" y="87"/>
                    </a:moveTo>
                    <a:cubicBezTo>
                      <a:pt x="8" y="87"/>
                      <a:pt x="8" y="87"/>
                      <a:pt x="8" y="87"/>
                    </a:cubicBezTo>
                    <a:cubicBezTo>
                      <a:pt x="3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1000" y="0"/>
                      <a:pt x="1000" y="0"/>
                      <a:pt x="1000" y="0"/>
                    </a:cubicBezTo>
                    <a:cubicBezTo>
                      <a:pt x="1012" y="0"/>
                      <a:pt x="1022" y="10"/>
                      <a:pt x="1022" y="22"/>
                    </a:cubicBezTo>
                    <a:cubicBezTo>
                      <a:pt x="1022" y="78"/>
                      <a:pt x="1022" y="78"/>
                      <a:pt x="1022" y="78"/>
                    </a:cubicBezTo>
                    <a:cubicBezTo>
                      <a:pt x="1022" y="83"/>
                      <a:pt x="1018" y="87"/>
                      <a:pt x="1014" y="87"/>
                    </a:cubicBezTo>
                    <a:close/>
                    <a:moveTo>
                      <a:pt x="17" y="70"/>
                    </a:moveTo>
                    <a:cubicBezTo>
                      <a:pt x="1005" y="70"/>
                      <a:pt x="1005" y="70"/>
                      <a:pt x="1005" y="70"/>
                    </a:cubicBezTo>
                    <a:cubicBezTo>
                      <a:pt x="1005" y="22"/>
                      <a:pt x="1005" y="22"/>
                      <a:pt x="1005" y="22"/>
                    </a:cubicBezTo>
                    <a:cubicBezTo>
                      <a:pt x="1005" y="20"/>
                      <a:pt x="1003" y="17"/>
                      <a:pt x="100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9" y="17"/>
                      <a:pt x="17" y="20"/>
                      <a:pt x="17" y="22"/>
                    </a:cubicBez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7" name="îŝľïḍe">
                <a:extLst>
                  <a:ext uri="{FF2B5EF4-FFF2-40B4-BE49-F238E27FC236}">
                    <a16:creationId xmlns:a16="http://schemas.microsoft.com/office/drawing/2014/main" id="{8EF67583-7524-4782-AA44-658074D18CD5}"/>
                  </a:ext>
                </a:extLst>
              </p:cNvPr>
              <p:cNvSpPr/>
              <p:nvPr/>
            </p:nvSpPr>
            <p:spPr bwMode="auto">
              <a:xfrm>
                <a:off x="4981046" y="4351631"/>
                <a:ext cx="694581" cy="555430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8" name="iṡ1íḍê">
                <a:extLst>
                  <a:ext uri="{FF2B5EF4-FFF2-40B4-BE49-F238E27FC236}">
                    <a16:creationId xmlns:a16="http://schemas.microsoft.com/office/drawing/2014/main" id="{1270BCAE-4FB9-4631-92AD-C6F2311CE46A}"/>
                  </a:ext>
                </a:extLst>
              </p:cNvPr>
              <p:cNvSpPr/>
              <p:nvPr/>
            </p:nvSpPr>
            <p:spPr bwMode="auto">
              <a:xfrm>
                <a:off x="4956490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19" name="îŝľïḓê">
                <a:extLst>
                  <a:ext uri="{FF2B5EF4-FFF2-40B4-BE49-F238E27FC236}">
                    <a16:creationId xmlns:a16="http://schemas.microsoft.com/office/drawing/2014/main" id="{84B8E745-66E2-4D6A-AA03-58B66CFF1CA9}"/>
                  </a:ext>
                </a:extLst>
              </p:cNvPr>
              <p:cNvSpPr/>
              <p:nvPr/>
            </p:nvSpPr>
            <p:spPr bwMode="auto">
              <a:xfrm>
                <a:off x="5861551" y="4351631"/>
                <a:ext cx="693411" cy="5554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0" name="îšlíḍé">
                <a:extLst>
                  <a:ext uri="{FF2B5EF4-FFF2-40B4-BE49-F238E27FC236}">
                    <a16:creationId xmlns:a16="http://schemas.microsoft.com/office/drawing/2014/main" id="{5EA906D5-D782-46E0-9A38-1B1612F6995A}"/>
                  </a:ext>
                </a:extLst>
              </p:cNvPr>
              <p:cNvSpPr/>
              <p:nvPr/>
            </p:nvSpPr>
            <p:spPr bwMode="auto">
              <a:xfrm>
                <a:off x="5835825" y="4329414"/>
                <a:ext cx="744862" cy="603372"/>
              </a:xfrm>
              <a:custGeom>
                <a:avLst/>
                <a:gdLst>
                  <a:gd name="T0" fmla="*/ 260 w 269"/>
                  <a:gd name="T1" fmla="*/ 218 h 218"/>
                  <a:gd name="T2" fmla="*/ 9 w 269"/>
                  <a:gd name="T3" fmla="*/ 218 h 218"/>
                  <a:gd name="T4" fmla="*/ 0 w 269"/>
                  <a:gd name="T5" fmla="*/ 209 h 218"/>
                  <a:gd name="T6" fmla="*/ 0 w 269"/>
                  <a:gd name="T7" fmla="*/ 8 h 218"/>
                  <a:gd name="T8" fmla="*/ 9 w 269"/>
                  <a:gd name="T9" fmla="*/ 0 h 218"/>
                  <a:gd name="T10" fmla="*/ 260 w 269"/>
                  <a:gd name="T11" fmla="*/ 0 h 218"/>
                  <a:gd name="T12" fmla="*/ 269 w 269"/>
                  <a:gd name="T13" fmla="*/ 8 h 218"/>
                  <a:gd name="T14" fmla="*/ 269 w 269"/>
                  <a:gd name="T15" fmla="*/ 209 h 218"/>
                  <a:gd name="T16" fmla="*/ 260 w 269"/>
                  <a:gd name="T17" fmla="*/ 218 h 218"/>
                  <a:gd name="T18" fmla="*/ 18 w 269"/>
                  <a:gd name="T19" fmla="*/ 200 h 218"/>
                  <a:gd name="T20" fmla="*/ 251 w 269"/>
                  <a:gd name="T21" fmla="*/ 200 h 218"/>
                  <a:gd name="T22" fmla="*/ 251 w 269"/>
                  <a:gd name="T23" fmla="*/ 17 h 218"/>
                  <a:gd name="T24" fmla="*/ 18 w 269"/>
                  <a:gd name="T25" fmla="*/ 17 h 218"/>
                  <a:gd name="T26" fmla="*/ 18 w 269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9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5" y="0"/>
                      <a:pt x="269" y="4"/>
                      <a:pt x="269" y="8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69" y="214"/>
                      <a:pt x="265" y="218"/>
                      <a:pt x="260" y="218"/>
                    </a:cubicBezTo>
                    <a:close/>
                    <a:moveTo>
                      <a:pt x="18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1" name="íSḻïďè">
                <a:extLst>
                  <a:ext uri="{FF2B5EF4-FFF2-40B4-BE49-F238E27FC236}">
                    <a16:creationId xmlns:a16="http://schemas.microsoft.com/office/drawing/2014/main" id="{CD0C7F35-C476-4A4D-ADCE-17F209427857}"/>
                  </a:ext>
                </a:extLst>
              </p:cNvPr>
              <p:cNvSpPr/>
              <p:nvPr/>
            </p:nvSpPr>
            <p:spPr bwMode="auto">
              <a:xfrm>
                <a:off x="6726853" y="4351631"/>
                <a:ext cx="694581" cy="5554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2" name="ïSlídè">
                <a:extLst>
                  <a:ext uri="{FF2B5EF4-FFF2-40B4-BE49-F238E27FC236}">
                    <a16:creationId xmlns:a16="http://schemas.microsoft.com/office/drawing/2014/main" id="{81BC9AA3-A0EC-4210-8EEE-4FD8DA0B7F90}"/>
                  </a:ext>
                </a:extLst>
              </p:cNvPr>
              <p:cNvSpPr/>
              <p:nvPr/>
            </p:nvSpPr>
            <p:spPr bwMode="auto">
              <a:xfrm>
                <a:off x="6702297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3" name="išľïḓè">
                <a:extLst>
                  <a:ext uri="{FF2B5EF4-FFF2-40B4-BE49-F238E27FC236}">
                    <a16:creationId xmlns:a16="http://schemas.microsoft.com/office/drawing/2014/main" id="{7630D136-17CE-4FD5-9B4A-232A0B5D550E}"/>
                  </a:ext>
                </a:extLst>
              </p:cNvPr>
              <p:cNvSpPr/>
              <p:nvPr/>
            </p:nvSpPr>
            <p:spPr bwMode="auto">
              <a:xfrm>
                <a:off x="4958829" y="503802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4" name="îṡlíḑê">
                <a:extLst>
                  <a:ext uri="{FF2B5EF4-FFF2-40B4-BE49-F238E27FC236}">
                    <a16:creationId xmlns:a16="http://schemas.microsoft.com/office/drawing/2014/main" id="{CF4D719F-24B8-48EA-8D79-5D3333FDDEB8}"/>
                  </a:ext>
                </a:extLst>
              </p:cNvPr>
              <p:cNvSpPr/>
              <p:nvPr/>
            </p:nvSpPr>
            <p:spPr bwMode="auto">
              <a:xfrm>
                <a:off x="5499059" y="503802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5" name="iŝḷíḑè">
                <a:extLst>
                  <a:ext uri="{FF2B5EF4-FFF2-40B4-BE49-F238E27FC236}">
                    <a16:creationId xmlns:a16="http://schemas.microsoft.com/office/drawing/2014/main" id="{7DC9CF27-21EF-4832-953B-D33473EF33F1}"/>
                  </a:ext>
                </a:extLst>
              </p:cNvPr>
              <p:cNvSpPr/>
              <p:nvPr/>
            </p:nvSpPr>
            <p:spPr bwMode="auto">
              <a:xfrm>
                <a:off x="4958829" y="526721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6" name="iṡlïḑè">
                <a:extLst>
                  <a:ext uri="{FF2B5EF4-FFF2-40B4-BE49-F238E27FC236}">
                    <a16:creationId xmlns:a16="http://schemas.microsoft.com/office/drawing/2014/main" id="{E58EBAE0-B1B4-444C-B66C-EFF2688C5CC4}"/>
                  </a:ext>
                </a:extLst>
              </p:cNvPr>
              <p:cNvSpPr/>
              <p:nvPr/>
            </p:nvSpPr>
            <p:spPr bwMode="auto">
              <a:xfrm>
                <a:off x="4958829" y="5496402"/>
                <a:ext cx="174229" cy="39757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7" name="iṡľïḑè">
                <a:extLst>
                  <a:ext uri="{FF2B5EF4-FFF2-40B4-BE49-F238E27FC236}">
                    <a16:creationId xmlns:a16="http://schemas.microsoft.com/office/drawing/2014/main" id="{ABB9B8CA-F4BD-4ED1-A28C-8365F80B980C}"/>
                  </a:ext>
                </a:extLst>
              </p:cNvPr>
              <p:cNvSpPr/>
              <p:nvPr/>
            </p:nvSpPr>
            <p:spPr bwMode="auto">
              <a:xfrm>
                <a:off x="5205558" y="5496402"/>
                <a:ext cx="461884" cy="39757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8" name="îṡļïḓê">
                <a:extLst>
                  <a:ext uri="{FF2B5EF4-FFF2-40B4-BE49-F238E27FC236}">
                    <a16:creationId xmlns:a16="http://schemas.microsoft.com/office/drawing/2014/main" id="{4EC74AB7-DD62-4EA6-AC70-2DF555BAF762}"/>
                  </a:ext>
                </a:extLst>
              </p:cNvPr>
              <p:cNvSpPr/>
              <p:nvPr/>
            </p:nvSpPr>
            <p:spPr bwMode="auto">
              <a:xfrm>
                <a:off x="4958829" y="5726760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9" name="îŝlïḓe">
                <a:extLst>
                  <a:ext uri="{FF2B5EF4-FFF2-40B4-BE49-F238E27FC236}">
                    <a16:creationId xmlns:a16="http://schemas.microsoft.com/office/drawing/2014/main" id="{429945A3-F19F-4E1A-A642-4D59E4B6FD09}"/>
                  </a:ext>
                </a:extLst>
              </p:cNvPr>
              <p:cNvSpPr/>
              <p:nvPr/>
            </p:nvSpPr>
            <p:spPr bwMode="auto">
              <a:xfrm>
                <a:off x="5371602" y="5726760"/>
                <a:ext cx="21047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0" name="işľiḑe">
                <a:extLst>
                  <a:ext uri="{FF2B5EF4-FFF2-40B4-BE49-F238E27FC236}">
                    <a16:creationId xmlns:a16="http://schemas.microsoft.com/office/drawing/2014/main" id="{30E2796A-96D3-423D-BBE9-604ECB4C370B}"/>
                  </a:ext>
                </a:extLst>
              </p:cNvPr>
              <p:cNvSpPr/>
              <p:nvPr/>
            </p:nvSpPr>
            <p:spPr bwMode="auto">
              <a:xfrm>
                <a:off x="5841671" y="5054396"/>
                <a:ext cx="473577" cy="38588"/>
              </a:xfrm>
              <a:custGeom>
                <a:avLst/>
                <a:gdLst>
                  <a:gd name="T0" fmla="*/ 163 w 171"/>
                  <a:gd name="T1" fmla="*/ 14 h 14"/>
                  <a:gd name="T2" fmla="*/ 7 w 171"/>
                  <a:gd name="T3" fmla="*/ 14 h 14"/>
                  <a:gd name="T4" fmla="*/ 0 w 171"/>
                  <a:gd name="T5" fmla="*/ 7 h 14"/>
                  <a:gd name="T6" fmla="*/ 7 w 171"/>
                  <a:gd name="T7" fmla="*/ 0 h 14"/>
                  <a:gd name="T8" fmla="*/ 163 w 171"/>
                  <a:gd name="T9" fmla="*/ 0 h 14"/>
                  <a:gd name="T10" fmla="*/ 171 w 171"/>
                  <a:gd name="T11" fmla="*/ 7 h 14"/>
                  <a:gd name="T12" fmla="*/ 163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7" y="0"/>
                      <a:pt x="171" y="3"/>
                      <a:pt x="171" y="7"/>
                    </a:cubicBezTo>
                    <a:cubicBezTo>
                      <a:pt x="171" y="11"/>
                      <a:pt x="167" y="14"/>
                      <a:pt x="1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1" name="îṩľidé">
                <a:extLst>
                  <a:ext uri="{FF2B5EF4-FFF2-40B4-BE49-F238E27FC236}">
                    <a16:creationId xmlns:a16="http://schemas.microsoft.com/office/drawing/2014/main" id="{484EBF97-60D2-4A12-B0FE-7AF38C7B9862}"/>
                  </a:ext>
                </a:extLst>
              </p:cNvPr>
              <p:cNvSpPr/>
              <p:nvPr/>
            </p:nvSpPr>
            <p:spPr bwMode="auto">
              <a:xfrm>
                <a:off x="6380732" y="5054396"/>
                <a:ext cx="194109" cy="38588"/>
              </a:xfrm>
              <a:custGeom>
                <a:avLst/>
                <a:gdLst>
                  <a:gd name="T0" fmla="*/ 63 w 70"/>
                  <a:gd name="T1" fmla="*/ 14 h 14"/>
                  <a:gd name="T2" fmla="*/ 7 w 70"/>
                  <a:gd name="T3" fmla="*/ 14 h 14"/>
                  <a:gd name="T4" fmla="*/ 0 w 70"/>
                  <a:gd name="T5" fmla="*/ 7 h 14"/>
                  <a:gd name="T6" fmla="*/ 7 w 70"/>
                  <a:gd name="T7" fmla="*/ 0 h 14"/>
                  <a:gd name="T8" fmla="*/ 63 w 70"/>
                  <a:gd name="T9" fmla="*/ 0 h 14"/>
                  <a:gd name="T10" fmla="*/ 70 w 70"/>
                  <a:gd name="T11" fmla="*/ 7 h 14"/>
                  <a:gd name="T12" fmla="*/ 63 w 7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4">
                    <a:moveTo>
                      <a:pt x="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0" y="3"/>
                      <a:pt x="70" y="7"/>
                    </a:cubicBezTo>
                    <a:cubicBezTo>
                      <a:pt x="70" y="11"/>
                      <a:pt x="67" y="14"/>
                      <a:pt x="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2" name="islïḓè">
                <a:extLst>
                  <a:ext uri="{FF2B5EF4-FFF2-40B4-BE49-F238E27FC236}">
                    <a16:creationId xmlns:a16="http://schemas.microsoft.com/office/drawing/2014/main" id="{0ACA1CB7-5805-4016-8B60-C3DCC6B57FF9}"/>
                  </a:ext>
                </a:extLst>
              </p:cNvPr>
              <p:cNvSpPr/>
              <p:nvPr/>
            </p:nvSpPr>
            <p:spPr bwMode="auto">
              <a:xfrm>
                <a:off x="5841671" y="5283585"/>
                <a:ext cx="708613" cy="38588"/>
              </a:xfrm>
              <a:custGeom>
                <a:avLst/>
                <a:gdLst>
                  <a:gd name="T0" fmla="*/ 248 w 256"/>
                  <a:gd name="T1" fmla="*/ 14 h 14"/>
                  <a:gd name="T2" fmla="*/ 7 w 256"/>
                  <a:gd name="T3" fmla="*/ 14 h 14"/>
                  <a:gd name="T4" fmla="*/ 0 w 256"/>
                  <a:gd name="T5" fmla="*/ 7 h 14"/>
                  <a:gd name="T6" fmla="*/ 7 w 256"/>
                  <a:gd name="T7" fmla="*/ 0 h 14"/>
                  <a:gd name="T8" fmla="*/ 248 w 256"/>
                  <a:gd name="T9" fmla="*/ 0 h 14"/>
                  <a:gd name="T10" fmla="*/ 256 w 256"/>
                  <a:gd name="T11" fmla="*/ 7 h 14"/>
                  <a:gd name="T12" fmla="*/ 248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8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2" y="0"/>
                      <a:pt x="256" y="3"/>
                      <a:pt x="256" y="7"/>
                    </a:cubicBezTo>
                    <a:cubicBezTo>
                      <a:pt x="256" y="11"/>
                      <a:pt x="252" y="14"/>
                      <a:pt x="248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3" name="ïṧḷïḓe">
                <a:extLst>
                  <a:ext uri="{FF2B5EF4-FFF2-40B4-BE49-F238E27FC236}">
                    <a16:creationId xmlns:a16="http://schemas.microsoft.com/office/drawing/2014/main" id="{9D8F227C-CB80-4BD0-AE73-BBC1366B6FC7}"/>
                  </a:ext>
                </a:extLst>
              </p:cNvPr>
              <p:cNvSpPr/>
              <p:nvPr/>
            </p:nvSpPr>
            <p:spPr bwMode="auto">
              <a:xfrm>
                <a:off x="5841671" y="5513943"/>
                <a:ext cx="174229" cy="38588"/>
              </a:xfrm>
              <a:custGeom>
                <a:avLst/>
                <a:gdLst>
                  <a:gd name="T0" fmla="*/ 55 w 63"/>
                  <a:gd name="T1" fmla="*/ 14 h 14"/>
                  <a:gd name="T2" fmla="*/ 7 w 63"/>
                  <a:gd name="T3" fmla="*/ 14 h 14"/>
                  <a:gd name="T4" fmla="*/ 0 w 63"/>
                  <a:gd name="T5" fmla="*/ 7 h 14"/>
                  <a:gd name="T6" fmla="*/ 7 w 63"/>
                  <a:gd name="T7" fmla="*/ 0 h 14"/>
                  <a:gd name="T8" fmla="*/ 55 w 63"/>
                  <a:gd name="T9" fmla="*/ 0 h 14"/>
                  <a:gd name="T10" fmla="*/ 63 w 63"/>
                  <a:gd name="T11" fmla="*/ 7 h 14"/>
                  <a:gd name="T12" fmla="*/ 55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9" y="0"/>
                      <a:pt x="63" y="3"/>
                      <a:pt x="63" y="7"/>
                    </a:cubicBezTo>
                    <a:cubicBezTo>
                      <a:pt x="63" y="11"/>
                      <a:pt x="59" y="14"/>
                      <a:pt x="5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4" name="iśḻïďê">
                <a:extLst>
                  <a:ext uri="{FF2B5EF4-FFF2-40B4-BE49-F238E27FC236}">
                    <a16:creationId xmlns:a16="http://schemas.microsoft.com/office/drawing/2014/main" id="{7FDA2A7B-19C6-42AA-864A-E5CB185FE38A}"/>
                  </a:ext>
                </a:extLst>
              </p:cNvPr>
              <p:cNvSpPr/>
              <p:nvPr/>
            </p:nvSpPr>
            <p:spPr bwMode="auto">
              <a:xfrm>
                <a:off x="6088400" y="5513943"/>
                <a:ext cx="461884" cy="38588"/>
              </a:xfrm>
              <a:custGeom>
                <a:avLst/>
                <a:gdLst>
                  <a:gd name="T0" fmla="*/ 159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59 w 167"/>
                  <a:gd name="T9" fmla="*/ 0 h 14"/>
                  <a:gd name="T10" fmla="*/ 167 w 167"/>
                  <a:gd name="T11" fmla="*/ 7 h 14"/>
                  <a:gd name="T12" fmla="*/ 159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5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3" y="0"/>
                      <a:pt x="167" y="3"/>
                      <a:pt x="167" y="7"/>
                    </a:cubicBezTo>
                    <a:cubicBezTo>
                      <a:pt x="167" y="11"/>
                      <a:pt x="163" y="14"/>
                      <a:pt x="15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5" name="iśļíḓé">
                <a:extLst>
                  <a:ext uri="{FF2B5EF4-FFF2-40B4-BE49-F238E27FC236}">
                    <a16:creationId xmlns:a16="http://schemas.microsoft.com/office/drawing/2014/main" id="{7B43D3A6-ED6E-45C2-9F01-52C6E62FFDEB}"/>
                  </a:ext>
                </a:extLst>
              </p:cNvPr>
              <p:cNvSpPr/>
              <p:nvPr/>
            </p:nvSpPr>
            <p:spPr bwMode="auto">
              <a:xfrm>
                <a:off x="5841671" y="5743131"/>
                <a:ext cx="337936" cy="38588"/>
              </a:xfrm>
              <a:custGeom>
                <a:avLst/>
                <a:gdLst>
                  <a:gd name="T0" fmla="*/ 115 w 122"/>
                  <a:gd name="T1" fmla="*/ 14 h 14"/>
                  <a:gd name="T2" fmla="*/ 7 w 122"/>
                  <a:gd name="T3" fmla="*/ 14 h 14"/>
                  <a:gd name="T4" fmla="*/ 0 w 122"/>
                  <a:gd name="T5" fmla="*/ 7 h 14"/>
                  <a:gd name="T6" fmla="*/ 7 w 122"/>
                  <a:gd name="T7" fmla="*/ 0 h 14"/>
                  <a:gd name="T8" fmla="*/ 115 w 122"/>
                  <a:gd name="T9" fmla="*/ 0 h 14"/>
                  <a:gd name="T10" fmla="*/ 122 w 122"/>
                  <a:gd name="T11" fmla="*/ 7 h 14"/>
                  <a:gd name="T12" fmla="*/ 115 w 12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4">
                    <a:moveTo>
                      <a:pt x="11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2" y="3"/>
                      <a:pt x="122" y="7"/>
                    </a:cubicBezTo>
                    <a:cubicBezTo>
                      <a:pt x="122" y="11"/>
                      <a:pt x="119" y="14"/>
                      <a:pt x="11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6" name="ïSḷíḋe">
                <a:extLst>
                  <a:ext uri="{FF2B5EF4-FFF2-40B4-BE49-F238E27FC236}">
                    <a16:creationId xmlns:a16="http://schemas.microsoft.com/office/drawing/2014/main" id="{A0A3399B-0F68-49BA-89DB-668368B04477}"/>
                  </a:ext>
                </a:extLst>
              </p:cNvPr>
              <p:cNvSpPr/>
              <p:nvPr/>
            </p:nvSpPr>
            <p:spPr bwMode="auto">
              <a:xfrm>
                <a:off x="6250936" y="5743131"/>
                <a:ext cx="212817" cy="38588"/>
              </a:xfrm>
              <a:custGeom>
                <a:avLst/>
                <a:gdLst>
                  <a:gd name="T0" fmla="*/ 69 w 77"/>
                  <a:gd name="T1" fmla="*/ 14 h 14"/>
                  <a:gd name="T2" fmla="*/ 8 w 77"/>
                  <a:gd name="T3" fmla="*/ 14 h 14"/>
                  <a:gd name="T4" fmla="*/ 0 w 77"/>
                  <a:gd name="T5" fmla="*/ 7 h 14"/>
                  <a:gd name="T6" fmla="*/ 8 w 77"/>
                  <a:gd name="T7" fmla="*/ 0 h 14"/>
                  <a:gd name="T8" fmla="*/ 69 w 77"/>
                  <a:gd name="T9" fmla="*/ 0 h 14"/>
                  <a:gd name="T10" fmla="*/ 77 w 77"/>
                  <a:gd name="T11" fmla="*/ 7 h 14"/>
                  <a:gd name="T12" fmla="*/ 69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6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3"/>
                      <a:pt x="77" y="7"/>
                    </a:cubicBezTo>
                    <a:cubicBezTo>
                      <a:pt x="77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7" name="ïṣliḓé">
                <a:extLst>
                  <a:ext uri="{FF2B5EF4-FFF2-40B4-BE49-F238E27FC236}">
                    <a16:creationId xmlns:a16="http://schemas.microsoft.com/office/drawing/2014/main" id="{81B0DF6A-C5FD-478F-A67E-E8B537014450}"/>
                  </a:ext>
                </a:extLst>
              </p:cNvPr>
              <p:cNvSpPr/>
              <p:nvPr/>
            </p:nvSpPr>
            <p:spPr bwMode="auto">
              <a:xfrm>
                <a:off x="6704635" y="505439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8" name="îṣḻïde">
                <a:extLst>
                  <a:ext uri="{FF2B5EF4-FFF2-40B4-BE49-F238E27FC236}">
                    <a16:creationId xmlns:a16="http://schemas.microsoft.com/office/drawing/2014/main" id="{B27933F7-9716-46F4-A175-2E58760C6720}"/>
                  </a:ext>
                </a:extLst>
              </p:cNvPr>
              <p:cNvSpPr/>
              <p:nvPr/>
            </p:nvSpPr>
            <p:spPr bwMode="auto">
              <a:xfrm>
                <a:off x="7243696" y="505439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39" name="í$1idè">
                <a:extLst>
                  <a:ext uri="{FF2B5EF4-FFF2-40B4-BE49-F238E27FC236}">
                    <a16:creationId xmlns:a16="http://schemas.microsoft.com/office/drawing/2014/main" id="{E0DA3AC2-E428-4837-B3C3-C2D614E75639}"/>
                  </a:ext>
                </a:extLst>
              </p:cNvPr>
              <p:cNvSpPr/>
              <p:nvPr/>
            </p:nvSpPr>
            <p:spPr bwMode="auto">
              <a:xfrm>
                <a:off x="6704635" y="528358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40" name="íṥļîďê">
                <a:extLst>
                  <a:ext uri="{FF2B5EF4-FFF2-40B4-BE49-F238E27FC236}">
                    <a16:creationId xmlns:a16="http://schemas.microsoft.com/office/drawing/2014/main" id="{8B420EE6-56B4-4E8B-929A-0F7FC6CC5710}"/>
                  </a:ext>
                </a:extLst>
              </p:cNvPr>
              <p:cNvSpPr/>
              <p:nvPr/>
            </p:nvSpPr>
            <p:spPr bwMode="auto">
              <a:xfrm>
                <a:off x="6704635" y="5513943"/>
                <a:ext cx="174229" cy="38588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41" name="işľîďé">
                <a:extLst>
                  <a:ext uri="{FF2B5EF4-FFF2-40B4-BE49-F238E27FC236}">
                    <a16:creationId xmlns:a16="http://schemas.microsoft.com/office/drawing/2014/main" id="{83E77961-FD84-4A9D-BFA9-4263C2CB47C2}"/>
                  </a:ext>
                </a:extLst>
              </p:cNvPr>
              <p:cNvSpPr/>
              <p:nvPr/>
            </p:nvSpPr>
            <p:spPr bwMode="auto">
              <a:xfrm>
                <a:off x="6951363" y="5513943"/>
                <a:ext cx="461884" cy="38588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42" name="îṣľîde">
                <a:extLst>
                  <a:ext uri="{FF2B5EF4-FFF2-40B4-BE49-F238E27FC236}">
                    <a16:creationId xmlns:a16="http://schemas.microsoft.com/office/drawing/2014/main" id="{FF17E70C-CBF6-4DF8-BD37-141A88261B31}"/>
                  </a:ext>
                </a:extLst>
              </p:cNvPr>
              <p:cNvSpPr/>
              <p:nvPr/>
            </p:nvSpPr>
            <p:spPr bwMode="auto">
              <a:xfrm>
                <a:off x="6704635" y="5743131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43" name="ïsľíḍe">
                <a:extLst>
                  <a:ext uri="{FF2B5EF4-FFF2-40B4-BE49-F238E27FC236}">
                    <a16:creationId xmlns:a16="http://schemas.microsoft.com/office/drawing/2014/main" id="{5B1A9864-5184-4DA3-91D0-E19CDE226157}"/>
                  </a:ext>
                </a:extLst>
              </p:cNvPr>
              <p:cNvSpPr/>
              <p:nvPr/>
            </p:nvSpPr>
            <p:spPr bwMode="auto">
              <a:xfrm>
                <a:off x="7117409" y="5743131"/>
                <a:ext cx="20930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ïṧļíḍê">
              <a:extLst>
                <a:ext uri="{FF2B5EF4-FFF2-40B4-BE49-F238E27FC236}">
                  <a16:creationId xmlns:a16="http://schemas.microsoft.com/office/drawing/2014/main" id="{13B78747-F411-427A-94FE-0E0C600FBD9A}"/>
                </a:ext>
              </a:extLst>
            </p:cNvPr>
            <p:cNvGrpSpPr/>
            <p:nvPr/>
          </p:nvGrpSpPr>
          <p:grpSpPr>
            <a:xfrm>
              <a:off x="4631289" y="1134000"/>
              <a:ext cx="6889199" cy="869740"/>
              <a:chOff x="4631289" y="1134000"/>
              <a:chExt cx="6889199" cy="869740"/>
            </a:xfrm>
          </p:grpSpPr>
          <p:sp>
            <p:nvSpPr>
              <p:cNvPr id="31" name="ïslîdè">
                <a:extLst>
                  <a:ext uri="{FF2B5EF4-FFF2-40B4-BE49-F238E27FC236}">
                    <a16:creationId xmlns:a16="http://schemas.microsoft.com/office/drawing/2014/main" id="{329BDF44-CDA0-4557-A5A4-BFB24FEAA6B6}"/>
                  </a:ext>
                </a:extLst>
              </p:cNvPr>
              <p:cNvSpPr/>
              <p:nvPr/>
            </p:nvSpPr>
            <p:spPr bwMode="auto">
              <a:xfrm>
                <a:off x="4631289" y="1393014"/>
                <a:ext cx="1740292" cy="360000"/>
              </a:xfrm>
              <a:prstGeom prst="roundRect">
                <a:avLst>
                  <a:gd name="adj" fmla="val 1825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32" name="íṧ1îdé">
                <a:extLst>
                  <a:ext uri="{FF2B5EF4-FFF2-40B4-BE49-F238E27FC236}">
                    <a16:creationId xmlns:a16="http://schemas.microsoft.com/office/drawing/2014/main" id="{EB0AA79F-6851-438D-9DA1-AC5A298207B9}"/>
                  </a:ext>
                </a:extLst>
              </p:cNvPr>
              <p:cNvSpPr/>
              <p:nvPr/>
            </p:nvSpPr>
            <p:spPr bwMode="auto">
              <a:xfrm>
                <a:off x="6600809" y="1134000"/>
                <a:ext cx="4919679" cy="86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You can use the icon library in to filter and replace existing icon elements with one click.</a:t>
                </a:r>
              </a:p>
            </p:txBody>
          </p:sp>
          <p:sp>
            <p:nvSpPr>
              <p:cNvPr id="33" name="îṡļîďê">
                <a:extLst>
                  <a:ext uri="{FF2B5EF4-FFF2-40B4-BE49-F238E27FC236}">
                    <a16:creationId xmlns:a16="http://schemas.microsoft.com/office/drawing/2014/main" id="{A72AF16E-1A06-423D-B856-824E85850C2C}"/>
                  </a:ext>
                </a:extLst>
              </p:cNvPr>
              <p:cNvSpPr/>
              <p:nvPr/>
            </p:nvSpPr>
            <p:spPr>
              <a:xfrm>
                <a:off x="6427729" y="1249727"/>
                <a:ext cx="116932" cy="638286"/>
              </a:xfrm>
              <a:prstGeom prst="leftBrac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îśḷîḓe">
              <a:extLst>
                <a:ext uri="{FF2B5EF4-FFF2-40B4-BE49-F238E27FC236}">
                  <a16:creationId xmlns:a16="http://schemas.microsoft.com/office/drawing/2014/main" id="{588FEF06-525B-4B6E-BB73-D239FFA792B7}"/>
                </a:ext>
              </a:extLst>
            </p:cNvPr>
            <p:cNvGrpSpPr/>
            <p:nvPr/>
          </p:nvGrpSpPr>
          <p:grpSpPr>
            <a:xfrm>
              <a:off x="4631289" y="2511763"/>
              <a:ext cx="6889199" cy="869740"/>
              <a:chOff x="4631289" y="2388995"/>
              <a:chExt cx="6889199" cy="869740"/>
            </a:xfrm>
          </p:grpSpPr>
          <p:sp>
            <p:nvSpPr>
              <p:cNvPr id="28" name="išļiḍè">
                <a:extLst>
                  <a:ext uri="{FF2B5EF4-FFF2-40B4-BE49-F238E27FC236}">
                    <a16:creationId xmlns:a16="http://schemas.microsoft.com/office/drawing/2014/main" id="{8D5EA559-8A58-4451-9205-E35AFC913665}"/>
                  </a:ext>
                </a:extLst>
              </p:cNvPr>
              <p:cNvSpPr/>
              <p:nvPr/>
            </p:nvSpPr>
            <p:spPr bwMode="auto">
              <a:xfrm>
                <a:off x="4631289" y="2648009"/>
                <a:ext cx="1740292" cy="360000"/>
              </a:xfrm>
              <a:prstGeom prst="roundRect">
                <a:avLst>
                  <a:gd name="adj" fmla="val 1825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9" name="îṣlïḋê">
                <a:extLst>
                  <a:ext uri="{FF2B5EF4-FFF2-40B4-BE49-F238E27FC236}">
                    <a16:creationId xmlns:a16="http://schemas.microsoft.com/office/drawing/2014/main" id="{1C63098F-01CB-4F68-A8B4-0979CFCF296A}"/>
                  </a:ext>
                </a:extLst>
              </p:cNvPr>
              <p:cNvSpPr/>
              <p:nvPr/>
            </p:nvSpPr>
            <p:spPr bwMode="auto">
              <a:xfrm>
                <a:off x="6600809" y="2388995"/>
                <a:ext cx="4919679" cy="86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You can use the icon library in to filter and replace existing icon elements with one click.</a:t>
                </a:r>
              </a:p>
            </p:txBody>
          </p:sp>
          <p:sp>
            <p:nvSpPr>
              <p:cNvPr id="30" name="ïšlíḓê">
                <a:extLst>
                  <a:ext uri="{FF2B5EF4-FFF2-40B4-BE49-F238E27FC236}">
                    <a16:creationId xmlns:a16="http://schemas.microsoft.com/office/drawing/2014/main" id="{E3A55641-0909-4C0B-922E-F47F017F9767}"/>
                  </a:ext>
                </a:extLst>
              </p:cNvPr>
              <p:cNvSpPr/>
              <p:nvPr/>
            </p:nvSpPr>
            <p:spPr>
              <a:xfrm>
                <a:off x="6427729" y="2504722"/>
                <a:ext cx="116932" cy="638286"/>
              </a:xfrm>
              <a:prstGeom prst="leftBrac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0" name="išlîḑé">
              <a:extLst>
                <a:ext uri="{FF2B5EF4-FFF2-40B4-BE49-F238E27FC236}">
                  <a16:creationId xmlns:a16="http://schemas.microsoft.com/office/drawing/2014/main" id="{AB346BCB-A5FE-4C72-90E2-15276CD590EB}"/>
                </a:ext>
              </a:extLst>
            </p:cNvPr>
            <p:cNvGrpSpPr/>
            <p:nvPr/>
          </p:nvGrpSpPr>
          <p:grpSpPr>
            <a:xfrm>
              <a:off x="4631289" y="3889526"/>
              <a:ext cx="6889199" cy="869740"/>
              <a:chOff x="4631289" y="3643990"/>
              <a:chExt cx="6889199" cy="869740"/>
            </a:xfrm>
          </p:grpSpPr>
          <p:sp>
            <p:nvSpPr>
              <p:cNvPr id="25" name="îṡḻïḋe">
                <a:extLst>
                  <a:ext uri="{FF2B5EF4-FFF2-40B4-BE49-F238E27FC236}">
                    <a16:creationId xmlns:a16="http://schemas.microsoft.com/office/drawing/2014/main" id="{94C61496-E8AB-426A-AE5C-830F4FD15051}"/>
                  </a:ext>
                </a:extLst>
              </p:cNvPr>
              <p:cNvSpPr/>
              <p:nvPr/>
            </p:nvSpPr>
            <p:spPr bwMode="auto">
              <a:xfrm>
                <a:off x="4631289" y="3903004"/>
                <a:ext cx="1740292" cy="360000"/>
              </a:xfrm>
              <a:prstGeom prst="roundRect">
                <a:avLst>
                  <a:gd name="adj" fmla="val 1825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6" name="îSļîdé">
                <a:extLst>
                  <a:ext uri="{FF2B5EF4-FFF2-40B4-BE49-F238E27FC236}">
                    <a16:creationId xmlns:a16="http://schemas.microsoft.com/office/drawing/2014/main" id="{9759C1BD-ACFF-4F95-85BC-F2A9412EEC8C}"/>
                  </a:ext>
                </a:extLst>
              </p:cNvPr>
              <p:cNvSpPr/>
              <p:nvPr/>
            </p:nvSpPr>
            <p:spPr bwMode="auto">
              <a:xfrm>
                <a:off x="6600809" y="3643990"/>
                <a:ext cx="4919679" cy="86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You can use the icon library in to filter and replace existing icon elements with one click.</a:t>
                </a:r>
              </a:p>
            </p:txBody>
          </p:sp>
          <p:sp>
            <p:nvSpPr>
              <p:cNvPr id="27" name="îṡ1îdé">
                <a:extLst>
                  <a:ext uri="{FF2B5EF4-FFF2-40B4-BE49-F238E27FC236}">
                    <a16:creationId xmlns:a16="http://schemas.microsoft.com/office/drawing/2014/main" id="{BE8DE227-A975-4F8F-9D53-00ECA95CC78E}"/>
                  </a:ext>
                </a:extLst>
              </p:cNvPr>
              <p:cNvSpPr/>
              <p:nvPr/>
            </p:nvSpPr>
            <p:spPr>
              <a:xfrm>
                <a:off x="6427729" y="3759717"/>
                <a:ext cx="116932" cy="638286"/>
              </a:xfrm>
              <a:prstGeom prst="leftBrac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1" name="ïṥľíḋê">
              <a:extLst>
                <a:ext uri="{FF2B5EF4-FFF2-40B4-BE49-F238E27FC236}">
                  <a16:creationId xmlns:a16="http://schemas.microsoft.com/office/drawing/2014/main" id="{CCB53F32-75FD-430A-86CD-F81A8EA16FCC}"/>
                </a:ext>
              </a:extLst>
            </p:cNvPr>
            <p:cNvGrpSpPr/>
            <p:nvPr/>
          </p:nvGrpSpPr>
          <p:grpSpPr>
            <a:xfrm>
              <a:off x="4631289" y="5267288"/>
              <a:ext cx="6889199" cy="869740"/>
              <a:chOff x="4631289" y="5267288"/>
              <a:chExt cx="6889199" cy="869740"/>
            </a:xfrm>
          </p:grpSpPr>
          <p:sp>
            <p:nvSpPr>
              <p:cNvPr id="22" name="îṣḷîdè">
                <a:extLst>
                  <a:ext uri="{FF2B5EF4-FFF2-40B4-BE49-F238E27FC236}">
                    <a16:creationId xmlns:a16="http://schemas.microsoft.com/office/drawing/2014/main" id="{CEC5EA72-C6A4-4CD0-8C1B-0040448B3904}"/>
                  </a:ext>
                </a:extLst>
              </p:cNvPr>
              <p:cNvSpPr/>
              <p:nvPr/>
            </p:nvSpPr>
            <p:spPr bwMode="auto">
              <a:xfrm>
                <a:off x="4631289" y="5526302"/>
                <a:ext cx="1740292" cy="360000"/>
              </a:xfrm>
              <a:prstGeom prst="roundRect">
                <a:avLst>
                  <a:gd name="adj" fmla="val 1825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3" name="íṥľiḓe">
                <a:extLst>
                  <a:ext uri="{FF2B5EF4-FFF2-40B4-BE49-F238E27FC236}">
                    <a16:creationId xmlns:a16="http://schemas.microsoft.com/office/drawing/2014/main" id="{B2B6B42E-72AB-420C-8429-EE5C3A59972A}"/>
                  </a:ext>
                </a:extLst>
              </p:cNvPr>
              <p:cNvSpPr/>
              <p:nvPr/>
            </p:nvSpPr>
            <p:spPr bwMode="auto">
              <a:xfrm>
                <a:off x="6600809" y="5267288"/>
                <a:ext cx="4919679" cy="86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+mj-lt"/>
                  <a:buAutoNum type="arabicPeriod"/>
                  <a:tabLst>
                    <a:tab pos="228594" algn="l"/>
                  </a:tabLst>
                  <a:defRPr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You can use the icon library in to filter and replace existing icon elements with one click.</a:t>
                </a:r>
              </a:p>
            </p:txBody>
          </p:sp>
          <p:sp>
            <p:nvSpPr>
              <p:cNvPr id="24" name="î$ļîďé">
                <a:extLst>
                  <a:ext uri="{FF2B5EF4-FFF2-40B4-BE49-F238E27FC236}">
                    <a16:creationId xmlns:a16="http://schemas.microsoft.com/office/drawing/2014/main" id="{98DDE8D7-419A-4F95-9B8B-D29913CF2843}"/>
                  </a:ext>
                </a:extLst>
              </p:cNvPr>
              <p:cNvSpPr/>
              <p:nvPr/>
            </p:nvSpPr>
            <p:spPr>
              <a:xfrm>
                <a:off x="6427729" y="5383015"/>
                <a:ext cx="116932" cy="638286"/>
              </a:xfrm>
              <a:prstGeom prst="leftBrac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5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2192001" cy="3437111"/>
            <a:chOff x="-1" y="0"/>
            <a:chExt cx="12192001" cy="3437111"/>
          </a:xfrm>
        </p:grpSpPr>
        <p:grpSp>
          <p:nvGrpSpPr>
            <p:cNvPr id="15" name="组合 14"/>
            <p:cNvGrpSpPr/>
            <p:nvPr/>
          </p:nvGrpSpPr>
          <p:grpSpPr>
            <a:xfrm>
              <a:off x="-1" y="0"/>
              <a:ext cx="12192001" cy="3437111"/>
              <a:chOff x="-1" y="0"/>
              <a:chExt cx="12192001" cy="343711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16200000" flipV="1">
                <a:off x="153107" y="-153108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5400000" flipH="1" flipV="1">
                <a:off x="8601783" y="-153107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H="1" flipV="1">
                <a:off x="2433288" y="0"/>
                <a:ext cx="1924055" cy="202882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V="1">
                <a:off x="7834657" y="0"/>
                <a:ext cx="1924055" cy="2028829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/>
          </p:nvSpPr>
          <p:spPr>
            <a:xfrm>
              <a:off x="8872303" y="882944"/>
              <a:ext cx="721360" cy="721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935304" y="2221020"/>
              <a:ext cx="497840" cy="49784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76024" y="2110458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85481" y="1391519"/>
              <a:ext cx="379750" cy="3797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064578" y="369252"/>
              <a:ext cx="375920" cy="3759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59444" y="328612"/>
              <a:ext cx="457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637797" y="763657"/>
              <a:ext cx="469241" cy="46924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095" y="1464554"/>
              <a:ext cx="254000" cy="25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41580" y="2221020"/>
              <a:ext cx="519358" cy="51935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158968" y="1581394"/>
              <a:ext cx="274320" cy="2743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76525" y="881287"/>
            <a:ext cx="6838950" cy="4994856"/>
            <a:chOff x="2676525" y="881287"/>
            <a:chExt cx="6838950" cy="4994856"/>
          </a:xfrm>
        </p:grpSpPr>
        <p:grpSp>
          <p:nvGrpSpPr>
            <p:cNvPr id="3" name="组合 2"/>
            <p:cNvGrpSpPr/>
            <p:nvPr/>
          </p:nvGrpSpPr>
          <p:grpSpPr>
            <a:xfrm>
              <a:off x="4405407" y="881287"/>
              <a:ext cx="3381625" cy="3314700"/>
              <a:chOff x="2597768" y="0"/>
              <a:chExt cx="6996463" cy="6858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椭圆 7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7200" spc="3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03</a:t>
                </a:r>
                <a:endParaRPr lang="zh-CN" altLang="en-US" sz="7200" spc="3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633568" y="4331834"/>
              <a:ext cx="4925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Products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76525" y="5175567"/>
              <a:ext cx="68389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ADD YOUR TITLE HERE. ADD YOUR TITLE HERE. ADD YOUR TITLE HERE. </a:t>
              </a:r>
              <a:endParaRPr lang="zh-CN" altLang="en-US" sz="1400" b="1" spc="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03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8f227289-8be5-40aa-813c-e8de6a91d8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524861"/>
            <a:ext cx="12192000" cy="2227378"/>
            <a:chOff x="0" y="2524861"/>
            <a:chExt cx="12192000" cy="2227378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F13A7C4-B372-4F02-A6F0-46FF893034EA}"/>
                </a:ext>
              </a:extLst>
            </p:cNvPr>
            <p:cNvCxnSpPr/>
            <p:nvPr/>
          </p:nvCxnSpPr>
          <p:spPr>
            <a:xfrm>
              <a:off x="2677538" y="2890044"/>
              <a:ext cx="0" cy="47933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ïŝḻiḍè">
              <a:extLst>
                <a:ext uri="{FF2B5EF4-FFF2-40B4-BE49-F238E27FC236}">
                  <a16:creationId xmlns:a16="http://schemas.microsoft.com/office/drawing/2014/main" id="{5BDAAD31-9442-4706-9CEE-B4CD95D42352}"/>
                </a:ext>
              </a:extLst>
            </p:cNvPr>
            <p:cNvSpPr txBox="1"/>
            <p:nvPr/>
          </p:nvSpPr>
          <p:spPr>
            <a:xfrm>
              <a:off x="2088540" y="2589501"/>
              <a:ext cx="1232292" cy="1976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AC8143B-45A0-4688-8953-E98C1AFC140B}"/>
                </a:ext>
              </a:extLst>
            </p:cNvPr>
            <p:cNvCxnSpPr/>
            <p:nvPr/>
          </p:nvCxnSpPr>
          <p:spPr>
            <a:xfrm>
              <a:off x="6101517" y="2876516"/>
              <a:ext cx="0" cy="47933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$líḍe">
              <a:extLst>
                <a:ext uri="{FF2B5EF4-FFF2-40B4-BE49-F238E27FC236}">
                  <a16:creationId xmlns:a16="http://schemas.microsoft.com/office/drawing/2014/main" id="{BCDA0BC8-F29E-4FE6-8D3E-55F7AC5052FF}"/>
                </a:ext>
              </a:extLst>
            </p:cNvPr>
            <p:cNvSpPr txBox="1"/>
            <p:nvPr/>
          </p:nvSpPr>
          <p:spPr>
            <a:xfrm>
              <a:off x="5485198" y="2524861"/>
              <a:ext cx="1232292" cy="1976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CF3F4CA-3FA0-4065-A4CA-F815971FDC1C}"/>
                </a:ext>
              </a:extLst>
            </p:cNvPr>
            <p:cNvCxnSpPr/>
            <p:nvPr/>
          </p:nvCxnSpPr>
          <p:spPr>
            <a:xfrm>
              <a:off x="9523597" y="2890044"/>
              <a:ext cx="0" cy="47933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š1îḓe">
              <a:extLst>
                <a:ext uri="{FF2B5EF4-FFF2-40B4-BE49-F238E27FC236}">
                  <a16:creationId xmlns:a16="http://schemas.microsoft.com/office/drawing/2014/main" id="{0CD2AC83-6C9C-46FC-8787-97D7C334C0BB}"/>
                </a:ext>
              </a:extLst>
            </p:cNvPr>
            <p:cNvSpPr txBox="1"/>
            <p:nvPr/>
          </p:nvSpPr>
          <p:spPr>
            <a:xfrm>
              <a:off x="8907450" y="2574868"/>
              <a:ext cx="1232292" cy="1976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4685878-1430-4DAA-A04D-84E5F148CCB8}"/>
                </a:ext>
              </a:extLst>
            </p:cNvPr>
            <p:cNvCxnSpPr/>
            <p:nvPr/>
          </p:nvCxnSpPr>
          <p:spPr>
            <a:xfrm>
              <a:off x="4384787" y="3822402"/>
              <a:ext cx="0" cy="47933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ïśliḋé">
              <a:extLst>
                <a:ext uri="{FF2B5EF4-FFF2-40B4-BE49-F238E27FC236}">
                  <a16:creationId xmlns:a16="http://schemas.microsoft.com/office/drawing/2014/main" id="{A42A33E9-E327-4E66-BEE1-C80B29217C6E}"/>
                </a:ext>
              </a:extLst>
            </p:cNvPr>
            <p:cNvSpPr txBox="1"/>
            <p:nvPr/>
          </p:nvSpPr>
          <p:spPr>
            <a:xfrm>
              <a:off x="3779898" y="4526393"/>
              <a:ext cx="1232292" cy="22584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918DA0C-FA94-4EE1-80E6-470F10F94B65}"/>
                </a:ext>
              </a:extLst>
            </p:cNvPr>
            <p:cNvCxnSpPr/>
            <p:nvPr/>
          </p:nvCxnSpPr>
          <p:spPr>
            <a:xfrm>
              <a:off x="7780351" y="3808874"/>
              <a:ext cx="0" cy="47933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ṡľíďé">
              <a:extLst>
                <a:ext uri="{FF2B5EF4-FFF2-40B4-BE49-F238E27FC236}">
                  <a16:creationId xmlns:a16="http://schemas.microsoft.com/office/drawing/2014/main" id="{5B2C8284-590E-460A-9A00-C0B1852F6786}"/>
                </a:ext>
              </a:extLst>
            </p:cNvPr>
            <p:cNvSpPr txBox="1"/>
            <p:nvPr/>
          </p:nvSpPr>
          <p:spPr>
            <a:xfrm>
              <a:off x="7197942" y="4465855"/>
              <a:ext cx="1232292" cy="22584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27" name="îsḷîḋè">
              <a:extLst>
                <a:ext uri="{FF2B5EF4-FFF2-40B4-BE49-F238E27FC236}">
                  <a16:creationId xmlns:a16="http://schemas.microsoft.com/office/drawing/2014/main" id="{5F959F8E-7003-4430-978B-ECD359182155}"/>
                </a:ext>
              </a:extLst>
            </p:cNvPr>
            <p:cNvSpPr/>
            <p:nvPr/>
          </p:nvSpPr>
          <p:spPr>
            <a:xfrm flipV="1">
              <a:off x="3414799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îṣļïďê">
              <a:extLst>
                <a:ext uri="{FF2B5EF4-FFF2-40B4-BE49-F238E27FC236}">
                  <a16:creationId xmlns:a16="http://schemas.microsoft.com/office/drawing/2014/main" id="{F128163D-2E1E-4160-982C-61C0B921E444}"/>
                </a:ext>
              </a:extLst>
            </p:cNvPr>
            <p:cNvSpPr/>
            <p:nvPr/>
          </p:nvSpPr>
          <p:spPr>
            <a:xfrm>
              <a:off x="1712744" y="3625170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9" name="ísliḋè">
              <a:extLst>
                <a:ext uri="{FF2B5EF4-FFF2-40B4-BE49-F238E27FC236}">
                  <a16:creationId xmlns:a16="http://schemas.microsoft.com/office/drawing/2014/main" id="{35261E5A-2C38-48EA-AA3F-A8B9223C4929}"/>
                </a:ext>
              </a:extLst>
            </p:cNvPr>
            <p:cNvSpPr/>
            <p:nvPr/>
          </p:nvSpPr>
          <p:spPr>
            <a:xfrm flipV="1">
              <a:off x="6818910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0" name="íş1idè">
              <a:extLst>
                <a:ext uri="{FF2B5EF4-FFF2-40B4-BE49-F238E27FC236}">
                  <a16:creationId xmlns:a16="http://schemas.microsoft.com/office/drawing/2014/main" id="{30CAC833-CF92-4AB4-A6D2-CC936C35DDB9}"/>
                </a:ext>
              </a:extLst>
            </p:cNvPr>
            <p:cNvSpPr/>
            <p:nvPr/>
          </p:nvSpPr>
          <p:spPr>
            <a:xfrm>
              <a:off x="5124084" y="3625170"/>
              <a:ext cx="1931487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1" name="iṣļiďe">
              <a:extLst>
                <a:ext uri="{FF2B5EF4-FFF2-40B4-BE49-F238E27FC236}">
                  <a16:creationId xmlns:a16="http://schemas.microsoft.com/office/drawing/2014/main" id="{DA5D58EA-8340-47E1-A26F-F5FB9FA8D340}"/>
                </a:ext>
              </a:extLst>
            </p:cNvPr>
            <p:cNvSpPr/>
            <p:nvPr/>
          </p:nvSpPr>
          <p:spPr>
            <a:xfrm>
              <a:off x="8528195" y="3625170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2" name="işlîḓè">
              <a:extLst>
                <a:ext uri="{FF2B5EF4-FFF2-40B4-BE49-F238E27FC236}">
                  <a16:creationId xmlns:a16="http://schemas.microsoft.com/office/drawing/2014/main" id="{E1A01C57-2115-4039-8654-4B40C3D0D020}"/>
                </a:ext>
              </a:extLst>
            </p:cNvPr>
            <p:cNvSpPr/>
            <p:nvPr/>
          </p:nvSpPr>
          <p:spPr>
            <a:xfrm>
              <a:off x="2459720" y="3364970"/>
              <a:ext cx="440366" cy="44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3" name="íšḷîḋe">
              <a:extLst>
                <a:ext uri="{FF2B5EF4-FFF2-40B4-BE49-F238E27FC236}">
                  <a16:creationId xmlns:a16="http://schemas.microsoft.com/office/drawing/2014/main" id="{40167F3E-1C9A-4DE5-8DFD-83D5B1E1B564}"/>
                </a:ext>
              </a:extLst>
            </p:cNvPr>
            <p:cNvSpPr/>
            <p:nvPr/>
          </p:nvSpPr>
          <p:spPr>
            <a:xfrm>
              <a:off x="7563330" y="3364970"/>
              <a:ext cx="440366" cy="44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4" name="îşľíḓe">
              <a:extLst>
                <a:ext uri="{FF2B5EF4-FFF2-40B4-BE49-F238E27FC236}">
                  <a16:creationId xmlns:a16="http://schemas.microsoft.com/office/drawing/2014/main" id="{E67CC55E-F8C4-4823-BDC1-C21A273E2BB9}"/>
                </a:ext>
              </a:extLst>
            </p:cNvPr>
            <p:cNvSpPr/>
            <p:nvPr/>
          </p:nvSpPr>
          <p:spPr>
            <a:xfrm>
              <a:off x="4160755" y="3364970"/>
              <a:ext cx="440366" cy="44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5" name="íš1ïďê">
              <a:extLst>
                <a:ext uri="{FF2B5EF4-FFF2-40B4-BE49-F238E27FC236}">
                  <a16:creationId xmlns:a16="http://schemas.microsoft.com/office/drawing/2014/main" id="{E6F1253E-16B6-473C-9109-193566219AAC}"/>
                </a:ext>
              </a:extLst>
            </p:cNvPr>
            <p:cNvSpPr/>
            <p:nvPr/>
          </p:nvSpPr>
          <p:spPr>
            <a:xfrm>
              <a:off x="9304787" y="3364970"/>
              <a:ext cx="439321" cy="44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6" name="íṩ1íḑé">
              <a:extLst>
                <a:ext uri="{FF2B5EF4-FFF2-40B4-BE49-F238E27FC236}">
                  <a16:creationId xmlns:a16="http://schemas.microsoft.com/office/drawing/2014/main" id="{0707479B-8F1B-40AB-865C-E1607BECD2F6}"/>
                </a:ext>
              </a:extLst>
            </p:cNvPr>
            <p:cNvSpPr/>
            <p:nvPr/>
          </p:nvSpPr>
          <p:spPr>
            <a:xfrm>
              <a:off x="5888081" y="3364970"/>
              <a:ext cx="439321" cy="44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67"/>
                  </a:moveTo>
                  <a:cubicBezTo>
                    <a:pt x="125847" y="41002"/>
                    <a:pt x="125847" y="78985"/>
                    <a:pt x="102419" y="102419"/>
                  </a:cubicBezTo>
                  <a:cubicBezTo>
                    <a:pt x="78985" y="125853"/>
                    <a:pt x="41002" y="125853"/>
                    <a:pt x="17567" y="102419"/>
                  </a:cubicBezTo>
                  <a:cubicBezTo>
                    <a:pt x="-5860" y="78985"/>
                    <a:pt x="-5860" y="41002"/>
                    <a:pt x="17567" y="17567"/>
                  </a:cubicBezTo>
                  <a:cubicBezTo>
                    <a:pt x="41002" y="-5860"/>
                    <a:pt x="78985" y="-5860"/>
                    <a:pt x="102419" y="17567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7" name="ïṡļíḓê">
              <a:extLst>
                <a:ext uri="{FF2B5EF4-FFF2-40B4-BE49-F238E27FC236}">
                  <a16:creationId xmlns:a16="http://schemas.microsoft.com/office/drawing/2014/main" id="{C0A34117-881B-4A30-931D-D800B16228DB}"/>
                </a:ext>
              </a:extLst>
            </p:cNvPr>
            <p:cNvSpPr txBox="1"/>
            <p:nvPr/>
          </p:nvSpPr>
          <p:spPr>
            <a:xfrm>
              <a:off x="2442873" y="3457518"/>
              <a:ext cx="475578" cy="29654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/>
              <a:r>
                <a:rPr lang="de-DE" sz="150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01</a:t>
              </a:r>
            </a:p>
          </p:txBody>
        </p:sp>
        <p:sp>
          <p:nvSpPr>
            <p:cNvPr id="38" name="îŝľïḓè">
              <a:extLst>
                <a:ext uri="{FF2B5EF4-FFF2-40B4-BE49-F238E27FC236}">
                  <a16:creationId xmlns:a16="http://schemas.microsoft.com/office/drawing/2014/main" id="{177DFE08-9D2D-4485-A721-EFC9A3DB7CF9}"/>
                </a:ext>
              </a:extLst>
            </p:cNvPr>
            <p:cNvSpPr txBox="1"/>
            <p:nvPr/>
          </p:nvSpPr>
          <p:spPr>
            <a:xfrm>
              <a:off x="4143282" y="3457518"/>
              <a:ext cx="475578" cy="29654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/>
              <a:r>
                <a:rPr lang="de-DE" sz="1501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02</a:t>
              </a:r>
            </a:p>
          </p:txBody>
        </p:sp>
        <p:sp>
          <p:nvSpPr>
            <p:cNvPr id="39" name="îṧḷïḑe">
              <a:extLst>
                <a:ext uri="{FF2B5EF4-FFF2-40B4-BE49-F238E27FC236}">
                  <a16:creationId xmlns:a16="http://schemas.microsoft.com/office/drawing/2014/main" id="{DFF170CA-0E5F-4B84-BA2B-3843B2AEE5B0}"/>
                </a:ext>
              </a:extLst>
            </p:cNvPr>
            <p:cNvSpPr txBox="1"/>
            <p:nvPr/>
          </p:nvSpPr>
          <p:spPr>
            <a:xfrm>
              <a:off x="5875590" y="3457518"/>
              <a:ext cx="475578" cy="29654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/>
              <a:r>
                <a:rPr lang="de-DE" sz="1501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03</a:t>
              </a:r>
            </a:p>
          </p:txBody>
        </p:sp>
        <p:sp>
          <p:nvSpPr>
            <p:cNvPr id="40" name="ïṣḻíḓe">
              <a:extLst>
                <a:ext uri="{FF2B5EF4-FFF2-40B4-BE49-F238E27FC236}">
                  <a16:creationId xmlns:a16="http://schemas.microsoft.com/office/drawing/2014/main" id="{131E6923-B59A-4ABF-B91D-F3BA08DD7992}"/>
                </a:ext>
              </a:extLst>
            </p:cNvPr>
            <p:cNvSpPr txBox="1"/>
            <p:nvPr/>
          </p:nvSpPr>
          <p:spPr>
            <a:xfrm>
              <a:off x="7556755" y="3457518"/>
              <a:ext cx="475578" cy="29654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/>
              <a:r>
                <a:rPr lang="de-DE" sz="1501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04</a:t>
              </a:r>
            </a:p>
          </p:txBody>
        </p:sp>
        <p:sp>
          <p:nvSpPr>
            <p:cNvPr id="41" name="i$1íḋè">
              <a:extLst>
                <a:ext uri="{FF2B5EF4-FFF2-40B4-BE49-F238E27FC236}">
                  <a16:creationId xmlns:a16="http://schemas.microsoft.com/office/drawing/2014/main" id="{A5EB1F8A-1999-41E2-83F3-9411700639AB}"/>
                </a:ext>
              </a:extLst>
            </p:cNvPr>
            <p:cNvSpPr txBox="1"/>
            <p:nvPr/>
          </p:nvSpPr>
          <p:spPr>
            <a:xfrm>
              <a:off x="9297058" y="3457518"/>
              <a:ext cx="475578" cy="29654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/>
              <a:r>
                <a:rPr lang="de-DE" sz="1501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05</a:t>
              </a:r>
            </a:p>
          </p:txBody>
        </p:sp>
        <p:sp>
          <p:nvSpPr>
            <p:cNvPr id="42" name="íSľiḓê">
              <a:extLst>
                <a:ext uri="{FF2B5EF4-FFF2-40B4-BE49-F238E27FC236}">
                  <a16:creationId xmlns:a16="http://schemas.microsoft.com/office/drawing/2014/main" id="{21EB5D27-A261-4367-9417-08DF2919A997}"/>
                </a:ext>
              </a:extLst>
            </p:cNvPr>
            <p:cNvSpPr/>
            <p:nvPr/>
          </p:nvSpPr>
          <p:spPr>
            <a:xfrm flipV="1">
              <a:off x="10240644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43" name="îs1îďe">
              <a:extLst>
                <a:ext uri="{FF2B5EF4-FFF2-40B4-BE49-F238E27FC236}">
                  <a16:creationId xmlns:a16="http://schemas.microsoft.com/office/drawing/2014/main" id="{DCC366CB-88C5-4664-93E5-0BC4FA29320F}"/>
                </a:ext>
              </a:extLst>
            </p:cNvPr>
            <p:cNvSpPr/>
            <p:nvPr/>
          </p:nvSpPr>
          <p:spPr>
            <a:xfrm flipV="1">
              <a:off x="0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4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acd76c22-e3b1-4a4b-ac65-38c02901bf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30300"/>
            <a:ext cx="10848974" cy="4807171"/>
            <a:chOff x="669925" y="1130300"/>
            <a:chExt cx="10848974" cy="4807171"/>
          </a:xfrm>
        </p:grpSpPr>
        <p:sp>
          <p:nvSpPr>
            <p:cNvPr id="55" name="îṧḻiḓê">
              <a:extLst>
                <a:ext uri="{FF2B5EF4-FFF2-40B4-BE49-F238E27FC236}">
                  <a16:creationId xmlns:a16="http://schemas.microsoft.com/office/drawing/2014/main" id="{8CA94CE2-44EB-42CA-B7AD-EF7FCFFA94ED}"/>
                </a:ext>
              </a:extLst>
            </p:cNvPr>
            <p:cNvSpPr/>
            <p:nvPr/>
          </p:nvSpPr>
          <p:spPr bwMode="auto">
            <a:xfrm>
              <a:off x="669925" y="2750058"/>
              <a:ext cx="3400672" cy="3035300"/>
            </a:xfrm>
            <a:prstGeom prst="rect">
              <a:avLst/>
            </a:prstGeom>
            <a:blipFill>
              <a:blip r:embed="rId4"/>
              <a:tile tx="0" ty="0" sx="100000" sy="100000" flip="none" algn="ctr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56" name="iSlîḓê">
              <a:extLst>
                <a:ext uri="{FF2B5EF4-FFF2-40B4-BE49-F238E27FC236}">
                  <a16:creationId xmlns:a16="http://schemas.microsoft.com/office/drawing/2014/main" id="{16A16793-5A34-4D2D-AA2F-AA7436325486}"/>
                </a:ext>
              </a:extLst>
            </p:cNvPr>
            <p:cNvGrpSpPr/>
            <p:nvPr/>
          </p:nvGrpSpPr>
          <p:grpSpPr>
            <a:xfrm>
              <a:off x="8311174" y="2528767"/>
              <a:ext cx="3033005" cy="2372237"/>
              <a:chOff x="5300664" y="1588"/>
              <a:chExt cx="1617663" cy="1265238"/>
            </a:xfrm>
          </p:grpSpPr>
          <p:sp>
            <p:nvSpPr>
              <p:cNvPr id="67" name="îś1íḋé">
                <a:extLst>
                  <a:ext uri="{FF2B5EF4-FFF2-40B4-BE49-F238E27FC236}">
                    <a16:creationId xmlns:a16="http://schemas.microsoft.com/office/drawing/2014/main" id="{B2C9332E-D1A0-4360-BF63-FB015DF9667F}"/>
                  </a:ext>
                </a:extLst>
              </p:cNvPr>
              <p:cNvSpPr/>
              <p:nvPr/>
            </p:nvSpPr>
            <p:spPr bwMode="auto">
              <a:xfrm>
                <a:off x="6677026" y="125413"/>
                <a:ext cx="177800" cy="163513"/>
              </a:xfrm>
              <a:custGeom>
                <a:avLst/>
                <a:gdLst>
                  <a:gd name="T0" fmla="*/ 112 w 131"/>
                  <a:gd name="T1" fmla="*/ 38 h 121"/>
                  <a:gd name="T2" fmla="*/ 80 w 131"/>
                  <a:gd name="T3" fmla="*/ 23 h 121"/>
                  <a:gd name="T4" fmla="*/ 48 w 131"/>
                  <a:gd name="T5" fmla="*/ 16 h 121"/>
                  <a:gd name="T6" fmla="*/ 31 w 131"/>
                  <a:gd name="T7" fmla="*/ 1 h 121"/>
                  <a:gd name="T8" fmla="*/ 31 w 131"/>
                  <a:gd name="T9" fmla="*/ 0 h 121"/>
                  <a:gd name="T10" fmla="*/ 14 w 131"/>
                  <a:gd name="T11" fmla="*/ 23 h 121"/>
                  <a:gd name="T12" fmla="*/ 47 w 131"/>
                  <a:gd name="T13" fmla="*/ 107 h 121"/>
                  <a:gd name="T14" fmla="*/ 131 w 131"/>
                  <a:gd name="T15" fmla="*/ 76 h 121"/>
                  <a:gd name="T16" fmla="*/ 129 w 131"/>
                  <a:gd name="T17" fmla="*/ 68 h 121"/>
                  <a:gd name="T18" fmla="*/ 112 w 131"/>
                  <a:gd name="T19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21">
                    <a:moveTo>
                      <a:pt x="112" y="38"/>
                    </a:moveTo>
                    <a:cubicBezTo>
                      <a:pt x="104" y="29"/>
                      <a:pt x="91" y="25"/>
                      <a:pt x="80" y="23"/>
                    </a:cubicBezTo>
                    <a:cubicBezTo>
                      <a:pt x="69" y="21"/>
                      <a:pt x="58" y="22"/>
                      <a:pt x="48" y="16"/>
                    </a:cubicBezTo>
                    <a:cubicBezTo>
                      <a:pt x="42" y="12"/>
                      <a:pt x="36" y="6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6"/>
                      <a:pt x="18" y="14"/>
                      <a:pt x="14" y="23"/>
                    </a:cubicBezTo>
                    <a:cubicBezTo>
                      <a:pt x="0" y="55"/>
                      <a:pt x="14" y="93"/>
                      <a:pt x="47" y="107"/>
                    </a:cubicBezTo>
                    <a:cubicBezTo>
                      <a:pt x="79" y="121"/>
                      <a:pt x="116" y="107"/>
                      <a:pt x="131" y="76"/>
                    </a:cubicBezTo>
                    <a:cubicBezTo>
                      <a:pt x="130" y="73"/>
                      <a:pt x="130" y="70"/>
                      <a:pt x="129" y="68"/>
                    </a:cubicBezTo>
                    <a:cubicBezTo>
                      <a:pt x="126" y="58"/>
                      <a:pt x="119" y="46"/>
                      <a:pt x="11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8" name="işlíḑê">
                <a:extLst>
                  <a:ext uri="{FF2B5EF4-FFF2-40B4-BE49-F238E27FC236}">
                    <a16:creationId xmlns:a16="http://schemas.microsoft.com/office/drawing/2014/main" id="{30A8CB64-4BFE-4262-8C8F-9BF43EB10F18}"/>
                  </a:ext>
                </a:extLst>
              </p:cNvPr>
              <p:cNvSpPr/>
              <p:nvPr/>
            </p:nvSpPr>
            <p:spPr bwMode="auto">
              <a:xfrm>
                <a:off x="6657976" y="109538"/>
                <a:ext cx="212725" cy="184150"/>
              </a:xfrm>
              <a:custGeom>
                <a:avLst/>
                <a:gdLst>
                  <a:gd name="T0" fmla="*/ 87 w 157"/>
                  <a:gd name="T1" fmla="*/ 137 h 137"/>
                  <a:gd name="T2" fmla="*/ 87 w 157"/>
                  <a:gd name="T3" fmla="*/ 137 h 137"/>
                  <a:gd name="T4" fmla="*/ 56 w 157"/>
                  <a:gd name="T5" fmla="*/ 130 h 137"/>
                  <a:gd name="T6" fmla="*/ 17 w 157"/>
                  <a:gd name="T7" fmla="*/ 30 h 137"/>
                  <a:gd name="T8" fmla="*/ 37 w 157"/>
                  <a:gd name="T9" fmla="*/ 3 h 137"/>
                  <a:gd name="T10" fmla="*/ 46 w 157"/>
                  <a:gd name="T11" fmla="*/ 0 h 137"/>
                  <a:gd name="T12" fmla="*/ 54 w 157"/>
                  <a:gd name="T13" fmla="*/ 4 h 137"/>
                  <a:gd name="T14" fmla="*/ 54 w 157"/>
                  <a:gd name="T15" fmla="*/ 5 h 137"/>
                  <a:gd name="T16" fmla="*/ 68 w 157"/>
                  <a:gd name="T17" fmla="*/ 17 h 137"/>
                  <a:gd name="T18" fmla="*/ 86 w 157"/>
                  <a:gd name="T19" fmla="*/ 22 h 137"/>
                  <a:gd name="T20" fmla="*/ 96 w 157"/>
                  <a:gd name="T21" fmla="*/ 23 h 137"/>
                  <a:gd name="T22" fmla="*/ 134 w 157"/>
                  <a:gd name="T23" fmla="*/ 42 h 137"/>
                  <a:gd name="T24" fmla="*/ 155 w 157"/>
                  <a:gd name="T25" fmla="*/ 76 h 137"/>
                  <a:gd name="T26" fmla="*/ 157 w 157"/>
                  <a:gd name="T27" fmla="*/ 86 h 137"/>
                  <a:gd name="T28" fmla="*/ 156 w 157"/>
                  <a:gd name="T29" fmla="*/ 93 h 137"/>
                  <a:gd name="T30" fmla="*/ 87 w 157"/>
                  <a:gd name="T31" fmla="*/ 137 h 137"/>
                  <a:gd name="T32" fmla="*/ 45 w 157"/>
                  <a:gd name="T33" fmla="*/ 30 h 137"/>
                  <a:gd name="T34" fmla="*/ 39 w 157"/>
                  <a:gd name="T35" fmla="*/ 40 h 137"/>
                  <a:gd name="T36" fmla="*/ 66 w 157"/>
                  <a:gd name="T37" fmla="*/ 108 h 137"/>
                  <a:gd name="T38" fmla="*/ 87 w 157"/>
                  <a:gd name="T39" fmla="*/ 113 h 137"/>
                  <a:gd name="T40" fmla="*/ 132 w 157"/>
                  <a:gd name="T41" fmla="*/ 86 h 137"/>
                  <a:gd name="T42" fmla="*/ 132 w 157"/>
                  <a:gd name="T43" fmla="*/ 84 h 137"/>
                  <a:gd name="T44" fmla="*/ 117 w 157"/>
                  <a:gd name="T45" fmla="*/ 58 h 137"/>
                  <a:gd name="T46" fmla="*/ 92 w 157"/>
                  <a:gd name="T47" fmla="*/ 47 h 137"/>
                  <a:gd name="T48" fmla="*/ 83 w 157"/>
                  <a:gd name="T49" fmla="*/ 46 h 137"/>
                  <a:gd name="T50" fmla="*/ 56 w 157"/>
                  <a:gd name="T51" fmla="*/ 38 h 137"/>
                  <a:gd name="T52" fmla="*/ 45 w 157"/>
                  <a:gd name="T53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" h="137">
                    <a:moveTo>
                      <a:pt x="87" y="137"/>
                    </a:moveTo>
                    <a:cubicBezTo>
                      <a:pt x="87" y="137"/>
                      <a:pt x="87" y="137"/>
                      <a:pt x="87" y="137"/>
                    </a:cubicBezTo>
                    <a:cubicBezTo>
                      <a:pt x="76" y="137"/>
                      <a:pt x="66" y="135"/>
                      <a:pt x="56" y="130"/>
                    </a:cubicBezTo>
                    <a:cubicBezTo>
                      <a:pt x="18" y="114"/>
                      <a:pt x="0" y="68"/>
                      <a:pt x="17" y="30"/>
                    </a:cubicBezTo>
                    <a:cubicBezTo>
                      <a:pt x="22" y="20"/>
                      <a:pt x="28" y="10"/>
                      <a:pt x="37" y="3"/>
                    </a:cubicBezTo>
                    <a:cubicBezTo>
                      <a:pt x="39" y="1"/>
                      <a:pt x="42" y="0"/>
                      <a:pt x="46" y="0"/>
                    </a:cubicBezTo>
                    <a:cubicBezTo>
                      <a:pt x="49" y="0"/>
                      <a:pt x="52" y="2"/>
                      <a:pt x="54" y="4"/>
                    </a:cubicBezTo>
                    <a:cubicBezTo>
                      <a:pt x="54" y="4"/>
                      <a:pt x="54" y="5"/>
                      <a:pt x="54" y="5"/>
                    </a:cubicBezTo>
                    <a:cubicBezTo>
                      <a:pt x="59" y="10"/>
                      <a:pt x="64" y="15"/>
                      <a:pt x="68" y="17"/>
                    </a:cubicBezTo>
                    <a:cubicBezTo>
                      <a:pt x="73" y="20"/>
                      <a:pt x="79" y="21"/>
                      <a:pt x="86" y="22"/>
                    </a:cubicBezTo>
                    <a:cubicBezTo>
                      <a:pt x="89" y="22"/>
                      <a:pt x="92" y="23"/>
                      <a:pt x="96" y="23"/>
                    </a:cubicBezTo>
                    <a:cubicBezTo>
                      <a:pt x="107" y="25"/>
                      <a:pt x="124" y="30"/>
                      <a:pt x="134" y="42"/>
                    </a:cubicBezTo>
                    <a:cubicBezTo>
                      <a:pt x="143" y="51"/>
                      <a:pt x="151" y="64"/>
                      <a:pt x="155" y="76"/>
                    </a:cubicBezTo>
                    <a:cubicBezTo>
                      <a:pt x="155" y="79"/>
                      <a:pt x="156" y="82"/>
                      <a:pt x="157" y="86"/>
                    </a:cubicBezTo>
                    <a:cubicBezTo>
                      <a:pt x="157" y="89"/>
                      <a:pt x="157" y="91"/>
                      <a:pt x="156" y="93"/>
                    </a:cubicBezTo>
                    <a:cubicBezTo>
                      <a:pt x="143" y="120"/>
                      <a:pt x="116" y="137"/>
                      <a:pt x="87" y="137"/>
                    </a:cubicBezTo>
                    <a:close/>
                    <a:moveTo>
                      <a:pt x="45" y="30"/>
                    </a:moveTo>
                    <a:cubicBezTo>
                      <a:pt x="42" y="33"/>
                      <a:pt x="41" y="36"/>
                      <a:pt x="39" y="40"/>
                    </a:cubicBezTo>
                    <a:cubicBezTo>
                      <a:pt x="27" y="66"/>
                      <a:pt x="39" y="97"/>
                      <a:pt x="66" y="108"/>
                    </a:cubicBezTo>
                    <a:cubicBezTo>
                      <a:pt x="73" y="111"/>
                      <a:pt x="80" y="113"/>
                      <a:pt x="87" y="113"/>
                    </a:cubicBezTo>
                    <a:cubicBezTo>
                      <a:pt x="106" y="113"/>
                      <a:pt x="123" y="103"/>
                      <a:pt x="132" y="86"/>
                    </a:cubicBezTo>
                    <a:cubicBezTo>
                      <a:pt x="132" y="85"/>
                      <a:pt x="132" y="84"/>
                      <a:pt x="132" y="84"/>
                    </a:cubicBezTo>
                    <a:cubicBezTo>
                      <a:pt x="129" y="75"/>
                      <a:pt x="123" y="65"/>
                      <a:pt x="117" y="58"/>
                    </a:cubicBezTo>
                    <a:cubicBezTo>
                      <a:pt x="112" y="53"/>
                      <a:pt x="103" y="49"/>
                      <a:pt x="92" y="47"/>
                    </a:cubicBezTo>
                    <a:cubicBezTo>
                      <a:pt x="89" y="46"/>
                      <a:pt x="86" y="46"/>
                      <a:pt x="83" y="46"/>
                    </a:cubicBezTo>
                    <a:cubicBezTo>
                      <a:pt x="75" y="45"/>
                      <a:pt x="65" y="44"/>
                      <a:pt x="56" y="38"/>
                    </a:cubicBezTo>
                    <a:cubicBezTo>
                      <a:pt x="52" y="35"/>
                      <a:pt x="48" y="32"/>
                      <a:pt x="45" y="30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9" name="ïṥlide">
                <a:extLst>
                  <a:ext uri="{FF2B5EF4-FFF2-40B4-BE49-F238E27FC236}">
                    <a16:creationId xmlns:a16="http://schemas.microsoft.com/office/drawing/2014/main" id="{24724F85-0A57-4CF1-BA25-D2B7B8345FE6}"/>
                  </a:ext>
                </a:extLst>
              </p:cNvPr>
              <p:cNvSpPr/>
              <p:nvPr/>
            </p:nvSpPr>
            <p:spPr bwMode="auto">
              <a:xfrm>
                <a:off x="6719889" y="19051"/>
                <a:ext cx="179388" cy="209550"/>
              </a:xfrm>
              <a:custGeom>
                <a:avLst/>
                <a:gdLst>
                  <a:gd name="T0" fmla="*/ 102 w 133"/>
                  <a:gd name="T1" fmla="*/ 149 h 155"/>
                  <a:gd name="T2" fmla="*/ 103 w 133"/>
                  <a:gd name="T3" fmla="*/ 149 h 155"/>
                  <a:gd name="T4" fmla="*/ 55 w 133"/>
                  <a:gd name="T5" fmla="*/ 0 h 155"/>
                  <a:gd name="T6" fmla="*/ 61 w 133"/>
                  <a:gd name="T7" fmla="*/ 21 h 155"/>
                  <a:gd name="T8" fmla="*/ 20 w 133"/>
                  <a:gd name="T9" fmla="*/ 67 h 155"/>
                  <a:gd name="T10" fmla="*/ 19 w 133"/>
                  <a:gd name="T11" fmla="*/ 68 h 155"/>
                  <a:gd name="T12" fmla="*/ 19 w 133"/>
                  <a:gd name="T13" fmla="*/ 68 h 155"/>
                  <a:gd name="T14" fmla="*/ 0 w 133"/>
                  <a:gd name="T15" fmla="*/ 79 h 155"/>
                  <a:gd name="T16" fmla="*/ 0 w 133"/>
                  <a:gd name="T17" fmla="*/ 80 h 155"/>
                  <a:gd name="T18" fmla="*/ 17 w 133"/>
                  <a:gd name="T19" fmla="*/ 95 h 155"/>
                  <a:gd name="T20" fmla="*/ 49 w 133"/>
                  <a:gd name="T21" fmla="*/ 102 h 155"/>
                  <a:gd name="T22" fmla="*/ 81 w 133"/>
                  <a:gd name="T23" fmla="*/ 117 h 155"/>
                  <a:gd name="T24" fmla="*/ 98 w 133"/>
                  <a:gd name="T25" fmla="*/ 147 h 155"/>
                  <a:gd name="T26" fmla="*/ 100 w 133"/>
                  <a:gd name="T27" fmla="*/ 155 h 155"/>
                  <a:gd name="T28" fmla="*/ 101 w 133"/>
                  <a:gd name="T29" fmla="*/ 153 h 155"/>
                  <a:gd name="T30" fmla="*/ 102 w 133"/>
                  <a:gd name="T31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3" h="155">
                    <a:moveTo>
                      <a:pt x="102" y="149"/>
                    </a:moveTo>
                    <a:cubicBezTo>
                      <a:pt x="103" y="149"/>
                      <a:pt x="103" y="149"/>
                      <a:pt x="103" y="149"/>
                    </a:cubicBezTo>
                    <a:cubicBezTo>
                      <a:pt x="133" y="64"/>
                      <a:pt x="55" y="0"/>
                      <a:pt x="55" y="0"/>
                    </a:cubicBezTo>
                    <a:cubicBezTo>
                      <a:pt x="62" y="11"/>
                      <a:pt x="61" y="21"/>
                      <a:pt x="61" y="21"/>
                    </a:cubicBezTo>
                    <a:cubicBezTo>
                      <a:pt x="59" y="52"/>
                      <a:pt x="26" y="65"/>
                      <a:pt x="20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2" y="70"/>
                      <a:pt x="5" y="74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5" y="85"/>
                      <a:pt x="11" y="91"/>
                      <a:pt x="17" y="95"/>
                    </a:cubicBezTo>
                    <a:cubicBezTo>
                      <a:pt x="27" y="101"/>
                      <a:pt x="38" y="100"/>
                      <a:pt x="49" y="102"/>
                    </a:cubicBezTo>
                    <a:cubicBezTo>
                      <a:pt x="60" y="104"/>
                      <a:pt x="73" y="108"/>
                      <a:pt x="81" y="117"/>
                    </a:cubicBezTo>
                    <a:cubicBezTo>
                      <a:pt x="88" y="125"/>
                      <a:pt x="95" y="137"/>
                      <a:pt x="98" y="147"/>
                    </a:cubicBezTo>
                    <a:cubicBezTo>
                      <a:pt x="99" y="149"/>
                      <a:pt x="99" y="152"/>
                      <a:pt x="100" y="155"/>
                    </a:cubicBezTo>
                    <a:cubicBezTo>
                      <a:pt x="100" y="155"/>
                      <a:pt x="101" y="154"/>
                      <a:pt x="101" y="153"/>
                    </a:cubicBezTo>
                    <a:cubicBezTo>
                      <a:pt x="101" y="152"/>
                      <a:pt x="102" y="151"/>
                      <a:pt x="102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0" name="iṡḷïďe">
                <a:extLst>
                  <a:ext uri="{FF2B5EF4-FFF2-40B4-BE49-F238E27FC236}">
                    <a16:creationId xmlns:a16="http://schemas.microsoft.com/office/drawing/2014/main" id="{AD1976CC-9DA4-4356-9857-888C52997C05}"/>
                  </a:ext>
                </a:extLst>
              </p:cNvPr>
              <p:cNvSpPr/>
              <p:nvPr/>
            </p:nvSpPr>
            <p:spPr bwMode="auto">
              <a:xfrm>
                <a:off x="6700839" y="1588"/>
                <a:ext cx="217488" cy="242888"/>
              </a:xfrm>
              <a:custGeom>
                <a:avLst/>
                <a:gdLst>
                  <a:gd name="T0" fmla="*/ 113 w 160"/>
                  <a:gd name="T1" fmla="*/ 180 h 180"/>
                  <a:gd name="T2" fmla="*/ 111 w 160"/>
                  <a:gd name="T3" fmla="*/ 180 h 180"/>
                  <a:gd name="T4" fmla="*/ 101 w 160"/>
                  <a:gd name="T5" fmla="*/ 170 h 180"/>
                  <a:gd name="T6" fmla="*/ 100 w 160"/>
                  <a:gd name="T7" fmla="*/ 164 h 180"/>
                  <a:gd name="T8" fmla="*/ 85 w 160"/>
                  <a:gd name="T9" fmla="*/ 138 h 180"/>
                  <a:gd name="T10" fmla="*/ 60 w 160"/>
                  <a:gd name="T11" fmla="*/ 127 h 180"/>
                  <a:gd name="T12" fmla="*/ 51 w 160"/>
                  <a:gd name="T13" fmla="*/ 126 h 180"/>
                  <a:gd name="T14" fmla="*/ 24 w 160"/>
                  <a:gd name="T15" fmla="*/ 118 h 180"/>
                  <a:gd name="T16" fmla="*/ 4 w 160"/>
                  <a:gd name="T17" fmla="*/ 100 h 180"/>
                  <a:gd name="T18" fmla="*/ 4 w 160"/>
                  <a:gd name="T19" fmla="*/ 100 h 180"/>
                  <a:gd name="T20" fmla="*/ 5 w 160"/>
                  <a:gd name="T21" fmla="*/ 83 h 180"/>
                  <a:gd name="T22" fmla="*/ 27 w 160"/>
                  <a:gd name="T23" fmla="*/ 69 h 180"/>
                  <a:gd name="T24" fmla="*/ 29 w 160"/>
                  <a:gd name="T25" fmla="*/ 69 h 180"/>
                  <a:gd name="T26" fmla="*/ 62 w 160"/>
                  <a:gd name="T27" fmla="*/ 33 h 180"/>
                  <a:gd name="T28" fmla="*/ 58 w 160"/>
                  <a:gd name="T29" fmla="*/ 20 h 180"/>
                  <a:gd name="T30" fmla="*/ 60 w 160"/>
                  <a:gd name="T31" fmla="*/ 4 h 180"/>
                  <a:gd name="T32" fmla="*/ 75 w 160"/>
                  <a:gd name="T33" fmla="*/ 4 h 180"/>
                  <a:gd name="T34" fmla="*/ 127 w 160"/>
                  <a:gd name="T35" fmla="*/ 166 h 180"/>
                  <a:gd name="T36" fmla="*/ 126 w 160"/>
                  <a:gd name="T37" fmla="*/ 168 h 180"/>
                  <a:gd name="T38" fmla="*/ 125 w 160"/>
                  <a:gd name="T39" fmla="*/ 171 h 180"/>
                  <a:gd name="T40" fmla="*/ 124 w 160"/>
                  <a:gd name="T41" fmla="*/ 173 h 180"/>
                  <a:gd name="T42" fmla="*/ 113 w 160"/>
                  <a:gd name="T43" fmla="*/ 180 h 180"/>
                  <a:gd name="T44" fmla="*/ 31 w 160"/>
                  <a:gd name="T45" fmla="*/ 94 h 180"/>
                  <a:gd name="T46" fmla="*/ 36 w 160"/>
                  <a:gd name="T47" fmla="*/ 97 h 180"/>
                  <a:gd name="T48" fmla="*/ 54 w 160"/>
                  <a:gd name="T49" fmla="*/ 102 h 180"/>
                  <a:gd name="T50" fmla="*/ 64 w 160"/>
                  <a:gd name="T51" fmla="*/ 103 h 180"/>
                  <a:gd name="T52" fmla="*/ 102 w 160"/>
                  <a:gd name="T53" fmla="*/ 122 h 180"/>
                  <a:gd name="T54" fmla="*/ 110 w 160"/>
                  <a:gd name="T55" fmla="*/ 132 h 180"/>
                  <a:gd name="T56" fmla="*/ 83 w 160"/>
                  <a:gd name="T57" fmla="*/ 48 h 180"/>
                  <a:gd name="T58" fmla="*/ 37 w 160"/>
                  <a:gd name="T59" fmla="*/ 92 h 180"/>
                  <a:gd name="T60" fmla="*/ 36 w 160"/>
                  <a:gd name="T61" fmla="*/ 92 h 180"/>
                  <a:gd name="T62" fmla="*/ 31 w 160"/>
                  <a:gd name="T63" fmla="*/ 9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180">
                    <a:moveTo>
                      <a:pt x="113" y="180"/>
                    </a:moveTo>
                    <a:cubicBezTo>
                      <a:pt x="112" y="180"/>
                      <a:pt x="112" y="180"/>
                      <a:pt x="111" y="180"/>
                    </a:cubicBezTo>
                    <a:cubicBezTo>
                      <a:pt x="106" y="179"/>
                      <a:pt x="102" y="175"/>
                      <a:pt x="101" y="170"/>
                    </a:cubicBezTo>
                    <a:cubicBezTo>
                      <a:pt x="101" y="167"/>
                      <a:pt x="100" y="165"/>
                      <a:pt x="100" y="164"/>
                    </a:cubicBezTo>
                    <a:cubicBezTo>
                      <a:pt x="97" y="155"/>
                      <a:pt x="91" y="145"/>
                      <a:pt x="85" y="138"/>
                    </a:cubicBezTo>
                    <a:cubicBezTo>
                      <a:pt x="80" y="133"/>
                      <a:pt x="71" y="129"/>
                      <a:pt x="60" y="127"/>
                    </a:cubicBezTo>
                    <a:cubicBezTo>
                      <a:pt x="57" y="126"/>
                      <a:pt x="54" y="126"/>
                      <a:pt x="51" y="126"/>
                    </a:cubicBezTo>
                    <a:cubicBezTo>
                      <a:pt x="43" y="125"/>
                      <a:pt x="33" y="124"/>
                      <a:pt x="24" y="118"/>
                    </a:cubicBezTo>
                    <a:cubicBezTo>
                      <a:pt x="15" y="112"/>
                      <a:pt x="7" y="104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0" y="95"/>
                      <a:pt x="0" y="87"/>
                      <a:pt x="5" y="83"/>
                    </a:cubicBezTo>
                    <a:cubicBezTo>
                      <a:pt x="12" y="77"/>
                      <a:pt x="19" y="73"/>
                      <a:pt x="27" y="69"/>
                    </a:cubicBezTo>
                    <a:cubicBezTo>
                      <a:pt x="28" y="69"/>
                      <a:pt x="28" y="69"/>
                      <a:pt x="29" y="69"/>
                    </a:cubicBezTo>
                    <a:cubicBezTo>
                      <a:pt x="34" y="67"/>
                      <a:pt x="60" y="57"/>
                      <a:pt x="62" y="33"/>
                    </a:cubicBezTo>
                    <a:cubicBezTo>
                      <a:pt x="62" y="32"/>
                      <a:pt x="62" y="27"/>
                      <a:pt x="58" y="20"/>
                    </a:cubicBezTo>
                    <a:cubicBezTo>
                      <a:pt x="55" y="15"/>
                      <a:pt x="55" y="8"/>
                      <a:pt x="60" y="4"/>
                    </a:cubicBezTo>
                    <a:cubicBezTo>
                      <a:pt x="64" y="1"/>
                      <a:pt x="71" y="0"/>
                      <a:pt x="75" y="4"/>
                    </a:cubicBezTo>
                    <a:cubicBezTo>
                      <a:pt x="79" y="7"/>
                      <a:pt x="160" y="75"/>
                      <a:pt x="127" y="166"/>
                    </a:cubicBezTo>
                    <a:cubicBezTo>
                      <a:pt x="127" y="167"/>
                      <a:pt x="126" y="168"/>
                      <a:pt x="126" y="168"/>
                    </a:cubicBezTo>
                    <a:cubicBezTo>
                      <a:pt x="126" y="169"/>
                      <a:pt x="125" y="170"/>
                      <a:pt x="125" y="171"/>
                    </a:cubicBezTo>
                    <a:cubicBezTo>
                      <a:pt x="125" y="172"/>
                      <a:pt x="124" y="172"/>
                      <a:pt x="124" y="173"/>
                    </a:cubicBezTo>
                    <a:cubicBezTo>
                      <a:pt x="122" y="177"/>
                      <a:pt x="118" y="180"/>
                      <a:pt x="113" y="180"/>
                    </a:cubicBezTo>
                    <a:close/>
                    <a:moveTo>
                      <a:pt x="31" y="94"/>
                    </a:moveTo>
                    <a:cubicBezTo>
                      <a:pt x="33" y="95"/>
                      <a:pt x="35" y="96"/>
                      <a:pt x="36" y="97"/>
                    </a:cubicBezTo>
                    <a:cubicBezTo>
                      <a:pt x="41" y="100"/>
                      <a:pt x="47" y="101"/>
                      <a:pt x="54" y="102"/>
                    </a:cubicBezTo>
                    <a:cubicBezTo>
                      <a:pt x="57" y="102"/>
                      <a:pt x="60" y="103"/>
                      <a:pt x="64" y="103"/>
                    </a:cubicBezTo>
                    <a:cubicBezTo>
                      <a:pt x="75" y="105"/>
                      <a:pt x="92" y="110"/>
                      <a:pt x="102" y="122"/>
                    </a:cubicBezTo>
                    <a:cubicBezTo>
                      <a:pt x="105" y="125"/>
                      <a:pt x="108" y="128"/>
                      <a:pt x="110" y="132"/>
                    </a:cubicBezTo>
                    <a:cubicBezTo>
                      <a:pt x="113" y="97"/>
                      <a:pt x="98" y="68"/>
                      <a:pt x="83" y="48"/>
                    </a:cubicBezTo>
                    <a:cubicBezTo>
                      <a:pt x="74" y="77"/>
                      <a:pt x="43" y="89"/>
                      <a:pt x="37" y="9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4" y="92"/>
                      <a:pt x="33" y="93"/>
                      <a:pt x="31" y="9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1" name="îšḻíde">
                <a:extLst>
                  <a:ext uri="{FF2B5EF4-FFF2-40B4-BE49-F238E27FC236}">
                    <a16:creationId xmlns:a16="http://schemas.microsoft.com/office/drawing/2014/main" id="{23D58B68-87EC-489A-83D7-1059A4479D1A}"/>
                  </a:ext>
                </a:extLst>
              </p:cNvPr>
              <p:cNvSpPr/>
              <p:nvPr/>
            </p:nvSpPr>
            <p:spPr bwMode="auto">
              <a:xfrm>
                <a:off x="6319839" y="236538"/>
                <a:ext cx="471488" cy="987425"/>
              </a:xfrm>
              <a:custGeom>
                <a:avLst/>
                <a:gdLst>
                  <a:gd name="T0" fmla="*/ 217 w 348"/>
                  <a:gd name="T1" fmla="*/ 399 h 732"/>
                  <a:gd name="T2" fmla="*/ 0 w 348"/>
                  <a:gd name="T3" fmla="*/ 732 h 732"/>
                  <a:gd name="T4" fmla="*/ 99 w 348"/>
                  <a:gd name="T5" fmla="*/ 347 h 732"/>
                  <a:gd name="T6" fmla="*/ 316 w 348"/>
                  <a:gd name="T7" fmla="*/ 14 h 732"/>
                  <a:gd name="T8" fmla="*/ 217 w 348"/>
                  <a:gd name="T9" fmla="*/ 399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32">
                    <a:moveTo>
                      <a:pt x="217" y="399"/>
                    </a:moveTo>
                    <a:cubicBezTo>
                      <a:pt x="130" y="598"/>
                      <a:pt x="0" y="732"/>
                      <a:pt x="0" y="732"/>
                    </a:cubicBezTo>
                    <a:cubicBezTo>
                      <a:pt x="0" y="732"/>
                      <a:pt x="12" y="546"/>
                      <a:pt x="99" y="347"/>
                    </a:cubicBezTo>
                    <a:cubicBezTo>
                      <a:pt x="186" y="149"/>
                      <a:pt x="283" y="0"/>
                      <a:pt x="316" y="14"/>
                    </a:cubicBezTo>
                    <a:cubicBezTo>
                      <a:pt x="348" y="29"/>
                      <a:pt x="304" y="201"/>
                      <a:pt x="217" y="3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2" name="išľiḑè">
                <a:extLst>
                  <a:ext uri="{FF2B5EF4-FFF2-40B4-BE49-F238E27FC236}">
                    <a16:creationId xmlns:a16="http://schemas.microsoft.com/office/drawing/2014/main" id="{1EA8EA19-3DB8-49A3-B4F7-5D1C8F8E8430}"/>
                  </a:ext>
                </a:extLst>
              </p:cNvPr>
              <p:cNvSpPr/>
              <p:nvPr/>
            </p:nvSpPr>
            <p:spPr bwMode="auto">
              <a:xfrm>
                <a:off x="6302376" y="238126"/>
                <a:ext cx="492125" cy="1028700"/>
              </a:xfrm>
              <a:custGeom>
                <a:avLst/>
                <a:gdLst>
                  <a:gd name="T0" fmla="*/ 0 w 364"/>
                  <a:gd name="T1" fmla="*/ 762 h 762"/>
                  <a:gd name="T2" fmla="*/ 1 w 364"/>
                  <a:gd name="T3" fmla="*/ 730 h 762"/>
                  <a:gd name="T4" fmla="*/ 101 w 364"/>
                  <a:gd name="T5" fmla="*/ 341 h 762"/>
                  <a:gd name="T6" fmla="*/ 225 w 364"/>
                  <a:gd name="T7" fmla="*/ 101 h 762"/>
                  <a:gd name="T8" fmla="*/ 324 w 364"/>
                  <a:gd name="T9" fmla="*/ 0 h 762"/>
                  <a:gd name="T10" fmla="*/ 333 w 364"/>
                  <a:gd name="T11" fmla="*/ 1 h 762"/>
                  <a:gd name="T12" fmla="*/ 336 w 364"/>
                  <a:gd name="T13" fmla="*/ 139 h 762"/>
                  <a:gd name="T14" fmla="*/ 241 w 364"/>
                  <a:gd name="T15" fmla="*/ 402 h 762"/>
                  <a:gd name="T16" fmla="*/ 22 w 364"/>
                  <a:gd name="T17" fmla="*/ 739 h 762"/>
                  <a:gd name="T18" fmla="*/ 0 w 364"/>
                  <a:gd name="T19" fmla="*/ 762 h 762"/>
                  <a:gd name="T20" fmla="*/ 324 w 364"/>
                  <a:gd name="T21" fmla="*/ 24 h 762"/>
                  <a:gd name="T22" fmla="*/ 245 w 364"/>
                  <a:gd name="T23" fmla="*/ 114 h 762"/>
                  <a:gd name="T24" fmla="*/ 123 w 364"/>
                  <a:gd name="T25" fmla="*/ 350 h 762"/>
                  <a:gd name="T26" fmla="*/ 29 w 364"/>
                  <a:gd name="T27" fmla="*/ 695 h 762"/>
                  <a:gd name="T28" fmla="*/ 219 w 364"/>
                  <a:gd name="T29" fmla="*/ 393 h 762"/>
                  <a:gd name="T30" fmla="*/ 311 w 364"/>
                  <a:gd name="T31" fmla="*/ 139 h 762"/>
                  <a:gd name="T32" fmla="*/ 324 w 364"/>
                  <a:gd name="T33" fmla="*/ 24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4" h="762">
                    <a:moveTo>
                      <a:pt x="0" y="762"/>
                    </a:moveTo>
                    <a:cubicBezTo>
                      <a:pt x="1" y="730"/>
                      <a:pt x="1" y="730"/>
                      <a:pt x="1" y="730"/>
                    </a:cubicBezTo>
                    <a:cubicBezTo>
                      <a:pt x="2" y="728"/>
                      <a:pt x="14" y="538"/>
                      <a:pt x="101" y="341"/>
                    </a:cubicBezTo>
                    <a:cubicBezTo>
                      <a:pt x="141" y="249"/>
                      <a:pt x="185" y="164"/>
                      <a:pt x="225" y="101"/>
                    </a:cubicBezTo>
                    <a:cubicBezTo>
                      <a:pt x="290" y="0"/>
                      <a:pt x="315" y="0"/>
                      <a:pt x="324" y="0"/>
                    </a:cubicBezTo>
                    <a:cubicBezTo>
                      <a:pt x="327" y="0"/>
                      <a:pt x="330" y="0"/>
                      <a:pt x="333" y="1"/>
                    </a:cubicBezTo>
                    <a:cubicBezTo>
                      <a:pt x="348" y="8"/>
                      <a:pt x="364" y="29"/>
                      <a:pt x="336" y="139"/>
                    </a:cubicBezTo>
                    <a:cubicBezTo>
                      <a:pt x="317" y="212"/>
                      <a:pt x="283" y="306"/>
                      <a:pt x="241" y="402"/>
                    </a:cubicBezTo>
                    <a:cubicBezTo>
                      <a:pt x="154" y="600"/>
                      <a:pt x="23" y="737"/>
                      <a:pt x="22" y="739"/>
                    </a:cubicBezTo>
                    <a:lnTo>
                      <a:pt x="0" y="762"/>
                    </a:lnTo>
                    <a:close/>
                    <a:moveTo>
                      <a:pt x="324" y="24"/>
                    </a:moveTo>
                    <a:cubicBezTo>
                      <a:pt x="321" y="24"/>
                      <a:pt x="300" y="28"/>
                      <a:pt x="245" y="114"/>
                    </a:cubicBezTo>
                    <a:cubicBezTo>
                      <a:pt x="206" y="176"/>
                      <a:pt x="163" y="259"/>
                      <a:pt x="123" y="350"/>
                    </a:cubicBezTo>
                    <a:cubicBezTo>
                      <a:pt x="60" y="493"/>
                      <a:pt x="37" y="631"/>
                      <a:pt x="29" y="695"/>
                    </a:cubicBezTo>
                    <a:cubicBezTo>
                      <a:pt x="71" y="646"/>
                      <a:pt x="157" y="535"/>
                      <a:pt x="219" y="393"/>
                    </a:cubicBezTo>
                    <a:cubicBezTo>
                      <a:pt x="260" y="300"/>
                      <a:pt x="292" y="210"/>
                      <a:pt x="311" y="139"/>
                    </a:cubicBezTo>
                    <a:cubicBezTo>
                      <a:pt x="336" y="44"/>
                      <a:pt x="325" y="25"/>
                      <a:pt x="324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3" name="iṡḷíḑé">
                <a:extLst>
                  <a:ext uri="{FF2B5EF4-FFF2-40B4-BE49-F238E27FC236}">
                    <a16:creationId xmlns:a16="http://schemas.microsoft.com/office/drawing/2014/main" id="{DEC0AFC3-EE57-4EE2-A17F-1ACBE1A880DA}"/>
                  </a:ext>
                </a:extLst>
              </p:cNvPr>
              <p:cNvSpPr/>
              <p:nvPr/>
            </p:nvSpPr>
            <p:spPr bwMode="auto">
              <a:xfrm>
                <a:off x="6519864" y="236538"/>
                <a:ext cx="273050" cy="388938"/>
              </a:xfrm>
              <a:custGeom>
                <a:avLst/>
                <a:gdLst>
                  <a:gd name="T0" fmla="*/ 100 w 172"/>
                  <a:gd name="T1" fmla="*/ 245 h 245"/>
                  <a:gd name="T2" fmla="*/ 0 w 172"/>
                  <a:gd name="T3" fmla="*/ 200 h 245"/>
                  <a:gd name="T4" fmla="*/ 114 w 172"/>
                  <a:gd name="T5" fmla="*/ 0 h 245"/>
                  <a:gd name="T6" fmla="*/ 172 w 172"/>
                  <a:gd name="T7" fmla="*/ 24 h 245"/>
                  <a:gd name="T8" fmla="*/ 100 w 172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45">
                    <a:moveTo>
                      <a:pt x="100" y="245"/>
                    </a:moveTo>
                    <a:lnTo>
                      <a:pt x="0" y="200"/>
                    </a:lnTo>
                    <a:lnTo>
                      <a:pt x="114" y="0"/>
                    </a:lnTo>
                    <a:lnTo>
                      <a:pt x="172" y="24"/>
                    </a:lnTo>
                    <a:lnTo>
                      <a:pt x="100" y="2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4" name="ïśľídê">
                <a:extLst>
                  <a:ext uri="{FF2B5EF4-FFF2-40B4-BE49-F238E27FC236}">
                    <a16:creationId xmlns:a16="http://schemas.microsoft.com/office/drawing/2014/main" id="{9BCBC6A4-3C5F-43B5-AA7A-B9A90DDF5E39}"/>
                  </a:ext>
                </a:extLst>
              </p:cNvPr>
              <p:cNvSpPr/>
              <p:nvPr/>
            </p:nvSpPr>
            <p:spPr bwMode="auto">
              <a:xfrm>
                <a:off x="6502401" y="217488"/>
                <a:ext cx="307975" cy="423863"/>
              </a:xfrm>
              <a:custGeom>
                <a:avLst/>
                <a:gdLst>
                  <a:gd name="T0" fmla="*/ 130 w 227"/>
                  <a:gd name="T1" fmla="*/ 314 h 314"/>
                  <a:gd name="T2" fmla="*/ 126 w 227"/>
                  <a:gd name="T3" fmla="*/ 313 h 314"/>
                  <a:gd name="T4" fmla="*/ 8 w 227"/>
                  <a:gd name="T5" fmla="*/ 261 h 314"/>
                  <a:gd name="T6" fmla="*/ 1 w 227"/>
                  <a:gd name="T7" fmla="*/ 254 h 314"/>
                  <a:gd name="T8" fmla="*/ 2 w 227"/>
                  <a:gd name="T9" fmla="*/ 245 h 314"/>
                  <a:gd name="T10" fmla="*/ 136 w 227"/>
                  <a:gd name="T11" fmla="*/ 8 h 314"/>
                  <a:gd name="T12" fmla="*/ 151 w 227"/>
                  <a:gd name="T13" fmla="*/ 3 h 314"/>
                  <a:gd name="T14" fmla="*/ 219 w 227"/>
                  <a:gd name="T15" fmla="*/ 32 h 314"/>
                  <a:gd name="T16" fmla="*/ 225 w 227"/>
                  <a:gd name="T17" fmla="*/ 47 h 314"/>
                  <a:gd name="T18" fmla="*/ 142 w 227"/>
                  <a:gd name="T19" fmla="*/ 306 h 314"/>
                  <a:gd name="T20" fmla="*/ 135 w 227"/>
                  <a:gd name="T21" fmla="*/ 313 h 314"/>
                  <a:gd name="T22" fmla="*/ 130 w 227"/>
                  <a:gd name="T23" fmla="*/ 314 h 314"/>
                  <a:gd name="T24" fmla="*/ 30 w 227"/>
                  <a:gd name="T25" fmla="*/ 245 h 314"/>
                  <a:gd name="T26" fmla="*/ 123 w 227"/>
                  <a:gd name="T27" fmla="*/ 286 h 314"/>
                  <a:gd name="T28" fmla="*/ 199 w 227"/>
                  <a:gd name="T29" fmla="*/ 50 h 314"/>
                  <a:gd name="T30" fmla="*/ 152 w 227"/>
                  <a:gd name="T31" fmla="*/ 29 h 314"/>
                  <a:gd name="T32" fmla="*/ 30 w 227"/>
                  <a:gd name="T33" fmla="*/ 24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314">
                    <a:moveTo>
                      <a:pt x="130" y="314"/>
                    </a:moveTo>
                    <a:cubicBezTo>
                      <a:pt x="129" y="314"/>
                      <a:pt x="127" y="314"/>
                      <a:pt x="126" y="313"/>
                    </a:cubicBezTo>
                    <a:cubicBezTo>
                      <a:pt x="8" y="261"/>
                      <a:pt x="8" y="261"/>
                      <a:pt x="8" y="261"/>
                    </a:cubicBezTo>
                    <a:cubicBezTo>
                      <a:pt x="5" y="260"/>
                      <a:pt x="2" y="257"/>
                      <a:pt x="1" y="254"/>
                    </a:cubicBezTo>
                    <a:cubicBezTo>
                      <a:pt x="0" y="251"/>
                      <a:pt x="0" y="247"/>
                      <a:pt x="2" y="245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39" y="2"/>
                      <a:pt x="146" y="0"/>
                      <a:pt x="151" y="3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4" y="35"/>
                      <a:pt x="227" y="41"/>
                      <a:pt x="225" y="47"/>
                    </a:cubicBezTo>
                    <a:cubicBezTo>
                      <a:pt x="142" y="306"/>
                      <a:pt x="142" y="306"/>
                      <a:pt x="142" y="306"/>
                    </a:cubicBezTo>
                    <a:cubicBezTo>
                      <a:pt x="141" y="309"/>
                      <a:pt x="138" y="312"/>
                      <a:pt x="135" y="313"/>
                    </a:cubicBezTo>
                    <a:cubicBezTo>
                      <a:pt x="134" y="314"/>
                      <a:pt x="132" y="314"/>
                      <a:pt x="130" y="314"/>
                    </a:cubicBezTo>
                    <a:close/>
                    <a:moveTo>
                      <a:pt x="30" y="245"/>
                    </a:moveTo>
                    <a:cubicBezTo>
                      <a:pt x="123" y="286"/>
                      <a:pt x="123" y="286"/>
                      <a:pt x="123" y="286"/>
                    </a:cubicBezTo>
                    <a:cubicBezTo>
                      <a:pt x="199" y="50"/>
                      <a:pt x="199" y="50"/>
                      <a:pt x="199" y="50"/>
                    </a:cubicBezTo>
                    <a:cubicBezTo>
                      <a:pt x="152" y="29"/>
                      <a:pt x="152" y="29"/>
                      <a:pt x="152" y="29"/>
                    </a:cubicBezTo>
                    <a:lnTo>
                      <a:pt x="30" y="245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5" name="iṣḷïďè">
                <a:extLst>
                  <a:ext uri="{FF2B5EF4-FFF2-40B4-BE49-F238E27FC236}">
                    <a16:creationId xmlns:a16="http://schemas.microsoft.com/office/drawing/2014/main" id="{12D1F437-D490-44CA-9549-A26EDBDA49CF}"/>
                  </a:ext>
                </a:extLst>
              </p:cNvPr>
              <p:cNvSpPr/>
              <p:nvPr/>
            </p:nvSpPr>
            <p:spPr bwMode="auto">
              <a:xfrm>
                <a:off x="6556376" y="463551"/>
                <a:ext cx="153988" cy="90488"/>
              </a:xfrm>
              <a:custGeom>
                <a:avLst/>
                <a:gdLst>
                  <a:gd name="T0" fmla="*/ 88 w 97"/>
                  <a:gd name="T1" fmla="*/ 57 h 57"/>
                  <a:gd name="T2" fmla="*/ 0 w 97"/>
                  <a:gd name="T3" fmla="*/ 18 h 57"/>
                  <a:gd name="T4" fmla="*/ 9 w 97"/>
                  <a:gd name="T5" fmla="*/ 0 h 57"/>
                  <a:gd name="T6" fmla="*/ 97 w 97"/>
                  <a:gd name="T7" fmla="*/ 38 h 57"/>
                  <a:gd name="T8" fmla="*/ 88 w 9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7">
                    <a:moveTo>
                      <a:pt x="88" y="57"/>
                    </a:moveTo>
                    <a:lnTo>
                      <a:pt x="0" y="18"/>
                    </a:lnTo>
                    <a:lnTo>
                      <a:pt x="9" y="0"/>
                    </a:lnTo>
                    <a:lnTo>
                      <a:pt x="97" y="38"/>
                    </a:lnTo>
                    <a:lnTo>
                      <a:pt x="88" y="5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6" name="išľiḑè">
                <a:extLst>
                  <a:ext uri="{FF2B5EF4-FFF2-40B4-BE49-F238E27FC236}">
                    <a16:creationId xmlns:a16="http://schemas.microsoft.com/office/drawing/2014/main" id="{CC76309F-3330-463D-A8D8-221AF059C587}"/>
                  </a:ext>
                </a:extLst>
              </p:cNvPr>
              <p:cNvSpPr/>
              <p:nvPr/>
            </p:nvSpPr>
            <p:spPr bwMode="auto">
              <a:xfrm>
                <a:off x="5318126" y="17463"/>
                <a:ext cx="1136650" cy="1211263"/>
              </a:xfrm>
              <a:custGeom>
                <a:avLst/>
                <a:gdLst>
                  <a:gd name="T0" fmla="*/ 841 w 841"/>
                  <a:gd name="T1" fmla="*/ 412 h 898"/>
                  <a:gd name="T2" fmla="*/ 420 w 841"/>
                  <a:gd name="T3" fmla="*/ 0 h 898"/>
                  <a:gd name="T4" fmla="*/ 0 w 841"/>
                  <a:gd name="T5" fmla="*/ 421 h 898"/>
                  <a:gd name="T6" fmla="*/ 0 w 841"/>
                  <a:gd name="T7" fmla="*/ 477 h 898"/>
                  <a:gd name="T8" fmla="*/ 420 w 841"/>
                  <a:gd name="T9" fmla="*/ 898 h 898"/>
                  <a:gd name="T10" fmla="*/ 689 w 841"/>
                  <a:gd name="T11" fmla="*/ 787 h 898"/>
                  <a:gd name="T12" fmla="*/ 698 w 841"/>
                  <a:gd name="T13" fmla="*/ 757 h 898"/>
                  <a:gd name="T14" fmla="*/ 690 w 841"/>
                  <a:gd name="T15" fmla="*/ 729 h 898"/>
                  <a:gd name="T16" fmla="*/ 646 w 841"/>
                  <a:gd name="T17" fmla="*/ 704 h 898"/>
                  <a:gd name="T18" fmla="*/ 595 w 841"/>
                  <a:gd name="T19" fmla="*/ 633 h 898"/>
                  <a:gd name="T20" fmla="*/ 683 w 841"/>
                  <a:gd name="T21" fmla="*/ 579 h 898"/>
                  <a:gd name="T22" fmla="*/ 839 w 841"/>
                  <a:gd name="T23" fmla="*/ 443 h 898"/>
                  <a:gd name="T24" fmla="*/ 841 w 841"/>
                  <a:gd name="T25" fmla="*/ 412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1" h="898">
                    <a:moveTo>
                      <a:pt x="841" y="412"/>
                    </a:moveTo>
                    <a:cubicBezTo>
                      <a:pt x="836" y="184"/>
                      <a:pt x="650" y="0"/>
                      <a:pt x="420" y="0"/>
                    </a:cubicBezTo>
                    <a:cubicBezTo>
                      <a:pt x="188" y="0"/>
                      <a:pt x="0" y="188"/>
                      <a:pt x="0" y="421"/>
                    </a:cubicBezTo>
                    <a:cubicBezTo>
                      <a:pt x="0" y="430"/>
                      <a:pt x="0" y="468"/>
                      <a:pt x="0" y="477"/>
                    </a:cubicBezTo>
                    <a:cubicBezTo>
                      <a:pt x="0" y="710"/>
                      <a:pt x="188" y="898"/>
                      <a:pt x="420" y="898"/>
                    </a:cubicBezTo>
                    <a:cubicBezTo>
                      <a:pt x="535" y="898"/>
                      <a:pt x="642" y="844"/>
                      <a:pt x="689" y="787"/>
                    </a:cubicBezTo>
                    <a:cubicBezTo>
                      <a:pt x="695" y="779"/>
                      <a:pt x="698" y="768"/>
                      <a:pt x="698" y="757"/>
                    </a:cubicBezTo>
                    <a:cubicBezTo>
                      <a:pt x="698" y="746"/>
                      <a:pt x="695" y="737"/>
                      <a:pt x="690" y="729"/>
                    </a:cubicBezTo>
                    <a:cubicBezTo>
                      <a:pt x="681" y="714"/>
                      <a:pt x="665" y="704"/>
                      <a:pt x="646" y="704"/>
                    </a:cubicBezTo>
                    <a:cubicBezTo>
                      <a:pt x="609" y="704"/>
                      <a:pt x="588" y="674"/>
                      <a:pt x="595" y="633"/>
                    </a:cubicBezTo>
                    <a:cubicBezTo>
                      <a:pt x="604" y="585"/>
                      <a:pt x="654" y="579"/>
                      <a:pt x="683" y="579"/>
                    </a:cubicBezTo>
                    <a:cubicBezTo>
                      <a:pt x="763" y="579"/>
                      <a:pt x="829" y="520"/>
                      <a:pt x="839" y="443"/>
                    </a:cubicBezTo>
                    <a:cubicBezTo>
                      <a:pt x="840" y="445"/>
                      <a:pt x="841" y="415"/>
                      <a:pt x="841" y="4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7" name="îŝḷiḋé">
                <a:extLst>
                  <a:ext uri="{FF2B5EF4-FFF2-40B4-BE49-F238E27FC236}">
                    <a16:creationId xmlns:a16="http://schemas.microsoft.com/office/drawing/2014/main" id="{EC7C7B95-01DA-443D-8E14-5BEDC6BD26F3}"/>
                  </a:ext>
                </a:extLst>
              </p:cNvPr>
              <p:cNvSpPr/>
              <p:nvPr/>
            </p:nvSpPr>
            <p:spPr bwMode="auto">
              <a:xfrm>
                <a:off x="5300664" y="1588"/>
                <a:ext cx="1169988" cy="1244600"/>
              </a:xfrm>
              <a:custGeom>
                <a:avLst/>
                <a:gdLst>
                  <a:gd name="T0" fmla="*/ 432 w 865"/>
                  <a:gd name="T1" fmla="*/ 922 h 922"/>
                  <a:gd name="T2" fmla="*/ 0 w 865"/>
                  <a:gd name="T3" fmla="*/ 489 h 922"/>
                  <a:gd name="T4" fmla="*/ 0 w 865"/>
                  <a:gd name="T5" fmla="*/ 433 h 922"/>
                  <a:gd name="T6" fmla="*/ 432 w 865"/>
                  <a:gd name="T7" fmla="*/ 0 h 922"/>
                  <a:gd name="T8" fmla="*/ 735 w 865"/>
                  <a:gd name="T9" fmla="*/ 124 h 922"/>
                  <a:gd name="T10" fmla="*/ 865 w 865"/>
                  <a:gd name="T11" fmla="*/ 424 h 922"/>
                  <a:gd name="T12" fmla="*/ 864 w 865"/>
                  <a:gd name="T13" fmla="*/ 441 h 922"/>
                  <a:gd name="T14" fmla="*/ 863 w 865"/>
                  <a:gd name="T15" fmla="*/ 458 h 922"/>
                  <a:gd name="T16" fmla="*/ 695 w 865"/>
                  <a:gd name="T17" fmla="*/ 603 h 922"/>
                  <a:gd name="T18" fmla="*/ 619 w 865"/>
                  <a:gd name="T19" fmla="*/ 647 h 922"/>
                  <a:gd name="T20" fmla="*/ 628 w 865"/>
                  <a:gd name="T21" fmla="*/ 691 h 922"/>
                  <a:gd name="T22" fmla="*/ 658 w 865"/>
                  <a:gd name="T23" fmla="*/ 704 h 922"/>
                  <a:gd name="T24" fmla="*/ 712 w 865"/>
                  <a:gd name="T25" fmla="*/ 734 h 922"/>
                  <a:gd name="T26" fmla="*/ 722 w 865"/>
                  <a:gd name="T27" fmla="*/ 769 h 922"/>
                  <a:gd name="T28" fmla="*/ 710 w 865"/>
                  <a:gd name="T29" fmla="*/ 807 h 922"/>
                  <a:gd name="T30" fmla="*/ 432 w 865"/>
                  <a:gd name="T31" fmla="*/ 922 h 922"/>
                  <a:gd name="T32" fmla="*/ 432 w 865"/>
                  <a:gd name="T33" fmla="*/ 24 h 922"/>
                  <a:gd name="T34" fmla="*/ 24 w 865"/>
                  <a:gd name="T35" fmla="*/ 433 h 922"/>
                  <a:gd name="T36" fmla="*/ 24 w 865"/>
                  <a:gd name="T37" fmla="*/ 489 h 922"/>
                  <a:gd name="T38" fmla="*/ 432 w 865"/>
                  <a:gd name="T39" fmla="*/ 898 h 922"/>
                  <a:gd name="T40" fmla="*/ 691 w 865"/>
                  <a:gd name="T41" fmla="*/ 792 h 922"/>
                  <a:gd name="T42" fmla="*/ 698 w 865"/>
                  <a:gd name="T43" fmla="*/ 769 h 922"/>
                  <a:gd name="T44" fmla="*/ 692 w 865"/>
                  <a:gd name="T45" fmla="*/ 747 h 922"/>
                  <a:gd name="T46" fmla="*/ 658 w 865"/>
                  <a:gd name="T47" fmla="*/ 728 h 922"/>
                  <a:gd name="T48" fmla="*/ 609 w 865"/>
                  <a:gd name="T49" fmla="*/ 707 h 922"/>
                  <a:gd name="T50" fmla="*/ 596 w 865"/>
                  <a:gd name="T51" fmla="*/ 643 h 922"/>
                  <a:gd name="T52" fmla="*/ 695 w 865"/>
                  <a:gd name="T53" fmla="*/ 579 h 922"/>
                  <a:gd name="T54" fmla="*/ 840 w 865"/>
                  <a:gd name="T55" fmla="*/ 453 h 922"/>
                  <a:gd name="T56" fmla="*/ 840 w 865"/>
                  <a:gd name="T57" fmla="*/ 452 h 922"/>
                  <a:gd name="T58" fmla="*/ 841 w 865"/>
                  <a:gd name="T59" fmla="*/ 425 h 922"/>
                  <a:gd name="T60" fmla="*/ 432 w 865"/>
                  <a:gd name="T61" fmla="*/ 24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5" h="922">
                    <a:moveTo>
                      <a:pt x="432" y="922"/>
                    </a:moveTo>
                    <a:cubicBezTo>
                      <a:pt x="194" y="922"/>
                      <a:pt x="0" y="728"/>
                      <a:pt x="0" y="489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194"/>
                      <a:pt x="194" y="0"/>
                      <a:pt x="432" y="0"/>
                    </a:cubicBezTo>
                    <a:cubicBezTo>
                      <a:pt x="546" y="0"/>
                      <a:pt x="654" y="44"/>
                      <a:pt x="735" y="124"/>
                    </a:cubicBezTo>
                    <a:cubicBezTo>
                      <a:pt x="817" y="204"/>
                      <a:pt x="863" y="310"/>
                      <a:pt x="865" y="424"/>
                    </a:cubicBezTo>
                    <a:cubicBezTo>
                      <a:pt x="865" y="427"/>
                      <a:pt x="864" y="439"/>
                      <a:pt x="864" y="441"/>
                    </a:cubicBezTo>
                    <a:cubicBezTo>
                      <a:pt x="864" y="450"/>
                      <a:pt x="864" y="455"/>
                      <a:pt x="863" y="458"/>
                    </a:cubicBezTo>
                    <a:cubicBezTo>
                      <a:pt x="851" y="540"/>
                      <a:pt x="779" y="603"/>
                      <a:pt x="695" y="603"/>
                    </a:cubicBezTo>
                    <a:cubicBezTo>
                      <a:pt x="650" y="603"/>
                      <a:pt x="624" y="618"/>
                      <a:pt x="619" y="647"/>
                    </a:cubicBezTo>
                    <a:cubicBezTo>
                      <a:pt x="616" y="665"/>
                      <a:pt x="619" y="681"/>
                      <a:pt x="628" y="691"/>
                    </a:cubicBezTo>
                    <a:cubicBezTo>
                      <a:pt x="635" y="700"/>
                      <a:pt x="645" y="704"/>
                      <a:pt x="658" y="704"/>
                    </a:cubicBezTo>
                    <a:cubicBezTo>
                      <a:pt x="680" y="704"/>
                      <a:pt x="701" y="715"/>
                      <a:pt x="712" y="734"/>
                    </a:cubicBezTo>
                    <a:cubicBezTo>
                      <a:pt x="719" y="745"/>
                      <a:pt x="722" y="757"/>
                      <a:pt x="722" y="769"/>
                    </a:cubicBezTo>
                    <a:cubicBezTo>
                      <a:pt x="722" y="784"/>
                      <a:pt x="718" y="797"/>
                      <a:pt x="710" y="807"/>
                    </a:cubicBezTo>
                    <a:cubicBezTo>
                      <a:pt x="663" y="864"/>
                      <a:pt x="553" y="922"/>
                      <a:pt x="432" y="922"/>
                    </a:cubicBezTo>
                    <a:close/>
                    <a:moveTo>
                      <a:pt x="432" y="24"/>
                    </a:moveTo>
                    <a:cubicBezTo>
                      <a:pt x="207" y="24"/>
                      <a:pt x="24" y="207"/>
                      <a:pt x="24" y="433"/>
                    </a:cubicBezTo>
                    <a:cubicBezTo>
                      <a:pt x="24" y="489"/>
                      <a:pt x="24" y="489"/>
                      <a:pt x="24" y="489"/>
                    </a:cubicBezTo>
                    <a:cubicBezTo>
                      <a:pt x="24" y="715"/>
                      <a:pt x="207" y="898"/>
                      <a:pt x="432" y="898"/>
                    </a:cubicBezTo>
                    <a:cubicBezTo>
                      <a:pt x="546" y="898"/>
                      <a:pt x="648" y="844"/>
                      <a:pt x="691" y="792"/>
                    </a:cubicBezTo>
                    <a:cubicBezTo>
                      <a:pt x="696" y="786"/>
                      <a:pt x="698" y="778"/>
                      <a:pt x="698" y="769"/>
                    </a:cubicBezTo>
                    <a:cubicBezTo>
                      <a:pt x="698" y="761"/>
                      <a:pt x="696" y="754"/>
                      <a:pt x="692" y="747"/>
                    </a:cubicBezTo>
                    <a:cubicBezTo>
                      <a:pt x="685" y="735"/>
                      <a:pt x="672" y="728"/>
                      <a:pt x="658" y="728"/>
                    </a:cubicBezTo>
                    <a:cubicBezTo>
                      <a:pt x="638" y="728"/>
                      <a:pt x="621" y="721"/>
                      <a:pt x="609" y="707"/>
                    </a:cubicBezTo>
                    <a:cubicBezTo>
                      <a:pt x="596" y="691"/>
                      <a:pt x="591" y="668"/>
                      <a:pt x="596" y="643"/>
                    </a:cubicBezTo>
                    <a:cubicBezTo>
                      <a:pt x="603" y="602"/>
                      <a:pt x="638" y="579"/>
                      <a:pt x="695" y="579"/>
                    </a:cubicBezTo>
                    <a:cubicBezTo>
                      <a:pt x="767" y="579"/>
                      <a:pt x="830" y="525"/>
                      <a:pt x="840" y="453"/>
                    </a:cubicBezTo>
                    <a:cubicBezTo>
                      <a:pt x="840" y="452"/>
                      <a:pt x="840" y="452"/>
                      <a:pt x="840" y="452"/>
                    </a:cubicBezTo>
                    <a:cubicBezTo>
                      <a:pt x="840" y="447"/>
                      <a:pt x="841" y="427"/>
                      <a:pt x="841" y="425"/>
                    </a:cubicBezTo>
                    <a:cubicBezTo>
                      <a:pt x="837" y="204"/>
                      <a:pt x="653" y="24"/>
                      <a:pt x="432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8" name="íṣ1ïďé">
                <a:extLst>
                  <a:ext uri="{FF2B5EF4-FFF2-40B4-BE49-F238E27FC236}">
                    <a16:creationId xmlns:a16="http://schemas.microsoft.com/office/drawing/2014/main" id="{F1120699-0ACE-41A9-89B8-EB3F9F2BBF14}"/>
                  </a:ext>
                </a:extLst>
              </p:cNvPr>
              <p:cNvSpPr/>
              <p:nvPr/>
            </p:nvSpPr>
            <p:spPr bwMode="auto">
              <a:xfrm>
                <a:off x="5888039" y="908051"/>
                <a:ext cx="177800" cy="177800"/>
              </a:xfrm>
              <a:custGeom>
                <a:avLst/>
                <a:gdLst>
                  <a:gd name="T0" fmla="*/ 66 w 132"/>
                  <a:gd name="T1" fmla="*/ 132 h 132"/>
                  <a:gd name="T2" fmla="*/ 0 w 132"/>
                  <a:gd name="T3" fmla="*/ 66 h 132"/>
                  <a:gd name="T4" fmla="*/ 66 w 132"/>
                  <a:gd name="T5" fmla="*/ 0 h 132"/>
                  <a:gd name="T6" fmla="*/ 132 w 132"/>
                  <a:gd name="T7" fmla="*/ 66 h 132"/>
                  <a:gd name="T8" fmla="*/ 66 w 132"/>
                  <a:gd name="T9" fmla="*/ 132 h 132"/>
                  <a:gd name="T10" fmla="*/ 66 w 132"/>
                  <a:gd name="T11" fmla="*/ 24 h 132"/>
                  <a:gd name="T12" fmla="*/ 24 w 132"/>
                  <a:gd name="T13" fmla="*/ 66 h 132"/>
                  <a:gd name="T14" fmla="*/ 66 w 132"/>
                  <a:gd name="T15" fmla="*/ 108 h 132"/>
                  <a:gd name="T16" fmla="*/ 108 w 132"/>
                  <a:gd name="T17" fmla="*/ 66 h 132"/>
                  <a:gd name="T18" fmla="*/ 66 w 132"/>
                  <a:gd name="T19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2">
                    <a:moveTo>
                      <a:pt x="66" y="132"/>
                    </a:moveTo>
                    <a:cubicBezTo>
                      <a:pt x="30" y="132"/>
                      <a:pt x="0" y="103"/>
                      <a:pt x="0" y="66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03" y="0"/>
                      <a:pt x="132" y="30"/>
                      <a:pt x="132" y="66"/>
                    </a:cubicBezTo>
                    <a:cubicBezTo>
                      <a:pt x="132" y="103"/>
                      <a:pt x="103" y="132"/>
                      <a:pt x="66" y="132"/>
                    </a:cubicBezTo>
                    <a:close/>
                    <a:moveTo>
                      <a:pt x="66" y="24"/>
                    </a:moveTo>
                    <a:cubicBezTo>
                      <a:pt x="43" y="24"/>
                      <a:pt x="24" y="43"/>
                      <a:pt x="24" y="66"/>
                    </a:cubicBezTo>
                    <a:cubicBezTo>
                      <a:pt x="24" y="89"/>
                      <a:pt x="43" y="108"/>
                      <a:pt x="66" y="108"/>
                    </a:cubicBezTo>
                    <a:cubicBezTo>
                      <a:pt x="89" y="108"/>
                      <a:pt x="108" y="89"/>
                      <a:pt x="108" y="66"/>
                    </a:cubicBezTo>
                    <a:cubicBezTo>
                      <a:pt x="108" y="43"/>
                      <a:pt x="89" y="24"/>
                      <a:pt x="66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9" name="íšḻiďé">
                <a:extLst>
                  <a:ext uri="{FF2B5EF4-FFF2-40B4-BE49-F238E27FC236}">
                    <a16:creationId xmlns:a16="http://schemas.microsoft.com/office/drawing/2014/main" id="{35A68679-4A9E-4A7B-998B-3588BFCB2B9A}"/>
                  </a:ext>
                </a:extLst>
              </p:cNvPr>
              <p:cNvSpPr/>
              <p:nvPr/>
            </p:nvSpPr>
            <p:spPr bwMode="auto">
              <a:xfrm>
                <a:off x="6092826" y="355601"/>
                <a:ext cx="180975" cy="1793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0" name="î$ḻiḍè">
                <a:extLst>
                  <a:ext uri="{FF2B5EF4-FFF2-40B4-BE49-F238E27FC236}">
                    <a16:creationId xmlns:a16="http://schemas.microsoft.com/office/drawing/2014/main" id="{4890A3EB-A9C6-4760-B3DB-D0386CE9DF9C}"/>
                  </a:ext>
                </a:extLst>
              </p:cNvPr>
              <p:cNvSpPr/>
              <p:nvPr/>
            </p:nvSpPr>
            <p:spPr bwMode="auto">
              <a:xfrm>
                <a:off x="6075364" y="338138"/>
                <a:ext cx="214313" cy="214313"/>
              </a:xfrm>
              <a:custGeom>
                <a:avLst/>
                <a:gdLst>
                  <a:gd name="T0" fmla="*/ 79 w 158"/>
                  <a:gd name="T1" fmla="*/ 158 h 158"/>
                  <a:gd name="T2" fmla="*/ 0 w 158"/>
                  <a:gd name="T3" fmla="*/ 79 h 158"/>
                  <a:gd name="T4" fmla="*/ 79 w 158"/>
                  <a:gd name="T5" fmla="*/ 0 h 158"/>
                  <a:gd name="T6" fmla="*/ 158 w 158"/>
                  <a:gd name="T7" fmla="*/ 79 h 158"/>
                  <a:gd name="T8" fmla="*/ 79 w 158"/>
                  <a:gd name="T9" fmla="*/ 158 h 158"/>
                  <a:gd name="T10" fmla="*/ 79 w 158"/>
                  <a:gd name="T11" fmla="*/ 24 h 158"/>
                  <a:gd name="T12" fmla="*/ 24 w 158"/>
                  <a:gd name="T13" fmla="*/ 79 h 158"/>
                  <a:gd name="T14" fmla="*/ 79 w 158"/>
                  <a:gd name="T15" fmla="*/ 134 h 158"/>
                  <a:gd name="T16" fmla="*/ 134 w 158"/>
                  <a:gd name="T17" fmla="*/ 79 h 158"/>
                  <a:gd name="T18" fmla="*/ 79 w 158"/>
                  <a:gd name="T19" fmla="*/ 2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cubicBezTo>
                      <a:pt x="35" y="158"/>
                      <a:pt x="0" y="123"/>
                      <a:pt x="0" y="79"/>
                    </a:cubicBezTo>
                    <a:cubicBezTo>
                      <a:pt x="0" y="36"/>
                      <a:pt x="35" y="0"/>
                      <a:pt x="79" y="0"/>
                    </a:cubicBezTo>
                    <a:cubicBezTo>
                      <a:pt x="123" y="0"/>
                      <a:pt x="158" y="36"/>
                      <a:pt x="158" y="79"/>
                    </a:cubicBezTo>
                    <a:cubicBezTo>
                      <a:pt x="158" y="123"/>
                      <a:pt x="123" y="158"/>
                      <a:pt x="79" y="158"/>
                    </a:cubicBezTo>
                    <a:close/>
                    <a:moveTo>
                      <a:pt x="79" y="24"/>
                    </a:moveTo>
                    <a:cubicBezTo>
                      <a:pt x="49" y="24"/>
                      <a:pt x="24" y="49"/>
                      <a:pt x="24" y="79"/>
                    </a:cubicBezTo>
                    <a:cubicBezTo>
                      <a:pt x="24" y="110"/>
                      <a:pt x="49" y="134"/>
                      <a:pt x="79" y="134"/>
                    </a:cubicBezTo>
                    <a:cubicBezTo>
                      <a:pt x="109" y="134"/>
                      <a:pt x="134" y="110"/>
                      <a:pt x="134" y="79"/>
                    </a:cubicBezTo>
                    <a:cubicBezTo>
                      <a:pt x="134" y="49"/>
                      <a:pt x="109" y="24"/>
                      <a:pt x="7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1" name="îsḻiďé">
                <a:extLst>
                  <a:ext uri="{FF2B5EF4-FFF2-40B4-BE49-F238E27FC236}">
                    <a16:creationId xmlns:a16="http://schemas.microsoft.com/office/drawing/2014/main" id="{FC567829-2FCD-446C-BED2-BC0E0B65D18B}"/>
                  </a:ext>
                </a:extLst>
              </p:cNvPr>
              <p:cNvSpPr/>
              <p:nvPr/>
            </p:nvSpPr>
            <p:spPr bwMode="auto">
              <a:xfrm>
                <a:off x="5837239" y="146051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2" name="isḷíḓê">
                <a:extLst>
                  <a:ext uri="{FF2B5EF4-FFF2-40B4-BE49-F238E27FC236}">
                    <a16:creationId xmlns:a16="http://schemas.microsoft.com/office/drawing/2014/main" id="{A30F0101-5AEB-4963-9870-CE13B5736446}"/>
                  </a:ext>
                </a:extLst>
              </p:cNvPr>
              <p:cNvSpPr/>
              <p:nvPr/>
            </p:nvSpPr>
            <p:spPr bwMode="auto">
              <a:xfrm>
                <a:off x="5819776" y="130176"/>
                <a:ext cx="214313" cy="212725"/>
              </a:xfrm>
              <a:custGeom>
                <a:avLst/>
                <a:gdLst>
                  <a:gd name="T0" fmla="*/ 79 w 158"/>
                  <a:gd name="T1" fmla="*/ 158 h 158"/>
                  <a:gd name="T2" fmla="*/ 0 w 158"/>
                  <a:gd name="T3" fmla="*/ 79 h 158"/>
                  <a:gd name="T4" fmla="*/ 79 w 158"/>
                  <a:gd name="T5" fmla="*/ 0 h 158"/>
                  <a:gd name="T6" fmla="*/ 158 w 158"/>
                  <a:gd name="T7" fmla="*/ 79 h 158"/>
                  <a:gd name="T8" fmla="*/ 79 w 158"/>
                  <a:gd name="T9" fmla="*/ 158 h 158"/>
                  <a:gd name="T10" fmla="*/ 79 w 158"/>
                  <a:gd name="T11" fmla="*/ 24 h 158"/>
                  <a:gd name="T12" fmla="*/ 24 w 158"/>
                  <a:gd name="T13" fmla="*/ 79 h 158"/>
                  <a:gd name="T14" fmla="*/ 79 w 158"/>
                  <a:gd name="T15" fmla="*/ 134 h 158"/>
                  <a:gd name="T16" fmla="*/ 134 w 158"/>
                  <a:gd name="T17" fmla="*/ 79 h 158"/>
                  <a:gd name="T18" fmla="*/ 79 w 158"/>
                  <a:gd name="T19" fmla="*/ 2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cubicBezTo>
                      <a:pt x="35" y="158"/>
                      <a:pt x="0" y="122"/>
                      <a:pt x="0" y="79"/>
                    </a:cubicBezTo>
                    <a:cubicBezTo>
                      <a:pt x="0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8" y="79"/>
                    </a:cubicBezTo>
                    <a:cubicBezTo>
                      <a:pt x="158" y="122"/>
                      <a:pt x="123" y="158"/>
                      <a:pt x="79" y="158"/>
                    </a:cubicBezTo>
                    <a:close/>
                    <a:moveTo>
                      <a:pt x="79" y="24"/>
                    </a:moveTo>
                    <a:cubicBezTo>
                      <a:pt x="49" y="24"/>
                      <a:pt x="24" y="49"/>
                      <a:pt x="24" y="79"/>
                    </a:cubicBezTo>
                    <a:cubicBezTo>
                      <a:pt x="24" y="109"/>
                      <a:pt x="49" y="134"/>
                      <a:pt x="79" y="134"/>
                    </a:cubicBezTo>
                    <a:cubicBezTo>
                      <a:pt x="109" y="134"/>
                      <a:pt x="134" y="109"/>
                      <a:pt x="134" y="79"/>
                    </a:cubicBezTo>
                    <a:cubicBezTo>
                      <a:pt x="134" y="49"/>
                      <a:pt x="109" y="24"/>
                      <a:pt x="7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3" name="ïş1îdè">
                <a:extLst>
                  <a:ext uri="{FF2B5EF4-FFF2-40B4-BE49-F238E27FC236}">
                    <a16:creationId xmlns:a16="http://schemas.microsoft.com/office/drawing/2014/main" id="{DF54642E-3A6B-40C5-911C-2FA46ED0E083}"/>
                  </a:ext>
                </a:extLst>
              </p:cNvPr>
              <p:cNvSpPr/>
              <p:nvPr/>
            </p:nvSpPr>
            <p:spPr bwMode="auto">
              <a:xfrm>
                <a:off x="5535614" y="236538"/>
                <a:ext cx="180975" cy="18097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4" name="ïśḷïḑê">
                <a:extLst>
                  <a:ext uri="{FF2B5EF4-FFF2-40B4-BE49-F238E27FC236}">
                    <a16:creationId xmlns:a16="http://schemas.microsoft.com/office/drawing/2014/main" id="{C62C6CB3-41BD-4898-B585-3E999EF72E80}"/>
                  </a:ext>
                </a:extLst>
              </p:cNvPr>
              <p:cNvSpPr/>
              <p:nvPr/>
            </p:nvSpPr>
            <p:spPr bwMode="auto">
              <a:xfrm>
                <a:off x="5519739" y="220663"/>
                <a:ext cx="212725" cy="212725"/>
              </a:xfrm>
              <a:custGeom>
                <a:avLst/>
                <a:gdLst>
                  <a:gd name="T0" fmla="*/ 79 w 158"/>
                  <a:gd name="T1" fmla="*/ 158 h 158"/>
                  <a:gd name="T2" fmla="*/ 0 w 158"/>
                  <a:gd name="T3" fmla="*/ 79 h 158"/>
                  <a:gd name="T4" fmla="*/ 79 w 158"/>
                  <a:gd name="T5" fmla="*/ 0 h 158"/>
                  <a:gd name="T6" fmla="*/ 158 w 158"/>
                  <a:gd name="T7" fmla="*/ 79 h 158"/>
                  <a:gd name="T8" fmla="*/ 79 w 158"/>
                  <a:gd name="T9" fmla="*/ 158 h 158"/>
                  <a:gd name="T10" fmla="*/ 79 w 158"/>
                  <a:gd name="T11" fmla="*/ 24 h 158"/>
                  <a:gd name="T12" fmla="*/ 24 w 158"/>
                  <a:gd name="T13" fmla="*/ 79 h 158"/>
                  <a:gd name="T14" fmla="*/ 79 w 158"/>
                  <a:gd name="T15" fmla="*/ 134 h 158"/>
                  <a:gd name="T16" fmla="*/ 134 w 158"/>
                  <a:gd name="T17" fmla="*/ 79 h 158"/>
                  <a:gd name="T18" fmla="*/ 79 w 158"/>
                  <a:gd name="T19" fmla="*/ 2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cubicBezTo>
                      <a:pt x="36" y="158"/>
                      <a:pt x="0" y="122"/>
                      <a:pt x="0" y="79"/>
                    </a:cubicBezTo>
                    <a:cubicBezTo>
                      <a:pt x="0" y="35"/>
                      <a:pt x="36" y="0"/>
                      <a:pt x="79" y="0"/>
                    </a:cubicBezTo>
                    <a:cubicBezTo>
                      <a:pt x="123" y="0"/>
                      <a:pt x="158" y="35"/>
                      <a:pt x="158" y="79"/>
                    </a:cubicBezTo>
                    <a:cubicBezTo>
                      <a:pt x="158" y="122"/>
                      <a:pt x="123" y="158"/>
                      <a:pt x="79" y="158"/>
                    </a:cubicBezTo>
                    <a:close/>
                    <a:moveTo>
                      <a:pt x="79" y="24"/>
                    </a:moveTo>
                    <a:cubicBezTo>
                      <a:pt x="49" y="24"/>
                      <a:pt x="24" y="49"/>
                      <a:pt x="24" y="79"/>
                    </a:cubicBezTo>
                    <a:cubicBezTo>
                      <a:pt x="24" y="109"/>
                      <a:pt x="49" y="134"/>
                      <a:pt x="79" y="134"/>
                    </a:cubicBezTo>
                    <a:cubicBezTo>
                      <a:pt x="109" y="134"/>
                      <a:pt x="134" y="109"/>
                      <a:pt x="134" y="79"/>
                    </a:cubicBezTo>
                    <a:cubicBezTo>
                      <a:pt x="134" y="49"/>
                      <a:pt x="109" y="24"/>
                      <a:pt x="7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5" name="îsḻîḋè">
                <a:extLst>
                  <a:ext uri="{FF2B5EF4-FFF2-40B4-BE49-F238E27FC236}">
                    <a16:creationId xmlns:a16="http://schemas.microsoft.com/office/drawing/2014/main" id="{B98966FB-DA5E-4578-B9D6-109E9BDC61C4}"/>
                  </a:ext>
                </a:extLst>
              </p:cNvPr>
              <p:cNvSpPr/>
              <p:nvPr/>
            </p:nvSpPr>
            <p:spPr bwMode="auto">
              <a:xfrm>
                <a:off x="5403851" y="531813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6" name="íṣľíḑe">
                <a:extLst>
                  <a:ext uri="{FF2B5EF4-FFF2-40B4-BE49-F238E27FC236}">
                    <a16:creationId xmlns:a16="http://schemas.microsoft.com/office/drawing/2014/main" id="{39EB8C01-87B1-4A1C-8BA6-E2C486893CEB}"/>
                  </a:ext>
                </a:extLst>
              </p:cNvPr>
              <p:cNvSpPr/>
              <p:nvPr/>
            </p:nvSpPr>
            <p:spPr bwMode="auto">
              <a:xfrm>
                <a:off x="5387976" y="515938"/>
                <a:ext cx="212725" cy="212725"/>
              </a:xfrm>
              <a:custGeom>
                <a:avLst/>
                <a:gdLst>
                  <a:gd name="T0" fmla="*/ 79 w 158"/>
                  <a:gd name="T1" fmla="*/ 158 h 158"/>
                  <a:gd name="T2" fmla="*/ 0 w 158"/>
                  <a:gd name="T3" fmla="*/ 79 h 158"/>
                  <a:gd name="T4" fmla="*/ 79 w 158"/>
                  <a:gd name="T5" fmla="*/ 0 h 158"/>
                  <a:gd name="T6" fmla="*/ 158 w 158"/>
                  <a:gd name="T7" fmla="*/ 79 h 158"/>
                  <a:gd name="T8" fmla="*/ 79 w 158"/>
                  <a:gd name="T9" fmla="*/ 158 h 158"/>
                  <a:gd name="T10" fmla="*/ 79 w 158"/>
                  <a:gd name="T11" fmla="*/ 24 h 158"/>
                  <a:gd name="T12" fmla="*/ 24 w 158"/>
                  <a:gd name="T13" fmla="*/ 79 h 158"/>
                  <a:gd name="T14" fmla="*/ 79 w 158"/>
                  <a:gd name="T15" fmla="*/ 134 h 158"/>
                  <a:gd name="T16" fmla="*/ 134 w 158"/>
                  <a:gd name="T17" fmla="*/ 79 h 158"/>
                  <a:gd name="T18" fmla="*/ 79 w 158"/>
                  <a:gd name="T19" fmla="*/ 2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cubicBezTo>
                      <a:pt x="35" y="158"/>
                      <a:pt x="0" y="123"/>
                      <a:pt x="0" y="79"/>
                    </a:cubicBezTo>
                    <a:cubicBezTo>
                      <a:pt x="0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8" y="79"/>
                    </a:cubicBezTo>
                    <a:cubicBezTo>
                      <a:pt x="158" y="123"/>
                      <a:pt x="123" y="158"/>
                      <a:pt x="79" y="158"/>
                    </a:cubicBezTo>
                    <a:close/>
                    <a:moveTo>
                      <a:pt x="79" y="24"/>
                    </a:moveTo>
                    <a:cubicBezTo>
                      <a:pt x="49" y="24"/>
                      <a:pt x="24" y="49"/>
                      <a:pt x="24" y="79"/>
                    </a:cubicBezTo>
                    <a:cubicBezTo>
                      <a:pt x="24" y="109"/>
                      <a:pt x="49" y="134"/>
                      <a:pt x="79" y="134"/>
                    </a:cubicBezTo>
                    <a:cubicBezTo>
                      <a:pt x="109" y="134"/>
                      <a:pt x="134" y="109"/>
                      <a:pt x="134" y="79"/>
                    </a:cubicBezTo>
                    <a:cubicBezTo>
                      <a:pt x="134" y="49"/>
                      <a:pt x="109" y="24"/>
                      <a:pt x="7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7" name="ïśļíďê">
                <a:extLst>
                  <a:ext uri="{FF2B5EF4-FFF2-40B4-BE49-F238E27FC236}">
                    <a16:creationId xmlns:a16="http://schemas.microsoft.com/office/drawing/2014/main" id="{0BD24313-A298-41D3-A894-4666D8AF8B5C}"/>
                  </a:ext>
                </a:extLst>
              </p:cNvPr>
              <p:cNvSpPr/>
              <p:nvPr/>
            </p:nvSpPr>
            <p:spPr bwMode="auto">
              <a:xfrm>
                <a:off x="6562726" y="881063"/>
                <a:ext cx="311150" cy="857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8" name="iSliḋê">
                <a:extLst>
                  <a:ext uri="{FF2B5EF4-FFF2-40B4-BE49-F238E27FC236}">
                    <a16:creationId xmlns:a16="http://schemas.microsoft.com/office/drawing/2014/main" id="{5EB1A0E5-2C40-405D-A15A-89769DF99E11}"/>
                  </a:ext>
                </a:extLst>
              </p:cNvPr>
              <p:cNvSpPr/>
              <p:nvPr/>
            </p:nvSpPr>
            <p:spPr bwMode="auto">
              <a:xfrm>
                <a:off x="6546851" y="865188"/>
                <a:ext cx="344488" cy="119063"/>
              </a:xfrm>
              <a:custGeom>
                <a:avLst/>
                <a:gdLst>
                  <a:gd name="T0" fmla="*/ 243 w 255"/>
                  <a:gd name="T1" fmla="*/ 88 h 88"/>
                  <a:gd name="T2" fmla="*/ 12 w 255"/>
                  <a:gd name="T3" fmla="*/ 88 h 88"/>
                  <a:gd name="T4" fmla="*/ 0 w 255"/>
                  <a:gd name="T5" fmla="*/ 76 h 88"/>
                  <a:gd name="T6" fmla="*/ 0 w 255"/>
                  <a:gd name="T7" fmla="*/ 12 h 88"/>
                  <a:gd name="T8" fmla="*/ 12 w 255"/>
                  <a:gd name="T9" fmla="*/ 0 h 88"/>
                  <a:gd name="T10" fmla="*/ 243 w 255"/>
                  <a:gd name="T11" fmla="*/ 0 h 88"/>
                  <a:gd name="T12" fmla="*/ 255 w 255"/>
                  <a:gd name="T13" fmla="*/ 12 h 88"/>
                  <a:gd name="T14" fmla="*/ 255 w 255"/>
                  <a:gd name="T15" fmla="*/ 76 h 88"/>
                  <a:gd name="T16" fmla="*/ 243 w 255"/>
                  <a:gd name="T17" fmla="*/ 88 h 88"/>
                  <a:gd name="T18" fmla="*/ 24 w 255"/>
                  <a:gd name="T19" fmla="*/ 64 h 88"/>
                  <a:gd name="T20" fmla="*/ 231 w 255"/>
                  <a:gd name="T21" fmla="*/ 64 h 88"/>
                  <a:gd name="T22" fmla="*/ 231 w 255"/>
                  <a:gd name="T23" fmla="*/ 24 h 88"/>
                  <a:gd name="T24" fmla="*/ 24 w 255"/>
                  <a:gd name="T25" fmla="*/ 24 h 88"/>
                  <a:gd name="T26" fmla="*/ 24 w 255"/>
                  <a:gd name="T2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88">
                    <a:moveTo>
                      <a:pt x="243" y="88"/>
                    </a:moveTo>
                    <a:cubicBezTo>
                      <a:pt x="12" y="88"/>
                      <a:pt x="12" y="88"/>
                      <a:pt x="12" y="88"/>
                    </a:cubicBezTo>
                    <a:cubicBezTo>
                      <a:pt x="5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50" y="0"/>
                      <a:pt x="255" y="6"/>
                      <a:pt x="255" y="12"/>
                    </a:cubicBezTo>
                    <a:cubicBezTo>
                      <a:pt x="255" y="76"/>
                      <a:pt x="255" y="76"/>
                      <a:pt x="255" y="76"/>
                    </a:cubicBezTo>
                    <a:cubicBezTo>
                      <a:pt x="255" y="83"/>
                      <a:pt x="250" y="88"/>
                      <a:pt x="243" y="88"/>
                    </a:cubicBezTo>
                    <a:close/>
                    <a:moveTo>
                      <a:pt x="24" y="64"/>
                    </a:moveTo>
                    <a:cubicBezTo>
                      <a:pt x="231" y="64"/>
                      <a:pt x="231" y="64"/>
                      <a:pt x="231" y="6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9" name="îS1íḋe">
                <a:extLst>
                  <a:ext uri="{FF2B5EF4-FFF2-40B4-BE49-F238E27FC236}">
                    <a16:creationId xmlns:a16="http://schemas.microsoft.com/office/drawing/2014/main" id="{CE305964-0E5C-4721-87B5-97ABD2C1B018}"/>
                  </a:ext>
                </a:extLst>
              </p:cNvPr>
              <p:cNvSpPr/>
              <p:nvPr/>
            </p:nvSpPr>
            <p:spPr bwMode="auto">
              <a:xfrm>
                <a:off x="6589713" y="966788"/>
                <a:ext cx="257175" cy="260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0" name="îṥļïḍê">
                <a:extLst>
                  <a:ext uri="{FF2B5EF4-FFF2-40B4-BE49-F238E27FC236}">
                    <a16:creationId xmlns:a16="http://schemas.microsoft.com/office/drawing/2014/main" id="{AE8CE333-4CE2-4064-AA68-026D46C8EF32}"/>
                  </a:ext>
                </a:extLst>
              </p:cNvPr>
              <p:cNvSpPr/>
              <p:nvPr/>
            </p:nvSpPr>
            <p:spPr bwMode="auto">
              <a:xfrm>
                <a:off x="6573838" y="950913"/>
                <a:ext cx="290513" cy="292100"/>
              </a:xfrm>
              <a:custGeom>
                <a:avLst/>
                <a:gdLst>
                  <a:gd name="T0" fmla="*/ 203 w 215"/>
                  <a:gd name="T1" fmla="*/ 216 h 216"/>
                  <a:gd name="T2" fmla="*/ 12 w 215"/>
                  <a:gd name="T3" fmla="*/ 216 h 216"/>
                  <a:gd name="T4" fmla="*/ 0 w 215"/>
                  <a:gd name="T5" fmla="*/ 204 h 216"/>
                  <a:gd name="T6" fmla="*/ 0 w 215"/>
                  <a:gd name="T7" fmla="*/ 12 h 216"/>
                  <a:gd name="T8" fmla="*/ 12 w 215"/>
                  <a:gd name="T9" fmla="*/ 0 h 216"/>
                  <a:gd name="T10" fmla="*/ 203 w 215"/>
                  <a:gd name="T11" fmla="*/ 0 h 216"/>
                  <a:gd name="T12" fmla="*/ 215 w 215"/>
                  <a:gd name="T13" fmla="*/ 12 h 216"/>
                  <a:gd name="T14" fmla="*/ 215 w 215"/>
                  <a:gd name="T15" fmla="*/ 204 h 216"/>
                  <a:gd name="T16" fmla="*/ 203 w 215"/>
                  <a:gd name="T17" fmla="*/ 216 h 216"/>
                  <a:gd name="T18" fmla="*/ 24 w 215"/>
                  <a:gd name="T19" fmla="*/ 192 h 216"/>
                  <a:gd name="T20" fmla="*/ 191 w 215"/>
                  <a:gd name="T21" fmla="*/ 192 h 216"/>
                  <a:gd name="T22" fmla="*/ 191 w 215"/>
                  <a:gd name="T23" fmla="*/ 24 h 216"/>
                  <a:gd name="T24" fmla="*/ 24 w 215"/>
                  <a:gd name="T25" fmla="*/ 24 h 216"/>
                  <a:gd name="T26" fmla="*/ 24 w 215"/>
                  <a:gd name="T27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216">
                    <a:moveTo>
                      <a:pt x="203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10" y="0"/>
                      <a:pt x="215" y="6"/>
                      <a:pt x="215" y="12"/>
                    </a:cubicBezTo>
                    <a:cubicBezTo>
                      <a:pt x="215" y="204"/>
                      <a:pt x="215" y="204"/>
                      <a:pt x="215" y="204"/>
                    </a:cubicBezTo>
                    <a:cubicBezTo>
                      <a:pt x="215" y="211"/>
                      <a:pt x="210" y="216"/>
                      <a:pt x="203" y="216"/>
                    </a:cubicBezTo>
                    <a:close/>
                    <a:moveTo>
                      <a:pt x="24" y="192"/>
                    </a:moveTo>
                    <a:cubicBezTo>
                      <a:pt x="191" y="192"/>
                      <a:pt x="191" y="192"/>
                      <a:pt x="191" y="192"/>
                    </a:cubicBezTo>
                    <a:cubicBezTo>
                      <a:pt x="191" y="24"/>
                      <a:pt x="191" y="24"/>
                      <a:pt x="191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192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1" name="îśḷíďe">
                <a:extLst>
                  <a:ext uri="{FF2B5EF4-FFF2-40B4-BE49-F238E27FC236}">
                    <a16:creationId xmlns:a16="http://schemas.microsoft.com/office/drawing/2014/main" id="{0FC0D3BB-0BA1-4A5A-B79A-A1BA8BDE8B85}"/>
                  </a:ext>
                </a:extLst>
              </p:cNvPr>
              <p:cNvSpPr/>
              <p:nvPr/>
            </p:nvSpPr>
            <p:spPr bwMode="auto">
              <a:xfrm>
                <a:off x="6589713" y="1054100"/>
                <a:ext cx="257175" cy="173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2" name="íṥľïďê">
                <a:extLst>
                  <a:ext uri="{FF2B5EF4-FFF2-40B4-BE49-F238E27FC236}">
                    <a16:creationId xmlns:a16="http://schemas.microsoft.com/office/drawing/2014/main" id="{1682FCAC-B2B5-4653-89F7-76B009073643}"/>
                  </a:ext>
                </a:extLst>
              </p:cNvPr>
              <p:cNvSpPr/>
              <p:nvPr/>
            </p:nvSpPr>
            <p:spPr bwMode="auto">
              <a:xfrm>
                <a:off x="6573838" y="1038225"/>
                <a:ext cx="290513" cy="204788"/>
              </a:xfrm>
              <a:custGeom>
                <a:avLst/>
                <a:gdLst>
                  <a:gd name="T0" fmla="*/ 183 w 183"/>
                  <a:gd name="T1" fmla="*/ 129 h 129"/>
                  <a:gd name="T2" fmla="*/ 0 w 183"/>
                  <a:gd name="T3" fmla="*/ 129 h 129"/>
                  <a:gd name="T4" fmla="*/ 0 w 183"/>
                  <a:gd name="T5" fmla="*/ 0 h 129"/>
                  <a:gd name="T6" fmla="*/ 183 w 183"/>
                  <a:gd name="T7" fmla="*/ 0 h 129"/>
                  <a:gd name="T8" fmla="*/ 183 w 183"/>
                  <a:gd name="T9" fmla="*/ 129 h 129"/>
                  <a:gd name="T10" fmla="*/ 20 w 183"/>
                  <a:gd name="T11" fmla="*/ 108 h 129"/>
                  <a:gd name="T12" fmla="*/ 162 w 183"/>
                  <a:gd name="T13" fmla="*/ 108 h 129"/>
                  <a:gd name="T14" fmla="*/ 162 w 183"/>
                  <a:gd name="T15" fmla="*/ 20 h 129"/>
                  <a:gd name="T16" fmla="*/ 20 w 183"/>
                  <a:gd name="T17" fmla="*/ 20 h 129"/>
                  <a:gd name="T18" fmla="*/ 20 w 183"/>
                  <a:gd name="T19" fmla="*/ 10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29">
                    <a:moveTo>
                      <a:pt x="183" y="129"/>
                    </a:moveTo>
                    <a:lnTo>
                      <a:pt x="0" y="129"/>
                    </a:lnTo>
                    <a:lnTo>
                      <a:pt x="0" y="0"/>
                    </a:lnTo>
                    <a:lnTo>
                      <a:pt x="183" y="0"/>
                    </a:lnTo>
                    <a:lnTo>
                      <a:pt x="183" y="129"/>
                    </a:lnTo>
                    <a:close/>
                    <a:moveTo>
                      <a:pt x="20" y="108"/>
                    </a:moveTo>
                    <a:lnTo>
                      <a:pt x="162" y="108"/>
                    </a:lnTo>
                    <a:lnTo>
                      <a:pt x="162" y="20"/>
                    </a:lnTo>
                    <a:lnTo>
                      <a:pt x="20" y="20"/>
                    </a:lnTo>
                    <a:lnTo>
                      <a:pt x="20" y="10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3" name="îṥľïďé">
                <a:extLst>
                  <a:ext uri="{FF2B5EF4-FFF2-40B4-BE49-F238E27FC236}">
                    <a16:creationId xmlns:a16="http://schemas.microsoft.com/office/drawing/2014/main" id="{030E96F1-554D-4715-99C9-2EE0A167E18A}"/>
                  </a:ext>
                </a:extLst>
              </p:cNvPr>
              <p:cNvSpPr/>
              <p:nvPr/>
            </p:nvSpPr>
            <p:spPr bwMode="auto">
              <a:xfrm>
                <a:off x="6756401" y="623888"/>
                <a:ext cx="79375" cy="144463"/>
              </a:xfrm>
              <a:custGeom>
                <a:avLst/>
                <a:gdLst>
                  <a:gd name="T0" fmla="*/ 56 w 58"/>
                  <a:gd name="T1" fmla="*/ 66 h 107"/>
                  <a:gd name="T2" fmla="*/ 29 w 58"/>
                  <a:gd name="T3" fmla="*/ 0 h 107"/>
                  <a:gd name="T4" fmla="*/ 3 w 58"/>
                  <a:gd name="T5" fmla="*/ 66 h 107"/>
                  <a:gd name="T6" fmla="*/ 0 w 58"/>
                  <a:gd name="T7" fmla="*/ 78 h 107"/>
                  <a:gd name="T8" fmla="*/ 29 w 58"/>
                  <a:gd name="T9" fmla="*/ 107 h 107"/>
                  <a:gd name="T10" fmla="*/ 58 w 58"/>
                  <a:gd name="T11" fmla="*/ 78 h 107"/>
                  <a:gd name="T12" fmla="*/ 56 w 58"/>
                  <a:gd name="T13" fmla="*/ 6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07">
                    <a:moveTo>
                      <a:pt x="56" y="66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1" y="69"/>
                      <a:pt x="0" y="73"/>
                      <a:pt x="0" y="78"/>
                    </a:cubicBezTo>
                    <a:cubicBezTo>
                      <a:pt x="0" y="94"/>
                      <a:pt x="13" y="107"/>
                      <a:pt x="29" y="107"/>
                    </a:cubicBezTo>
                    <a:cubicBezTo>
                      <a:pt x="45" y="107"/>
                      <a:pt x="58" y="94"/>
                      <a:pt x="58" y="78"/>
                    </a:cubicBezTo>
                    <a:cubicBezTo>
                      <a:pt x="58" y="73"/>
                      <a:pt x="57" y="69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94" name="ïṡḷidè">
                <a:extLst>
                  <a:ext uri="{FF2B5EF4-FFF2-40B4-BE49-F238E27FC236}">
                    <a16:creationId xmlns:a16="http://schemas.microsoft.com/office/drawing/2014/main" id="{3B69B2DA-61B8-4817-8E83-20793475AFC3}"/>
                  </a:ext>
                </a:extLst>
              </p:cNvPr>
              <p:cNvSpPr/>
              <p:nvPr/>
            </p:nvSpPr>
            <p:spPr bwMode="auto">
              <a:xfrm>
                <a:off x="6740526" y="581025"/>
                <a:ext cx="111125" cy="203200"/>
              </a:xfrm>
              <a:custGeom>
                <a:avLst/>
                <a:gdLst>
                  <a:gd name="T0" fmla="*/ 41 w 82"/>
                  <a:gd name="T1" fmla="*/ 151 h 151"/>
                  <a:gd name="T2" fmla="*/ 0 w 82"/>
                  <a:gd name="T3" fmla="*/ 110 h 151"/>
                  <a:gd name="T4" fmla="*/ 4 w 82"/>
                  <a:gd name="T5" fmla="*/ 93 h 151"/>
                  <a:gd name="T6" fmla="*/ 41 w 82"/>
                  <a:gd name="T7" fmla="*/ 0 h 151"/>
                  <a:gd name="T8" fmla="*/ 79 w 82"/>
                  <a:gd name="T9" fmla="*/ 93 h 151"/>
                  <a:gd name="T10" fmla="*/ 82 w 82"/>
                  <a:gd name="T11" fmla="*/ 110 h 151"/>
                  <a:gd name="T12" fmla="*/ 41 w 82"/>
                  <a:gd name="T13" fmla="*/ 151 h 151"/>
                  <a:gd name="T14" fmla="*/ 41 w 82"/>
                  <a:gd name="T15" fmla="*/ 64 h 151"/>
                  <a:gd name="T16" fmla="*/ 26 w 82"/>
                  <a:gd name="T17" fmla="*/ 103 h 151"/>
                  <a:gd name="T18" fmla="*/ 24 w 82"/>
                  <a:gd name="T19" fmla="*/ 110 h 151"/>
                  <a:gd name="T20" fmla="*/ 41 w 82"/>
                  <a:gd name="T21" fmla="*/ 127 h 151"/>
                  <a:gd name="T22" fmla="*/ 58 w 82"/>
                  <a:gd name="T23" fmla="*/ 110 h 151"/>
                  <a:gd name="T24" fmla="*/ 57 w 82"/>
                  <a:gd name="T25" fmla="*/ 103 h 151"/>
                  <a:gd name="T26" fmla="*/ 56 w 82"/>
                  <a:gd name="T27" fmla="*/ 102 h 151"/>
                  <a:gd name="T28" fmla="*/ 41 w 82"/>
                  <a:gd name="T29" fmla="*/ 6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151">
                    <a:moveTo>
                      <a:pt x="41" y="151"/>
                    </a:moveTo>
                    <a:cubicBezTo>
                      <a:pt x="19" y="151"/>
                      <a:pt x="0" y="132"/>
                      <a:pt x="0" y="110"/>
                    </a:cubicBezTo>
                    <a:cubicBezTo>
                      <a:pt x="0" y="104"/>
                      <a:pt x="2" y="98"/>
                      <a:pt x="4" y="9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81" y="98"/>
                      <a:pt x="82" y="104"/>
                      <a:pt x="82" y="110"/>
                    </a:cubicBezTo>
                    <a:cubicBezTo>
                      <a:pt x="82" y="132"/>
                      <a:pt x="64" y="151"/>
                      <a:pt x="41" y="151"/>
                    </a:cubicBezTo>
                    <a:close/>
                    <a:moveTo>
                      <a:pt x="41" y="64"/>
                    </a:moveTo>
                    <a:cubicBezTo>
                      <a:pt x="26" y="103"/>
                      <a:pt x="26" y="103"/>
                      <a:pt x="26" y="103"/>
                    </a:cubicBezTo>
                    <a:cubicBezTo>
                      <a:pt x="25" y="105"/>
                      <a:pt x="24" y="107"/>
                      <a:pt x="24" y="110"/>
                    </a:cubicBezTo>
                    <a:cubicBezTo>
                      <a:pt x="24" y="119"/>
                      <a:pt x="32" y="127"/>
                      <a:pt x="41" y="127"/>
                    </a:cubicBezTo>
                    <a:cubicBezTo>
                      <a:pt x="51" y="127"/>
                      <a:pt x="58" y="119"/>
                      <a:pt x="58" y="110"/>
                    </a:cubicBezTo>
                    <a:cubicBezTo>
                      <a:pt x="58" y="107"/>
                      <a:pt x="58" y="105"/>
                      <a:pt x="57" y="103"/>
                    </a:cubicBezTo>
                    <a:cubicBezTo>
                      <a:pt x="56" y="102"/>
                      <a:pt x="56" y="102"/>
                      <a:pt x="56" y="102"/>
                    </a:cubicBez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57" name="íṥļïḓê">
              <a:extLst>
                <a:ext uri="{FF2B5EF4-FFF2-40B4-BE49-F238E27FC236}">
                  <a16:creationId xmlns:a16="http://schemas.microsoft.com/office/drawing/2014/main" id="{6026B7AC-2C09-45F9-B906-C5A71C022A9D}"/>
                </a:ext>
              </a:extLst>
            </p:cNvPr>
            <p:cNvGrpSpPr/>
            <p:nvPr/>
          </p:nvGrpSpPr>
          <p:grpSpPr>
            <a:xfrm>
              <a:off x="8144305" y="5019885"/>
              <a:ext cx="3366783" cy="917586"/>
              <a:chOff x="1400263" y="4508372"/>
              <a:chExt cx="3366783" cy="917586"/>
            </a:xfrm>
          </p:grpSpPr>
          <p:sp>
            <p:nvSpPr>
              <p:cNvPr id="65" name="íşľíḑê">
                <a:extLst>
                  <a:ext uri="{FF2B5EF4-FFF2-40B4-BE49-F238E27FC236}">
                    <a16:creationId xmlns:a16="http://schemas.microsoft.com/office/drawing/2014/main" id="{B11CA63A-9650-4ACE-B623-45BAF9C13616}"/>
                  </a:ext>
                </a:extLst>
              </p:cNvPr>
              <p:cNvSpPr txBox="1"/>
              <p:nvPr/>
            </p:nvSpPr>
            <p:spPr>
              <a:xfrm>
                <a:off x="1400263" y="4508372"/>
                <a:ext cx="3366783" cy="45879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marL="0" indent="0" algn="ctr"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66" name="îṧḻïḑé">
                <a:extLst>
                  <a:ext uri="{FF2B5EF4-FFF2-40B4-BE49-F238E27FC236}">
                    <a16:creationId xmlns:a16="http://schemas.microsoft.com/office/drawing/2014/main" id="{AED888EE-1D2A-4F81-9A12-2A186F83C8E8}"/>
                  </a:ext>
                </a:extLst>
              </p:cNvPr>
              <p:cNvSpPr txBox="1"/>
              <p:nvPr/>
            </p:nvSpPr>
            <p:spPr>
              <a:xfrm>
                <a:off x="1400263" y="4967165"/>
                <a:ext cx="3366783" cy="458793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......</a:t>
                </a:r>
              </a:p>
            </p:txBody>
          </p:sp>
        </p:grpSp>
        <p:sp>
          <p:nvSpPr>
            <p:cNvPr id="58" name="iṧ1iḓê">
              <a:extLst>
                <a:ext uri="{FF2B5EF4-FFF2-40B4-BE49-F238E27FC236}">
                  <a16:creationId xmlns:a16="http://schemas.microsoft.com/office/drawing/2014/main" id="{36892270-A7C3-4DDD-833E-2F41F362F25D}"/>
                </a:ext>
              </a:extLst>
            </p:cNvPr>
            <p:cNvSpPr/>
            <p:nvPr/>
          </p:nvSpPr>
          <p:spPr bwMode="gray">
            <a:xfrm>
              <a:off x="669925" y="2750058"/>
              <a:ext cx="3400673" cy="838200"/>
            </a:xfrm>
            <a:prstGeom prst="rect">
              <a:avLst/>
            </a:prstGeom>
            <a:solidFill>
              <a:schemeClr val="bg1">
                <a:lumMod val="65000"/>
                <a:alpha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sz="2400" b="1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59" name="íŝlíḓé">
              <a:extLst>
                <a:ext uri="{FF2B5EF4-FFF2-40B4-BE49-F238E27FC236}">
                  <a16:creationId xmlns:a16="http://schemas.microsoft.com/office/drawing/2014/main" id="{B016D3BC-E7EB-4099-8A03-7CC7EAEAB85F}"/>
                </a:ext>
              </a:extLst>
            </p:cNvPr>
            <p:cNvSpPr/>
            <p:nvPr/>
          </p:nvSpPr>
          <p:spPr bwMode="gray">
            <a:xfrm>
              <a:off x="669925" y="3727958"/>
              <a:ext cx="3400673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60" name="îṧļiḋe">
              <a:extLst>
                <a:ext uri="{FF2B5EF4-FFF2-40B4-BE49-F238E27FC236}">
                  <a16:creationId xmlns:a16="http://schemas.microsoft.com/office/drawing/2014/main" id="{4C368B6B-BBEF-4E6D-893F-704C38044FC8}"/>
                </a:ext>
              </a:extLst>
            </p:cNvPr>
            <p:cNvSpPr/>
            <p:nvPr/>
          </p:nvSpPr>
          <p:spPr bwMode="auto">
            <a:xfrm>
              <a:off x="4376243" y="2750058"/>
              <a:ext cx="3400672" cy="3035300"/>
            </a:xfrm>
            <a:prstGeom prst="rect">
              <a:avLst/>
            </a:prstGeom>
            <a:blipFill>
              <a:blip r:embed="rId4"/>
              <a:tile tx="0" ty="0" sx="100000" sy="100000" flip="none" algn="ctr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61" name="iŝ1îďê">
              <a:extLst>
                <a:ext uri="{FF2B5EF4-FFF2-40B4-BE49-F238E27FC236}">
                  <a16:creationId xmlns:a16="http://schemas.microsoft.com/office/drawing/2014/main" id="{D0C3F3DD-6385-40AB-BC7B-035175EAA037}"/>
                </a:ext>
              </a:extLst>
            </p:cNvPr>
            <p:cNvSpPr/>
            <p:nvPr/>
          </p:nvSpPr>
          <p:spPr bwMode="gray">
            <a:xfrm>
              <a:off x="4376243" y="2750058"/>
              <a:ext cx="3400673" cy="8382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sz="2400" b="1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62" name="îSḻíḋe">
              <a:extLst>
                <a:ext uri="{FF2B5EF4-FFF2-40B4-BE49-F238E27FC236}">
                  <a16:creationId xmlns:a16="http://schemas.microsoft.com/office/drawing/2014/main" id="{823F35D9-9746-4425-9FBD-62EE6C5D49EA}"/>
                </a:ext>
              </a:extLst>
            </p:cNvPr>
            <p:cNvSpPr/>
            <p:nvPr/>
          </p:nvSpPr>
          <p:spPr bwMode="gray">
            <a:xfrm>
              <a:off x="4376243" y="3727958"/>
              <a:ext cx="3400673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63" name="ïşḻïďe">
              <a:extLst>
                <a:ext uri="{FF2B5EF4-FFF2-40B4-BE49-F238E27FC236}">
                  <a16:creationId xmlns:a16="http://schemas.microsoft.com/office/drawing/2014/main" id="{7D7FC3A5-8578-4836-B664-A87968343936}"/>
                </a:ext>
              </a:extLst>
            </p:cNvPr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Click to enter your text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64" name="íṣļiḑè">
              <a:extLst>
                <a:ext uri="{FF2B5EF4-FFF2-40B4-BE49-F238E27FC236}">
                  <a16:creationId xmlns:a16="http://schemas.microsoft.com/office/drawing/2014/main" id="{77BF55A4-D4C3-4748-963B-8AB9C8D729AD}"/>
                </a:ext>
              </a:extLst>
            </p:cNvPr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2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03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5d6946e7-3142-47e3-8d23-2a198af5bb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472" y="1717117"/>
            <a:ext cx="10867902" cy="4355794"/>
            <a:chOff x="651000" y="1791006"/>
            <a:chExt cx="10867902" cy="4355794"/>
          </a:xfrm>
        </p:grpSpPr>
        <p:grpSp>
          <p:nvGrpSpPr>
            <p:cNvPr id="11" name="îśḻiḋe">
              <a:extLst>
                <a:ext uri="{FF2B5EF4-FFF2-40B4-BE49-F238E27FC236}">
                  <a16:creationId xmlns:a16="http://schemas.microsoft.com/office/drawing/2014/main" id="{0612782C-0DD1-4427-9D4E-549E7D38EDEF}"/>
                </a:ext>
              </a:extLst>
            </p:cNvPr>
            <p:cNvGrpSpPr/>
            <p:nvPr/>
          </p:nvGrpSpPr>
          <p:grpSpPr>
            <a:xfrm>
              <a:off x="4385064" y="1791006"/>
              <a:ext cx="3421873" cy="4352630"/>
              <a:chOff x="4197907" y="1268760"/>
              <a:chExt cx="3811226" cy="4847878"/>
            </a:xfrm>
          </p:grpSpPr>
          <p:sp>
            <p:nvSpPr>
              <p:cNvPr id="33" name="išļîḑê">
                <a:extLst>
                  <a:ext uri="{FF2B5EF4-FFF2-40B4-BE49-F238E27FC236}">
                    <a16:creationId xmlns:a16="http://schemas.microsoft.com/office/drawing/2014/main" id="{8850379B-7703-4380-BD0D-A08DA99C2EA8}"/>
                  </a:ext>
                </a:extLst>
              </p:cNvPr>
              <p:cNvSpPr/>
              <p:nvPr/>
            </p:nvSpPr>
            <p:spPr bwMode="auto">
              <a:xfrm>
                <a:off x="6702048" y="2028702"/>
                <a:ext cx="1307085" cy="398478"/>
              </a:xfrm>
              <a:custGeom>
                <a:avLst/>
                <a:gdLst>
                  <a:gd name="T0" fmla="*/ 214 w 581"/>
                  <a:gd name="T1" fmla="*/ 0 h 177"/>
                  <a:gd name="T2" fmla="*/ 198 w 581"/>
                  <a:gd name="T3" fmla="*/ 1 h 177"/>
                  <a:gd name="T4" fmla="*/ 176 w 581"/>
                  <a:gd name="T5" fmla="*/ 8 h 177"/>
                  <a:gd name="T6" fmla="*/ 143 w 581"/>
                  <a:gd name="T7" fmla="*/ 38 h 177"/>
                  <a:gd name="T8" fmla="*/ 141 w 581"/>
                  <a:gd name="T9" fmla="*/ 39 h 177"/>
                  <a:gd name="T10" fmla="*/ 128 w 581"/>
                  <a:gd name="T11" fmla="*/ 75 h 177"/>
                  <a:gd name="T12" fmla="*/ 118 w 581"/>
                  <a:gd name="T13" fmla="*/ 75 h 177"/>
                  <a:gd name="T14" fmla="*/ 0 w 581"/>
                  <a:gd name="T15" fmla="*/ 177 h 177"/>
                  <a:gd name="T16" fmla="*/ 0 w 581"/>
                  <a:gd name="T17" fmla="*/ 177 h 177"/>
                  <a:gd name="T18" fmla="*/ 581 w 581"/>
                  <a:gd name="T19" fmla="*/ 177 h 177"/>
                  <a:gd name="T20" fmla="*/ 558 w 581"/>
                  <a:gd name="T21" fmla="*/ 127 h 177"/>
                  <a:gd name="T22" fmla="*/ 538 w 581"/>
                  <a:gd name="T23" fmla="*/ 110 h 177"/>
                  <a:gd name="T24" fmla="*/ 490 w 581"/>
                  <a:gd name="T25" fmla="*/ 94 h 177"/>
                  <a:gd name="T26" fmla="*/ 464 w 581"/>
                  <a:gd name="T27" fmla="*/ 95 h 177"/>
                  <a:gd name="T28" fmla="*/ 432 w 581"/>
                  <a:gd name="T29" fmla="*/ 107 h 177"/>
                  <a:gd name="T30" fmla="*/ 415 w 581"/>
                  <a:gd name="T31" fmla="*/ 80 h 177"/>
                  <a:gd name="T32" fmla="*/ 394 w 581"/>
                  <a:gd name="T33" fmla="*/ 62 h 177"/>
                  <a:gd name="T34" fmla="*/ 343 w 581"/>
                  <a:gd name="T35" fmla="*/ 44 h 177"/>
                  <a:gd name="T36" fmla="*/ 316 w 581"/>
                  <a:gd name="T37" fmla="*/ 46 h 177"/>
                  <a:gd name="T38" fmla="*/ 293 w 581"/>
                  <a:gd name="T39" fmla="*/ 53 h 177"/>
                  <a:gd name="T40" fmla="*/ 242 w 581"/>
                  <a:gd name="T41" fmla="*/ 4 h 177"/>
                  <a:gd name="T42" fmla="*/ 214 w 581"/>
                  <a:gd name="T4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1" h="177">
                    <a:moveTo>
                      <a:pt x="214" y="0"/>
                    </a:moveTo>
                    <a:cubicBezTo>
                      <a:pt x="209" y="0"/>
                      <a:pt x="203" y="0"/>
                      <a:pt x="198" y="1"/>
                    </a:cubicBezTo>
                    <a:cubicBezTo>
                      <a:pt x="191" y="4"/>
                      <a:pt x="183" y="6"/>
                      <a:pt x="176" y="8"/>
                    </a:cubicBezTo>
                    <a:cubicBezTo>
                      <a:pt x="162" y="15"/>
                      <a:pt x="151" y="25"/>
                      <a:pt x="143" y="38"/>
                    </a:cubicBezTo>
                    <a:cubicBezTo>
                      <a:pt x="142" y="38"/>
                      <a:pt x="142" y="39"/>
                      <a:pt x="141" y="39"/>
                    </a:cubicBezTo>
                    <a:cubicBezTo>
                      <a:pt x="134" y="50"/>
                      <a:pt x="130" y="62"/>
                      <a:pt x="128" y="75"/>
                    </a:cubicBezTo>
                    <a:cubicBezTo>
                      <a:pt x="125" y="75"/>
                      <a:pt x="121" y="75"/>
                      <a:pt x="118" y="75"/>
                    </a:cubicBezTo>
                    <a:cubicBezTo>
                      <a:pt x="58" y="75"/>
                      <a:pt x="4" y="114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581" y="177"/>
                      <a:pt x="581" y="177"/>
                      <a:pt x="581" y="177"/>
                    </a:cubicBezTo>
                    <a:cubicBezTo>
                      <a:pt x="578" y="159"/>
                      <a:pt x="570" y="141"/>
                      <a:pt x="558" y="127"/>
                    </a:cubicBezTo>
                    <a:cubicBezTo>
                      <a:pt x="538" y="110"/>
                      <a:pt x="538" y="110"/>
                      <a:pt x="538" y="110"/>
                    </a:cubicBezTo>
                    <a:cubicBezTo>
                      <a:pt x="523" y="101"/>
                      <a:pt x="507" y="95"/>
                      <a:pt x="490" y="94"/>
                    </a:cubicBezTo>
                    <a:cubicBezTo>
                      <a:pt x="481" y="94"/>
                      <a:pt x="473" y="95"/>
                      <a:pt x="464" y="95"/>
                    </a:cubicBezTo>
                    <a:cubicBezTo>
                      <a:pt x="453" y="97"/>
                      <a:pt x="442" y="101"/>
                      <a:pt x="432" y="107"/>
                    </a:cubicBezTo>
                    <a:cubicBezTo>
                      <a:pt x="428" y="97"/>
                      <a:pt x="422" y="88"/>
                      <a:pt x="415" y="80"/>
                    </a:cubicBezTo>
                    <a:cubicBezTo>
                      <a:pt x="408" y="74"/>
                      <a:pt x="401" y="68"/>
                      <a:pt x="394" y="62"/>
                    </a:cubicBezTo>
                    <a:cubicBezTo>
                      <a:pt x="379" y="52"/>
                      <a:pt x="362" y="46"/>
                      <a:pt x="343" y="44"/>
                    </a:cubicBezTo>
                    <a:cubicBezTo>
                      <a:pt x="334" y="45"/>
                      <a:pt x="325" y="45"/>
                      <a:pt x="316" y="46"/>
                    </a:cubicBezTo>
                    <a:cubicBezTo>
                      <a:pt x="308" y="47"/>
                      <a:pt x="300" y="50"/>
                      <a:pt x="293" y="53"/>
                    </a:cubicBezTo>
                    <a:cubicBezTo>
                      <a:pt x="283" y="31"/>
                      <a:pt x="265" y="13"/>
                      <a:pt x="242" y="4"/>
                    </a:cubicBezTo>
                    <a:cubicBezTo>
                      <a:pt x="232" y="1"/>
                      <a:pt x="223" y="0"/>
                      <a:pt x="214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ï$1íďè">
                <a:extLst>
                  <a:ext uri="{FF2B5EF4-FFF2-40B4-BE49-F238E27FC236}">
                    <a16:creationId xmlns:a16="http://schemas.microsoft.com/office/drawing/2014/main" id="{126BCC1C-7AF8-4C54-85F9-C22FE34659E0}"/>
                  </a:ext>
                </a:extLst>
              </p:cNvPr>
              <p:cNvSpPr/>
              <p:nvPr/>
            </p:nvSpPr>
            <p:spPr bwMode="auto">
              <a:xfrm>
                <a:off x="4197907" y="2392268"/>
                <a:ext cx="1307085" cy="398478"/>
              </a:xfrm>
              <a:custGeom>
                <a:avLst/>
                <a:gdLst>
                  <a:gd name="T0" fmla="*/ 214 w 581"/>
                  <a:gd name="T1" fmla="*/ 0 h 177"/>
                  <a:gd name="T2" fmla="*/ 198 w 581"/>
                  <a:gd name="T3" fmla="*/ 1 h 177"/>
                  <a:gd name="T4" fmla="*/ 176 w 581"/>
                  <a:gd name="T5" fmla="*/ 8 h 177"/>
                  <a:gd name="T6" fmla="*/ 143 w 581"/>
                  <a:gd name="T7" fmla="*/ 38 h 177"/>
                  <a:gd name="T8" fmla="*/ 141 w 581"/>
                  <a:gd name="T9" fmla="*/ 39 h 177"/>
                  <a:gd name="T10" fmla="*/ 128 w 581"/>
                  <a:gd name="T11" fmla="*/ 75 h 177"/>
                  <a:gd name="T12" fmla="*/ 118 w 581"/>
                  <a:gd name="T13" fmla="*/ 75 h 177"/>
                  <a:gd name="T14" fmla="*/ 0 w 581"/>
                  <a:gd name="T15" fmla="*/ 177 h 177"/>
                  <a:gd name="T16" fmla="*/ 0 w 581"/>
                  <a:gd name="T17" fmla="*/ 177 h 177"/>
                  <a:gd name="T18" fmla="*/ 581 w 581"/>
                  <a:gd name="T19" fmla="*/ 177 h 177"/>
                  <a:gd name="T20" fmla="*/ 558 w 581"/>
                  <a:gd name="T21" fmla="*/ 127 h 177"/>
                  <a:gd name="T22" fmla="*/ 538 w 581"/>
                  <a:gd name="T23" fmla="*/ 110 h 177"/>
                  <a:gd name="T24" fmla="*/ 490 w 581"/>
                  <a:gd name="T25" fmla="*/ 94 h 177"/>
                  <a:gd name="T26" fmla="*/ 464 w 581"/>
                  <a:gd name="T27" fmla="*/ 95 h 177"/>
                  <a:gd name="T28" fmla="*/ 432 w 581"/>
                  <a:gd name="T29" fmla="*/ 107 h 177"/>
                  <a:gd name="T30" fmla="*/ 415 w 581"/>
                  <a:gd name="T31" fmla="*/ 80 h 177"/>
                  <a:gd name="T32" fmla="*/ 394 w 581"/>
                  <a:gd name="T33" fmla="*/ 62 h 177"/>
                  <a:gd name="T34" fmla="*/ 343 w 581"/>
                  <a:gd name="T35" fmla="*/ 44 h 177"/>
                  <a:gd name="T36" fmla="*/ 316 w 581"/>
                  <a:gd name="T37" fmla="*/ 46 h 177"/>
                  <a:gd name="T38" fmla="*/ 293 w 581"/>
                  <a:gd name="T39" fmla="*/ 53 h 177"/>
                  <a:gd name="T40" fmla="*/ 242 w 581"/>
                  <a:gd name="T41" fmla="*/ 4 h 177"/>
                  <a:gd name="T42" fmla="*/ 214 w 581"/>
                  <a:gd name="T4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1" h="177">
                    <a:moveTo>
                      <a:pt x="214" y="0"/>
                    </a:moveTo>
                    <a:cubicBezTo>
                      <a:pt x="209" y="0"/>
                      <a:pt x="203" y="0"/>
                      <a:pt x="198" y="1"/>
                    </a:cubicBezTo>
                    <a:cubicBezTo>
                      <a:pt x="191" y="4"/>
                      <a:pt x="183" y="6"/>
                      <a:pt x="176" y="8"/>
                    </a:cubicBezTo>
                    <a:cubicBezTo>
                      <a:pt x="162" y="15"/>
                      <a:pt x="151" y="25"/>
                      <a:pt x="143" y="38"/>
                    </a:cubicBezTo>
                    <a:cubicBezTo>
                      <a:pt x="142" y="38"/>
                      <a:pt x="142" y="39"/>
                      <a:pt x="141" y="39"/>
                    </a:cubicBezTo>
                    <a:cubicBezTo>
                      <a:pt x="134" y="50"/>
                      <a:pt x="130" y="62"/>
                      <a:pt x="128" y="75"/>
                    </a:cubicBezTo>
                    <a:cubicBezTo>
                      <a:pt x="125" y="75"/>
                      <a:pt x="121" y="75"/>
                      <a:pt x="118" y="75"/>
                    </a:cubicBezTo>
                    <a:cubicBezTo>
                      <a:pt x="58" y="75"/>
                      <a:pt x="4" y="114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581" y="177"/>
                      <a:pt x="581" y="177"/>
                      <a:pt x="581" y="177"/>
                    </a:cubicBezTo>
                    <a:cubicBezTo>
                      <a:pt x="578" y="159"/>
                      <a:pt x="570" y="141"/>
                      <a:pt x="558" y="127"/>
                    </a:cubicBezTo>
                    <a:cubicBezTo>
                      <a:pt x="538" y="110"/>
                      <a:pt x="538" y="110"/>
                      <a:pt x="538" y="110"/>
                    </a:cubicBezTo>
                    <a:cubicBezTo>
                      <a:pt x="523" y="101"/>
                      <a:pt x="507" y="95"/>
                      <a:pt x="490" y="94"/>
                    </a:cubicBezTo>
                    <a:cubicBezTo>
                      <a:pt x="481" y="94"/>
                      <a:pt x="473" y="95"/>
                      <a:pt x="464" y="95"/>
                    </a:cubicBezTo>
                    <a:cubicBezTo>
                      <a:pt x="453" y="97"/>
                      <a:pt x="442" y="101"/>
                      <a:pt x="432" y="107"/>
                    </a:cubicBezTo>
                    <a:cubicBezTo>
                      <a:pt x="428" y="97"/>
                      <a:pt x="422" y="88"/>
                      <a:pt x="415" y="80"/>
                    </a:cubicBezTo>
                    <a:cubicBezTo>
                      <a:pt x="408" y="74"/>
                      <a:pt x="401" y="68"/>
                      <a:pt x="394" y="62"/>
                    </a:cubicBezTo>
                    <a:cubicBezTo>
                      <a:pt x="379" y="52"/>
                      <a:pt x="362" y="46"/>
                      <a:pt x="343" y="44"/>
                    </a:cubicBezTo>
                    <a:cubicBezTo>
                      <a:pt x="334" y="45"/>
                      <a:pt x="325" y="45"/>
                      <a:pt x="316" y="46"/>
                    </a:cubicBezTo>
                    <a:cubicBezTo>
                      <a:pt x="308" y="47"/>
                      <a:pt x="300" y="50"/>
                      <a:pt x="293" y="53"/>
                    </a:cubicBezTo>
                    <a:cubicBezTo>
                      <a:pt x="283" y="31"/>
                      <a:pt x="265" y="13"/>
                      <a:pt x="242" y="4"/>
                    </a:cubicBezTo>
                    <a:cubicBezTo>
                      <a:pt x="232" y="1"/>
                      <a:pt x="223" y="0"/>
                      <a:pt x="21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ïṧlîḍè">
                <a:extLst>
                  <a:ext uri="{FF2B5EF4-FFF2-40B4-BE49-F238E27FC236}">
                    <a16:creationId xmlns:a16="http://schemas.microsoft.com/office/drawing/2014/main" id="{055EDF3F-191E-4A36-9100-6C12380FD0BD}"/>
                  </a:ext>
                </a:extLst>
              </p:cNvPr>
              <p:cNvSpPr/>
              <p:nvPr/>
            </p:nvSpPr>
            <p:spPr bwMode="auto">
              <a:xfrm>
                <a:off x="5357427" y="1398260"/>
                <a:ext cx="1990464" cy="2625718"/>
              </a:xfrm>
              <a:custGeom>
                <a:avLst/>
                <a:gdLst>
                  <a:gd name="T0" fmla="*/ 0 w 1034"/>
                  <a:gd name="T1" fmla="*/ 1246 h 1364"/>
                  <a:gd name="T2" fmla="*/ 479 w 1034"/>
                  <a:gd name="T3" fmla="*/ 0 h 1364"/>
                  <a:gd name="T4" fmla="*/ 1034 w 1034"/>
                  <a:gd name="T5" fmla="*/ 1364 h 1364"/>
                  <a:gd name="T6" fmla="*/ 0 w 1034"/>
                  <a:gd name="T7" fmla="*/ 1246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4" h="1364">
                    <a:moveTo>
                      <a:pt x="0" y="1246"/>
                    </a:moveTo>
                    <a:lnTo>
                      <a:pt x="479" y="0"/>
                    </a:lnTo>
                    <a:lnTo>
                      <a:pt x="1034" y="1364"/>
                    </a:lnTo>
                    <a:lnTo>
                      <a:pt x="0" y="12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íšľîḑê">
                <a:extLst>
                  <a:ext uri="{FF2B5EF4-FFF2-40B4-BE49-F238E27FC236}">
                    <a16:creationId xmlns:a16="http://schemas.microsoft.com/office/drawing/2014/main" id="{B630AFAC-FCBB-41B8-8650-78DC050B2EFB}"/>
                  </a:ext>
                </a:extLst>
              </p:cNvPr>
              <p:cNvSpPr/>
              <p:nvPr/>
            </p:nvSpPr>
            <p:spPr bwMode="auto">
              <a:xfrm>
                <a:off x="6292984" y="1427136"/>
                <a:ext cx="406178" cy="2082864"/>
              </a:xfrm>
              <a:custGeom>
                <a:avLst/>
                <a:gdLst>
                  <a:gd name="T0" fmla="*/ 0 w 211"/>
                  <a:gd name="T1" fmla="*/ 0 h 1082"/>
                  <a:gd name="T2" fmla="*/ 0 w 211"/>
                  <a:gd name="T3" fmla="*/ 1082 h 1082"/>
                  <a:gd name="T4" fmla="*/ 211 w 211"/>
                  <a:gd name="T5" fmla="*/ 521 h 1082"/>
                  <a:gd name="T6" fmla="*/ 0 w 211"/>
                  <a:gd name="T7" fmla="*/ 0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082">
                    <a:moveTo>
                      <a:pt x="0" y="0"/>
                    </a:moveTo>
                    <a:lnTo>
                      <a:pt x="0" y="1082"/>
                    </a:lnTo>
                    <a:lnTo>
                      <a:pt x="211" y="5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íṡḷïḑê">
                <a:extLst>
                  <a:ext uri="{FF2B5EF4-FFF2-40B4-BE49-F238E27FC236}">
                    <a16:creationId xmlns:a16="http://schemas.microsoft.com/office/drawing/2014/main" id="{D7BA0BDF-56F7-4E44-B82D-BC0264B3A374}"/>
                  </a:ext>
                </a:extLst>
              </p:cNvPr>
              <p:cNvSpPr/>
              <p:nvPr/>
            </p:nvSpPr>
            <p:spPr bwMode="auto">
              <a:xfrm>
                <a:off x="4699073" y="1623487"/>
                <a:ext cx="1792188" cy="2400492"/>
              </a:xfrm>
              <a:custGeom>
                <a:avLst/>
                <a:gdLst>
                  <a:gd name="T0" fmla="*/ 0 w 931"/>
                  <a:gd name="T1" fmla="*/ 1139 h 1247"/>
                  <a:gd name="T2" fmla="*/ 431 w 931"/>
                  <a:gd name="T3" fmla="*/ 0 h 1247"/>
                  <a:gd name="T4" fmla="*/ 931 w 931"/>
                  <a:gd name="T5" fmla="*/ 1247 h 1247"/>
                  <a:gd name="T6" fmla="*/ 0 w 931"/>
                  <a:gd name="T7" fmla="*/ 1139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1" h="1247">
                    <a:moveTo>
                      <a:pt x="0" y="1139"/>
                    </a:moveTo>
                    <a:lnTo>
                      <a:pt x="431" y="0"/>
                    </a:lnTo>
                    <a:lnTo>
                      <a:pt x="931" y="1247"/>
                    </a:lnTo>
                    <a:lnTo>
                      <a:pt x="0" y="11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iṡļîḍè">
                <a:extLst>
                  <a:ext uri="{FF2B5EF4-FFF2-40B4-BE49-F238E27FC236}">
                    <a16:creationId xmlns:a16="http://schemas.microsoft.com/office/drawing/2014/main" id="{3765959F-881A-4D9E-A8F0-C022E06AE6D9}"/>
                  </a:ext>
                </a:extLst>
              </p:cNvPr>
              <p:cNvSpPr/>
              <p:nvPr/>
            </p:nvSpPr>
            <p:spPr bwMode="auto">
              <a:xfrm>
                <a:off x="5546079" y="1669688"/>
                <a:ext cx="743055" cy="2311941"/>
              </a:xfrm>
              <a:custGeom>
                <a:avLst/>
                <a:gdLst>
                  <a:gd name="T0" fmla="*/ 0 w 386"/>
                  <a:gd name="T1" fmla="*/ 0 h 1201"/>
                  <a:gd name="T2" fmla="*/ 0 w 386"/>
                  <a:gd name="T3" fmla="*/ 1167 h 1201"/>
                  <a:gd name="T4" fmla="*/ 295 w 386"/>
                  <a:gd name="T5" fmla="*/ 1201 h 1201"/>
                  <a:gd name="T6" fmla="*/ 386 w 386"/>
                  <a:gd name="T7" fmla="*/ 961 h 1201"/>
                  <a:gd name="T8" fmla="*/ 0 w 386"/>
                  <a:gd name="T9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201">
                    <a:moveTo>
                      <a:pt x="0" y="0"/>
                    </a:moveTo>
                    <a:lnTo>
                      <a:pt x="0" y="1167"/>
                    </a:lnTo>
                    <a:lnTo>
                      <a:pt x="295" y="1201"/>
                    </a:lnTo>
                    <a:lnTo>
                      <a:pt x="386" y="9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í$ļïḓé">
                <a:extLst>
                  <a:ext uri="{FF2B5EF4-FFF2-40B4-BE49-F238E27FC236}">
                    <a16:creationId xmlns:a16="http://schemas.microsoft.com/office/drawing/2014/main" id="{7CC4D4B6-29B8-40C3-9764-99E833EE0B3D}"/>
                  </a:ext>
                </a:extLst>
              </p:cNvPr>
              <p:cNvSpPr/>
              <p:nvPr/>
            </p:nvSpPr>
            <p:spPr bwMode="auto">
              <a:xfrm>
                <a:off x="6010007" y="2064315"/>
                <a:ext cx="1736362" cy="2354292"/>
              </a:xfrm>
              <a:custGeom>
                <a:avLst/>
                <a:gdLst>
                  <a:gd name="T0" fmla="*/ 0 w 902"/>
                  <a:gd name="T1" fmla="*/ 1139 h 1223"/>
                  <a:gd name="T2" fmla="*/ 431 w 902"/>
                  <a:gd name="T3" fmla="*/ 0 h 1223"/>
                  <a:gd name="T4" fmla="*/ 902 w 902"/>
                  <a:gd name="T5" fmla="*/ 1223 h 1223"/>
                  <a:gd name="T6" fmla="*/ 0 w 902"/>
                  <a:gd name="T7" fmla="*/ 1139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2" h="1223">
                    <a:moveTo>
                      <a:pt x="0" y="1139"/>
                    </a:moveTo>
                    <a:lnTo>
                      <a:pt x="431" y="0"/>
                    </a:lnTo>
                    <a:lnTo>
                      <a:pt x="902" y="1223"/>
                    </a:lnTo>
                    <a:lnTo>
                      <a:pt x="0" y="11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ïṧ1iḓê">
                <a:extLst>
                  <a:ext uri="{FF2B5EF4-FFF2-40B4-BE49-F238E27FC236}">
                    <a16:creationId xmlns:a16="http://schemas.microsoft.com/office/drawing/2014/main" id="{671A9C68-2F60-4EB0-A7A5-94C3FDBDF641}"/>
                  </a:ext>
                </a:extLst>
              </p:cNvPr>
              <p:cNvSpPr/>
              <p:nvPr/>
            </p:nvSpPr>
            <p:spPr bwMode="auto">
              <a:xfrm>
                <a:off x="6847388" y="2085491"/>
                <a:ext cx="898982" cy="2333116"/>
              </a:xfrm>
              <a:custGeom>
                <a:avLst/>
                <a:gdLst>
                  <a:gd name="T0" fmla="*/ 271 w 399"/>
                  <a:gd name="T1" fmla="*/ 705 h 1038"/>
                  <a:gd name="T2" fmla="*/ 271 w 399"/>
                  <a:gd name="T3" fmla="*/ 705 h 1038"/>
                  <a:gd name="T4" fmla="*/ 399 w 399"/>
                  <a:gd name="T5" fmla="*/ 1038 h 1038"/>
                  <a:gd name="T6" fmla="*/ 271 w 399"/>
                  <a:gd name="T7" fmla="*/ 705 h 1038"/>
                  <a:gd name="T8" fmla="*/ 155 w 399"/>
                  <a:gd name="T9" fmla="*/ 404 h 1038"/>
                  <a:gd name="T10" fmla="*/ 155 w 399"/>
                  <a:gd name="T11" fmla="*/ 404 h 1038"/>
                  <a:gd name="T12" fmla="*/ 246 w 399"/>
                  <a:gd name="T13" fmla="*/ 640 h 1038"/>
                  <a:gd name="T14" fmla="*/ 246 w 399"/>
                  <a:gd name="T15" fmla="*/ 640 h 1038"/>
                  <a:gd name="T16" fmla="*/ 155 w 399"/>
                  <a:gd name="T17" fmla="*/ 404 h 1038"/>
                  <a:gd name="T18" fmla="*/ 128 w 399"/>
                  <a:gd name="T19" fmla="*/ 333 h 1038"/>
                  <a:gd name="T20" fmla="*/ 128 w 399"/>
                  <a:gd name="T21" fmla="*/ 333 h 1038"/>
                  <a:gd name="T22" fmla="*/ 146 w 399"/>
                  <a:gd name="T23" fmla="*/ 381 h 1038"/>
                  <a:gd name="T24" fmla="*/ 146 w 399"/>
                  <a:gd name="T25" fmla="*/ 381 h 1038"/>
                  <a:gd name="T26" fmla="*/ 128 w 399"/>
                  <a:gd name="T27" fmla="*/ 333 h 1038"/>
                  <a:gd name="T28" fmla="*/ 93 w 399"/>
                  <a:gd name="T29" fmla="*/ 243 h 1038"/>
                  <a:gd name="T30" fmla="*/ 93 w 399"/>
                  <a:gd name="T31" fmla="*/ 243 h 1038"/>
                  <a:gd name="T32" fmla="*/ 119 w 399"/>
                  <a:gd name="T33" fmla="*/ 309 h 1038"/>
                  <a:gd name="T34" fmla="*/ 119 w 399"/>
                  <a:gd name="T35" fmla="*/ 309 h 1038"/>
                  <a:gd name="T36" fmla="*/ 93 w 399"/>
                  <a:gd name="T37" fmla="*/ 243 h 1038"/>
                  <a:gd name="T38" fmla="*/ 86 w 399"/>
                  <a:gd name="T39" fmla="*/ 224 h 1038"/>
                  <a:gd name="T40" fmla="*/ 86 w 399"/>
                  <a:gd name="T41" fmla="*/ 225 h 1038"/>
                  <a:gd name="T42" fmla="*/ 92 w 399"/>
                  <a:gd name="T43" fmla="*/ 240 h 1038"/>
                  <a:gd name="T44" fmla="*/ 92 w 399"/>
                  <a:gd name="T45" fmla="*/ 240 h 1038"/>
                  <a:gd name="T46" fmla="*/ 86 w 399"/>
                  <a:gd name="T47" fmla="*/ 224 h 1038"/>
                  <a:gd name="T48" fmla="*/ 67 w 399"/>
                  <a:gd name="T49" fmla="*/ 175 h 1038"/>
                  <a:gd name="T50" fmla="*/ 67 w 399"/>
                  <a:gd name="T51" fmla="*/ 175 h 1038"/>
                  <a:gd name="T52" fmla="*/ 84 w 399"/>
                  <a:gd name="T53" fmla="*/ 219 h 1038"/>
                  <a:gd name="T54" fmla="*/ 84 w 399"/>
                  <a:gd name="T55" fmla="*/ 219 h 1038"/>
                  <a:gd name="T56" fmla="*/ 67 w 399"/>
                  <a:gd name="T57" fmla="*/ 175 h 1038"/>
                  <a:gd name="T58" fmla="*/ 35 w 399"/>
                  <a:gd name="T59" fmla="*/ 91 h 1038"/>
                  <a:gd name="T60" fmla="*/ 35 w 399"/>
                  <a:gd name="T61" fmla="*/ 91 h 1038"/>
                  <a:gd name="T62" fmla="*/ 61 w 399"/>
                  <a:gd name="T63" fmla="*/ 158 h 1038"/>
                  <a:gd name="T64" fmla="*/ 61 w 399"/>
                  <a:gd name="T65" fmla="*/ 158 h 1038"/>
                  <a:gd name="T66" fmla="*/ 35 w 399"/>
                  <a:gd name="T67" fmla="*/ 91 h 1038"/>
                  <a:gd name="T68" fmla="*/ 25 w 399"/>
                  <a:gd name="T69" fmla="*/ 65 h 1038"/>
                  <a:gd name="T70" fmla="*/ 25 w 399"/>
                  <a:gd name="T71" fmla="*/ 65 h 1038"/>
                  <a:gd name="T72" fmla="*/ 33 w 399"/>
                  <a:gd name="T73" fmla="*/ 86 h 1038"/>
                  <a:gd name="T74" fmla="*/ 33 w 399"/>
                  <a:gd name="T75" fmla="*/ 86 h 1038"/>
                  <a:gd name="T76" fmla="*/ 25 w 399"/>
                  <a:gd name="T77" fmla="*/ 65 h 1038"/>
                  <a:gd name="T78" fmla="*/ 0 w 399"/>
                  <a:gd name="T79" fmla="*/ 0 h 1038"/>
                  <a:gd name="T80" fmla="*/ 0 w 399"/>
                  <a:gd name="T81" fmla="*/ 1 h 1038"/>
                  <a:gd name="T82" fmla="*/ 24 w 399"/>
                  <a:gd name="T83" fmla="*/ 63 h 1038"/>
                  <a:gd name="T84" fmla="*/ 24 w 399"/>
                  <a:gd name="T85" fmla="*/ 63 h 1038"/>
                  <a:gd name="T86" fmla="*/ 0 w 399"/>
                  <a:gd name="T87" fmla="*/ 0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9" h="1038">
                    <a:moveTo>
                      <a:pt x="271" y="705"/>
                    </a:moveTo>
                    <a:cubicBezTo>
                      <a:pt x="271" y="705"/>
                      <a:pt x="271" y="705"/>
                      <a:pt x="271" y="705"/>
                    </a:cubicBezTo>
                    <a:cubicBezTo>
                      <a:pt x="399" y="1038"/>
                      <a:pt x="399" y="1038"/>
                      <a:pt x="399" y="1038"/>
                    </a:cubicBezTo>
                    <a:cubicBezTo>
                      <a:pt x="271" y="705"/>
                      <a:pt x="271" y="705"/>
                      <a:pt x="271" y="705"/>
                    </a:cubicBezTo>
                    <a:moveTo>
                      <a:pt x="155" y="404"/>
                    </a:moveTo>
                    <a:cubicBezTo>
                      <a:pt x="155" y="404"/>
                      <a:pt x="155" y="404"/>
                      <a:pt x="155" y="404"/>
                    </a:cubicBezTo>
                    <a:cubicBezTo>
                      <a:pt x="246" y="640"/>
                      <a:pt x="246" y="640"/>
                      <a:pt x="246" y="640"/>
                    </a:cubicBezTo>
                    <a:cubicBezTo>
                      <a:pt x="246" y="640"/>
                      <a:pt x="246" y="640"/>
                      <a:pt x="246" y="640"/>
                    </a:cubicBezTo>
                    <a:cubicBezTo>
                      <a:pt x="155" y="404"/>
                      <a:pt x="155" y="404"/>
                      <a:pt x="155" y="404"/>
                    </a:cubicBezTo>
                    <a:moveTo>
                      <a:pt x="128" y="333"/>
                    </a:moveTo>
                    <a:cubicBezTo>
                      <a:pt x="128" y="333"/>
                      <a:pt x="128" y="333"/>
                      <a:pt x="128" y="333"/>
                    </a:cubicBezTo>
                    <a:cubicBezTo>
                      <a:pt x="146" y="381"/>
                      <a:pt x="146" y="381"/>
                      <a:pt x="146" y="381"/>
                    </a:cubicBezTo>
                    <a:cubicBezTo>
                      <a:pt x="146" y="381"/>
                      <a:pt x="146" y="381"/>
                      <a:pt x="146" y="381"/>
                    </a:cubicBezTo>
                    <a:cubicBezTo>
                      <a:pt x="128" y="333"/>
                      <a:pt x="128" y="333"/>
                      <a:pt x="128" y="333"/>
                    </a:cubicBezTo>
                    <a:moveTo>
                      <a:pt x="93" y="243"/>
                    </a:moveTo>
                    <a:cubicBezTo>
                      <a:pt x="93" y="243"/>
                      <a:pt x="93" y="243"/>
                      <a:pt x="93" y="243"/>
                    </a:cubicBezTo>
                    <a:cubicBezTo>
                      <a:pt x="119" y="309"/>
                      <a:pt x="119" y="309"/>
                      <a:pt x="119" y="309"/>
                    </a:cubicBezTo>
                    <a:cubicBezTo>
                      <a:pt x="119" y="309"/>
                      <a:pt x="119" y="309"/>
                      <a:pt x="119" y="309"/>
                    </a:cubicBezTo>
                    <a:cubicBezTo>
                      <a:pt x="93" y="243"/>
                      <a:pt x="93" y="243"/>
                      <a:pt x="93" y="243"/>
                    </a:cubicBezTo>
                    <a:moveTo>
                      <a:pt x="86" y="224"/>
                    </a:moveTo>
                    <a:cubicBezTo>
                      <a:pt x="86" y="225"/>
                      <a:pt x="86" y="225"/>
                      <a:pt x="86" y="225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86" y="224"/>
                      <a:pt x="86" y="224"/>
                      <a:pt x="86" y="224"/>
                    </a:cubicBezTo>
                    <a:moveTo>
                      <a:pt x="67" y="175"/>
                    </a:moveTo>
                    <a:cubicBezTo>
                      <a:pt x="67" y="175"/>
                      <a:pt x="67" y="175"/>
                      <a:pt x="67" y="175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67" y="175"/>
                      <a:pt x="67" y="175"/>
                      <a:pt x="67" y="175"/>
                    </a:cubicBezTo>
                    <a:moveTo>
                      <a:pt x="35" y="91"/>
                    </a:moveTo>
                    <a:cubicBezTo>
                      <a:pt x="35" y="91"/>
                      <a:pt x="35" y="91"/>
                      <a:pt x="35" y="9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5" y="91"/>
                      <a:pt x="35" y="91"/>
                      <a:pt x="35" y="91"/>
                    </a:cubicBezTo>
                    <a:moveTo>
                      <a:pt x="25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25" y="65"/>
                      <a:pt x="25" y="65"/>
                      <a:pt x="25" y="6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CF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í$1ïdè">
                <a:extLst>
                  <a:ext uri="{FF2B5EF4-FFF2-40B4-BE49-F238E27FC236}">
                    <a16:creationId xmlns:a16="http://schemas.microsoft.com/office/drawing/2014/main" id="{8CDBBA24-7951-4D44-9F81-1A73E185CE5A}"/>
                  </a:ext>
                </a:extLst>
              </p:cNvPr>
              <p:cNvSpPr/>
              <p:nvPr/>
            </p:nvSpPr>
            <p:spPr bwMode="auto">
              <a:xfrm>
                <a:off x="6903214" y="2227942"/>
                <a:ext cx="294528" cy="766155"/>
              </a:xfrm>
              <a:custGeom>
                <a:avLst/>
                <a:gdLst>
                  <a:gd name="T0" fmla="*/ 122 w 131"/>
                  <a:gd name="T1" fmla="*/ 318 h 341"/>
                  <a:gd name="T2" fmla="*/ 122 w 131"/>
                  <a:gd name="T3" fmla="*/ 318 h 341"/>
                  <a:gd name="T4" fmla="*/ 131 w 131"/>
                  <a:gd name="T5" fmla="*/ 341 h 341"/>
                  <a:gd name="T6" fmla="*/ 131 w 131"/>
                  <a:gd name="T7" fmla="*/ 341 h 341"/>
                  <a:gd name="T8" fmla="*/ 122 w 131"/>
                  <a:gd name="T9" fmla="*/ 318 h 341"/>
                  <a:gd name="T10" fmla="*/ 95 w 131"/>
                  <a:gd name="T11" fmla="*/ 246 h 341"/>
                  <a:gd name="T12" fmla="*/ 95 w 131"/>
                  <a:gd name="T13" fmla="*/ 246 h 341"/>
                  <a:gd name="T14" fmla="*/ 104 w 131"/>
                  <a:gd name="T15" fmla="*/ 270 h 341"/>
                  <a:gd name="T16" fmla="*/ 104 w 131"/>
                  <a:gd name="T17" fmla="*/ 270 h 341"/>
                  <a:gd name="T18" fmla="*/ 95 w 131"/>
                  <a:gd name="T19" fmla="*/ 246 h 341"/>
                  <a:gd name="T20" fmla="*/ 68 w 131"/>
                  <a:gd name="T21" fmla="*/ 177 h 341"/>
                  <a:gd name="T22" fmla="*/ 68 w 131"/>
                  <a:gd name="T23" fmla="*/ 177 h 341"/>
                  <a:gd name="T24" fmla="*/ 69 w 131"/>
                  <a:gd name="T25" fmla="*/ 180 h 341"/>
                  <a:gd name="T26" fmla="*/ 69 w 131"/>
                  <a:gd name="T27" fmla="*/ 180 h 341"/>
                  <a:gd name="T28" fmla="*/ 68 w 131"/>
                  <a:gd name="T29" fmla="*/ 177 h 341"/>
                  <a:gd name="T30" fmla="*/ 60 w 131"/>
                  <a:gd name="T31" fmla="*/ 156 h 341"/>
                  <a:gd name="T32" fmla="*/ 60 w 131"/>
                  <a:gd name="T33" fmla="*/ 156 h 341"/>
                  <a:gd name="T34" fmla="*/ 62 w 131"/>
                  <a:gd name="T35" fmla="*/ 162 h 341"/>
                  <a:gd name="T36" fmla="*/ 62 w 131"/>
                  <a:gd name="T37" fmla="*/ 161 h 341"/>
                  <a:gd name="T38" fmla="*/ 60 w 131"/>
                  <a:gd name="T39" fmla="*/ 156 h 341"/>
                  <a:gd name="T40" fmla="*/ 37 w 131"/>
                  <a:gd name="T41" fmla="*/ 95 h 341"/>
                  <a:gd name="T42" fmla="*/ 37 w 131"/>
                  <a:gd name="T43" fmla="*/ 95 h 341"/>
                  <a:gd name="T44" fmla="*/ 43 w 131"/>
                  <a:gd name="T45" fmla="*/ 112 h 341"/>
                  <a:gd name="T46" fmla="*/ 43 w 131"/>
                  <a:gd name="T47" fmla="*/ 112 h 341"/>
                  <a:gd name="T48" fmla="*/ 37 w 131"/>
                  <a:gd name="T49" fmla="*/ 95 h 341"/>
                  <a:gd name="T50" fmla="*/ 9 w 131"/>
                  <a:gd name="T51" fmla="*/ 23 h 341"/>
                  <a:gd name="T52" fmla="*/ 9 w 131"/>
                  <a:gd name="T53" fmla="*/ 23 h 341"/>
                  <a:gd name="T54" fmla="*/ 11 w 131"/>
                  <a:gd name="T55" fmla="*/ 28 h 341"/>
                  <a:gd name="T56" fmla="*/ 11 w 131"/>
                  <a:gd name="T57" fmla="*/ 28 h 341"/>
                  <a:gd name="T58" fmla="*/ 9 w 131"/>
                  <a:gd name="T59" fmla="*/ 23 h 341"/>
                  <a:gd name="T60" fmla="*/ 0 w 131"/>
                  <a:gd name="T61" fmla="*/ 0 h 341"/>
                  <a:gd name="T62" fmla="*/ 0 w 131"/>
                  <a:gd name="T63" fmla="*/ 0 h 341"/>
                  <a:gd name="T64" fmla="*/ 1 w 131"/>
                  <a:gd name="T65" fmla="*/ 2 h 341"/>
                  <a:gd name="T66" fmla="*/ 1 w 131"/>
                  <a:gd name="T67" fmla="*/ 2 h 341"/>
                  <a:gd name="T68" fmla="*/ 0 w 131"/>
                  <a:gd name="T6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1" h="341">
                    <a:moveTo>
                      <a:pt x="122" y="318"/>
                    </a:moveTo>
                    <a:cubicBezTo>
                      <a:pt x="122" y="318"/>
                      <a:pt x="122" y="318"/>
                      <a:pt x="122" y="318"/>
                    </a:cubicBezTo>
                    <a:cubicBezTo>
                      <a:pt x="131" y="341"/>
                      <a:pt x="131" y="341"/>
                      <a:pt x="131" y="341"/>
                    </a:cubicBezTo>
                    <a:cubicBezTo>
                      <a:pt x="131" y="341"/>
                      <a:pt x="131" y="341"/>
                      <a:pt x="131" y="341"/>
                    </a:cubicBezTo>
                    <a:cubicBezTo>
                      <a:pt x="122" y="318"/>
                      <a:pt x="122" y="318"/>
                      <a:pt x="122" y="318"/>
                    </a:cubicBezTo>
                    <a:moveTo>
                      <a:pt x="95" y="246"/>
                    </a:moveTo>
                    <a:cubicBezTo>
                      <a:pt x="95" y="246"/>
                      <a:pt x="95" y="246"/>
                      <a:pt x="95" y="246"/>
                    </a:cubicBezTo>
                    <a:cubicBezTo>
                      <a:pt x="104" y="270"/>
                      <a:pt x="104" y="270"/>
                      <a:pt x="104" y="270"/>
                    </a:cubicBezTo>
                    <a:cubicBezTo>
                      <a:pt x="104" y="270"/>
                      <a:pt x="104" y="270"/>
                      <a:pt x="104" y="270"/>
                    </a:cubicBezTo>
                    <a:cubicBezTo>
                      <a:pt x="95" y="246"/>
                      <a:pt x="95" y="246"/>
                      <a:pt x="95" y="246"/>
                    </a:cubicBezTo>
                    <a:moveTo>
                      <a:pt x="68" y="177"/>
                    </a:moveTo>
                    <a:cubicBezTo>
                      <a:pt x="68" y="177"/>
                      <a:pt x="68" y="177"/>
                      <a:pt x="68" y="177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8" y="177"/>
                      <a:pt x="68" y="177"/>
                      <a:pt x="68" y="177"/>
                    </a:cubicBezTo>
                    <a:moveTo>
                      <a:pt x="60" y="156"/>
                    </a:moveTo>
                    <a:cubicBezTo>
                      <a:pt x="60" y="156"/>
                      <a:pt x="60" y="156"/>
                      <a:pt x="60" y="156"/>
                    </a:cubicBezTo>
                    <a:cubicBezTo>
                      <a:pt x="62" y="162"/>
                      <a:pt x="62" y="162"/>
                      <a:pt x="62" y="162"/>
                    </a:cubicBezTo>
                    <a:cubicBezTo>
                      <a:pt x="62" y="162"/>
                      <a:pt x="62" y="162"/>
                      <a:pt x="62" y="161"/>
                    </a:cubicBezTo>
                    <a:cubicBezTo>
                      <a:pt x="60" y="156"/>
                      <a:pt x="60" y="156"/>
                      <a:pt x="60" y="156"/>
                    </a:cubicBezTo>
                    <a:moveTo>
                      <a:pt x="37" y="95"/>
                    </a:moveTo>
                    <a:cubicBezTo>
                      <a:pt x="37" y="95"/>
                      <a:pt x="37" y="95"/>
                      <a:pt x="37" y="95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37" y="95"/>
                      <a:pt x="37" y="95"/>
                      <a:pt x="37" y="95"/>
                    </a:cubicBezTo>
                    <a:moveTo>
                      <a:pt x="9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3"/>
                      <a:pt x="9" y="23"/>
                      <a:pt x="9" y="2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D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íṩlîḋe">
                <a:extLst>
                  <a:ext uri="{FF2B5EF4-FFF2-40B4-BE49-F238E27FC236}">
                    <a16:creationId xmlns:a16="http://schemas.microsoft.com/office/drawing/2014/main" id="{58027936-4BA8-44BA-A8E9-0B32F811C4AE}"/>
                  </a:ext>
                </a:extLst>
              </p:cNvPr>
              <p:cNvSpPr/>
              <p:nvPr/>
            </p:nvSpPr>
            <p:spPr bwMode="auto">
              <a:xfrm>
                <a:off x="6847388" y="4335830"/>
                <a:ext cx="898982" cy="82776"/>
              </a:xfrm>
              <a:custGeom>
                <a:avLst/>
                <a:gdLst>
                  <a:gd name="T0" fmla="*/ 0 w 467"/>
                  <a:gd name="T1" fmla="*/ 0 h 43"/>
                  <a:gd name="T2" fmla="*/ 0 w 467"/>
                  <a:gd name="T3" fmla="*/ 10 h 43"/>
                  <a:gd name="T4" fmla="*/ 467 w 467"/>
                  <a:gd name="T5" fmla="*/ 43 h 43"/>
                  <a:gd name="T6" fmla="*/ 0 w 467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7" h="43">
                    <a:moveTo>
                      <a:pt x="0" y="0"/>
                    </a:moveTo>
                    <a:lnTo>
                      <a:pt x="0" y="10"/>
                    </a:lnTo>
                    <a:lnTo>
                      <a:pt x="46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F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išļiḍé">
                <a:extLst>
                  <a:ext uri="{FF2B5EF4-FFF2-40B4-BE49-F238E27FC236}">
                    <a16:creationId xmlns:a16="http://schemas.microsoft.com/office/drawing/2014/main" id="{74605061-5A3D-4BB0-B7DA-007DC89119CA}"/>
                  </a:ext>
                </a:extLst>
              </p:cNvPr>
              <p:cNvSpPr/>
              <p:nvPr/>
            </p:nvSpPr>
            <p:spPr bwMode="auto">
              <a:xfrm>
                <a:off x="6847388" y="4335830"/>
                <a:ext cx="898982" cy="82776"/>
              </a:xfrm>
              <a:custGeom>
                <a:avLst/>
                <a:gdLst>
                  <a:gd name="T0" fmla="*/ 0 w 467"/>
                  <a:gd name="T1" fmla="*/ 0 h 43"/>
                  <a:gd name="T2" fmla="*/ 0 w 467"/>
                  <a:gd name="T3" fmla="*/ 10 h 43"/>
                  <a:gd name="T4" fmla="*/ 467 w 467"/>
                  <a:gd name="T5" fmla="*/ 43 h 43"/>
                  <a:gd name="T6" fmla="*/ 0 w 467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7" h="43">
                    <a:moveTo>
                      <a:pt x="0" y="0"/>
                    </a:moveTo>
                    <a:lnTo>
                      <a:pt x="0" y="10"/>
                    </a:lnTo>
                    <a:lnTo>
                      <a:pt x="467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4" name="îṩ1ïde">
                <a:extLst>
                  <a:ext uri="{FF2B5EF4-FFF2-40B4-BE49-F238E27FC236}">
                    <a16:creationId xmlns:a16="http://schemas.microsoft.com/office/drawing/2014/main" id="{649EBB9B-6E71-4965-8E27-4A408E16120A}"/>
                  </a:ext>
                </a:extLst>
              </p:cNvPr>
              <p:cNvGrpSpPr/>
              <p:nvPr/>
            </p:nvGrpSpPr>
            <p:grpSpPr>
              <a:xfrm>
                <a:off x="4676578" y="1268760"/>
                <a:ext cx="3039953" cy="3020347"/>
                <a:chOff x="4676578" y="1268760"/>
                <a:chExt cx="3039953" cy="3020347"/>
              </a:xfrm>
            </p:grpSpPr>
            <p:sp>
              <p:nvSpPr>
                <p:cNvPr id="58" name="îSľîdè">
                  <a:extLst>
                    <a:ext uri="{FF2B5EF4-FFF2-40B4-BE49-F238E27FC236}">
                      <a16:creationId xmlns:a16="http://schemas.microsoft.com/office/drawing/2014/main" id="{65C6D8C0-6F32-489C-8602-0B43EA80AEAB}"/>
                    </a:ext>
                  </a:extLst>
                </p:cNvPr>
                <p:cNvSpPr/>
                <p:nvPr/>
              </p:nvSpPr>
              <p:spPr bwMode="auto">
                <a:xfrm>
                  <a:off x="5327589" y="1268760"/>
                  <a:ext cx="1990464" cy="2625718"/>
                </a:xfrm>
                <a:custGeom>
                  <a:avLst/>
                  <a:gdLst>
                    <a:gd name="T0" fmla="*/ 0 w 1034"/>
                    <a:gd name="T1" fmla="*/ 1246 h 1364"/>
                    <a:gd name="T2" fmla="*/ 479 w 1034"/>
                    <a:gd name="T3" fmla="*/ 0 h 1364"/>
                    <a:gd name="T4" fmla="*/ 1034 w 1034"/>
                    <a:gd name="T5" fmla="*/ 1364 h 1364"/>
                    <a:gd name="T6" fmla="*/ 0 w 1034"/>
                    <a:gd name="T7" fmla="*/ 1246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4" h="1364">
                      <a:moveTo>
                        <a:pt x="0" y="1246"/>
                      </a:moveTo>
                      <a:lnTo>
                        <a:pt x="479" y="0"/>
                      </a:lnTo>
                      <a:lnTo>
                        <a:pt x="1034" y="1364"/>
                      </a:lnTo>
                      <a:lnTo>
                        <a:pt x="0" y="12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9" name="ïṩ1ïḓé">
                  <a:extLst>
                    <a:ext uri="{FF2B5EF4-FFF2-40B4-BE49-F238E27FC236}">
                      <a16:creationId xmlns:a16="http://schemas.microsoft.com/office/drawing/2014/main" id="{FF3934F0-33CC-419F-ADA8-F606BA0E91E3}"/>
                    </a:ext>
                  </a:extLst>
                </p:cNvPr>
                <p:cNvSpPr/>
                <p:nvPr/>
              </p:nvSpPr>
              <p:spPr bwMode="auto">
                <a:xfrm>
                  <a:off x="6263145" y="1297636"/>
                  <a:ext cx="406178" cy="2082864"/>
                </a:xfrm>
                <a:custGeom>
                  <a:avLst/>
                  <a:gdLst>
                    <a:gd name="T0" fmla="*/ 0 w 211"/>
                    <a:gd name="T1" fmla="*/ 0 h 1082"/>
                    <a:gd name="T2" fmla="*/ 0 w 211"/>
                    <a:gd name="T3" fmla="*/ 1082 h 1082"/>
                    <a:gd name="T4" fmla="*/ 211 w 211"/>
                    <a:gd name="T5" fmla="*/ 521 h 1082"/>
                    <a:gd name="T6" fmla="*/ 0 w 211"/>
                    <a:gd name="T7" fmla="*/ 0 h 10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" h="1082">
                      <a:moveTo>
                        <a:pt x="0" y="0"/>
                      </a:moveTo>
                      <a:lnTo>
                        <a:pt x="0" y="1082"/>
                      </a:lnTo>
                      <a:lnTo>
                        <a:pt x="211" y="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0" name="ï$ļïḍè">
                  <a:extLst>
                    <a:ext uri="{FF2B5EF4-FFF2-40B4-BE49-F238E27FC236}">
                      <a16:creationId xmlns:a16="http://schemas.microsoft.com/office/drawing/2014/main" id="{2E6945A6-0AFD-4453-AB55-2E894EDB9ADF}"/>
                    </a:ext>
                  </a:extLst>
                </p:cNvPr>
                <p:cNvSpPr/>
                <p:nvPr/>
              </p:nvSpPr>
              <p:spPr bwMode="auto">
                <a:xfrm>
                  <a:off x="4676578" y="1493987"/>
                  <a:ext cx="1792188" cy="2400492"/>
                </a:xfrm>
                <a:custGeom>
                  <a:avLst/>
                  <a:gdLst>
                    <a:gd name="T0" fmla="*/ 0 w 931"/>
                    <a:gd name="T1" fmla="*/ 1139 h 1247"/>
                    <a:gd name="T2" fmla="*/ 431 w 931"/>
                    <a:gd name="T3" fmla="*/ 0 h 1247"/>
                    <a:gd name="T4" fmla="*/ 931 w 931"/>
                    <a:gd name="T5" fmla="*/ 1247 h 1247"/>
                    <a:gd name="T6" fmla="*/ 0 w 931"/>
                    <a:gd name="T7" fmla="*/ 1139 h 1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1" h="1247">
                      <a:moveTo>
                        <a:pt x="0" y="1139"/>
                      </a:moveTo>
                      <a:lnTo>
                        <a:pt x="431" y="0"/>
                      </a:lnTo>
                      <a:lnTo>
                        <a:pt x="931" y="1247"/>
                      </a:lnTo>
                      <a:lnTo>
                        <a:pt x="0" y="1139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1" name="ïSliḍê">
                  <a:extLst>
                    <a:ext uri="{FF2B5EF4-FFF2-40B4-BE49-F238E27FC236}">
                      <a16:creationId xmlns:a16="http://schemas.microsoft.com/office/drawing/2014/main" id="{060C0515-6590-466C-9714-2DB179D406DB}"/>
                    </a:ext>
                  </a:extLst>
                </p:cNvPr>
                <p:cNvSpPr/>
                <p:nvPr/>
              </p:nvSpPr>
              <p:spPr bwMode="auto">
                <a:xfrm>
                  <a:off x="5516240" y="1518157"/>
                  <a:ext cx="743055" cy="2311941"/>
                </a:xfrm>
                <a:custGeom>
                  <a:avLst/>
                  <a:gdLst>
                    <a:gd name="T0" fmla="*/ 0 w 386"/>
                    <a:gd name="T1" fmla="*/ 0 h 1201"/>
                    <a:gd name="T2" fmla="*/ 0 w 386"/>
                    <a:gd name="T3" fmla="*/ 1167 h 1201"/>
                    <a:gd name="T4" fmla="*/ 295 w 386"/>
                    <a:gd name="T5" fmla="*/ 1201 h 1201"/>
                    <a:gd name="T6" fmla="*/ 386 w 386"/>
                    <a:gd name="T7" fmla="*/ 961 h 1201"/>
                    <a:gd name="T8" fmla="*/ 0 w 386"/>
                    <a:gd name="T9" fmla="*/ 0 h 1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1201">
                      <a:moveTo>
                        <a:pt x="0" y="0"/>
                      </a:moveTo>
                      <a:lnTo>
                        <a:pt x="0" y="1167"/>
                      </a:lnTo>
                      <a:lnTo>
                        <a:pt x="295" y="1201"/>
                      </a:lnTo>
                      <a:lnTo>
                        <a:pt x="386" y="9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2" name="išḻíḓê">
                  <a:extLst>
                    <a:ext uri="{FF2B5EF4-FFF2-40B4-BE49-F238E27FC236}">
                      <a16:creationId xmlns:a16="http://schemas.microsoft.com/office/drawing/2014/main" id="{9C0C4EF7-A449-4A27-9427-A367435567B6}"/>
                    </a:ext>
                  </a:extLst>
                </p:cNvPr>
                <p:cNvSpPr/>
                <p:nvPr/>
              </p:nvSpPr>
              <p:spPr bwMode="auto">
                <a:xfrm>
                  <a:off x="5980169" y="1934815"/>
                  <a:ext cx="1736362" cy="2354292"/>
                </a:xfrm>
                <a:custGeom>
                  <a:avLst/>
                  <a:gdLst>
                    <a:gd name="T0" fmla="*/ 0 w 902"/>
                    <a:gd name="T1" fmla="*/ 1139 h 1223"/>
                    <a:gd name="T2" fmla="*/ 431 w 902"/>
                    <a:gd name="T3" fmla="*/ 0 h 1223"/>
                    <a:gd name="T4" fmla="*/ 902 w 902"/>
                    <a:gd name="T5" fmla="*/ 1223 h 1223"/>
                    <a:gd name="T6" fmla="*/ 0 w 902"/>
                    <a:gd name="T7" fmla="*/ 1139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2" h="1223">
                      <a:moveTo>
                        <a:pt x="0" y="1139"/>
                      </a:moveTo>
                      <a:lnTo>
                        <a:pt x="431" y="0"/>
                      </a:lnTo>
                      <a:lnTo>
                        <a:pt x="902" y="1223"/>
                      </a:lnTo>
                      <a:lnTo>
                        <a:pt x="0" y="1139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63" name="iṧľíḍé">
                  <a:extLst>
                    <a:ext uri="{FF2B5EF4-FFF2-40B4-BE49-F238E27FC236}">
                      <a16:creationId xmlns:a16="http://schemas.microsoft.com/office/drawing/2014/main" id="{D6BAA51D-056B-4CAE-A08C-8231FC0D6695}"/>
                    </a:ext>
                  </a:extLst>
                </p:cNvPr>
                <p:cNvSpPr/>
                <p:nvPr/>
              </p:nvSpPr>
              <p:spPr bwMode="auto">
                <a:xfrm>
                  <a:off x="6817549" y="1959840"/>
                  <a:ext cx="898982" cy="2329266"/>
                </a:xfrm>
                <a:custGeom>
                  <a:avLst/>
                  <a:gdLst>
                    <a:gd name="T0" fmla="*/ 0 w 467"/>
                    <a:gd name="T1" fmla="*/ 0 h 1210"/>
                    <a:gd name="T2" fmla="*/ 0 w 467"/>
                    <a:gd name="T3" fmla="*/ 1167 h 1210"/>
                    <a:gd name="T4" fmla="*/ 467 w 467"/>
                    <a:gd name="T5" fmla="*/ 1210 h 1210"/>
                    <a:gd name="T6" fmla="*/ 317 w 467"/>
                    <a:gd name="T7" fmla="*/ 822 h 1210"/>
                    <a:gd name="T8" fmla="*/ 288 w 467"/>
                    <a:gd name="T9" fmla="*/ 746 h 1210"/>
                    <a:gd name="T10" fmla="*/ 182 w 467"/>
                    <a:gd name="T11" fmla="*/ 470 h 1210"/>
                    <a:gd name="T12" fmla="*/ 171 w 467"/>
                    <a:gd name="T13" fmla="*/ 443 h 1210"/>
                    <a:gd name="T14" fmla="*/ 150 w 467"/>
                    <a:gd name="T15" fmla="*/ 387 h 1210"/>
                    <a:gd name="T16" fmla="*/ 139 w 467"/>
                    <a:gd name="T17" fmla="*/ 359 h 1210"/>
                    <a:gd name="T18" fmla="*/ 109 w 467"/>
                    <a:gd name="T19" fmla="*/ 282 h 1210"/>
                    <a:gd name="T20" fmla="*/ 108 w 467"/>
                    <a:gd name="T21" fmla="*/ 279 h 1210"/>
                    <a:gd name="T22" fmla="*/ 101 w 467"/>
                    <a:gd name="T23" fmla="*/ 261 h 1210"/>
                    <a:gd name="T24" fmla="*/ 99 w 467"/>
                    <a:gd name="T25" fmla="*/ 254 h 1210"/>
                    <a:gd name="T26" fmla="*/ 79 w 467"/>
                    <a:gd name="T27" fmla="*/ 203 h 1210"/>
                    <a:gd name="T28" fmla="*/ 72 w 467"/>
                    <a:gd name="T29" fmla="*/ 183 h 1210"/>
                    <a:gd name="T30" fmla="*/ 41 w 467"/>
                    <a:gd name="T31" fmla="*/ 105 h 1210"/>
                    <a:gd name="T32" fmla="*/ 39 w 467"/>
                    <a:gd name="T33" fmla="*/ 99 h 1210"/>
                    <a:gd name="T34" fmla="*/ 30 w 467"/>
                    <a:gd name="T35" fmla="*/ 74 h 1210"/>
                    <a:gd name="T36" fmla="*/ 29 w 467"/>
                    <a:gd name="T37" fmla="*/ 72 h 1210"/>
                    <a:gd name="T38" fmla="*/ 0 w 467"/>
                    <a:gd name="T39" fmla="*/ 0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67" h="1210">
                      <a:moveTo>
                        <a:pt x="0" y="0"/>
                      </a:moveTo>
                      <a:lnTo>
                        <a:pt x="0" y="1167"/>
                      </a:lnTo>
                      <a:lnTo>
                        <a:pt x="467" y="1210"/>
                      </a:lnTo>
                      <a:lnTo>
                        <a:pt x="317" y="822"/>
                      </a:lnTo>
                      <a:lnTo>
                        <a:pt x="288" y="746"/>
                      </a:lnTo>
                      <a:lnTo>
                        <a:pt x="182" y="470"/>
                      </a:lnTo>
                      <a:lnTo>
                        <a:pt x="171" y="443"/>
                      </a:lnTo>
                      <a:lnTo>
                        <a:pt x="150" y="387"/>
                      </a:lnTo>
                      <a:lnTo>
                        <a:pt x="139" y="359"/>
                      </a:lnTo>
                      <a:lnTo>
                        <a:pt x="109" y="282"/>
                      </a:lnTo>
                      <a:lnTo>
                        <a:pt x="108" y="279"/>
                      </a:lnTo>
                      <a:lnTo>
                        <a:pt x="101" y="261"/>
                      </a:lnTo>
                      <a:lnTo>
                        <a:pt x="99" y="254"/>
                      </a:lnTo>
                      <a:lnTo>
                        <a:pt x="79" y="203"/>
                      </a:lnTo>
                      <a:lnTo>
                        <a:pt x="72" y="183"/>
                      </a:lnTo>
                      <a:lnTo>
                        <a:pt x="41" y="105"/>
                      </a:lnTo>
                      <a:lnTo>
                        <a:pt x="39" y="99"/>
                      </a:lnTo>
                      <a:lnTo>
                        <a:pt x="30" y="74"/>
                      </a:lnTo>
                      <a:lnTo>
                        <a:pt x="29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5" name="íṧ1ïḋé">
                <a:extLst>
                  <a:ext uri="{FF2B5EF4-FFF2-40B4-BE49-F238E27FC236}">
                    <a16:creationId xmlns:a16="http://schemas.microsoft.com/office/drawing/2014/main" id="{17323AD8-89FF-466C-9FEC-3FF7C132E977}"/>
                  </a:ext>
                </a:extLst>
              </p:cNvPr>
              <p:cNvSpPr/>
              <p:nvPr/>
            </p:nvSpPr>
            <p:spPr bwMode="auto">
              <a:xfrm>
                <a:off x="6847388" y="2089341"/>
                <a:ext cx="898982" cy="2329266"/>
              </a:xfrm>
              <a:custGeom>
                <a:avLst/>
                <a:gdLst>
                  <a:gd name="T0" fmla="*/ 0 w 467"/>
                  <a:gd name="T1" fmla="*/ 0 h 1210"/>
                  <a:gd name="T2" fmla="*/ 0 w 467"/>
                  <a:gd name="T3" fmla="*/ 1167 h 1210"/>
                  <a:gd name="T4" fmla="*/ 467 w 467"/>
                  <a:gd name="T5" fmla="*/ 1210 h 1210"/>
                  <a:gd name="T6" fmla="*/ 317 w 467"/>
                  <a:gd name="T7" fmla="*/ 822 h 1210"/>
                  <a:gd name="T8" fmla="*/ 288 w 467"/>
                  <a:gd name="T9" fmla="*/ 746 h 1210"/>
                  <a:gd name="T10" fmla="*/ 182 w 467"/>
                  <a:gd name="T11" fmla="*/ 470 h 1210"/>
                  <a:gd name="T12" fmla="*/ 171 w 467"/>
                  <a:gd name="T13" fmla="*/ 443 h 1210"/>
                  <a:gd name="T14" fmla="*/ 150 w 467"/>
                  <a:gd name="T15" fmla="*/ 387 h 1210"/>
                  <a:gd name="T16" fmla="*/ 139 w 467"/>
                  <a:gd name="T17" fmla="*/ 359 h 1210"/>
                  <a:gd name="T18" fmla="*/ 109 w 467"/>
                  <a:gd name="T19" fmla="*/ 282 h 1210"/>
                  <a:gd name="T20" fmla="*/ 108 w 467"/>
                  <a:gd name="T21" fmla="*/ 279 h 1210"/>
                  <a:gd name="T22" fmla="*/ 101 w 467"/>
                  <a:gd name="T23" fmla="*/ 261 h 1210"/>
                  <a:gd name="T24" fmla="*/ 99 w 467"/>
                  <a:gd name="T25" fmla="*/ 254 h 1210"/>
                  <a:gd name="T26" fmla="*/ 79 w 467"/>
                  <a:gd name="T27" fmla="*/ 203 h 1210"/>
                  <a:gd name="T28" fmla="*/ 72 w 467"/>
                  <a:gd name="T29" fmla="*/ 183 h 1210"/>
                  <a:gd name="T30" fmla="*/ 41 w 467"/>
                  <a:gd name="T31" fmla="*/ 105 h 1210"/>
                  <a:gd name="T32" fmla="*/ 39 w 467"/>
                  <a:gd name="T33" fmla="*/ 99 h 1210"/>
                  <a:gd name="T34" fmla="*/ 30 w 467"/>
                  <a:gd name="T35" fmla="*/ 74 h 1210"/>
                  <a:gd name="T36" fmla="*/ 29 w 467"/>
                  <a:gd name="T37" fmla="*/ 72 h 1210"/>
                  <a:gd name="T38" fmla="*/ 0 w 467"/>
                  <a:gd name="T39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7" h="1210">
                    <a:moveTo>
                      <a:pt x="0" y="0"/>
                    </a:moveTo>
                    <a:lnTo>
                      <a:pt x="0" y="1167"/>
                    </a:lnTo>
                    <a:lnTo>
                      <a:pt x="467" y="1210"/>
                    </a:lnTo>
                    <a:lnTo>
                      <a:pt x="317" y="822"/>
                    </a:lnTo>
                    <a:lnTo>
                      <a:pt x="288" y="746"/>
                    </a:lnTo>
                    <a:lnTo>
                      <a:pt x="182" y="470"/>
                    </a:lnTo>
                    <a:lnTo>
                      <a:pt x="171" y="443"/>
                    </a:lnTo>
                    <a:lnTo>
                      <a:pt x="150" y="387"/>
                    </a:lnTo>
                    <a:lnTo>
                      <a:pt x="139" y="359"/>
                    </a:lnTo>
                    <a:lnTo>
                      <a:pt x="109" y="282"/>
                    </a:lnTo>
                    <a:lnTo>
                      <a:pt x="108" y="279"/>
                    </a:lnTo>
                    <a:lnTo>
                      <a:pt x="101" y="261"/>
                    </a:lnTo>
                    <a:lnTo>
                      <a:pt x="99" y="254"/>
                    </a:lnTo>
                    <a:lnTo>
                      <a:pt x="79" y="203"/>
                    </a:lnTo>
                    <a:lnTo>
                      <a:pt x="72" y="183"/>
                    </a:lnTo>
                    <a:lnTo>
                      <a:pt x="41" y="105"/>
                    </a:lnTo>
                    <a:lnTo>
                      <a:pt x="39" y="99"/>
                    </a:lnTo>
                    <a:lnTo>
                      <a:pt x="30" y="74"/>
                    </a:lnTo>
                    <a:lnTo>
                      <a:pt x="29" y="7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íṡḷîḑe">
                <a:extLst>
                  <a:ext uri="{FF2B5EF4-FFF2-40B4-BE49-F238E27FC236}">
                    <a16:creationId xmlns:a16="http://schemas.microsoft.com/office/drawing/2014/main" id="{C8318061-0B2E-401E-B029-9565B98ACC9F}"/>
                  </a:ext>
                </a:extLst>
              </p:cNvPr>
              <p:cNvSpPr/>
              <p:nvPr/>
            </p:nvSpPr>
            <p:spPr bwMode="auto">
              <a:xfrm>
                <a:off x="4328351" y="2607170"/>
                <a:ext cx="3644417" cy="3509468"/>
              </a:xfrm>
              <a:custGeom>
                <a:avLst/>
                <a:gdLst>
                  <a:gd name="T0" fmla="*/ 1504 w 1540"/>
                  <a:gd name="T1" fmla="*/ 797 h 1469"/>
                  <a:gd name="T2" fmla="*/ 704 w 1540"/>
                  <a:gd name="T3" fmla="*/ 1434 h 1469"/>
                  <a:gd name="T4" fmla="*/ 36 w 1540"/>
                  <a:gd name="T5" fmla="*/ 672 h 1469"/>
                  <a:gd name="T6" fmla="*/ 836 w 1540"/>
                  <a:gd name="T7" fmla="*/ 35 h 1469"/>
                  <a:gd name="T8" fmla="*/ 1504 w 1540"/>
                  <a:gd name="T9" fmla="*/ 797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0" h="1469">
                    <a:moveTo>
                      <a:pt x="1504" y="797"/>
                    </a:moveTo>
                    <a:cubicBezTo>
                      <a:pt x="1468" y="1183"/>
                      <a:pt x="1110" y="1469"/>
                      <a:pt x="704" y="1434"/>
                    </a:cubicBezTo>
                    <a:cubicBezTo>
                      <a:pt x="299" y="1399"/>
                      <a:pt x="0" y="1058"/>
                      <a:pt x="36" y="672"/>
                    </a:cubicBezTo>
                    <a:cubicBezTo>
                      <a:pt x="73" y="285"/>
                      <a:pt x="431" y="0"/>
                      <a:pt x="836" y="35"/>
                    </a:cubicBezTo>
                    <a:cubicBezTo>
                      <a:pt x="1241" y="69"/>
                      <a:pt x="1540" y="411"/>
                      <a:pt x="1504" y="79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7" name="ïŝḷiḍê">
                <a:extLst>
                  <a:ext uri="{FF2B5EF4-FFF2-40B4-BE49-F238E27FC236}">
                    <a16:creationId xmlns:a16="http://schemas.microsoft.com/office/drawing/2014/main" id="{23E16AB3-C0FB-4AB4-BBE9-4AF7ABF85494}"/>
                  </a:ext>
                </a:extLst>
              </p:cNvPr>
              <p:cNvGrpSpPr/>
              <p:nvPr/>
            </p:nvGrpSpPr>
            <p:grpSpPr>
              <a:xfrm>
                <a:off x="4594371" y="2705345"/>
                <a:ext cx="3106972" cy="3185896"/>
                <a:chOff x="4612448" y="2705345"/>
                <a:chExt cx="3106972" cy="318589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8" name="î$ľiḋè">
                  <a:extLst>
                    <a:ext uri="{FF2B5EF4-FFF2-40B4-BE49-F238E27FC236}">
                      <a16:creationId xmlns:a16="http://schemas.microsoft.com/office/drawing/2014/main" id="{5A87B66A-D798-459C-8106-3541590612B8}"/>
                    </a:ext>
                  </a:extLst>
                </p:cNvPr>
                <p:cNvSpPr/>
                <p:nvPr/>
              </p:nvSpPr>
              <p:spPr bwMode="auto">
                <a:xfrm>
                  <a:off x="6454685" y="3342524"/>
                  <a:ext cx="63526" cy="86626"/>
                </a:xfrm>
                <a:custGeom>
                  <a:avLst/>
                  <a:gdLst>
                    <a:gd name="T0" fmla="*/ 27 w 28"/>
                    <a:gd name="T1" fmla="*/ 23 h 38"/>
                    <a:gd name="T2" fmla="*/ 25 w 28"/>
                    <a:gd name="T3" fmla="*/ 19 h 38"/>
                    <a:gd name="T4" fmla="*/ 26 w 28"/>
                    <a:gd name="T5" fmla="*/ 5 h 38"/>
                    <a:gd name="T6" fmla="*/ 16 w 28"/>
                    <a:gd name="T7" fmla="*/ 1 h 38"/>
                    <a:gd name="T8" fmla="*/ 9 w 28"/>
                    <a:gd name="T9" fmla="*/ 1 h 38"/>
                    <a:gd name="T10" fmla="*/ 3 w 28"/>
                    <a:gd name="T11" fmla="*/ 10 h 38"/>
                    <a:gd name="T12" fmla="*/ 4 w 28"/>
                    <a:gd name="T13" fmla="*/ 13 h 38"/>
                    <a:gd name="T14" fmla="*/ 0 w 28"/>
                    <a:gd name="T15" fmla="*/ 18 h 38"/>
                    <a:gd name="T16" fmla="*/ 4 w 28"/>
                    <a:gd name="T17" fmla="*/ 24 h 38"/>
                    <a:gd name="T18" fmla="*/ 1 w 28"/>
                    <a:gd name="T19" fmla="*/ 30 h 38"/>
                    <a:gd name="T20" fmla="*/ 9 w 28"/>
                    <a:gd name="T21" fmla="*/ 37 h 38"/>
                    <a:gd name="T22" fmla="*/ 25 w 28"/>
                    <a:gd name="T23" fmla="*/ 29 h 38"/>
                    <a:gd name="T24" fmla="*/ 27 w 28"/>
                    <a:gd name="T25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27" y="23"/>
                      </a:moveTo>
                      <a:cubicBezTo>
                        <a:pt x="27" y="22"/>
                        <a:pt x="26" y="20"/>
                        <a:pt x="25" y="19"/>
                      </a:cubicBezTo>
                      <a:cubicBezTo>
                        <a:pt x="28" y="15"/>
                        <a:pt x="28" y="10"/>
                        <a:pt x="26" y="5"/>
                      </a:cubicBezTo>
                      <a:cubicBezTo>
                        <a:pt x="24" y="2"/>
                        <a:pt x="20" y="1"/>
                        <a:pt x="16" y="1"/>
                      </a:cubicBezTo>
                      <a:cubicBezTo>
                        <a:pt x="13" y="0"/>
                        <a:pt x="11" y="0"/>
                        <a:pt x="9" y="1"/>
                      </a:cubicBezTo>
                      <a:cubicBezTo>
                        <a:pt x="5" y="3"/>
                        <a:pt x="3" y="6"/>
                        <a:pt x="3" y="10"/>
                      </a:cubicBezTo>
                      <a:cubicBezTo>
                        <a:pt x="3" y="11"/>
                        <a:pt x="3" y="12"/>
                        <a:pt x="4" y="13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1" y="21"/>
                        <a:pt x="2" y="23"/>
                        <a:pt x="4" y="24"/>
                      </a:cubicBezTo>
                      <a:cubicBezTo>
                        <a:pt x="3" y="26"/>
                        <a:pt x="2" y="28"/>
                        <a:pt x="1" y="30"/>
                      </a:cubicBezTo>
                      <a:cubicBezTo>
                        <a:pt x="1" y="35"/>
                        <a:pt x="5" y="38"/>
                        <a:pt x="9" y="37"/>
                      </a:cubicBezTo>
                      <a:cubicBezTo>
                        <a:pt x="14" y="34"/>
                        <a:pt x="20" y="33"/>
                        <a:pt x="25" y="29"/>
                      </a:cubicBezTo>
                      <a:cubicBezTo>
                        <a:pt x="27" y="28"/>
                        <a:pt x="28" y="25"/>
                        <a:pt x="2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grpSp>
              <p:nvGrpSpPr>
                <p:cNvPr id="49" name="îSľïḍè">
                  <a:extLst>
                    <a:ext uri="{FF2B5EF4-FFF2-40B4-BE49-F238E27FC236}">
                      <a16:creationId xmlns:a16="http://schemas.microsoft.com/office/drawing/2014/main" id="{B33871BC-E2F2-4F2C-BF9F-742D6068F8FE}"/>
                    </a:ext>
                  </a:extLst>
                </p:cNvPr>
                <p:cNvGrpSpPr/>
                <p:nvPr/>
              </p:nvGrpSpPr>
              <p:grpSpPr>
                <a:xfrm>
                  <a:off x="4612448" y="2705345"/>
                  <a:ext cx="3106972" cy="3185896"/>
                  <a:chOff x="4612448" y="2705345"/>
                  <a:chExt cx="3106972" cy="3185896"/>
                </a:xfrm>
                <a:grpFill/>
              </p:grpSpPr>
              <p:sp>
                <p:nvSpPr>
                  <p:cNvPr id="50" name="íṩļíḑè">
                    <a:extLst>
                      <a:ext uri="{FF2B5EF4-FFF2-40B4-BE49-F238E27FC236}">
                        <a16:creationId xmlns:a16="http://schemas.microsoft.com/office/drawing/2014/main" id="{6C909960-C8F5-4115-B606-7ADB3B6A82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12448" y="2711119"/>
                    <a:ext cx="1268585" cy="3180122"/>
                  </a:xfrm>
                  <a:custGeom>
                    <a:avLst/>
                    <a:gdLst>
                      <a:gd name="T0" fmla="*/ 442 w 564"/>
                      <a:gd name="T1" fmla="*/ 913 h 1415"/>
                      <a:gd name="T2" fmla="*/ 362 w 564"/>
                      <a:gd name="T3" fmla="*/ 866 h 1415"/>
                      <a:gd name="T4" fmla="*/ 299 w 564"/>
                      <a:gd name="T5" fmla="*/ 783 h 1415"/>
                      <a:gd name="T6" fmla="*/ 229 w 564"/>
                      <a:gd name="T7" fmla="*/ 730 h 1415"/>
                      <a:gd name="T8" fmla="*/ 156 w 564"/>
                      <a:gd name="T9" fmla="*/ 672 h 1415"/>
                      <a:gd name="T10" fmla="*/ 90 w 564"/>
                      <a:gd name="T11" fmla="*/ 676 h 1415"/>
                      <a:gd name="T12" fmla="*/ 57 w 564"/>
                      <a:gd name="T13" fmla="*/ 617 h 1415"/>
                      <a:gd name="T14" fmla="*/ 82 w 564"/>
                      <a:gd name="T15" fmla="*/ 512 h 1415"/>
                      <a:gd name="T16" fmla="*/ 37 w 564"/>
                      <a:gd name="T17" fmla="*/ 484 h 1415"/>
                      <a:gd name="T18" fmla="*/ 90 w 564"/>
                      <a:gd name="T19" fmla="*/ 415 h 1415"/>
                      <a:gd name="T20" fmla="*/ 125 w 564"/>
                      <a:gd name="T21" fmla="*/ 471 h 1415"/>
                      <a:gd name="T22" fmla="*/ 161 w 564"/>
                      <a:gd name="T23" fmla="*/ 421 h 1415"/>
                      <a:gd name="T24" fmla="*/ 266 w 564"/>
                      <a:gd name="T25" fmla="*/ 355 h 1415"/>
                      <a:gd name="T26" fmla="*/ 356 w 564"/>
                      <a:gd name="T27" fmla="*/ 334 h 1415"/>
                      <a:gd name="T28" fmla="*/ 406 w 564"/>
                      <a:gd name="T29" fmla="*/ 302 h 1415"/>
                      <a:gd name="T30" fmla="*/ 385 w 564"/>
                      <a:gd name="T31" fmla="*/ 275 h 1415"/>
                      <a:gd name="T32" fmla="*/ 415 w 564"/>
                      <a:gd name="T33" fmla="*/ 270 h 1415"/>
                      <a:gd name="T34" fmla="*/ 465 w 564"/>
                      <a:gd name="T35" fmla="*/ 302 h 1415"/>
                      <a:gd name="T36" fmla="*/ 477 w 564"/>
                      <a:gd name="T37" fmla="*/ 231 h 1415"/>
                      <a:gd name="T38" fmla="*/ 461 w 564"/>
                      <a:gd name="T39" fmla="*/ 188 h 1415"/>
                      <a:gd name="T40" fmla="*/ 351 w 564"/>
                      <a:gd name="T41" fmla="*/ 221 h 1415"/>
                      <a:gd name="T42" fmla="*/ 345 w 564"/>
                      <a:gd name="T43" fmla="*/ 203 h 1415"/>
                      <a:gd name="T44" fmla="*/ 423 w 564"/>
                      <a:gd name="T45" fmla="*/ 133 h 1415"/>
                      <a:gd name="T46" fmla="*/ 513 w 564"/>
                      <a:gd name="T47" fmla="*/ 118 h 1415"/>
                      <a:gd name="T48" fmla="*/ 514 w 564"/>
                      <a:gd name="T49" fmla="*/ 135 h 1415"/>
                      <a:gd name="T50" fmla="*/ 515 w 564"/>
                      <a:gd name="T51" fmla="*/ 80 h 1415"/>
                      <a:gd name="T52" fmla="*/ 504 w 564"/>
                      <a:gd name="T53" fmla="*/ 53 h 1415"/>
                      <a:gd name="T54" fmla="*/ 503 w 564"/>
                      <a:gd name="T55" fmla="*/ 12 h 1415"/>
                      <a:gd name="T56" fmla="*/ 174 w 564"/>
                      <a:gd name="T57" fmla="*/ 180 h 1415"/>
                      <a:gd name="T58" fmla="*/ 89 w 564"/>
                      <a:gd name="T59" fmla="*/ 278 h 1415"/>
                      <a:gd name="T60" fmla="*/ 25 w 564"/>
                      <a:gd name="T61" fmla="*/ 411 h 1415"/>
                      <a:gd name="T62" fmla="*/ 23 w 564"/>
                      <a:gd name="T63" fmla="*/ 415 h 1415"/>
                      <a:gd name="T64" fmla="*/ 4 w 564"/>
                      <a:gd name="T65" fmla="*/ 457 h 1415"/>
                      <a:gd name="T66" fmla="*/ 20 w 564"/>
                      <a:gd name="T67" fmla="*/ 574 h 1415"/>
                      <a:gd name="T68" fmla="*/ 47 w 564"/>
                      <a:gd name="T69" fmla="*/ 670 h 1415"/>
                      <a:gd name="T70" fmla="*/ 76 w 564"/>
                      <a:gd name="T71" fmla="*/ 703 h 1415"/>
                      <a:gd name="T72" fmla="*/ 34 w 564"/>
                      <a:gd name="T73" fmla="*/ 831 h 1415"/>
                      <a:gd name="T74" fmla="*/ 87 w 564"/>
                      <a:gd name="T75" fmla="*/ 944 h 1415"/>
                      <a:gd name="T76" fmla="*/ 106 w 564"/>
                      <a:gd name="T77" fmla="*/ 1006 h 1415"/>
                      <a:gd name="T78" fmla="*/ 145 w 564"/>
                      <a:gd name="T79" fmla="*/ 1153 h 1415"/>
                      <a:gd name="T80" fmla="*/ 232 w 564"/>
                      <a:gd name="T81" fmla="*/ 1254 h 1415"/>
                      <a:gd name="T82" fmla="*/ 286 w 564"/>
                      <a:gd name="T83" fmla="*/ 1316 h 1415"/>
                      <a:gd name="T84" fmla="*/ 325 w 564"/>
                      <a:gd name="T85" fmla="*/ 1374 h 1415"/>
                      <a:gd name="T86" fmla="*/ 370 w 564"/>
                      <a:gd name="T87" fmla="*/ 1402 h 1415"/>
                      <a:gd name="T88" fmla="*/ 294 w 564"/>
                      <a:gd name="T89" fmla="*/ 1254 h 1415"/>
                      <a:gd name="T90" fmla="*/ 290 w 564"/>
                      <a:gd name="T91" fmla="*/ 1218 h 1415"/>
                      <a:gd name="T92" fmla="*/ 343 w 564"/>
                      <a:gd name="T93" fmla="*/ 1179 h 1415"/>
                      <a:gd name="T94" fmla="*/ 351 w 564"/>
                      <a:gd name="T95" fmla="*/ 1150 h 1415"/>
                      <a:gd name="T96" fmla="*/ 398 w 564"/>
                      <a:gd name="T97" fmla="*/ 1129 h 1415"/>
                      <a:gd name="T98" fmla="*/ 467 w 564"/>
                      <a:gd name="T99" fmla="*/ 1062 h 1415"/>
                      <a:gd name="T100" fmla="*/ 74 w 564"/>
                      <a:gd name="T101" fmla="*/ 348 h 1415"/>
                      <a:gd name="T102" fmla="*/ 66 w 564"/>
                      <a:gd name="T103" fmla="*/ 362 h 1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64" h="1415">
                        <a:moveTo>
                          <a:pt x="514" y="975"/>
                        </a:moveTo>
                        <a:cubicBezTo>
                          <a:pt x="513" y="956"/>
                          <a:pt x="501" y="938"/>
                          <a:pt x="482" y="930"/>
                        </a:cubicBezTo>
                        <a:cubicBezTo>
                          <a:pt x="470" y="924"/>
                          <a:pt x="452" y="923"/>
                          <a:pt x="442" y="913"/>
                        </a:cubicBezTo>
                        <a:cubicBezTo>
                          <a:pt x="436" y="906"/>
                          <a:pt x="431" y="900"/>
                          <a:pt x="423" y="895"/>
                        </a:cubicBezTo>
                        <a:cubicBezTo>
                          <a:pt x="414" y="889"/>
                          <a:pt x="403" y="890"/>
                          <a:pt x="393" y="885"/>
                        </a:cubicBezTo>
                        <a:cubicBezTo>
                          <a:pt x="381" y="880"/>
                          <a:pt x="373" y="871"/>
                          <a:pt x="362" y="866"/>
                        </a:cubicBezTo>
                        <a:cubicBezTo>
                          <a:pt x="354" y="861"/>
                          <a:pt x="344" y="860"/>
                          <a:pt x="335" y="858"/>
                        </a:cubicBezTo>
                        <a:cubicBezTo>
                          <a:pt x="319" y="852"/>
                          <a:pt x="322" y="839"/>
                          <a:pt x="323" y="826"/>
                        </a:cubicBezTo>
                        <a:cubicBezTo>
                          <a:pt x="324" y="806"/>
                          <a:pt x="316" y="795"/>
                          <a:pt x="299" y="783"/>
                        </a:cubicBezTo>
                        <a:cubicBezTo>
                          <a:pt x="291" y="777"/>
                          <a:pt x="284" y="770"/>
                          <a:pt x="276" y="765"/>
                        </a:cubicBezTo>
                        <a:cubicBezTo>
                          <a:pt x="267" y="760"/>
                          <a:pt x="255" y="762"/>
                          <a:pt x="248" y="753"/>
                        </a:cubicBezTo>
                        <a:cubicBezTo>
                          <a:pt x="242" y="745"/>
                          <a:pt x="236" y="738"/>
                          <a:pt x="229" y="730"/>
                        </a:cubicBezTo>
                        <a:cubicBezTo>
                          <a:pt x="219" y="720"/>
                          <a:pt x="215" y="706"/>
                          <a:pt x="209" y="695"/>
                        </a:cubicBezTo>
                        <a:cubicBezTo>
                          <a:pt x="201" y="681"/>
                          <a:pt x="192" y="674"/>
                          <a:pt x="176" y="677"/>
                        </a:cubicBezTo>
                        <a:cubicBezTo>
                          <a:pt x="168" y="679"/>
                          <a:pt x="160" y="681"/>
                          <a:pt x="156" y="672"/>
                        </a:cubicBezTo>
                        <a:cubicBezTo>
                          <a:pt x="155" y="669"/>
                          <a:pt x="154" y="666"/>
                          <a:pt x="152" y="663"/>
                        </a:cubicBezTo>
                        <a:cubicBezTo>
                          <a:pt x="148" y="658"/>
                          <a:pt x="143" y="652"/>
                          <a:pt x="136" y="651"/>
                        </a:cubicBezTo>
                        <a:cubicBezTo>
                          <a:pt x="119" y="648"/>
                          <a:pt x="101" y="660"/>
                          <a:pt x="90" y="676"/>
                        </a:cubicBezTo>
                        <a:cubicBezTo>
                          <a:pt x="89" y="676"/>
                          <a:pt x="89" y="675"/>
                          <a:pt x="89" y="675"/>
                        </a:cubicBezTo>
                        <a:cubicBezTo>
                          <a:pt x="81" y="671"/>
                          <a:pt x="67" y="672"/>
                          <a:pt x="62" y="664"/>
                        </a:cubicBezTo>
                        <a:cubicBezTo>
                          <a:pt x="58" y="656"/>
                          <a:pt x="52" y="625"/>
                          <a:pt x="57" y="617"/>
                        </a:cubicBezTo>
                        <a:cubicBezTo>
                          <a:pt x="67" y="603"/>
                          <a:pt x="99" y="575"/>
                          <a:pt x="80" y="556"/>
                        </a:cubicBezTo>
                        <a:cubicBezTo>
                          <a:pt x="76" y="552"/>
                          <a:pt x="47" y="539"/>
                          <a:pt x="59" y="531"/>
                        </a:cubicBezTo>
                        <a:cubicBezTo>
                          <a:pt x="68" y="525"/>
                          <a:pt x="77" y="522"/>
                          <a:pt x="82" y="512"/>
                        </a:cubicBezTo>
                        <a:cubicBezTo>
                          <a:pt x="84" y="509"/>
                          <a:pt x="82" y="505"/>
                          <a:pt x="80" y="503"/>
                        </a:cubicBezTo>
                        <a:cubicBezTo>
                          <a:pt x="66" y="492"/>
                          <a:pt x="53" y="497"/>
                          <a:pt x="38" y="502"/>
                        </a:cubicBezTo>
                        <a:cubicBezTo>
                          <a:pt x="37" y="496"/>
                          <a:pt x="36" y="490"/>
                          <a:pt x="37" y="484"/>
                        </a:cubicBezTo>
                        <a:cubicBezTo>
                          <a:pt x="37" y="473"/>
                          <a:pt x="48" y="465"/>
                          <a:pt x="55" y="458"/>
                        </a:cubicBezTo>
                        <a:cubicBezTo>
                          <a:pt x="62" y="452"/>
                          <a:pt x="66" y="446"/>
                          <a:pt x="70" y="438"/>
                        </a:cubicBezTo>
                        <a:cubicBezTo>
                          <a:pt x="76" y="429"/>
                          <a:pt x="83" y="423"/>
                          <a:pt x="90" y="415"/>
                        </a:cubicBezTo>
                        <a:cubicBezTo>
                          <a:pt x="99" y="404"/>
                          <a:pt x="113" y="392"/>
                          <a:pt x="127" y="407"/>
                        </a:cubicBezTo>
                        <a:cubicBezTo>
                          <a:pt x="133" y="414"/>
                          <a:pt x="143" y="406"/>
                          <a:pt x="146" y="418"/>
                        </a:cubicBezTo>
                        <a:cubicBezTo>
                          <a:pt x="138" y="435"/>
                          <a:pt x="138" y="456"/>
                          <a:pt x="125" y="471"/>
                        </a:cubicBezTo>
                        <a:cubicBezTo>
                          <a:pt x="119" y="478"/>
                          <a:pt x="130" y="486"/>
                          <a:pt x="136" y="480"/>
                        </a:cubicBezTo>
                        <a:cubicBezTo>
                          <a:pt x="144" y="471"/>
                          <a:pt x="157" y="462"/>
                          <a:pt x="159" y="449"/>
                        </a:cubicBezTo>
                        <a:cubicBezTo>
                          <a:pt x="161" y="440"/>
                          <a:pt x="162" y="430"/>
                          <a:pt x="161" y="421"/>
                        </a:cubicBezTo>
                        <a:cubicBezTo>
                          <a:pt x="167" y="413"/>
                          <a:pt x="179" y="412"/>
                          <a:pt x="188" y="410"/>
                        </a:cubicBezTo>
                        <a:cubicBezTo>
                          <a:pt x="198" y="407"/>
                          <a:pt x="206" y="401"/>
                          <a:pt x="214" y="395"/>
                        </a:cubicBezTo>
                        <a:cubicBezTo>
                          <a:pt x="232" y="382"/>
                          <a:pt x="247" y="367"/>
                          <a:pt x="266" y="355"/>
                        </a:cubicBezTo>
                        <a:cubicBezTo>
                          <a:pt x="281" y="346"/>
                          <a:pt x="288" y="344"/>
                          <a:pt x="305" y="347"/>
                        </a:cubicBezTo>
                        <a:cubicBezTo>
                          <a:pt x="313" y="349"/>
                          <a:pt x="321" y="349"/>
                          <a:pt x="328" y="346"/>
                        </a:cubicBezTo>
                        <a:cubicBezTo>
                          <a:pt x="338" y="343"/>
                          <a:pt x="345" y="336"/>
                          <a:pt x="356" y="334"/>
                        </a:cubicBezTo>
                        <a:cubicBezTo>
                          <a:pt x="368" y="332"/>
                          <a:pt x="372" y="340"/>
                          <a:pt x="382" y="343"/>
                        </a:cubicBezTo>
                        <a:cubicBezTo>
                          <a:pt x="392" y="347"/>
                          <a:pt x="401" y="333"/>
                          <a:pt x="405" y="327"/>
                        </a:cubicBezTo>
                        <a:cubicBezTo>
                          <a:pt x="410" y="320"/>
                          <a:pt x="415" y="308"/>
                          <a:pt x="406" y="302"/>
                        </a:cubicBezTo>
                        <a:cubicBezTo>
                          <a:pt x="400" y="298"/>
                          <a:pt x="394" y="297"/>
                          <a:pt x="387" y="294"/>
                        </a:cubicBezTo>
                        <a:cubicBezTo>
                          <a:pt x="385" y="293"/>
                          <a:pt x="365" y="292"/>
                          <a:pt x="378" y="282"/>
                        </a:cubicBezTo>
                        <a:cubicBezTo>
                          <a:pt x="381" y="280"/>
                          <a:pt x="383" y="278"/>
                          <a:pt x="385" y="275"/>
                        </a:cubicBezTo>
                        <a:cubicBezTo>
                          <a:pt x="388" y="272"/>
                          <a:pt x="387" y="269"/>
                          <a:pt x="386" y="266"/>
                        </a:cubicBezTo>
                        <a:cubicBezTo>
                          <a:pt x="380" y="257"/>
                          <a:pt x="372" y="257"/>
                          <a:pt x="388" y="259"/>
                        </a:cubicBezTo>
                        <a:cubicBezTo>
                          <a:pt x="398" y="260"/>
                          <a:pt x="406" y="269"/>
                          <a:pt x="415" y="270"/>
                        </a:cubicBezTo>
                        <a:cubicBezTo>
                          <a:pt x="425" y="270"/>
                          <a:pt x="434" y="269"/>
                          <a:pt x="438" y="280"/>
                        </a:cubicBezTo>
                        <a:cubicBezTo>
                          <a:pt x="440" y="286"/>
                          <a:pt x="442" y="291"/>
                          <a:pt x="445" y="295"/>
                        </a:cubicBezTo>
                        <a:cubicBezTo>
                          <a:pt x="449" y="302"/>
                          <a:pt x="458" y="305"/>
                          <a:pt x="465" y="302"/>
                        </a:cubicBezTo>
                        <a:cubicBezTo>
                          <a:pt x="475" y="299"/>
                          <a:pt x="476" y="290"/>
                          <a:pt x="476" y="281"/>
                        </a:cubicBezTo>
                        <a:cubicBezTo>
                          <a:pt x="476" y="272"/>
                          <a:pt x="476" y="260"/>
                          <a:pt x="472" y="251"/>
                        </a:cubicBezTo>
                        <a:cubicBezTo>
                          <a:pt x="468" y="242"/>
                          <a:pt x="467" y="239"/>
                          <a:pt x="477" y="231"/>
                        </a:cubicBezTo>
                        <a:cubicBezTo>
                          <a:pt x="482" y="227"/>
                          <a:pt x="488" y="222"/>
                          <a:pt x="491" y="217"/>
                        </a:cubicBezTo>
                        <a:cubicBezTo>
                          <a:pt x="496" y="208"/>
                          <a:pt x="499" y="193"/>
                          <a:pt x="487" y="188"/>
                        </a:cubicBezTo>
                        <a:cubicBezTo>
                          <a:pt x="478" y="183"/>
                          <a:pt x="469" y="185"/>
                          <a:pt x="461" y="188"/>
                        </a:cubicBezTo>
                        <a:cubicBezTo>
                          <a:pt x="462" y="175"/>
                          <a:pt x="475" y="158"/>
                          <a:pt x="458" y="150"/>
                        </a:cubicBezTo>
                        <a:cubicBezTo>
                          <a:pt x="436" y="141"/>
                          <a:pt x="414" y="172"/>
                          <a:pt x="401" y="183"/>
                        </a:cubicBezTo>
                        <a:cubicBezTo>
                          <a:pt x="385" y="196"/>
                          <a:pt x="369" y="210"/>
                          <a:pt x="351" y="221"/>
                        </a:cubicBezTo>
                        <a:cubicBezTo>
                          <a:pt x="347" y="223"/>
                          <a:pt x="343" y="225"/>
                          <a:pt x="339" y="227"/>
                        </a:cubicBezTo>
                        <a:cubicBezTo>
                          <a:pt x="335" y="229"/>
                          <a:pt x="330" y="232"/>
                          <a:pt x="332" y="227"/>
                        </a:cubicBezTo>
                        <a:cubicBezTo>
                          <a:pt x="335" y="218"/>
                          <a:pt x="343" y="211"/>
                          <a:pt x="345" y="203"/>
                        </a:cubicBezTo>
                        <a:cubicBezTo>
                          <a:pt x="350" y="186"/>
                          <a:pt x="378" y="178"/>
                          <a:pt x="365" y="158"/>
                        </a:cubicBezTo>
                        <a:cubicBezTo>
                          <a:pt x="355" y="141"/>
                          <a:pt x="379" y="144"/>
                          <a:pt x="388" y="144"/>
                        </a:cubicBezTo>
                        <a:cubicBezTo>
                          <a:pt x="402" y="144"/>
                          <a:pt x="411" y="137"/>
                          <a:pt x="423" y="133"/>
                        </a:cubicBezTo>
                        <a:cubicBezTo>
                          <a:pt x="435" y="129"/>
                          <a:pt x="443" y="129"/>
                          <a:pt x="453" y="136"/>
                        </a:cubicBezTo>
                        <a:cubicBezTo>
                          <a:pt x="460" y="142"/>
                          <a:pt x="470" y="138"/>
                          <a:pt x="478" y="135"/>
                        </a:cubicBezTo>
                        <a:cubicBezTo>
                          <a:pt x="491" y="130"/>
                          <a:pt x="501" y="124"/>
                          <a:pt x="513" y="118"/>
                        </a:cubicBezTo>
                        <a:cubicBezTo>
                          <a:pt x="516" y="117"/>
                          <a:pt x="520" y="116"/>
                          <a:pt x="523" y="114"/>
                        </a:cubicBezTo>
                        <a:cubicBezTo>
                          <a:pt x="529" y="111"/>
                          <a:pt x="530" y="112"/>
                          <a:pt x="526" y="117"/>
                        </a:cubicBezTo>
                        <a:cubicBezTo>
                          <a:pt x="526" y="125"/>
                          <a:pt x="518" y="130"/>
                          <a:pt x="514" y="135"/>
                        </a:cubicBezTo>
                        <a:cubicBezTo>
                          <a:pt x="510" y="140"/>
                          <a:pt x="513" y="147"/>
                          <a:pt x="519" y="148"/>
                        </a:cubicBezTo>
                        <a:cubicBezTo>
                          <a:pt x="542" y="152"/>
                          <a:pt x="560" y="124"/>
                          <a:pt x="561" y="105"/>
                        </a:cubicBezTo>
                        <a:cubicBezTo>
                          <a:pt x="564" y="81"/>
                          <a:pt x="532" y="81"/>
                          <a:pt x="515" y="80"/>
                        </a:cubicBezTo>
                        <a:cubicBezTo>
                          <a:pt x="508" y="80"/>
                          <a:pt x="500" y="79"/>
                          <a:pt x="492" y="79"/>
                        </a:cubicBezTo>
                        <a:cubicBezTo>
                          <a:pt x="498" y="79"/>
                          <a:pt x="504" y="78"/>
                          <a:pt x="508" y="73"/>
                        </a:cubicBezTo>
                        <a:cubicBezTo>
                          <a:pt x="513" y="67"/>
                          <a:pt x="511" y="57"/>
                          <a:pt x="504" y="53"/>
                        </a:cubicBezTo>
                        <a:cubicBezTo>
                          <a:pt x="498" y="50"/>
                          <a:pt x="480" y="49"/>
                          <a:pt x="493" y="37"/>
                        </a:cubicBezTo>
                        <a:cubicBezTo>
                          <a:pt x="498" y="32"/>
                          <a:pt x="503" y="29"/>
                          <a:pt x="507" y="23"/>
                        </a:cubicBezTo>
                        <a:cubicBezTo>
                          <a:pt x="509" y="19"/>
                          <a:pt x="506" y="14"/>
                          <a:pt x="503" y="12"/>
                        </a:cubicBezTo>
                        <a:cubicBezTo>
                          <a:pt x="473" y="0"/>
                          <a:pt x="440" y="15"/>
                          <a:pt x="414" y="29"/>
                        </a:cubicBezTo>
                        <a:cubicBezTo>
                          <a:pt x="373" y="52"/>
                          <a:pt x="331" y="72"/>
                          <a:pt x="292" y="98"/>
                        </a:cubicBezTo>
                        <a:cubicBezTo>
                          <a:pt x="252" y="124"/>
                          <a:pt x="213" y="152"/>
                          <a:pt x="174" y="180"/>
                        </a:cubicBezTo>
                        <a:cubicBezTo>
                          <a:pt x="150" y="198"/>
                          <a:pt x="129" y="223"/>
                          <a:pt x="111" y="248"/>
                        </a:cubicBezTo>
                        <a:cubicBezTo>
                          <a:pt x="111" y="249"/>
                          <a:pt x="111" y="250"/>
                          <a:pt x="111" y="251"/>
                        </a:cubicBezTo>
                        <a:cubicBezTo>
                          <a:pt x="101" y="257"/>
                          <a:pt x="91" y="266"/>
                          <a:pt x="89" y="278"/>
                        </a:cubicBezTo>
                        <a:cubicBezTo>
                          <a:pt x="85" y="302"/>
                          <a:pt x="70" y="323"/>
                          <a:pt x="60" y="345"/>
                        </a:cubicBezTo>
                        <a:cubicBezTo>
                          <a:pt x="54" y="356"/>
                          <a:pt x="51" y="369"/>
                          <a:pt x="44" y="381"/>
                        </a:cubicBezTo>
                        <a:cubicBezTo>
                          <a:pt x="38" y="391"/>
                          <a:pt x="31" y="400"/>
                          <a:pt x="25" y="411"/>
                        </a:cubicBezTo>
                        <a:cubicBezTo>
                          <a:pt x="24" y="412"/>
                          <a:pt x="24" y="413"/>
                          <a:pt x="23" y="414"/>
                        </a:cubicBezTo>
                        <a:cubicBezTo>
                          <a:pt x="23" y="414"/>
                          <a:pt x="23" y="414"/>
                          <a:pt x="23" y="414"/>
                        </a:cubicBezTo>
                        <a:cubicBezTo>
                          <a:pt x="23" y="415"/>
                          <a:pt x="23" y="415"/>
                          <a:pt x="23" y="415"/>
                        </a:cubicBezTo>
                        <a:cubicBezTo>
                          <a:pt x="17" y="423"/>
                          <a:pt x="10" y="431"/>
                          <a:pt x="9" y="441"/>
                        </a:cubicBezTo>
                        <a:cubicBezTo>
                          <a:pt x="8" y="444"/>
                          <a:pt x="7" y="448"/>
                          <a:pt x="7" y="451"/>
                        </a:cubicBezTo>
                        <a:cubicBezTo>
                          <a:pt x="6" y="453"/>
                          <a:pt x="5" y="455"/>
                          <a:pt x="4" y="457"/>
                        </a:cubicBezTo>
                        <a:cubicBezTo>
                          <a:pt x="2" y="466"/>
                          <a:pt x="2" y="475"/>
                          <a:pt x="1" y="483"/>
                        </a:cubicBezTo>
                        <a:cubicBezTo>
                          <a:pt x="0" y="496"/>
                          <a:pt x="4" y="510"/>
                          <a:pt x="8" y="522"/>
                        </a:cubicBezTo>
                        <a:cubicBezTo>
                          <a:pt x="13" y="539"/>
                          <a:pt x="15" y="557"/>
                          <a:pt x="20" y="574"/>
                        </a:cubicBezTo>
                        <a:cubicBezTo>
                          <a:pt x="24" y="591"/>
                          <a:pt x="24" y="617"/>
                          <a:pt x="35" y="632"/>
                        </a:cubicBezTo>
                        <a:cubicBezTo>
                          <a:pt x="36" y="632"/>
                          <a:pt x="36" y="633"/>
                          <a:pt x="36" y="633"/>
                        </a:cubicBezTo>
                        <a:cubicBezTo>
                          <a:pt x="40" y="645"/>
                          <a:pt x="43" y="658"/>
                          <a:pt x="47" y="670"/>
                        </a:cubicBezTo>
                        <a:cubicBezTo>
                          <a:pt x="49" y="679"/>
                          <a:pt x="58" y="686"/>
                          <a:pt x="67" y="686"/>
                        </a:cubicBezTo>
                        <a:cubicBezTo>
                          <a:pt x="72" y="687"/>
                          <a:pt x="76" y="687"/>
                          <a:pt x="81" y="689"/>
                        </a:cubicBezTo>
                        <a:cubicBezTo>
                          <a:pt x="79" y="694"/>
                          <a:pt x="77" y="699"/>
                          <a:pt x="76" y="703"/>
                        </a:cubicBezTo>
                        <a:cubicBezTo>
                          <a:pt x="73" y="720"/>
                          <a:pt x="67" y="731"/>
                          <a:pt x="55" y="744"/>
                        </a:cubicBezTo>
                        <a:cubicBezTo>
                          <a:pt x="44" y="756"/>
                          <a:pt x="50" y="774"/>
                          <a:pt x="46" y="789"/>
                        </a:cubicBezTo>
                        <a:cubicBezTo>
                          <a:pt x="41" y="804"/>
                          <a:pt x="34" y="815"/>
                          <a:pt x="34" y="831"/>
                        </a:cubicBezTo>
                        <a:cubicBezTo>
                          <a:pt x="34" y="844"/>
                          <a:pt x="44" y="862"/>
                          <a:pt x="51" y="873"/>
                        </a:cubicBezTo>
                        <a:cubicBezTo>
                          <a:pt x="60" y="886"/>
                          <a:pt x="71" y="897"/>
                          <a:pt x="80" y="911"/>
                        </a:cubicBezTo>
                        <a:cubicBezTo>
                          <a:pt x="87" y="923"/>
                          <a:pt x="88" y="930"/>
                          <a:pt x="87" y="944"/>
                        </a:cubicBezTo>
                        <a:cubicBezTo>
                          <a:pt x="87" y="950"/>
                          <a:pt x="87" y="955"/>
                          <a:pt x="89" y="961"/>
                        </a:cubicBezTo>
                        <a:cubicBezTo>
                          <a:pt x="91" y="968"/>
                          <a:pt x="96" y="975"/>
                          <a:pt x="98" y="983"/>
                        </a:cubicBezTo>
                        <a:cubicBezTo>
                          <a:pt x="101" y="991"/>
                          <a:pt x="102" y="999"/>
                          <a:pt x="106" y="1006"/>
                        </a:cubicBezTo>
                        <a:cubicBezTo>
                          <a:pt x="108" y="1012"/>
                          <a:pt x="112" y="1016"/>
                          <a:pt x="116" y="1021"/>
                        </a:cubicBezTo>
                        <a:cubicBezTo>
                          <a:pt x="123" y="1031"/>
                          <a:pt x="124" y="1044"/>
                          <a:pt x="126" y="1055"/>
                        </a:cubicBezTo>
                        <a:cubicBezTo>
                          <a:pt x="132" y="1088"/>
                          <a:pt x="135" y="1122"/>
                          <a:pt x="145" y="1153"/>
                        </a:cubicBezTo>
                        <a:cubicBezTo>
                          <a:pt x="150" y="1168"/>
                          <a:pt x="158" y="1182"/>
                          <a:pt x="164" y="1196"/>
                        </a:cubicBezTo>
                        <a:cubicBezTo>
                          <a:pt x="170" y="1210"/>
                          <a:pt x="176" y="1222"/>
                          <a:pt x="190" y="1231"/>
                        </a:cubicBezTo>
                        <a:cubicBezTo>
                          <a:pt x="203" y="1240"/>
                          <a:pt x="220" y="1245"/>
                          <a:pt x="232" y="1254"/>
                        </a:cubicBezTo>
                        <a:cubicBezTo>
                          <a:pt x="245" y="1264"/>
                          <a:pt x="256" y="1277"/>
                          <a:pt x="268" y="1288"/>
                        </a:cubicBezTo>
                        <a:cubicBezTo>
                          <a:pt x="271" y="1292"/>
                          <a:pt x="275" y="1296"/>
                          <a:pt x="278" y="1300"/>
                        </a:cubicBezTo>
                        <a:cubicBezTo>
                          <a:pt x="281" y="1305"/>
                          <a:pt x="284" y="1310"/>
                          <a:pt x="286" y="1316"/>
                        </a:cubicBezTo>
                        <a:cubicBezTo>
                          <a:pt x="288" y="1318"/>
                          <a:pt x="289" y="1320"/>
                          <a:pt x="291" y="1323"/>
                        </a:cubicBezTo>
                        <a:cubicBezTo>
                          <a:pt x="292" y="1327"/>
                          <a:pt x="294" y="1331"/>
                          <a:pt x="295" y="1334"/>
                        </a:cubicBezTo>
                        <a:cubicBezTo>
                          <a:pt x="299" y="1349"/>
                          <a:pt x="316" y="1361"/>
                          <a:pt x="325" y="1374"/>
                        </a:cubicBezTo>
                        <a:cubicBezTo>
                          <a:pt x="327" y="1376"/>
                          <a:pt x="329" y="1378"/>
                          <a:pt x="332" y="1377"/>
                        </a:cubicBezTo>
                        <a:cubicBezTo>
                          <a:pt x="341" y="1388"/>
                          <a:pt x="351" y="1398"/>
                          <a:pt x="360" y="1409"/>
                        </a:cubicBezTo>
                        <a:cubicBezTo>
                          <a:pt x="365" y="1415"/>
                          <a:pt x="373" y="1409"/>
                          <a:pt x="370" y="1402"/>
                        </a:cubicBezTo>
                        <a:cubicBezTo>
                          <a:pt x="352" y="1373"/>
                          <a:pt x="334" y="1344"/>
                          <a:pt x="315" y="1316"/>
                        </a:cubicBezTo>
                        <a:cubicBezTo>
                          <a:pt x="306" y="1303"/>
                          <a:pt x="296" y="1290"/>
                          <a:pt x="293" y="1274"/>
                        </a:cubicBezTo>
                        <a:cubicBezTo>
                          <a:pt x="292" y="1268"/>
                          <a:pt x="294" y="1260"/>
                          <a:pt x="294" y="1254"/>
                        </a:cubicBezTo>
                        <a:cubicBezTo>
                          <a:pt x="294" y="1248"/>
                          <a:pt x="289" y="1242"/>
                          <a:pt x="287" y="1237"/>
                        </a:cubicBezTo>
                        <a:cubicBezTo>
                          <a:pt x="283" y="1230"/>
                          <a:pt x="278" y="1226"/>
                          <a:pt x="277" y="1217"/>
                        </a:cubicBezTo>
                        <a:cubicBezTo>
                          <a:pt x="276" y="1205"/>
                          <a:pt x="286" y="1215"/>
                          <a:pt x="290" y="1218"/>
                        </a:cubicBezTo>
                        <a:cubicBezTo>
                          <a:pt x="300" y="1224"/>
                          <a:pt x="309" y="1223"/>
                          <a:pt x="318" y="1218"/>
                        </a:cubicBezTo>
                        <a:cubicBezTo>
                          <a:pt x="327" y="1213"/>
                          <a:pt x="332" y="1202"/>
                          <a:pt x="336" y="1194"/>
                        </a:cubicBezTo>
                        <a:cubicBezTo>
                          <a:pt x="339" y="1189"/>
                          <a:pt x="341" y="1184"/>
                          <a:pt x="343" y="1179"/>
                        </a:cubicBezTo>
                        <a:cubicBezTo>
                          <a:pt x="346" y="1172"/>
                          <a:pt x="344" y="1164"/>
                          <a:pt x="348" y="1157"/>
                        </a:cubicBezTo>
                        <a:cubicBezTo>
                          <a:pt x="349" y="1155"/>
                          <a:pt x="349" y="1153"/>
                          <a:pt x="349" y="1151"/>
                        </a:cubicBezTo>
                        <a:cubicBezTo>
                          <a:pt x="349" y="1151"/>
                          <a:pt x="350" y="1151"/>
                          <a:pt x="351" y="1150"/>
                        </a:cubicBezTo>
                        <a:cubicBezTo>
                          <a:pt x="357" y="1149"/>
                          <a:pt x="360" y="1145"/>
                          <a:pt x="367" y="1144"/>
                        </a:cubicBezTo>
                        <a:cubicBezTo>
                          <a:pt x="369" y="1143"/>
                          <a:pt x="374" y="1145"/>
                          <a:pt x="376" y="1144"/>
                        </a:cubicBezTo>
                        <a:cubicBezTo>
                          <a:pt x="385" y="1140"/>
                          <a:pt x="391" y="1135"/>
                          <a:pt x="398" y="1129"/>
                        </a:cubicBezTo>
                        <a:cubicBezTo>
                          <a:pt x="407" y="1120"/>
                          <a:pt x="427" y="1130"/>
                          <a:pt x="438" y="1128"/>
                        </a:cubicBezTo>
                        <a:cubicBezTo>
                          <a:pt x="454" y="1124"/>
                          <a:pt x="467" y="1108"/>
                          <a:pt x="471" y="1093"/>
                        </a:cubicBezTo>
                        <a:cubicBezTo>
                          <a:pt x="474" y="1083"/>
                          <a:pt x="469" y="1071"/>
                          <a:pt x="467" y="1062"/>
                        </a:cubicBezTo>
                        <a:cubicBezTo>
                          <a:pt x="464" y="1048"/>
                          <a:pt x="478" y="1025"/>
                          <a:pt x="488" y="1015"/>
                        </a:cubicBezTo>
                        <a:cubicBezTo>
                          <a:pt x="501" y="1004"/>
                          <a:pt x="515" y="993"/>
                          <a:pt x="514" y="975"/>
                        </a:cubicBezTo>
                        <a:close/>
                        <a:moveTo>
                          <a:pt x="74" y="348"/>
                        </a:moveTo>
                        <a:cubicBezTo>
                          <a:pt x="72" y="353"/>
                          <a:pt x="70" y="357"/>
                          <a:pt x="67" y="362"/>
                        </a:cubicBezTo>
                        <a:cubicBezTo>
                          <a:pt x="67" y="363"/>
                          <a:pt x="66" y="363"/>
                          <a:pt x="66" y="364"/>
                        </a:cubicBezTo>
                        <a:cubicBezTo>
                          <a:pt x="66" y="364"/>
                          <a:pt x="66" y="363"/>
                          <a:pt x="66" y="362"/>
                        </a:cubicBezTo>
                        <a:cubicBezTo>
                          <a:pt x="68" y="358"/>
                          <a:pt x="71" y="353"/>
                          <a:pt x="74" y="3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íśḷiďê">
                    <a:extLst>
                      <a:ext uri="{FF2B5EF4-FFF2-40B4-BE49-F238E27FC236}">
                        <a16:creationId xmlns:a16="http://schemas.microsoft.com/office/drawing/2014/main" id="{D1363F13-D392-4D8E-81B8-7137606329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75256" y="2832396"/>
                    <a:ext cx="427353" cy="379228"/>
                  </a:xfrm>
                  <a:custGeom>
                    <a:avLst/>
                    <a:gdLst>
                      <a:gd name="T0" fmla="*/ 188 w 190"/>
                      <a:gd name="T1" fmla="*/ 66 h 169"/>
                      <a:gd name="T2" fmla="*/ 187 w 190"/>
                      <a:gd name="T3" fmla="*/ 48 h 169"/>
                      <a:gd name="T4" fmla="*/ 178 w 190"/>
                      <a:gd name="T5" fmla="*/ 32 h 169"/>
                      <a:gd name="T6" fmla="*/ 176 w 190"/>
                      <a:gd name="T7" fmla="*/ 25 h 169"/>
                      <a:gd name="T8" fmla="*/ 153 w 190"/>
                      <a:gd name="T9" fmla="*/ 20 h 169"/>
                      <a:gd name="T10" fmla="*/ 141 w 190"/>
                      <a:gd name="T11" fmla="*/ 23 h 169"/>
                      <a:gd name="T12" fmla="*/ 137 w 190"/>
                      <a:gd name="T13" fmla="*/ 15 h 169"/>
                      <a:gd name="T14" fmla="*/ 98 w 190"/>
                      <a:gd name="T15" fmla="*/ 7 h 169"/>
                      <a:gd name="T16" fmla="*/ 52 w 190"/>
                      <a:gd name="T17" fmla="*/ 8 h 169"/>
                      <a:gd name="T18" fmla="*/ 50 w 190"/>
                      <a:gd name="T19" fmla="*/ 27 h 169"/>
                      <a:gd name="T20" fmla="*/ 57 w 190"/>
                      <a:gd name="T21" fmla="*/ 31 h 169"/>
                      <a:gd name="T22" fmla="*/ 65 w 190"/>
                      <a:gd name="T23" fmla="*/ 32 h 169"/>
                      <a:gd name="T24" fmla="*/ 62 w 190"/>
                      <a:gd name="T25" fmla="*/ 36 h 169"/>
                      <a:gd name="T26" fmla="*/ 47 w 190"/>
                      <a:gd name="T27" fmla="*/ 63 h 169"/>
                      <a:gd name="T28" fmla="*/ 34 w 190"/>
                      <a:gd name="T29" fmla="*/ 87 h 169"/>
                      <a:gd name="T30" fmla="*/ 14 w 190"/>
                      <a:gd name="T31" fmla="*/ 119 h 169"/>
                      <a:gd name="T32" fmla="*/ 8 w 190"/>
                      <a:gd name="T33" fmla="*/ 158 h 169"/>
                      <a:gd name="T34" fmla="*/ 40 w 190"/>
                      <a:gd name="T35" fmla="*/ 144 h 169"/>
                      <a:gd name="T36" fmla="*/ 114 w 190"/>
                      <a:gd name="T37" fmla="*/ 121 h 169"/>
                      <a:gd name="T38" fmla="*/ 130 w 190"/>
                      <a:gd name="T39" fmla="*/ 115 h 169"/>
                      <a:gd name="T40" fmla="*/ 156 w 190"/>
                      <a:gd name="T41" fmla="*/ 105 h 169"/>
                      <a:gd name="T42" fmla="*/ 182 w 190"/>
                      <a:gd name="T43" fmla="*/ 83 h 169"/>
                      <a:gd name="T44" fmla="*/ 172 w 190"/>
                      <a:gd name="T45" fmla="*/ 76 h 169"/>
                      <a:gd name="T46" fmla="*/ 188 w 190"/>
                      <a:gd name="T47" fmla="*/ 66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90" h="169">
                        <a:moveTo>
                          <a:pt x="188" y="66"/>
                        </a:moveTo>
                        <a:cubicBezTo>
                          <a:pt x="190" y="59"/>
                          <a:pt x="190" y="54"/>
                          <a:pt x="187" y="48"/>
                        </a:cubicBezTo>
                        <a:cubicBezTo>
                          <a:pt x="184" y="40"/>
                          <a:pt x="175" y="40"/>
                          <a:pt x="178" y="32"/>
                        </a:cubicBezTo>
                        <a:cubicBezTo>
                          <a:pt x="179" y="29"/>
                          <a:pt x="178" y="27"/>
                          <a:pt x="176" y="25"/>
                        </a:cubicBezTo>
                        <a:cubicBezTo>
                          <a:pt x="170" y="19"/>
                          <a:pt x="161" y="20"/>
                          <a:pt x="153" y="20"/>
                        </a:cubicBezTo>
                        <a:cubicBezTo>
                          <a:pt x="149" y="20"/>
                          <a:pt x="145" y="22"/>
                          <a:pt x="141" y="23"/>
                        </a:cubicBezTo>
                        <a:cubicBezTo>
                          <a:pt x="139" y="24"/>
                          <a:pt x="139" y="17"/>
                          <a:pt x="137" y="15"/>
                        </a:cubicBezTo>
                        <a:cubicBezTo>
                          <a:pt x="126" y="7"/>
                          <a:pt x="112" y="8"/>
                          <a:pt x="98" y="7"/>
                        </a:cubicBezTo>
                        <a:cubicBezTo>
                          <a:pt x="83" y="7"/>
                          <a:pt x="67" y="0"/>
                          <a:pt x="52" y="8"/>
                        </a:cubicBezTo>
                        <a:cubicBezTo>
                          <a:pt x="45" y="12"/>
                          <a:pt x="46" y="21"/>
                          <a:pt x="50" y="27"/>
                        </a:cubicBezTo>
                        <a:cubicBezTo>
                          <a:pt x="51" y="29"/>
                          <a:pt x="54" y="30"/>
                          <a:pt x="57" y="31"/>
                        </a:cubicBezTo>
                        <a:cubicBezTo>
                          <a:pt x="60" y="32"/>
                          <a:pt x="62" y="32"/>
                          <a:pt x="65" y="32"/>
                        </a:cubicBezTo>
                        <a:cubicBezTo>
                          <a:pt x="73" y="33"/>
                          <a:pt x="65" y="34"/>
                          <a:pt x="62" y="36"/>
                        </a:cubicBezTo>
                        <a:cubicBezTo>
                          <a:pt x="51" y="45"/>
                          <a:pt x="48" y="48"/>
                          <a:pt x="47" y="63"/>
                        </a:cubicBezTo>
                        <a:cubicBezTo>
                          <a:pt x="46" y="73"/>
                          <a:pt x="38" y="78"/>
                          <a:pt x="34" y="87"/>
                        </a:cubicBezTo>
                        <a:cubicBezTo>
                          <a:pt x="25" y="95"/>
                          <a:pt x="22" y="109"/>
                          <a:pt x="14" y="119"/>
                        </a:cubicBezTo>
                        <a:cubicBezTo>
                          <a:pt x="10" y="125"/>
                          <a:pt x="0" y="152"/>
                          <a:pt x="8" y="158"/>
                        </a:cubicBezTo>
                        <a:cubicBezTo>
                          <a:pt x="20" y="169"/>
                          <a:pt x="32" y="151"/>
                          <a:pt x="40" y="144"/>
                        </a:cubicBezTo>
                        <a:cubicBezTo>
                          <a:pt x="62" y="124"/>
                          <a:pt x="85" y="113"/>
                          <a:pt x="114" y="121"/>
                        </a:cubicBezTo>
                        <a:cubicBezTo>
                          <a:pt x="120" y="122"/>
                          <a:pt x="126" y="118"/>
                          <a:pt x="130" y="115"/>
                        </a:cubicBezTo>
                        <a:cubicBezTo>
                          <a:pt x="138" y="109"/>
                          <a:pt x="148" y="110"/>
                          <a:pt x="156" y="105"/>
                        </a:cubicBezTo>
                        <a:cubicBezTo>
                          <a:pt x="166" y="99"/>
                          <a:pt x="185" y="99"/>
                          <a:pt x="182" y="83"/>
                        </a:cubicBezTo>
                        <a:cubicBezTo>
                          <a:pt x="181" y="78"/>
                          <a:pt x="176" y="77"/>
                          <a:pt x="172" y="76"/>
                        </a:cubicBezTo>
                        <a:cubicBezTo>
                          <a:pt x="176" y="77"/>
                          <a:pt x="187" y="69"/>
                          <a:pt x="188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íṥḻïḑé">
                    <a:extLst>
                      <a:ext uri="{FF2B5EF4-FFF2-40B4-BE49-F238E27FC236}">
                        <a16:creationId xmlns:a16="http://schemas.microsoft.com/office/drawing/2014/main" id="{BCF33BEC-E0F7-4FE9-A833-6EFEF23FA9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7533" y="3111522"/>
                    <a:ext cx="121276" cy="63526"/>
                  </a:xfrm>
                  <a:custGeom>
                    <a:avLst/>
                    <a:gdLst>
                      <a:gd name="T0" fmla="*/ 51 w 54"/>
                      <a:gd name="T1" fmla="*/ 14 h 28"/>
                      <a:gd name="T2" fmla="*/ 49 w 54"/>
                      <a:gd name="T3" fmla="*/ 12 h 28"/>
                      <a:gd name="T4" fmla="*/ 45 w 54"/>
                      <a:gd name="T5" fmla="*/ 0 h 28"/>
                      <a:gd name="T6" fmla="*/ 29 w 54"/>
                      <a:gd name="T7" fmla="*/ 4 h 28"/>
                      <a:gd name="T8" fmla="*/ 29 w 54"/>
                      <a:gd name="T9" fmla="*/ 4 h 28"/>
                      <a:gd name="T10" fmla="*/ 20 w 54"/>
                      <a:gd name="T11" fmla="*/ 4 h 28"/>
                      <a:gd name="T12" fmla="*/ 2 w 54"/>
                      <a:gd name="T13" fmla="*/ 8 h 28"/>
                      <a:gd name="T14" fmla="*/ 2 w 54"/>
                      <a:gd name="T15" fmla="*/ 17 h 28"/>
                      <a:gd name="T16" fmla="*/ 2 w 54"/>
                      <a:gd name="T17" fmla="*/ 17 h 28"/>
                      <a:gd name="T18" fmla="*/ 26 w 54"/>
                      <a:gd name="T19" fmla="*/ 23 h 28"/>
                      <a:gd name="T20" fmla="*/ 51 w 54"/>
                      <a:gd name="T21" fmla="*/ 21 h 28"/>
                      <a:gd name="T22" fmla="*/ 51 w 54"/>
                      <a:gd name="T23" fmla="*/ 1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4" h="28">
                        <a:moveTo>
                          <a:pt x="51" y="14"/>
                        </a:moveTo>
                        <a:cubicBezTo>
                          <a:pt x="51" y="13"/>
                          <a:pt x="50" y="13"/>
                          <a:pt x="49" y="12"/>
                        </a:cubicBezTo>
                        <a:cubicBezTo>
                          <a:pt x="54" y="9"/>
                          <a:pt x="52" y="0"/>
                          <a:pt x="45" y="0"/>
                        </a:cubicBezTo>
                        <a:cubicBezTo>
                          <a:pt x="40" y="0"/>
                          <a:pt x="34" y="1"/>
                          <a:pt x="29" y="4"/>
                        </a:cubicBezTo>
                        <a:cubicBezTo>
                          <a:pt x="29" y="4"/>
                          <a:pt x="29" y="4"/>
                          <a:pt x="29" y="4"/>
                        </a:cubicBezTo>
                        <a:cubicBezTo>
                          <a:pt x="26" y="4"/>
                          <a:pt x="23" y="4"/>
                          <a:pt x="20" y="4"/>
                        </a:cubicBezTo>
                        <a:cubicBezTo>
                          <a:pt x="15" y="3"/>
                          <a:pt x="6" y="3"/>
                          <a:pt x="2" y="8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7" y="24"/>
                          <a:pt x="19" y="22"/>
                          <a:pt x="26" y="23"/>
                        </a:cubicBezTo>
                        <a:cubicBezTo>
                          <a:pt x="34" y="25"/>
                          <a:pt x="45" y="28"/>
                          <a:pt x="51" y="21"/>
                        </a:cubicBezTo>
                        <a:cubicBezTo>
                          <a:pt x="53" y="19"/>
                          <a:pt x="53" y="16"/>
                          <a:pt x="51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íSḻîďe">
                    <a:extLst>
                      <a:ext uri="{FF2B5EF4-FFF2-40B4-BE49-F238E27FC236}">
                        <a16:creationId xmlns:a16="http://schemas.microsoft.com/office/drawing/2014/main" id="{E812715C-25C6-47D3-B1CF-C8FC5631A9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27735" y="2911321"/>
                    <a:ext cx="92401" cy="57750"/>
                  </a:xfrm>
                  <a:custGeom>
                    <a:avLst/>
                    <a:gdLst>
                      <a:gd name="T0" fmla="*/ 35 w 41"/>
                      <a:gd name="T1" fmla="*/ 14 h 26"/>
                      <a:gd name="T2" fmla="*/ 31 w 41"/>
                      <a:gd name="T3" fmla="*/ 12 h 26"/>
                      <a:gd name="T4" fmla="*/ 29 w 41"/>
                      <a:gd name="T5" fmla="*/ 11 h 26"/>
                      <a:gd name="T6" fmla="*/ 31 w 41"/>
                      <a:gd name="T7" fmla="*/ 9 h 26"/>
                      <a:gd name="T8" fmla="*/ 22 w 41"/>
                      <a:gd name="T9" fmla="*/ 3 h 26"/>
                      <a:gd name="T10" fmla="*/ 19 w 41"/>
                      <a:gd name="T11" fmla="*/ 3 h 26"/>
                      <a:gd name="T12" fmla="*/ 18 w 41"/>
                      <a:gd name="T13" fmla="*/ 3 h 26"/>
                      <a:gd name="T14" fmla="*/ 12 w 41"/>
                      <a:gd name="T15" fmla="*/ 3 h 26"/>
                      <a:gd name="T16" fmla="*/ 8 w 41"/>
                      <a:gd name="T17" fmla="*/ 3 h 26"/>
                      <a:gd name="T18" fmla="*/ 5 w 41"/>
                      <a:gd name="T19" fmla="*/ 14 h 26"/>
                      <a:gd name="T20" fmla="*/ 28 w 41"/>
                      <a:gd name="T21" fmla="*/ 24 h 26"/>
                      <a:gd name="T22" fmla="*/ 31 w 41"/>
                      <a:gd name="T23" fmla="*/ 25 h 26"/>
                      <a:gd name="T24" fmla="*/ 35 w 41"/>
                      <a:gd name="T25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" h="26">
                        <a:moveTo>
                          <a:pt x="35" y="14"/>
                        </a:moveTo>
                        <a:cubicBezTo>
                          <a:pt x="33" y="13"/>
                          <a:pt x="32" y="13"/>
                          <a:pt x="31" y="12"/>
                        </a:cubicBezTo>
                        <a:cubicBezTo>
                          <a:pt x="30" y="12"/>
                          <a:pt x="30" y="12"/>
                          <a:pt x="29" y="11"/>
                        </a:cubicBezTo>
                        <a:cubicBezTo>
                          <a:pt x="30" y="11"/>
                          <a:pt x="30" y="10"/>
                          <a:pt x="31" y="9"/>
                        </a:cubicBezTo>
                        <a:cubicBezTo>
                          <a:pt x="33" y="4"/>
                          <a:pt x="27" y="0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9" y="3"/>
                          <a:pt x="19" y="3"/>
                          <a:pt x="18" y="3"/>
                        </a:cubicBezTo>
                        <a:cubicBezTo>
                          <a:pt x="16" y="1"/>
                          <a:pt x="14" y="2"/>
                          <a:pt x="12" y="3"/>
                        </a:cubicBezTo>
                        <a:cubicBezTo>
                          <a:pt x="11" y="3"/>
                          <a:pt x="10" y="3"/>
                          <a:pt x="8" y="3"/>
                        </a:cubicBezTo>
                        <a:cubicBezTo>
                          <a:pt x="3" y="4"/>
                          <a:pt x="0" y="11"/>
                          <a:pt x="5" y="14"/>
                        </a:cubicBezTo>
                        <a:cubicBezTo>
                          <a:pt x="12" y="19"/>
                          <a:pt x="20" y="21"/>
                          <a:pt x="28" y="24"/>
                        </a:cubicBezTo>
                        <a:cubicBezTo>
                          <a:pt x="29" y="24"/>
                          <a:pt x="30" y="25"/>
                          <a:pt x="31" y="25"/>
                        </a:cubicBezTo>
                        <a:cubicBezTo>
                          <a:pt x="38" y="26"/>
                          <a:pt x="41" y="16"/>
                          <a:pt x="35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iṥlïďé">
                    <a:extLst>
                      <a:ext uri="{FF2B5EF4-FFF2-40B4-BE49-F238E27FC236}">
                        <a16:creationId xmlns:a16="http://schemas.microsoft.com/office/drawing/2014/main" id="{FF49F764-5556-486F-9047-2857E83029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7785" y="3265523"/>
                    <a:ext cx="165551" cy="200201"/>
                  </a:xfrm>
                  <a:custGeom>
                    <a:avLst/>
                    <a:gdLst>
                      <a:gd name="T0" fmla="*/ 67 w 74"/>
                      <a:gd name="T1" fmla="*/ 56 h 89"/>
                      <a:gd name="T2" fmla="*/ 57 w 74"/>
                      <a:gd name="T3" fmla="*/ 54 h 89"/>
                      <a:gd name="T4" fmla="*/ 37 w 74"/>
                      <a:gd name="T5" fmla="*/ 33 h 89"/>
                      <a:gd name="T6" fmla="*/ 26 w 74"/>
                      <a:gd name="T7" fmla="*/ 18 h 89"/>
                      <a:gd name="T8" fmla="*/ 24 w 74"/>
                      <a:gd name="T9" fmla="*/ 12 h 89"/>
                      <a:gd name="T10" fmla="*/ 24 w 74"/>
                      <a:gd name="T11" fmla="*/ 12 h 89"/>
                      <a:gd name="T12" fmla="*/ 21 w 74"/>
                      <a:gd name="T13" fmla="*/ 5 h 89"/>
                      <a:gd name="T14" fmla="*/ 12 w 74"/>
                      <a:gd name="T15" fmla="*/ 1 h 89"/>
                      <a:gd name="T16" fmla="*/ 8 w 74"/>
                      <a:gd name="T17" fmla="*/ 13 h 89"/>
                      <a:gd name="T18" fmla="*/ 10 w 74"/>
                      <a:gd name="T19" fmla="*/ 15 h 89"/>
                      <a:gd name="T20" fmla="*/ 13 w 74"/>
                      <a:gd name="T21" fmla="*/ 27 h 89"/>
                      <a:gd name="T22" fmla="*/ 22 w 74"/>
                      <a:gd name="T23" fmla="*/ 40 h 89"/>
                      <a:gd name="T24" fmla="*/ 29 w 74"/>
                      <a:gd name="T25" fmla="*/ 52 h 89"/>
                      <a:gd name="T26" fmla="*/ 36 w 74"/>
                      <a:gd name="T27" fmla="*/ 66 h 89"/>
                      <a:gd name="T28" fmla="*/ 36 w 74"/>
                      <a:gd name="T29" fmla="*/ 67 h 89"/>
                      <a:gd name="T30" fmla="*/ 33 w 74"/>
                      <a:gd name="T31" fmla="*/ 71 h 89"/>
                      <a:gd name="T32" fmla="*/ 30 w 74"/>
                      <a:gd name="T33" fmla="*/ 81 h 89"/>
                      <a:gd name="T34" fmla="*/ 41 w 74"/>
                      <a:gd name="T35" fmla="*/ 87 h 89"/>
                      <a:gd name="T36" fmla="*/ 66 w 74"/>
                      <a:gd name="T37" fmla="*/ 70 h 89"/>
                      <a:gd name="T38" fmla="*/ 71 w 74"/>
                      <a:gd name="T39" fmla="*/ 66 h 89"/>
                      <a:gd name="T40" fmla="*/ 67 w 74"/>
                      <a:gd name="T41" fmla="*/ 56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4" h="89">
                        <a:moveTo>
                          <a:pt x="67" y="56"/>
                        </a:moveTo>
                        <a:cubicBezTo>
                          <a:pt x="64" y="55"/>
                          <a:pt x="60" y="55"/>
                          <a:pt x="57" y="54"/>
                        </a:cubicBezTo>
                        <a:cubicBezTo>
                          <a:pt x="59" y="47"/>
                          <a:pt x="46" y="39"/>
                          <a:pt x="37" y="33"/>
                        </a:cubicBezTo>
                        <a:cubicBezTo>
                          <a:pt x="35" y="31"/>
                          <a:pt x="28" y="22"/>
                          <a:pt x="26" y="18"/>
                        </a:cubicBezTo>
                        <a:cubicBezTo>
                          <a:pt x="25" y="16"/>
                          <a:pt x="24" y="14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5" y="8"/>
                          <a:pt x="23" y="6"/>
                          <a:pt x="21" y="5"/>
                        </a:cubicBezTo>
                        <a:cubicBezTo>
                          <a:pt x="19" y="3"/>
                          <a:pt x="16" y="1"/>
                          <a:pt x="12" y="1"/>
                        </a:cubicBezTo>
                        <a:cubicBezTo>
                          <a:pt x="4" y="0"/>
                          <a:pt x="0" y="10"/>
                          <a:pt x="8" y="13"/>
                        </a:cubicBezTo>
                        <a:cubicBezTo>
                          <a:pt x="9" y="13"/>
                          <a:pt x="10" y="14"/>
                          <a:pt x="10" y="15"/>
                        </a:cubicBezTo>
                        <a:cubicBezTo>
                          <a:pt x="10" y="19"/>
                          <a:pt x="10" y="23"/>
                          <a:pt x="13" y="27"/>
                        </a:cubicBezTo>
                        <a:cubicBezTo>
                          <a:pt x="16" y="31"/>
                          <a:pt x="19" y="36"/>
                          <a:pt x="22" y="40"/>
                        </a:cubicBezTo>
                        <a:cubicBezTo>
                          <a:pt x="26" y="44"/>
                          <a:pt x="31" y="47"/>
                          <a:pt x="29" y="52"/>
                        </a:cubicBezTo>
                        <a:cubicBezTo>
                          <a:pt x="28" y="57"/>
                          <a:pt x="31" y="64"/>
                          <a:pt x="36" y="66"/>
                        </a:cubicBezTo>
                        <a:cubicBezTo>
                          <a:pt x="36" y="66"/>
                          <a:pt x="36" y="67"/>
                          <a:pt x="36" y="67"/>
                        </a:cubicBezTo>
                        <a:cubicBezTo>
                          <a:pt x="35" y="68"/>
                          <a:pt x="34" y="70"/>
                          <a:pt x="33" y="71"/>
                        </a:cubicBezTo>
                        <a:cubicBezTo>
                          <a:pt x="31" y="75"/>
                          <a:pt x="30" y="77"/>
                          <a:pt x="30" y="81"/>
                        </a:cubicBezTo>
                        <a:cubicBezTo>
                          <a:pt x="30" y="86"/>
                          <a:pt x="36" y="89"/>
                          <a:pt x="41" y="87"/>
                        </a:cubicBezTo>
                        <a:cubicBezTo>
                          <a:pt x="50" y="83"/>
                          <a:pt x="61" y="79"/>
                          <a:pt x="66" y="70"/>
                        </a:cubicBezTo>
                        <a:cubicBezTo>
                          <a:pt x="67" y="69"/>
                          <a:pt x="69" y="67"/>
                          <a:pt x="71" y="66"/>
                        </a:cubicBezTo>
                        <a:cubicBezTo>
                          <a:pt x="74" y="62"/>
                          <a:pt x="72" y="56"/>
                          <a:pt x="67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5" name="îşļiḋê">
                    <a:extLst>
                      <a:ext uri="{FF2B5EF4-FFF2-40B4-BE49-F238E27FC236}">
                        <a16:creationId xmlns:a16="http://schemas.microsoft.com/office/drawing/2014/main" id="{FB4DEAA3-9418-42F8-92C3-BF0F0487DB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41613" y="3662076"/>
                    <a:ext cx="48126" cy="63526"/>
                  </a:xfrm>
                  <a:custGeom>
                    <a:avLst/>
                    <a:gdLst>
                      <a:gd name="T0" fmla="*/ 21 w 21"/>
                      <a:gd name="T1" fmla="*/ 22 h 28"/>
                      <a:gd name="T2" fmla="*/ 20 w 21"/>
                      <a:gd name="T3" fmla="*/ 11 h 28"/>
                      <a:gd name="T4" fmla="*/ 10 w 21"/>
                      <a:gd name="T5" fmla="*/ 1 h 28"/>
                      <a:gd name="T6" fmla="*/ 5 w 21"/>
                      <a:gd name="T7" fmla="*/ 13 h 28"/>
                      <a:gd name="T8" fmla="*/ 7 w 21"/>
                      <a:gd name="T9" fmla="*/ 14 h 28"/>
                      <a:gd name="T10" fmla="*/ 7 w 21"/>
                      <a:gd name="T11" fmla="*/ 15 h 28"/>
                      <a:gd name="T12" fmla="*/ 7 w 21"/>
                      <a:gd name="T13" fmla="*/ 15 h 28"/>
                      <a:gd name="T14" fmla="*/ 7 w 21"/>
                      <a:gd name="T15" fmla="*/ 15 h 28"/>
                      <a:gd name="T16" fmla="*/ 7 w 21"/>
                      <a:gd name="T17" fmla="*/ 21 h 28"/>
                      <a:gd name="T18" fmla="*/ 15 w 21"/>
                      <a:gd name="T19" fmla="*/ 28 h 28"/>
                      <a:gd name="T20" fmla="*/ 21 w 21"/>
                      <a:gd name="T21" fmla="*/ 2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8">
                        <a:moveTo>
                          <a:pt x="21" y="22"/>
                        </a:moveTo>
                        <a:cubicBezTo>
                          <a:pt x="21" y="18"/>
                          <a:pt x="21" y="15"/>
                          <a:pt x="20" y="11"/>
                        </a:cubicBezTo>
                        <a:cubicBezTo>
                          <a:pt x="19" y="6"/>
                          <a:pt x="15" y="3"/>
                          <a:pt x="10" y="1"/>
                        </a:cubicBezTo>
                        <a:cubicBezTo>
                          <a:pt x="3" y="0"/>
                          <a:pt x="0" y="9"/>
                          <a:pt x="5" y="13"/>
                        </a:cubicBezTo>
                        <a:cubicBezTo>
                          <a:pt x="6" y="14"/>
                          <a:pt x="7" y="14"/>
                          <a:pt x="7" y="14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7" y="14"/>
                          <a:pt x="7" y="15"/>
                          <a:pt x="7" y="15"/>
                        </a:cubicBezTo>
                        <a:cubicBezTo>
                          <a:pt x="8" y="17"/>
                          <a:pt x="8" y="19"/>
                          <a:pt x="7" y="21"/>
                        </a:cubicBezTo>
                        <a:cubicBezTo>
                          <a:pt x="7" y="25"/>
                          <a:pt x="10" y="28"/>
                          <a:pt x="15" y="28"/>
                        </a:cubicBezTo>
                        <a:cubicBezTo>
                          <a:pt x="18" y="28"/>
                          <a:pt x="21" y="25"/>
                          <a:pt x="2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išlïḍê">
                    <a:extLst>
                      <a:ext uri="{FF2B5EF4-FFF2-40B4-BE49-F238E27FC236}">
                        <a16:creationId xmlns:a16="http://schemas.microsoft.com/office/drawing/2014/main" id="{20D0CE0B-9FD7-480F-9339-99C9145E63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53264" y="3717902"/>
                    <a:ext cx="59676" cy="48126"/>
                  </a:xfrm>
                  <a:custGeom>
                    <a:avLst/>
                    <a:gdLst>
                      <a:gd name="T0" fmla="*/ 25 w 26"/>
                      <a:gd name="T1" fmla="*/ 6 h 21"/>
                      <a:gd name="T2" fmla="*/ 22 w 26"/>
                      <a:gd name="T3" fmla="*/ 1 h 21"/>
                      <a:gd name="T4" fmla="*/ 19 w 26"/>
                      <a:gd name="T5" fmla="*/ 0 h 21"/>
                      <a:gd name="T6" fmla="*/ 12 w 26"/>
                      <a:gd name="T7" fmla="*/ 3 h 21"/>
                      <a:gd name="T8" fmla="*/ 10 w 26"/>
                      <a:gd name="T9" fmla="*/ 2 h 21"/>
                      <a:gd name="T10" fmla="*/ 10 w 26"/>
                      <a:gd name="T11" fmla="*/ 3 h 21"/>
                      <a:gd name="T12" fmla="*/ 4 w 26"/>
                      <a:gd name="T13" fmla="*/ 3 h 21"/>
                      <a:gd name="T14" fmla="*/ 2 w 26"/>
                      <a:gd name="T15" fmla="*/ 12 h 21"/>
                      <a:gd name="T16" fmla="*/ 9 w 26"/>
                      <a:gd name="T17" fmla="*/ 18 h 21"/>
                      <a:gd name="T18" fmla="*/ 18 w 26"/>
                      <a:gd name="T19" fmla="*/ 21 h 21"/>
                      <a:gd name="T20" fmla="*/ 26 w 26"/>
                      <a:gd name="T21" fmla="*/ 12 h 21"/>
                      <a:gd name="T22" fmla="*/ 25 w 26"/>
                      <a:gd name="T23" fmla="*/ 6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6" h="21">
                        <a:moveTo>
                          <a:pt x="25" y="6"/>
                        </a:moveTo>
                        <a:cubicBezTo>
                          <a:pt x="25" y="4"/>
                          <a:pt x="24" y="2"/>
                          <a:pt x="22" y="1"/>
                        </a:cubicBezTo>
                        <a:cubicBezTo>
                          <a:pt x="21" y="0"/>
                          <a:pt x="20" y="0"/>
                          <a:pt x="19" y="0"/>
                        </a:cubicBezTo>
                        <a:cubicBezTo>
                          <a:pt x="16" y="0"/>
                          <a:pt x="13" y="1"/>
                          <a:pt x="12" y="3"/>
                        </a:cubicBezTo>
                        <a:cubicBezTo>
                          <a:pt x="11" y="3"/>
                          <a:pt x="11" y="3"/>
                          <a:pt x="10" y="2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8" y="2"/>
                          <a:pt x="6" y="2"/>
                          <a:pt x="4" y="3"/>
                        </a:cubicBezTo>
                        <a:cubicBezTo>
                          <a:pt x="1" y="5"/>
                          <a:pt x="0" y="9"/>
                          <a:pt x="2" y="12"/>
                        </a:cubicBezTo>
                        <a:cubicBezTo>
                          <a:pt x="4" y="14"/>
                          <a:pt x="6" y="16"/>
                          <a:pt x="9" y="18"/>
                        </a:cubicBezTo>
                        <a:cubicBezTo>
                          <a:pt x="11" y="20"/>
                          <a:pt x="15" y="21"/>
                          <a:pt x="18" y="21"/>
                        </a:cubicBezTo>
                        <a:cubicBezTo>
                          <a:pt x="23" y="20"/>
                          <a:pt x="26" y="16"/>
                          <a:pt x="26" y="12"/>
                        </a:cubicBezTo>
                        <a:cubicBezTo>
                          <a:pt x="26" y="9"/>
                          <a:pt x="26" y="8"/>
                          <a:pt x="2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ï$ľïḍe">
                    <a:extLst>
                      <a:ext uri="{FF2B5EF4-FFF2-40B4-BE49-F238E27FC236}">
                        <a16:creationId xmlns:a16="http://schemas.microsoft.com/office/drawing/2014/main" id="{B131DE74-1481-4DCE-A78A-341C226D9E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96834" y="2705345"/>
                    <a:ext cx="1422586" cy="2852870"/>
                  </a:xfrm>
                  <a:custGeom>
                    <a:avLst/>
                    <a:gdLst>
                      <a:gd name="T0" fmla="*/ 584 w 632"/>
                      <a:gd name="T1" fmla="*/ 704 h 1270"/>
                      <a:gd name="T2" fmla="*/ 513 w 632"/>
                      <a:gd name="T3" fmla="*/ 585 h 1270"/>
                      <a:gd name="T4" fmla="*/ 587 w 632"/>
                      <a:gd name="T5" fmla="*/ 689 h 1270"/>
                      <a:gd name="T6" fmla="*/ 624 w 632"/>
                      <a:gd name="T7" fmla="*/ 605 h 1270"/>
                      <a:gd name="T8" fmla="*/ 624 w 632"/>
                      <a:gd name="T9" fmla="*/ 461 h 1270"/>
                      <a:gd name="T10" fmla="*/ 347 w 632"/>
                      <a:gd name="T11" fmla="*/ 97 h 1270"/>
                      <a:gd name="T12" fmla="*/ 94 w 632"/>
                      <a:gd name="T13" fmla="*/ 8 h 1270"/>
                      <a:gd name="T14" fmla="*/ 108 w 632"/>
                      <a:gd name="T15" fmla="*/ 38 h 1270"/>
                      <a:gd name="T16" fmla="*/ 202 w 632"/>
                      <a:gd name="T17" fmla="*/ 116 h 1270"/>
                      <a:gd name="T18" fmla="*/ 256 w 632"/>
                      <a:gd name="T19" fmla="*/ 174 h 1270"/>
                      <a:gd name="T20" fmla="*/ 239 w 632"/>
                      <a:gd name="T21" fmla="*/ 169 h 1270"/>
                      <a:gd name="T22" fmla="*/ 153 w 632"/>
                      <a:gd name="T23" fmla="*/ 168 h 1270"/>
                      <a:gd name="T24" fmla="*/ 158 w 632"/>
                      <a:gd name="T25" fmla="*/ 260 h 1270"/>
                      <a:gd name="T26" fmla="*/ 207 w 632"/>
                      <a:gd name="T27" fmla="*/ 272 h 1270"/>
                      <a:gd name="T28" fmla="*/ 203 w 632"/>
                      <a:gd name="T29" fmla="*/ 215 h 1270"/>
                      <a:gd name="T30" fmla="*/ 252 w 632"/>
                      <a:gd name="T31" fmla="*/ 224 h 1270"/>
                      <a:gd name="T32" fmla="*/ 251 w 632"/>
                      <a:gd name="T33" fmla="*/ 255 h 1270"/>
                      <a:gd name="T34" fmla="*/ 195 w 632"/>
                      <a:gd name="T35" fmla="*/ 279 h 1270"/>
                      <a:gd name="T36" fmla="*/ 186 w 632"/>
                      <a:gd name="T37" fmla="*/ 295 h 1270"/>
                      <a:gd name="T38" fmla="*/ 123 w 632"/>
                      <a:gd name="T39" fmla="*/ 345 h 1270"/>
                      <a:gd name="T40" fmla="*/ 96 w 632"/>
                      <a:gd name="T41" fmla="*/ 405 h 1270"/>
                      <a:gd name="T42" fmla="*/ 93 w 632"/>
                      <a:gd name="T43" fmla="*/ 460 h 1270"/>
                      <a:gd name="T44" fmla="*/ 124 w 632"/>
                      <a:gd name="T45" fmla="*/ 491 h 1270"/>
                      <a:gd name="T46" fmla="*/ 76 w 632"/>
                      <a:gd name="T47" fmla="*/ 572 h 1270"/>
                      <a:gd name="T48" fmla="*/ 10 w 632"/>
                      <a:gd name="T49" fmla="*/ 707 h 1270"/>
                      <a:gd name="T50" fmla="*/ 2 w 632"/>
                      <a:gd name="T51" fmla="*/ 744 h 1270"/>
                      <a:gd name="T52" fmla="*/ 43 w 632"/>
                      <a:gd name="T53" fmla="*/ 821 h 1270"/>
                      <a:gd name="T54" fmla="*/ 133 w 632"/>
                      <a:gd name="T55" fmla="*/ 870 h 1270"/>
                      <a:gd name="T56" fmla="*/ 224 w 632"/>
                      <a:gd name="T57" fmla="*/ 847 h 1270"/>
                      <a:gd name="T58" fmla="*/ 305 w 632"/>
                      <a:gd name="T59" fmla="*/ 891 h 1270"/>
                      <a:gd name="T60" fmla="*/ 319 w 632"/>
                      <a:gd name="T61" fmla="*/ 1048 h 1270"/>
                      <a:gd name="T62" fmla="*/ 286 w 632"/>
                      <a:gd name="T63" fmla="*/ 1171 h 1270"/>
                      <a:gd name="T64" fmla="*/ 275 w 632"/>
                      <a:gd name="T65" fmla="*/ 1263 h 1270"/>
                      <a:gd name="T66" fmla="*/ 383 w 632"/>
                      <a:gd name="T67" fmla="*/ 1218 h 1270"/>
                      <a:gd name="T68" fmla="*/ 500 w 632"/>
                      <a:gd name="T69" fmla="*/ 1073 h 1270"/>
                      <a:gd name="T70" fmla="*/ 564 w 632"/>
                      <a:gd name="T71" fmla="*/ 904 h 1270"/>
                      <a:gd name="T72" fmla="*/ 631 w 632"/>
                      <a:gd name="T73" fmla="*/ 709 h 1270"/>
                      <a:gd name="T74" fmla="*/ 211 w 632"/>
                      <a:gd name="T75" fmla="*/ 404 h 1270"/>
                      <a:gd name="T76" fmla="*/ 300 w 632"/>
                      <a:gd name="T77" fmla="*/ 429 h 1270"/>
                      <a:gd name="T78" fmla="*/ 320 w 632"/>
                      <a:gd name="T79" fmla="*/ 454 h 1270"/>
                      <a:gd name="T80" fmla="*/ 315 w 632"/>
                      <a:gd name="T81" fmla="*/ 424 h 1270"/>
                      <a:gd name="T82" fmla="*/ 258 w 632"/>
                      <a:gd name="T83" fmla="*/ 374 h 1270"/>
                      <a:gd name="T84" fmla="*/ 330 w 632"/>
                      <a:gd name="T85" fmla="*/ 432 h 1270"/>
                      <a:gd name="T86" fmla="*/ 376 w 632"/>
                      <a:gd name="T87" fmla="*/ 433 h 1270"/>
                      <a:gd name="T88" fmla="*/ 396 w 632"/>
                      <a:gd name="T89" fmla="*/ 448 h 1270"/>
                      <a:gd name="T90" fmla="*/ 375 w 632"/>
                      <a:gd name="T91" fmla="*/ 515 h 1270"/>
                      <a:gd name="T92" fmla="*/ 288 w 632"/>
                      <a:gd name="T93" fmla="*/ 487 h 1270"/>
                      <a:gd name="T94" fmla="*/ 173 w 632"/>
                      <a:gd name="T95" fmla="*/ 485 h 1270"/>
                      <a:gd name="T96" fmla="*/ 166 w 632"/>
                      <a:gd name="T97" fmla="*/ 478 h 1270"/>
                      <a:gd name="T98" fmla="*/ 408 w 632"/>
                      <a:gd name="T99" fmla="*/ 350 h 1270"/>
                      <a:gd name="T100" fmla="*/ 397 w 632"/>
                      <a:gd name="T101" fmla="*/ 400 h 1270"/>
                      <a:gd name="T102" fmla="*/ 581 w 632"/>
                      <a:gd name="T103" fmla="*/ 553 h 1270"/>
                      <a:gd name="T104" fmla="*/ 598 w 632"/>
                      <a:gd name="T105" fmla="*/ 520 h 1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32" h="1270">
                        <a:moveTo>
                          <a:pt x="631" y="709"/>
                        </a:moveTo>
                        <a:cubicBezTo>
                          <a:pt x="632" y="700"/>
                          <a:pt x="627" y="695"/>
                          <a:pt x="618" y="694"/>
                        </a:cubicBezTo>
                        <a:cubicBezTo>
                          <a:pt x="613" y="693"/>
                          <a:pt x="610" y="696"/>
                          <a:pt x="609" y="700"/>
                        </a:cubicBezTo>
                        <a:cubicBezTo>
                          <a:pt x="601" y="705"/>
                          <a:pt x="589" y="715"/>
                          <a:pt x="584" y="704"/>
                        </a:cubicBezTo>
                        <a:cubicBezTo>
                          <a:pt x="581" y="696"/>
                          <a:pt x="578" y="689"/>
                          <a:pt x="572" y="682"/>
                        </a:cubicBezTo>
                        <a:cubicBezTo>
                          <a:pt x="564" y="673"/>
                          <a:pt x="555" y="668"/>
                          <a:pt x="549" y="657"/>
                        </a:cubicBezTo>
                        <a:cubicBezTo>
                          <a:pt x="546" y="651"/>
                          <a:pt x="542" y="645"/>
                          <a:pt x="537" y="639"/>
                        </a:cubicBezTo>
                        <a:cubicBezTo>
                          <a:pt x="536" y="619"/>
                          <a:pt x="527" y="598"/>
                          <a:pt x="513" y="585"/>
                        </a:cubicBezTo>
                        <a:cubicBezTo>
                          <a:pt x="513" y="584"/>
                          <a:pt x="513" y="582"/>
                          <a:pt x="512" y="581"/>
                        </a:cubicBezTo>
                        <a:cubicBezTo>
                          <a:pt x="519" y="590"/>
                          <a:pt x="526" y="598"/>
                          <a:pt x="532" y="607"/>
                        </a:cubicBezTo>
                        <a:cubicBezTo>
                          <a:pt x="540" y="618"/>
                          <a:pt x="546" y="629"/>
                          <a:pt x="556" y="638"/>
                        </a:cubicBezTo>
                        <a:cubicBezTo>
                          <a:pt x="571" y="653"/>
                          <a:pt x="588" y="667"/>
                          <a:pt x="587" y="689"/>
                        </a:cubicBezTo>
                        <a:cubicBezTo>
                          <a:pt x="586" y="692"/>
                          <a:pt x="588" y="696"/>
                          <a:pt x="592" y="697"/>
                        </a:cubicBezTo>
                        <a:cubicBezTo>
                          <a:pt x="593" y="697"/>
                          <a:pt x="594" y="697"/>
                          <a:pt x="594" y="697"/>
                        </a:cubicBezTo>
                        <a:cubicBezTo>
                          <a:pt x="598" y="697"/>
                          <a:pt x="602" y="695"/>
                          <a:pt x="603" y="691"/>
                        </a:cubicBezTo>
                        <a:cubicBezTo>
                          <a:pt x="606" y="661"/>
                          <a:pt x="620" y="634"/>
                          <a:pt x="624" y="605"/>
                        </a:cubicBezTo>
                        <a:cubicBezTo>
                          <a:pt x="626" y="593"/>
                          <a:pt x="625" y="579"/>
                          <a:pt x="625" y="567"/>
                        </a:cubicBezTo>
                        <a:cubicBezTo>
                          <a:pt x="625" y="552"/>
                          <a:pt x="610" y="543"/>
                          <a:pt x="609" y="528"/>
                        </a:cubicBezTo>
                        <a:cubicBezTo>
                          <a:pt x="609" y="524"/>
                          <a:pt x="607" y="522"/>
                          <a:pt x="604" y="520"/>
                        </a:cubicBezTo>
                        <a:cubicBezTo>
                          <a:pt x="626" y="520"/>
                          <a:pt x="624" y="473"/>
                          <a:pt x="624" y="461"/>
                        </a:cubicBezTo>
                        <a:cubicBezTo>
                          <a:pt x="624" y="445"/>
                          <a:pt x="626" y="429"/>
                          <a:pt x="621" y="414"/>
                        </a:cubicBezTo>
                        <a:cubicBezTo>
                          <a:pt x="615" y="398"/>
                          <a:pt x="603" y="384"/>
                          <a:pt x="596" y="368"/>
                        </a:cubicBezTo>
                        <a:cubicBezTo>
                          <a:pt x="579" y="329"/>
                          <a:pt x="561" y="293"/>
                          <a:pt x="535" y="258"/>
                        </a:cubicBezTo>
                        <a:cubicBezTo>
                          <a:pt x="485" y="192"/>
                          <a:pt x="417" y="142"/>
                          <a:pt x="347" y="97"/>
                        </a:cubicBezTo>
                        <a:cubicBezTo>
                          <a:pt x="313" y="76"/>
                          <a:pt x="276" y="57"/>
                          <a:pt x="239" y="44"/>
                        </a:cubicBezTo>
                        <a:cubicBezTo>
                          <a:pt x="196" y="29"/>
                          <a:pt x="156" y="15"/>
                          <a:pt x="111" y="11"/>
                        </a:cubicBezTo>
                        <a:cubicBezTo>
                          <a:pt x="106" y="11"/>
                          <a:pt x="103" y="12"/>
                          <a:pt x="100" y="14"/>
                        </a:cubicBezTo>
                        <a:cubicBezTo>
                          <a:pt x="98" y="12"/>
                          <a:pt x="96" y="10"/>
                          <a:pt x="94" y="8"/>
                        </a:cubicBezTo>
                        <a:cubicBezTo>
                          <a:pt x="88" y="0"/>
                          <a:pt x="74" y="9"/>
                          <a:pt x="81" y="18"/>
                        </a:cubicBezTo>
                        <a:cubicBezTo>
                          <a:pt x="85" y="23"/>
                          <a:pt x="90" y="26"/>
                          <a:pt x="95" y="29"/>
                        </a:cubicBezTo>
                        <a:cubicBezTo>
                          <a:pt x="97" y="34"/>
                          <a:pt x="100" y="37"/>
                          <a:pt x="106" y="37"/>
                        </a:cubicBezTo>
                        <a:cubicBezTo>
                          <a:pt x="107" y="37"/>
                          <a:pt x="107" y="38"/>
                          <a:pt x="108" y="38"/>
                        </a:cubicBezTo>
                        <a:cubicBezTo>
                          <a:pt x="117" y="44"/>
                          <a:pt x="131" y="54"/>
                          <a:pt x="131" y="60"/>
                        </a:cubicBezTo>
                        <a:cubicBezTo>
                          <a:pt x="131" y="79"/>
                          <a:pt x="159" y="84"/>
                          <a:pt x="173" y="91"/>
                        </a:cubicBezTo>
                        <a:cubicBezTo>
                          <a:pt x="178" y="93"/>
                          <a:pt x="201" y="96"/>
                          <a:pt x="199" y="101"/>
                        </a:cubicBezTo>
                        <a:cubicBezTo>
                          <a:pt x="197" y="106"/>
                          <a:pt x="198" y="113"/>
                          <a:pt x="202" y="116"/>
                        </a:cubicBezTo>
                        <a:cubicBezTo>
                          <a:pt x="209" y="122"/>
                          <a:pt x="216" y="123"/>
                          <a:pt x="225" y="124"/>
                        </a:cubicBezTo>
                        <a:cubicBezTo>
                          <a:pt x="232" y="124"/>
                          <a:pt x="238" y="126"/>
                          <a:pt x="244" y="128"/>
                        </a:cubicBezTo>
                        <a:cubicBezTo>
                          <a:pt x="243" y="136"/>
                          <a:pt x="243" y="147"/>
                          <a:pt x="244" y="154"/>
                        </a:cubicBezTo>
                        <a:cubicBezTo>
                          <a:pt x="244" y="164"/>
                          <a:pt x="248" y="168"/>
                          <a:pt x="256" y="174"/>
                        </a:cubicBezTo>
                        <a:cubicBezTo>
                          <a:pt x="254" y="172"/>
                          <a:pt x="264" y="185"/>
                          <a:pt x="257" y="178"/>
                        </a:cubicBezTo>
                        <a:cubicBezTo>
                          <a:pt x="255" y="176"/>
                          <a:pt x="253" y="174"/>
                          <a:pt x="250" y="174"/>
                        </a:cubicBezTo>
                        <a:cubicBezTo>
                          <a:pt x="246" y="173"/>
                          <a:pt x="239" y="173"/>
                          <a:pt x="233" y="172"/>
                        </a:cubicBezTo>
                        <a:cubicBezTo>
                          <a:pt x="235" y="172"/>
                          <a:pt x="237" y="171"/>
                          <a:pt x="239" y="169"/>
                        </a:cubicBezTo>
                        <a:cubicBezTo>
                          <a:pt x="244" y="163"/>
                          <a:pt x="242" y="152"/>
                          <a:pt x="236" y="147"/>
                        </a:cubicBezTo>
                        <a:cubicBezTo>
                          <a:pt x="233" y="145"/>
                          <a:pt x="230" y="146"/>
                          <a:pt x="227" y="147"/>
                        </a:cubicBezTo>
                        <a:cubicBezTo>
                          <a:pt x="214" y="155"/>
                          <a:pt x="196" y="135"/>
                          <a:pt x="183" y="141"/>
                        </a:cubicBezTo>
                        <a:cubicBezTo>
                          <a:pt x="171" y="147"/>
                          <a:pt x="156" y="154"/>
                          <a:pt x="153" y="168"/>
                        </a:cubicBezTo>
                        <a:cubicBezTo>
                          <a:pt x="151" y="175"/>
                          <a:pt x="151" y="182"/>
                          <a:pt x="152" y="189"/>
                        </a:cubicBezTo>
                        <a:cubicBezTo>
                          <a:pt x="153" y="197"/>
                          <a:pt x="153" y="205"/>
                          <a:pt x="147" y="211"/>
                        </a:cubicBezTo>
                        <a:cubicBezTo>
                          <a:pt x="145" y="213"/>
                          <a:pt x="142" y="216"/>
                          <a:pt x="142" y="218"/>
                        </a:cubicBezTo>
                        <a:cubicBezTo>
                          <a:pt x="140" y="230"/>
                          <a:pt x="148" y="253"/>
                          <a:pt x="158" y="260"/>
                        </a:cubicBezTo>
                        <a:cubicBezTo>
                          <a:pt x="163" y="263"/>
                          <a:pt x="169" y="262"/>
                          <a:pt x="171" y="257"/>
                        </a:cubicBezTo>
                        <a:cubicBezTo>
                          <a:pt x="173" y="254"/>
                          <a:pt x="176" y="244"/>
                          <a:pt x="182" y="245"/>
                        </a:cubicBezTo>
                        <a:cubicBezTo>
                          <a:pt x="188" y="246"/>
                          <a:pt x="198" y="257"/>
                          <a:pt x="197" y="264"/>
                        </a:cubicBezTo>
                        <a:cubicBezTo>
                          <a:pt x="197" y="269"/>
                          <a:pt x="202" y="274"/>
                          <a:pt x="207" y="272"/>
                        </a:cubicBezTo>
                        <a:cubicBezTo>
                          <a:pt x="209" y="271"/>
                          <a:pt x="210" y="271"/>
                          <a:pt x="210" y="271"/>
                        </a:cubicBezTo>
                        <a:cubicBezTo>
                          <a:pt x="215" y="272"/>
                          <a:pt x="219" y="269"/>
                          <a:pt x="221" y="265"/>
                        </a:cubicBezTo>
                        <a:cubicBezTo>
                          <a:pt x="222" y="259"/>
                          <a:pt x="226" y="249"/>
                          <a:pt x="223" y="243"/>
                        </a:cubicBezTo>
                        <a:cubicBezTo>
                          <a:pt x="219" y="232"/>
                          <a:pt x="200" y="231"/>
                          <a:pt x="203" y="215"/>
                        </a:cubicBezTo>
                        <a:cubicBezTo>
                          <a:pt x="204" y="210"/>
                          <a:pt x="203" y="207"/>
                          <a:pt x="202" y="202"/>
                        </a:cubicBezTo>
                        <a:cubicBezTo>
                          <a:pt x="202" y="201"/>
                          <a:pt x="196" y="186"/>
                          <a:pt x="197" y="186"/>
                        </a:cubicBezTo>
                        <a:cubicBezTo>
                          <a:pt x="214" y="191"/>
                          <a:pt x="207" y="209"/>
                          <a:pt x="211" y="220"/>
                        </a:cubicBezTo>
                        <a:cubicBezTo>
                          <a:pt x="217" y="234"/>
                          <a:pt x="242" y="233"/>
                          <a:pt x="252" y="224"/>
                        </a:cubicBezTo>
                        <a:cubicBezTo>
                          <a:pt x="253" y="224"/>
                          <a:pt x="264" y="214"/>
                          <a:pt x="265" y="217"/>
                        </a:cubicBezTo>
                        <a:cubicBezTo>
                          <a:pt x="267" y="220"/>
                          <a:pt x="274" y="222"/>
                          <a:pt x="267" y="227"/>
                        </a:cubicBezTo>
                        <a:cubicBezTo>
                          <a:pt x="259" y="232"/>
                          <a:pt x="250" y="238"/>
                          <a:pt x="248" y="247"/>
                        </a:cubicBezTo>
                        <a:cubicBezTo>
                          <a:pt x="246" y="250"/>
                          <a:pt x="248" y="253"/>
                          <a:pt x="251" y="255"/>
                        </a:cubicBezTo>
                        <a:cubicBezTo>
                          <a:pt x="255" y="257"/>
                          <a:pt x="252" y="262"/>
                          <a:pt x="254" y="266"/>
                        </a:cubicBezTo>
                        <a:cubicBezTo>
                          <a:pt x="263" y="280"/>
                          <a:pt x="240" y="281"/>
                          <a:pt x="231" y="280"/>
                        </a:cubicBezTo>
                        <a:cubicBezTo>
                          <a:pt x="225" y="279"/>
                          <a:pt x="220" y="282"/>
                          <a:pt x="215" y="284"/>
                        </a:cubicBezTo>
                        <a:cubicBezTo>
                          <a:pt x="213" y="284"/>
                          <a:pt x="200" y="282"/>
                          <a:pt x="195" y="279"/>
                        </a:cubicBezTo>
                        <a:cubicBezTo>
                          <a:pt x="195" y="277"/>
                          <a:pt x="194" y="275"/>
                          <a:pt x="195" y="272"/>
                        </a:cubicBezTo>
                        <a:cubicBezTo>
                          <a:pt x="195" y="266"/>
                          <a:pt x="187" y="262"/>
                          <a:pt x="183" y="267"/>
                        </a:cubicBezTo>
                        <a:cubicBezTo>
                          <a:pt x="179" y="271"/>
                          <a:pt x="179" y="275"/>
                          <a:pt x="180" y="279"/>
                        </a:cubicBezTo>
                        <a:cubicBezTo>
                          <a:pt x="180" y="286"/>
                          <a:pt x="180" y="293"/>
                          <a:pt x="186" y="295"/>
                        </a:cubicBezTo>
                        <a:cubicBezTo>
                          <a:pt x="189" y="296"/>
                          <a:pt x="192" y="297"/>
                          <a:pt x="195" y="297"/>
                        </a:cubicBezTo>
                        <a:cubicBezTo>
                          <a:pt x="183" y="302"/>
                          <a:pt x="183" y="312"/>
                          <a:pt x="172" y="319"/>
                        </a:cubicBezTo>
                        <a:cubicBezTo>
                          <a:pt x="165" y="325"/>
                          <a:pt x="154" y="320"/>
                          <a:pt x="149" y="330"/>
                        </a:cubicBezTo>
                        <a:cubicBezTo>
                          <a:pt x="145" y="339"/>
                          <a:pt x="130" y="338"/>
                          <a:pt x="123" y="345"/>
                        </a:cubicBezTo>
                        <a:cubicBezTo>
                          <a:pt x="120" y="348"/>
                          <a:pt x="116" y="354"/>
                          <a:pt x="120" y="358"/>
                        </a:cubicBezTo>
                        <a:cubicBezTo>
                          <a:pt x="133" y="367"/>
                          <a:pt x="145" y="372"/>
                          <a:pt x="150" y="387"/>
                        </a:cubicBezTo>
                        <a:cubicBezTo>
                          <a:pt x="156" y="401"/>
                          <a:pt x="108" y="398"/>
                          <a:pt x="104" y="399"/>
                        </a:cubicBezTo>
                        <a:cubicBezTo>
                          <a:pt x="99" y="399"/>
                          <a:pt x="97" y="402"/>
                          <a:pt x="96" y="405"/>
                        </a:cubicBezTo>
                        <a:cubicBezTo>
                          <a:pt x="94" y="404"/>
                          <a:pt x="94" y="404"/>
                          <a:pt x="91" y="404"/>
                        </a:cubicBezTo>
                        <a:cubicBezTo>
                          <a:pt x="89" y="403"/>
                          <a:pt x="88" y="405"/>
                          <a:pt x="87" y="406"/>
                        </a:cubicBezTo>
                        <a:cubicBezTo>
                          <a:pt x="85" y="417"/>
                          <a:pt x="88" y="427"/>
                          <a:pt x="92" y="438"/>
                        </a:cubicBezTo>
                        <a:cubicBezTo>
                          <a:pt x="94" y="446"/>
                          <a:pt x="95" y="452"/>
                          <a:pt x="93" y="460"/>
                        </a:cubicBezTo>
                        <a:cubicBezTo>
                          <a:pt x="92" y="462"/>
                          <a:pt x="93" y="466"/>
                          <a:pt x="94" y="468"/>
                        </a:cubicBezTo>
                        <a:cubicBezTo>
                          <a:pt x="98" y="473"/>
                          <a:pt x="104" y="473"/>
                          <a:pt x="110" y="473"/>
                        </a:cubicBezTo>
                        <a:cubicBezTo>
                          <a:pt x="117" y="473"/>
                          <a:pt x="125" y="485"/>
                          <a:pt x="132" y="487"/>
                        </a:cubicBezTo>
                        <a:cubicBezTo>
                          <a:pt x="130" y="486"/>
                          <a:pt x="127" y="487"/>
                          <a:pt x="124" y="491"/>
                        </a:cubicBezTo>
                        <a:cubicBezTo>
                          <a:pt x="116" y="500"/>
                          <a:pt x="121" y="516"/>
                          <a:pt x="112" y="525"/>
                        </a:cubicBezTo>
                        <a:cubicBezTo>
                          <a:pt x="111" y="523"/>
                          <a:pt x="109" y="522"/>
                          <a:pt x="105" y="521"/>
                        </a:cubicBezTo>
                        <a:cubicBezTo>
                          <a:pt x="101" y="520"/>
                          <a:pt x="98" y="522"/>
                          <a:pt x="96" y="526"/>
                        </a:cubicBezTo>
                        <a:cubicBezTo>
                          <a:pt x="87" y="541"/>
                          <a:pt x="90" y="558"/>
                          <a:pt x="76" y="572"/>
                        </a:cubicBezTo>
                        <a:cubicBezTo>
                          <a:pt x="70" y="579"/>
                          <a:pt x="62" y="586"/>
                          <a:pt x="56" y="593"/>
                        </a:cubicBezTo>
                        <a:cubicBezTo>
                          <a:pt x="49" y="601"/>
                          <a:pt x="41" y="607"/>
                          <a:pt x="34" y="614"/>
                        </a:cubicBezTo>
                        <a:cubicBezTo>
                          <a:pt x="23" y="626"/>
                          <a:pt x="22" y="646"/>
                          <a:pt x="14" y="659"/>
                        </a:cubicBezTo>
                        <a:cubicBezTo>
                          <a:pt x="5" y="673"/>
                          <a:pt x="23" y="695"/>
                          <a:pt x="10" y="707"/>
                        </a:cubicBezTo>
                        <a:cubicBezTo>
                          <a:pt x="9" y="707"/>
                          <a:pt x="9" y="707"/>
                          <a:pt x="8" y="708"/>
                        </a:cubicBezTo>
                        <a:cubicBezTo>
                          <a:pt x="7" y="709"/>
                          <a:pt x="6" y="709"/>
                          <a:pt x="6" y="710"/>
                        </a:cubicBezTo>
                        <a:cubicBezTo>
                          <a:pt x="0" y="714"/>
                          <a:pt x="2" y="720"/>
                          <a:pt x="6" y="723"/>
                        </a:cubicBezTo>
                        <a:cubicBezTo>
                          <a:pt x="3" y="730"/>
                          <a:pt x="2" y="736"/>
                          <a:pt x="2" y="744"/>
                        </a:cubicBezTo>
                        <a:cubicBezTo>
                          <a:pt x="1" y="747"/>
                          <a:pt x="2" y="749"/>
                          <a:pt x="4" y="750"/>
                        </a:cubicBezTo>
                        <a:cubicBezTo>
                          <a:pt x="4" y="764"/>
                          <a:pt x="8" y="777"/>
                          <a:pt x="21" y="787"/>
                        </a:cubicBezTo>
                        <a:cubicBezTo>
                          <a:pt x="28" y="792"/>
                          <a:pt x="34" y="795"/>
                          <a:pt x="36" y="805"/>
                        </a:cubicBezTo>
                        <a:cubicBezTo>
                          <a:pt x="37" y="811"/>
                          <a:pt x="39" y="816"/>
                          <a:pt x="43" y="821"/>
                        </a:cubicBezTo>
                        <a:cubicBezTo>
                          <a:pt x="49" y="830"/>
                          <a:pt x="65" y="845"/>
                          <a:pt x="75" y="849"/>
                        </a:cubicBezTo>
                        <a:cubicBezTo>
                          <a:pt x="82" y="852"/>
                          <a:pt x="89" y="852"/>
                          <a:pt x="95" y="856"/>
                        </a:cubicBezTo>
                        <a:cubicBezTo>
                          <a:pt x="102" y="860"/>
                          <a:pt x="110" y="864"/>
                          <a:pt x="117" y="866"/>
                        </a:cubicBezTo>
                        <a:cubicBezTo>
                          <a:pt x="126" y="869"/>
                          <a:pt x="125" y="872"/>
                          <a:pt x="133" y="870"/>
                        </a:cubicBezTo>
                        <a:cubicBezTo>
                          <a:pt x="142" y="869"/>
                          <a:pt x="151" y="866"/>
                          <a:pt x="161" y="865"/>
                        </a:cubicBezTo>
                        <a:cubicBezTo>
                          <a:pt x="169" y="864"/>
                          <a:pt x="191" y="869"/>
                          <a:pt x="198" y="862"/>
                        </a:cubicBezTo>
                        <a:cubicBezTo>
                          <a:pt x="205" y="855"/>
                          <a:pt x="212" y="851"/>
                          <a:pt x="220" y="847"/>
                        </a:cubicBezTo>
                        <a:cubicBezTo>
                          <a:pt x="221" y="847"/>
                          <a:pt x="223" y="847"/>
                          <a:pt x="224" y="847"/>
                        </a:cubicBezTo>
                        <a:cubicBezTo>
                          <a:pt x="232" y="847"/>
                          <a:pt x="248" y="828"/>
                          <a:pt x="256" y="838"/>
                        </a:cubicBezTo>
                        <a:cubicBezTo>
                          <a:pt x="261" y="844"/>
                          <a:pt x="268" y="843"/>
                          <a:pt x="270" y="850"/>
                        </a:cubicBezTo>
                        <a:cubicBezTo>
                          <a:pt x="276" y="868"/>
                          <a:pt x="287" y="872"/>
                          <a:pt x="306" y="867"/>
                        </a:cubicBezTo>
                        <a:cubicBezTo>
                          <a:pt x="322" y="864"/>
                          <a:pt x="307" y="883"/>
                          <a:pt x="305" y="891"/>
                        </a:cubicBezTo>
                        <a:cubicBezTo>
                          <a:pt x="301" y="903"/>
                          <a:pt x="300" y="916"/>
                          <a:pt x="299" y="928"/>
                        </a:cubicBezTo>
                        <a:cubicBezTo>
                          <a:pt x="297" y="939"/>
                          <a:pt x="304" y="951"/>
                          <a:pt x="309" y="960"/>
                        </a:cubicBezTo>
                        <a:cubicBezTo>
                          <a:pt x="316" y="972"/>
                          <a:pt x="319" y="984"/>
                          <a:pt x="324" y="996"/>
                        </a:cubicBezTo>
                        <a:cubicBezTo>
                          <a:pt x="330" y="1008"/>
                          <a:pt x="321" y="1035"/>
                          <a:pt x="319" y="1048"/>
                        </a:cubicBezTo>
                        <a:cubicBezTo>
                          <a:pt x="318" y="1057"/>
                          <a:pt x="316" y="1066"/>
                          <a:pt x="311" y="1074"/>
                        </a:cubicBezTo>
                        <a:cubicBezTo>
                          <a:pt x="306" y="1081"/>
                          <a:pt x="299" y="1085"/>
                          <a:pt x="295" y="1092"/>
                        </a:cubicBezTo>
                        <a:cubicBezTo>
                          <a:pt x="289" y="1102"/>
                          <a:pt x="289" y="1112"/>
                          <a:pt x="290" y="1124"/>
                        </a:cubicBezTo>
                        <a:cubicBezTo>
                          <a:pt x="292" y="1139"/>
                          <a:pt x="292" y="1157"/>
                          <a:pt x="286" y="1171"/>
                        </a:cubicBezTo>
                        <a:cubicBezTo>
                          <a:pt x="283" y="1179"/>
                          <a:pt x="281" y="1187"/>
                          <a:pt x="282" y="1196"/>
                        </a:cubicBezTo>
                        <a:cubicBezTo>
                          <a:pt x="282" y="1197"/>
                          <a:pt x="284" y="1199"/>
                          <a:pt x="285" y="1201"/>
                        </a:cubicBezTo>
                        <a:cubicBezTo>
                          <a:pt x="283" y="1204"/>
                          <a:pt x="282" y="1208"/>
                          <a:pt x="281" y="1212"/>
                        </a:cubicBezTo>
                        <a:cubicBezTo>
                          <a:pt x="277" y="1227"/>
                          <a:pt x="274" y="1247"/>
                          <a:pt x="275" y="1263"/>
                        </a:cubicBezTo>
                        <a:cubicBezTo>
                          <a:pt x="275" y="1266"/>
                          <a:pt x="279" y="1270"/>
                          <a:pt x="283" y="1269"/>
                        </a:cubicBezTo>
                        <a:cubicBezTo>
                          <a:pt x="308" y="1264"/>
                          <a:pt x="328" y="1254"/>
                          <a:pt x="345" y="1235"/>
                        </a:cubicBezTo>
                        <a:cubicBezTo>
                          <a:pt x="352" y="1228"/>
                          <a:pt x="359" y="1221"/>
                          <a:pt x="370" y="1219"/>
                        </a:cubicBezTo>
                        <a:cubicBezTo>
                          <a:pt x="374" y="1219"/>
                          <a:pt x="379" y="1219"/>
                          <a:pt x="383" y="1218"/>
                        </a:cubicBezTo>
                        <a:cubicBezTo>
                          <a:pt x="398" y="1212"/>
                          <a:pt x="406" y="1198"/>
                          <a:pt x="415" y="1186"/>
                        </a:cubicBezTo>
                        <a:cubicBezTo>
                          <a:pt x="423" y="1175"/>
                          <a:pt x="429" y="1163"/>
                          <a:pt x="435" y="1150"/>
                        </a:cubicBezTo>
                        <a:cubicBezTo>
                          <a:pt x="442" y="1133"/>
                          <a:pt x="454" y="1123"/>
                          <a:pt x="468" y="1110"/>
                        </a:cubicBezTo>
                        <a:cubicBezTo>
                          <a:pt x="480" y="1099"/>
                          <a:pt x="489" y="1085"/>
                          <a:pt x="500" y="1073"/>
                        </a:cubicBezTo>
                        <a:cubicBezTo>
                          <a:pt x="508" y="1065"/>
                          <a:pt x="517" y="1058"/>
                          <a:pt x="520" y="1048"/>
                        </a:cubicBezTo>
                        <a:cubicBezTo>
                          <a:pt x="530" y="1017"/>
                          <a:pt x="541" y="984"/>
                          <a:pt x="545" y="952"/>
                        </a:cubicBezTo>
                        <a:cubicBezTo>
                          <a:pt x="546" y="945"/>
                          <a:pt x="547" y="937"/>
                          <a:pt x="548" y="929"/>
                        </a:cubicBezTo>
                        <a:cubicBezTo>
                          <a:pt x="549" y="920"/>
                          <a:pt x="560" y="912"/>
                          <a:pt x="564" y="904"/>
                        </a:cubicBezTo>
                        <a:cubicBezTo>
                          <a:pt x="573" y="888"/>
                          <a:pt x="580" y="872"/>
                          <a:pt x="587" y="855"/>
                        </a:cubicBezTo>
                        <a:cubicBezTo>
                          <a:pt x="594" y="838"/>
                          <a:pt x="602" y="821"/>
                          <a:pt x="608" y="804"/>
                        </a:cubicBezTo>
                        <a:cubicBezTo>
                          <a:pt x="614" y="786"/>
                          <a:pt x="618" y="768"/>
                          <a:pt x="626" y="751"/>
                        </a:cubicBezTo>
                        <a:cubicBezTo>
                          <a:pt x="631" y="739"/>
                          <a:pt x="630" y="721"/>
                          <a:pt x="631" y="709"/>
                        </a:cubicBezTo>
                        <a:close/>
                        <a:moveTo>
                          <a:pt x="177" y="461"/>
                        </a:moveTo>
                        <a:cubicBezTo>
                          <a:pt x="174" y="447"/>
                          <a:pt x="174" y="436"/>
                          <a:pt x="186" y="426"/>
                        </a:cubicBezTo>
                        <a:cubicBezTo>
                          <a:pt x="194" y="419"/>
                          <a:pt x="207" y="417"/>
                          <a:pt x="211" y="407"/>
                        </a:cubicBezTo>
                        <a:cubicBezTo>
                          <a:pt x="211" y="406"/>
                          <a:pt x="211" y="405"/>
                          <a:pt x="211" y="404"/>
                        </a:cubicBezTo>
                        <a:cubicBezTo>
                          <a:pt x="217" y="399"/>
                          <a:pt x="227" y="396"/>
                          <a:pt x="235" y="397"/>
                        </a:cubicBezTo>
                        <a:cubicBezTo>
                          <a:pt x="240" y="398"/>
                          <a:pt x="243" y="396"/>
                          <a:pt x="246" y="394"/>
                        </a:cubicBezTo>
                        <a:cubicBezTo>
                          <a:pt x="252" y="402"/>
                          <a:pt x="257" y="411"/>
                          <a:pt x="269" y="414"/>
                        </a:cubicBezTo>
                        <a:cubicBezTo>
                          <a:pt x="281" y="417"/>
                          <a:pt x="292" y="417"/>
                          <a:pt x="300" y="429"/>
                        </a:cubicBezTo>
                        <a:cubicBezTo>
                          <a:pt x="304" y="434"/>
                          <a:pt x="307" y="439"/>
                          <a:pt x="311" y="444"/>
                        </a:cubicBezTo>
                        <a:cubicBezTo>
                          <a:pt x="316" y="449"/>
                          <a:pt x="315" y="449"/>
                          <a:pt x="315" y="447"/>
                        </a:cubicBezTo>
                        <a:cubicBezTo>
                          <a:pt x="315" y="447"/>
                          <a:pt x="315" y="447"/>
                          <a:pt x="315" y="447"/>
                        </a:cubicBezTo>
                        <a:cubicBezTo>
                          <a:pt x="314" y="450"/>
                          <a:pt x="316" y="454"/>
                          <a:pt x="320" y="454"/>
                        </a:cubicBezTo>
                        <a:cubicBezTo>
                          <a:pt x="323" y="453"/>
                          <a:pt x="325" y="453"/>
                          <a:pt x="326" y="451"/>
                        </a:cubicBezTo>
                        <a:cubicBezTo>
                          <a:pt x="327" y="450"/>
                          <a:pt x="328" y="447"/>
                          <a:pt x="327" y="446"/>
                        </a:cubicBezTo>
                        <a:cubicBezTo>
                          <a:pt x="323" y="439"/>
                          <a:pt x="320" y="431"/>
                          <a:pt x="315" y="424"/>
                        </a:cubicBezTo>
                        <a:cubicBezTo>
                          <a:pt x="315" y="424"/>
                          <a:pt x="315" y="424"/>
                          <a:pt x="315" y="424"/>
                        </a:cubicBezTo>
                        <a:cubicBezTo>
                          <a:pt x="311" y="417"/>
                          <a:pt x="306" y="411"/>
                          <a:pt x="300" y="406"/>
                        </a:cubicBezTo>
                        <a:cubicBezTo>
                          <a:pt x="296" y="402"/>
                          <a:pt x="289" y="403"/>
                          <a:pt x="284" y="402"/>
                        </a:cubicBezTo>
                        <a:cubicBezTo>
                          <a:pt x="282" y="400"/>
                          <a:pt x="279" y="397"/>
                          <a:pt x="277" y="395"/>
                        </a:cubicBezTo>
                        <a:cubicBezTo>
                          <a:pt x="269" y="388"/>
                          <a:pt x="262" y="384"/>
                          <a:pt x="258" y="374"/>
                        </a:cubicBezTo>
                        <a:cubicBezTo>
                          <a:pt x="257" y="373"/>
                          <a:pt x="257" y="373"/>
                          <a:pt x="257" y="373"/>
                        </a:cubicBezTo>
                        <a:cubicBezTo>
                          <a:pt x="267" y="371"/>
                          <a:pt x="281" y="377"/>
                          <a:pt x="287" y="383"/>
                        </a:cubicBezTo>
                        <a:cubicBezTo>
                          <a:pt x="298" y="394"/>
                          <a:pt x="312" y="399"/>
                          <a:pt x="318" y="414"/>
                        </a:cubicBezTo>
                        <a:cubicBezTo>
                          <a:pt x="320" y="419"/>
                          <a:pt x="323" y="430"/>
                          <a:pt x="330" y="432"/>
                        </a:cubicBezTo>
                        <a:cubicBezTo>
                          <a:pt x="333" y="433"/>
                          <a:pt x="343" y="435"/>
                          <a:pt x="344" y="437"/>
                        </a:cubicBezTo>
                        <a:cubicBezTo>
                          <a:pt x="349" y="441"/>
                          <a:pt x="351" y="448"/>
                          <a:pt x="356" y="453"/>
                        </a:cubicBezTo>
                        <a:cubicBezTo>
                          <a:pt x="364" y="459"/>
                          <a:pt x="381" y="462"/>
                          <a:pt x="384" y="449"/>
                        </a:cubicBezTo>
                        <a:cubicBezTo>
                          <a:pt x="385" y="442"/>
                          <a:pt x="380" y="438"/>
                          <a:pt x="376" y="433"/>
                        </a:cubicBezTo>
                        <a:cubicBezTo>
                          <a:pt x="375" y="432"/>
                          <a:pt x="365" y="423"/>
                          <a:pt x="368" y="421"/>
                        </a:cubicBezTo>
                        <a:cubicBezTo>
                          <a:pt x="373" y="420"/>
                          <a:pt x="379" y="417"/>
                          <a:pt x="385" y="416"/>
                        </a:cubicBezTo>
                        <a:cubicBezTo>
                          <a:pt x="385" y="418"/>
                          <a:pt x="385" y="419"/>
                          <a:pt x="385" y="420"/>
                        </a:cubicBezTo>
                        <a:cubicBezTo>
                          <a:pt x="388" y="429"/>
                          <a:pt x="383" y="444"/>
                          <a:pt x="396" y="448"/>
                        </a:cubicBezTo>
                        <a:cubicBezTo>
                          <a:pt x="412" y="453"/>
                          <a:pt x="428" y="452"/>
                          <a:pt x="445" y="451"/>
                        </a:cubicBezTo>
                        <a:cubicBezTo>
                          <a:pt x="473" y="449"/>
                          <a:pt x="462" y="472"/>
                          <a:pt x="468" y="488"/>
                        </a:cubicBezTo>
                        <a:cubicBezTo>
                          <a:pt x="476" y="515"/>
                          <a:pt x="433" y="500"/>
                          <a:pt x="418" y="505"/>
                        </a:cubicBezTo>
                        <a:cubicBezTo>
                          <a:pt x="406" y="508"/>
                          <a:pt x="384" y="502"/>
                          <a:pt x="375" y="515"/>
                        </a:cubicBezTo>
                        <a:cubicBezTo>
                          <a:pt x="371" y="520"/>
                          <a:pt x="372" y="527"/>
                          <a:pt x="364" y="526"/>
                        </a:cubicBezTo>
                        <a:cubicBezTo>
                          <a:pt x="353" y="523"/>
                          <a:pt x="340" y="515"/>
                          <a:pt x="330" y="509"/>
                        </a:cubicBezTo>
                        <a:cubicBezTo>
                          <a:pt x="320" y="503"/>
                          <a:pt x="311" y="495"/>
                          <a:pt x="299" y="494"/>
                        </a:cubicBezTo>
                        <a:cubicBezTo>
                          <a:pt x="293" y="493"/>
                          <a:pt x="293" y="491"/>
                          <a:pt x="288" y="487"/>
                        </a:cubicBezTo>
                        <a:cubicBezTo>
                          <a:pt x="282" y="482"/>
                          <a:pt x="281" y="491"/>
                          <a:pt x="285" y="480"/>
                        </a:cubicBezTo>
                        <a:cubicBezTo>
                          <a:pt x="296" y="447"/>
                          <a:pt x="237" y="468"/>
                          <a:pt x="226" y="471"/>
                        </a:cubicBezTo>
                        <a:cubicBezTo>
                          <a:pt x="216" y="474"/>
                          <a:pt x="207" y="474"/>
                          <a:pt x="197" y="476"/>
                        </a:cubicBezTo>
                        <a:cubicBezTo>
                          <a:pt x="188" y="477"/>
                          <a:pt x="181" y="482"/>
                          <a:pt x="173" y="485"/>
                        </a:cubicBezTo>
                        <a:cubicBezTo>
                          <a:pt x="163" y="488"/>
                          <a:pt x="152" y="487"/>
                          <a:pt x="144" y="492"/>
                        </a:cubicBezTo>
                        <a:cubicBezTo>
                          <a:pt x="141" y="490"/>
                          <a:pt x="137" y="488"/>
                          <a:pt x="134" y="487"/>
                        </a:cubicBezTo>
                        <a:cubicBezTo>
                          <a:pt x="135" y="487"/>
                          <a:pt x="136" y="487"/>
                          <a:pt x="137" y="487"/>
                        </a:cubicBezTo>
                        <a:cubicBezTo>
                          <a:pt x="147" y="483"/>
                          <a:pt x="157" y="481"/>
                          <a:pt x="166" y="478"/>
                        </a:cubicBezTo>
                        <a:cubicBezTo>
                          <a:pt x="172" y="475"/>
                          <a:pt x="178" y="468"/>
                          <a:pt x="177" y="461"/>
                        </a:cubicBezTo>
                        <a:close/>
                        <a:moveTo>
                          <a:pt x="385" y="350"/>
                        </a:moveTo>
                        <a:cubicBezTo>
                          <a:pt x="389" y="356"/>
                          <a:pt x="393" y="361"/>
                          <a:pt x="401" y="358"/>
                        </a:cubicBezTo>
                        <a:cubicBezTo>
                          <a:pt x="406" y="357"/>
                          <a:pt x="408" y="353"/>
                          <a:pt x="408" y="350"/>
                        </a:cubicBezTo>
                        <a:cubicBezTo>
                          <a:pt x="410" y="354"/>
                          <a:pt x="412" y="357"/>
                          <a:pt x="418" y="360"/>
                        </a:cubicBezTo>
                        <a:cubicBezTo>
                          <a:pt x="428" y="365"/>
                          <a:pt x="436" y="365"/>
                          <a:pt x="443" y="376"/>
                        </a:cubicBezTo>
                        <a:cubicBezTo>
                          <a:pt x="448" y="384"/>
                          <a:pt x="452" y="391"/>
                          <a:pt x="439" y="393"/>
                        </a:cubicBezTo>
                        <a:cubicBezTo>
                          <a:pt x="425" y="396"/>
                          <a:pt x="410" y="397"/>
                          <a:pt x="397" y="400"/>
                        </a:cubicBezTo>
                        <a:cubicBezTo>
                          <a:pt x="396" y="400"/>
                          <a:pt x="396" y="400"/>
                          <a:pt x="396" y="400"/>
                        </a:cubicBezTo>
                        <a:cubicBezTo>
                          <a:pt x="388" y="390"/>
                          <a:pt x="386" y="383"/>
                          <a:pt x="387" y="369"/>
                        </a:cubicBezTo>
                        <a:cubicBezTo>
                          <a:pt x="388" y="363"/>
                          <a:pt x="385" y="356"/>
                          <a:pt x="385" y="350"/>
                        </a:cubicBezTo>
                        <a:close/>
                        <a:moveTo>
                          <a:pt x="581" y="553"/>
                        </a:moveTo>
                        <a:cubicBezTo>
                          <a:pt x="572" y="541"/>
                          <a:pt x="566" y="525"/>
                          <a:pt x="561" y="510"/>
                        </a:cubicBezTo>
                        <a:cubicBezTo>
                          <a:pt x="564" y="511"/>
                          <a:pt x="567" y="512"/>
                          <a:pt x="571" y="513"/>
                        </a:cubicBezTo>
                        <a:cubicBezTo>
                          <a:pt x="576" y="514"/>
                          <a:pt x="582" y="513"/>
                          <a:pt x="587" y="515"/>
                        </a:cubicBezTo>
                        <a:cubicBezTo>
                          <a:pt x="592" y="516"/>
                          <a:pt x="595" y="518"/>
                          <a:pt x="598" y="520"/>
                        </a:cubicBezTo>
                        <a:cubicBezTo>
                          <a:pt x="595" y="520"/>
                          <a:pt x="591" y="522"/>
                          <a:pt x="589" y="525"/>
                        </a:cubicBezTo>
                        <a:cubicBezTo>
                          <a:pt x="586" y="531"/>
                          <a:pt x="584" y="537"/>
                          <a:pt x="582" y="544"/>
                        </a:cubicBezTo>
                        <a:cubicBezTo>
                          <a:pt x="581" y="547"/>
                          <a:pt x="581" y="550"/>
                          <a:pt x="581" y="5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3" name="iśḷîḍê">
              <a:extLst>
                <a:ext uri="{FF2B5EF4-FFF2-40B4-BE49-F238E27FC236}">
                  <a16:creationId xmlns:a16="http://schemas.microsoft.com/office/drawing/2014/main" id="{0B81E38D-0152-4F45-BF7E-163B7C11FD61}"/>
                </a:ext>
              </a:extLst>
            </p:cNvPr>
            <p:cNvGrpSpPr/>
            <p:nvPr/>
          </p:nvGrpSpPr>
          <p:grpSpPr>
            <a:xfrm>
              <a:off x="673100" y="2344050"/>
              <a:ext cx="3127900" cy="1017430"/>
              <a:chOff x="8661000" y="1781570"/>
              <a:chExt cx="2295000" cy="1017430"/>
            </a:xfrm>
          </p:grpSpPr>
          <p:sp>
            <p:nvSpPr>
              <p:cNvPr id="31" name="íŝļîḋe">
                <a:extLst>
                  <a:ext uri="{FF2B5EF4-FFF2-40B4-BE49-F238E27FC236}">
                    <a16:creationId xmlns:a16="http://schemas.microsoft.com/office/drawing/2014/main" id="{5F1CB157-CEEE-45E9-B7C9-1F53B0D5523D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de-DE" sz="20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ïṩľiḑê">
                <a:extLst>
                  <a:ext uri="{FF2B5EF4-FFF2-40B4-BE49-F238E27FC236}">
                    <a16:creationId xmlns:a16="http://schemas.microsoft.com/office/drawing/2014/main" id="{A6B10DD7-A910-4D18-BC62-AFFF380A88B4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text....</a:t>
                </a:r>
                <a:r>
                  <a:rPr lang="de-DE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</p:txBody>
          </p:sp>
        </p:grpSp>
        <p:sp>
          <p:nvSpPr>
            <p:cNvPr id="20" name="íslïḓé">
              <a:extLst>
                <a:ext uri="{FF2B5EF4-FFF2-40B4-BE49-F238E27FC236}">
                  <a16:creationId xmlns:a16="http://schemas.microsoft.com/office/drawing/2014/main" id="{A8EEEC9B-7E98-4CC2-B060-D2342C53A986}"/>
                </a:ext>
              </a:extLst>
            </p:cNvPr>
            <p:cNvSpPr txBox="1"/>
            <p:nvPr/>
          </p:nvSpPr>
          <p:spPr>
            <a:xfrm>
              <a:off x="673100" y="4129222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text....</a:t>
              </a:r>
              <a:r>
                <a:rPr lang="de-DE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</a:p>
          </p:txBody>
        </p:sp>
        <p:sp>
          <p:nvSpPr>
            <p:cNvPr id="21" name="îṥļïḑé">
              <a:extLst>
                <a:ext uri="{FF2B5EF4-FFF2-40B4-BE49-F238E27FC236}">
                  <a16:creationId xmlns:a16="http://schemas.microsoft.com/office/drawing/2014/main" id="{52FDCBCC-BC5E-4F9C-87BA-29410A67816C}"/>
                </a:ext>
              </a:extLst>
            </p:cNvPr>
            <p:cNvSpPr txBox="1"/>
            <p:nvPr/>
          </p:nvSpPr>
          <p:spPr>
            <a:xfrm>
              <a:off x="673100" y="5521882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text....</a:t>
              </a:r>
              <a:r>
                <a:rPr lang="de-DE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B890120-0D8E-4A01-BA9B-094877779BAD}"/>
                </a:ext>
              </a:extLst>
            </p:cNvPr>
            <p:cNvCxnSpPr>
              <a:cxnSpLocks/>
            </p:cNvCxnSpPr>
            <p:nvPr/>
          </p:nvCxnSpPr>
          <p:spPr>
            <a:xfrm>
              <a:off x="651000" y="3863486"/>
              <a:ext cx="3155735" cy="0"/>
            </a:xfrm>
            <a:prstGeom prst="line">
              <a:avLst/>
            </a:prstGeom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116C31E-1675-45DE-8EF2-B3B231F402ED}"/>
                </a:ext>
              </a:extLst>
            </p:cNvPr>
            <p:cNvCxnSpPr>
              <a:cxnSpLocks/>
            </p:cNvCxnSpPr>
            <p:nvPr/>
          </p:nvCxnSpPr>
          <p:spPr>
            <a:xfrm>
              <a:off x="651000" y="5113295"/>
              <a:ext cx="3155735" cy="0"/>
            </a:xfrm>
            <a:prstGeom prst="line">
              <a:avLst/>
            </a:prstGeom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isḷïḑè">
              <a:extLst>
                <a:ext uri="{FF2B5EF4-FFF2-40B4-BE49-F238E27FC236}">
                  <a16:creationId xmlns:a16="http://schemas.microsoft.com/office/drawing/2014/main" id="{3A22CC88-9DC4-4BFA-A8EA-6EC08AF92E6B}"/>
                </a:ext>
              </a:extLst>
            </p:cNvPr>
            <p:cNvGrpSpPr/>
            <p:nvPr/>
          </p:nvGrpSpPr>
          <p:grpSpPr>
            <a:xfrm>
              <a:off x="8385267" y="2344050"/>
              <a:ext cx="3127900" cy="1017430"/>
              <a:chOff x="8661000" y="1781570"/>
              <a:chExt cx="2295000" cy="1017430"/>
            </a:xfrm>
          </p:grpSpPr>
          <p:sp>
            <p:nvSpPr>
              <p:cNvPr id="29" name="î$líḓe">
                <a:extLst>
                  <a:ext uri="{FF2B5EF4-FFF2-40B4-BE49-F238E27FC236}">
                    <a16:creationId xmlns:a16="http://schemas.microsoft.com/office/drawing/2014/main" id="{40C57BE2-0AA4-4A15-8B34-BCC851CD6C5D}"/>
                  </a:ext>
                </a:extLst>
              </p:cNvPr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t" anchorCtr="0">
                <a:normAutofit lnSpcReduction="10000"/>
              </a:bodyPr>
              <a:lstStyle/>
              <a:p>
                <a:pPr algn="r">
                  <a:buSzPct val="25000"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de-DE" sz="20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ïṧlíḓè">
                <a:extLst>
                  <a:ext uri="{FF2B5EF4-FFF2-40B4-BE49-F238E27FC236}">
                    <a16:creationId xmlns:a16="http://schemas.microsoft.com/office/drawing/2014/main" id="{A3C84455-D5EA-4757-96DC-3816E9C8DCB4}"/>
                  </a:ext>
                </a:extLst>
              </p:cNvPr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text....</a:t>
                </a:r>
                <a:r>
                  <a:rPr lang="de-DE" sz="12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</p:txBody>
          </p:sp>
        </p:grpSp>
        <p:sp>
          <p:nvSpPr>
            <p:cNvPr id="25" name="íṩļiďe">
              <a:extLst>
                <a:ext uri="{FF2B5EF4-FFF2-40B4-BE49-F238E27FC236}">
                  <a16:creationId xmlns:a16="http://schemas.microsoft.com/office/drawing/2014/main" id="{A99A35B2-37BA-4605-BD6A-9E9B617AA682}"/>
                </a:ext>
              </a:extLst>
            </p:cNvPr>
            <p:cNvSpPr txBox="1"/>
            <p:nvPr/>
          </p:nvSpPr>
          <p:spPr>
            <a:xfrm>
              <a:off x="8385267" y="4129222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text....</a:t>
              </a:r>
              <a:r>
                <a:rPr lang="de-DE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</a:p>
          </p:txBody>
        </p:sp>
        <p:sp>
          <p:nvSpPr>
            <p:cNvPr id="26" name="îŝļíḑe">
              <a:extLst>
                <a:ext uri="{FF2B5EF4-FFF2-40B4-BE49-F238E27FC236}">
                  <a16:creationId xmlns:a16="http://schemas.microsoft.com/office/drawing/2014/main" id="{A97A3011-5F13-4321-95D3-6A23C173D2CF}"/>
                </a:ext>
              </a:extLst>
            </p:cNvPr>
            <p:cNvSpPr txBox="1"/>
            <p:nvPr/>
          </p:nvSpPr>
          <p:spPr>
            <a:xfrm>
              <a:off x="8385267" y="5521882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Copy paste fonts. Choose the only option to retain text....</a:t>
              </a:r>
              <a:r>
                <a:rPr lang="de-DE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3A01A45-AA91-4083-AEF2-30948FCC6108}"/>
                </a:ext>
              </a:extLst>
            </p:cNvPr>
            <p:cNvCxnSpPr>
              <a:cxnSpLocks/>
            </p:cNvCxnSpPr>
            <p:nvPr/>
          </p:nvCxnSpPr>
          <p:spPr>
            <a:xfrm>
              <a:off x="8363167" y="3863486"/>
              <a:ext cx="3155735" cy="0"/>
            </a:xfrm>
            <a:prstGeom prst="line">
              <a:avLst/>
            </a:prstGeom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B745F2E-E198-4961-9CA9-87FA33140EFF}"/>
                </a:ext>
              </a:extLst>
            </p:cNvPr>
            <p:cNvCxnSpPr>
              <a:cxnSpLocks/>
            </p:cNvCxnSpPr>
            <p:nvPr/>
          </p:nvCxnSpPr>
          <p:spPr>
            <a:xfrm>
              <a:off x="8363167" y="5113295"/>
              <a:ext cx="3155735" cy="0"/>
            </a:xfrm>
            <a:prstGeom prst="line">
              <a:avLst/>
            </a:prstGeom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92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03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13392" y="1464758"/>
            <a:ext cx="9181900" cy="4440106"/>
            <a:chOff x="1513392" y="1464758"/>
            <a:chExt cx="9181900" cy="4440106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1513392" y="1464758"/>
              <a:ext cx="2851928" cy="2795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4677597" y="1475973"/>
              <a:ext cx="2851928" cy="2795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7843364" y="1464760"/>
              <a:ext cx="2851928" cy="2795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2" name="îṧlí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53ADC15-C3E9-464F-8B2D-0C454622AB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8818" y="1940002"/>
              <a:ext cx="8709487" cy="3964862"/>
              <a:chOff x="2811001" y="1949238"/>
              <a:chExt cx="8709487" cy="3964862"/>
            </a:xfrm>
          </p:grpSpPr>
          <p:sp>
            <p:nvSpPr>
              <p:cNvPr id="127" name="íṩḻíḍé">
                <a:extLst>
                  <a:ext uri="{FF2B5EF4-FFF2-40B4-BE49-F238E27FC236}">
                    <a16:creationId xmlns:a16="http://schemas.microsoft.com/office/drawing/2014/main" id="{BF5338BA-BE7D-4792-A5B2-C323207B69E2}"/>
                  </a:ext>
                </a:extLst>
              </p:cNvPr>
              <p:cNvSpPr/>
              <p:nvPr/>
            </p:nvSpPr>
            <p:spPr bwMode="auto">
              <a:xfrm>
                <a:off x="3077477" y="1949238"/>
                <a:ext cx="1845000" cy="1845000"/>
              </a:xfrm>
              <a:prstGeom prst="ellipse">
                <a:avLst/>
              </a:prstGeom>
              <a:blipFill>
                <a:blip r:embed="rId5"/>
                <a:tile tx="0" ty="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28" name="íṩḷîḑé">
                <a:extLst>
                  <a:ext uri="{FF2B5EF4-FFF2-40B4-BE49-F238E27FC236}">
                    <a16:creationId xmlns:a16="http://schemas.microsoft.com/office/drawing/2014/main" id="{028E11AF-3CD3-4005-AB9E-BCC77EA0D60A}"/>
                  </a:ext>
                </a:extLst>
              </p:cNvPr>
              <p:cNvGrpSpPr/>
              <p:nvPr/>
            </p:nvGrpSpPr>
            <p:grpSpPr>
              <a:xfrm>
                <a:off x="2811001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139" name="ïSľiḍê">
                  <a:extLst>
                    <a:ext uri="{FF2B5EF4-FFF2-40B4-BE49-F238E27FC236}">
                      <a16:creationId xmlns:a16="http://schemas.microsoft.com/office/drawing/2014/main" id="{E6B40A41-A64E-4843-8D86-CA1C3A8230A2}"/>
                    </a:ext>
                  </a:extLst>
                </p:cNvPr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You can use the icon library in to filter and replace existing icon elements with one click.</a:t>
                  </a:r>
                </a:p>
              </p:txBody>
            </p:sp>
            <p:sp>
              <p:nvSpPr>
                <p:cNvPr id="140" name="ïŝḻíḓé">
                  <a:extLst>
                    <a:ext uri="{FF2B5EF4-FFF2-40B4-BE49-F238E27FC236}">
                      <a16:creationId xmlns:a16="http://schemas.microsoft.com/office/drawing/2014/main" id="{62191CFE-6F0D-43B4-9AC4-BFAE2BBED669}"/>
                    </a:ext>
                  </a:extLst>
                </p:cNvPr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129" name="íS1îḍê">
                <a:extLst>
                  <a:ext uri="{FF2B5EF4-FFF2-40B4-BE49-F238E27FC236}">
                    <a16:creationId xmlns:a16="http://schemas.microsoft.com/office/drawing/2014/main" id="{4559C990-8FB1-4360-8564-EBF63E75CBD6}"/>
                  </a:ext>
                </a:extLst>
              </p:cNvPr>
              <p:cNvSpPr/>
              <p:nvPr/>
            </p:nvSpPr>
            <p:spPr bwMode="auto">
              <a:xfrm>
                <a:off x="6243244" y="1949238"/>
                <a:ext cx="1845000" cy="1845000"/>
              </a:xfrm>
              <a:prstGeom prst="ellipse">
                <a:avLst/>
              </a:prstGeom>
              <a:blipFill dpi="0" rotWithShape="1">
                <a:blip r:embed="rId5"/>
                <a:srcRect/>
                <a:tile tx="0" ty="0" sx="100000" sy="100000" flip="none" algn="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30" name="iś1íḋe">
                <a:extLst>
                  <a:ext uri="{FF2B5EF4-FFF2-40B4-BE49-F238E27FC236}">
                    <a16:creationId xmlns:a16="http://schemas.microsoft.com/office/drawing/2014/main" id="{828BD0B1-1F35-45BE-B12A-D63AB30C2C97}"/>
                  </a:ext>
                </a:extLst>
              </p:cNvPr>
              <p:cNvGrpSpPr/>
              <p:nvPr/>
            </p:nvGrpSpPr>
            <p:grpSpPr>
              <a:xfrm>
                <a:off x="5976768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137" name="îşľidê">
                  <a:extLst>
                    <a:ext uri="{FF2B5EF4-FFF2-40B4-BE49-F238E27FC236}">
                      <a16:creationId xmlns:a16="http://schemas.microsoft.com/office/drawing/2014/main" id="{4D74A262-B4AA-457B-A86A-4E605922B26E}"/>
                    </a:ext>
                  </a:extLst>
                </p:cNvPr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You can use the icon library in to filter and replace existing icon elements with one click.</a:t>
                  </a:r>
                </a:p>
              </p:txBody>
            </p:sp>
            <p:sp>
              <p:nvSpPr>
                <p:cNvPr id="138" name="íslïḑè">
                  <a:extLst>
                    <a:ext uri="{FF2B5EF4-FFF2-40B4-BE49-F238E27FC236}">
                      <a16:creationId xmlns:a16="http://schemas.microsoft.com/office/drawing/2014/main" id="{78D5F4A5-864B-4102-8A02-F10F1D11A695}"/>
                    </a:ext>
                  </a:extLst>
                </p:cNvPr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131" name="íslïḋé">
                <a:extLst>
                  <a:ext uri="{FF2B5EF4-FFF2-40B4-BE49-F238E27FC236}">
                    <a16:creationId xmlns:a16="http://schemas.microsoft.com/office/drawing/2014/main" id="{3CBEABB0-E84A-4AE2-A1C3-A78F2F7DAD56}"/>
                  </a:ext>
                </a:extLst>
              </p:cNvPr>
              <p:cNvSpPr/>
              <p:nvPr/>
            </p:nvSpPr>
            <p:spPr bwMode="auto">
              <a:xfrm>
                <a:off x="9409011" y="1949238"/>
                <a:ext cx="1845000" cy="1845000"/>
              </a:xfrm>
              <a:prstGeom prst="ellipse">
                <a:avLst/>
              </a:prstGeom>
              <a:blipFill>
                <a:blip r:embed="rId5"/>
                <a:tile tx="0" ty="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32" name="ïśḷíḋê">
                <a:extLst>
                  <a:ext uri="{FF2B5EF4-FFF2-40B4-BE49-F238E27FC236}">
                    <a16:creationId xmlns:a16="http://schemas.microsoft.com/office/drawing/2014/main" id="{BE439423-3633-44CB-953C-D87355E9652B}"/>
                  </a:ext>
                </a:extLst>
              </p:cNvPr>
              <p:cNvGrpSpPr/>
              <p:nvPr/>
            </p:nvGrpSpPr>
            <p:grpSpPr>
              <a:xfrm>
                <a:off x="9142535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135" name="išḷíďê">
                  <a:extLst>
                    <a:ext uri="{FF2B5EF4-FFF2-40B4-BE49-F238E27FC236}">
                      <a16:creationId xmlns:a16="http://schemas.microsoft.com/office/drawing/2014/main" id="{78FC9345-F871-4D56-8F08-D1F97B604275}"/>
                    </a:ext>
                  </a:extLst>
                </p:cNvPr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You can use the icon library in to filter and replace existing icon elements with one click.</a:t>
                  </a:r>
                </a:p>
              </p:txBody>
            </p:sp>
            <p:sp>
              <p:nvSpPr>
                <p:cNvPr id="136" name="ïSḻiḍé">
                  <a:extLst>
                    <a:ext uri="{FF2B5EF4-FFF2-40B4-BE49-F238E27FC236}">
                      <a16:creationId xmlns:a16="http://schemas.microsoft.com/office/drawing/2014/main" id="{C372C68C-EB38-426F-8668-E3EA31B328C6}"/>
                    </a:ext>
                  </a:extLst>
                </p:cNvPr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DE6B49E0-273C-4374-987C-251AC7B1A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000" y="4024100"/>
                <a:ext cx="0" cy="158955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06639F14-4FDC-4D3B-81BE-A8689C1110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9628" y="4024100"/>
                <a:ext cx="0" cy="158955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53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-485689" y="-687754"/>
            <a:ext cx="12647836" cy="8233505"/>
            <a:chOff x="-485689" y="-687754"/>
            <a:chExt cx="12647836" cy="8233505"/>
          </a:xfrm>
        </p:grpSpPr>
        <p:grpSp>
          <p:nvGrpSpPr>
            <p:cNvPr id="53" name="组合 52"/>
            <p:cNvGrpSpPr/>
            <p:nvPr/>
          </p:nvGrpSpPr>
          <p:grpSpPr>
            <a:xfrm>
              <a:off x="-485689" y="-687754"/>
              <a:ext cx="12647836" cy="8233505"/>
              <a:chOff x="-485689" y="-687754"/>
              <a:chExt cx="12647836" cy="823350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240021" y="1085276"/>
                <a:ext cx="4782085" cy="4687447"/>
                <a:chOff x="2597768" y="0"/>
                <a:chExt cx="6996463" cy="6858000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3736109" y="1069109"/>
                  <a:ext cx="4719782" cy="471978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52400" sx="102000" sy="102000" algn="ctr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7768" y="0"/>
                  <a:ext cx="6996463" cy="685800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21" name="椭圆 20"/>
              <p:cNvSpPr/>
              <p:nvPr/>
            </p:nvSpPr>
            <p:spPr>
              <a:xfrm>
                <a:off x="-485689" y="-687754"/>
                <a:ext cx="8233505" cy="8233505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66700" dist="38100" algn="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6501144" y="668088"/>
                <a:ext cx="5661003" cy="5548149"/>
                <a:chOff x="6501144" y="657928"/>
                <a:chExt cx="5661003" cy="5548149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6501144" y="657928"/>
                  <a:ext cx="5091416" cy="935975"/>
                  <a:chOff x="6470664" y="496585"/>
                  <a:chExt cx="5091416" cy="935975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6470664" y="496585"/>
                    <a:ext cx="935975" cy="935975"/>
                    <a:chOff x="3565530" y="894578"/>
                    <a:chExt cx="5009389" cy="5009389"/>
                  </a:xfrm>
                </p:grpSpPr>
                <p:pic>
                  <p:nvPicPr>
                    <p:cNvPr id="26" name="图片 2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832" t="13045" r="14569" b="13911"/>
                    <a:stretch/>
                  </p:blipFill>
                  <p:spPr>
                    <a:xfrm>
                      <a:off x="3565530" y="894578"/>
                      <a:ext cx="5009389" cy="5009389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25" name="椭圆 24"/>
                    <p:cNvSpPr/>
                    <p:nvPr/>
                  </p:nvSpPr>
                  <p:spPr>
                    <a:xfrm>
                      <a:off x="3736109" y="1069109"/>
                      <a:ext cx="4719782" cy="471978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152400" sx="102000" sy="102000" algn="ctr" rotWithShape="0">
                        <a:prstClr val="black">
                          <a:alpha val="26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2400" spc="300" dirty="0"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01</a:t>
                      </a:r>
                      <a:endParaRPr lang="zh-CN" altLang="en-US" sz="2400" spc="3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7656376" y="600847"/>
                    <a:ext cx="3905704" cy="727449"/>
                    <a:chOff x="7747816" y="406400"/>
                    <a:chExt cx="3905704" cy="727449"/>
                  </a:xfrm>
                </p:grpSpPr>
                <p:sp>
                  <p:nvSpPr>
                    <p:cNvPr id="27" name="文本框 26"/>
                    <p:cNvSpPr txBox="1"/>
                    <p:nvPr/>
                  </p:nvSpPr>
                  <p:spPr>
                    <a:xfrm>
                      <a:off x="7747816" y="406400"/>
                      <a:ext cx="27779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CN" altLang="en-US" sz="2000" dirty="0"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It's about us</a:t>
                      </a:r>
                    </a:p>
                  </p:txBody>
                </p:sp>
                <p:sp>
                  <p:nvSpPr>
                    <p:cNvPr id="28" name="文本框 27"/>
                    <p:cNvSpPr txBox="1"/>
                    <p:nvPr/>
                  </p:nvSpPr>
                  <p:spPr>
                    <a:xfrm>
                      <a:off x="7747816" y="795295"/>
                      <a:ext cx="39057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600" spc="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ADD YOUR TITLE HERE.</a:t>
                      </a:r>
                      <a:endParaRPr lang="zh-CN" altLang="en-US" sz="1600" spc="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7070731" y="2195319"/>
                  <a:ext cx="5091416" cy="935975"/>
                  <a:chOff x="6470664" y="496585"/>
                  <a:chExt cx="5091416" cy="93597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6470664" y="496585"/>
                    <a:ext cx="935975" cy="935975"/>
                    <a:chOff x="3565530" y="894578"/>
                    <a:chExt cx="5009389" cy="5009389"/>
                  </a:xfrm>
                </p:grpSpPr>
                <p:pic>
                  <p:nvPicPr>
                    <p:cNvPr id="36" name="图片 3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832" t="13045" r="14569" b="13911"/>
                    <a:stretch/>
                  </p:blipFill>
                  <p:spPr>
                    <a:xfrm>
                      <a:off x="3565530" y="894578"/>
                      <a:ext cx="5009389" cy="5009389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37" name="椭圆 36"/>
                    <p:cNvSpPr/>
                    <p:nvPr/>
                  </p:nvSpPr>
                  <p:spPr>
                    <a:xfrm>
                      <a:off x="3736109" y="1069109"/>
                      <a:ext cx="4719782" cy="471978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152400" sx="102000" sy="102000" algn="ctr" rotWithShape="0">
                        <a:prstClr val="black">
                          <a:alpha val="26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2400" spc="300" dirty="0"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02</a:t>
                      </a:r>
                      <a:endParaRPr lang="zh-CN" altLang="en-US" sz="2400" spc="3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7656376" y="600847"/>
                    <a:ext cx="3905704" cy="727449"/>
                    <a:chOff x="7747816" y="406400"/>
                    <a:chExt cx="3905704" cy="727449"/>
                  </a:xfrm>
                </p:grpSpPr>
                <p:sp>
                  <p:nvSpPr>
                    <p:cNvPr id="34" name="文本框 33"/>
                    <p:cNvSpPr txBox="1"/>
                    <p:nvPr/>
                  </p:nvSpPr>
                  <p:spPr>
                    <a:xfrm>
                      <a:off x="7747816" y="406400"/>
                      <a:ext cx="36837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The Secretary for Public Affairs</a:t>
                      </a:r>
                    </a:p>
                  </p:txBody>
                </p:sp>
                <p:sp>
                  <p:nvSpPr>
                    <p:cNvPr id="35" name="文本框 34"/>
                    <p:cNvSpPr txBox="1"/>
                    <p:nvPr/>
                  </p:nvSpPr>
                  <p:spPr>
                    <a:xfrm>
                      <a:off x="7747816" y="795295"/>
                      <a:ext cx="39057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600" spc="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ADD YOUR TITLE HERE.</a:t>
                      </a:r>
                      <a:endParaRPr lang="zh-CN" altLang="en-US" sz="1600" spc="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7070731" y="3732710"/>
                  <a:ext cx="5091416" cy="935975"/>
                  <a:chOff x="6470664" y="496585"/>
                  <a:chExt cx="5091416" cy="935975"/>
                </a:xfrm>
              </p:grpSpPr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6470664" y="496585"/>
                    <a:ext cx="935975" cy="935975"/>
                    <a:chOff x="3565530" y="894578"/>
                    <a:chExt cx="5009389" cy="5009389"/>
                  </a:xfrm>
                </p:grpSpPr>
                <p:pic>
                  <p:nvPicPr>
                    <p:cNvPr id="43" name="图片 4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832" t="13045" r="14569" b="13911"/>
                    <a:stretch/>
                  </p:blipFill>
                  <p:spPr>
                    <a:xfrm>
                      <a:off x="3565530" y="894578"/>
                      <a:ext cx="5009389" cy="5009389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44" name="椭圆 43"/>
                    <p:cNvSpPr/>
                    <p:nvPr/>
                  </p:nvSpPr>
                  <p:spPr>
                    <a:xfrm>
                      <a:off x="3736109" y="1069109"/>
                      <a:ext cx="4719782" cy="471978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152400" sx="102000" sy="102000" algn="ctr" rotWithShape="0">
                        <a:prstClr val="black">
                          <a:alpha val="26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2400" spc="300" dirty="0"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03</a:t>
                      </a:r>
                      <a:endParaRPr lang="zh-CN" altLang="en-US" sz="2400" spc="3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7656376" y="600847"/>
                    <a:ext cx="3905704" cy="727449"/>
                    <a:chOff x="7747816" y="406400"/>
                    <a:chExt cx="3905704" cy="727449"/>
                  </a:xfrm>
                </p:grpSpPr>
                <p:sp>
                  <p:nvSpPr>
                    <p:cNvPr id="41" name="文本框 40"/>
                    <p:cNvSpPr txBox="1"/>
                    <p:nvPr/>
                  </p:nvSpPr>
                  <p:spPr>
                    <a:xfrm>
                      <a:off x="7747816" y="406400"/>
                      <a:ext cx="277794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Products</a:t>
                      </a:r>
                    </a:p>
                  </p:txBody>
                </p:sp>
                <p:sp>
                  <p:nvSpPr>
                    <p:cNvPr id="42" name="文本框 41"/>
                    <p:cNvSpPr txBox="1"/>
                    <p:nvPr/>
                  </p:nvSpPr>
                  <p:spPr>
                    <a:xfrm>
                      <a:off x="7747816" y="795295"/>
                      <a:ext cx="39057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600" spc="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ADD YOUR TITLE HERE.</a:t>
                      </a:r>
                      <a:endParaRPr lang="zh-CN" altLang="en-US" sz="1600" spc="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6501144" y="5270102"/>
                  <a:ext cx="5187272" cy="935975"/>
                  <a:chOff x="6470664" y="496585"/>
                  <a:chExt cx="5187272" cy="93597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6470664" y="496585"/>
                    <a:ext cx="935975" cy="935975"/>
                    <a:chOff x="3565530" y="894578"/>
                    <a:chExt cx="5009389" cy="5009389"/>
                  </a:xfrm>
                </p:grpSpPr>
                <p:pic>
                  <p:nvPicPr>
                    <p:cNvPr id="50" name="图片 4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832" t="13045" r="14569" b="13911"/>
                    <a:stretch/>
                  </p:blipFill>
                  <p:spPr>
                    <a:xfrm>
                      <a:off x="3565530" y="894578"/>
                      <a:ext cx="5009389" cy="5009389"/>
                    </a:xfrm>
                    <a:prstGeom prst="rect">
                      <a:avLst/>
                    </a:prstGeom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51" name="椭圆 50"/>
                    <p:cNvSpPr/>
                    <p:nvPr/>
                  </p:nvSpPr>
                  <p:spPr>
                    <a:xfrm>
                      <a:off x="3736109" y="1069109"/>
                      <a:ext cx="4719782" cy="471978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152400" sx="102000" sy="102000" algn="ctr" rotWithShape="0">
                        <a:prstClr val="black">
                          <a:alpha val="26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sz="2400" spc="300" dirty="0"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04</a:t>
                      </a:r>
                      <a:endParaRPr lang="zh-CN" altLang="en-US" sz="2400" spc="3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7656375" y="600847"/>
                    <a:ext cx="4001561" cy="727449"/>
                    <a:chOff x="7747815" y="406400"/>
                    <a:chExt cx="4001561" cy="727449"/>
                  </a:xfrm>
                </p:grpSpPr>
                <p:sp>
                  <p:nvSpPr>
                    <p:cNvPr id="48" name="文本框 47"/>
                    <p:cNvSpPr txBox="1"/>
                    <p:nvPr/>
                  </p:nvSpPr>
                  <p:spPr>
                    <a:xfrm>
                      <a:off x="7747815" y="406400"/>
                      <a:ext cx="400156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/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Products operations</a:t>
                      </a:r>
                    </a:p>
                  </p:txBody>
                </p:sp>
                <p:sp>
                  <p:nvSpPr>
                    <p:cNvPr id="49" name="文本框 48"/>
                    <p:cNvSpPr txBox="1"/>
                    <p:nvPr/>
                  </p:nvSpPr>
                  <p:spPr>
                    <a:xfrm>
                      <a:off x="7747816" y="795295"/>
                      <a:ext cx="39057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600" spc="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Microsoft YaHei" panose="020B0503020204020204" pitchFamily="34" charset="-122"/>
                          <a:cs typeface="Open Sans" panose="020B0606030504020204" pitchFamily="34" charset="0"/>
                          <a:sym typeface="Open Sans" panose="020B0606030504020204" pitchFamily="34" charset="0"/>
                        </a:rPr>
                        <a:t>ADD YOUR TITLE HERE.</a:t>
                      </a:r>
                      <a:endParaRPr lang="zh-CN" altLang="en-US" sz="1600" spc="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4" name="椭圆 13"/>
            <p:cNvSpPr/>
            <p:nvPr/>
          </p:nvSpPr>
          <p:spPr>
            <a:xfrm>
              <a:off x="515264" y="2740378"/>
              <a:ext cx="469241" cy="46924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23239" y="5443450"/>
              <a:ext cx="254000" cy="2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907467" y="5505043"/>
              <a:ext cx="535360" cy="53536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02712" y="4263265"/>
              <a:ext cx="484226" cy="48422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92096" y="3079972"/>
              <a:ext cx="3681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CONTENTS</a:t>
              </a:r>
              <a:endParaRPr lang="zh-CN" altLang="en-US" sz="3600" b="1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03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67408" y="1846970"/>
            <a:ext cx="10585176" cy="3224017"/>
            <a:chOff x="767408" y="1846970"/>
            <a:chExt cx="10585176" cy="3224017"/>
          </a:xfrm>
        </p:grpSpPr>
        <p:grpSp>
          <p:nvGrpSpPr>
            <p:cNvPr id="10" name="3c2f1681-f979-4de5-8036-c0bce5db0c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67408" y="2129896"/>
              <a:ext cx="10585176" cy="2941091"/>
              <a:chOff x="767408" y="2129896"/>
              <a:chExt cx="10585176" cy="2941091"/>
            </a:xfrm>
          </p:grpSpPr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D495BAC9-E964-4B19-9879-7E96D43E0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08" y="4165338"/>
                <a:ext cx="10585176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ṩḻïḋê">
                <a:extLst>
                  <a:ext uri="{FF2B5EF4-FFF2-40B4-BE49-F238E27FC236}">
                    <a16:creationId xmlns:a16="http://schemas.microsoft.com/office/drawing/2014/main" id="{745793C3-76D1-445D-9807-FEEEF27C4849}"/>
                  </a:ext>
                </a:extLst>
              </p:cNvPr>
              <p:cNvSpPr/>
              <p:nvPr/>
            </p:nvSpPr>
            <p:spPr>
              <a:xfrm>
                <a:off x="1285356" y="2129896"/>
                <a:ext cx="1233979" cy="12266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" name="îṩḷîḍé">
                <a:extLst>
                  <a:ext uri="{FF2B5EF4-FFF2-40B4-BE49-F238E27FC236}">
                    <a16:creationId xmlns:a16="http://schemas.microsoft.com/office/drawing/2014/main" id="{D7718602-7EB1-4090-854F-2F35EBC0D451}"/>
                  </a:ext>
                </a:extLst>
              </p:cNvPr>
              <p:cNvSpPr/>
              <p:nvPr/>
            </p:nvSpPr>
            <p:spPr>
              <a:xfrm>
                <a:off x="1126052" y="3947623"/>
                <a:ext cx="1546085" cy="4327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 fontScale="85000" lnSpcReduction="20000"/>
              </a:bodyPr>
              <a:lstStyle/>
              <a:p>
                <a:pPr algn="ctr"/>
                <a:r>
                  <a:rPr lang="zh-CN" altLang="en-US" sz="1866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0" name="ïsľiḑé">
                <a:extLst>
                  <a:ext uri="{FF2B5EF4-FFF2-40B4-BE49-F238E27FC236}">
                    <a16:creationId xmlns:a16="http://schemas.microsoft.com/office/drawing/2014/main" id="{DCA46841-9B4B-4354-B2AD-499D5C3FED4D}"/>
                  </a:ext>
                </a:extLst>
              </p:cNvPr>
              <p:cNvSpPr/>
              <p:nvPr/>
            </p:nvSpPr>
            <p:spPr bwMode="auto">
              <a:xfrm>
                <a:off x="801139" y="451358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5" name="ïṩḷïḓè">
                <a:extLst>
                  <a:ext uri="{FF2B5EF4-FFF2-40B4-BE49-F238E27FC236}">
                    <a16:creationId xmlns:a16="http://schemas.microsoft.com/office/drawing/2014/main" id="{6FB16E43-9FC2-4657-B510-380E9109CE1D}"/>
                  </a:ext>
                </a:extLst>
              </p:cNvPr>
              <p:cNvSpPr/>
              <p:nvPr/>
            </p:nvSpPr>
            <p:spPr>
              <a:xfrm>
                <a:off x="4047117" y="2129896"/>
                <a:ext cx="1233979" cy="12266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ïṩḻïḋê">
                <a:extLst>
                  <a:ext uri="{FF2B5EF4-FFF2-40B4-BE49-F238E27FC236}">
                    <a16:creationId xmlns:a16="http://schemas.microsoft.com/office/drawing/2014/main" id="{AD7A2C68-ABD5-458E-A15A-FE1618C2AFCE}"/>
                  </a:ext>
                </a:extLst>
              </p:cNvPr>
              <p:cNvSpPr/>
              <p:nvPr/>
            </p:nvSpPr>
            <p:spPr>
              <a:xfrm>
                <a:off x="3887813" y="3947623"/>
                <a:ext cx="1546085" cy="43279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 fontScale="85000" lnSpcReduction="20000"/>
              </a:bodyPr>
              <a:lstStyle/>
              <a:p>
                <a:pPr algn="ctr"/>
                <a:r>
                  <a:rPr lang="zh-CN" altLang="en-US" sz="1866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3" name="íṩḷíḍè">
                <a:extLst>
                  <a:ext uri="{FF2B5EF4-FFF2-40B4-BE49-F238E27FC236}">
                    <a16:creationId xmlns:a16="http://schemas.microsoft.com/office/drawing/2014/main" id="{511D0E80-F443-462A-9C8C-18AF8DFA2264}"/>
                  </a:ext>
                </a:extLst>
              </p:cNvPr>
              <p:cNvSpPr/>
              <p:nvPr/>
            </p:nvSpPr>
            <p:spPr bwMode="auto">
              <a:xfrm>
                <a:off x="3562900" y="451358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3" name="îṥḷíḑê">
                <a:extLst>
                  <a:ext uri="{FF2B5EF4-FFF2-40B4-BE49-F238E27FC236}">
                    <a16:creationId xmlns:a16="http://schemas.microsoft.com/office/drawing/2014/main" id="{CA15F2BD-89D0-4260-9A2B-A736BC57EEFE}"/>
                  </a:ext>
                </a:extLst>
              </p:cNvPr>
              <p:cNvSpPr/>
              <p:nvPr/>
            </p:nvSpPr>
            <p:spPr>
              <a:xfrm>
                <a:off x="6808878" y="2129896"/>
                <a:ext cx="1233979" cy="1226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5" name="iS1íďê">
                <a:extLst>
                  <a:ext uri="{FF2B5EF4-FFF2-40B4-BE49-F238E27FC236}">
                    <a16:creationId xmlns:a16="http://schemas.microsoft.com/office/drawing/2014/main" id="{18E1108C-1190-4883-8D95-F705EA87D362}"/>
                  </a:ext>
                </a:extLst>
              </p:cNvPr>
              <p:cNvSpPr/>
              <p:nvPr/>
            </p:nvSpPr>
            <p:spPr>
              <a:xfrm>
                <a:off x="6649574" y="3947623"/>
                <a:ext cx="1546085" cy="4327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 fontScale="85000" lnSpcReduction="20000"/>
              </a:bodyPr>
              <a:lstStyle/>
              <a:p>
                <a:pPr algn="ctr"/>
                <a:r>
                  <a:rPr lang="zh-CN" altLang="en-US" sz="1866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6" name="išļíḑê">
                <a:extLst>
                  <a:ext uri="{FF2B5EF4-FFF2-40B4-BE49-F238E27FC236}">
                    <a16:creationId xmlns:a16="http://schemas.microsoft.com/office/drawing/2014/main" id="{298CB3AC-6A4F-4988-ADC4-02DFD3CC534E}"/>
                  </a:ext>
                </a:extLst>
              </p:cNvPr>
              <p:cNvSpPr/>
              <p:nvPr/>
            </p:nvSpPr>
            <p:spPr bwMode="auto">
              <a:xfrm>
                <a:off x="6324661" y="451358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1" name="ïṣ1îďè">
                <a:extLst>
                  <a:ext uri="{FF2B5EF4-FFF2-40B4-BE49-F238E27FC236}">
                    <a16:creationId xmlns:a16="http://schemas.microsoft.com/office/drawing/2014/main" id="{9A199B74-51EC-4B70-BABF-E9856FA92A31}"/>
                  </a:ext>
                </a:extLst>
              </p:cNvPr>
              <p:cNvSpPr/>
              <p:nvPr/>
            </p:nvSpPr>
            <p:spPr>
              <a:xfrm>
                <a:off x="9570638" y="2129896"/>
                <a:ext cx="1233979" cy="1226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îṡḷïḋè">
                <a:extLst>
                  <a:ext uri="{FF2B5EF4-FFF2-40B4-BE49-F238E27FC236}">
                    <a16:creationId xmlns:a16="http://schemas.microsoft.com/office/drawing/2014/main" id="{96B9ECBC-A75A-4915-ACB0-BFCA289212F4}"/>
                  </a:ext>
                </a:extLst>
              </p:cNvPr>
              <p:cNvSpPr/>
              <p:nvPr/>
            </p:nvSpPr>
            <p:spPr>
              <a:xfrm>
                <a:off x="9411334" y="3947623"/>
                <a:ext cx="1546085" cy="432793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 fontScale="85000" lnSpcReduction="20000"/>
              </a:bodyPr>
              <a:lstStyle/>
              <a:p>
                <a:pPr algn="ctr"/>
                <a:r>
                  <a:rPr lang="zh-CN" altLang="en-US" sz="1866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9" name="íṥḻiďè">
                <a:extLst>
                  <a:ext uri="{FF2B5EF4-FFF2-40B4-BE49-F238E27FC236}">
                    <a16:creationId xmlns:a16="http://schemas.microsoft.com/office/drawing/2014/main" id="{5CB9E3B3-838F-4147-9F0F-63C193DF3055}"/>
                  </a:ext>
                </a:extLst>
              </p:cNvPr>
              <p:cNvSpPr/>
              <p:nvPr/>
            </p:nvSpPr>
            <p:spPr bwMode="auto">
              <a:xfrm>
                <a:off x="9086421" y="451358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984737" y="1850997"/>
              <a:ext cx="1828713" cy="17925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9270020" y="1850996"/>
              <a:ext cx="1828713" cy="17925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3754099" y="1850995"/>
              <a:ext cx="1828713" cy="17925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700000">
              <a:off x="6512059" y="1846970"/>
              <a:ext cx="1828713" cy="17925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815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2192001" cy="3437111"/>
            <a:chOff x="-1" y="0"/>
            <a:chExt cx="12192001" cy="3437111"/>
          </a:xfrm>
        </p:grpSpPr>
        <p:grpSp>
          <p:nvGrpSpPr>
            <p:cNvPr id="15" name="组合 14"/>
            <p:cNvGrpSpPr/>
            <p:nvPr/>
          </p:nvGrpSpPr>
          <p:grpSpPr>
            <a:xfrm>
              <a:off x="-1" y="0"/>
              <a:ext cx="12192001" cy="3437111"/>
              <a:chOff x="-1" y="0"/>
              <a:chExt cx="12192001" cy="343711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16200000" flipV="1">
                <a:off x="153107" y="-153108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5400000" flipH="1" flipV="1">
                <a:off x="8601783" y="-153107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H="1" flipV="1">
                <a:off x="2433288" y="0"/>
                <a:ext cx="1924055" cy="202882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V="1">
                <a:off x="7834657" y="0"/>
                <a:ext cx="1924055" cy="2028829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/>
          </p:nvSpPr>
          <p:spPr>
            <a:xfrm>
              <a:off x="8872303" y="882944"/>
              <a:ext cx="721360" cy="721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935304" y="2221020"/>
              <a:ext cx="497840" cy="49784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76024" y="2110458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85481" y="1391519"/>
              <a:ext cx="379750" cy="3797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064578" y="369252"/>
              <a:ext cx="375920" cy="3759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59444" y="328612"/>
              <a:ext cx="457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637797" y="763657"/>
              <a:ext cx="469241" cy="46924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095" y="1464554"/>
              <a:ext cx="254000" cy="25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41580" y="2221020"/>
              <a:ext cx="519358" cy="51935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158968" y="1581394"/>
              <a:ext cx="274320" cy="2743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76524" y="881287"/>
            <a:ext cx="7209597" cy="4669639"/>
            <a:chOff x="2676524" y="881287"/>
            <a:chExt cx="7209597" cy="4669639"/>
          </a:xfrm>
        </p:grpSpPr>
        <p:grpSp>
          <p:nvGrpSpPr>
            <p:cNvPr id="3" name="组合 2"/>
            <p:cNvGrpSpPr/>
            <p:nvPr/>
          </p:nvGrpSpPr>
          <p:grpSpPr>
            <a:xfrm>
              <a:off x="4405407" y="881287"/>
              <a:ext cx="3381625" cy="3314700"/>
              <a:chOff x="2597768" y="0"/>
              <a:chExt cx="6996463" cy="6858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椭圆 7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7200" spc="3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04</a:t>
                </a:r>
                <a:endParaRPr lang="zh-CN" altLang="en-US" sz="7200" spc="3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676526" y="4331834"/>
              <a:ext cx="6756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Products operations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76524" y="5175567"/>
              <a:ext cx="7209597" cy="3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ADD YOUR TITLE HERE. ADD YOUR TITLE HERE. </a:t>
              </a:r>
              <a:endParaRPr lang="zh-CN" altLang="en-US" sz="1400" b="1" spc="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8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04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 operations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6ceb79f8-eb92-404b-8100-9145e4f4c3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1000" y="1944000"/>
            <a:ext cx="9810000" cy="3464044"/>
            <a:chOff x="1191000" y="1944000"/>
            <a:chExt cx="9810000" cy="3464044"/>
          </a:xfrm>
        </p:grpSpPr>
        <p:grpSp>
          <p:nvGrpSpPr>
            <p:cNvPr id="11" name="íSlïḋé"/>
            <p:cNvGrpSpPr/>
            <p:nvPr/>
          </p:nvGrpSpPr>
          <p:grpSpPr>
            <a:xfrm>
              <a:off x="3395731" y="2034000"/>
              <a:ext cx="5400538" cy="3258238"/>
              <a:chOff x="3395731" y="2034000"/>
              <a:chExt cx="5400538" cy="3258238"/>
            </a:xfrm>
          </p:grpSpPr>
          <p:sp>
            <p:nvSpPr>
              <p:cNvPr id="30" name="ïślidê">
                <a:extLst>
                  <a:ext uri="{FF2B5EF4-FFF2-40B4-BE49-F238E27FC236}">
                    <a16:creationId xmlns:a16="http://schemas.microsoft.com/office/drawing/2014/main" id="{94B5DDCF-3317-4F1D-8AC0-5740619F033D}"/>
                  </a:ext>
                </a:extLst>
              </p:cNvPr>
              <p:cNvSpPr/>
              <p:nvPr/>
            </p:nvSpPr>
            <p:spPr>
              <a:xfrm rot="13674748">
                <a:off x="5347115" y="2389480"/>
                <a:ext cx="78399" cy="1422381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iŝ1ïḑe">
                <a:extLst>
                  <a:ext uri="{FF2B5EF4-FFF2-40B4-BE49-F238E27FC236}">
                    <a16:creationId xmlns:a16="http://schemas.microsoft.com/office/drawing/2014/main" id="{4BC4B68A-DD62-4A9A-A9A1-3B274048D27E}"/>
                  </a:ext>
                </a:extLst>
              </p:cNvPr>
              <p:cNvSpPr/>
              <p:nvPr/>
            </p:nvSpPr>
            <p:spPr>
              <a:xfrm rot="8943721" flipH="1">
                <a:off x="6509414" y="2320040"/>
                <a:ext cx="78399" cy="1471255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iŝľîďê">
                <a:extLst>
                  <a:ext uri="{FF2B5EF4-FFF2-40B4-BE49-F238E27FC236}">
                    <a16:creationId xmlns:a16="http://schemas.microsoft.com/office/drawing/2014/main" id="{A40CCD9B-C3FD-442B-A4F9-5EF6AF8D5F20}"/>
                  </a:ext>
                </a:extLst>
              </p:cNvPr>
              <p:cNvSpPr/>
              <p:nvPr/>
            </p:nvSpPr>
            <p:spPr>
              <a:xfrm rot="6358749" flipH="1">
                <a:off x="6921230" y="2032099"/>
                <a:ext cx="78399" cy="1131853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ïšlidè">
                <a:extLst>
                  <a:ext uri="{FF2B5EF4-FFF2-40B4-BE49-F238E27FC236}">
                    <a16:creationId xmlns:a16="http://schemas.microsoft.com/office/drawing/2014/main" id="{2DA56E20-5BB5-4772-B55E-15677085685B}"/>
                  </a:ext>
                </a:extLst>
              </p:cNvPr>
              <p:cNvSpPr/>
              <p:nvPr/>
            </p:nvSpPr>
            <p:spPr>
              <a:xfrm rot="16200000" flipH="1">
                <a:off x="6497759" y="3902386"/>
                <a:ext cx="78399" cy="1874964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ïśļïḑe">
                <a:extLst>
                  <a:ext uri="{FF2B5EF4-FFF2-40B4-BE49-F238E27FC236}">
                    <a16:creationId xmlns:a16="http://schemas.microsoft.com/office/drawing/2014/main" id="{E6D6F462-30ED-427A-A528-9E8FF9525A00}"/>
                  </a:ext>
                </a:extLst>
              </p:cNvPr>
              <p:cNvSpPr/>
              <p:nvPr/>
            </p:nvSpPr>
            <p:spPr>
              <a:xfrm rot="19652835" flipH="1">
                <a:off x="7226182" y="3476721"/>
                <a:ext cx="78399" cy="1471255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íṧľïdé">
                <a:extLst>
                  <a:ext uri="{FF2B5EF4-FFF2-40B4-BE49-F238E27FC236}">
                    <a16:creationId xmlns:a16="http://schemas.microsoft.com/office/drawing/2014/main" id="{78642DE0-D54D-4359-AE2C-4AB4CB596B17}"/>
                  </a:ext>
                </a:extLst>
              </p:cNvPr>
              <p:cNvSpPr/>
              <p:nvPr/>
            </p:nvSpPr>
            <p:spPr>
              <a:xfrm rot="1004593" flipH="1">
                <a:off x="7974711" y="3987602"/>
                <a:ext cx="78399" cy="859182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iŝḷîḑe">
                <a:extLst>
                  <a:ext uri="{FF2B5EF4-FFF2-40B4-BE49-F238E27FC236}">
                    <a16:creationId xmlns:a16="http://schemas.microsoft.com/office/drawing/2014/main" id="{AA9D442D-48C3-4A93-BCED-8CA3CAC15944}"/>
                  </a:ext>
                </a:extLst>
              </p:cNvPr>
              <p:cNvSpPr/>
              <p:nvPr/>
            </p:nvSpPr>
            <p:spPr>
              <a:xfrm rot="15057229" flipH="1">
                <a:off x="7111152" y="2434985"/>
                <a:ext cx="78399" cy="2250855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iSḷîḍé">
                <a:extLst>
                  <a:ext uri="{FF2B5EF4-FFF2-40B4-BE49-F238E27FC236}">
                    <a16:creationId xmlns:a16="http://schemas.microsoft.com/office/drawing/2014/main" id="{54B12A54-708D-4C91-A3E5-A40741F5A1D3}"/>
                  </a:ext>
                </a:extLst>
              </p:cNvPr>
              <p:cNvSpPr/>
              <p:nvPr/>
            </p:nvSpPr>
            <p:spPr>
              <a:xfrm rot="11627016" flipH="1">
                <a:off x="8187759" y="3205104"/>
                <a:ext cx="78399" cy="859182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íśľiḓê">
                <a:extLst>
                  <a:ext uri="{FF2B5EF4-FFF2-40B4-BE49-F238E27FC236}">
                    <a16:creationId xmlns:a16="http://schemas.microsoft.com/office/drawing/2014/main" id="{2F282EB7-63FA-4FEA-8D06-72E72F4CA9CD}"/>
                  </a:ext>
                </a:extLst>
              </p:cNvPr>
              <p:cNvSpPr/>
              <p:nvPr/>
            </p:nvSpPr>
            <p:spPr>
              <a:xfrm rot="2810845">
                <a:off x="4326640" y="3326849"/>
                <a:ext cx="78399" cy="1422381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ïṧ1ïḋê">
                <a:extLst>
                  <a:ext uri="{FF2B5EF4-FFF2-40B4-BE49-F238E27FC236}">
                    <a16:creationId xmlns:a16="http://schemas.microsoft.com/office/drawing/2014/main" id="{34ABB6AF-AB12-4D5B-B715-5B9A92910E1C}"/>
                  </a:ext>
                </a:extLst>
              </p:cNvPr>
              <p:cNvSpPr/>
              <p:nvPr/>
            </p:nvSpPr>
            <p:spPr>
              <a:xfrm rot="5400000">
                <a:off x="4763491" y="3972638"/>
                <a:ext cx="78399" cy="1734459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iṡ1ïḍé">
                <a:extLst>
                  <a:ext uri="{FF2B5EF4-FFF2-40B4-BE49-F238E27FC236}">
                    <a16:creationId xmlns:a16="http://schemas.microsoft.com/office/drawing/2014/main" id="{CA75D361-A995-4933-B4B5-D9724AFE1DBD}"/>
                  </a:ext>
                </a:extLst>
              </p:cNvPr>
              <p:cNvSpPr/>
              <p:nvPr/>
            </p:nvSpPr>
            <p:spPr>
              <a:xfrm rot="4263180">
                <a:off x="5038480" y="3148936"/>
                <a:ext cx="78399" cy="2250855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1" name="ïs1ïďe"/>
              <p:cNvGrpSpPr/>
              <p:nvPr/>
            </p:nvGrpSpPr>
            <p:grpSpPr>
              <a:xfrm>
                <a:off x="5784921" y="2034000"/>
                <a:ext cx="740748" cy="740748"/>
                <a:chOff x="5784921" y="1899000"/>
                <a:chExt cx="740748" cy="740748"/>
              </a:xfrm>
            </p:grpSpPr>
            <p:sp>
              <p:nvSpPr>
                <p:cNvPr id="52" name="îśļïḑe">
                  <a:extLst>
                    <a:ext uri="{FF2B5EF4-FFF2-40B4-BE49-F238E27FC236}">
                      <a16:creationId xmlns:a16="http://schemas.microsoft.com/office/drawing/2014/main" id="{072D28C5-E894-4C08-BBA7-CEE8B1E21A1E}"/>
                    </a:ext>
                  </a:extLst>
                </p:cNvPr>
                <p:cNvSpPr/>
                <p:nvPr/>
              </p:nvSpPr>
              <p:spPr>
                <a:xfrm>
                  <a:off x="5784921" y="1899000"/>
                  <a:ext cx="740748" cy="7407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3" name="iśľiďe">
                  <a:extLst>
                    <a:ext uri="{FF2B5EF4-FFF2-40B4-BE49-F238E27FC236}">
                      <a16:creationId xmlns:a16="http://schemas.microsoft.com/office/drawing/2014/main" id="{7C969335-287A-45E0-87B0-68A7B32B35BB}"/>
                    </a:ext>
                  </a:extLst>
                </p:cNvPr>
                <p:cNvSpPr/>
                <p:nvPr/>
              </p:nvSpPr>
              <p:spPr bwMode="auto">
                <a:xfrm>
                  <a:off x="5918531" y="2077737"/>
                  <a:ext cx="473526" cy="383276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îśḻïḍè">
                <a:extLst>
                  <a:ext uri="{FF2B5EF4-FFF2-40B4-BE49-F238E27FC236}">
                    <a16:creationId xmlns:a16="http://schemas.microsoft.com/office/drawing/2014/main" id="{EA69AB1E-3B78-40DD-BC7F-C1A7848E2EE9}"/>
                  </a:ext>
                </a:extLst>
              </p:cNvPr>
              <p:cNvSpPr/>
              <p:nvPr/>
            </p:nvSpPr>
            <p:spPr>
              <a:xfrm rot="17067092" flipH="1">
                <a:off x="7849347" y="2422055"/>
                <a:ext cx="78399" cy="859181"/>
              </a:xfrm>
              <a:prstGeom prst="triangl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43" name="ï$lîdê"/>
              <p:cNvGrpSpPr/>
              <p:nvPr/>
            </p:nvGrpSpPr>
            <p:grpSpPr>
              <a:xfrm>
                <a:off x="8055521" y="2731569"/>
                <a:ext cx="740748" cy="740748"/>
                <a:chOff x="8055521" y="2596569"/>
                <a:chExt cx="740748" cy="740748"/>
              </a:xfrm>
            </p:grpSpPr>
            <p:sp>
              <p:nvSpPr>
                <p:cNvPr id="50" name="îś1îdè">
                  <a:extLst>
                    <a:ext uri="{FF2B5EF4-FFF2-40B4-BE49-F238E27FC236}">
                      <a16:creationId xmlns:a16="http://schemas.microsoft.com/office/drawing/2014/main" id="{5264157D-1565-4DBE-B1B0-81EABC7EF99C}"/>
                    </a:ext>
                  </a:extLst>
                </p:cNvPr>
                <p:cNvSpPr/>
                <p:nvPr/>
              </p:nvSpPr>
              <p:spPr>
                <a:xfrm>
                  <a:off x="8055521" y="2596569"/>
                  <a:ext cx="740748" cy="7407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1" name="ísľïḍe">
                  <a:extLst>
                    <a:ext uri="{FF2B5EF4-FFF2-40B4-BE49-F238E27FC236}">
                      <a16:creationId xmlns:a16="http://schemas.microsoft.com/office/drawing/2014/main" id="{E5616EC4-A566-4534-B1CB-104BC940956A}"/>
                    </a:ext>
                  </a:extLst>
                </p:cNvPr>
                <p:cNvSpPr/>
                <p:nvPr/>
              </p:nvSpPr>
              <p:spPr bwMode="auto">
                <a:xfrm>
                  <a:off x="8189132" y="2775306"/>
                  <a:ext cx="473526" cy="383276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4" name="îSlîde"/>
              <p:cNvGrpSpPr/>
              <p:nvPr/>
            </p:nvGrpSpPr>
            <p:grpSpPr>
              <a:xfrm>
                <a:off x="7418579" y="4553047"/>
                <a:ext cx="739189" cy="739191"/>
                <a:chOff x="7418579" y="4418047"/>
                <a:chExt cx="739189" cy="739191"/>
              </a:xfrm>
            </p:grpSpPr>
            <p:sp>
              <p:nvSpPr>
                <p:cNvPr id="48" name="ï$ļiďe">
                  <a:extLst>
                    <a:ext uri="{FF2B5EF4-FFF2-40B4-BE49-F238E27FC236}">
                      <a16:creationId xmlns:a16="http://schemas.microsoft.com/office/drawing/2014/main" id="{3ACDB0F2-3E7A-4639-9E0E-EB81AC0F2AF2}"/>
                    </a:ext>
                  </a:extLst>
                </p:cNvPr>
                <p:cNvSpPr/>
                <p:nvPr/>
              </p:nvSpPr>
              <p:spPr>
                <a:xfrm>
                  <a:off x="7418579" y="4418047"/>
                  <a:ext cx="739189" cy="73919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9" name="iṩḷidè">
                  <a:extLst>
                    <a:ext uri="{FF2B5EF4-FFF2-40B4-BE49-F238E27FC236}">
                      <a16:creationId xmlns:a16="http://schemas.microsoft.com/office/drawing/2014/main" id="{B8439F00-7A93-4F9D-92B2-0477E972C3D0}"/>
                    </a:ext>
                  </a:extLst>
                </p:cNvPr>
                <p:cNvSpPr/>
                <p:nvPr/>
              </p:nvSpPr>
              <p:spPr bwMode="auto">
                <a:xfrm>
                  <a:off x="7551410" y="4596007"/>
                  <a:ext cx="473526" cy="383276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5" name="iś1îdê"/>
              <p:cNvGrpSpPr/>
              <p:nvPr/>
            </p:nvGrpSpPr>
            <p:grpSpPr>
              <a:xfrm>
                <a:off x="3395731" y="4343633"/>
                <a:ext cx="740748" cy="740748"/>
                <a:chOff x="3395731" y="4208633"/>
                <a:chExt cx="740748" cy="740748"/>
              </a:xfrm>
            </p:grpSpPr>
            <p:sp>
              <p:nvSpPr>
                <p:cNvPr id="46" name="íŝḻïḍê">
                  <a:extLst>
                    <a:ext uri="{FF2B5EF4-FFF2-40B4-BE49-F238E27FC236}">
                      <a16:creationId xmlns:a16="http://schemas.microsoft.com/office/drawing/2014/main" id="{8A146062-ED33-4CCF-8D3C-A56B40E386F6}"/>
                    </a:ext>
                  </a:extLst>
                </p:cNvPr>
                <p:cNvSpPr/>
                <p:nvPr/>
              </p:nvSpPr>
              <p:spPr>
                <a:xfrm>
                  <a:off x="3395731" y="4208633"/>
                  <a:ext cx="740748" cy="74074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7" name="ï$ḻïḋe">
                  <a:extLst>
                    <a:ext uri="{FF2B5EF4-FFF2-40B4-BE49-F238E27FC236}">
                      <a16:creationId xmlns:a16="http://schemas.microsoft.com/office/drawing/2014/main" id="{EC100CED-0774-489E-8DA2-DBDACD56101D}"/>
                    </a:ext>
                  </a:extLst>
                </p:cNvPr>
                <p:cNvSpPr/>
                <p:nvPr/>
              </p:nvSpPr>
              <p:spPr bwMode="auto">
                <a:xfrm>
                  <a:off x="3529340" y="4387376"/>
                  <a:ext cx="473526" cy="383276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2" name="îśḻïdê"/>
            <p:cNvGrpSpPr/>
            <p:nvPr/>
          </p:nvGrpSpPr>
          <p:grpSpPr>
            <a:xfrm>
              <a:off x="8892937" y="2641569"/>
              <a:ext cx="2108063" cy="944997"/>
              <a:chOff x="8722857" y="2910096"/>
              <a:chExt cx="2108063" cy="944997"/>
            </a:xfrm>
          </p:grpSpPr>
          <p:sp>
            <p:nvSpPr>
              <p:cNvPr id="28" name="î$líḑ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722857" y="329769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9" name="ï$ḻid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722857" y="2910096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ïś1iḓe"/>
            <p:cNvGrpSpPr/>
            <p:nvPr/>
          </p:nvGrpSpPr>
          <p:grpSpPr>
            <a:xfrm>
              <a:off x="8254436" y="4463047"/>
              <a:ext cx="2108063" cy="944997"/>
              <a:chOff x="8722857" y="2910096"/>
              <a:chExt cx="2108063" cy="944997"/>
            </a:xfrm>
          </p:grpSpPr>
          <p:sp>
            <p:nvSpPr>
              <p:cNvPr id="26" name="îṥľïď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722857" y="329769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7" name="îṥlîd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722857" y="2910096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0" name="îşḻîḑe"/>
            <p:cNvGrpSpPr/>
            <p:nvPr/>
          </p:nvGrpSpPr>
          <p:grpSpPr>
            <a:xfrm>
              <a:off x="3580190" y="1944000"/>
              <a:ext cx="2108063" cy="944997"/>
              <a:chOff x="8722857" y="2910096"/>
              <a:chExt cx="2108063" cy="944997"/>
            </a:xfrm>
          </p:grpSpPr>
          <p:sp>
            <p:nvSpPr>
              <p:cNvPr id="24" name="íṡḷîď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722857" y="329769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5" name="i$ḻîḋ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722857" y="2910096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1" name="îşlïḍè"/>
            <p:cNvGrpSpPr/>
            <p:nvPr/>
          </p:nvGrpSpPr>
          <p:grpSpPr>
            <a:xfrm>
              <a:off x="1191000" y="4253633"/>
              <a:ext cx="2108063" cy="944997"/>
              <a:chOff x="8722857" y="2910096"/>
              <a:chExt cx="2108063" cy="944997"/>
            </a:xfrm>
          </p:grpSpPr>
          <p:sp>
            <p:nvSpPr>
              <p:cNvPr id="22" name="ïṧḻíḍ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722857" y="329769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3" name="î$ļiḍ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722857" y="2910096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7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48364157-52c0-4016-b9de-6d53d16d02b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7402" y="941075"/>
            <a:ext cx="10797616" cy="4992688"/>
            <a:chOff x="595802" y="1123950"/>
            <a:chExt cx="10797616" cy="4992688"/>
          </a:xfrm>
        </p:grpSpPr>
        <p:sp>
          <p:nvSpPr>
            <p:cNvPr id="11" name="íṣļïḓé">
              <a:extLst>
                <a:ext uri="{FF2B5EF4-FFF2-40B4-BE49-F238E27FC236}">
                  <a16:creationId xmlns:a16="http://schemas.microsoft.com/office/drawing/2014/main" id="{43645B3A-8394-403A-A64C-1DD311CA147F}"/>
                </a:ext>
              </a:extLst>
            </p:cNvPr>
            <p:cNvSpPr/>
            <p:nvPr/>
          </p:nvSpPr>
          <p:spPr>
            <a:xfrm>
              <a:off x="3098179" y="1123950"/>
              <a:ext cx="1895945" cy="4992688"/>
            </a:xfrm>
            <a:prstGeom prst="rect">
              <a:avLst/>
            </a:pr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2" name="iŝļïḑê">
              <a:extLst>
                <a:ext uri="{FF2B5EF4-FFF2-40B4-BE49-F238E27FC236}">
                  <a16:creationId xmlns:a16="http://schemas.microsoft.com/office/drawing/2014/main" id="{6797A61D-CD8F-4D14-AB5D-60A06BF08DA3}"/>
                </a:ext>
              </a:extLst>
            </p:cNvPr>
            <p:cNvSpPr/>
            <p:nvPr/>
          </p:nvSpPr>
          <p:spPr>
            <a:xfrm rot="10800000" flipH="1">
              <a:off x="2864112" y="1123950"/>
              <a:ext cx="936104" cy="4992688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3" name="îşliḍé">
              <a:extLst>
                <a:ext uri="{FF2B5EF4-FFF2-40B4-BE49-F238E27FC236}">
                  <a16:creationId xmlns:a16="http://schemas.microsoft.com/office/drawing/2014/main" id="{595650CB-9BC0-4109-A817-8FB68A85F256}"/>
                </a:ext>
              </a:extLst>
            </p:cNvPr>
            <p:cNvSpPr/>
            <p:nvPr/>
          </p:nvSpPr>
          <p:spPr>
            <a:xfrm>
              <a:off x="2697069" y="1123950"/>
              <a:ext cx="936104" cy="4992688"/>
            </a:xfrm>
            <a:prstGeom prst="parallelogram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ïṣ1ïdé">
              <a:extLst>
                <a:ext uri="{FF2B5EF4-FFF2-40B4-BE49-F238E27FC236}">
                  <a16:creationId xmlns:a16="http://schemas.microsoft.com/office/drawing/2014/main" id="{8F2D76AB-181E-4910-B05A-5278FF1957B3}"/>
                </a:ext>
              </a:extLst>
            </p:cNvPr>
            <p:cNvSpPr/>
            <p:nvPr/>
          </p:nvSpPr>
          <p:spPr>
            <a:xfrm>
              <a:off x="595802" y="1123950"/>
              <a:ext cx="2806756" cy="4992688"/>
            </a:xfrm>
            <a:prstGeom prst="rect">
              <a:avLst/>
            </a:prstGeom>
            <a:blipFill>
              <a:blip r:embed="rId4"/>
              <a:tile tx="0" ty="0" sx="100000" sy="100000" flip="none" algn="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íṡľiḋè">
              <a:extLst>
                <a:ext uri="{FF2B5EF4-FFF2-40B4-BE49-F238E27FC236}">
                  <a16:creationId xmlns:a16="http://schemas.microsoft.com/office/drawing/2014/main" id="{09F8A07C-4DAA-40E6-82B1-CDE6A934D087}"/>
                </a:ext>
              </a:extLst>
            </p:cNvPr>
            <p:cNvSpPr/>
            <p:nvPr/>
          </p:nvSpPr>
          <p:spPr>
            <a:xfrm>
              <a:off x="3211967" y="1429257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</a:p>
          </p:txBody>
        </p:sp>
        <p:grpSp>
          <p:nvGrpSpPr>
            <p:cNvPr id="22" name="ísľide">
              <a:extLst>
                <a:ext uri="{FF2B5EF4-FFF2-40B4-BE49-F238E27FC236}">
                  <a16:creationId xmlns:a16="http://schemas.microsoft.com/office/drawing/2014/main" id="{432AEE63-7D45-403C-8952-2D316DC85D6A}"/>
                </a:ext>
              </a:extLst>
            </p:cNvPr>
            <p:cNvGrpSpPr/>
            <p:nvPr/>
          </p:nvGrpSpPr>
          <p:grpSpPr>
            <a:xfrm>
              <a:off x="5586539" y="4213763"/>
              <a:ext cx="2578029" cy="1046002"/>
              <a:chOff x="8662573" y="1518902"/>
              <a:chExt cx="2578029" cy="1046002"/>
            </a:xfrm>
            <a:noFill/>
          </p:grpSpPr>
          <p:sp>
            <p:nvSpPr>
              <p:cNvPr id="56" name="iṣ1ídè">
                <a:extLst>
                  <a:ext uri="{FF2B5EF4-FFF2-40B4-BE49-F238E27FC236}">
                    <a16:creationId xmlns:a16="http://schemas.microsoft.com/office/drawing/2014/main" id="{A19DCBBB-3F4C-40AA-B314-A306B1485D6E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57" name="ïṥlïďê">
                <a:extLst>
                  <a:ext uri="{FF2B5EF4-FFF2-40B4-BE49-F238E27FC236}">
                    <a16:creationId xmlns:a16="http://schemas.microsoft.com/office/drawing/2014/main" id="{9102F770-5202-485F-9B68-320F9AF49007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23" name="iŝļiḍê">
              <a:extLst>
                <a:ext uri="{FF2B5EF4-FFF2-40B4-BE49-F238E27FC236}">
                  <a16:creationId xmlns:a16="http://schemas.microsoft.com/office/drawing/2014/main" id="{A107B91F-DC25-482F-BCCF-716692677934}"/>
                </a:ext>
              </a:extLst>
            </p:cNvPr>
            <p:cNvGrpSpPr/>
            <p:nvPr/>
          </p:nvGrpSpPr>
          <p:grpSpPr>
            <a:xfrm>
              <a:off x="8815389" y="1215493"/>
              <a:ext cx="2578029" cy="1046002"/>
              <a:chOff x="8662573" y="1518902"/>
              <a:chExt cx="2578029" cy="1046002"/>
            </a:xfrm>
            <a:solidFill>
              <a:schemeClr val="bg1"/>
            </a:solidFill>
          </p:grpSpPr>
          <p:sp>
            <p:nvSpPr>
              <p:cNvPr id="54" name="ïṣļîḑe">
                <a:extLst>
                  <a:ext uri="{FF2B5EF4-FFF2-40B4-BE49-F238E27FC236}">
                    <a16:creationId xmlns:a16="http://schemas.microsoft.com/office/drawing/2014/main" id="{F577BE3E-B05E-47E7-89D4-D288272A4EDC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55" name="îṧ1iḍè">
                <a:extLst>
                  <a:ext uri="{FF2B5EF4-FFF2-40B4-BE49-F238E27FC236}">
                    <a16:creationId xmlns:a16="http://schemas.microsoft.com/office/drawing/2014/main" id="{EFFCEA74-E83D-4ADC-8790-71B08230FACD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24" name="îsļîḑè">
              <a:extLst>
                <a:ext uri="{FF2B5EF4-FFF2-40B4-BE49-F238E27FC236}">
                  <a16:creationId xmlns:a16="http://schemas.microsoft.com/office/drawing/2014/main" id="{C9FD7570-6282-4AF5-8C1B-D7C986CC1445}"/>
                </a:ext>
              </a:extLst>
            </p:cNvPr>
            <p:cNvGrpSpPr/>
            <p:nvPr/>
          </p:nvGrpSpPr>
          <p:grpSpPr>
            <a:xfrm>
              <a:off x="8815389" y="5004259"/>
              <a:ext cx="2578029" cy="1046002"/>
              <a:chOff x="8662573" y="1518902"/>
              <a:chExt cx="2578029" cy="1046002"/>
            </a:xfrm>
            <a:solidFill>
              <a:schemeClr val="bg1"/>
            </a:solidFill>
          </p:grpSpPr>
          <p:sp>
            <p:nvSpPr>
              <p:cNvPr id="52" name="ïṥļïḍè">
                <a:extLst>
                  <a:ext uri="{FF2B5EF4-FFF2-40B4-BE49-F238E27FC236}">
                    <a16:creationId xmlns:a16="http://schemas.microsoft.com/office/drawing/2014/main" id="{CA813BC5-C263-4E9C-ACD9-296F8C9A50B7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53" name="iṧľiḓê">
                <a:extLst>
                  <a:ext uri="{FF2B5EF4-FFF2-40B4-BE49-F238E27FC236}">
                    <a16:creationId xmlns:a16="http://schemas.microsoft.com/office/drawing/2014/main" id="{7F0DC882-4D96-4ECD-B935-7852C411853F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25" name="î$ḷîḍè">
              <a:extLst>
                <a:ext uri="{FF2B5EF4-FFF2-40B4-BE49-F238E27FC236}">
                  <a16:creationId xmlns:a16="http://schemas.microsoft.com/office/drawing/2014/main" id="{7F51C6EC-6BA2-4955-B48F-8405AE1DFD26}"/>
                </a:ext>
              </a:extLst>
            </p:cNvPr>
            <p:cNvGrpSpPr/>
            <p:nvPr/>
          </p:nvGrpSpPr>
          <p:grpSpPr>
            <a:xfrm>
              <a:off x="5586538" y="2189460"/>
              <a:ext cx="2578029" cy="1046002"/>
              <a:chOff x="8662573" y="1518902"/>
              <a:chExt cx="2578029" cy="1046002"/>
            </a:xfrm>
            <a:noFill/>
          </p:grpSpPr>
          <p:sp>
            <p:nvSpPr>
              <p:cNvPr id="50" name="ïṩḻïḍê">
                <a:extLst>
                  <a:ext uri="{FF2B5EF4-FFF2-40B4-BE49-F238E27FC236}">
                    <a16:creationId xmlns:a16="http://schemas.microsoft.com/office/drawing/2014/main" id="{9016278D-D9FF-4F53-846D-978AC983BC89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51" name="îsļiďè">
                <a:extLst>
                  <a:ext uri="{FF2B5EF4-FFF2-40B4-BE49-F238E27FC236}">
                    <a16:creationId xmlns:a16="http://schemas.microsoft.com/office/drawing/2014/main" id="{A55B5856-3ED9-46A4-B333-61A66BD6834E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26" name="ïślîḋè">
              <a:extLst>
                <a:ext uri="{FF2B5EF4-FFF2-40B4-BE49-F238E27FC236}">
                  <a16:creationId xmlns:a16="http://schemas.microsoft.com/office/drawing/2014/main" id="{F3212522-1A53-4720-92F3-DE9C1266D978}"/>
                </a:ext>
              </a:extLst>
            </p:cNvPr>
            <p:cNvGrpSpPr/>
            <p:nvPr/>
          </p:nvGrpSpPr>
          <p:grpSpPr>
            <a:xfrm>
              <a:off x="8815389" y="3235884"/>
              <a:ext cx="2578029" cy="1046002"/>
              <a:chOff x="8662573" y="1518902"/>
              <a:chExt cx="2578029" cy="1046002"/>
            </a:xfrm>
            <a:solidFill>
              <a:schemeClr val="bg1"/>
            </a:solidFill>
          </p:grpSpPr>
          <p:sp>
            <p:nvSpPr>
              <p:cNvPr id="48" name="išḷíḑè">
                <a:extLst>
                  <a:ext uri="{FF2B5EF4-FFF2-40B4-BE49-F238E27FC236}">
                    <a16:creationId xmlns:a16="http://schemas.microsoft.com/office/drawing/2014/main" id="{90A47285-D1F2-4E66-8A51-E23F5903C713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49" name="iSlîḍé">
                <a:extLst>
                  <a:ext uri="{FF2B5EF4-FFF2-40B4-BE49-F238E27FC236}">
                    <a16:creationId xmlns:a16="http://schemas.microsoft.com/office/drawing/2014/main" id="{7A6EC515-3933-4E03-BDAC-CB3B39F1DDD3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b">
                <a:normAutofit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27" name="iṥḷîde">
              <a:extLst>
                <a:ext uri="{FF2B5EF4-FFF2-40B4-BE49-F238E27FC236}">
                  <a16:creationId xmlns:a16="http://schemas.microsoft.com/office/drawing/2014/main" id="{DB58DF58-7D15-4EB3-A36B-8B971225C878}"/>
                </a:ext>
              </a:extLst>
            </p:cNvPr>
            <p:cNvGrpSpPr/>
            <p:nvPr/>
          </p:nvGrpSpPr>
          <p:grpSpPr>
            <a:xfrm>
              <a:off x="8189693" y="1527159"/>
              <a:ext cx="422670" cy="422670"/>
              <a:chOff x="5675954" y="2249137"/>
              <a:chExt cx="648072" cy="648072"/>
            </a:xfrm>
          </p:grpSpPr>
          <p:sp>
            <p:nvSpPr>
              <p:cNvPr id="46" name="îṧ1ïḑe">
                <a:extLst>
                  <a:ext uri="{FF2B5EF4-FFF2-40B4-BE49-F238E27FC236}">
                    <a16:creationId xmlns:a16="http://schemas.microsoft.com/office/drawing/2014/main" id="{EC8747F2-1D69-47BC-9C60-4892C1AFEF40}"/>
                  </a:ext>
                </a:extLst>
              </p:cNvPr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íŝḻîḓe">
                <a:extLst>
                  <a:ext uri="{FF2B5EF4-FFF2-40B4-BE49-F238E27FC236}">
                    <a16:creationId xmlns:a16="http://schemas.microsoft.com/office/drawing/2014/main" id="{8A1B5098-C301-459B-9305-15ADA339C8FD}"/>
                  </a:ext>
                </a:extLst>
              </p:cNvPr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8" name="íšľîde">
              <a:extLst>
                <a:ext uri="{FF2B5EF4-FFF2-40B4-BE49-F238E27FC236}">
                  <a16:creationId xmlns:a16="http://schemas.microsoft.com/office/drawing/2014/main" id="{F103A88F-D690-4251-8C01-9348546A0281}"/>
                </a:ext>
              </a:extLst>
            </p:cNvPr>
            <p:cNvGrpSpPr/>
            <p:nvPr/>
          </p:nvGrpSpPr>
          <p:grpSpPr>
            <a:xfrm>
              <a:off x="4844594" y="4213763"/>
              <a:ext cx="422670" cy="422670"/>
              <a:chOff x="7442747" y="2249137"/>
              <a:chExt cx="648072" cy="648072"/>
            </a:xfrm>
          </p:grpSpPr>
          <p:sp>
            <p:nvSpPr>
              <p:cNvPr id="44" name="iṥľíḑe">
                <a:extLst>
                  <a:ext uri="{FF2B5EF4-FFF2-40B4-BE49-F238E27FC236}">
                    <a16:creationId xmlns:a16="http://schemas.microsoft.com/office/drawing/2014/main" id="{427A58FC-6E68-4AAF-AD18-899CC6E81FE1}"/>
                  </a:ext>
                </a:extLst>
              </p:cNvPr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ïṣļiďé">
                <a:extLst>
                  <a:ext uri="{FF2B5EF4-FFF2-40B4-BE49-F238E27FC236}">
                    <a16:creationId xmlns:a16="http://schemas.microsoft.com/office/drawing/2014/main" id="{0638CE9B-C055-4D7E-81EB-974AEC6C6277}"/>
                  </a:ext>
                </a:extLst>
              </p:cNvPr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9" name="ïşľídé">
              <a:extLst>
                <a:ext uri="{FF2B5EF4-FFF2-40B4-BE49-F238E27FC236}">
                  <a16:creationId xmlns:a16="http://schemas.microsoft.com/office/drawing/2014/main" id="{0BF10A95-99E8-4FA5-894E-2C935AD5B3FF}"/>
                </a:ext>
              </a:extLst>
            </p:cNvPr>
            <p:cNvGrpSpPr/>
            <p:nvPr/>
          </p:nvGrpSpPr>
          <p:grpSpPr>
            <a:xfrm>
              <a:off x="8192738" y="3547550"/>
              <a:ext cx="422670" cy="422670"/>
              <a:chOff x="4792557" y="2249137"/>
              <a:chExt cx="648072" cy="648072"/>
            </a:xfrm>
          </p:grpSpPr>
          <p:sp>
            <p:nvSpPr>
              <p:cNvPr id="42" name="îŝlidé">
                <a:extLst>
                  <a:ext uri="{FF2B5EF4-FFF2-40B4-BE49-F238E27FC236}">
                    <a16:creationId xmlns:a16="http://schemas.microsoft.com/office/drawing/2014/main" id="{38A52580-25D8-4939-A4BB-CB403CB711A9}"/>
                  </a:ext>
                </a:extLst>
              </p:cNvPr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îś1íḋé">
                <a:extLst>
                  <a:ext uri="{FF2B5EF4-FFF2-40B4-BE49-F238E27FC236}">
                    <a16:creationId xmlns:a16="http://schemas.microsoft.com/office/drawing/2014/main" id="{30E2712E-61F3-42A9-A7C6-23BE0DA100BA}"/>
                  </a:ext>
                </a:extLst>
              </p:cNvPr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30" name="ísḷíḓé">
              <a:extLst>
                <a:ext uri="{FF2B5EF4-FFF2-40B4-BE49-F238E27FC236}">
                  <a16:creationId xmlns:a16="http://schemas.microsoft.com/office/drawing/2014/main" id="{93379AA4-B280-4EEC-8594-E7F08E452CDC}"/>
                </a:ext>
              </a:extLst>
            </p:cNvPr>
            <p:cNvGrpSpPr/>
            <p:nvPr/>
          </p:nvGrpSpPr>
          <p:grpSpPr>
            <a:xfrm>
              <a:off x="8196973" y="5315925"/>
              <a:ext cx="422670" cy="422670"/>
              <a:chOff x="3909160" y="2249137"/>
              <a:chExt cx="648072" cy="648072"/>
            </a:xfrm>
          </p:grpSpPr>
          <p:sp>
            <p:nvSpPr>
              <p:cNvPr id="40" name="îŝľîḓè">
                <a:extLst>
                  <a:ext uri="{FF2B5EF4-FFF2-40B4-BE49-F238E27FC236}">
                    <a16:creationId xmlns:a16="http://schemas.microsoft.com/office/drawing/2014/main" id="{0C009BF2-EC19-4B91-BCDF-ED6B12090503}"/>
                  </a:ext>
                </a:extLst>
              </p:cNvPr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íṩ1îḋe">
                <a:extLst>
                  <a:ext uri="{FF2B5EF4-FFF2-40B4-BE49-F238E27FC236}">
                    <a16:creationId xmlns:a16="http://schemas.microsoft.com/office/drawing/2014/main" id="{59673C6E-31D8-482C-884E-B472049F05FC}"/>
                  </a:ext>
                </a:extLst>
              </p:cNvPr>
              <p:cNvSpPr/>
              <p:nvPr/>
            </p:nvSpPr>
            <p:spPr bwMode="auto">
              <a:xfrm>
                <a:off x="4059354" y="2357422"/>
                <a:ext cx="380294" cy="366292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31" name="îṧḷïḋé">
              <a:extLst>
                <a:ext uri="{FF2B5EF4-FFF2-40B4-BE49-F238E27FC236}">
                  <a16:creationId xmlns:a16="http://schemas.microsoft.com/office/drawing/2014/main" id="{F23F3E63-EE49-426E-9775-698E7157C321}"/>
                </a:ext>
              </a:extLst>
            </p:cNvPr>
            <p:cNvGrpSpPr/>
            <p:nvPr/>
          </p:nvGrpSpPr>
          <p:grpSpPr>
            <a:xfrm>
              <a:off x="4860649" y="2189460"/>
              <a:ext cx="422670" cy="422670"/>
              <a:chOff x="6559351" y="2249137"/>
              <a:chExt cx="648072" cy="648072"/>
            </a:xfrm>
          </p:grpSpPr>
          <p:sp>
            <p:nvSpPr>
              <p:cNvPr id="38" name="išľiḓê">
                <a:extLst>
                  <a:ext uri="{FF2B5EF4-FFF2-40B4-BE49-F238E27FC236}">
                    <a16:creationId xmlns:a16="http://schemas.microsoft.com/office/drawing/2014/main" id="{BB181FB3-4A83-4039-838A-C0452F93D151}"/>
                  </a:ext>
                </a:extLst>
              </p:cNvPr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ïṩḻîḋê">
                <a:extLst>
                  <a:ext uri="{FF2B5EF4-FFF2-40B4-BE49-F238E27FC236}">
                    <a16:creationId xmlns:a16="http://schemas.microsoft.com/office/drawing/2014/main" id="{917E1756-47B7-4393-803F-F5B328673EB9}"/>
                  </a:ext>
                </a:extLst>
              </p:cNvPr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1DF3854-71E8-4862-B6AF-68E2F8F9D11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501" y="1733550"/>
              <a:ext cx="304028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F7A25DE-92EE-4B38-A04D-BC18C52B431F}"/>
                </a:ext>
              </a:extLst>
            </p:cNvPr>
            <p:cNvCxnSpPr>
              <a:cxnSpLocks/>
            </p:cNvCxnSpPr>
            <p:nvPr/>
          </p:nvCxnSpPr>
          <p:spPr>
            <a:xfrm>
              <a:off x="5046556" y="3758885"/>
              <a:ext cx="3024227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ïṡḷíḓè">
              <a:extLst>
                <a:ext uri="{FF2B5EF4-FFF2-40B4-BE49-F238E27FC236}">
                  <a16:creationId xmlns:a16="http://schemas.microsoft.com/office/drawing/2014/main" id="{BF6D384E-5F0B-48CA-A3EE-688212584EFE}"/>
                </a:ext>
              </a:extLst>
            </p:cNvPr>
            <p:cNvSpPr/>
            <p:nvPr/>
          </p:nvSpPr>
          <p:spPr>
            <a:xfrm>
              <a:off x="4936109" y="1679296"/>
              <a:ext cx="101676" cy="10167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5" name="išlîḑê">
              <a:extLst>
                <a:ext uri="{FF2B5EF4-FFF2-40B4-BE49-F238E27FC236}">
                  <a16:creationId xmlns:a16="http://schemas.microsoft.com/office/drawing/2014/main" id="{3B91B686-4407-4A1F-8E18-56B5780D63EA}"/>
                </a:ext>
              </a:extLst>
            </p:cNvPr>
            <p:cNvSpPr/>
            <p:nvPr/>
          </p:nvSpPr>
          <p:spPr>
            <a:xfrm>
              <a:off x="4944880" y="3708047"/>
              <a:ext cx="101676" cy="10167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ADDAA40-1042-42C9-A2DA-7BB4F0A08FC4}"/>
                </a:ext>
              </a:extLst>
            </p:cNvPr>
            <p:cNvCxnSpPr>
              <a:cxnSpLocks/>
            </p:cNvCxnSpPr>
            <p:nvPr/>
          </p:nvCxnSpPr>
          <p:spPr>
            <a:xfrm>
              <a:off x="4986947" y="5527260"/>
              <a:ext cx="304028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îṡḷíḓè">
              <a:extLst>
                <a:ext uri="{FF2B5EF4-FFF2-40B4-BE49-F238E27FC236}">
                  <a16:creationId xmlns:a16="http://schemas.microsoft.com/office/drawing/2014/main" id="{70134ED9-CBBA-4EA0-9FBE-9C787D30B696}"/>
                </a:ext>
              </a:extLst>
            </p:cNvPr>
            <p:cNvSpPr/>
            <p:nvPr/>
          </p:nvSpPr>
          <p:spPr>
            <a:xfrm>
              <a:off x="4936109" y="5476422"/>
              <a:ext cx="101676" cy="101676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3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04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Products operations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fed65be2-7e92-4740-96f0-fa3f467e1ea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24226E2-D258-455A-9C85-1FEF869B020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0277" y="1224000"/>
            <a:ext cx="11009595" cy="5016463"/>
            <a:chOff x="690277" y="1224000"/>
            <a:chExt cx="11009595" cy="5016463"/>
          </a:xfrm>
        </p:grpSpPr>
        <p:grpSp>
          <p:nvGrpSpPr>
            <p:cNvPr id="11" name="îSḻiďê">
              <a:extLst>
                <a:ext uri="{FF2B5EF4-FFF2-40B4-BE49-F238E27FC236}">
                  <a16:creationId xmlns:a16="http://schemas.microsoft.com/office/drawing/2014/main" id="{B72A1E8D-BA59-4E0A-A14C-D2E5F24E3681}"/>
                </a:ext>
              </a:extLst>
            </p:cNvPr>
            <p:cNvGrpSpPr/>
            <p:nvPr/>
          </p:nvGrpSpPr>
          <p:grpSpPr>
            <a:xfrm>
              <a:off x="704676" y="2227239"/>
              <a:ext cx="3006324" cy="495539"/>
              <a:chOff x="-2274248" y="-1323189"/>
              <a:chExt cx="3602013" cy="593727"/>
            </a:xfrm>
          </p:grpSpPr>
          <p:sp>
            <p:nvSpPr>
              <p:cNvPr id="80" name="ïşlîḋè">
                <a:extLst>
                  <a:ext uri="{FF2B5EF4-FFF2-40B4-BE49-F238E27FC236}">
                    <a16:creationId xmlns:a16="http://schemas.microsoft.com/office/drawing/2014/main" id="{972B5835-3F10-4556-9C0D-43FF2FFFD95C}"/>
                  </a:ext>
                </a:extLst>
              </p:cNvPr>
              <p:cNvSpPr txBox="1"/>
              <p:nvPr/>
            </p:nvSpPr>
            <p:spPr>
              <a:xfrm>
                <a:off x="-2274248" y="-1323189"/>
                <a:ext cx="1279764" cy="31170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Year-end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1" name="ïŝḻïḑê">
                <a:extLst>
                  <a:ext uri="{FF2B5EF4-FFF2-40B4-BE49-F238E27FC236}">
                    <a16:creationId xmlns:a16="http://schemas.microsoft.com/office/drawing/2014/main" id="{623CD6BE-3B94-4934-AC4F-64626EC536C6}"/>
                  </a:ext>
                </a:extLst>
              </p:cNvPr>
              <p:cNvSpPr txBox="1"/>
              <p:nvPr/>
            </p:nvSpPr>
            <p:spPr>
              <a:xfrm>
                <a:off x="-2273742" y="-964792"/>
                <a:ext cx="1273908" cy="22421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SUMMARY</a:t>
                </a:r>
                <a:endPara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2" name="îṩľïde">
                <a:extLst>
                  <a:ext uri="{FF2B5EF4-FFF2-40B4-BE49-F238E27FC236}">
                    <a16:creationId xmlns:a16="http://schemas.microsoft.com/office/drawing/2014/main" id="{8F0DF59B-7568-4F53-8E71-03E2BC0DC272}"/>
                  </a:ext>
                </a:extLst>
              </p:cNvPr>
              <p:cNvSpPr txBox="1"/>
              <p:nvPr/>
            </p:nvSpPr>
            <p:spPr>
              <a:xfrm>
                <a:off x="-843279" y="-1323189"/>
                <a:ext cx="2171044" cy="59372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2020-2030</a:t>
                </a:r>
                <a:endParaRPr lang="zh-CN" altLang="en-US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2" name="isḻíḓé">
              <a:extLst>
                <a:ext uri="{FF2B5EF4-FFF2-40B4-BE49-F238E27FC236}">
                  <a16:creationId xmlns:a16="http://schemas.microsoft.com/office/drawing/2014/main" id="{F24DA1F2-28C4-461F-8A7A-916A0DD33BF0}"/>
                </a:ext>
              </a:extLst>
            </p:cNvPr>
            <p:cNvSpPr txBox="1"/>
            <p:nvPr/>
          </p:nvSpPr>
          <p:spPr>
            <a:xfrm>
              <a:off x="690277" y="3292273"/>
              <a:ext cx="3617228" cy="214060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Click to enter your text</a:t>
              </a:r>
              <a:endParaRPr lang="en-US" altLang="zh-CN" sz="14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sz="1600" b="1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grpSp>
          <p:nvGrpSpPr>
            <p:cNvPr id="13" name="îṣḻïďé">
              <a:extLst>
                <a:ext uri="{FF2B5EF4-FFF2-40B4-BE49-F238E27FC236}">
                  <a16:creationId xmlns:a16="http://schemas.microsoft.com/office/drawing/2014/main" id="{124C5387-77BC-4F55-B2F3-A4D4F0513B6F}"/>
                </a:ext>
              </a:extLst>
            </p:cNvPr>
            <p:cNvGrpSpPr/>
            <p:nvPr/>
          </p:nvGrpSpPr>
          <p:grpSpPr>
            <a:xfrm>
              <a:off x="4171221" y="1809000"/>
              <a:ext cx="3486214" cy="3516989"/>
              <a:chOff x="3179763" y="385763"/>
              <a:chExt cx="1258888" cy="1270000"/>
            </a:xfrm>
          </p:grpSpPr>
          <p:sp>
            <p:nvSpPr>
              <p:cNvPr id="35" name="íṥḻíḑe">
                <a:extLst>
                  <a:ext uri="{FF2B5EF4-FFF2-40B4-BE49-F238E27FC236}">
                    <a16:creationId xmlns:a16="http://schemas.microsoft.com/office/drawing/2014/main" id="{A08CA361-688E-4371-962D-36DDEF152BEC}"/>
                  </a:ext>
                </a:extLst>
              </p:cNvPr>
              <p:cNvSpPr/>
              <p:nvPr/>
            </p:nvSpPr>
            <p:spPr bwMode="auto">
              <a:xfrm>
                <a:off x="4240213" y="1338263"/>
                <a:ext cx="184150" cy="306388"/>
              </a:xfrm>
              <a:custGeom>
                <a:avLst/>
                <a:gdLst>
                  <a:gd name="T0" fmla="*/ 108 w 164"/>
                  <a:gd name="T1" fmla="*/ 42 h 274"/>
                  <a:gd name="T2" fmla="*/ 107 w 164"/>
                  <a:gd name="T3" fmla="*/ 39 h 274"/>
                  <a:gd name="T4" fmla="*/ 105 w 164"/>
                  <a:gd name="T5" fmla="*/ 35 h 274"/>
                  <a:gd name="T6" fmla="*/ 103 w 164"/>
                  <a:gd name="T7" fmla="*/ 32 h 274"/>
                  <a:gd name="T8" fmla="*/ 100 w 164"/>
                  <a:gd name="T9" fmla="*/ 27 h 274"/>
                  <a:gd name="T10" fmla="*/ 98 w 164"/>
                  <a:gd name="T11" fmla="*/ 24 h 274"/>
                  <a:gd name="T12" fmla="*/ 95 w 164"/>
                  <a:gd name="T13" fmla="*/ 20 h 274"/>
                  <a:gd name="T14" fmla="*/ 92 w 164"/>
                  <a:gd name="T15" fmla="*/ 17 h 274"/>
                  <a:gd name="T16" fmla="*/ 89 w 164"/>
                  <a:gd name="T17" fmla="*/ 14 h 274"/>
                  <a:gd name="T18" fmla="*/ 86 w 164"/>
                  <a:gd name="T19" fmla="*/ 11 h 274"/>
                  <a:gd name="T20" fmla="*/ 83 w 164"/>
                  <a:gd name="T21" fmla="*/ 8 h 274"/>
                  <a:gd name="T22" fmla="*/ 79 w 164"/>
                  <a:gd name="T23" fmla="*/ 5 h 274"/>
                  <a:gd name="T24" fmla="*/ 76 w 164"/>
                  <a:gd name="T25" fmla="*/ 3 h 274"/>
                  <a:gd name="T26" fmla="*/ 73 w 164"/>
                  <a:gd name="T27" fmla="*/ 1 h 274"/>
                  <a:gd name="T28" fmla="*/ 71 w 164"/>
                  <a:gd name="T29" fmla="*/ 0 h 274"/>
                  <a:gd name="T30" fmla="*/ 71 w 164"/>
                  <a:gd name="T31" fmla="*/ 0 h 274"/>
                  <a:gd name="T32" fmla="*/ 0 w 164"/>
                  <a:gd name="T33" fmla="*/ 274 h 274"/>
                  <a:gd name="T34" fmla="*/ 164 w 164"/>
                  <a:gd name="T35" fmla="*/ 274 h 274"/>
                  <a:gd name="T36" fmla="*/ 111 w 164"/>
                  <a:gd name="T37" fmla="*/ 49 h 274"/>
                  <a:gd name="T38" fmla="*/ 108 w 164"/>
                  <a:gd name="T39" fmla="*/ 4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" h="274">
                    <a:moveTo>
                      <a:pt x="108" y="42"/>
                    </a:moveTo>
                    <a:cubicBezTo>
                      <a:pt x="108" y="41"/>
                      <a:pt x="107" y="40"/>
                      <a:pt x="107" y="39"/>
                    </a:cubicBezTo>
                    <a:cubicBezTo>
                      <a:pt x="106" y="38"/>
                      <a:pt x="106" y="36"/>
                      <a:pt x="105" y="35"/>
                    </a:cubicBezTo>
                    <a:cubicBezTo>
                      <a:pt x="104" y="34"/>
                      <a:pt x="103" y="33"/>
                      <a:pt x="103" y="32"/>
                    </a:cubicBezTo>
                    <a:cubicBezTo>
                      <a:pt x="102" y="30"/>
                      <a:pt x="101" y="29"/>
                      <a:pt x="100" y="27"/>
                    </a:cubicBezTo>
                    <a:cubicBezTo>
                      <a:pt x="99" y="26"/>
                      <a:pt x="98" y="25"/>
                      <a:pt x="98" y="24"/>
                    </a:cubicBezTo>
                    <a:cubicBezTo>
                      <a:pt x="97" y="23"/>
                      <a:pt x="96" y="22"/>
                      <a:pt x="95" y="20"/>
                    </a:cubicBezTo>
                    <a:cubicBezTo>
                      <a:pt x="94" y="19"/>
                      <a:pt x="93" y="18"/>
                      <a:pt x="92" y="17"/>
                    </a:cubicBezTo>
                    <a:cubicBezTo>
                      <a:pt x="91" y="16"/>
                      <a:pt x="90" y="15"/>
                      <a:pt x="89" y="14"/>
                    </a:cubicBezTo>
                    <a:cubicBezTo>
                      <a:pt x="88" y="13"/>
                      <a:pt x="87" y="12"/>
                      <a:pt x="86" y="11"/>
                    </a:cubicBezTo>
                    <a:cubicBezTo>
                      <a:pt x="85" y="10"/>
                      <a:pt x="84" y="9"/>
                      <a:pt x="83" y="8"/>
                    </a:cubicBezTo>
                    <a:cubicBezTo>
                      <a:pt x="81" y="7"/>
                      <a:pt x="80" y="6"/>
                      <a:pt x="79" y="5"/>
                    </a:cubicBezTo>
                    <a:cubicBezTo>
                      <a:pt x="78" y="5"/>
                      <a:pt x="77" y="4"/>
                      <a:pt x="76" y="3"/>
                    </a:cubicBezTo>
                    <a:cubicBezTo>
                      <a:pt x="75" y="2"/>
                      <a:pt x="74" y="2"/>
                      <a:pt x="73" y="1"/>
                    </a:cubicBezTo>
                    <a:cubicBezTo>
                      <a:pt x="72" y="1"/>
                      <a:pt x="72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5" y="29"/>
                      <a:pt x="6" y="205"/>
                      <a:pt x="0" y="274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0" y="47"/>
                      <a:pt x="109" y="44"/>
                      <a:pt x="10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íSľiḍê">
                <a:extLst>
                  <a:ext uri="{FF2B5EF4-FFF2-40B4-BE49-F238E27FC236}">
                    <a16:creationId xmlns:a16="http://schemas.microsoft.com/office/drawing/2014/main" id="{4B16CA30-B688-4B90-883C-CA913C1310D2}"/>
                  </a:ext>
                </a:extLst>
              </p:cNvPr>
              <p:cNvSpPr/>
              <p:nvPr/>
            </p:nvSpPr>
            <p:spPr bwMode="auto">
              <a:xfrm>
                <a:off x="3298826" y="1185863"/>
                <a:ext cx="1020763" cy="458788"/>
              </a:xfrm>
              <a:custGeom>
                <a:avLst/>
                <a:gdLst>
                  <a:gd name="T0" fmla="*/ 914 w 914"/>
                  <a:gd name="T1" fmla="*/ 136 h 410"/>
                  <a:gd name="T2" fmla="*/ 910 w 914"/>
                  <a:gd name="T3" fmla="*/ 134 h 410"/>
                  <a:gd name="T4" fmla="*/ 624 w 914"/>
                  <a:gd name="T5" fmla="*/ 8 h 410"/>
                  <a:gd name="T6" fmla="*/ 457 w 914"/>
                  <a:gd name="T7" fmla="*/ 176 h 410"/>
                  <a:gd name="T8" fmla="*/ 457 w 914"/>
                  <a:gd name="T9" fmla="*/ 176 h 410"/>
                  <a:gd name="T10" fmla="*/ 457 w 914"/>
                  <a:gd name="T11" fmla="*/ 176 h 410"/>
                  <a:gd name="T12" fmla="*/ 291 w 914"/>
                  <a:gd name="T13" fmla="*/ 8 h 410"/>
                  <a:gd name="T14" fmla="*/ 308 w 914"/>
                  <a:gd name="T15" fmla="*/ 1 h 410"/>
                  <a:gd name="T16" fmla="*/ 309 w 914"/>
                  <a:gd name="T17" fmla="*/ 0 h 410"/>
                  <a:gd name="T18" fmla="*/ 309 w 914"/>
                  <a:gd name="T19" fmla="*/ 0 h 410"/>
                  <a:gd name="T20" fmla="*/ 308 w 914"/>
                  <a:gd name="T21" fmla="*/ 1 h 410"/>
                  <a:gd name="T22" fmla="*/ 307 w 914"/>
                  <a:gd name="T23" fmla="*/ 1 h 410"/>
                  <a:gd name="T24" fmla="*/ 4 w 914"/>
                  <a:gd name="T25" fmla="*/ 134 h 410"/>
                  <a:gd name="T26" fmla="*/ 0 w 914"/>
                  <a:gd name="T27" fmla="*/ 136 h 410"/>
                  <a:gd name="T28" fmla="*/ 72 w 914"/>
                  <a:gd name="T29" fmla="*/ 410 h 410"/>
                  <a:gd name="T30" fmla="*/ 843 w 914"/>
                  <a:gd name="T31" fmla="*/ 410 h 410"/>
                  <a:gd name="T32" fmla="*/ 914 w 914"/>
                  <a:gd name="T33" fmla="*/ 13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" h="410">
                    <a:moveTo>
                      <a:pt x="914" y="136"/>
                    </a:moveTo>
                    <a:cubicBezTo>
                      <a:pt x="913" y="135"/>
                      <a:pt x="911" y="134"/>
                      <a:pt x="910" y="134"/>
                    </a:cubicBezTo>
                    <a:cubicBezTo>
                      <a:pt x="624" y="8"/>
                      <a:pt x="624" y="8"/>
                      <a:pt x="624" y="8"/>
                    </a:cubicBezTo>
                    <a:cubicBezTo>
                      <a:pt x="624" y="104"/>
                      <a:pt x="557" y="175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358" y="175"/>
                      <a:pt x="291" y="104"/>
                      <a:pt x="291" y="8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8" y="1"/>
                      <a:pt x="309" y="0"/>
                      <a:pt x="309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0"/>
                      <a:pt x="308" y="0"/>
                      <a:pt x="308" y="1"/>
                    </a:cubicBezTo>
                    <a:cubicBezTo>
                      <a:pt x="308" y="1"/>
                      <a:pt x="308" y="1"/>
                      <a:pt x="307" y="1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1" y="135"/>
                      <a:pt x="0" y="136"/>
                    </a:cubicBezTo>
                    <a:cubicBezTo>
                      <a:pt x="46" y="165"/>
                      <a:pt x="65" y="341"/>
                      <a:pt x="72" y="410"/>
                    </a:cubicBezTo>
                    <a:cubicBezTo>
                      <a:pt x="843" y="410"/>
                      <a:pt x="843" y="410"/>
                      <a:pt x="843" y="410"/>
                    </a:cubicBezTo>
                    <a:cubicBezTo>
                      <a:pt x="849" y="341"/>
                      <a:pt x="868" y="165"/>
                      <a:pt x="914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ïSḻîďè">
                <a:extLst>
                  <a:ext uri="{FF2B5EF4-FFF2-40B4-BE49-F238E27FC236}">
                    <a16:creationId xmlns:a16="http://schemas.microsoft.com/office/drawing/2014/main" id="{892AA324-2CF7-45AD-9E2B-7D16EEDDDFCF}"/>
                  </a:ext>
                </a:extLst>
              </p:cNvPr>
              <p:cNvSpPr/>
              <p:nvPr/>
            </p:nvSpPr>
            <p:spPr bwMode="auto">
              <a:xfrm>
                <a:off x="3194051" y="1338263"/>
                <a:ext cx="184150" cy="306388"/>
              </a:xfrm>
              <a:custGeom>
                <a:avLst/>
                <a:gdLst>
                  <a:gd name="T0" fmla="*/ 93 w 165"/>
                  <a:gd name="T1" fmla="*/ 0 h 274"/>
                  <a:gd name="T2" fmla="*/ 93 w 165"/>
                  <a:gd name="T3" fmla="*/ 0 h 274"/>
                  <a:gd name="T4" fmla="*/ 91 w 165"/>
                  <a:gd name="T5" fmla="*/ 1 h 274"/>
                  <a:gd name="T6" fmla="*/ 88 w 165"/>
                  <a:gd name="T7" fmla="*/ 3 h 274"/>
                  <a:gd name="T8" fmla="*/ 85 w 165"/>
                  <a:gd name="T9" fmla="*/ 5 h 274"/>
                  <a:gd name="T10" fmla="*/ 81 w 165"/>
                  <a:gd name="T11" fmla="*/ 8 h 274"/>
                  <a:gd name="T12" fmla="*/ 78 w 165"/>
                  <a:gd name="T13" fmla="*/ 11 h 274"/>
                  <a:gd name="T14" fmla="*/ 75 w 165"/>
                  <a:gd name="T15" fmla="*/ 14 h 274"/>
                  <a:gd name="T16" fmla="*/ 72 w 165"/>
                  <a:gd name="T17" fmla="*/ 17 h 274"/>
                  <a:gd name="T18" fmla="*/ 69 w 165"/>
                  <a:gd name="T19" fmla="*/ 20 h 274"/>
                  <a:gd name="T20" fmla="*/ 66 w 165"/>
                  <a:gd name="T21" fmla="*/ 24 h 274"/>
                  <a:gd name="T22" fmla="*/ 64 w 165"/>
                  <a:gd name="T23" fmla="*/ 27 h 274"/>
                  <a:gd name="T24" fmla="*/ 61 w 165"/>
                  <a:gd name="T25" fmla="*/ 32 h 274"/>
                  <a:gd name="T26" fmla="*/ 59 w 165"/>
                  <a:gd name="T27" fmla="*/ 35 h 274"/>
                  <a:gd name="T28" fmla="*/ 57 w 165"/>
                  <a:gd name="T29" fmla="*/ 40 h 274"/>
                  <a:gd name="T30" fmla="*/ 56 w 165"/>
                  <a:gd name="T31" fmla="*/ 42 h 274"/>
                  <a:gd name="T32" fmla="*/ 53 w 165"/>
                  <a:gd name="T33" fmla="*/ 49 h 274"/>
                  <a:gd name="T34" fmla="*/ 0 w 165"/>
                  <a:gd name="T35" fmla="*/ 274 h 274"/>
                  <a:gd name="T36" fmla="*/ 165 w 165"/>
                  <a:gd name="T37" fmla="*/ 274 h 274"/>
                  <a:gd name="T38" fmla="*/ 93 w 165"/>
                  <a:gd name="T3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274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87" y="4"/>
                      <a:pt x="86" y="5"/>
                      <a:pt x="85" y="5"/>
                    </a:cubicBezTo>
                    <a:cubicBezTo>
                      <a:pt x="84" y="6"/>
                      <a:pt x="83" y="7"/>
                      <a:pt x="81" y="8"/>
                    </a:cubicBezTo>
                    <a:cubicBezTo>
                      <a:pt x="80" y="9"/>
                      <a:pt x="79" y="10"/>
                      <a:pt x="78" y="11"/>
                    </a:cubicBezTo>
                    <a:cubicBezTo>
                      <a:pt x="77" y="12"/>
                      <a:pt x="76" y="13"/>
                      <a:pt x="75" y="14"/>
                    </a:cubicBezTo>
                    <a:cubicBezTo>
                      <a:pt x="74" y="15"/>
                      <a:pt x="73" y="16"/>
                      <a:pt x="72" y="17"/>
                    </a:cubicBezTo>
                    <a:cubicBezTo>
                      <a:pt x="71" y="18"/>
                      <a:pt x="70" y="19"/>
                      <a:pt x="69" y="20"/>
                    </a:cubicBezTo>
                    <a:cubicBezTo>
                      <a:pt x="68" y="22"/>
                      <a:pt x="67" y="23"/>
                      <a:pt x="66" y="24"/>
                    </a:cubicBezTo>
                    <a:cubicBezTo>
                      <a:pt x="65" y="25"/>
                      <a:pt x="65" y="26"/>
                      <a:pt x="64" y="27"/>
                    </a:cubicBezTo>
                    <a:cubicBezTo>
                      <a:pt x="63" y="29"/>
                      <a:pt x="62" y="30"/>
                      <a:pt x="61" y="32"/>
                    </a:cubicBezTo>
                    <a:cubicBezTo>
                      <a:pt x="61" y="33"/>
                      <a:pt x="60" y="34"/>
                      <a:pt x="59" y="35"/>
                    </a:cubicBezTo>
                    <a:cubicBezTo>
                      <a:pt x="58" y="36"/>
                      <a:pt x="58" y="38"/>
                      <a:pt x="57" y="40"/>
                    </a:cubicBezTo>
                    <a:cubicBezTo>
                      <a:pt x="56" y="40"/>
                      <a:pt x="56" y="41"/>
                      <a:pt x="56" y="42"/>
                    </a:cubicBezTo>
                    <a:cubicBezTo>
                      <a:pt x="55" y="44"/>
                      <a:pt x="54" y="47"/>
                      <a:pt x="53" y="49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165" y="274"/>
                      <a:pt x="165" y="274"/>
                      <a:pt x="165" y="274"/>
                    </a:cubicBezTo>
                    <a:cubicBezTo>
                      <a:pt x="158" y="205"/>
                      <a:pt x="139" y="29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íṩliḍe">
                <a:extLst>
                  <a:ext uri="{FF2B5EF4-FFF2-40B4-BE49-F238E27FC236}">
                    <a16:creationId xmlns:a16="http://schemas.microsoft.com/office/drawing/2014/main" id="{21E3485F-A05F-492F-8CE3-4E894B7FF117}"/>
                  </a:ext>
                </a:extLst>
              </p:cNvPr>
              <p:cNvSpPr/>
              <p:nvPr/>
            </p:nvSpPr>
            <p:spPr bwMode="auto">
              <a:xfrm>
                <a:off x="3194051" y="396875"/>
                <a:ext cx="1230313" cy="1247775"/>
              </a:xfrm>
              <a:custGeom>
                <a:avLst/>
                <a:gdLst>
                  <a:gd name="T0" fmla="*/ 53 w 1100"/>
                  <a:gd name="T1" fmla="*/ 893 h 1118"/>
                  <a:gd name="T2" fmla="*/ 57 w 1100"/>
                  <a:gd name="T3" fmla="*/ 884 h 1118"/>
                  <a:gd name="T4" fmla="*/ 61 w 1100"/>
                  <a:gd name="T5" fmla="*/ 876 h 1118"/>
                  <a:gd name="T6" fmla="*/ 66 w 1100"/>
                  <a:gd name="T7" fmla="*/ 868 h 1118"/>
                  <a:gd name="T8" fmla="*/ 72 w 1100"/>
                  <a:gd name="T9" fmla="*/ 861 h 1118"/>
                  <a:gd name="T10" fmla="*/ 78 w 1100"/>
                  <a:gd name="T11" fmla="*/ 855 h 1118"/>
                  <a:gd name="T12" fmla="*/ 85 w 1100"/>
                  <a:gd name="T13" fmla="*/ 849 h 1118"/>
                  <a:gd name="T14" fmla="*/ 91 w 1100"/>
                  <a:gd name="T15" fmla="*/ 845 h 1118"/>
                  <a:gd name="T16" fmla="*/ 93 w 1100"/>
                  <a:gd name="T17" fmla="*/ 844 h 1118"/>
                  <a:gd name="T18" fmla="*/ 400 w 1100"/>
                  <a:gd name="T19" fmla="*/ 709 h 1118"/>
                  <a:gd name="T20" fmla="*/ 401 w 1100"/>
                  <a:gd name="T21" fmla="*/ 653 h 1118"/>
                  <a:gd name="T22" fmla="*/ 326 w 1100"/>
                  <a:gd name="T23" fmla="*/ 485 h 1118"/>
                  <a:gd name="T24" fmla="*/ 289 w 1100"/>
                  <a:gd name="T25" fmla="*/ 371 h 1118"/>
                  <a:gd name="T26" fmla="*/ 289 w 1100"/>
                  <a:gd name="T27" fmla="*/ 224 h 1118"/>
                  <a:gd name="T28" fmla="*/ 550 w 1100"/>
                  <a:gd name="T29" fmla="*/ 0 h 1118"/>
                  <a:gd name="T30" fmla="*/ 811 w 1100"/>
                  <a:gd name="T31" fmla="*/ 224 h 1118"/>
                  <a:gd name="T32" fmla="*/ 811 w 1100"/>
                  <a:gd name="T33" fmla="*/ 371 h 1118"/>
                  <a:gd name="T34" fmla="*/ 811 w 1100"/>
                  <a:gd name="T35" fmla="*/ 447 h 1118"/>
                  <a:gd name="T36" fmla="*/ 769 w 1100"/>
                  <a:gd name="T37" fmla="*/ 484 h 1118"/>
                  <a:gd name="T38" fmla="*/ 699 w 1100"/>
                  <a:gd name="T39" fmla="*/ 709 h 1118"/>
                  <a:gd name="T40" fmla="*/ 717 w 1100"/>
                  <a:gd name="T41" fmla="*/ 716 h 1118"/>
                  <a:gd name="T42" fmla="*/ 1003 w 1100"/>
                  <a:gd name="T43" fmla="*/ 842 h 1118"/>
                  <a:gd name="T44" fmla="*/ 1007 w 1100"/>
                  <a:gd name="T45" fmla="*/ 844 h 1118"/>
                  <a:gd name="T46" fmla="*/ 1012 w 1100"/>
                  <a:gd name="T47" fmla="*/ 847 h 1118"/>
                  <a:gd name="T48" fmla="*/ 1019 w 1100"/>
                  <a:gd name="T49" fmla="*/ 852 h 1118"/>
                  <a:gd name="T50" fmla="*/ 1025 w 1100"/>
                  <a:gd name="T51" fmla="*/ 858 h 1118"/>
                  <a:gd name="T52" fmla="*/ 1031 w 1100"/>
                  <a:gd name="T53" fmla="*/ 864 h 1118"/>
                  <a:gd name="T54" fmla="*/ 1036 w 1100"/>
                  <a:gd name="T55" fmla="*/ 871 h 1118"/>
                  <a:gd name="T56" fmla="*/ 1041 w 1100"/>
                  <a:gd name="T57" fmla="*/ 879 h 1118"/>
                  <a:gd name="T58" fmla="*/ 1044 w 1100"/>
                  <a:gd name="T59" fmla="*/ 886 h 1118"/>
                  <a:gd name="T60" fmla="*/ 1100 w 1100"/>
                  <a:gd name="T61" fmla="*/ 1118 h 1118"/>
                  <a:gd name="T62" fmla="*/ 165 w 1100"/>
                  <a:gd name="T63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00" h="1118">
                    <a:moveTo>
                      <a:pt x="0" y="1118"/>
                    </a:moveTo>
                    <a:cubicBezTo>
                      <a:pt x="53" y="893"/>
                      <a:pt x="53" y="893"/>
                      <a:pt x="53" y="893"/>
                    </a:cubicBezTo>
                    <a:cubicBezTo>
                      <a:pt x="54" y="891"/>
                      <a:pt x="55" y="888"/>
                      <a:pt x="56" y="886"/>
                    </a:cubicBezTo>
                    <a:cubicBezTo>
                      <a:pt x="56" y="885"/>
                      <a:pt x="56" y="884"/>
                      <a:pt x="57" y="884"/>
                    </a:cubicBezTo>
                    <a:cubicBezTo>
                      <a:pt x="58" y="882"/>
                      <a:pt x="58" y="880"/>
                      <a:pt x="59" y="879"/>
                    </a:cubicBezTo>
                    <a:cubicBezTo>
                      <a:pt x="60" y="878"/>
                      <a:pt x="61" y="877"/>
                      <a:pt x="61" y="876"/>
                    </a:cubicBezTo>
                    <a:cubicBezTo>
                      <a:pt x="62" y="874"/>
                      <a:pt x="63" y="873"/>
                      <a:pt x="64" y="871"/>
                    </a:cubicBezTo>
                    <a:cubicBezTo>
                      <a:pt x="65" y="870"/>
                      <a:pt x="65" y="869"/>
                      <a:pt x="66" y="868"/>
                    </a:cubicBezTo>
                    <a:cubicBezTo>
                      <a:pt x="67" y="867"/>
                      <a:pt x="68" y="866"/>
                      <a:pt x="69" y="864"/>
                    </a:cubicBezTo>
                    <a:cubicBezTo>
                      <a:pt x="70" y="863"/>
                      <a:pt x="71" y="862"/>
                      <a:pt x="72" y="861"/>
                    </a:cubicBezTo>
                    <a:cubicBezTo>
                      <a:pt x="73" y="860"/>
                      <a:pt x="74" y="859"/>
                      <a:pt x="75" y="858"/>
                    </a:cubicBezTo>
                    <a:cubicBezTo>
                      <a:pt x="76" y="857"/>
                      <a:pt x="77" y="856"/>
                      <a:pt x="78" y="855"/>
                    </a:cubicBezTo>
                    <a:cubicBezTo>
                      <a:pt x="79" y="854"/>
                      <a:pt x="80" y="853"/>
                      <a:pt x="81" y="852"/>
                    </a:cubicBezTo>
                    <a:cubicBezTo>
                      <a:pt x="83" y="851"/>
                      <a:pt x="84" y="850"/>
                      <a:pt x="85" y="849"/>
                    </a:cubicBezTo>
                    <a:cubicBezTo>
                      <a:pt x="86" y="849"/>
                      <a:pt x="87" y="848"/>
                      <a:pt x="88" y="847"/>
                    </a:cubicBezTo>
                    <a:cubicBezTo>
                      <a:pt x="89" y="846"/>
                      <a:pt x="90" y="846"/>
                      <a:pt x="91" y="845"/>
                    </a:cubicBezTo>
                    <a:cubicBezTo>
                      <a:pt x="92" y="845"/>
                      <a:pt x="92" y="844"/>
                      <a:pt x="93" y="844"/>
                    </a:cubicBezTo>
                    <a:cubicBezTo>
                      <a:pt x="93" y="844"/>
                      <a:pt x="93" y="844"/>
                      <a:pt x="93" y="844"/>
                    </a:cubicBezTo>
                    <a:cubicBezTo>
                      <a:pt x="94" y="843"/>
                      <a:pt x="96" y="842"/>
                      <a:pt x="97" y="842"/>
                    </a:cubicBezTo>
                    <a:cubicBezTo>
                      <a:pt x="400" y="709"/>
                      <a:pt x="400" y="709"/>
                      <a:pt x="400" y="709"/>
                    </a:cubicBezTo>
                    <a:cubicBezTo>
                      <a:pt x="401" y="709"/>
                      <a:pt x="401" y="709"/>
                      <a:pt x="401" y="709"/>
                    </a:cubicBezTo>
                    <a:cubicBezTo>
                      <a:pt x="401" y="653"/>
                      <a:pt x="401" y="653"/>
                      <a:pt x="401" y="653"/>
                    </a:cubicBezTo>
                    <a:cubicBezTo>
                      <a:pt x="366" y="609"/>
                      <a:pt x="341" y="551"/>
                      <a:pt x="331" y="484"/>
                    </a:cubicBezTo>
                    <a:cubicBezTo>
                      <a:pt x="329" y="484"/>
                      <a:pt x="328" y="485"/>
                      <a:pt x="326" y="485"/>
                    </a:cubicBezTo>
                    <a:cubicBezTo>
                      <a:pt x="306" y="485"/>
                      <a:pt x="289" y="468"/>
                      <a:pt x="289" y="447"/>
                    </a:cubicBezTo>
                    <a:cubicBezTo>
                      <a:pt x="289" y="371"/>
                      <a:pt x="289" y="371"/>
                      <a:pt x="289" y="371"/>
                    </a:cubicBezTo>
                    <a:cubicBezTo>
                      <a:pt x="289" y="225"/>
                      <a:pt x="289" y="225"/>
                      <a:pt x="289" y="225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90" y="100"/>
                      <a:pt x="406" y="0"/>
                      <a:pt x="550" y="0"/>
                    </a:cubicBezTo>
                    <a:cubicBezTo>
                      <a:pt x="694" y="0"/>
                      <a:pt x="810" y="100"/>
                      <a:pt x="811" y="224"/>
                    </a:cubicBezTo>
                    <a:cubicBezTo>
                      <a:pt x="811" y="224"/>
                      <a:pt x="811" y="224"/>
                      <a:pt x="811" y="224"/>
                    </a:cubicBezTo>
                    <a:cubicBezTo>
                      <a:pt x="811" y="225"/>
                      <a:pt x="811" y="225"/>
                      <a:pt x="811" y="225"/>
                    </a:cubicBezTo>
                    <a:cubicBezTo>
                      <a:pt x="811" y="371"/>
                      <a:pt x="811" y="371"/>
                      <a:pt x="811" y="371"/>
                    </a:cubicBezTo>
                    <a:cubicBezTo>
                      <a:pt x="811" y="373"/>
                      <a:pt x="811" y="373"/>
                      <a:pt x="811" y="373"/>
                    </a:cubicBezTo>
                    <a:cubicBezTo>
                      <a:pt x="811" y="447"/>
                      <a:pt x="811" y="447"/>
                      <a:pt x="811" y="447"/>
                    </a:cubicBezTo>
                    <a:cubicBezTo>
                      <a:pt x="811" y="468"/>
                      <a:pt x="794" y="485"/>
                      <a:pt x="774" y="485"/>
                    </a:cubicBezTo>
                    <a:cubicBezTo>
                      <a:pt x="772" y="485"/>
                      <a:pt x="771" y="484"/>
                      <a:pt x="769" y="484"/>
                    </a:cubicBezTo>
                    <a:cubicBezTo>
                      <a:pt x="759" y="551"/>
                      <a:pt x="734" y="609"/>
                      <a:pt x="699" y="653"/>
                    </a:cubicBezTo>
                    <a:cubicBezTo>
                      <a:pt x="699" y="709"/>
                      <a:pt x="699" y="709"/>
                      <a:pt x="699" y="709"/>
                    </a:cubicBezTo>
                    <a:cubicBezTo>
                      <a:pt x="699" y="709"/>
                      <a:pt x="699" y="709"/>
                      <a:pt x="700" y="709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1003" y="842"/>
                      <a:pt x="1003" y="842"/>
                      <a:pt x="1003" y="842"/>
                    </a:cubicBezTo>
                    <a:cubicBezTo>
                      <a:pt x="1004" y="842"/>
                      <a:pt x="1006" y="843"/>
                      <a:pt x="1007" y="844"/>
                    </a:cubicBezTo>
                    <a:cubicBezTo>
                      <a:pt x="1007" y="844"/>
                      <a:pt x="1007" y="844"/>
                      <a:pt x="1007" y="844"/>
                    </a:cubicBezTo>
                    <a:cubicBezTo>
                      <a:pt x="1008" y="844"/>
                      <a:pt x="1008" y="845"/>
                      <a:pt x="1009" y="845"/>
                    </a:cubicBezTo>
                    <a:cubicBezTo>
                      <a:pt x="1010" y="846"/>
                      <a:pt x="1011" y="846"/>
                      <a:pt x="1012" y="847"/>
                    </a:cubicBezTo>
                    <a:cubicBezTo>
                      <a:pt x="1013" y="848"/>
                      <a:pt x="1014" y="849"/>
                      <a:pt x="1015" y="849"/>
                    </a:cubicBezTo>
                    <a:cubicBezTo>
                      <a:pt x="1016" y="850"/>
                      <a:pt x="1017" y="851"/>
                      <a:pt x="1019" y="852"/>
                    </a:cubicBezTo>
                    <a:cubicBezTo>
                      <a:pt x="1020" y="853"/>
                      <a:pt x="1021" y="854"/>
                      <a:pt x="1022" y="855"/>
                    </a:cubicBezTo>
                    <a:cubicBezTo>
                      <a:pt x="1023" y="856"/>
                      <a:pt x="1024" y="857"/>
                      <a:pt x="1025" y="858"/>
                    </a:cubicBezTo>
                    <a:cubicBezTo>
                      <a:pt x="1026" y="859"/>
                      <a:pt x="1027" y="860"/>
                      <a:pt x="1028" y="861"/>
                    </a:cubicBezTo>
                    <a:cubicBezTo>
                      <a:pt x="1029" y="862"/>
                      <a:pt x="1030" y="863"/>
                      <a:pt x="1031" y="864"/>
                    </a:cubicBezTo>
                    <a:cubicBezTo>
                      <a:pt x="1032" y="866"/>
                      <a:pt x="1033" y="867"/>
                      <a:pt x="1034" y="868"/>
                    </a:cubicBezTo>
                    <a:cubicBezTo>
                      <a:pt x="1034" y="869"/>
                      <a:pt x="1035" y="870"/>
                      <a:pt x="1036" y="871"/>
                    </a:cubicBezTo>
                    <a:cubicBezTo>
                      <a:pt x="1037" y="873"/>
                      <a:pt x="1038" y="874"/>
                      <a:pt x="1039" y="876"/>
                    </a:cubicBezTo>
                    <a:cubicBezTo>
                      <a:pt x="1039" y="877"/>
                      <a:pt x="1040" y="878"/>
                      <a:pt x="1041" y="879"/>
                    </a:cubicBezTo>
                    <a:cubicBezTo>
                      <a:pt x="1042" y="880"/>
                      <a:pt x="1042" y="882"/>
                      <a:pt x="1043" y="883"/>
                    </a:cubicBezTo>
                    <a:cubicBezTo>
                      <a:pt x="1043" y="884"/>
                      <a:pt x="1044" y="885"/>
                      <a:pt x="1044" y="886"/>
                    </a:cubicBezTo>
                    <a:cubicBezTo>
                      <a:pt x="1045" y="888"/>
                      <a:pt x="1046" y="891"/>
                      <a:pt x="1047" y="893"/>
                    </a:cubicBezTo>
                    <a:cubicBezTo>
                      <a:pt x="1100" y="1118"/>
                      <a:pt x="1100" y="1118"/>
                      <a:pt x="1100" y="1118"/>
                    </a:cubicBezTo>
                    <a:cubicBezTo>
                      <a:pt x="936" y="1118"/>
                      <a:pt x="936" y="1118"/>
                      <a:pt x="936" y="1118"/>
                    </a:cubicBezTo>
                    <a:cubicBezTo>
                      <a:pt x="165" y="1118"/>
                      <a:pt x="165" y="1118"/>
                      <a:pt x="165" y="1118"/>
                    </a:cubicBezTo>
                    <a:cubicBezTo>
                      <a:pt x="0" y="1118"/>
                      <a:pt x="0" y="1118"/>
                      <a:pt x="0" y="1118"/>
                    </a:cubicBezTo>
                    <a:close/>
                  </a:path>
                </a:pathLst>
              </a:custGeom>
              <a:solidFill>
                <a:srgbClr val="BC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îśḷiďé">
                <a:extLst>
                  <a:ext uri="{FF2B5EF4-FFF2-40B4-BE49-F238E27FC236}">
                    <a16:creationId xmlns:a16="http://schemas.microsoft.com/office/drawing/2014/main" id="{0B0DC034-38F5-442F-AD87-2C74F74CCCDB}"/>
                  </a:ext>
                </a:extLst>
              </p:cNvPr>
              <p:cNvSpPr/>
              <p:nvPr/>
            </p:nvSpPr>
            <p:spPr bwMode="auto">
              <a:xfrm>
                <a:off x="3641726" y="1125538"/>
                <a:ext cx="333375" cy="207963"/>
              </a:xfrm>
              <a:custGeom>
                <a:avLst/>
                <a:gdLst>
                  <a:gd name="T0" fmla="*/ 1 w 298"/>
                  <a:gd name="T1" fmla="*/ 55 h 186"/>
                  <a:gd name="T2" fmla="*/ 1 w 298"/>
                  <a:gd name="T3" fmla="*/ 55 h 186"/>
                  <a:gd name="T4" fmla="*/ 149 w 298"/>
                  <a:gd name="T5" fmla="*/ 186 h 186"/>
                  <a:gd name="T6" fmla="*/ 158 w 298"/>
                  <a:gd name="T7" fmla="*/ 185 h 186"/>
                  <a:gd name="T8" fmla="*/ 163 w 298"/>
                  <a:gd name="T9" fmla="*/ 185 h 186"/>
                  <a:gd name="T10" fmla="*/ 175 w 298"/>
                  <a:gd name="T11" fmla="*/ 183 h 186"/>
                  <a:gd name="T12" fmla="*/ 177 w 298"/>
                  <a:gd name="T13" fmla="*/ 183 h 186"/>
                  <a:gd name="T14" fmla="*/ 297 w 298"/>
                  <a:gd name="T15" fmla="*/ 55 h 186"/>
                  <a:gd name="T16" fmla="*/ 297 w 298"/>
                  <a:gd name="T17" fmla="*/ 55 h 186"/>
                  <a:gd name="T18" fmla="*/ 297 w 298"/>
                  <a:gd name="T19" fmla="*/ 55 h 186"/>
                  <a:gd name="T20" fmla="*/ 298 w 298"/>
                  <a:gd name="T21" fmla="*/ 56 h 186"/>
                  <a:gd name="T22" fmla="*/ 298 w 298"/>
                  <a:gd name="T23" fmla="*/ 0 h 186"/>
                  <a:gd name="T24" fmla="*/ 149 w 298"/>
                  <a:gd name="T25" fmla="*/ 79 h 186"/>
                  <a:gd name="T26" fmla="*/ 0 w 298"/>
                  <a:gd name="T27" fmla="*/ 0 h 186"/>
                  <a:gd name="T28" fmla="*/ 0 w 298"/>
                  <a:gd name="T29" fmla="*/ 56 h 186"/>
                  <a:gd name="T30" fmla="*/ 1 w 298"/>
                  <a:gd name="T31" fmla="*/ 55 h 186"/>
                  <a:gd name="T32" fmla="*/ 1 w 298"/>
                  <a:gd name="T33" fmla="*/ 5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8" h="186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1" y="129"/>
                      <a:pt x="73" y="185"/>
                      <a:pt x="149" y="186"/>
                    </a:cubicBezTo>
                    <a:cubicBezTo>
                      <a:pt x="152" y="186"/>
                      <a:pt x="155" y="185"/>
                      <a:pt x="158" y="185"/>
                    </a:cubicBezTo>
                    <a:cubicBezTo>
                      <a:pt x="160" y="185"/>
                      <a:pt x="161" y="185"/>
                      <a:pt x="163" y="185"/>
                    </a:cubicBezTo>
                    <a:cubicBezTo>
                      <a:pt x="167" y="184"/>
                      <a:pt x="171" y="184"/>
                      <a:pt x="175" y="183"/>
                    </a:cubicBezTo>
                    <a:cubicBezTo>
                      <a:pt x="176" y="183"/>
                      <a:pt x="176" y="183"/>
                      <a:pt x="177" y="183"/>
                    </a:cubicBezTo>
                    <a:cubicBezTo>
                      <a:pt x="240" y="171"/>
                      <a:pt x="289" y="120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8" y="55"/>
                      <a:pt x="298" y="5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59" y="49"/>
                      <a:pt x="206" y="79"/>
                      <a:pt x="149" y="79"/>
                    </a:cubicBezTo>
                    <a:cubicBezTo>
                      <a:pt x="92" y="79"/>
                      <a:pt x="39" y="49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iṡlîḋé">
                <a:extLst>
                  <a:ext uri="{FF2B5EF4-FFF2-40B4-BE49-F238E27FC236}">
                    <a16:creationId xmlns:a16="http://schemas.microsoft.com/office/drawing/2014/main" id="{1B70C0A4-7DE5-4CDA-BA64-CD0A2A308024}"/>
                  </a:ext>
                </a:extLst>
              </p:cNvPr>
              <p:cNvSpPr/>
              <p:nvPr/>
            </p:nvSpPr>
            <p:spPr bwMode="auto">
              <a:xfrm>
                <a:off x="3517901" y="649288"/>
                <a:ext cx="582613" cy="563563"/>
              </a:xfrm>
              <a:custGeom>
                <a:avLst/>
                <a:gdLst>
                  <a:gd name="T0" fmla="*/ 261 w 522"/>
                  <a:gd name="T1" fmla="*/ 505 h 505"/>
                  <a:gd name="T2" fmla="*/ 410 w 522"/>
                  <a:gd name="T3" fmla="*/ 426 h 505"/>
                  <a:gd name="T4" fmla="*/ 480 w 522"/>
                  <a:gd name="T5" fmla="*/ 257 h 505"/>
                  <a:gd name="T6" fmla="*/ 485 w 522"/>
                  <a:gd name="T7" fmla="*/ 258 h 505"/>
                  <a:gd name="T8" fmla="*/ 522 w 522"/>
                  <a:gd name="T9" fmla="*/ 220 h 505"/>
                  <a:gd name="T10" fmla="*/ 522 w 522"/>
                  <a:gd name="T11" fmla="*/ 146 h 505"/>
                  <a:gd name="T12" fmla="*/ 522 w 522"/>
                  <a:gd name="T13" fmla="*/ 144 h 505"/>
                  <a:gd name="T14" fmla="*/ 522 w 522"/>
                  <a:gd name="T15" fmla="*/ 144 h 505"/>
                  <a:gd name="T16" fmla="*/ 485 w 522"/>
                  <a:gd name="T17" fmla="*/ 108 h 505"/>
                  <a:gd name="T18" fmla="*/ 485 w 522"/>
                  <a:gd name="T19" fmla="*/ 71 h 505"/>
                  <a:gd name="T20" fmla="*/ 447 w 522"/>
                  <a:gd name="T21" fmla="*/ 34 h 505"/>
                  <a:gd name="T22" fmla="*/ 423 w 522"/>
                  <a:gd name="T23" fmla="*/ 34 h 505"/>
                  <a:gd name="T24" fmla="*/ 423 w 522"/>
                  <a:gd name="T25" fmla="*/ 34 h 505"/>
                  <a:gd name="T26" fmla="*/ 361 w 522"/>
                  <a:gd name="T27" fmla="*/ 0 h 505"/>
                  <a:gd name="T28" fmla="*/ 298 w 522"/>
                  <a:gd name="T29" fmla="*/ 34 h 505"/>
                  <a:gd name="T30" fmla="*/ 75 w 522"/>
                  <a:gd name="T31" fmla="*/ 34 h 505"/>
                  <a:gd name="T32" fmla="*/ 37 w 522"/>
                  <a:gd name="T33" fmla="*/ 71 h 505"/>
                  <a:gd name="T34" fmla="*/ 37 w 522"/>
                  <a:gd name="T35" fmla="*/ 108 h 505"/>
                  <a:gd name="T36" fmla="*/ 0 w 522"/>
                  <a:gd name="T37" fmla="*/ 144 h 505"/>
                  <a:gd name="T38" fmla="*/ 0 w 522"/>
                  <a:gd name="T39" fmla="*/ 144 h 505"/>
                  <a:gd name="T40" fmla="*/ 0 w 522"/>
                  <a:gd name="T41" fmla="*/ 220 h 505"/>
                  <a:gd name="T42" fmla="*/ 37 w 522"/>
                  <a:gd name="T43" fmla="*/ 258 h 505"/>
                  <a:gd name="T44" fmla="*/ 42 w 522"/>
                  <a:gd name="T45" fmla="*/ 257 h 505"/>
                  <a:gd name="T46" fmla="*/ 112 w 522"/>
                  <a:gd name="T47" fmla="*/ 426 h 505"/>
                  <a:gd name="T48" fmla="*/ 261 w 522"/>
                  <a:gd name="T4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505">
                    <a:moveTo>
                      <a:pt x="261" y="505"/>
                    </a:moveTo>
                    <a:cubicBezTo>
                      <a:pt x="318" y="505"/>
                      <a:pt x="371" y="475"/>
                      <a:pt x="410" y="426"/>
                    </a:cubicBezTo>
                    <a:cubicBezTo>
                      <a:pt x="445" y="382"/>
                      <a:pt x="470" y="324"/>
                      <a:pt x="480" y="257"/>
                    </a:cubicBezTo>
                    <a:cubicBezTo>
                      <a:pt x="482" y="257"/>
                      <a:pt x="483" y="258"/>
                      <a:pt x="485" y="258"/>
                    </a:cubicBezTo>
                    <a:cubicBezTo>
                      <a:pt x="505" y="258"/>
                      <a:pt x="522" y="241"/>
                      <a:pt x="522" y="220"/>
                    </a:cubicBezTo>
                    <a:cubicBezTo>
                      <a:pt x="522" y="146"/>
                      <a:pt x="522" y="146"/>
                      <a:pt x="522" y="146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1" y="124"/>
                      <a:pt x="505" y="108"/>
                      <a:pt x="485" y="108"/>
                    </a:cubicBezTo>
                    <a:cubicBezTo>
                      <a:pt x="485" y="71"/>
                      <a:pt x="485" y="71"/>
                      <a:pt x="485" y="71"/>
                    </a:cubicBezTo>
                    <a:cubicBezTo>
                      <a:pt x="485" y="50"/>
                      <a:pt x="468" y="34"/>
                      <a:pt x="447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397" y="34"/>
                      <a:pt x="374" y="20"/>
                      <a:pt x="361" y="0"/>
                    </a:cubicBezTo>
                    <a:cubicBezTo>
                      <a:pt x="347" y="20"/>
                      <a:pt x="324" y="34"/>
                      <a:pt x="298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54" y="34"/>
                      <a:pt x="37" y="50"/>
                      <a:pt x="37" y="71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7" y="108"/>
                      <a:pt x="1" y="1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41"/>
                      <a:pt x="17" y="258"/>
                      <a:pt x="37" y="258"/>
                    </a:cubicBezTo>
                    <a:cubicBezTo>
                      <a:pt x="39" y="258"/>
                      <a:pt x="40" y="257"/>
                      <a:pt x="42" y="257"/>
                    </a:cubicBezTo>
                    <a:cubicBezTo>
                      <a:pt x="52" y="324"/>
                      <a:pt x="77" y="382"/>
                      <a:pt x="112" y="426"/>
                    </a:cubicBezTo>
                    <a:cubicBezTo>
                      <a:pt x="151" y="475"/>
                      <a:pt x="204" y="505"/>
                      <a:pt x="261" y="5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îṣ1îḍé">
                <a:extLst>
                  <a:ext uri="{FF2B5EF4-FFF2-40B4-BE49-F238E27FC236}">
                    <a16:creationId xmlns:a16="http://schemas.microsoft.com/office/drawing/2014/main" id="{F3BC4E09-2C33-49D8-8272-3C1AC22F7521}"/>
                  </a:ext>
                </a:extLst>
              </p:cNvPr>
              <p:cNvSpPr/>
              <p:nvPr/>
            </p:nvSpPr>
            <p:spPr bwMode="auto">
              <a:xfrm>
                <a:off x="3517901" y="396875"/>
                <a:ext cx="582613" cy="412750"/>
              </a:xfrm>
              <a:custGeom>
                <a:avLst/>
                <a:gdLst>
                  <a:gd name="T0" fmla="*/ 37 w 522"/>
                  <a:gd name="T1" fmla="*/ 335 h 371"/>
                  <a:gd name="T2" fmla="*/ 37 w 522"/>
                  <a:gd name="T3" fmla="*/ 298 h 371"/>
                  <a:gd name="T4" fmla="*/ 75 w 522"/>
                  <a:gd name="T5" fmla="*/ 261 h 371"/>
                  <a:gd name="T6" fmla="*/ 298 w 522"/>
                  <a:gd name="T7" fmla="*/ 261 h 371"/>
                  <a:gd name="T8" fmla="*/ 361 w 522"/>
                  <a:gd name="T9" fmla="*/ 227 h 371"/>
                  <a:gd name="T10" fmla="*/ 423 w 522"/>
                  <a:gd name="T11" fmla="*/ 261 h 371"/>
                  <a:gd name="T12" fmla="*/ 423 w 522"/>
                  <a:gd name="T13" fmla="*/ 261 h 371"/>
                  <a:gd name="T14" fmla="*/ 447 w 522"/>
                  <a:gd name="T15" fmla="*/ 261 h 371"/>
                  <a:gd name="T16" fmla="*/ 485 w 522"/>
                  <a:gd name="T17" fmla="*/ 298 h 371"/>
                  <a:gd name="T18" fmla="*/ 485 w 522"/>
                  <a:gd name="T19" fmla="*/ 335 h 371"/>
                  <a:gd name="T20" fmla="*/ 522 w 522"/>
                  <a:gd name="T21" fmla="*/ 371 h 371"/>
                  <a:gd name="T22" fmla="*/ 522 w 522"/>
                  <a:gd name="T23" fmla="*/ 371 h 371"/>
                  <a:gd name="T24" fmla="*/ 522 w 522"/>
                  <a:gd name="T25" fmla="*/ 225 h 371"/>
                  <a:gd name="T26" fmla="*/ 522 w 522"/>
                  <a:gd name="T27" fmla="*/ 224 h 371"/>
                  <a:gd name="T28" fmla="*/ 522 w 522"/>
                  <a:gd name="T29" fmla="*/ 224 h 371"/>
                  <a:gd name="T30" fmla="*/ 261 w 522"/>
                  <a:gd name="T31" fmla="*/ 0 h 371"/>
                  <a:gd name="T32" fmla="*/ 0 w 522"/>
                  <a:gd name="T33" fmla="*/ 224 h 371"/>
                  <a:gd name="T34" fmla="*/ 0 w 522"/>
                  <a:gd name="T35" fmla="*/ 224 h 371"/>
                  <a:gd name="T36" fmla="*/ 0 w 522"/>
                  <a:gd name="T37" fmla="*/ 225 h 371"/>
                  <a:gd name="T38" fmla="*/ 0 w 522"/>
                  <a:gd name="T39" fmla="*/ 371 h 371"/>
                  <a:gd name="T40" fmla="*/ 0 w 522"/>
                  <a:gd name="T41" fmla="*/ 371 h 371"/>
                  <a:gd name="T42" fmla="*/ 37 w 522"/>
                  <a:gd name="T43" fmla="*/ 33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2" h="371">
                    <a:moveTo>
                      <a:pt x="37" y="335"/>
                    </a:moveTo>
                    <a:cubicBezTo>
                      <a:pt x="37" y="298"/>
                      <a:pt x="37" y="298"/>
                      <a:pt x="37" y="298"/>
                    </a:cubicBezTo>
                    <a:cubicBezTo>
                      <a:pt x="37" y="277"/>
                      <a:pt x="54" y="261"/>
                      <a:pt x="75" y="261"/>
                    </a:cubicBezTo>
                    <a:cubicBezTo>
                      <a:pt x="298" y="261"/>
                      <a:pt x="298" y="261"/>
                      <a:pt x="298" y="261"/>
                    </a:cubicBezTo>
                    <a:cubicBezTo>
                      <a:pt x="324" y="261"/>
                      <a:pt x="347" y="247"/>
                      <a:pt x="361" y="227"/>
                    </a:cubicBezTo>
                    <a:cubicBezTo>
                      <a:pt x="374" y="247"/>
                      <a:pt x="397" y="261"/>
                      <a:pt x="423" y="261"/>
                    </a:cubicBezTo>
                    <a:cubicBezTo>
                      <a:pt x="423" y="261"/>
                      <a:pt x="423" y="261"/>
                      <a:pt x="423" y="261"/>
                    </a:cubicBezTo>
                    <a:cubicBezTo>
                      <a:pt x="447" y="261"/>
                      <a:pt x="447" y="261"/>
                      <a:pt x="447" y="261"/>
                    </a:cubicBezTo>
                    <a:cubicBezTo>
                      <a:pt x="468" y="261"/>
                      <a:pt x="485" y="277"/>
                      <a:pt x="485" y="298"/>
                    </a:cubicBezTo>
                    <a:cubicBezTo>
                      <a:pt x="485" y="335"/>
                      <a:pt x="485" y="335"/>
                      <a:pt x="485" y="335"/>
                    </a:cubicBezTo>
                    <a:cubicBezTo>
                      <a:pt x="505" y="335"/>
                      <a:pt x="521" y="351"/>
                      <a:pt x="522" y="371"/>
                    </a:cubicBezTo>
                    <a:cubicBezTo>
                      <a:pt x="522" y="371"/>
                      <a:pt x="522" y="371"/>
                      <a:pt x="522" y="371"/>
                    </a:cubicBezTo>
                    <a:cubicBezTo>
                      <a:pt x="522" y="225"/>
                      <a:pt x="522" y="225"/>
                      <a:pt x="522" y="225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1" y="100"/>
                      <a:pt x="405" y="0"/>
                      <a:pt x="261" y="0"/>
                    </a:cubicBezTo>
                    <a:cubicBezTo>
                      <a:pt x="117" y="0"/>
                      <a:pt x="1" y="100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" y="351"/>
                      <a:pt x="17" y="335"/>
                      <a:pt x="37" y="335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îṥ1íďe">
                <a:extLst>
                  <a:ext uri="{FF2B5EF4-FFF2-40B4-BE49-F238E27FC236}">
                    <a16:creationId xmlns:a16="http://schemas.microsoft.com/office/drawing/2014/main" id="{D86BA86B-8016-4F2B-B19A-ABA7C1006780}"/>
                  </a:ext>
                </a:extLst>
              </p:cNvPr>
              <p:cNvSpPr/>
              <p:nvPr/>
            </p:nvSpPr>
            <p:spPr bwMode="auto">
              <a:xfrm>
                <a:off x="3506788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iṡ1îďe">
                <a:extLst>
                  <a:ext uri="{FF2B5EF4-FFF2-40B4-BE49-F238E27FC236}">
                    <a16:creationId xmlns:a16="http://schemas.microsoft.com/office/drawing/2014/main" id="{433E619C-5CBD-49AB-B284-798E7AB6595A}"/>
                  </a:ext>
                </a:extLst>
              </p:cNvPr>
              <p:cNvSpPr/>
              <p:nvPr/>
            </p:nvSpPr>
            <p:spPr bwMode="auto">
              <a:xfrm>
                <a:off x="3840163" y="1185863"/>
                <a:ext cx="134938" cy="142875"/>
              </a:xfrm>
              <a:custGeom>
                <a:avLst/>
                <a:gdLst>
                  <a:gd name="T0" fmla="*/ 120 w 120"/>
                  <a:gd name="T1" fmla="*/ 0 h 128"/>
                  <a:gd name="T2" fmla="*/ 120 w 120"/>
                  <a:gd name="T3" fmla="*/ 0 h 128"/>
                  <a:gd name="T4" fmla="*/ 0 w 120"/>
                  <a:gd name="T5" fmla="*/ 128 h 128"/>
                  <a:gd name="T6" fmla="*/ 120 w 120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28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65"/>
                      <a:pt x="63" y="116"/>
                      <a:pt x="0" y="128"/>
                    </a:cubicBezTo>
                    <a:cubicBezTo>
                      <a:pt x="63" y="116"/>
                      <a:pt x="112" y="65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4" name="íś1îḓè">
                <a:extLst>
                  <a:ext uri="{FF2B5EF4-FFF2-40B4-BE49-F238E27FC236}">
                    <a16:creationId xmlns:a16="http://schemas.microsoft.com/office/drawing/2014/main" id="{4BA42404-8788-4977-A23A-AB364FB1D0E1}"/>
                  </a:ext>
                </a:extLst>
              </p:cNvPr>
              <p:cNvSpPr/>
              <p:nvPr/>
            </p:nvSpPr>
            <p:spPr bwMode="auto">
              <a:xfrm>
                <a:off x="3808413" y="1331913"/>
                <a:ext cx="11113" cy="1588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íṡ1îďe">
                <a:extLst>
                  <a:ext uri="{FF2B5EF4-FFF2-40B4-BE49-F238E27FC236}">
                    <a16:creationId xmlns:a16="http://schemas.microsoft.com/office/drawing/2014/main" id="{D189EC15-23F4-425B-A3D6-D6CDA40F7DCA}"/>
                  </a:ext>
                </a:extLst>
              </p:cNvPr>
              <p:cNvSpPr/>
              <p:nvPr/>
            </p:nvSpPr>
            <p:spPr bwMode="auto">
              <a:xfrm>
                <a:off x="3624263" y="1185863"/>
                <a:ext cx="371475" cy="196850"/>
              </a:xfrm>
              <a:custGeom>
                <a:avLst/>
                <a:gdLst>
                  <a:gd name="T0" fmla="*/ 314 w 333"/>
                  <a:gd name="T1" fmla="*/ 0 h 176"/>
                  <a:gd name="T2" fmla="*/ 194 w 333"/>
                  <a:gd name="T3" fmla="*/ 128 h 176"/>
                  <a:gd name="T4" fmla="*/ 192 w 333"/>
                  <a:gd name="T5" fmla="*/ 128 h 176"/>
                  <a:gd name="T6" fmla="*/ 180 w 333"/>
                  <a:gd name="T7" fmla="*/ 130 h 176"/>
                  <a:gd name="T8" fmla="*/ 175 w 333"/>
                  <a:gd name="T9" fmla="*/ 130 h 176"/>
                  <a:gd name="T10" fmla="*/ 166 w 333"/>
                  <a:gd name="T11" fmla="*/ 131 h 176"/>
                  <a:gd name="T12" fmla="*/ 166 w 333"/>
                  <a:gd name="T13" fmla="*/ 131 h 176"/>
                  <a:gd name="T14" fmla="*/ 18 w 333"/>
                  <a:gd name="T15" fmla="*/ 0 h 176"/>
                  <a:gd name="T16" fmla="*/ 18 w 333"/>
                  <a:gd name="T17" fmla="*/ 0 h 176"/>
                  <a:gd name="T18" fmla="*/ 17 w 333"/>
                  <a:gd name="T19" fmla="*/ 1 h 176"/>
                  <a:gd name="T20" fmla="*/ 0 w 333"/>
                  <a:gd name="T21" fmla="*/ 8 h 176"/>
                  <a:gd name="T22" fmla="*/ 166 w 333"/>
                  <a:gd name="T23" fmla="*/ 176 h 176"/>
                  <a:gd name="T24" fmla="*/ 166 w 333"/>
                  <a:gd name="T25" fmla="*/ 176 h 176"/>
                  <a:gd name="T26" fmla="*/ 166 w 333"/>
                  <a:gd name="T27" fmla="*/ 176 h 176"/>
                  <a:gd name="T28" fmla="*/ 333 w 333"/>
                  <a:gd name="T29" fmla="*/ 8 h 176"/>
                  <a:gd name="T30" fmla="*/ 333 w 333"/>
                  <a:gd name="T31" fmla="*/ 8 h 176"/>
                  <a:gd name="T32" fmla="*/ 316 w 333"/>
                  <a:gd name="T33" fmla="*/ 1 h 176"/>
                  <a:gd name="T34" fmla="*/ 315 w 333"/>
                  <a:gd name="T35" fmla="*/ 1 h 176"/>
                  <a:gd name="T36" fmla="*/ 314 w 333"/>
                  <a:gd name="T37" fmla="*/ 0 h 176"/>
                  <a:gd name="T38" fmla="*/ 314 w 333"/>
                  <a:gd name="T3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176">
                    <a:moveTo>
                      <a:pt x="314" y="0"/>
                    </a:moveTo>
                    <a:cubicBezTo>
                      <a:pt x="306" y="65"/>
                      <a:pt x="257" y="116"/>
                      <a:pt x="194" y="128"/>
                    </a:cubicBezTo>
                    <a:cubicBezTo>
                      <a:pt x="193" y="128"/>
                      <a:pt x="193" y="128"/>
                      <a:pt x="192" y="128"/>
                    </a:cubicBezTo>
                    <a:cubicBezTo>
                      <a:pt x="188" y="129"/>
                      <a:pt x="184" y="129"/>
                      <a:pt x="180" y="130"/>
                    </a:cubicBezTo>
                    <a:cubicBezTo>
                      <a:pt x="178" y="130"/>
                      <a:pt x="177" y="130"/>
                      <a:pt x="175" y="130"/>
                    </a:cubicBezTo>
                    <a:cubicBezTo>
                      <a:pt x="172" y="130"/>
                      <a:pt x="169" y="131"/>
                      <a:pt x="166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90" y="130"/>
                      <a:pt x="28" y="74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4"/>
                      <a:pt x="67" y="175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266" y="175"/>
                      <a:pt x="333" y="104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0"/>
                      <a:pt x="314" y="0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close/>
                  </a:path>
                </a:pathLst>
              </a:custGeom>
              <a:solidFill>
                <a:srgbClr val="BC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îśḻídè">
                <a:extLst>
                  <a:ext uri="{FF2B5EF4-FFF2-40B4-BE49-F238E27FC236}">
                    <a16:creationId xmlns:a16="http://schemas.microsoft.com/office/drawing/2014/main" id="{46E1E1E8-BB5D-4037-85B2-263F29C2A158}"/>
                  </a:ext>
                </a:extLst>
              </p:cNvPr>
              <p:cNvSpPr/>
              <p:nvPr/>
            </p:nvSpPr>
            <p:spPr bwMode="auto">
              <a:xfrm>
                <a:off x="3630613" y="1093788"/>
                <a:ext cx="355600" cy="250825"/>
              </a:xfrm>
              <a:custGeom>
                <a:avLst/>
                <a:gdLst>
                  <a:gd name="T0" fmla="*/ 159 w 318"/>
                  <a:gd name="T1" fmla="*/ 224 h 224"/>
                  <a:gd name="T2" fmla="*/ 159 w 318"/>
                  <a:gd name="T3" fmla="*/ 224 h 224"/>
                  <a:gd name="T4" fmla="*/ 3 w 318"/>
                  <a:gd name="T5" fmla="*/ 97 h 224"/>
                  <a:gd name="T6" fmla="*/ 0 w 318"/>
                  <a:gd name="T7" fmla="*/ 98 h 224"/>
                  <a:gd name="T8" fmla="*/ 0 w 318"/>
                  <a:gd name="T9" fmla="*/ 84 h 224"/>
                  <a:gd name="T10" fmla="*/ 0 w 318"/>
                  <a:gd name="T11" fmla="*/ 0 h 224"/>
                  <a:gd name="T12" fmla="*/ 18 w 318"/>
                  <a:gd name="T13" fmla="*/ 22 h 224"/>
                  <a:gd name="T14" fmla="*/ 159 w 318"/>
                  <a:gd name="T15" fmla="*/ 97 h 224"/>
                  <a:gd name="T16" fmla="*/ 300 w 318"/>
                  <a:gd name="T17" fmla="*/ 22 h 224"/>
                  <a:gd name="T18" fmla="*/ 318 w 318"/>
                  <a:gd name="T19" fmla="*/ 0 h 224"/>
                  <a:gd name="T20" fmla="*/ 318 w 318"/>
                  <a:gd name="T21" fmla="*/ 98 h 224"/>
                  <a:gd name="T22" fmla="*/ 315 w 318"/>
                  <a:gd name="T23" fmla="*/ 97 h 224"/>
                  <a:gd name="T24" fmla="*/ 189 w 318"/>
                  <a:gd name="T25" fmla="*/ 221 h 224"/>
                  <a:gd name="T26" fmla="*/ 187 w 318"/>
                  <a:gd name="T27" fmla="*/ 221 h 224"/>
                  <a:gd name="T28" fmla="*/ 187 w 318"/>
                  <a:gd name="T29" fmla="*/ 221 h 224"/>
                  <a:gd name="T30" fmla="*/ 174 w 318"/>
                  <a:gd name="T31" fmla="*/ 223 h 224"/>
                  <a:gd name="T32" fmla="*/ 170 w 318"/>
                  <a:gd name="T33" fmla="*/ 223 h 224"/>
                  <a:gd name="T34" fmla="*/ 168 w 318"/>
                  <a:gd name="T35" fmla="*/ 223 h 224"/>
                  <a:gd name="T36" fmla="*/ 166 w 318"/>
                  <a:gd name="T37" fmla="*/ 223 h 224"/>
                  <a:gd name="T38" fmla="*/ 159 w 318"/>
                  <a:gd name="T39" fmla="*/ 224 h 224"/>
                  <a:gd name="T40" fmla="*/ 20 w 318"/>
                  <a:gd name="T41" fmla="*/ 72 h 224"/>
                  <a:gd name="T42" fmla="*/ 21 w 318"/>
                  <a:gd name="T43" fmla="*/ 82 h 224"/>
                  <a:gd name="T44" fmla="*/ 159 w 318"/>
                  <a:gd name="T45" fmla="*/ 204 h 224"/>
                  <a:gd name="T46" fmla="*/ 165 w 318"/>
                  <a:gd name="T47" fmla="*/ 203 h 224"/>
                  <a:gd name="T48" fmla="*/ 167 w 318"/>
                  <a:gd name="T49" fmla="*/ 203 h 224"/>
                  <a:gd name="T50" fmla="*/ 169 w 318"/>
                  <a:gd name="T51" fmla="*/ 203 h 224"/>
                  <a:gd name="T52" fmla="*/ 172 w 318"/>
                  <a:gd name="T53" fmla="*/ 203 h 224"/>
                  <a:gd name="T54" fmla="*/ 183 w 318"/>
                  <a:gd name="T55" fmla="*/ 201 h 224"/>
                  <a:gd name="T56" fmla="*/ 185 w 318"/>
                  <a:gd name="T57" fmla="*/ 201 h 224"/>
                  <a:gd name="T58" fmla="*/ 297 w 318"/>
                  <a:gd name="T59" fmla="*/ 82 h 224"/>
                  <a:gd name="T60" fmla="*/ 298 w 318"/>
                  <a:gd name="T61" fmla="*/ 73 h 224"/>
                  <a:gd name="T62" fmla="*/ 298 w 318"/>
                  <a:gd name="T63" fmla="*/ 54 h 224"/>
                  <a:gd name="T64" fmla="*/ 159 w 318"/>
                  <a:gd name="T65" fmla="*/ 117 h 224"/>
                  <a:gd name="T66" fmla="*/ 20 w 318"/>
                  <a:gd name="T67" fmla="*/ 54 h 224"/>
                  <a:gd name="T68" fmla="*/ 20 w 318"/>
                  <a:gd name="T69" fmla="*/ 7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224">
                    <a:moveTo>
                      <a:pt x="159" y="224"/>
                    </a:moveTo>
                    <a:cubicBezTo>
                      <a:pt x="159" y="224"/>
                      <a:pt x="159" y="224"/>
                      <a:pt x="159" y="224"/>
                    </a:cubicBezTo>
                    <a:cubicBezTo>
                      <a:pt x="83" y="223"/>
                      <a:pt x="18" y="170"/>
                      <a:pt x="3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57" y="70"/>
                      <a:pt x="107" y="97"/>
                      <a:pt x="159" y="97"/>
                    </a:cubicBezTo>
                    <a:cubicBezTo>
                      <a:pt x="211" y="97"/>
                      <a:pt x="261" y="70"/>
                      <a:pt x="300" y="22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02" y="160"/>
                      <a:pt x="253" y="209"/>
                      <a:pt x="189" y="221"/>
                    </a:cubicBezTo>
                    <a:cubicBezTo>
                      <a:pt x="188" y="221"/>
                      <a:pt x="188" y="221"/>
                      <a:pt x="187" y="221"/>
                    </a:cubicBezTo>
                    <a:cubicBezTo>
                      <a:pt x="187" y="221"/>
                      <a:pt x="187" y="221"/>
                      <a:pt x="187" y="221"/>
                    </a:cubicBezTo>
                    <a:cubicBezTo>
                      <a:pt x="183" y="222"/>
                      <a:pt x="179" y="222"/>
                      <a:pt x="174" y="223"/>
                    </a:cubicBezTo>
                    <a:cubicBezTo>
                      <a:pt x="173" y="223"/>
                      <a:pt x="171" y="223"/>
                      <a:pt x="170" y="223"/>
                    </a:cubicBezTo>
                    <a:cubicBezTo>
                      <a:pt x="170" y="223"/>
                      <a:pt x="169" y="223"/>
                      <a:pt x="168" y="223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4" y="223"/>
                      <a:pt x="162" y="224"/>
                      <a:pt x="159" y="224"/>
                    </a:cubicBezTo>
                    <a:close/>
                    <a:moveTo>
                      <a:pt x="20" y="7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30" y="151"/>
                      <a:pt x="89" y="203"/>
                      <a:pt x="159" y="204"/>
                    </a:cubicBezTo>
                    <a:cubicBezTo>
                      <a:pt x="161" y="204"/>
                      <a:pt x="163" y="203"/>
                      <a:pt x="165" y="203"/>
                    </a:cubicBez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68" y="203"/>
                      <a:pt x="169" y="203"/>
                      <a:pt x="169" y="203"/>
                    </a:cubicBezTo>
                    <a:cubicBezTo>
                      <a:pt x="170" y="203"/>
                      <a:pt x="171" y="203"/>
                      <a:pt x="172" y="203"/>
                    </a:cubicBezTo>
                    <a:cubicBezTo>
                      <a:pt x="176" y="203"/>
                      <a:pt x="180" y="202"/>
                      <a:pt x="183" y="201"/>
                    </a:cubicBezTo>
                    <a:cubicBezTo>
                      <a:pt x="184" y="201"/>
                      <a:pt x="184" y="201"/>
                      <a:pt x="185" y="201"/>
                    </a:cubicBezTo>
                    <a:cubicBezTo>
                      <a:pt x="244" y="190"/>
                      <a:pt x="289" y="142"/>
                      <a:pt x="297" y="82"/>
                    </a:cubicBezTo>
                    <a:cubicBezTo>
                      <a:pt x="298" y="73"/>
                      <a:pt x="298" y="73"/>
                      <a:pt x="298" y="73"/>
                    </a:cubicBezTo>
                    <a:cubicBezTo>
                      <a:pt x="298" y="54"/>
                      <a:pt x="298" y="54"/>
                      <a:pt x="298" y="54"/>
                    </a:cubicBezTo>
                    <a:cubicBezTo>
                      <a:pt x="258" y="95"/>
                      <a:pt x="209" y="117"/>
                      <a:pt x="159" y="117"/>
                    </a:cubicBezTo>
                    <a:cubicBezTo>
                      <a:pt x="109" y="117"/>
                      <a:pt x="60" y="95"/>
                      <a:pt x="20" y="54"/>
                    </a:cubicBezTo>
                    <a:cubicBezTo>
                      <a:pt x="20" y="7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íŝ1îḍê">
                <a:extLst>
                  <a:ext uri="{FF2B5EF4-FFF2-40B4-BE49-F238E27FC236}">
                    <a16:creationId xmlns:a16="http://schemas.microsoft.com/office/drawing/2014/main" id="{A63D9144-CB30-40F6-8867-26BC7F6F79D2}"/>
                  </a:ext>
                </a:extLst>
              </p:cNvPr>
              <p:cNvSpPr/>
              <p:nvPr/>
            </p:nvSpPr>
            <p:spPr bwMode="auto">
              <a:xfrm>
                <a:off x="3506788" y="630238"/>
                <a:ext cx="604838" cy="501650"/>
              </a:xfrm>
              <a:custGeom>
                <a:avLst/>
                <a:gdLst>
                  <a:gd name="T0" fmla="*/ 428 w 542"/>
                  <a:gd name="T1" fmla="*/ 450 h 450"/>
                  <a:gd name="T2" fmla="*/ 412 w 542"/>
                  <a:gd name="T3" fmla="*/ 438 h 450"/>
                  <a:gd name="T4" fmla="*/ 480 w 542"/>
                  <a:gd name="T5" fmla="*/ 274 h 450"/>
                  <a:gd name="T6" fmla="*/ 482 w 542"/>
                  <a:gd name="T7" fmla="*/ 264 h 450"/>
                  <a:gd name="T8" fmla="*/ 491 w 542"/>
                  <a:gd name="T9" fmla="*/ 265 h 450"/>
                  <a:gd name="T10" fmla="*/ 495 w 542"/>
                  <a:gd name="T11" fmla="*/ 266 h 450"/>
                  <a:gd name="T12" fmla="*/ 522 w 542"/>
                  <a:gd name="T13" fmla="*/ 238 h 450"/>
                  <a:gd name="T14" fmla="*/ 522 w 542"/>
                  <a:gd name="T15" fmla="*/ 163 h 450"/>
                  <a:gd name="T16" fmla="*/ 495 w 542"/>
                  <a:gd name="T17" fmla="*/ 136 h 450"/>
                  <a:gd name="T18" fmla="*/ 485 w 542"/>
                  <a:gd name="T19" fmla="*/ 136 h 450"/>
                  <a:gd name="T20" fmla="*/ 485 w 542"/>
                  <a:gd name="T21" fmla="*/ 89 h 450"/>
                  <a:gd name="T22" fmla="*/ 457 w 542"/>
                  <a:gd name="T23" fmla="*/ 62 h 450"/>
                  <a:gd name="T24" fmla="*/ 433 w 542"/>
                  <a:gd name="T25" fmla="*/ 62 h 450"/>
                  <a:gd name="T26" fmla="*/ 371 w 542"/>
                  <a:gd name="T27" fmla="*/ 34 h 450"/>
                  <a:gd name="T28" fmla="*/ 308 w 542"/>
                  <a:gd name="T29" fmla="*/ 62 h 450"/>
                  <a:gd name="T30" fmla="*/ 85 w 542"/>
                  <a:gd name="T31" fmla="*/ 62 h 450"/>
                  <a:gd name="T32" fmla="*/ 57 w 542"/>
                  <a:gd name="T33" fmla="*/ 89 h 450"/>
                  <a:gd name="T34" fmla="*/ 57 w 542"/>
                  <a:gd name="T35" fmla="*/ 136 h 450"/>
                  <a:gd name="T36" fmla="*/ 47 w 542"/>
                  <a:gd name="T37" fmla="*/ 136 h 450"/>
                  <a:gd name="T38" fmla="*/ 20 w 542"/>
                  <a:gd name="T39" fmla="*/ 163 h 450"/>
                  <a:gd name="T40" fmla="*/ 20 w 542"/>
                  <a:gd name="T41" fmla="*/ 164 h 450"/>
                  <a:gd name="T42" fmla="*/ 20 w 542"/>
                  <a:gd name="T43" fmla="*/ 238 h 450"/>
                  <a:gd name="T44" fmla="*/ 47 w 542"/>
                  <a:gd name="T45" fmla="*/ 266 h 450"/>
                  <a:gd name="T46" fmla="*/ 51 w 542"/>
                  <a:gd name="T47" fmla="*/ 265 h 450"/>
                  <a:gd name="T48" fmla="*/ 60 w 542"/>
                  <a:gd name="T49" fmla="*/ 264 h 450"/>
                  <a:gd name="T50" fmla="*/ 62 w 542"/>
                  <a:gd name="T51" fmla="*/ 274 h 450"/>
                  <a:gd name="T52" fmla="*/ 130 w 542"/>
                  <a:gd name="T53" fmla="*/ 438 h 450"/>
                  <a:gd name="T54" fmla="*/ 114 w 542"/>
                  <a:gd name="T55" fmla="*/ 450 h 450"/>
                  <a:gd name="T56" fmla="*/ 43 w 542"/>
                  <a:gd name="T57" fmla="*/ 285 h 450"/>
                  <a:gd name="T58" fmla="*/ 0 w 542"/>
                  <a:gd name="T59" fmla="*/ 238 h 450"/>
                  <a:gd name="T60" fmla="*/ 0 w 542"/>
                  <a:gd name="T61" fmla="*/ 152 h 450"/>
                  <a:gd name="T62" fmla="*/ 1 w 542"/>
                  <a:gd name="T63" fmla="*/ 152 h 450"/>
                  <a:gd name="T64" fmla="*/ 37 w 542"/>
                  <a:gd name="T65" fmla="*/ 117 h 450"/>
                  <a:gd name="T66" fmla="*/ 37 w 542"/>
                  <a:gd name="T67" fmla="*/ 89 h 450"/>
                  <a:gd name="T68" fmla="*/ 85 w 542"/>
                  <a:gd name="T69" fmla="*/ 42 h 450"/>
                  <a:gd name="T70" fmla="*/ 308 w 542"/>
                  <a:gd name="T71" fmla="*/ 42 h 450"/>
                  <a:gd name="T72" fmla="*/ 362 w 542"/>
                  <a:gd name="T73" fmla="*/ 13 h 450"/>
                  <a:gd name="T74" fmla="*/ 371 w 542"/>
                  <a:gd name="T75" fmla="*/ 0 h 450"/>
                  <a:gd name="T76" fmla="*/ 379 w 542"/>
                  <a:gd name="T77" fmla="*/ 13 h 450"/>
                  <a:gd name="T78" fmla="*/ 433 w 542"/>
                  <a:gd name="T79" fmla="*/ 42 h 450"/>
                  <a:gd name="T80" fmla="*/ 457 w 542"/>
                  <a:gd name="T81" fmla="*/ 42 h 450"/>
                  <a:gd name="T82" fmla="*/ 505 w 542"/>
                  <a:gd name="T83" fmla="*/ 89 h 450"/>
                  <a:gd name="T84" fmla="*/ 505 w 542"/>
                  <a:gd name="T85" fmla="*/ 117 h 450"/>
                  <a:gd name="T86" fmla="*/ 541 w 542"/>
                  <a:gd name="T87" fmla="*/ 152 h 450"/>
                  <a:gd name="T88" fmla="*/ 542 w 542"/>
                  <a:gd name="T89" fmla="*/ 152 h 450"/>
                  <a:gd name="T90" fmla="*/ 542 w 542"/>
                  <a:gd name="T91" fmla="*/ 164 h 450"/>
                  <a:gd name="T92" fmla="*/ 542 w 542"/>
                  <a:gd name="T93" fmla="*/ 238 h 450"/>
                  <a:gd name="T94" fmla="*/ 499 w 542"/>
                  <a:gd name="T95" fmla="*/ 285 h 450"/>
                  <a:gd name="T96" fmla="*/ 428 w 542"/>
                  <a:gd name="T9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2" h="450">
                    <a:moveTo>
                      <a:pt x="428" y="450"/>
                    </a:moveTo>
                    <a:cubicBezTo>
                      <a:pt x="412" y="438"/>
                      <a:pt x="412" y="438"/>
                      <a:pt x="412" y="438"/>
                    </a:cubicBezTo>
                    <a:cubicBezTo>
                      <a:pt x="447" y="395"/>
                      <a:pt x="471" y="337"/>
                      <a:pt x="480" y="274"/>
                    </a:cubicBezTo>
                    <a:cubicBezTo>
                      <a:pt x="482" y="264"/>
                      <a:pt x="482" y="264"/>
                      <a:pt x="482" y="264"/>
                    </a:cubicBezTo>
                    <a:cubicBezTo>
                      <a:pt x="491" y="265"/>
                      <a:pt x="491" y="265"/>
                      <a:pt x="491" y="265"/>
                    </a:cubicBezTo>
                    <a:cubicBezTo>
                      <a:pt x="493" y="265"/>
                      <a:pt x="494" y="266"/>
                      <a:pt x="495" y="266"/>
                    </a:cubicBezTo>
                    <a:cubicBezTo>
                      <a:pt x="510" y="266"/>
                      <a:pt x="522" y="253"/>
                      <a:pt x="522" y="238"/>
                    </a:cubicBezTo>
                    <a:cubicBezTo>
                      <a:pt x="522" y="163"/>
                      <a:pt x="522" y="163"/>
                      <a:pt x="522" y="163"/>
                    </a:cubicBezTo>
                    <a:cubicBezTo>
                      <a:pt x="521" y="148"/>
                      <a:pt x="509" y="136"/>
                      <a:pt x="495" y="136"/>
                    </a:cubicBezTo>
                    <a:cubicBezTo>
                      <a:pt x="485" y="136"/>
                      <a:pt x="485" y="136"/>
                      <a:pt x="485" y="136"/>
                    </a:cubicBezTo>
                    <a:cubicBezTo>
                      <a:pt x="485" y="89"/>
                      <a:pt x="485" y="89"/>
                      <a:pt x="485" y="89"/>
                    </a:cubicBezTo>
                    <a:cubicBezTo>
                      <a:pt x="485" y="74"/>
                      <a:pt x="472" y="62"/>
                      <a:pt x="457" y="62"/>
                    </a:cubicBezTo>
                    <a:cubicBezTo>
                      <a:pt x="433" y="62"/>
                      <a:pt x="433" y="62"/>
                      <a:pt x="433" y="62"/>
                    </a:cubicBezTo>
                    <a:cubicBezTo>
                      <a:pt x="409" y="62"/>
                      <a:pt x="386" y="52"/>
                      <a:pt x="371" y="34"/>
                    </a:cubicBezTo>
                    <a:cubicBezTo>
                      <a:pt x="355" y="52"/>
                      <a:pt x="332" y="62"/>
                      <a:pt x="308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70" y="62"/>
                      <a:pt x="57" y="74"/>
                      <a:pt x="57" y="89"/>
                    </a:cubicBezTo>
                    <a:cubicBezTo>
                      <a:pt x="57" y="136"/>
                      <a:pt x="57" y="136"/>
                      <a:pt x="5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3" y="136"/>
                      <a:pt x="21" y="148"/>
                      <a:pt x="20" y="163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238"/>
                      <a:pt x="20" y="238"/>
                      <a:pt x="20" y="238"/>
                    </a:cubicBezTo>
                    <a:cubicBezTo>
                      <a:pt x="20" y="253"/>
                      <a:pt x="32" y="266"/>
                      <a:pt x="47" y="266"/>
                    </a:cubicBezTo>
                    <a:cubicBezTo>
                      <a:pt x="48" y="266"/>
                      <a:pt x="49" y="265"/>
                      <a:pt x="51" y="265"/>
                    </a:cubicBezTo>
                    <a:cubicBezTo>
                      <a:pt x="60" y="264"/>
                      <a:pt x="60" y="264"/>
                      <a:pt x="60" y="264"/>
                    </a:cubicBezTo>
                    <a:cubicBezTo>
                      <a:pt x="62" y="274"/>
                      <a:pt x="62" y="274"/>
                      <a:pt x="62" y="274"/>
                    </a:cubicBezTo>
                    <a:cubicBezTo>
                      <a:pt x="71" y="337"/>
                      <a:pt x="95" y="395"/>
                      <a:pt x="130" y="438"/>
                    </a:cubicBezTo>
                    <a:cubicBezTo>
                      <a:pt x="114" y="450"/>
                      <a:pt x="114" y="450"/>
                      <a:pt x="114" y="450"/>
                    </a:cubicBezTo>
                    <a:cubicBezTo>
                      <a:pt x="78" y="406"/>
                      <a:pt x="54" y="349"/>
                      <a:pt x="43" y="285"/>
                    </a:cubicBezTo>
                    <a:cubicBezTo>
                      <a:pt x="19" y="283"/>
                      <a:pt x="0" y="263"/>
                      <a:pt x="0" y="238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6" y="135"/>
                      <a:pt x="20" y="121"/>
                      <a:pt x="37" y="11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63"/>
                      <a:pt x="59" y="42"/>
                      <a:pt x="85" y="42"/>
                    </a:cubicBezTo>
                    <a:cubicBezTo>
                      <a:pt x="308" y="42"/>
                      <a:pt x="308" y="42"/>
                      <a:pt x="308" y="42"/>
                    </a:cubicBezTo>
                    <a:cubicBezTo>
                      <a:pt x="330" y="42"/>
                      <a:pt x="350" y="31"/>
                      <a:pt x="362" y="1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9" y="13"/>
                      <a:pt x="379" y="13"/>
                      <a:pt x="379" y="13"/>
                    </a:cubicBezTo>
                    <a:cubicBezTo>
                      <a:pt x="391" y="31"/>
                      <a:pt x="411" y="42"/>
                      <a:pt x="433" y="42"/>
                    </a:cubicBezTo>
                    <a:cubicBezTo>
                      <a:pt x="457" y="42"/>
                      <a:pt x="457" y="42"/>
                      <a:pt x="457" y="42"/>
                    </a:cubicBezTo>
                    <a:cubicBezTo>
                      <a:pt x="484" y="42"/>
                      <a:pt x="505" y="63"/>
                      <a:pt x="505" y="89"/>
                    </a:cubicBezTo>
                    <a:cubicBezTo>
                      <a:pt x="505" y="117"/>
                      <a:pt x="505" y="117"/>
                      <a:pt x="505" y="117"/>
                    </a:cubicBezTo>
                    <a:cubicBezTo>
                      <a:pt x="522" y="121"/>
                      <a:pt x="536" y="135"/>
                      <a:pt x="541" y="152"/>
                    </a:cubicBezTo>
                    <a:cubicBezTo>
                      <a:pt x="542" y="152"/>
                      <a:pt x="542" y="152"/>
                      <a:pt x="542" y="152"/>
                    </a:cubicBezTo>
                    <a:cubicBezTo>
                      <a:pt x="542" y="164"/>
                      <a:pt x="542" y="164"/>
                      <a:pt x="542" y="164"/>
                    </a:cubicBezTo>
                    <a:cubicBezTo>
                      <a:pt x="542" y="238"/>
                      <a:pt x="542" y="238"/>
                      <a:pt x="542" y="238"/>
                    </a:cubicBezTo>
                    <a:cubicBezTo>
                      <a:pt x="542" y="263"/>
                      <a:pt x="523" y="283"/>
                      <a:pt x="499" y="285"/>
                    </a:cubicBezTo>
                    <a:cubicBezTo>
                      <a:pt x="488" y="349"/>
                      <a:pt x="464" y="406"/>
                      <a:pt x="428" y="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isľîdé">
                <a:extLst>
                  <a:ext uri="{FF2B5EF4-FFF2-40B4-BE49-F238E27FC236}">
                    <a16:creationId xmlns:a16="http://schemas.microsoft.com/office/drawing/2014/main" id="{C921334A-411D-487F-ADA7-6E83CD66A06C}"/>
                  </a:ext>
                </a:extLst>
              </p:cNvPr>
              <p:cNvSpPr/>
              <p:nvPr/>
            </p:nvSpPr>
            <p:spPr bwMode="auto">
              <a:xfrm>
                <a:off x="3506788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íṥľiḋê">
                <a:extLst>
                  <a:ext uri="{FF2B5EF4-FFF2-40B4-BE49-F238E27FC236}">
                    <a16:creationId xmlns:a16="http://schemas.microsoft.com/office/drawing/2014/main" id="{4E641955-159C-4F95-8638-050273A10314}"/>
                  </a:ext>
                </a:extLst>
              </p:cNvPr>
              <p:cNvSpPr/>
              <p:nvPr/>
            </p:nvSpPr>
            <p:spPr bwMode="auto">
              <a:xfrm>
                <a:off x="3286126" y="1328738"/>
                <a:ext cx="15875" cy="22225"/>
              </a:xfrm>
              <a:custGeom>
                <a:avLst/>
                <a:gdLst>
                  <a:gd name="T0" fmla="*/ 12 w 15"/>
                  <a:gd name="T1" fmla="*/ 19 h 19"/>
                  <a:gd name="T2" fmla="*/ 0 w 15"/>
                  <a:gd name="T3" fmla="*/ 3 h 19"/>
                  <a:gd name="T4" fmla="*/ 4 w 15"/>
                  <a:gd name="T5" fmla="*/ 0 h 19"/>
                  <a:gd name="T6" fmla="*/ 15 w 15"/>
                  <a:gd name="T7" fmla="*/ 17 h 19"/>
                  <a:gd name="T8" fmla="*/ 12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2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0" name="îšḷîḍe">
                <a:extLst>
                  <a:ext uri="{FF2B5EF4-FFF2-40B4-BE49-F238E27FC236}">
                    <a16:creationId xmlns:a16="http://schemas.microsoft.com/office/drawing/2014/main" id="{1FC8A61E-ED4A-4992-81C0-1A0081D86302}"/>
                  </a:ext>
                </a:extLst>
              </p:cNvPr>
              <p:cNvSpPr/>
              <p:nvPr/>
            </p:nvSpPr>
            <p:spPr bwMode="auto">
              <a:xfrm>
                <a:off x="4314826" y="1328738"/>
                <a:ext cx="17463" cy="22225"/>
              </a:xfrm>
              <a:custGeom>
                <a:avLst/>
                <a:gdLst>
                  <a:gd name="T0" fmla="*/ 3 w 15"/>
                  <a:gd name="T1" fmla="*/ 19 h 19"/>
                  <a:gd name="T2" fmla="*/ 0 w 15"/>
                  <a:gd name="T3" fmla="*/ 17 h 19"/>
                  <a:gd name="T4" fmla="*/ 11 w 15"/>
                  <a:gd name="T5" fmla="*/ 0 h 19"/>
                  <a:gd name="T6" fmla="*/ 15 w 15"/>
                  <a:gd name="T7" fmla="*/ 3 h 19"/>
                  <a:gd name="T8" fmla="*/ 3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19"/>
                    </a:moveTo>
                    <a:cubicBezTo>
                      <a:pt x="2" y="19"/>
                      <a:pt x="1" y="18"/>
                      <a:pt x="0" y="1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5" y="3"/>
                    </a:cubicBez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1" name="îšļïḓé">
                <a:extLst>
                  <a:ext uri="{FF2B5EF4-FFF2-40B4-BE49-F238E27FC236}">
                    <a16:creationId xmlns:a16="http://schemas.microsoft.com/office/drawing/2014/main" id="{90999846-11AA-4A72-BECB-786CA39BC3C7}"/>
                  </a:ext>
                </a:extLst>
              </p:cNvPr>
              <p:cNvSpPr/>
              <p:nvPr/>
            </p:nvSpPr>
            <p:spPr bwMode="auto">
              <a:xfrm>
                <a:off x="3246438" y="1377950"/>
                <a:ext cx="22225" cy="11113"/>
              </a:xfrm>
              <a:custGeom>
                <a:avLst/>
                <a:gdLst>
                  <a:gd name="T0" fmla="*/ 19 w 20"/>
                  <a:gd name="T1" fmla="*/ 11 h 11"/>
                  <a:gd name="T2" fmla="*/ 0 w 20"/>
                  <a:gd name="T3" fmla="*/ 3 h 11"/>
                  <a:gd name="T4" fmla="*/ 1 w 20"/>
                  <a:gd name="T5" fmla="*/ 1 h 11"/>
                  <a:gd name="T6" fmla="*/ 2 w 20"/>
                  <a:gd name="T7" fmla="*/ 0 h 11"/>
                  <a:gd name="T8" fmla="*/ 20 w 20"/>
                  <a:gd name="T9" fmla="*/ 9 h 11"/>
                  <a:gd name="T10" fmla="*/ 19 w 20"/>
                  <a:gd name="T11" fmla="*/ 10 h 11"/>
                  <a:gd name="T12" fmla="*/ 19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9" y="1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2" name="išlïde">
                <a:extLst>
                  <a:ext uri="{FF2B5EF4-FFF2-40B4-BE49-F238E27FC236}">
                    <a16:creationId xmlns:a16="http://schemas.microsoft.com/office/drawing/2014/main" id="{417F1529-F87D-4F4B-A42C-104D18F821DB}"/>
                  </a:ext>
                </a:extLst>
              </p:cNvPr>
              <p:cNvSpPr/>
              <p:nvPr/>
            </p:nvSpPr>
            <p:spPr bwMode="auto">
              <a:xfrm>
                <a:off x="3257551" y="1358900"/>
                <a:ext cx="19050" cy="15875"/>
              </a:xfrm>
              <a:custGeom>
                <a:avLst/>
                <a:gdLst>
                  <a:gd name="T0" fmla="*/ 16 w 18"/>
                  <a:gd name="T1" fmla="*/ 15 h 15"/>
                  <a:gd name="T2" fmla="*/ 0 w 18"/>
                  <a:gd name="T3" fmla="*/ 4 h 15"/>
                  <a:gd name="T4" fmla="*/ 2 w 18"/>
                  <a:gd name="T5" fmla="*/ 1 h 15"/>
                  <a:gd name="T6" fmla="*/ 2 w 18"/>
                  <a:gd name="T7" fmla="*/ 0 h 15"/>
                  <a:gd name="T8" fmla="*/ 18 w 18"/>
                  <a:gd name="T9" fmla="*/ 12 h 15"/>
                  <a:gd name="T10" fmla="*/ 16 w 18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6" y="1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4"/>
                      <a:pt x="1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3" name="iŝḷíḍé">
                <a:extLst>
                  <a:ext uri="{FF2B5EF4-FFF2-40B4-BE49-F238E27FC236}">
                    <a16:creationId xmlns:a16="http://schemas.microsoft.com/office/drawing/2014/main" id="{18CCB761-BC4C-49A0-BD4C-C4C7CEDD5DC9}"/>
                  </a:ext>
                </a:extLst>
              </p:cNvPr>
              <p:cNvSpPr/>
              <p:nvPr/>
            </p:nvSpPr>
            <p:spPr bwMode="auto">
              <a:xfrm>
                <a:off x="3278188" y="1336675"/>
                <a:ext cx="17463" cy="19050"/>
              </a:xfrm>
              <a:custGeom>
                <a:avLst/>
                <a:gdLst>
                  <a:gd name="T0" fmla="*/ 13 w 16"/>
                  <a:gd name="T1" fmla="*/ 18 h 18"/>
                  <a:gd name="T2" fmla="*/ 0 w 16"/>
                  <a:gd name="T3" fmla="*/ 2 h 18"/>
                  <a:gd name="T4" fmla="*/ 4 w 16"/>
                  <a:gd name="T5" fmla="*/ 0 h 18"/>
                  <a:gd name="T6" fmla="*/ 16 w 16"/>
                  <a:gd name="T7" fmla="*/ 15 h 18"/>
                  <a:gd name="T8" fmla="*/ 1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4" y="17"/>
                      <a:pt x="13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4" name="ïṣlîḋè">
                <a:extLst>
                  <a:ext uri="{FF2B5EF4-FFF2-40B4-BE49-F238E27FC236}">
                    <a16:creationId xmlns:a16="http://schemas.microsoft.com/office/drawing/2014/main" id="{01C8D29C-D15A-4CA6-AFC2-0CDA835A260F}"/>
                  </a:ext>
                </a:extLst>
              </p:cNvPr>
              <p:cNvSpPr/>
              <p:nvPr/>
            </p:nvSpPr>
            <p:spPr bwMode="auto">
              <a:xfrm>
                <a:off x="3263901" y="1350963"/>
                <a:ext cx="19050" cy="17463"/>
              </a:xfrm>
              <a:custGeom>
                <a:avLst/>
                <a:gdLst>
                  <a:gd name="T0" fmla="*/ 15 w 17"/>
                  <a:gd name="T1" fmla="*/ 16 h 16"/>
                  <a:gd name="T2" fmla="*/ 0 w 17"/>
                  <a:gd name="T3" fmla="*/ 3 h 16"/>
                  <a:gd name="T4" fmla="*/ 2 w 17"/>
                  <a:gd name="T5" fmla="*/ 0 h 16"/>
                  <a:gd name="T6" fmla="*/ 3 w 17"/>
                  <a:gd name="T7" fmla="*/ 0 h 16"/>
                  <a:gd name="T8" fmla="*/ 17 w 17"/>
                  <a:gd name="T9" fmla="*/ 13 h 16"/>
                  <a:gd name="T10" fmla="*/ 15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5" name="îṥ1ïḓè">
                <a:extLst>
                  <a:ext uri="{FF2B5EF4-FFF2-40B4-BE49-F238E27FC236}">
                    <a16:creationId xmlns:a16="http://schemas.microsoft.com/office/drawing/2014/main" id="{733E08B8-F392-45E5-9C9A-C2B6DCC5E5EF}"/>
                  </a:ext>
                </a:extLst>
              </p:cNvPr>
              <p:cNvSpPr/>
              <p:nvPr/>
            </p:nvSpPr>
            <p:spPr bwMode="auto">
              <a:xfrm>
                <a:off x="3270251" y="1343025"/>
                <a:ext cx="19050" cy="19050"/>
              </a:xfrm>
              <a:custGeom>
                <a:avLst/>
                <a:gdLst>
                  <a:gd name="T0" fmla="*/ 14 w 17"/>
                  <a:gd name="T1" fmla="*/ 17 h 17"/>
                  <a:gd name="T2" fmla="*/ 0 w 17"/>
                  <a:gd name="T3" fmla="*/ 3 h 17"/>
                  <a:gd name="T4" fmla="*/ 0 w 17"/>
                  <a:gd name="T5" fmla="*/ 3 h 17"/>
                  <a:gd name="T6" fmla="*/ 3 w 17"/>
                  <a:gd name="T7" fmla="*/ 0 h 17"/>
                  <a:gd name="T8" fmla="*/ 17 w 17"/>
                  <a:gd name="T9" fmla="*/ 14 h 17"/>
                  <a:gd name="T10" fmla="*/ 14 w 17"/>
                  <a:gd name="T11" fmla="*/ 17 h 17"/>
                  <a:gd name="T12" fmla="*/ 14 w 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6" name="îŝliḋé">
                <a:extLst>
                  <a:ext uri="{FF2B5EF4-FFF2-40B4-BE49-F238E27FC236}">
                    <a16:creationId xmlns:a16="http://schemas.microsoft.com/office/drawing/2014/main" id="{0A6DCF41-1309-4A6B-9D5D-92681D0DD6BD}"/>
                  </a:ext>
                </a:extLst>
              </p:cNvPr>
              <p:cNvSpPr/>
              <p:nvPr/>
            </p:nvSpPr>
            <p:spPr bwMode="auto">
              <a:xfrm>
                <a:off x="3251201" y="1368425"/>
                <a:ext cx="20638" cy="14288"/>
              </a:xfrm>
              <a:custGeom>
                <a:avLst/>
                <a:gdLst>
                  <a:gd name="T0" fmla="*/ 17 w 19"/>
                  <a:gd name="T1" fmla="*/ 13 h 13"/>
                  <a:gd name="T2" fmla="*/ 0 w 19"/>
                  <a:gd name="T3" fmla="*/ 3 h 13"/>
                  <a:gd name="T4" fmla="*/ 1 w 19"/>
                  <a:gd name="T5" fmla="*/ 0 h 13"/>
                  <a:gd name="T6" fmla="*/ 2 w 19"/>
                  <a:gd name="T7" fmla="*/ 0 h 13"/>
                  <a:gd name="T8" fmla="*/ 19 w 19"/>
                  <a:gd name="T9" fmla="*/ 10 h 13"/>
                  <a:gd name="T10" fmla="*/ 18 w 19"/>
                  <a:gd name="T11" fmla="*/ 11 h 13"/>
                  <a:gd name="T12" fmla="*/ 17 w 1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7" y="1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7" y="12"/>
                      <a:pt x="1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7" name="iślïḍe">
                <a:extLst>
                  <a:ext uri="{FF2B5EF4-FFF2-40B4-BE49-F238E27FC236}">
                    <a16:creationId xmlns:a16="http://schemas.microsoft.com/office/drawing/2014/main" id="{C69A18DB-A2C3-4CC0-ADE8-FB9B6B147279}"/>
                  </a:ext>
                </a:extLst>
              </p:cNvPr>
              <p:cNvSpPr/>
              <p:nvPr/>
            </p:nvSpPr>
            <p:spPr bwMode="auto">
              <a:xfrm>
                <a:off x="4344988" y="1366838"/>
                <a:ext cx="22225" cy="15875"/>
              </a:xfrm>
              <a:custGeom>
                <a:avLst/>
                <a:gdLst>
                  <a:gd name="T0" fmla="*/ 2 w 19"/>
                  <a:gd name="T1" fmla="*/ 14 h 14"/>
                  <a:gd name="T2" fmla="*/ 2 w 19"/>
                  <a:gd name="T3" fmla="*/ 14 h 14"/>
                  <a:gd name="T4" fmla="*/ 2 w 19"/>
                  <a:gd name="T5" fmla="*/ 14 h 14"/>
                  <a:gd name="T6" fmla="*/ 1 w 19"/>
                  <a:gd name="T7" fmla="*/ 12 h 14"/>
                  <a:gd name="T8" fmla="*/ 0 w 19"/>
                  <a:gd name="T9" fmla="*/ 11 h 14"/>
                  <a:gd name="T10" fmla="*/ 17 w 19"/>
                  <a:gd name="T11" fmla="*/ 0 h 14"/>
                  <a:gd name="T12" fmla="*/ 18 w 19"/>
                  <a:gd name="T13" fmla="*/ 1 h 14"/>
                  <a:gd name="T14" fmla="*/ 19 w 19"/>
                  <a:gd name="T15" fmla="*/ 4 h 14"/>
                  <a:gd name="T16" fmla="*/ 2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9" y="3"/>
                      <a:pt x="19" y="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8" name="íŝľiďé">
                <a:extLst>
                  <a:ext uri="{FF2B5EF4-FFF2-40B4-BE49-F238E27FC236}">
                    <a16:creationId xmlns:a16="http://schemas.microsoft.com/office/drawing/2014/main" id="{5B41FF6B-2478-4BDE-A065-0BF54C57F1A3}"/>
                  </a:ext>
                </a:extLst>
              </p:cNvPr>
              <p:cNvSpPr/>
              <p:nvPr/>
            </p:nvSpPr>
            <p:spPr bwMode="auto">
              <a:xfrm>
                <a:off x="4329113" y="1343025"/>
                <a:ext cx="19050" cy="19050"/>
              </a:xfrm>
              <a:custGeom>
                <a:avLst/>
                <a:gdLst>
                  <a:gd name="T0" fmla="*/ 3 w 17"/>
                  <a:gd name="T1" fmla="*/ 17 h 17"/>
                  <a:gd name="T2" fmla="*/ 0 w 17"/>
                  <a:gd name="T3" fmla="*/ 14 h 17"/>
                  <a:gd name="T4" fmla="*/ 14 w 17"/>
                  <a:gd name="T5" fmla="*/ 0 h 17"/>
                  <a:gd name="T6" fmla="*/ 17 w 17"/>
                  <a:gd name="T7" fmla="*/ 3 h 17"/>
                  <a:gd name="T8" fmla="*/ 3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3" y="17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6" y="2"/>
                      <a:pt x="17" y="3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i$ľiḓé">
                <a:extLst>
                  <a:ext uri="{FF2B5EF4-FFF2-40B4-BE49-F238E27FC236}">
                    <a16:creationId xmlns:a16="http://schemas.microsoft.com/office/drawing/2014/main" id="{ECD98C1E-990A-466D-B2FF-BA6716AD4915}"/>
                  </a:ext>
                </a:extLst>
              </p:cNvPr>
              <p:cNvSpPr/>
              <p:nvPr/>
            </p:nvSpPr>
            <p:spPr bwMode="auto">
              <a:xfrm>
                <a:off x="4341813" y="1358900"/>
                <a:ext cx="19050" cy="15875"/>
              </a:xfrm>
              <a:custGeom>
                <a:avLst/>
                <a:gdLst>
                  <a:gd name="T0" fmla="*/ 2 w 18"/>
                  <a:gd name="T1" fmla="*/ 15 h 15"/>
                  <a:gd name="T2" fmla="*/ 2 w 18"/>
                  <a:gd name="T3" fmla="*/ 15 h 15"/>
                  <a:gd name="T4" fmla="*/ 2 w 18"/>
                  <a:gd name="T5" fmla="*/ 15 h 15"/>
                  <a:gd name="T6" fmla="*/ 2 w 18"/>
                  <a:gd name="T7" fmla="*/ 15 h 15"/>
                  <a:gd name="T8" fmla="*/ 0 w 18"/>
                  <a:gd name="T9" fmla="*/ 13 h 15"/>
                  <a:gd name="T10" fmla="*/ 0 w 18"/>
                  <a:gd name="T11" fmla="*/ 12 h 15"/>
                  <a:gd name="T12" fmla="*/ 16 w 18"/>
                  <a:gd name="T13" fmla="*/ 0 h 15"/>
                  <a:gd name="T14" fmla="*/ 16 w 18"/>
                  <a:gd name="T15" fmla="*/ 1 h 15"/>
                  <a:gd name="T16" fmla="*/ 18 w 18"/>
                  <a:gd name="T17" fmla="*/ 4 h 15"/>
                  <a:gd name="T18" fmla="*/ 2 w 18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8" y="3"/>
                      <a:pt x="18" y="4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0" name="îşļíḋè">
                <a:extLst>
                  <a:ext uri="{FF2B5EF4-FFF2-40B4-BE49-F238E27FC236}">
                    <a16:creationId xmlns:a16="http://schemas.microsoft.com/office/drawing/2014/main" id="{3E1955E7-473B-4C63-9FD1-ABB60D9B66AF}"/>
                  </a:ext>
                </a:extLst>
              </p:cNvPr>
              <p:cNvSpPr/>
              <p:nvPr/>
            </p:nvSpPr>
            <p:spPr bwMode="auto">
              <a:xfrm>
                <a:off x="4349751" y="1377950"/>
                <a:ext cx="22225" cy="11113"/>
              </a:xfrm>
              <a:custGeom>
                <a:avLst/>
                <a:gdLst>
                  <a:gd name="T0" fmla="*/ 1 w 20"/>
                  <a:gd name="T1" fmla="*/ 11 h 11"/>
                  <a:gd name="T2" fmla="*/ 1 w 20"/>
                  <a:gd name="T3" fmla="*/ 10 h 11"/>
                  <a:gd name="T4" fmla="*/ 0 w 20"/>
                  <a:gd name="T5" fmla="*/ 9 h 11"/>
                  <a:gd name="T6" fmla="*/ 18 w 20"/>
                  <a:gd name="T7" fmla="*/ 0 h 11"/>
                  <a:gd name="T8" fmla="*/ 19 w 20"/>
                  <a:gd name="T9" fmla="*/ 1 h 11"/>
                  <a:gd name="T10" fmla="*/ 20 w 20"/>
                  <a:gd name="T11" fmla="*/ 3 h 11"/>
                  <a:gd name="T12" fmla="*/ 1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20" y="3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1" name="íślïdè">
                <a:extLst>
                  <a:ext uri="{FF2B5EF4-FFF2-40B4-BE49-F238E27FC236}">
                    <a16:creationId xmlns:a16="http://schemas.microsoft.com/office/drawing/2014/main" id="{7DD18D1F-7361-4543-9520-EED30716F260}"/>
                  </a:ext>
                </a:extLst>
              </p:cNvPr>
              <p:cNvSpPr/>
              <p:nvPr/>
            </p:nvSpPr>
            <p:spPr bwMode="auto">
              <a:xfrm>
                <a:off x="4322763" y="1336675"/>
                <a:ext cx="17463" cy="19050"/>
              </a:xfrm>
              <a:custGeom>
                <a:avLst/>
                <a:gdLst>
                  <a:gd name="T0" fmla="*/ 3 w 16"/>
                  <a:gd name="T1" fmla="*/ 18 h 18"/>
                  <a:gd name="T2" fmla="*/ 0 w 16"/>
                  <a:gd name="T3" fmla="*/ 15 h 18"/>
                  <a:gd name="T4" fmla="*/ 12 w 16"/>
                  <a:gd name="T5" fmla="*/ 0 h 18"/>
                  <a:gd name="T6" fmla="*/ 16 w 16"/>
                  <a:gd name="T7" fmla="*/ 2 h 18"/>
                  <a:gd name="T8" fmla="*/ 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3" y="18"/>
                    </a:moveTo>
                    <a:cubicBezTo>
                      <a:pt x="2" y="17"/>
                      <a:pt x="1" y="16"/>
                      <a:pt x="0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1"/>
                      <a:pt x="16" y="2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2" name="ïsľiḋe">
                <a:extLst>
                  <a:ext uri="{FF2B5EF4-FFF2-40B4-BE49-F238E27FC236}">
                    <a16:creationId xmlns:a16="http://schemas.microsoft.com/office/drawing/2014/main" id="{E95FB8EE-65D2-4A77-9DF1-3956A3F51473}"/>
                  </a:ext>
                </a:extLst>
              </p:cNvPr>
              <p:cNvSpPr/>
              <p:nvPr/>
            </p:nvSpPr>
            <p:spPr bwMode="auto">
              <a:xfrm>
                <a:off x="4335463" y="1350963"/>
                <a:ext cx="19050" cy="17463"/>
              </a:xfrm>
              <a:custGeom>
                <a:avLst/>
                <a:gdLst>
                  <a:gd name="T0" fmla="*/ 2 w 17"/>
                  <a:gd name="T1" fmla="*/ 16 h 16"/>
                  <a:gd name="T2" fmla="*/ 0 w 17"/>
                  <a:gd name="T3" fmla="*/ 13 h 16"/>
                  <a:gd name="T4" fmla="*/ 14 w 17"/>
                  <a:gd name="T5" fmla="*/ 0 h 16"/>
                  <a:gd name="T6" fmla="*/ 15 w 17"/>
                  <a:gd name="T7" fmla="*/ 0 h 16"/>
                  <a:gd name="T8" fmla="*/ 17 w 17"/>
                  <a:gd name="T9" fmla="*/ 3 h 16"/>
                  <a:gd name="T10" fmla="*/ 2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16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3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3" name="ísliḋé">
                <a:extLst>
                  <a:ext uri="{FF2B5EF4-FFF2-40B4-BE49-F238E27FC236}">
                    <a16:creationId xmlns:a16="http://schemas.microsoft.com/office/drawing/2014/main" id="{A81EAB18-72AB-4D4E-8868-9D6547561F7A}"/>
                  </a:ext>
                </a:extLst>
              </p:cNvPr>
              <p:cNvSpPr/>
              <p:nvPr/>
            </p:nvSpPr>
            <p:spPr bwMode="auto">
              <a:xfrm>
                <a:off x="3619501" y="1174750"/>
                <a:ext cx="26988" cy="30163"/>
              </a:xfrm>
              <a:custGeom>
                <a:avLst/>
                <a:gdLst>
                  <a:gd name="T0" fmla="*/ 8 w 25"/>
                  <a:gd name="T1" fmla="*/ 27 h 27"/>
                  <a:gd name="T2" fmla="*/ 0 w 25"/>
                  <a:gd name="T3" fmla="*/ 9 h 27"/>
                  <a:gd name="T4" fmla="*/ 17 w 25"/>
                  <a:gd name="T5" fmla="*/ 2 h 27"/>
                  <a:gd name="T6" fmla="*/ 19 w 25"/>
                  <a:gd name="T7" fmla="*/ 1 h 27"/>
                  <a:gd name="T8" fmla="*/ 21 w 25"/>
                  <a:gd name="T9" fmla="*/ 0 h 27"/>
                  <a:gd name="T10" fmla="*/ 22 w 25"/>
                  <a:gd name="T11" fmla="*/ 10 h 27"/>
                  <a:gd name="T12" fmla="*/ 25 w 25"/>
                  <a:gd name="T13" fmla="*/ 20 h 27"/>
                  <a:gd name="T14" fmla="*/ 25 w 25"/>
                  <a:gd name="T15" fmla="*/ 20 h 27"/>
                  <a:gd name="T16" fmla="*/ 25 w 25"/>
                  <a:gd name="T17" fmla="*/ 20 h 27"/>
                  <a:gd name="T18" fmla="*/ 24 w 25"/>
                  <a:gd name="T19" fmla="*/ 20 h 27"/>
                  <a:gd name="T20" fmla="*/ 24 w 25"/>
                  <a:gd name="T21" fmla="*/ 20 h 27"/>
                  <a:gd name="T22" fmla="*/ 25 w 25"/>
                  <a:gd name="T23" fmla="*/ 20 h 27"/>
                  <a:gd name="T24" fmla="*/ 8 w 25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8" y="2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4" name="ïṥļîḓè">
                <a:extLst>
                  <a:ext uri="{FF2B5EF4-FFF2-40B4-BE49-F238E27FC236}">
                    <a16:creationId xmlns:a16="http://schemas.microsoft.com/office/drawing/2014/main" id="{9DE44117-A6D7-48F8-913F-3830757E76F5}"/>
                  </a:ext>
                </a:extLst>
              </p:cNvPr>
              <p:cNvSpPr/>
              <p:nvPr/>
            </p:nvSpPr>
            <p:spPr bwMode="auto">
              <a:xfrm>
                <a:off x="3971926" y="1174750"/>
                <a:ext cx="34925" cy="30163"/>
              </a:xfrm>
              <a:custGeom>
                <a:avLst/>
                <a:gdLst>
                  <a:gd name="T0" fmla="*/ 17 w 31"/>
                  <a:gd name="T1" fmla="*/ 27 h 27"/>
                  <a:gd name="T2" fmla="*/ 0 w 31"/>
                  <a:gd name="T3" fmla="*/ 20 h 27"/>
                  <a:gd name="T4" fmla="*/ 0 w 31"/>
                  <a:gd name="T5" fmla="*/ 20 h 27"/>
                  <a:gd name="T6" fmla="*/ 0 w 31"/>
                  <a:gd name="T7" fmla="*/ 20 h 27"/>
                  <a:gd name="T8" fmla="*/ 0 w 31"/>
                  <a:gd name="T9" fmla="*/ 20 h 27"/>
                  <a:gd name="T10" fmla="*/ 1 w 31"/>
                  <a:gd name="T11" fmla="*/ 17 h 27"/>
                  <a:gd name="T12" fmla="*/ 4 w 31"/>
                  <a:gd name="T13" fmla="*/ 0 h 27"/>
                  <a:gd name="T14" fmla="*/ 6 w 31"/>
                  <a:gd name="T15" fmla="*/ 1 h 27"/>
                  <a:gd name="T16" fmla="*/ 8 w 31"/>
                  <a:gd name="T17" fmla="*/ 2 h 27"/>
                  <a:gd name="T18" fmla="*/ 31 w 31"/>
                  <a:gd name="T19" fmla="*/ 12 h 27"/>
                  <a:gd name="T20" fmla="*/ 31 w 31"/>
                  <a:gd name="T21" fmla="*/ 18 h 27"/>
                  <a:gd name="T22" fmla="*/ 21 w 31"/>
                  <a:gd name="T23" fmla="*/ 18 h 27"/>
                  <a:gd name="T24" fmla="*/ 17 w 31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17" y="27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5" name="ïṩḻîḋe">
                <a:extLst>
                  <a:ext uri="{FF2B5EF4-FFF2-40B4-BE49-F238E27FC236}">
                    <a16:creationId xmlns:a16="http://schemas.microsoft.com/office/drawing/2014/main" id="{2A272DD3-24F1-4068-98DA-1C46437EF14F}"/>
                  </a:ext>
                </a:extLst>
              </p:cNvPr>
              <p:cNvSpPr/>
              <p:nvPr/>
            </p:nvSpPr>
            <p:spPr bwMode="auto">
              <a:xfrm>
                <a:off x="3990976" y="1185863"/>
                <a:ext cx="334963" cy="161925"/>
              </a:xfrm>
              <a:custGeom>
                <a:avLst/>
                <a:gdLst>
                  <a:gd name="T0" fmla="*/ 289 w 299"/>
                  <a:gd name="T1" fmla="*/ 146 h 146"/>
                  <a:gd name="T2" fmla="*/ 288 w 299"/>
                  <a:gd name="T3" fmla="*/ 145 h 146"/>
                  <a:gd name="T4" fmla="*/ 286 w 299"/>
                  <a:gd name="T5" fmla="*/ 144 h 146"/>
                  <a:gd name="T6" fmla="*/ 0 w 299"/>
                  <a:gd name="T7" fmla="*/ 18 h 146"/>
                  <a:gd name="T8" fmla="*/ 8 w 299"/>
                  <a:gd name="T9" fmla="*/ 0 h 146"/>
                  <a:gd name="T10" fmla="*/ 294 w 299"/>
                  <a:gd name="T11" fmla="*/ 126 h 146"/>
                  <a:gd name="T12" fmla="*/ 298 w 299"/>
                  <a:gd name="T13" fmla="*/ 128 h 146"/>
                  <a:gd name="T14" fmla="*/ 299 w 299"/>
                  <a:gd name="T15" fmla="*/ 128 h 146"/>
                  <a:gd name="T16" fmla="*/ 289 w 299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46">
                    <a:moveTo>
                      <a:pt x="289" y="146"/>
                    </a:move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7" y="145"/>
                      <a:pt x="287" y="144"/>
                      <a:pt x="286" y="1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5" y="126"/>
                      <a:pt x="297" y="127"/>
                      <a:pt x="298" y="128"/>
                    </a:cubicBezTo>
                    <a:cubicBezTo>
                      <a:pt x="299" y="128"/>
                      <a:pt x="299" y="128"/>
                      <a:pt x="299" y="128"/>
                    </a:cubicBezTo>
                    <a:lnTo>
                      <a:pt x="28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6" name="iš1iḍe">
                <a:extLst>
                  <a:ext uri="{FF2B5EF4-FFF2-40B4-BE49-F238E27FC236}">
                    <a16:creationId xmlns:a16="http://schemas.microsoft.com/office/drawing/2014/main" id="{4EFF86C2-ACEB-4FE0-B7AA-489EB5EDFA22}"/>
                  </a:ext>
                </a:extLst>
              </p:cNvPr>
              <p:cNvSpPr/>
              <p:nvPr/>
            </p:nvSpPr>
            <p:spPr bwMode="auto">
              <a:xfrm>
                <a:off x="3292476" y="1174750"/>
                <a:ext cx="361950" cy="173038"/>
              </a:xfrm>
              <a:custGeom>
                <a:avLst/>
                <a:gdLst>
                  <a:gd name="T0" fmla="*/ 10 w 324"/>
                  <a:gd name="T1" fmla="*/ 156 h 156"/>
                  <a:gd name="T2" fmla="*/ 0 w 324"/>
                  <a:gd name="T3" fmla="*/ 138 h 156"/>
                  <a:gd name="T4" fmla="*/ 1 w 324"/>
                  <a:gd name="T5" fmla="*/ 138 h 156"/>
                  <a:gd name="T6" fmla="*/ 5 w 324"/>
                  <a:gd name="T7" fmla="*/ 136 h 156"/>
                  <a:gd name="T8" fmla="*/ 309 w 324"/>
                  <a:gd name="T9" fmla="*/ 2 h 156"/>
                  <a:gd name="T10" fmla="*/ 310 w 324"/>
                  <a:gd name="T11" fmla="*/ 2 h 156"/>
                  <a:gd name="T12" fmla="*/ 312 w 324"/>
                  <a:gd name="T13" fmla="*/ 1 h 156"/>
                  <a:gd name="T14" fmla="*/ 322 w 324"/>
                  <a:gd name="T15" fmla="*/ 0 h 156"/>
                  <a:gd name="T16" fmla="*/ 324 w 324"/>
                  <a:gd name="T17" fmla="*/ 11 h 156"/>
                  <a:gd name="T18" fmla="*/ 324 w 324"/>
                  <a:gd name="T19" fmla="*/ 11 h 156"/>
                  <a:gd name="T20" fmla="*/ 324 w 324"/>
                  <a:gd name="T21" fmla="*/ 19 h 156"/>
                  <a:gd name="T22" fmla="*/ 316 w 324"/>
                  <a:gd name="T23" fmla="*/ 21 h 156"/>
                  <a:gd name="T24" fmla="*/ 300 w 324"/>
                  <a:gd name="T25" fmla="*/ 28 h 156"/>
                  <a:gd name="T26" fmla="*/ 300 w 324"/>
                  <a:gd name="T27" fmla="*/ 28 h 156"/>
                  <a:gd name="T28" fmla="*/ 13 w 324"/>
                  <a:gd name="T29" fmla="*/ 154 h 156"/>
                  <a:gd name="T30" fmla="*/ 11 w 324"/>
                  <a:gd name="T31" fmla="*/ 155 h 156"/>
                  <a:gd name="T32" fmla="*/ 10 w 324"/>
                  <a:gd name="T3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156">
                    <a:moveTo>
                      <a:pt x="10" y="15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2" y="137"/>
                      <a:pt x="4" y="136"/>
                      <a:pt x="5" y="136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10" y="2"/>
                      <a:pt x="310" y="2"/>
                      <a:pt x="310" y="2"/>
                    </a:cubicBezTo>
                    <a:cubicBezTo>
                      <a:pt x="310" y="2"/>
                      <a:pt x="311" y="2"/>
                      <a:pt x="312" y="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9"/>
                      <a:pt x="324" y="19"/>
                      <a:pt x="324" y="19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2" y="154"/>
                      <a:pt x="12" y="155"/>
                      <a:pt x="11" y="155"/>
                    </a:cubicBezTo>
                    <a:lnTo>
                      <a:pt x="1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7" name="ïśļïḋê">
                <a:extLst>
                  <a:ext uri="{FF2B5EF4-FFF2-40B4-BE49-F238E27FC236}">
                    <a16:creationId xmlns:a16="http://schemas.microsoft.com/office/drawing/2014/main" id="{F3D9C1C0-5017-4545-A805-EC792538ED2A}"/>
                  </a:ext>
                </a:extLst>
              </p:cNvPr>
              <p:cNvSpPr/>
              <p:nvPr/>
            </p:nvSpPr>
            <p:spPr bwMode="auto">
              <a:xfrm>
                <a:off x="4240213" y="1325563"/>
                <a:ext cx="198438" cy="330200"/>
              </a:xfrm>
              <a:custGeom>
                <a:avLst/>
                <a:gdLst>
                  <a:gd name="T0" fmla="*/ 177 w 177"/>
                  <a:gd name="T1" fmla="*/ 296 h 296"/>
                  <a:gd name="T2" fmla="*/ 0 w 177"/>
                  <a:gd name="T3" fmla="*/ 296 h 296"/>
                  <a:gd name="T4" fmla="*/ 0 w 177"/>
                  <a:gd name="T5" fmla="*/ 276 h 296"/>
                  <a:gd name="T6" fmla="*/ 152 w 177"/>
                  <a:gd name="T7" fmla="*/ 276 h 296"/>
                  <a:gd name="T8" fmla="*/ 101 w 177"/>
                  <a:gd name="T9" fmla="*/ 64 h 296"/>
                  <a:gd name="T10" fmla="*/ 99 w 177"/>
                  <a:gd name="T11" fmla="*/ 58 h 296"/>
                  <a:gd name="T12" fmla="*/ 99 w 177"/>
                  <a:gd name="T13" fmla="*/ 57 h 296"/>
                  <a:gd name="T14" fmla="*/ 98 w 177"/>
                  <a:gd name="T15" fmla="*/ 56 h 296"/>
                  <a:gd name="T16" fmla="*/ 98 w 177"/>
                  <a:gd name="T17" fmla="*/ 55 h 296"/>
                  <a:gd name="T18" fmla="*/ 96 w 177"/>
                  <a:gd name="T19" fmla="*/ 52 h 296"/>
                  <a:gd name="T20" fmla="*/ 95 w 177"/>
                  <a:gd name="T21" fmla="*/ 50 h 296"/>
                  <a:gd name="T22" fmla="*/ 94 w 177"/>
                  <a:gd name="T23" fmla="*/ 48 h 296"/>
                  <a:gd name="T24" fmla="*/ 92 w 177"/>
                  <a:gd name="T25" fmla="*/ 45 h 296"/>
                  <a:gd name="T26" fmla="*/ 90 w 177"/>
                  <a:gd name="T27" fmla="*/ 43 h 296"/>
                  <a:gd name="T28" fmla="*/ 89 w 177"/>
                  <a:gd name="T29" fmla="*/ 42 h 296"/>
                  <a:gd name="T30" fmla="*/ 87 w 177"/>
                  <a:gd name="T31" fmla="*/ 39 h 296"/>
                  <a:gd name="T32" fmla="*/ 85 w 177"/>
                  <a:gd name="T33" fmla="*/ 36 h 296"/>
                  <a:gd name="T34" fmla="*/ 85 w 177"/>
                  <a:gd name="T35" fmla="*/ 36 h 296"/>
                  <a:gd name="T36" fmla="*/ 82 w 177"/>
                  <a:gd name="T37" fmla="*/ 33 h 296"/>
                  <a:gd name="T38" fmla="*/ 79 w 177"/>
                  <a:gd name="T39" fmla="*/ 30 h 296"/>
                  <a:gd name="T40" fmla="*/ 76 w 177"/>
                  <a:gd name="T41" fmla="*/ 28 h 296"/>
                  <a:gd name="T42" fmla="*/ 73 w 177"/>
                  <a:gd name="T43" fmla="*/ 25 h 296"/>
                  <a:gd name="T44" fmla="*/ 70 w 177"/>
                  <a:gd name="T45" fmla="*/ 23 h 296"/>
                  <a:gd name="T46" fmla="*/ 67 w 177"/>
                  <a:gd name="T47" fmla="*/ 21 h 296"/>
                  <a:gd name="T48" fmla="*/ 66 w 177"/>
                  <a:gd name="T49" fmla="*/ 21 h 296"/>
                  <a:gd name="T50" fmla="*/ 71 w 177"/>
                  <a:gd name="T51" fmla="*/ 12 h 296"/>
                  <a:gd name="T52" fmla="*/ 65 w 177"/>
                  <a:gd name="T53" fmla="*/ 5 h 296"/>
                  <a:gd name="T54" fmla="*/ 65 w 177"/>
                  <a:gd name="T55" fmla="*/ 4 h 296"/>
                  <a:gd name="T56" fmla="*/ 70 w 177"/>
                  <a:gd name="T57" fmla="*/ 0 h 296"/>
                  <a:gd name="T58" fmla="*/ 76 w 177"/>
                  <a:gd name="T59" fmla="*/ 3 h 296"/>
                  <a:gd name="T60" fmla="*/ 78 w 177"/>
                  <a:gd name="T61" fmla="*/ 4 h 296"/>
                  <a:gd name="T62" fmla="*/ 82 w 177"/>
                  <a:gd name="T63" fmla="*/ 7 h 296"/>
                  <a:gd name="T64" fmla="*/ 85 w 177"/>
                  <a:gd name="T65" fmla="*/ 10 h 296"/>
                  <a:gd name="T66" fmla="*/ 89 w 177"/>
                  <a:gd name="T67" fmla="*/ 12 h 296"/>
                  <a:gd name="T68" fmla="*/ 93 w 177"/>
                  <a:gd name="T69" fmla="*/ 16 h 296"/>
                  <a:gd name="T70" fmla="*/ 96 w 177"/>
                  <a:gd name="T71" fmla="*/ 19 h 296"/>
                  <a:gd name="T72" fmla="*/ 99 w 177"/>
                  <a:gd name="T73" fmla="*/ 23 h 296"/>
                  <a:gd name="T74" fmla="*/ 100 w 177"/>
                  <a:gd name="T75" fmla="*/ 23 h 296"/>
                  <a:gd name="T76" fmla="*/ 102 w 177"/>
                  <a:gd name="T77" fmla="*/ 26 h 296"/>
                  <a:gd name="T78" fmla="*/ 105 w 177"/>
                  <a:gd name="T79" fmla="*/ 30 h 296"/>
                  <a:gd name="T80" fmla="*/ 106 w 177"/>
                  <a:gd name="T81" fmla="*/ 31 h 296"/>
                  <a:gd name="T82" fmla="*/ 108 w 177"/>
                  <a:gd name="T83" fmla="*/ 34 h 296"/>
                  <a:gd name="T84" fmla="*/ 111 w 177"/>
                  <a:gd name="T85" fmla="*/ 38 h 296"/>
                  <a:gd name="T86" fmla="*/ 112 w 177"/>
                  <a:gd name="T87" fmla="*/ 39 h 296"/>
                  <a:gd name="T88" fmla="*/ 113 w 177"/>
                  <a:gd name="T89" fmla="*/ 42 h 296"/>
                  <a:gd name="T90" fmla="*/ 116 w 177"/>
                  <a:gd name="T91" fmla="*/ 46 h 296"/>
                  <a:gd name="T92" fmla="*/ 117 w 177"/>
                  <a:gd name="T93" fmla="*/ 48 h 296"/>
                  <a:gd name="T94" fmla="*/ 118 w 177"/>
                  <a:gd name="T95" fmla="*/ 50 h 296"/>
                  <a:gd name="T96" fmla="*/ 121 w 177"/>
                  <a:gd name="T97" fmla="*/ 59 h 296"/>
                  <a:gd name="T98" fmla="*/ 121 w 177"/>
                  <a:gd name="T99" fmla="*/ 59 h 296"/>
                  <a:gd name="T100" fmla="*/ 177 w 177"/>
                  <a:gd name="T101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" h="296">
                    <a:moveTo>
                      <a:pt x="177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2"/>
                      <a:pt x="100" y="60"/>
                      <a:pt x="99" y="58"/>
                    </a:cubicBezTo>
                    <a:cubicBezTo>
                      <a:pt x="99" y="58"/>
                      <a:pt x="99" y="57"/>
                      <a:pt x="99" y="57"/>
                    </a:cubicBezTo>
                    <a:cubicBezTo>
                      <a:pt x="98" y="57"/>
                      <a:pt x="98" y="56"/>
                      <a:pt x="98" y="56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7" y="54"/>
                      <a:pt x="97" y="53"/>
                      <a:pt x="96" y="52"/>
                    </a:cubicBezTo>
                    <a:cubicBezTo>
                      <a:pt x="96" y="51"/>
                      <a:pt x="95" y="50"/>
                      <a:pt x="95" y="50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3" y="46"/>
                      <a:pt x="92" y="45"/>
                    </a:cubicBezTo>
                    <a:cubicBezTo>
                      <a:pt x="91" y="44"/>
                      <a:pt x="91" y="44"/>
                      <a:pt x="90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8" y="40"/>
                      <a:pt x="87" y="39"/>
                    </a:cubicBezTo>
                    <a:cubicBezTo>
                      <a:pt x="86" y="38"/>
                      <a:pt x="86" y="37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5"/>
                      <a:pt x="83" y="34"/>
                      <a:pt x="82" y="33"/>
                    </a:cubicBezTo>
                    <a:cubicBezTo>
                      <a:pt x="81" y="32"/>
                      <a:pt x="80" y="31"/>
                      <a:pt x="79" y="30"/>
                    </a:cubicBezTo>
                    <a:cubicBezTo>
                      <a:pt x="78" y="29"/>
                      <a:pt x="77" y="29"/>
                      <a:pt x="76" y="28"/>
                    </a:cubicBezTo>
                    <a:cubicBezTo>
                      <a:pt x="75" y="27"/>
                      <a:pt x="74" y="26"/>
                      <a:pt x="73" y="25"/>
                    </a:cubicBezTo>
                    <a:cubicBezTo>
                      <a:pt x="72" y="25"/>
                      <a:pt x="71" y="24"/>
                      <a:pt x="70" y="23"/>
                    </a:cubicBezTo>
                    <a:cubicBezTo>
                      <a:pt x="69" y="23"/>
                      <a:pt x="68" y="22"/>
                      <a:pt x="67" y="21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9" y="5"/>
                      <a:pt x="80" y="6"/>
                      <a:pt x="82" y="7"/>
                    </a:cubicBezTo>
                    <a:cubicBezTo>
                      <a:pt x="83" y="8"/>
                      <a:pt x="84" y="9"/>
                      <a:pt x="85" y="10"/>
                    </a:cubicBezTo>
                    <a:cubicBezTo>
                      <a:pt x="87" y="10"/>
                      <a:pt x="88" y="11"/>
                      <a:pt x="89" y="12"/>
                    </a:cubicBezTo>
                    <a:cubicBezTo>
                      <a:pt x="90" y="14"/>
                      <a:pt x="91" y="15"/>
                      <a:pt x="93" y="16"/>
                    </a:cubicBezTo>
                    <a:cubicBezTo>
                      <a:pt x="94" y="17"/>
                      <a:pt x="95" y="18"/>
                      <a:pt x="96" y="19"/>
                    </a:cubicBezTo>
                    <a:cubicBezTo>
                      <a:pt x="97" y="20"/>
                      <a:pt x="98" y="21"/>
                      <a:pt x="99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1" y="24"/>
                      <a:pt x="102" y="25"/>
                      <a:pt x="102" y="26"/>
                    </a:cubicBezTo>
                    <a:cubicBezTo>
                      <a:pt x="103" y="27"/>
                      <a:pt x="104" y="28"/>
                      <a:pt x="105" y="3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2"/>
                      <a:pt x="108" y="33"/>
                      <a:pt x="108" y="34"/>
                    </a:cubicBezTo>
                    <a:cubicBezTo>
                      <a:pt x="109" y="35"/>
                      <a:pt x="110" y="36"/>
                      <a:pt x="111" y="38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40"/>
                      <a:pt x="113" y="41"/>
                      <a:pt x="113" y="42"/>
                    </a:cubicBezTo>
                    <a:cubicBezTo>
                      <a:pt x="114" y="43"/>
                      <a:pt x="115" y="45"/>
                      <a:pt x="116" y="46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9"/>
                      <a:pt x="117" y="49"/>
                      <a:pt x="118" y="50"/>
                    </a:cubicBezTo>
                    <a:cubicBezTo>
                      <a:pt x="119" y="53"/>
                      <a:pt x="120" y="56"/>
                      <a:pt x="121" y="59"/>
                    </a:cubicBezTo>
                    <a:cubicBezTo>
                      <a:pt x="121" y="59"/>
                      <a:pt x="121" y="59"/>
                      <a:pt x="121" y="59"/>
                    </a:cubicBezTo>
                    <a:lnTo>
                      <a:pt x="177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8" name="iS1íḓé">
                <a:extLst>
                  <a:ext uri="{FF2B5EF4-FFF2-40B4-BE49-F238E27FC236}">
                    <a16:creationId xmlns:a16="http://schemas.microsoft.com/office/drawing/2014/main" id="{A2A731A0-5290-4FEE-B8CD-8440BA76383F}"/>
                  </a:ext>
                </a:extLst>
              </p:cNvPr>
              <p:cNvSpPr/>
              <p:nvPr/>
            </p:nvSpPr>
            <p:spPr bwMode="auto">
              <a:xfrm>
                <a:off x="3378201" y="1633538"/>
                <a:ext cx="862013" cy="222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9" name="îṥļiḋé">
                <a:extLst>
                  <a:ext uri="{FF2B5EF4-FFF2-40B4-BE49-F238E27FC236}">
                    <a16:creationId xmlns:a16="http://schemas.microsoft.com/office/drawing/2014/main" id="{E2D47554-F5E9-41DF-9FE5-8175B3078E65}"/>
                  </a:ext>
                </a:extLst>
              </p:cNvPr>
              <p:cNvSpPr/>
              <p:nvPr/>
            </p:nvSpPr>
            <p:spPr bwMode="auto">
              <a:xfrm>
                <a:off x="3179763" y="1325563"/>
                <a:ext cx="198438" cy="330200"/>
              </a:xfrm>
              <a:custGeom>
                <a:avLst/>
                <a:gdLst>
                  <a:gd name="T0" fmla="*/ 178 w 178"/>
                  <a:gd name="T1" fmla="*/ 296 h 296"/>
                  <a:gd name="T2" fmla="*/ 0 w 178"/>
                  <a:gd name="T3" fmla="*/ 296 h 296"/>
                  <a:gd name="T4" fmla="*/ 56 w 178"/>
                  <a:gd name="T5" fmla="*/ 59 h 296"/>
                  <a:gd name="T6" fmla="*/ 59 w 178"/>
                  <a:gd name="T7" fmla="*/ 50 h 296"/>
                  <a:gd name="T8" fmla="*/ 60 w 178"/>
                  <a:gd name="T9" fmla="*/ 48 h 296"/>
                  <a:gd name="T10" fmla="*/ 61 w 178"/>
                  <a:gd name="T11" fmla="*/ 47 h 296"/>
                  <a:gd name="T12" fmla="*/ 64 w 178"/>
                  <a:gd name="T13" fmla="*/ 42 h 296"/>
                  <a:gd name="T14" fmla="*/ 65 w 178"/>
                  <a:gd name="T15" fmla="*/ 39 h 296"/>
                  <a:gd name="T16" fmla="*/ 66 w 178"/>
                  <a:gd name="T17" fmla="*/ 39 h 296"/>
                  <a:gd name="T18" fmla="*/ 69 w 178"/>
                  <a:gd name="T19" fmla="*/ 34 h 296"/>
                  <a:gd name="T20" fmla="*/ 71 w 178"/>
                  <a:gd name="T21" fmla="*/ 31 h 296"/>
                  <a:gd name="T22" fmla="*/ 71 w 178"/>
                  <a:gd name="T23" fmla="*/ 30 h 296"/>
                  <a:gd name="T24" fmla="*/ 75 w 178"/>
                  <a:gd name="T25" fmla="*/ 26 h 296"/>
                  <a:gd name="T26" fmla="*/ 77 w 178"/>
                  <a:gd name="T27" fmla="*/ 23 h 296"/>
                  <a:gd name="T28" fmla="*/ 78 w 178"/>
                  <a:gd name="T29" fmla="*/ 23 h 296"/>
                  <a:gd name="T30" fmla="*/ 81 w 178"/>
                  <a:gd name="T31" fmla="*/ 19 h 296"/>
                  <a:gd name="T32" fmla="*/ 84 w 178"/>
                  <a:gd name="T33" fmla="*/ 16 h 296"/>
                  <a:gd name="T34" fmla="*/ 88 w 178"/>
                  <a:gd name="T35" fmla="*/ 12 h 296"/>
                  <a:gd name="T36" fmla="*/ 92 w 178"/>
                  <a:gd name="T37" fmla="*/ 10 h 296"/>
                  <a:gd name="T38" fmla="*/ 95 w 178"/>
                  <a:gd name="T39" fmla="*/ 7 h 296"/>
                  <a:gd name="T40" fmla="*/ 99 w 178"/>
                  <a:gd name="T41" fmla="*/ 4 h 296"/>
                  <a:gd name="T42" fmla="*/ 101 w 178"/>
                  <a:gd name="T43" fmla="*/ 3 h 296"/>
                  <a:gd name="T44" fmla="*/ 106 w 178"/>
                  <a:gd name="T45" fmla="*/ 0 h 296"/>
                  <a:gd name="T46" fmla="*/ 112 w 178"/>
                  <a:gd name="T47" fmla="*/ 4 h 296"/>
                  <a:gd name="T48" fmla="*/ 106 w 178"/>
                  <a:gd name="T49" fmla="*/ 12 h 296"/>
                  <a:gd name="T50" fmla="*/ 111 w 178"/>
                  <a:gd name="T51" fmla="*/ 21 h 296"/>
                  <a:gd name="T52" fmla="*/ 110 w 178"/>
                  <a:gd name="T53" fmla="*/ 21 h 296"/>
                  <a:gd name="T54" fmla="*/ 107 w 178"/>
                  <a:gd name="T55" fmla="*/ 23 h 296"/>
                  <a:gd name="T56" fmla="*/ 104 w 178"/>
                  <a:gd name="T57" fmla="*/ 25 h 296"/>
                  <a:gd name="T58" fmla="*/ 101 w 178"/>
                  <a:gd name="T59" fmla="*/ 28 h 296"/>
                  <a:gd name="T60" fmla="*/ 98 w 178"/>
                  <a:gd name="T61" fmla="*/ 30 h 296"/>
                  <a:gd name="T62" fmla="*/ 95 w 178"/>
                  <a:gd name="T63" fmla="*/ 33 h 296"/>
                  <a:gd name="T64" fmla="*/ 92 w 178"/>
                  <a:gd name="T65" fmla="*/ 36 h 296"/>
                  <a:gd name="T66" fmla="*/ 92 w 178"/>
                  <a:gd name="T67" fmla="*/ 36 h 296"/>
                  <a:gd name="T68" fmla="*/ 90 w 178"/>
                  <a:gd name="T69" fmla="*/ 39 h 296"/>
                  <a:gd name="T70" fmla="*/ 87 w 178"/>
                  <a:gd name="T71" fmla="*/ 42 h 296"/>
                  <a:gd name="T72" fmla="*/ 87 w 178"/>
                  <a:gd name="T73" fmla="*/ 43 h 296"/>
                  <a:gd name="T74" fmla="*/ 85 w 178"/>
                  <a:gd name="T75" fmla="*/ 45 h 296"/>
                  <a:gd name="T76" fmla="*/ 83 w 178"/>
                  <a:gd name="T77" fmla="*/ 49 h 296"/>
                  <a:gd name="T78" fmla="*/ 82 w 178"/>
                  <a:gd name="T79" fmla="*/ 50 h 296"/>
                  <a:gd name="T80" fmla="*/ 81 w 178"/>
                  <a:gd name="T81" fmla="*/ 52 h 296"/>
                  <a:gd name="T82" fmla="*/ 79 w 178"/>
                  <a:gd name="T83" fmla="*/ 55 h 296"/>
                  <a:gd name="T84" fmla="*/ 79 w 178"/>
                  <a:gd name="T85" fmla="*/ 56 h 296"/>
                  <a:gd name="T86" fmla="*/ 78 w 178"/>
                  <a:gd name="T87" fmla="*/ 57 h 296"/>
                  <a:gd name="T88" fmla="*/ 78 w 178"/>
                  <a:gd name="T89" fmla="*/ 58 h 296"/>
                  <a:gd name="T90" fmla="*/ 76 w 178"/>
                  <a:gd name="T91" fmla="*/ 64 h 296"/>
                  <a:gd name="T92" fmla="*/ 25 w 178"/>
                  <a:gd name="T93" fmla="*/ 276 h 296"/>
                  <a:gd name="T94" fmla="*/ 178 w 178"/>
                  <a:gd name="T95" fmla="*/ 276 h 296"/>
                  <a:gd name="T96" fmla="*/ 178 w 178"/>
                  <a:gd name="T97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96">
                    <a:moveTo>
                      <a:pt x="178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6"/>
                      <a:pt x="58" y="53"/>
                      <a:pt x="59" y="50"/>
                    </a:cubicBezTo>
                    <a:cubicBezTo>
                      <a:pt x="60" y="49"/>
                      <a:pt x="60" y="49"/>
                      <a:pt x="60" y="48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5"/>
                      <a:pt x="63" y="43"/>
                      <a:pt x="64" y="42"/>
                    </a:cubicBezTo>
                    <a:cubicBezTo>
                      <a:pt x="64" y="41"/>
                      <a:pt x="65" y="40"/>
                      <a:pt x="65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7"/>
                      <a:pt x="68" y="35"/>
                      <a:pt x="69" y="34"/>
                    </a:cubicBezTo>
                    <a:cubicBezTo>
                      <a:pt x="69" y="33"/>
                      <a:pt x="70" y="32"/>
                      <a:pt x="71" y="31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29"/>
                      <a:pt x="73" y="27"/>
                      <a:pt x="75" y="26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1"/>
                      <a:pt x="80" y="20"/>
                      <a:pt x="81" y="19"/>
                    </a:cubicBezTo>
                    <a:cubicBezTo>
                      <a:pt x="82" y="18"/>
                      <a:pt x="83" y="17"/>
                      <a:pt x="84" y="16"/>
                    </a:cubicBezTo>
                    <a:cubicBezTo>
                      <a:pt x="86" y="15"/>
                      <a:pt x="87" y="14"/>
                      <a:pt x="88" y="12"/>
                    </a:cubicBezTo>
                    <a:cubicBezTo>
                      <a:pt x="89" y="11"/>
                      <a:pt x="90" y="10"/>
                      <a:pt x="92" y="10"/>
                    </a:cubicBezTo>
                    <a:cubicBezTo>
                      <a:pt x="93" y="9"/>
                      <a:pt x="94" y="8"/>
                      <a:pt x="95" y="7"/>
                    </a:cubicBezTo>
                    <a:cubicBezTo>
                      <a:pt x="97" y="6"/>
                      <a:pt x="98" y="5"/>
                      <a:pt x="99" y="4"/>
                    </a:cubicBezTo>
                    <a:cubicBezTo>
                      <a:pt x="100" y="4"/>
                      <a:pt x="100" y="4"/>
                      <a:pt x="101" y="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9" y="22"/>
                      <a:pt x="108" y="23"/>
                      <a:pt x="107" y="23"/>
                    </a:cubicBezTo>
                    <a:cubicBezTo>
                      <a:pt x="106" y="24"/>
                      <a:pt x="105" y="25"/>
                      <a:pt x="104" y="25"/>
                    </a:cubicBezTo>
                    <a:cubicBezTo>
                      <a:pt x="103" y="26"/>
                      <a:pt x="102" y="27"/>
                      <a:pt x="101" y="28"/>
                    </a:cubicBezTo>
                    <a:cubicBezTo>
                      <a:pt x="100" y="29"/>
                      <a:pt x="99" y="29"/>
                      <a:pt x="98" y="30"/>
                    </a:cubicBezTo>
                    <a:cubicBezTo>
                      <a:pt x="97" y="31"/>
                      <a:pt x="96" y="32"/>
                      <a:pt x="95" y="33"/>
                    </a:cubicBezTo>
                    <a:cubicBezTo>
                      <a:pt x="94" y="34"/>
                      <a:pt x="93" y="35"/>
                      <a:pt x="92" y="36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7"/>
                      <a:pt x="91" y="38"/>
                      <a:pt x="90" y="39"/>
                    </a:cubicBezTo>
                    <a:cubicBezTo>
                      <a:pt x="89" y="40"/>
                      <a:pt x="88" y="41"/>
                      <a:pt x="87" y="42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4"/>
                      <a:pt x="86" y="44"/>
                      <a:pt x="85" y="45"/>
                    </a:cubicBezTo>
                    <a:cubicBezTo>
                      <a:pt x="84" y="46"/>
                      <a:pt x="83" y="48"/>
                      <a:pt x="83" y="49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1"/>
                      <a:pt x="81" y="51"/>
                      <a:pt x="81" y="52"/>
                    </a:cubicBezTo>
                    <a:cubicBezTo>
                      <a:pt x="80" y="53"/>
                      <a:pt x="80" y="54"/>
                      <a:pt x="79" y="55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8" y="57"/>
                      <a:pt x="78" y="57"/>
                    </a:cubicBezTo>
                    <a:cubicBezTo>
                      <a:pt x="78" y="57"/>
                      <a:pt x="78" y="58"/>
                      <a:pt x="78" y="58"/>
                    </a:cubicBezTo>
                    <a:cubicBezTo>
                      <a:pt x="77" y="60"/>
                      <a:pt x="76" y="62"/>
                      <a:pt x="76" y="64"/>
                    </a:cubicBezTo>
                    <a:cubicBezTo>
                      <a:pt x="25" y="276"/>
                      <a:pt x="25" y="276"/>
                      <a:pt x="25" y="276"/>
                    </a:cubicBezTo>
                    <a:cubicBezTo>
                      <a:pt x="178" y="276"/>
                      <a:pt x="178" y="276"/>
                      <a:pt x="178" y="276"/>
                    </a:cubicBezTo>
                    <a:lnTo>
                      <a:pt x="178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0" name="îṧļïḋé">
                <a:extLst>
                  <a:ext uri="{FF2B5EF4-FFF2-40B4-BE49-F238E27FC236}">
                    <a16:creationId xmlns:a16="http://schemas.microsoft.com/office/drawing/2014/main" id="{43220ACF-DC8C-4700-A1D9-58FEB14E78B3}"/>
                  </a:ext>
                </a:extLst>
              </p:cNvPr>
              <p:cNvSpPr/>
              <p:nvPr/>
            </p:nvSpPr>
            <p:spPr bwMode="auto">
              <a:xfrm>
                <a:off x="3484563" y="723900"/>
                <a:ext cx="644525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1" name="îṡḻídè">
                <a:extLst>
                  <a:ext uri="{FF2B5EF4-FFF2-40B4-BE49-F238E27FC236}">
                    <a16:creationId xmlns:a16="http://schemas.microsoft.com/office/drawing/2014/main" id="{D1E1791A-E39A-420D-A670-9E7086F0A4F7}"/>
                  </a:ext>
                </a:extLst>
              </p:cNvPr>
              <p:cNvSpPr/>
              <p:nvPr/>
            </p:nvSpPr>
            <p:spPr bwMode="auto">
              <a:xfrm>
                <a:off x="3473451" y="712788"/>
                <a:ext cx="666750" cy="46038"/>
              </a:xfrm>
              <a:custGeom>
                <a:avLst/>
                <a:gdLst>
                  <a:gd name="T0" fmla="*/ 420 w 420"/>
                  <a:gd name="T1" fmla="*/ 29 h 29"/>
                  <a:gd name="T2" fmla="*/ 406 w 420"/>
                  <a:gd name="T3" fmla="*/ 29 h 29"/>
                  <a:gd name="T4" fmla="*/ 406 w 420"/>
                  <a:gd name="T5" fmla="*/ 14 h 29"/>
                  <a:gd name="T6" fmla="*/ 14 w 420"/>
                  <a:gd name="T7" fmla="*/ 14 h 29"/>
                  <a:gd name="T8" fmla="*/ 14 w 420"/>
                  <a:gd name="T9" fmla="*/ 29 h 29"/>
                  <a:gd name="T10" fmla="*/ 0 w 420"/>
                  <a:gd name="T11" fmla="*/ 29 h 29"/>
                  <a:gd name="T12" fmla="*/ 0 w 420"/>
                  <a:gd name="T13" fmla="*/ 0 h 29"/>
                  <a:gd name="T14" fmla="*/ 420 w 420"/>
                  <a:gd name="T15" fmla="*/ 0 h 29"/>
                  <a:gd name="T16" fmla="*/ 420 w 4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29">
                    <a:moveTo>
                      <a:pt x="420" y="29"/>
                    </a:moveTo>
                    <a:lnTo>
                      <a:pt x="406" y="29"/>
                    </a:lnTo>
                    <a:lnTo>
                      <a:pt x="406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2" name="iśḷiḋe">
                <a:extLst>
                  <a:ext uri="{FF2B5EF4-FFF2-40B4-BE49-F238E27FC236}">
                    <a16:creationId xmlns:a16="http://schemas.microsoft.com/office/drawing/2014/main" id="{B3BF88B9-67CA-45BD-AC2F-C8C62E403D03}"/>
                  </a:ext>
                </a:extLst>
              </p:cNvPr>
              <p:cNvSpPr/>
              <p:nvPr/>
            </p:nvSpPr>
            <p:spPr bwMode="auto">
              <a:xfrm>
                <a:off x="3502026" y="973138"/>
                <a:ext cx="609600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3" name="işlïḑê">
                <a:extLst>
                  <a:ext uri="{FF2B5EF4-FFF2-40B4-BE49-F238E27FC236}">
                    <a16:creationId xmlns:a16="http://schemas.microsoft.com/office/drawing/2014/main" id="{6952624B-C36E-43C8-8C8D-22E12E544CCA}"/>
                  </a:ext>
                </a:extLst>
              </p:cNvPr>
              <p:cNvSpPr/>
              <p:nvPr/>
            </p:nvSpPr>
            <p:spPr bwMode="auto">
              <a:xfrm>
                <a:off x="3490913" y="973138"/>
                <a:ext cx="631825" cy="47625"/>
              </a:xfrm>
              <a:custGeom>
                <a:avLst/>
                <a:gdLst>
                  <a:gd name="T0" fmla="*/ 398 w 398"/>
                  <a:gd name="T1" fmla="*/ 30 h 30"/>
                  <a:gd name="T2" fmla="*/ 0 w 398"/>
                  <a:gd name="T3" fmla="*/ 30 h 30"/>
                  <a:gd name="T4" fmla="*/ 0 w 398"/>
                  <a:gd name="T5" fmla="*/ 0 h 30"/>
                  <a:gd name="T6" fmla="*/ 15 w 398"/>
                  <a:gd name="T7" fmla="*/ 0 h 30"/>
                  <a:gd name="T8" fmla="*/ 15 w 398"/>
                  <a:gd name="T9" fmla="*/ 16 h 30"/>
                  <a:gd name="T10" fmla="*/ 383 w 398"/>
                  <a:gd name="T11" fmla="*/ 16 h 30"/>
                  <a:gd name="T12" fmla="*/ 383 w 398"/>
                  <a:gd name="T13" fmla="*/ 0 h 30"/>
                  <a:gd name="T14" fmla="*/ 398 w 398"/>
                  <a:gd name="T15" fmla="*/ 0 h 30"/>
                  <a:gd name="T16" fmla="*/ 398 w 39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">
                    <a:moveTo>
                      <a:pt x="398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"/>
                    </a:lnTo>
                    <a:lnTo>
                      <a:pt x="383" y="16"/>
                    </a:lnTo>
                    <a:lnTo>
                      <a:pt x="383" y="0"/>
                    </a:lnTo>
                    <a:lnTo>
                      <a:pt x="398" y="0"/>
                    </a:lnTo>
                    <a:lnTo>
                      <a:pt x="39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4" name="íṩḷídé">
                <a:extLst>
                  <a:ext uri="{FF2B5EF4-FFF2-40B4-BE49-F238E27FC236}">
                    <a16:creationId xmlns:a16="http://schemas.microsoft.com/office/drawing/2014/main" id="{5E8D012D-9BEE-4E24-9539-7C7AD07587AE}"/>
                  </a:ext>
                </a:extLst>
              </p:cNvPr>
              <p:cNvSpPr/>
              <p:nvPr/>
            </p:nvSpPr>
            <p:spPr bwMode="auto">
              <a:xfrm>
                <a:off x="3467101" y="758825"/>
                <a:ext cx="679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5" name="îşļíḍé">
                <a:extLst>
                  <a:ext uri="{FF2B5EF4-FFF2-40B4-BE49-F238E27FC236}">
                    <a16:creationId xmlns:a16="http://schemas.microsoft.com/office/drawing/2014/main" id="{D9BE0AD4-6691-4D18-9318-EB8F7F8C73FE}"/>
                  </a:ext>
                </a:extLst>
              </p:cNvPr>
              <p:cNvSpPr/>
              <p:nvPr/>
            </p:nvSpPr>
            <p:spPr bwMode="auto">
              <a:xfrm>
                <a:off x="3455988" y="747713"/>
                <a:ext cx="701675" cy="236538"/>
              </a:xfrm>
              <a:custGeom>
                <a:avLst/>
                <a:gdLst>
                  <a:gd name="T0" fmla="*/ 442 w 442"/>
                  <a:gd name="T1" fmla="*/ 149 h 149"/>
                  <a:gd name="T2" fmla="*/ 0 w 442"/>
                  <a:gd name="T3" fmla="*/ 149 h 149"/>
                  <a:gd name="T4" fmla="*/ 0 w 442"/>
                  <a:gd name="T5" fmla="*/ 0 h 149"/>
                  <a:gd name="T6" fmla="*/ 442 w 442"/>
                  <a:gd name="T7" fmla="*/ 0 h 149"/>
                  <a:gd name="T8" fmla="*/ 442 w 442"/>
                  <a:gd name="T9" fmla="*/ 149 h 149"/>
                  <a:gd name="T10" fmla="*/ 14 w 442"/>
                  <a:gd name="T11" fmla="*/ 135 h 149"/>
                  <a:gd name="T12" fmla="*/ 428 w 442"/>
                  <a:gd name="T13" fmla="*/ 135 h 149"/>
                  <a:gd name="T14" fmla="*/ 428 w 442"/>
                  <a:gd name="T15" fmla="*/ 14 h 149"/>
                  <a:gd name="T16" fmla="*/ 14 w 442"/>
                  <a:gd name="T17" fmla="*/ 14 h 149"/>
                  <a:gd name="T18" fmla="*/ 14 w 442"/>
                  <a:gd name="T1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149">
                    <a:moveTo>
                      <a:pt x="442" y="14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442" y="0"/>
                    </a:lnTo>
                    <a:lnTo>
                      <a:pt x="442" y="149"/>
                    </a:lnTo>
                    <a:close/>
                    <a:moveTo>
                      <a:pt x="14" y="135"/>
                    </a:moveTo>
                    <a:lnTo>
                      <a:pt x="428" y="135"/>
                    </a:lnTo>
                    <a:lnTo>
                      <a:pt x="428" y="14"/>
                    </a:lnTo>
                    <a:lnTo>
                      <a:pt x="14" y="14"/>
                    </a:lnTo>
                    <a:lnTo>
                      <a:pt x="1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6" name="î$1ïḍê">
                <a:extLst>
                  <a:ext uri="{FF2B5EF4-FFF2-40B4-BE49-F238E27FC236}">
                    <a16:creationId xmlns:a16="http://schemas.microsoft.com/office/drawing/2014/main" id="{58DBBACB-83D7-4501-9F34-B13C85D88B4E}"/>
                  </a:ext>
                </a:extLst>
              </p:cNvPr>
              <p:cNvSpPr/>
              <p:nvPr/>
            </p:nvSpPr>
            <p:spPr bwMode="auto">
              <a:xfrm>
                <a:off x="3502026" y="795338"/>
                <a:ext cx="36513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7" name="ïŝḻïḋè">
                <a:extLst>
                  <a:ext uri="{FF2B5EF4-FFF2-40B4-BE49-F238E27FC236}">
                    <a16:creationId xmlns:a16="http://schemas.microsoft.com/office/drawing/2014/main" id="{9FA86C8E-9EB4-4104-8C95-8C17EF550245}"/>
                  </a:ext>
                </a:extLst>
              </p:cNvPr>
              <p:cNvSpPr/>
              <p:nvPr/>
            </p:nvSpPr>
            <p:spPr bwMode="auto">
              <a:xfrm>
                <a:off x="3490913" y="784225"/>
                <a:ext cx="58738" cy="57150"/>
              </a:xfrm>
              <a:custGeom>
                <a:avLst/>
                <a:gdLst>
                  <a:gd name="T0" fmla="*/ 37 w 37"/>
                  <a:gd name="T1" fmla="*/ 36 h 36"/>
                  <a:gd name="T2" fmla="*/ 0 w 37"/>
                  <a:gd name="T3" fmla="*/ 36 h 36"/>
                  <a:gd name="T4" fmla="*/ 0 w 37"/>
                  <a:gd name="T5" fmla="*/ 0 h 36"/>
                  <a:gd name="T6" fmla="*/ 37 w 37"/>
                  <a:gd name="T7" fmla="*/ 0 h 36"/>
                  <a:gd name="T8" fmla="*/ 37 w 37"/>
                  <a:gd name="T9" fmla="*/ 36 h 36"/>
                  <a:gd name="T10" fmla="*/ 15 w 37"/>
                  <a:gd name="T11" fmla="*/ 22 h 36"/>
                  <a:gd name="T12" fmla="*/ 23 w 37"/>
                  <a:gd name="T13" fmla="*/ 22 h 36"/>
                  <a:gd name="T14" fmla="*/ 23 w 37"/>
                  <a:gd name="T15" fmla="*/ 14 h 36"/>
                  <a:gd name="T16" fmla="*/ 15 w 37"/>
                  <a:gd name="T17" fmla="*/ 14 h 36"/>
                  <a:gd name="T18" fmla="*/ 15 w 37"/>
                  <a:gd name="T1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36"/>
                    </a:lnTo>
                    <a:close/>
                    <a:moveTo>
                      <a:pt x="15" y="22"/>
                    </a:moveTo>
                    <a:lnTo>
                      <a:pt x="23" y="22"/>
                    </a:lnTo>
                    <a:lnTo>
                      <a:pt x="23" y="14"/>
                    </a:lnTo>
                    <a:lnTo>
                      <a:pt x="15" y="1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8" name="ïṥľîdè">
                <a:extLst>
                  <a:ext uri="{FF2B5EF4-FFF2-40B4-BE49-F238E27FC236}">
                    <a16:creationId xmlns:a16="http://schemas.microsoft.com/office/drawing/2014/main" id="{448C54AD-3807-48D4-8A85-49722C726D7C}"/>
                  </a:ext>
                </a:extLst>
              </p:cNvPr>
              <p:cNvSpPr/>
              <p:nvPr/>
            </p:nvSpPr>
            <p:spPr bwMode="auto">
              <a:xfrm>
                <a:off x="3395663" y="893763"/>
                <a:ext cx="73025" cy="750888"/>
              </a:xfrm>
              <a:custGeom>
                <a:avLst/>
                <a:gdLst>
                  <a:gd name="T0" fmla="*/ 0 w 65"/>
                  <a:gd name="T1" fmla="*/ 673 h 673"/>
                  <a:gd name="T2" fmla="*/ 0 w 65"/>
                  <a:gd name="T3" fmla="*/ 64 h 673"/>
                  <a:gd name="T4" fmla="*/ 64 w 65"/>
                  <a:gd name="T5" fmla="*/ 0 h 673"/>
                  <a:gd name="T6" fmla="*/ 65 w 65"/>
                  <a:gd name="T7" fmla="*/ 32 h 673"/>
                  <a:gd name="T8" fmla="*/ 33 w 65"/>
                  <a:gd name="T9" fmla="*/ 64 h 673"/>
                  <a:gd name="T10" fmla="*/ 33 w 65"/>
                  <a:gd name="T11" fmla="*/ 673 h 673"/>
                  <a:gd name="T12" fmla="*/ 0 w 65"/>
                  <a:gd name="T13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73">
                    <a:moveTo>
                      <a:pt x="0" y="673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47" y="32"/>
                      <a:pt x="33" y="46"/>
                      <a:pt x="33" y="64"/>
                    </a:cubicBezTo>
                    <a:cubicBezTo>
                      <a:pt x="33" y="673"/>
                      <a:pt x="33" y="673"/>
                      <a:pt x="33" y="673"/>
                    </a:cubicBez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9" name="íṧ1ïḍé">
                <a:extLst>
                  <a:ext uri="{FF2B5EF4-FFF2-40B4-BE49-F238E27FC236}">
                    <a16:creationId xmlns:a16="http://schemas.microsoft.com/office/drawing/2014/main" id="{20BFAA6A-6564-49F5-A3D5-BCF03D92119B}"/>
                  </a:ext>
                </a:extLst>
              </p:cNvPr>
              <p:cNvSpPr/>
              <p:nvPr/>
            </p:nvSpPr>
            <p:spPr bwMode="auto">
              <a:xfrm>
                <a:off x="3384551" y="881063"/>
                <a:ext cx="95250" cy="774700"/>
              </a:xfrm>
              <a:custGeom>
                <a:avLst/>
                <a:gdLst>
                  <a:gd name="T0" fmla="*/ 53 w 85"/>
                  <a:gd name="T1" fmla="*/ 693 h 693"/>
                  <a:gd name="T2" fmla="*/ 0 w 85"/>
                  <a:gd name="T3" fmla="*/ 693 h 693"/>
                  <a:gd name="T4" fmla="*/ 0 w 85"/>
                  <a:gd name="T5" fmla="*/ 74 h 693"/>
                  <a:gd name="T6" fmla="*/ 74 w 85"/>
                  <a:gd name="T7" fmla="*/ 0 h 693"/>
                  <a:gd name="T8" fmla="*/ 84 w 85"/>
                  <a:gd name="T9" fmla="*/ 0 h 693"/>
                  <a:gd name="T10" fmla="*/ 85 w 85"/>
                  <a:gd name="T11" fmla="*/ 52 h 693"/>
                  <a:gd name="T12" fmla="*/ 75 w 85"/>
                  <a:gd name="T13" fmla="*/ 52 h 693"/>
                  <a:gd name="T14" fmla="*/ 53 w 85"/>
                  <a:gd name="T15" fmla="*/ 74 h 693"/>
                  <a:gd name="T16" fmla="*/ 53 w 85"/>
                  <a:gd name="T17" fmla="*/ 693 h 693"/>
                  <a:gd name="T18" fmla="*/ 20 w 85"/>
                  <a:gd name="T19" fmla="*/ 673 h 693"/>
                  <a:gd name="T20" fmla="*/ 33 w 85"/>
                  <a:gd name="T21" fmla="*/ 673 h 693"/>
                  <a:gd name="T22" fmla="*/ 33 w 85"/>
                  <a:gd name="T23" fmla="*/ 74 h 693"/>
                  <a:gd name="T24" fmla="*/ 64 w 85"/>
                  <a:gd name="T25" fmla="*/ 33 h 693"/>
                  <a:gd name="T26" fmla="*/ 64 w 85"/>
                  <a:gd name="T27" fmla="*/ 21 h 693"/>
                  <a:gd name="T28" fmla="*/ 20 w 85"/>
                  <a:gd name="T29" fmla="*/ 74 h 693"/>
                  <a:gd name="T30" fmla="*/ 20 w 85"/>
                  <a:gd name="T31" fmla="*/ 67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93">
                    <a:moveTo>
                      <a:pt x="53" y="693"/>
                    </a:moveTo>
                    <a:cubicBezTo>
                      <a:pt x="0" y="693"/>
                      <a:pt x="0" y="693"/>
                      <a:pt x="0" y="69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62" y="52"/>
                      <a:pt x="53" y="62"/>
                      <a:pt x="53" y="74"/>
                    </a:cubicBezTo>
                    <a:lnTo>
                      <a:pt x="53" y="693"/>
                    </a:lnTo>
                    <a:close/>
                    <a:moveTo>
                      <a:pt x="20" y="673"/>
                    </a:moveTo>
                    <a:cubicBezTo>
                      <a:pt x="33" y="673"/>
                      <a:pt x="33" y="673"/>
                      <a:pt x="33" y="6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54"/>
                      <a:pt x="46" y="38"/>
                      <a:pt x="64" y="3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39" y="26"/>
                      <a:pt x="20" y="48"/>
                      <a:pt x="20" y="74"/>
                    </a:cubicBezTo>
                    <a:lnTo>
                      <a:pt x="20" y="6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0" name="iṡļíḍé">
              <a:extLst>
                <a:ext uri="{FF2B5EF4-FFF2-40B4-BE49-F238E27FC236}">
                  <a16:creationId xmlns:a16="http://schemas.microsoft.com/office/drawing/2014/main" id="{3AD20136-1F24-4175-8E92-E5CDA45AA1E9}"/>
                </a:ext>
              </a:extLst>
            </p:cNvPr>
            <p:cNvGrpSpPr/>
            <p:nvPr/>
          </p:nvGrpSpPr>
          <p:grpSpPr>
            <a:xfrm>
              <a:off x="7694872" y="1224000"/>
              <a:ext cx="4005000" cy="1061971"/>
              <a:chOff x="786000" y="1870032"/>
              <a:chExt cx="4005000" cy="1061971"/>
            </a:xfrm>
          </p:grpSpPr>
          <p:sp>
            <p:nvSpPr>
              <p:cNvPr id="33" name="ïśľiḓe">
                <a:extLst>
                  <a:ext uri="{FF2B5EF4-FFF2-40B4-BE49-F238E27FC236}">
                    <a16:creationId xmlns:a16="http://schemas.microsoft.com/office/drawing/2014/main" id="{9884D08F-4300-4BF7-B90E-5D7CE2AAF2B9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518829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îṣḻiḍê">
                <a:extLst>
                  <a:ext uri="{FF2B5EF4-FFF2-40B4-BE49-F238E27FC236}">
                    <a16:creationId xmlns:a16="http://schemas.microsoft.com/office/drawing/2014/main" id="{4814C61E-74F3-42A9-AF02-2026CED7D0E1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</p:grpSp>
        <p:grpSp>
          <p:nvGrpSpPr>
            <p:cNvPr id="21" name="iṣlíḓe">
              <a:extLst>
                <a:ext uri="{FF2B5EF4-FFF2-40B4-BE49-F238E27FC236}">
                  <a16:creationId xmlns:a16="http://schemas.microsoft.com/office/drawing/2014/main" id="{91AA55E0-3A27-4583-B90F-962F057020D9}"/>
                </a:ext>
              </a:extLst>
            </p:cNvPr>
            <p:cNvGrpSpPr/>
            <p:nvPr/>
          </p:nvGrpSpPr>
          <p:grpSpPr>
            <a:xfrm>
              <a:off x="7694872" y="2542164"/>
              <a:ext cx="4005000" cy="1061971"/>
              <a:chOff x="786000" y="1870032"/>
              <a:chExt cx="4005000" cy="1061971"/>
            </a:xfrm>
          </p:grpSpPr>
          <p:sp>
            <p:nvSpPr>
              <p:cNvPr id="31" name="ïsļíďê">
                <a:extLst>
                  <a:ext uri="{FF2B5EF4-FFF2-40B4-BE49-F238E27FC236}">
                    <a16:creationId xmlns:a16="http://schemas.microsoft.com/office/drawing/2014/main" id="{3872349F-D596-447C-B84B-8A86F9F8F88A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518829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ïṥ1íḍé">
                <a:extLst>
                  <a:ext uri="{FF2B5EF4-FFF2-40B4-BE49-F238E27FC236}">
                    <a16:creationId xmlns:a16="http://schemas.microsoft.com/office/drawing/2014/main" id="{C18A06FC-DC03-409C-B133-68AEB80A28A5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</p:grpSp>
        <p:grpSp>
          <p:nvGrpSpPr>
            <p:cNvPr id="22" name="ïsľíďè">
              <a:extLst>
                <a:ext uri="{FF2B5EF4-FFF2-40B4-BE49-F238E27FC236}">
                  <a16:creationId xmlns:a16="http://schemas.microsoft.com/office/drawing/2014/main" id="{DB8F6806-D3A0-40D1-BA96-022CE0001B53}"/>
                </a:ext>
              </a:extLst>
            </p:cNvPr>
            <p:cNvGrpSpPr/>
            <p:nvPr/>
          </p:nvGrpSpPr>
          <p:grpSpPr>
            <a:xfrm>
              <a:off x="7694872" y="3860328"/>
              <a:ext cx="4005000" cy="1061971"/>
              <a:chOff x="786000" y="1870032"/>
              <a:chExt cx="4005000" cy="1061971"/>
            </a:xfrm>
          </p:grpSpPr>
          <p:sp>
            <p:nvSpPr>
              <p:cNvPr id="29" name="íşḻídé">
                <a:extLst>
                  <a:ext uri="{FF2B5EF4-FFF2-40B4-BE49-F238E27FC236}">
                    <a16:creationId xmlns:a16="http://schemas.microsoft.com/office/drawing/2014/main" id="{1A816E36-5CDD-4F78-9383-7B22418201CE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518829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îšḷíďe">
                <a:extLst>
                  <a:ext uri="{FF2B5EF4-FFF2-40B4-BE49-F238E27FC236}">
                    <a16:creationId xmlns:a16="http://schemas.microsoft.com/office/drawing/2014/main" id="{3B5B1DBC-BEF1-48D7-A011-182FDC1D59F6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</p:grpSp>
        <p:grpSp>
          <p:nvGrpSpPr>
            <p:cNvPr id="23" name="íšliḑê">
              <a:extLst>
                <a:ext uri="{FF2B5EF4-FFF2-40B4-BE49-F238E27FC236}">
                  <a16:creationId xmlns:a16="http://schemas.microsoft.com/office/drawing/2014/main" id="{F986AF33-B550-4A40-AA9F-CEA2E34CE857}"/>
                </a:ext>
              </a:extLst>
            </p:cNvPr>
            <p:cNvGrpSpPr/>
            <p:nvPr/>
          </p:nvGrpSpPr>
          <p:grpSpPr>
            <a:xfrm>
              <a:off x="7694872" y="5178492"/>
              <a:ext cx="4005000" cy="1061971"/>
              <a:chOff x="786000" y="1870032"/>
              <a:chExt cx="4005000" cy="1061971"/>
            </a:xfrm>
          </p:grpSpPr>
          <p:sp>
            <p:nvSpPr>
              <p:cNvPr id="27" name="îŝ1îdé">
                <a:extLst>
                  <a:ext uri="{FF2B5EF4-FFF2-40B4-BE49-F238E27FC236}">
                    <a16:creationId xmlns:a16="http://schemas.microsoft.com/office/drawing/2014/main" id="{CBB8B58D-D7DD-4EDA-9BDF-4449C41EDA71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518829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íš1íḓê">
                <a:extLst>
                  <a:ext uri="{FF2B5EF4-FFF2-40B4-BE49-F238E27FC236}">
                    <a16:creationId xmlns:a16="http://schemas.microsoft.com/office/drawing/2014/main" id="{66A05B42-A02E-4CEB-B87C-6444F2DB3EB8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When you copy and paste, choose "keep text only" option.</a:t>
                </a:r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7BCC467-54CC-49E8-A447-D54AE0C51C27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2285971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77D5FC0-D72E-448A-A0B8-35B931ECDA9C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3604135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D18264F-3C3A-4F49-863B-6B28A291255F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4922299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09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8131"/>
            <a:ext cx="12192000" cy="6151756"/>
            <a:chOff x="0" y="-8131"/>
            <a:chExt cx="12192000" cy="6151756"/>
          </a:xfrm>
        </p:grpSpPr>
        <p:grpSp>
          <p:nvGrpSpPr>
            <p:cNvPr id="10" name="fbe0075e-cf09-42ba-8571-6f0a9d6384b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-8131"/>
              <a:ext cx="12192000" cy="6151756"/>
              <a:chOff x="0" y="-8131"/>
              <a:chExt cx="12192000" cy="6151756"/>
            </a:xfrm>
          </p:grpSpPr>
          <p:sp>
            <p:nvSpPr>
              <p:cNvPr id="11" name="îṣlíḓe">
                <a:extLst>
                  <a:ext uri="{FF2B5EF4-FFF2-40B4-BE49-F238E27FC236}">
                    <a16:creationId xmlns:a16="http://schemas.microsoft.com/office/drawing/2014/main" id="{402EAA26-128F-43FC-AEFF-FEF531BCDDDB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2192000" cy="4824000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tile tx="0" ty="0" sx="100000" sy="100000" flip="none" algn="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" name="îṥḻíḓê">
                <a:extLst>
                  <a:ext uri="{FF2B5EF4-FFF2-40B4-BE49-F238E27FC236}">
                    <a16:creationId xmlns:a16="http://schemas.microsoft.com/office/drawing/2014/main" id="{E309AD59-B636-4241-A22D-1871AF98F20E}"/>
                  </a:ext>
                </a:extLst>
              </p:cNvPr>
              <p:cNvSpPr/>
              <p:nvPr/>
            </p:nvSpPr>
            <p:spPr>
              <a:xfrm rot="10800000">
                <a:off x="3343353" y="-8131"/>
                <a:ext cx="5505294" cy="4832131"/>
              </a:xfrm>
              <a:custGeom>
                <a:avLst/>
                <a:gdLst>
                  <a:gd name="connsiteX0" fmla="*/ 1946546 w 11277600"/>
                  <a:gd name="connsiteY0" fmla="*/ 0 h 9898626"/>
                  <a:gd name="connsiteX1" fmla="*/ 9331054 w 11277600"/>
                  <a:gd name="connsiteY1" fmla="*/ 0 h 9898626"/>
                  <a:gd name="connsiteX2" fmla="*/ 9430202 w 11277600"/>
                  <a:gd name="connsiteY2" fmla="*/ 85884 h 9898626"/>
                  <a:gd name="connsiteX3" fmla="*/ 11277600 w 11277600"/>
                  <a:gd name="connsiteY3" fmla="*/ 4259826 h 9898626"/>
                  <a:gd name="connsiteX4" fmla="*/ 5638800 w 11277600"/>
                  <a:gd name="connsiteY4" fmla="*/ 9898626 h 9898626"/>
                  <a:gd name="connsiteX5" fmla="*/ 0 w 11277600"/>
                  <a:gd name="connsiteY5" fmla="*/ 4259826 h 9898626"/>
                  <a:gd name="connsiteX6" fmla="*/ 1847398 w 11277600"/>
                  <a:gd name="connsiteY6" fmla="*/ 85884 h 989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7600" h="9898626">
                    <a:moveTo>
                      <a:pt x="1946546" y="0"/>
                    </a:moveTo>
                    <a:lnTo>
                      <a:pt x="9331054" y="0"/>
                    </a:lnTo>
                    <a:lnTo>
                      <a:pt x="9430202" y="85884"/>
                    </a:lnTo>
                    <a:cubicBezTo>
                      <a:pt x="10565098" y="1117378"/>
                      <a:pt x="11277600" y="2605395"/>
                      <a:pt x="11277600" y="4259826"/>
                    </a:cubicBezTo>
                    <a:cubicBezTo>
                      <a:pt x="11277600" y="7374049"/>
                      <a:pt x="8753022" y="9898626"/>
                      <a:pt x="5638800" y="9898626"/>
                    </a:cubicBezTo>
                    <a:cubicBezTo>
                      <a:pt x="2524577" y="9898626"/>
                      <a:pt x="0" y="7374049"/>
                      <a:pt x="0" y="4259826"/>
                    </a:cubicBezTo>
                    <a:cubicBezTo>
                      <a:pt x="0" y="2605395"/>
                      <a:pt x="712503" y="1117378"/>
                      <a:pt x="1847398" y="85884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" name="ï$1íďè">
                <a:extLst>
                  <a:ext uri="{FF2B5EF4-FFF2-40B4-BE49-F238E27FC236}">
                    <a16:creationId xmlns:a16="http://schemas.microsoft.com/office/drawing/2014/main" id="{FA3ADD6A-1726-4CE0-AC37-4D315CC2DAAF}"/>
                  </a:ext>
                </a:extLst>
              </p:cNvPr>
              <p:cNvSpPr txBox="1"/>
              <p:nvPr/>
            </p:nvSpPr>
            <p:spPr>
              <a:xfrm>
                <a:off x="669924" y="4919489"/>
                <a:ext cx="10850564" cy="1224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14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7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  <a:endParaRPr lang="en-US" altLang="zh-CN" sz="16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0" name="iṩḷídê">
                <a:extLst>
                  <a:ext uri="{FF2B5EF4-FFF2-40B4-BE49-F238E27FC236}">
                    <a16:creationId xmlns:a16="http://schemas.microsoft.com/office/drawing/2014/main" id="{55C40918-FFD8-43C9-9E90-DCD6D465FEAF}"/>
                  </a:ext>
                </a:extLst>
              </p:cNvPr>
              <p:cNvGrpSpPr/>
              <p:nvPr/>
            </p:nvGrpSpPr>
            <p:grpSpPr>
              <a:xfrm>
                <a:off x="3980999" y="1879128"/>
                <a:ext cx="4230002" cy="1621454"/>
                <a:chOff x="3980999" y="1879128"/>
                <a:chExt cx="4230002" cy="1621454"/>
              </a:xfrm>
            </p:grpSpPr>
            <p:sp>
              <p:nvSpPr>
                <p:cNvPr id="21" name="íšļïḑè">
                  <a:extLst>
                    <a:ext uri="{FF2B5EF4-FFF2-40B4-BE49-F238E27FC236}">
                      <a16:creationId xmlns:a16="http://schemas.microsoft.com/office/drawing/2014/main" id="{60E8D8F5-2558-471B-AD3B-5BBB658A8E5A}"/>
                    </a:ext>
                  </a:extLst>
                </p:cNvPr>
                <p:cNvSpPr/>
                <p:nvPr/>
              </p:nvSpPr>
              <p:spPr bwMode="auto">
                <a:xfrm>
                  <a:off x="3980999" y="2716880"/>
                  <a:ext cx="4230002" cy="783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22" name="ísļídê">
                  <a:extLst>
                    <a:ext uri="{FF2B5EF4-FFF2-40B4-BE49-F238E27FC236}">
                      <a16:creationId xmlns:a16="http://schemas.microsoft.com/office/drawing/2014/main" id="{46DA6D8A-2B90-4222-BDF9-844131135212}"/>
                    </a:ext>
                  </a:extLst>
                </p:cNvPr>
                <p:cNvSpPr txBox="1"/>
                <p:nvPr/>
              </p:nvSpPr>
              <p:spPr bwMode="auto">
                <a:xfrm>
                  <a:off x="3980999" y="1879128"/>
                  <a:ext cx="4230002" cy="614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3600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36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3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endParaRP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3532976" y="204579"/>
              <a:ext cx="5126048" cy="502460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603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三角形 19"/>
          <p:cNvSpPr/>
          <p:nvPr/>
        </p:nvSpPr>
        <p:spPr>
          <a:xfrm flipH="1" flipV="1">
            <a:off x="-1" y="0"/>
            <a:ext cx="12192001" cy="685800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4320" y="447040"/>
            <a:ext cx="721360" cy="721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45901" y="822960"/>
            <a:ext cx="497840" cy="4978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84128" y="4318000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17612" y="2110458"/>
            <a:ext cx="629920" cy="6299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283092" y="472440"/>
            <a:ext cx="375920" cy="3759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07509" y="5843061"/>
            <a:ext cx="457200" cy="4572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4490" y="2690519"/>
            <a:ext cx="469241" cy="46924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3239" y="5443450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588579" y="5697450"/>
            <a:ext cx="519358" cy="51935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76024" y="4180840"/>
            <a:ext cx="274320" cy="2743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93698" y="0"/>
            <a:ext cx="7813902" cy="6858000"/>
            <a:chOff x="2193698" y="0"/>
            <a:chExt cx="7813902" cy="6858000"/>
          </a:xfrm>
        </p:grpSpPr>
        <p:grpSp>
          <p:nvGrpSpPr>
            <p:cNvPr id="24" name="组合 23"/>
            <p:cNvGrpSpPr/>
            <p:nvPr/>
          </p:nvGrpSpPr>
          <p:grpSpPr>
            <a:xfrm>
              <a:off x="2597768" y="0"/>
              <a:ext cx="6996463" cy="6858000"/>
              <a:chOff x="2597768" y="0"/>
              <a:chExt cx="6996463" cy="685800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2193698" y="2882618"/>
              <a:ext cx="78139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760" dirty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Open Sans" panose="020B0606030504020204" pitchFamily="34" charset="0"/>
                </a:rPr>
                <a:t>THANK YOU</a:t>
              </a:r>
              <a:endParaRPr lang="zh-CN" altLang="en-US" sz="6600" b="1" spc="760" dirty="0">
                <a:latin typeface="Open Sans Extrabold" panose="020B0906030804020204" pitchFamily="34" charset="0"/>
                <a:ea typeface="Microsoft YaHei" panose="020B0503020204020204" pitchFamily="34" charset="-122"/>
                <a:cs typeface="Open Sans Extrabold" panose="020B09060308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F28C054-5B1D-4514-9E80-435D6FA7CD1A}"/>
              </a:ext>
            </a:extLst>
          </p:cNvPr>
          <p:cNvSpPr/>
          <p:nvPr/>
        </p:nvSpPr>
        <p:spPr>
          <a:xfrm>
            <a:off x="5253699" y="160672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5"/>
            <a:extLst>
              <a:ext uri="{FF2B5EF4-FFF2-40B4-BE49-F238E27FC236}">
                <a16:creationId xmlns:a16="http://schemas.microsoft.com/office/drawing/2014/main" id="{D26B7B75-771D-4BDA-A51B-1B2C895A10FF}"/>
              </a:ext>
            </a:extLst>
          </p:cNvPr>
          <p:cNvSpPr txBox="1"/>
          <p:nvPr/>
        </p:nvSpPr>
        <p:spPr>
          <a:xfrm>
            <a:off x="6948623" y="660503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2192001" cy="3437111"/>
            <a:chOff x="-1" y="0"/>
            <a:chExt cx="12192001" cy="3437111"/>
          </a:xfrm>
        </p:grpSpPr>
        <p:grpSp>
          <p:nvGrpSpPr>
            <p:cNvPr id="15" name="组合 14"/>
            <p:cNvGrpSpPr/>
            <p:nvPr/>
          </p:nvGrpSpPr>
          <p:grpSpPr>
            <a:xfrm>
              <a:off x="-1" y="0"/>
              <a:ext cx="12192001" cy="3437111"/>
              <a:chOff x="-1" y="0"/>
              <a:chExt cx="12192001" cy="343711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16200000" flipV="1">
                <a:off x="153107" y="-153108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5400000" flipH="1" flipV="1">
                <a:off x="8601783" y="-153107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H="1" flipV="1">
                <a:off x="2433288" y="0"/>
                <a:ext cx="1924055" cy="202882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V="1">
                <a:off x="7834657" y="0"/>
                <a:ext cx="1924055" cy="2028829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/>
          </p:nvSpPr>
          <p:spPr>
            <a:xfrm>
              <a:off x="8872303" y="882944"/>
              <a:ext cx="721360" cy="721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935304" y="2221020"/>
              <a:ext cx="497840" cy="49784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76024" y="2110458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85481" y="1391519"/>
              <a:ext cx="379750" cy="3797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064578" y="369252"/>
              <a:ext cx="375920" cy="3759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59444" y="328612"/>
              <a:ext cx="457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637797" y="763657"/>
              <a:ext cx="469241" cy="46924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095" y="1464554"/>
              <a:ext cx="254000" cy="25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41580" y="2221020"/>
              <a:ext cx="519358" cy="51935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158968" y="1581394"/>
              <a:ext cx="274320" cy="2743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76525" y="881287"/>
            <a:ext cx="6838950" cy="4994856"/>
            <a:chOff x="2676525" y="881287"/>
            <a:chExt cx="6838950" cy="4994856"/>
          </a:xfrm>
        </p:grpSpPr>
        <p:grpSp>
          <p:nvGrpSpPr>
            <p:cNvPr id="3" name="组合 2"/>
            <p:cNvGrpSpPr/>
            <p:nvPr/>
          </p:nvGrpSpPr>
          <p:grpSpPr>
            <a:xfrm>
              <a:off x="4405407" y="881287"/>
              <a:ext cx="3381625" cy="3314700"/>
              <a:chOff x="2597768" y="0"/>
              <a:chExt cx="6996463" cy="6858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椭圆 7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7200" spc="3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01</a:t>
                </a:r>
                <a:endParaRPr lang="zh-CN" altLang="en-US" sz="7200" spc="3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633568" y="4331834"/>
              <a:ext cx="4925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It's about us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76525" y="5175567"/>
              <a:ext cx="68389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ADD YOUR TITLE HERE. ADD YOUR TITLE HERE. ADD YOUR TITLE HERE. </a:t>
              </a:r>
              <a:endParaRPr lang="zh-CN" altLang="en-US" sz="1400" b="1" spc="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7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01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It's about us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53" name="b8642b36-0ee5-44da-aa9e-f5b4a4461b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4240" y="1295583"/>
            <a:ext cx="10836249" cy="4919364"/>
            <a:chOff x="684240" y="1218583"/>
            <a:chExt cx="10836249" cy="4919364"/>
          </a:xfrm>
        </p:grpSpPr>
        <p:grpSp>
          <p:nvGrpSpPr>
            <p:cNvPr id="154" name="íṩḻíḋe">
              <a:extLst>
                <a:ext uri="{FF2B5EF4-FFF2-40B4-BE49-F238E27FC236}">
                  <a16:creationId xmlns:a16="http://schemas.microsoft.com/office/drawing/2014/main" id="{22D26E73-D113-4EC5-8B58-63758F4363B6}"/>
                </a:ext>
              </a:extLst>
            </p:cNvPr>
            <p:cNvGrpSpPr/>
            <p:nvPr/>
          </p:nvGrpSpPr>
          <p:grpSpPr>
            <a:xfrm>
              <a:off x="704676" y="2227239"/>
              <a:ext cx="3006324" cy="495539"/>
              <a:chOff x="-2274248" y="-1323189"/>
              <a:chExt cx="3602013" cy="593727"/>
            </a:xfrm>
          </p:grpSpPr>
          <p:sp>
            <p:nvSpPr>
              <p:cNvPr id="185" name="iṡlíḋê">
                <a:extLst>
                  <a:ext uri="{FF2B5EF4-FFF2-40B4-BE49-F238E27FC236}">
                    <a16:creationId xmlns:a16="http://schemas.microsoft.com/office/drawing/2014/main" id="{22474BC0-D735-4411-8CB1-1B1979FD977B}"/>
                  </a:ext>
                </a:extLst>
              </p:cNvPr>
              <p:cNvSpPr txBox="1"/>
              <p:nvPr/>
            </p:nvSpPr>
            <p:spPr>
              <a:xfrm>
                <a:off x="-2274248" y="-1323189"/>
                <a:ext cx="1279764" cy="31170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Year-end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6" name="ïṣ1ïḍê">
                <a:extLst>
                  <a:ext uri="{FF2B5EF4-FFF2-40B4-BE49-F238E27FC236}">
                    <a16:creationId xmlns:a16="http://schemas.microsoft.com/office/drawing/2014/main" id="{FE856922-42C8-489D-B5D0-2B17C2346485}"/>
                  </a:ext>
                </a:extLst>
              </p:cNvPr>
              <p:cNvSpPr txBox="1"/>
              <p:nvPr/>
            </p:nvSpPr>
            <p:spPr>
              <a:xfrm>
                <a:off x="-2273742" y="-964792"/>
                <a:ext cx="1273908" cy="22421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SUMMARY</a:t>
                </a:r>
                <a:endPara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7" name="ï$ļiḍe">
                <a:extLst>
                  <a:ext uri="{FF2B5EF4-FFF2-40B4-BE49-F238E27FC236}">
                    <a16:creationId xmlns:a16="http://schemas.microsoft.com/office/drawing/2014/main" id="{43D52CDD-00CE-402D-A30A-B3E0FF068AB1}"/>
                  </a:ext>
                </a:extLst>
              </p:cNvPr>
              <p:cNvSpPr txBox="1"/>
              <p:nvPr/>
            </p:nvSpPr>
            <p:spPr>
              <a:xfrm>
                <a:off x="-843279" y="-1323189"/>
                <a:ext cx="2171044" cy="59372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2020-2030</a:t>
                </a:r>
                <a:endParaRPr lang="zh-CN" altLang="en-US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5" name="íSḷîḋè">
              <a:extLst>
                <a:ext uri="{FF2B5EF4-FFF2-40B4-BE49-F238E27FC236}">
                  <a16:creationId xmlns:a16="http://schemas.microsoft.com/office/drawing/2014/main" id="{9798D314-73B8-4F07-926A-0F1DDD710B8E}"/>
                </a:ext>
              </a:extLst>
            </p:cNvPr>
            <p:cNvGrpSpPr/>
            <p:nvPr/>
          </p:nvGrpSpPr>
          <p:grpSpPr>
            <a:xfrm>
              <a:off x="4057371" y="2240699"/>
              <a:ext cx="3289141" cy="2441375"/>
              <a:chOff x="2533651" y="2740026"/>
              <a:chExt cx="1589088" cy="1179513"/>
            </a:xfrm>
          </p:grpSpPr>
          <p:sp>
            <p:nvSpPr>
              <p:cNvPr id="166" name="iṣḻïḓê">
                <a:extLst>
                  <a:ext uri="{FF2B5EF4-FFF2-40B4-BE49-F238E27FC236}">
                    <a16:creationId xmlns:a16="http://schemas.microsoft.com/office/drawing/2014/main" id="{19EC6EA1-88A4-4FC2-BF6B-E22263B704D9}"/>
                  </a:ext>
                </a:extLst>
              </p:cNvPr>
              <p:cNvSpPr/>
              <p:nvPr/>
            </p:nvSpPr>
            <p:spPr bwMode="auto">
              <a:xfrm>
                <a:off x="3052764" y="3273426"/>
                <a:ext cx="31750" cy="6302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7" name="iŝḻîḍê">
                <a:extLst>
                  <a:ext uri="{FF2B5EF4-FFF2-40B4-BE49-F238E27FC236}">
                    <a16:creationId xmlns:a16="http://schemas.microsoft.com/office/drawing/2014/main" id="{212A9D0F-24BC-49CA-9AA3-5A30148F2876}"/>
                  </a:ext>
                </a:extLst>
              </p:cNvPr>
              <p:cNvSpPr/>
              <p:nvPr/>
            </p:nvSpPr>
            <p:spPr bwMode="auto">
              <a:xfrm>
                <a:off x="3225801" y="3273426"/>
                <a:ext cx="31750" cy="6302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8" name="i$ľíḓê">
                <a:extLst>
                  <a:ext uri="{FF2B5EF4-FFF2-40B4-BE49-F238E27FC236}">
                    <a16:creationId xmlns:a16="http://schemas.microsoft.com/office/drawing/2014/main" id="{C23DA0CB-AAAD-48D9-AEAE-A8D011A83350}"/>
                  </a:ext>
                </a:extLst>
              </p:cNvPr>
              <p:cNvSpPr/>
              <p:nvPr/>
            </p:nvSpPr>
            <p:spPr bwMode="auto">
              <a:xfrm>
                <a:off x="3398839" y="3273426"/>
                <a:ext cx="31750" cy="6302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9" name="îs1íḓe">
                <a:extLst>
                  <a:ext uri="{FF2B5EF4-FFF2-40B4-BE49-F238E27FC236}">
                    <a16:creationId xmlns:a16="http://schemas.microsoft.com/office/drawing/2014/main" id="{FF888CD5-8B3F-4A33-9629-962C27B558F7}"/>
                  </a:ext>
                </a:extLst>
              </p:cNvPr>
              <p:cNvSpPr/>
              <p:nvPr/>
            </p:nvSpPr>
            <p:spPr bwMode="auto">
              <a:xfrm>
                <a:off x="2549526" y="3298826"/>
                <a:ext cx="87313" cy="173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0" name="îşľiḍe">
                <a:extLst>
                  <a:ext uri="{FF2B5EF4-FFF2-40B4-BE49-F238E27FC236}">
                    <a16:creationId xmlns:a16="http://schemas.microsoft.com/office/drawing/2014/main" id="{20745DED-9AD6-473A-AAE3-11C1ED5CDD38}"/>
                  </a:ext>
                </a:extLst>
              </p:cNvPr>
              <p:cNvSpPr/>
              <p:nvPr/>
            </p:nvSpPr>
            <p:spPr bwMode="auto">
              <a:xfrm>
                <a:off x="2533651" y="3282951"/>
                <a:ext cx="119063" cy="204788"/>
              </a:xfrm>
              <a:custGeom>
                <a:avLst/>
                <a:gdLst>
                  <a:gd name="T0" fmla="*/ 75 w 75"/>
                  <a:gd name="T1" fmla="*/ 129 h 129"/>
                  <a:gd name="T2" fmla="*/ 0 w 75"/>
                  <a:gd name="T3" fmla="*/ 129 h 129"/>
                  <a:gd name="T4" fmla="*/ 0 w 75"/>
                  <a:gd name="T5" fmla="*/ 0 h 129"/>
                  <a:gd name="T6" fmla="*/ 75 w 75"/>
                  <a:gd name="T7" fmla="*/ 0 h 129"/>
                  <a:gd name="T8" fmla="*/ 75 w 75"/>
                  <a:gd name="T9" fmla="*/ 129 h 129"/>
                  <a:gd name="T10" fmla="*/ 20 w 75"/>
                  <a:gd name="T11" fmla="*/ 109 h 129"/>
                  <a:gd name="T12" fmla="*/ 54 w 75"/>
                  <a:gd name="T13" fmla="*/ 109 h 129"/>
                  <a:gd name="T14" fmla="*/ 54 w 75"/>
                  <a:gd name="T15" fmla="*/ 21 h 129"/>
                  <a:gd name="T16" fmla="*/ 20 w 75"/>
                  <a:gd name="T17" fmla="*/ 21 h 129"/>
                  <a:gd name="T18" fmla="*/ 20 w 75"/>
                  <a:gd name="T19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129">
                    <a:moveTo>
                      <a:pt x="75" y="129"/>
                    </a:moveTo>
                    <a:lnTo>
                      <a:pt x="0" y="129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129"/>
                    </a:lnTo>
                    <a:close/>
                    <a:moveTo>
                      <a:pt x="20" y="109"/>
                    </a:moveTo>
                    <a:lnTo>
                      <a:pt x="54" y="109"/>
                    </a:lnTo>
                    <a:lnTo>
                      <a:pt x="54" y="21"/>
                    </a:lnTo>
                    <a:lnTo>
                      <a:pt x="20" y="21"/>
                    </a:lnTo>
                    <a:lnTo>
                      <a:pt x="20" y="109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1" name="îSḻîḓé">
                <a:extLst>
                  <a:ext uri="{FF2B5EF4-FFF2-40B4-BE49-F238E27FC236}">
                    <a16:creationId xmlns:a16="http://schemas.microsoft.com/office/drawing/2014/main" id="{384CF4CB-BB12-4E2A-A9A1-4B2ECDA7CC73}"/>
                  </a:ext>
                </a:extLst>
              </p:cNvPr>
              <p:cNvSpPr/>
              <p:nvPr/>
            </p:nvSpPr>
            <p:spPr bwMode="auto">
              <a:xfrm>
                <a:off x="2636839" y="2897188"/>
                <a:ext cx="1382713" cy="977900"/>
              </a:xfrm>
              <a:custGeom>
                <a:avLst/>
                <a:gdLst>
                  <a:gd name="T0" fmla="*/ 1024 w 1024"/>
                  <a:gd name="T1" fmla="*/ 326 h 725"/>
                  <a:gd name="T2" fmla="*/ 1024 w 1024"/>
                  <a:gd name="T3" fmla="*/ 0 h 725"/>
                  <a:gd name="T4" fmla="*/ 698 w 1024"/>
                  <a:gd name="T5" fmla="*/ 326 h 725"/>
                  <a:gd name="T6" fmla="*/ 0 w 1024"/>
                  <a:gd name="T7" fmla="*/ 326 h 725"/>
                  <a:gd name="T8" fmla="*/ 0 w 1024"/>
                  <a:gd name="T9" fmla="*/ 399 h 725"/>
                  <a:gd name="T10" fmla="*/ 698 w 1024"/>
                  <a:gd name="T11" fmla="*/ 399 h 725"/>
                  <a:gd name="T12" fmla="*/ 1024 w 1024"/>
                  <a:gd name="T13" fmla="*/ 725 h 725"/>
                  <a:gd name="T14" fmla="*/ 1024 w 1024"/>
                  <a:gd name="T15" fmla="*/ 399 h 725"/>
                  <a:gd name="T16" fmla="*/ 1024 w 1024"/>
                  <a:gd name="T17" fmla="*/ 399 h 725"/>
                  <a:gd name="T18" fmla="*/ 1024 w 1024"/>
                  <a:gd name="T19" fmla="*/ 326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4" h="725">
                    <a:moveTo>
                      <a:pt x="1024" y="326"/>
                    </a:moveTo>
                    <a:cubicBezTo>
                      <a:pt x="1024" y="0"/>
                      <a:pt x="1024" y="0"/>
                      <a:pt x="1024" y="0"/>
                    </a:cubicBezTo>
                    <a:cubicBezTo>
                      <a:pt x="1024" y="180"/>
                      <a:pt x="878" y="326"/>
                      <a:pt x="698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698" y="399"/>
                      <a:pt x="698" y="399"/>
                      <a:pt x="698" y="399"/>
                    </a:cubicBezTo>
                    <a:cubicBezTo>
                      <a:pt x="878" y="399"/>
                      <a:pt x="1024" y="545"/>
                      <a:pt x="1024" y="725"/>
                    </a:cubicBezTo>
                    <a:cubicBezTo>
                      <a:pt x="1024" y="399"/>
                      <a:pt x="1024" y="399"/>
                      <a:pt x="1024" y="399"/>
                    </a:cubicBezTo>
                    <a:cubicBezTo>
                      <a:pt x="1024" y="399"/>
                      <a:pt x="1024" y="399"/>
                      <a:pt x="1024" y="399"/>
                    </a:cubicBezTo>
                    <a:cubicBezTo>
                      <a:pt x="1024" y="326"/>
                      <a:pt x="1024" y="326"/>
                      <a:pt x="1024" y="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2" name="íśḷíḍè">
                <a:extLst>
                  <a:ext uri="{FF2B5EF4-FFF2-40B4-BE49-F238E27FC236}">
                    <a16:creationId xmlns:a16="http://schemas.microsoft.com/office/drawing/2014/main" id="{33F8357E-BFA2-4145-946A-E15355615A6A}"/>
                  </a:ext>
                </a:extLst>
              </p:cNvPr>
              <p:cNvSpPr/>
              <p:nvPr/>
            </p:nvSpPr>
            <p:spPr bwMode="auto">
              <a:xfrm>
                <a:off x="2619376" y="2897188"/>
                <a:ext cx="1417638" cy="977900"/>
              </a:xfrm>
              <a:custGeom>
                <a:avLst/>
                <a:gdLst>
                  <a:gd name="T0" fmla="*/ 1048 w 1048"/>
                  <a:gd name="T1" fmla="*/ 725 h 725"/>
                  <a:gd name="T2" fmla="*/ 1024 w 1048"/>
                  <a:gd name="T3" fmla="*/ 725 h 725"/>
                  <a:gd name="T4" fmla="*/ 710 w 1048"/>
                  <a:gd name="T5" fmla="*/ 411 h 725"/>
                  <a:gd name="T6" fmla="*/ 0 w 1048"/>
                  <a:gd name="T7" fmla="*/ 411 h 725"/>
                  <a:gd name="T8" fmla="*/ 0 w 1048"/>
                  <a:gd name="T9" fmla="*/ 314 h 725"/>
                  <a:gd name="T10" fmla="*/ 710 w 1048"/>
                  <a:gd name="T11" fmla="*/ 314 h 725"/>
                  <a:gd name="T12" fmla="*/ 1024 w 1048"/>
                  <a:gd name="T13" fmla="*/ 0 h 725"/>
                  <a:gd name="T14" fmla="*/ 1048 w 1048"/>
                  <a:gd name="T15" fmla="*/ 0 h 725"/>
                  <a:gd name="T16" fmla="*/ 1048 w 1048"/>
                  <a:gd name="T17" fmla="*/ 725 h 725"/>
                  <a:gd name="T18" fmla="*/ 24 w 1048"/>
                  <a:gd name="T19" fmla="*/ 387 h 725"/>
                  <a:gd name="T20" fmla="*/ 710 w 1048"/>
                  <a:gd name="T21" fmla="*/ 387 h 725"/>
                  <a:gd name="T22" fmla="*/ 1024 w 1048"/>
                  <a:gd name="T23" fmla="*/ 600 h 725"/>
                  <a:gd name="T24" fmla="*/ 1024 w 1048"/>
                  <a:gd name="T25" fmla="*/ 125 h 725"/>
                  <a:gd name="T26" fmla="*/ 710 w 1048"/>
                  <a:gd name="T27" fmla="*/ 338 h 725"/>
                  <a:gd name="T28" fmla="*/ 24 w 1048"/>
                  <a:gd name="T29" fmla="*/ 338 h 725"/>
                  <a:gd name="T30" fmla="*/ 24 w 1048"/>
                  <a:gd name="T31" fmla="*/ 387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8" h="725">
                    <a:moveTo>
                      <a:pt x="1048" y="725"/>
                    </a:moveTo>
                    <a:cubicBezTo>
                      <a:pt x="1024" y="725"/>
                      <a:pt x="1024" y="725"/>
                      <a:pt x="1024" y="725"/>
                    </a:cubicBezTo>
                    <a:cubicBezTo>
                      <a:pt x="1024" y="552"/>
                      <a:pt x="883" y="411"/>
                      <a:pt x="710" y="411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10" y="314"/>
                      <a:pt x="710" y="314"/>
                      <a:pt x="710" y="314"/>
                    </a:cubicBezTo>
                    <a:cubicBezTo>
                      <a:pt x="883" y="314"/>
                      <a:pt x="1024" y="173"/>
                      <a:pt x="1024" y="0"/>
                    </a:cubicBezTo>
                    <a:cubicBezTo>
                      <a:pt x="1048" y="0"/>
                      <a:pt x="1048" y="0"/>
                      <a:pt x="1048" y="0"/>
                    </a:cubicBezTo>
                    <a:lnTo>
                      <a:pt x="1048" y="725"/>
                    </a:lnTo>
                    <a:close/>
                    <a:moveTo>
                      <a:pt x="24" y="387"/>
                    </a:moveTo>
                    <a:cubicBezTo>
                      <a:pt x="710" y="387"/>
                      <a:pt x="710" y="387"/>
                      <a:pt x="710" y="387"/>
                    </a:cubicBezTo>
                    <a:cubicBezTo>
                      <a:pt x="852" y="387"/>
                      <a:pt x="974" y="475"/>
                      <a:pt x="1024" y="600"/>
                    </a:cubicBezTo>
                    <a:cubicBezTo>
                      <a:pt x="1024" y="125"/>
                      <a:pt x="1024" y="125"/>
                      <a:pt x="1024" y="125"/>
                    </a:cubicBezTo>
                    <a:cubicBezTo>
                      <a:pt x="974" y="250"/>
                      <a:pt x="852" y="338"/>
                      <a:pt x="710" y="338"/>
                    </a:cubicBezTo>
                    <a:cubicBezTo>
                      <a:pt x="24" y="338"/>
                      <a:pt x="24" y="338"/>
                      <a:pt x="24" y="338"/>
                    </a:cubicBezTo>
                    <a:lnTo>
                      <a:pt x="24" y="38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3" name="i$1iďe">
                <a:extLst>
                  <a:ext uri="{FF2B5EF4-FFF2-40B4-BE49-F238E27FC236}">
                    <a16:creationId xmlns:a16="http://schemas.microsoft.com/office/drawing/2014/main" id="{D69E6A55-713A-486C-B793-60017B22E9AA}"/>
                  </a:ext>
                </a:extLst>
              </p:cNvPr>
              <p:cNvSpPr/>
              <p:nvPr/>
            </p:nvSpPr>
            <p:spPr bwMode="auto">
              <a:xfrm>
                <a:off x="2809876" y="3435351"/>
                <a:ext cx="882650" cy="382588"/>
              </a:xfrm>
              <a:custGeom>
                <a:avLst/>
                <a:gdLst>
                  <a:gd name="T0" fmla="*/ 512 w 654"/>
                  <a:gd name="T1" fmla="*/ 0 h 283"/>
                  <a:gd name="T2" fmla="*/ 142 w 654"/>
                  <a:gd name="T3" fmla="*/ 0 h 283"/>
                  <a:gd name="T4" fmla="*/ 0 w 654"/>
                  <a:gd name="T5" fmla="*/ 142 h 283"/>
                  <a:gd name="T6" fmla="*/ 142 w 654"/>
                  <a:gd name="T7" fmla="*/ 283 h 283"/>
                  <a:gd name="T8" fmla="*/ 512 w 654"/>
                  <a:gd name="T9" fmla="*/ 283 h 283"/>
                  <a:gd name="T10" fmla="*/ 654 w 654"/>
                  <a:gd name="T11" fmla="*/ 142 h 283"/>
                  <a:gd name="T12" fmla="*/ 512 w 654"/>
                  <a:gd name="T13" fmla="*/ 0 h 283"/>
                  <a:gd name="T14" fmla="*/ 512 w 654"/>
                  <a:gd name="T15" fmla="*/ 241 h 283"/>
                  <a:gd name="T16" fmla="*/ 411 w 654"/>
                  <a:gd name="T17" fmla="*/ 241 h 283"/>
                  <a:gd name="T18" fmla="*/ 242 w 654"/>
                  <a:gd name="T19" fmla="*/ 241 h 283"/>
                  <a:gd name="T20" fmla="*/ 142 w 654"/>
                  <a:gd name="T21" fmla="*/ 241 h 283"/>
                  <a:gd name="T22" fmla="*/ 42 w 654"/>
                  <a:gd name="T23" fmla="*/ 142 h 283"/>
                  <a:gd name="T24" fmla="*/ 142 w 654"/>
                  <a:gd name="T25" fmla="*/ 42 h 283"/>
                  <a:gd name="T26" fmla="*/ 242 w 654"/>
                  <a:gd name="T27" fmla="*/ 42 h 283"/>
                  <a:gd name="T28" fmla="*/ 411 w 654"/>
                  <a:gd name="T29" fmla="*/ 42 h 283"/>
                  <a:gd name="T30" fmla="*/ 512 w 654"/>
                  <a:gd name="T31" fmla="*/ 42 h 283"/>
                  <a:gd name="T32" fmla="*/ 612 w 654"/>
                  <a:gd name="T33" fmla="*/ 142 h 283"/>
                  <a:gd name="T34" fmla="*/ 512 w 654"/>
                  <a:gd name="T35" fmla="*/ 2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4" h="283">
                    <a:moveTo>
                      <a:pt x="512" y="0"/>
                    </a:moveTo>
                    <a:cubicBezTo>
                      <a:pt x="142" y="0"/>
                      <a:pt x="142" y="0"/>
                      <a:pt x="142" y="0"/>
                    </a:cubicBezTo>
                    <a:cubicBezTo>
                      <a:pt x="63" y="0"/>
                      <a:pt x="0" y="63"/>
                      <a:pt x="0" y="142"/>
                    </a:cubicBezTo>
                    <a:cubicBezTo>
                      <a:pt x="0" y="220"/>
                      <a:pt x="63" y="283"/>
                      <a:pt x="142" y="283"/>
                    </a:cubicBezTo>
                    <a:cubicBezTo>
                      <a:pt x="512" y="283"/>
                      <a:pt x="512" y="283"/>
                      <a:pt x="512" y="283"/>
                    </a:cubicBezTo>
                    <a:cubicBezTo>
                      <a:pt x="590" y="283"/>
                      <a:pt x="654" y="220"/>
                      <a:pt x="654" y="142"/>
                    </a:cubicBezTo>
                    <a:cubicBezTo>
                      <a:pt x="654" y="63"/>
                      <a:pt x="590" y="0"/>
                      <a:pt x="512" y="0"/>
                    </a:cubicBezTo>
                    <a:close/>
                    <a:moveTo>
                      <a:pt x="512" y="241"/>
                    </a:moveTo>
                    <a:cubicBezTo>
                      <a:pt x="411" y="241"/>
                      <a:pt x="411" y="241"/>
                      <a:pt x="411" y="241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142" y="241"/>
                      <a:pt x="142" y="241"/>
                      <a:pt x="142" y="241"/>
                    </a:cubicBezTo>
                    <a:cubicBezTo>
                      <a:pt x="87" y="241"/>
                      <a:pt x="42" y="197"/>
                      <a:pt x="42" y="142"/>
                    </a:cubicBezTo>
                    <a:cubicBezTo>
                      <a:pt x="42" y="87"/>
                      <a:pt x="87" y="42"/>
                      <a:pt x="142" y="42"/>
                    </a:cubicBezTo>
                    <a:cubicBezTo>
                      <a:pt x="242" y="42"/>
                      <a:pt x="242" y="42"/>
                      <a:pt x="242" y="42"/>
                    </a:cubicBezTo>
                    <a:cubicBezTo>
                      <a:pt x="411" y="42"/>
                      <a:pt x="411" y="42"/>
                      <a:pt x="411" y="42"/>
                    </a:cubicBezTo>
                    <a:cubicBezTo>
                      <a:pt x="512" y="42"/>
                      <a:pt x="512" y="42"/>
                      <a:pt x="512" y="42"/>
                    </a:cubicBezTo>
                    <a:cubicBezTo>
                      <a:pt x="567" y="42"/>
                      <a:pt x="612" y="87"/>
                      <a:pt x="612" y="142"/>
                    </a:cubicBezTo>
                    <a:cubicBezTo>
                      <a:pt x="612" y="197"/>
                      <a:pt x="567" y="241"/>
                      <a:pt x="512" y="2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4" name="íṥľîḑe">
                <a:extLst>
                  <a:ext uri="{FF2B5EF4-FFF2-40B4-BE49-F238E27FC236}">
                    <a16:creationId xmlns:a16="http://schemas.microsoft.com/office/drawing/2014/main" id="{A51C9001-13C2-42EA-A6F2-825B9608363B}"/>
                  </a:ext>
                </a:extLst>
              </p:cNvPr>
              <p:cNvSpPr/>
              <p:nvPr/>
            </p:nvSpPr>
            <p:spPr bwMode="auto">
              <a:xfrm>
                <a:off x="2792414" y="3419476"/>
                <a:ext cx="917575" cy="414338"/>
              </a:xfrm>
              <a:custGeom>
                <a:avLst/>
                <a:gdLst>
                  <a:gd name="T0" fmla="*/ 524 w 678"/>
                  <a:gd name="T1" fmla="*/ 307 h 307"/>
                  <a:gd name="T2" fmla="*/ 154 w 678"/>
                  <a:gd name="T3" fmla="*/ 307 h 307"/>
                  <a:gd name="T4" fmla="*/ 0 w 678"/>
                  <a:gd name="T5" fmla="*/ 154 h 307"/>
                  <a:gd name="T6" fmla="*/ 154 w 678"/>
                  <a:gd name="T7" fmla="*/ 0 h 307"/>
                  <a:gd name="T8" fmla="*/ 524 w 678"/>
                  <a:gd name="T9" fmla="*/ 0 h 307"/>
                  <a:gd name="T10" fmla="*/ 678 w 678"/>
                  <a:gd name="T11" fmla="*/ 154 h 307"/>
                  <a:gd name="T12" fmla="*/ 524 w 678"/>
                  <a:gd name="T13" fmla="*/ 307 h 307"/>
                  <a:gd name="T14" fmla="*/ 154 w 678"/>
                  <a:gd name="T15" fmla="*/ 24 h 307"/>
                  <a:gd name="T16" fmla="*/ 24 w 678"/>
                  <a:gd name="T17" fmla="*/ 154 h 307"/>
                  <a:gd name="T18" fmla="*/ 154 w 678"/>
                  <a:gd name="T19" fmla="*/ 283 h 307"/>
                  <a:gd name="T20" fmla="*/ 524 w 678"/>
                  <a:gd name="T21" fmla="*/ 283 h 307"/>
                  <a:gd name="T22" fmla="*/ 654 w 678"/>
                  <a:gd name="T23" fmla="*/ 154 h 307"/>
                  <a:gd name="T24" fmla="*/ 524 w 678"/>
                  <a:gd name="T25" fmla="*/ 24 h 307"/>
                  <a:gd name="T26" fmla="*/ 154 w 678"/>
                  <a:gd name="T27" fmla="*/ 24 h 307"/>
                  <a:gd name="T28" fmla="*/ 524 w 678"/>
                  <a:gd name="T29" fmla="*/ 265 h 307"/>
                  <a:gd name="T30" fmla="*/ 154 w 678"/>
                  <a:gd name="T31" fmla="*/ 265 h 307"/>
                  <a:gd name="T32" fmla="*/ 42 w 678"/>
                  <a:gd name="T33" fmla="*/ 154 h 307"/>
                  <a:gd name="T34" fmla="*/ 154 w 678"/>
                  <a:gd name="T35" fmla="*/ 42 h 307"/>
                  <a:gd name="T36" fmla="*/ 524 w 678"/>
                  <a:gd name="T37" fmla="*/ 42 h 307"/>
                  <a:gd name="T38" fmla="*/ 636 w 678"/>
                  <a:gd name="T39" fmla="*/ 154 h 307"/>
                  <a:gd name="T40" fmla="*/ 524 w 678"/>
                  <a:gd name="T41" fmla="*/ 265 h 307"/>
                  <a:gd name="T42" fmla="*/ 154 w 678"/>
                  <a:gd name="T43" fmla="*/ 66 h 307"/>
                  <a:gd name="T44" fmla="*/ 66 w 678"/>
                  <a:gd name="T45" fmla="*/ 154 h 307"/>
                  <a:gd name="T46" fmla="*/ 154 w 678"/>
                  <a:gd name="T47" fmla="*/ 241 h 307"/>
                  <a:gd name="T48" fmla="*/ 524 w 678"/>
                  <a:gd name="T49" fmla="*/ 241 h 307"/>
                  <a:gd name="T50" fmla="*/ 612 w 678"/>
                  <a:gd name="T51" fmla="*/ 154 h 307"/>
                  <a:gd name="T52" fmla="*/ 524 w 678"/>
                  <a:gd name="T53" fmla="*/ 66 h 307"/>
                  <a:gd name="T54" fmla="*/ 154 w 678"/>
                  <a:gd name="T55" fmla="*/ 6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8" h="307">
                    <a:moveTo>
                      <a:pt x="524" y="307"/>
                    </a:moveTo>
                    <a:cubicBezTo>
                      <a:pt x="154" y="307"/>
                      <a:pt x="154" y="307"/>
                      <a:pt x="154" y="307"/>
                    </a:cubicBezTo>
                    <a:cubicBezTo>
                      <a:pt x="69" y="307"/>
                      <a:pt x="0" y="239"/>
                      <a:pt x="0" y="154"/>
                    </a:cubicBezTo>
                    <a:cubicBezTo>
                      <a:pt x="0" y="69"/>
                      <a:pt x="69" y="0"/>
                      <a:pt x="15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609" y="0"/>
                      <a:pt x="678" y="69"/>
                      <a:pt x="678" y="154"/>
                    </a:cubicBezTo>
                    <a:cubicBezTo>
                      <a:pt x="678" y="239"/>
                      <a:pt x="609" y="307"/>
                      <a:pt x="524" y="307"/>
                    </a:cubicBezTo>
                    <a:close/>
                    <a:moveTo>
                      <a:pt x="154" y="24"/>
                    </a:moveTo>
                    <a:cubicBezTo>
                      <a:pt x="82" y="24"/>
                      <a:pt x="24" y="82"/>
                      <a:pt x="24" y="154"/>
                    </a:cubicBezTo>
                    <a:cubicBezTo>
                      <a:pt x="24" y="225"/>
                      <a:pt x="82" y="283"/>
                      <a:pt x="154" y="283"/>
                    </a:cubicBezTo>
                    <a:cubicBezTo>
                      <a:pt x="524" y="283"/>
                      <a:pt x="524" y="283"/>
                      <a:pt x="524" y="283"/>
                    </a:cubicBezTo>
                    <a:cubicBezTo>
                      <a:pt x="595" y="283"/>
                      <a:pt x="654" y="225"/>
                      <a:pt x="654" y="154"/>
                    </a:cubicBezTo>
                    <a:cubicBezTo>
                      <a:pt x="654" y="82"/>
                      <a:pt x="595" y="24"/>
                      <a:pt x="524" y="24"/>
                    </a:cubicBezTo>
                    <a:lnTo>
                      <a:pt x="154" y="24"/>
                    </a:lnTo>
                    <a:close/>
                    <a:moveTo>
                      <a:pt x="524" y="265"/>
                    </a:moveTo>
                    <a:cubicBezTo>
                      <a:pt x="154" y="265"/>
                      <a:pt x="154" y="265"/>
                      <a:pt x="154" y="265"/>
                    </a:cubicBezTo>
                    <a:cubicBezTo>
                      <a:pt x="92" y="265"/>
                      <a:pt x="42" y="215"/>
                      <a:pt x="42" y="154"/>
                    </a:cubicBezTo>
                    <a:cubicBezTo>
                      <a:pt x="42" y="92"/>
                      <a:pt x="92" y="42"/>
                      <a:pt x="154" y="42"/>
                    </a:cubicBezTo>
                    <a:cubicBezTo>
                      <a:pt x="524" y="42"/>
                      <a:pt x="524" y="42"/>
                      <a:pt x="524" y="42"/>
                    </a:cubicBezTo>
                    <a:cubicBezTo>
                      <a:pt x="586" y="42"/>
                      <a:pt x="636" y="92"/>
                      <a:pt x="636" y="154"/>
                    </a:cubicBezTo>
                    <a:cubicBezTo>
                      <a:pt x="636" y="215"/>
                      <a:pt x="586" y="265"/>
                      <a:pt x="524" y="265"/>
                    </a:cubicBezTo>
                    <a:close/>
                    <a:moveTo>
                      <a:pt x="154" y="66"/>
                    </a:moveTo>
                    <a:cubicBezTo>
                      <a:pt x="105" y="66"/>
                      <a:pt x="66" y="105"/>
                      <a:pt x="66" y="154"/>
                    </a:cubicBezTo>
                    <a:cubicBezTo>
                      <a:pt x="66" y="202"/>
                      <a:pt x="105" y="241"/>
                      <a:pt x="154" y="241"/>
                    </a:cubicBezTo>
                    <a:cubicBezTo>
                      <a:pt x="524" y="241"/>
                      <a:pt x="524" y="241"/>
                      <a:pt x="524" y="241"/>
                    </a:cubicBezTo>
                    <a:cubicBezTo>
                      <a:pt x="572" y="241"/>
                      <a:pt x="612" y="202"/>
                      <a:pt x="612" y="154"/>
                    </a:cubicBezTo>
                    <a:cubicBezTo>
                      <a:pt x="612" y="105"/>
                      <a:pt x="572" y="66"/>
                      <a:pt x="524" y="66"/>
                    </a:cubicBezTo>
                    <a:lnTo>
                      <a:pt x="154" y="66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5" name="iŝḻîḋé">
                <a:extLst>
                  <a:ext uri="{FF2B5EF4-FFF2-40B4-BE49-F238E27FC236}">
                    <a16:creationId xmlns:a16="http://schemas.microsoft.com/office/drawing/2014/main" id="{53621A8C-0FF4-43BA-BA10-661F90F8D757}"/>
                  </a:ext>
                </a:extLst>
              </p:cNvPr>
              <p:cNvSpPr/>
              <p:nvPr/>
            </p:nvSpPr>
            <p:spPr bwMode="auto">
              <a:xfrm>
                <a:off x="3025776" y="3887788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6" name="íṧľïďè">
                <a:extLst>
                  <a:ext uri="{FF2B5EF4-FFF2-40B4-BE49-F238E27FC236}">
                    <a16:creationId xmlns:a16="http://schemas.microsoft.com/office/drawing/2014/main" id="{70976FB1-4091-4E5A-9BCC-CF7CDAB7DC87}"/>
                  </a:ext>
                </a:extLst>
              </p:cNvPr>
              <p:cNvSpPr/>
              <p:nvPr/>
            </p:nvSpPr>
            <p:spPr bwMode="auto">
              <a:xfrm>
                <a:off x="3198814" y="3887788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7" name="iṥľïďé">
                <a:extLst>
                  <a:ext uri="{FF2B5EF4-FFF2-40B4-BE49-F238E27FC236}">
                    <a16:creationId xmlns:a16="http://schemas.microsoft.com/office/drawing/2014/main" id="{EF2E30AD-20D7-46BE-9ECF-84ADC564F5B4}"/>
                  </a:ext>
                </a:extLst>
              </p:cNvPr>
              <p:cNvSpPr/>
              <p:nvPr/>
            </p:nvSpPr>
            <p:spPr bwMode="auto">
              <a:xfrm>
                <a:off x="3371851" y="3887788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8" name="isḷîḋè">
                <a:extLst>
                  <a:ext uri="{FF2B5EF4-FFF2-40B4-BE49-F238E27FC236}">
                    <a16:creationId xmlns:a16="http://schemas.microsoft.com/office/drawing/2014/main" id="{52D906B7-6013-4A65-8BFA-98E710A034C3}"/>
                  </a:ext>
                </a:extLst>
              </p:cNvPr>
              <p:cNvSpPr/>
              <p:nvPr/>
            </p:nvSpPr>
            <p:spPr bwMode="auto">
              <a:xfrm>
                <a:off x="3025776" y="3257551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9" name="iṩ1iḓê">
                <a:extLst>
                  <a:ext uri="{FF2B5EF4-FFF2-40B4-BE49-F238E27FC236}">
                    <a16:creationId xmlns:a16="http://schemas.microsoft.com/office/drawing/2014/main" id="{97F1A768-1C84-4DAB-A1C1-1522517CF08E}"/>
                  </a:ext>
                </a:extLst>
              </p:cNvPr>
              <p:cNvSpPr/>
              <p:nvPr/>
            </p:nvSpPr>
            <p:spPr bwMode="auto">
              <a:xfrm>
                <a:off x="3198814" y="3257551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0" name="îsľîḍê">
                <a:extLst>
                  <a:ext uri="{FF2B5EF4-FFF2-40B4-BE49-F238E27FC236}">
                    <a16:creationId xmlns:a16="http://schemas.microsoft.com/office/drawing/2014/main" id="{CAC8C67E-E341-46D3-8151-A2A1A76F8D50}"/>
                  </a:ext>
                </a:extLst>
              </p:cNvPr>
              <p:cNvSpPr/>
              <p:nvPr/>
            </p:nvSpPr>
            <p:spPr bwMode="auto">
              <a:xfrm>
                <a:off x="3371851" y="3257551"/>
                <a:ext cx="85725" cy="31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1" name="îŝ1idé">
                <a:extLst>
                  <a:ext uri="{FF2B5EF4-FFF2-40B4-BE49-F238E27FC236}">
                    <a16:creationId xmlns:a16="http://schemas.microsoft.com/office/drawing/2014/main" id="{26C64570-4A8E-4956-84FB-97555D97A496}"/>
                  </a:ext>
                </a:extLst>
              </p:cNvPr>
              <p:cNvSpPr/>
              <p:nvPr/>
            </p:nvSpPr>
            <p:spPr bwMode="auto">
              <a:xfrm>
                <a:off x="4019551" y="2867026"/>
                <a:ext cx="87313" cy="10366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2" name="i$lîdè">
                <a:extLst>
                  <a:ext uri="{FF2B5EF4-FFF2-40B4-BE49-F238E27FC236}">
                    <a16:creationId xmlns:a16="http://schemas.microsoft.com/office/drawing/2014/main" id="{2A3B7BBA-7679-4752-91A9-399F74666259}"/>
                  </a:ext>
                </a:extLst>
              </p:cNvPr>
              <p:cNvSpPr/>
              <p:nvPr/>
            </p:nvSpPr>
            <p:spPr bwMode="auto">
              <a:xfrm>
                <a:off x="4003676" y="2851151"/>
                <a:ext cx="119063" cy="1068388"/>
              </a:xfrm>
              <a:custGeom>
                <a:avLst/>
                <a:gdLst>
                  <a:gd name="T0" fmla="*/ 75 w 75"/>
                  <a:gd name="T1" fmla="*/ 673 h 673"/>
                  <a:gd name="T2" fmla="*/ 0 w 75"/>
                  <a:gd name="T3" fmla="*/ 673 h 673"/>
                  <a:gd name="T4" fmla="*/ 0 w 75"/>
                  <a:gd name="T5" fmla="*/ 0 h 673"/>
                  <a:gd name="T6" fmla="*/ 75 w 75"/>
                  <a:gd name="T7" fmla="*/ 0 h 673"/>
                  <a:gd name="T8" fmla="*/ 75 w 75"/>
                  <a:gd name="T9" fmla="*/ 673 h 673"/>
                  <a:gd name="T10" fmla="*/ 21 w 75"/>
                  <a:gd name="T11" fmla="*/ 653 h 673"/>
                  <a:gd name="T12" fmla="*/ 55 w 75"/>
                  <a:gd name="T13" fmla="*/ 653 h 673"/>
                  <a:gd name="T14" fmla="*/ 55 w 75"/>
                  <a:gd name="T15" fmla="*/ 21 h 673"/>
                  <a:gd name="T16" fmla="*/ 21 w 75"/>
                  <a:gd name="T17" fmla="*/ 21 h 673"/>
                  <a:gd name="T18" fmla="*/ 21 w 75"/>
                  <a:gd name="T19" fmla="*/ 65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73">
                    <a:moveTo>
                      <a:pt x="75" y="673"/>
                    </a:moveTo>
                    <a:lnTo>
                      <a:pt x="0" y="673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673"/>
                    </a:lnTo>
                    <a:close/>
                    <a:moveTo>
                      <a:pt x="21" y="653"/>
                    </a:moveTo>
                    <a:lnTo>
                      <a:pt x="55" y="653"/>
                    </a:lnTo>
                    <a:lnTo>
                      <a:pt x="55" y="21"/>
                    </a:lnTo>
                    <a:lnTo>
                      <a:pt x="21" y="21"/>
                    </a:lnTo>
                    <a:lnTo>
                      <a:pt x="21" y="653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3" name="îṣļïḍè">
                <a:extLst>
                  <a:ext uri="{FF2B5EF4-FFF2-40B4-BE49-F238E27FC236}">
                    <a16:creationId xmlns:a16="http://schemas.microsoft.com/office/drawing/2014/main" id="{1892B983-DDFC-46F4-B3C1-F76F24008B90}"/>
                  </a:ext>
                </a:extLst>
              </p:cNvPr>
              <p:cNvSpPr/>
              <p:nvPr/>
            </p:nvSpPr>
            <p:spPr bwMode="auto">
              <a:xfrm>
                <a:off x="2652714" y="2740026"/>
                <a:ext cx="773113" cy="138113"/>
              </a:xfrm>
              <a:custGeom>
                <a:avLst/>
                <a:gdLst>
                  <a:gd name="T0" fmla="*/ 495 w 572"/>
                  <a:gd name="T1" fmla="*/ 92 h 103"/>
                  <a:gd name="T2" fmla="*/ 417 w 572"/>
                  <a:gd name="T3" fmla="*/ 60 h 103"/>
                  <a:gd name="T4" fmla="*/ 295 w 572"/>
                  <a:gd name="T5" fmla="*/ 60 h 103"/>
                  <a:gd name="T6" fmla="*/ 292 w 572"/>
                  <a:gd name="T7" fmla="*/ 64 h 103"/>
                  <a:gd name="T8" fmla="*/ 291 w 572"/>
                  <a:gd name="T9" fmla="*/ 64 h 103"/>
                  <a:gd name="T10" fmla="*/ 139 w 572"/>
                  <a:gd name="T11" fmla="*/ 60 h 103"/>
                  <a:gd name="T12" fmla="*/ 17 w 572"/>
                  <a:gd name="T13" fmla="*/ 60 h 103"/>
                  <a:gd name="T14" fmla="*/ 0 w 572"/>
                  <a:gd name="T15" fmla="*/ 43 h 103"/>
                  <a:gd name="T16" fmla="*/ 156 w 572"/>
                  <a:gd name="T17" fmla="*/ 43 h 103"/>
                  <a:gd name="T18" fmla="*/ 278 w 572"/>
                  <a:gd name="T19" fmla="*/ 43 h 103"/>
                  <a:gd name="T20" fmla="*/ 281 w 572"/>
                  <a:gd name="T21" fmla="*/ 39 h 103"/>
                  <a:gd name="T22" fmla="*/ 282 w 572"/>
                  <a:gd name="T23" fmla="*/ 39 h 103"/>
                  <a:gd name="T24" fmla="*/ 434 w 572"/>
                  <a:gd name="T25" fmla="*/ 43 h 103"/>
                  <a:gd name="T26" fmla="*/ 555 w 572"/>
                  <a:gd name="T27" fmla="*/ 43 h 103"/>
                  <a:gd name="T28" fmla="*/ 572 w 572"/>
                  <a:gd name="T29" fmla="*/ 60 h 103"/>
                  <a:gd name="T30" fmla="*/ 495 w 572"/>
                  <a:gd name="T31" fmla="*/ 9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2" h="103">
                    <a:moveTo>
                      <a:pt x="495" y="92"/>
                    </a:moveTo>
                    <a:cubicBezTo>
                      <a:pt x="466" y="92"/>
                      <a:pt x="438" y="81"/>
                      <a:pt x="417" y="60"/>
                    </a:cubicBezTo>
                    <a:cubicBezTo>
                      <a:pt x="383" y="26"/>
                      <a:pt x="329" y="26"/>
                      <a:pt x="295" y="60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1" y="64"/>
                      <a:pt x="291" y="64"/>
                      <a:pt x="291" y="64"/>
                    </a:cubicBezTo>
                    <a:cubicBezTo>
                      <a:pt x="248" y="103"/>
                      <a:pt x="181" y="102"/>
                      <a:pt x="139" y="60"/>
                    </a:cubicBezTo>
                    <a:cubicBezTo>
                      <a:pt x="106" y="26"/>
                      <a:pt x="51" y="26"/>
                      <a:pt x="17" y="6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43" y="0"/>
                      <a:pt x="113" y="0"/>
                      <a:pt x="156" y="43"/>
                    </a:cubicBezTo>
                    <a:cubicBezTo>
                      <a:pt x="190" y="77"/>
                      <a:pt x="244" y="77"/>
                      <a:pt x="278" y="43"/>
                    </a:cubicBezTo>
                    <a:cubicBezTo>
                      <a:pt x="281" y="39"/>
                      <a:pt x="281" y="39"/>
                      <a:pt x="281" y="39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325" y="0"/>
                      <a:pt x="392" y="1"/>
                      <a:pt x="434" y="43"/>
                    </a:cubicBezTo>
                    <a:cubicBezTo>
                      <a:pt x="467" y="77"/>
                      <a:pt x="522" y="77"/>
                      <a:pt x="555" y="43"/>
                    </a:cubicBezTo>
                    <a:cubicBezTo>
                      <a:pt x="572" y="60"/>
                      <a:pt x="572" y="60"/>
                      <a:pt x="572" y="60"/>
                    </a:cubicBezTo>
                    <a:cubicBezTo>
                      <a:pt x="551" y="81"/>
                      <a:pt x="523" y="92"/>
                      <a:pt x="495" y="92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4" name="îṩľíḑé">
                <a:extLst>
                  <a:ext uri="{FF2B5EF4-FFF2-40B4-BE49-F238E27FC236}">
                    <a16:creationId xmlns:a16="http://schemas.microsoft.com/office/drawing/2014/main" id="{40272240-98B8-4DF2-BB53-BF5F9B900C07}"/>
                  </a:ext>
                </a:extLst>
              </p:cNvPr>
              <p:cNvSpPr/>
              <p:nvPr/>
            </p:nvSpPr>
            <p:spPr bwMode="auto">
              <a:xfrm>
                <a:off x="2652714" y="2887663"/>
                <a:ext cx="773113" cy="138113"/>
              </a:xfrm>
              <a:custGeom>
                <a:avLst/>
                <a:gdLst>
                  <a:gd name="T0" fmla="*/ 495 w 572"/>
                  <a:gd name="T1" fmla="*/ 92 h 102"/>
                  <a:gd name="T2" fmla="*/ 417 w 572"/>
                  <a:gd name="T3" fmla="*/ 60 h 102"/>
                  <a:gd name="T4" fmla="*/ 295 w 572"/>
                  <a:gd name="T5" fmla="*/ 60 h 102"/>
                  <a:gd name="T6" fmla="*/ 292 w 572"/>
                  <a:gd name="T7" fmla="*/ 63 h 102"/>
                  <a:gd name="T8" fmla="*/ 291 w 572"/>
                  <a:gd name="T9" fmla="*/ 63 h 102"/>
                  <a:gd name="T10" fmla="*/ 139 w 572"/>
                  <a:gd name="T11" fmla="*/ 60 h 102"/>
                  <a:gd name="T12" fmla="*/ 17 w 572"/>
                  <a:gd name="T13" fmla="*/ 60 h 102"/>
                  <a:gd name="T14" fmla="*/ 0 w 572"/>
                  <a:gd name="T15" fmla="*/ 43 h 102"/>
                  <a:gd name="T16" fmla="*/ 156 w 572"/>
                  <a:gd name="T17" fmla="*/ 43 h 102"/>
                  <a:gd name="T18" fmla="*/ 278 w 572"/>
                  <a:gd name="T19" fmla="*/ 43 h 102"/>
                  <a:gd name="T20" fmla="*/ 281 w 572"/>
                  <a:gd name="T21" fmla="*/ 39 h 102"/>
                  <a:gd name="T22" fmla="*/ 282 w 572"/>
                  <a:gd name="T23" fmla="*/ 39 h 102"/>
                  <a:gd name="T24" fmla="*/ 434 w 572"/>
                  <a:gd name="T25" fmla="*/ 43 h 102"/>
                  <a:gd name="T26" fmla="*/ 555 w 572"/>
                  <a:gd name="T27" fmla="*/ 43 h 102"/>
                  <a:gd name="T28" fmla="*/ 572 w 572"/>
                  <a:gd name="T29" fmla="*/ 60 h 102"/>
                  <a:gd name="T30" fmla="*/ 495 w 572"/>
                  <a:gd name="T31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2" h="102">
                    <a:moveTo>
                      <a:pt x="495" y="92"/>
                    </a:moveTo>
                    <a:cubicBezTo>
                      <a:pt x="466" y="92"/>
                      <a:pt x="438" y="81"/>
                      <a:pt x="417" y="60"/>
                    </a:cubicBezTo>
                    <a:cubicBezTo>
                      <a:pt x="383" y="26"/>
                      <a:pt x="329" y="26"/>
                      <a:pt x="295" y="60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91" y="63"/>
                      <a:pt x="291" y="63"/>
                      <a:pt x="291" y="63"/>
                    </a:cubicBezTo>
                    <a:cubicBezTo>
                      <a:pt x="248" y="102"/>
                      <a:pt x="181" y="101"/>
                      <a:pt x="139" y="60"/>
                    </a:cubicBezTo>
                    <a:cubicBezTo>
                      <a:pt x="106" y="26"/>
                      <a:pt x="51" y="26"/>
                      <a:pt x="17" y="6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43" y="0"/>
                      <a:pt x="113" y="0"/>
                      <a:pt x="156" y="43"/>
                    </a:cubicBezTo>
                    <a:cubicBezTo>
                      <a:pt x="190" y="76"/>
                      <a:pt x="244" y="76"/>
                      <a:pt x="278" y="43"/>
                    </a:cubicBezTo>
                    <a:cubicBezTo>
                      <a:pt x="281" y="39"/>
                      <a:pt x="281" y="39"/>
                      <a:pt x="281" y="39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325" y="0"/>
                      <a:pt x="392" y="1"/>
                      <a:pt x="434" y="43"/>
                    </a:cubicBezTo>
                    <a:cubicBezTo>
                      <a:pt x="467" y="76"/>
                      <a:pt x="522" y="76"/>
                      <a:pt x="555" y="43"/>
                    </a:cubicBezTo>
                    <a:cubicBezTo>
                      <a:pt x="572" y="60"/>
                      <a:pt x="572" y="60"/>
                      <a:pt x="572" y="60"/>
                    </a:cubicBezTo>
                    <a:cubicBezTo>
                      <a:pt x="551" y="81"/>
                      <a:pt x="523" y="92"/>
                      <a:pt x="495" y="92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56" name="î$ḻîḋê">
              <a:extLst>
                <a:ext uri="{FF2B5EF4-FFF2-40B4-BE49-F238E27FC236}">
                  <a16:creationId xmlns:a16="http://schemas.microsoft.com/office/drawing/2014/main" id="{1B4AE8E7-6E7A-41F5-8B9A-395D2B11CE8E}"/>
                </a:ext>
              </a:extLst>
            </p:cNvPr>
            <p:cNvSpPr/>
            <p:nvPr/>
          </p:nvSpPr>
          <p:spPr bwMode="auto">
            <a:xfrm>
              <a:off x="8256921" y="1218583"/>
              <a:ext cx="1841236" cy="464710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20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7" name="ïṡ1íde">
              <a:extLst>
                <a:ext uri="{FF2B5EF4-FFF2-40B4-BE49-F238E27FC236}">
                  <a16:creationId xmlns:a16="http://schemas.microsoft.com/office/drawing/2014/main" id="{21700C05-C8ED-4878-A4D0-72D3B5A2F153}"/>
                </a:ext>
              </a:extLst>
            </p:cNvPr>
            <p:cNvSpPr/>
            <p:nvPr/>
          </p:nvSpPr>
          <p:spPr>
            <a:xfrm>
              <a:off x="8256921" y="1722561"/>
              <a:ext cx="3263568" cy="92860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8" name="í$1iḑe">
              <a:extLst>
                <a:ext uri="{FF2B5EF4-FFF2-40B4-BE49-F238E27FC236}">
                  <a16:creationId xmlns:a16="http://schemas.microsoft.com/office/drawing/2014/main" id="{3C51EE80-0E4E-49DF-9784-C4E9D8B27214}"/>
                </a:ext>
              </a:extLst>
            </p:cNvPr>
            <p:cNvSpPr/>
            <p:nvPr/>
          </p:nvSpPr>
          <p:spPr bwMode="auto">
            <a:xfrm>
              <a:off x="8256921" y="2961972"/>
              <a:ext cx="1841236" cy="464710"/>
            </a:xfrm>
            <a:prstGeom prst="roundRect">
              <a:avLst>
                <a:gd name="adj" fmla="val 14047"/>
              </a:avLst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20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59" name="íṡľîḍe">
              <a:extLst>
                <a:ext uri="{FF2B5EF4-FFF2-40B4-BE49-F238E27FC236}">
                  <a16:creationId xmlns:a16="http://schemas.microsoft.com/office/drawing/2014/main" id="{DFFBF547-AE5B-461D-9E25-08B09890183D}"/>
                </a:ext>
              </a:extLst>
            </p:cNvPr>
            <p:cNvSpPr/>
            <p:nvPr/>
          </p:nvSpPr>
          <p:spPr>
            <a:xfrm>
              <a:off x="8256921" y="3465950"/>
              <a:ext cx="3263568" cy="92860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60" name="iṧḷïde">
              <a:extLst>
                <a:ext uri="{FF2B5EF4-FFF2-40B4-BE49-F238E27FC236}">
                  <a16:creationId xmlns:a16="http://schemas.microsoft.com/office/drawing/2014/main" id="{1CE1A51E-7F6D-4557-BD32-03A95622AE07}"/>
                </a:ext>
              </a:extLst>
            </p:cNvPr>
            <p:cNvSpPr/>
            <p:nvPr/>
          </p:nvSpPr>
          <p:spPr bwMode="auto">
            <a:xfrm>
              <a:off x="8256921" y="4705360"/>
              <a:ext cx="1841236" cy="464710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20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61" name="îślíḋê">
              <a:extLst>
                <a:ext uri="{FF2B5EF4-FFF2-40B4-BE49-F238E27FC236}">
                  <a16:creationId xmlns:a16="http://schemas.microsoft.com/office/drawing/2014/main" id="{05B400E6-F339-4349-8858-B6E5BBC66C72}"/>
                </a:ext>
              </a:extLst>
            </p:cNvPr>
            <p:cNvSpPr/>
            <p:nvPr/>
          </p:nvSpPr>
          <p:spPr>
            <a:xfrm>
              <a:off x="8256921" y="5209338"/>
              <a:ext cx="3263568" cy="92860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>
                <a:lnSpc>
                  <a:spcPct val="17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1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0C92383C-2552-4D88-AEBC-DFE47678B14A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20" y="2722489"/>
              <a:ext cx="326356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5BD06743-8520-4B44-A557-6755061A1A77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20" y="4465878"/>
              <a:ext cx="326356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îṥ1íḓé">
              <a:extLst>
                <a:ext uri="{FF2B5EF4-FFF2-40B4-BE49-F238E27FC236}">
                  <a16:creationId xmlns:a16="http://schemas.microsoft.com/office/drawing/2014/main" id="{17D4BE5A-0D44-467D-88AD-0A5765CD6823}"/>
                </a:ext>
              </a:extLst>
            </p:cNvPr>
            <p:cNvSpPr txBox="1"/>
            <p:nvPr/>
          </p:nvSpPr>
          <p:spPr>
            <a:xfrm>
              <a:off x="684242" y="2936166"/>
              <a:ext cx="3326712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reading more fluent.</a:t>
              </a:r>
            </a:p>
          </p:txBody>
        </p:sp>
        <p:sp>
          <p:nvSpPr>
            <p:cNvPr id="165" name="í$ļíḍè">
              <a:extLst>
                <a:ext uri="{FF2B5EF4-FFF2-40B4-BE49-F238E27FC236}">
                  <a16:creationId xmlns:a16="http://schemas.microsoft.com/office/drawing/2014/main" id="{EFBACF27-5AE1-4894-8AD9-4E898B86B0E1}"/>
                </a:ext>
              </a:extLst>
            </p:cNvPr>
            <p:cNvSpPr txBox="1"/>
            <p:nvPr/>
          </p:nvSpPr>
          <p:spPr>
            <a:xfrm>
              <a:off x="684240" y="3788326"/>
              <a:ext cx="3326713" cy="12387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9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01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It's about us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0" y="1626298"/>
            <a:ext cx="12192000" cy="4007702"/>
            <a:chOff x="0" y="1626298"/>
            <a:chExt cx="12192000" cy="4007702"/>
          </a:xfrm>
        </p:grpSpPr>
        <p:grpSp>
          <p:nvGrpSpPr>
            <p:cNvPr id="170" name="3d705346-32c3-45e0-bd04-00c4efb274e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1953435"/>
              <a:ext cx="12192000" cy="3680565"/>
              <a:chOff x="0" y="1953435"/>
              <a:chExt cx="12192000" cy="3680565"/>
            </a:xfrm>
          </p:grpSpPr>
          <p:sp>
            <p:nvSpPr>
              <p:cNvPr id="171" name="i$ļíďe"/>
              <p:cNvSpPr/>
              <p:nvPr/>
            </p:nvSpPr>
            <p:spPr>
              <a:xfrm>
                <a:off x="0" y="2564904"/>
                <a:ext cx="12192000" cy="1661368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b"/>
              </a:blip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2" name="iṣḻîďê"/>
              <p:cNvSpPr/>
              <p:nvPr/>
            </p:nvSpPr>
            <p:spPr>
              <a:xfrm>
                <a:off x="0" y="3833143"/>
                <a:ext cx="12192000" cy="405055"/>
              </a:xfrm>
              <a:prstGeom prst="rect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>
                <a:off x="3431704" y="2269408"/>
                <a:ext cx="0" cy="32196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8760296" y="2269408"/>
                <a:ext cx="0" cy="32196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ïsľíďè"/>
              <p:cNvSpPr/>
              <p:nvPr/>
            </p:nvSpPr>
            <p:spPr>
              <a:xfrm>
                <a:off x="1494363" y="1953435"/>
                <a:ext cx="1257652" cy="1257651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lvl="0" indent="-225425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en-US" altLang="zh-CN" sz="105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6" name="işļîdè"/>
              <p:cNvSpPr/>
              <p:nvPr/>
            </p:nvSpPr>
            <p:spPr>
              <a:xfrm>
                <a:off x="4142904" y="1953435"/>
                <a:ext cx="1257652" cy="1257651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lvl="0" indent="-225425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en-US" altLang="zh-CN" sz="105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7" name="îṧ1ïḍè"/>
              <p:cNvSpPr/>
              <p:nvPr/>
            </p:nvSpPr>
            <p:spPr>
              <a:xfrm>
                <a:off x="6791445" y="1953435"/>
                <a:ext cx="1257652" cy="1257651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lvl="0" indent="-225425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en-US" altLang="zh-CN" sz="105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78" name="i$lïḑe"/>
              <p:cNvSpPr/>
              <p:nvPr/>
            </p:nvSpPr>
            <p:spPr>
              <a:xfrm>
                <a:off x="9439985" y="1953435"/>
                <a:ext cx="1257652" cy="1257651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marL="225425" lvl="0" indent="-225425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Keywords</a:t>
                </a:r>
                <a:endParaRPr lang="en-US" altLang="zh-CN" sz="1050" b="1" kern="0" dirty="0">
                  <a:solidFill>
                    <a:prstClr val="black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cxnSp>
            <p:nvCxnSpPr>
              <p:cNvPr id="179" name="直接连接符 178"/>
              <p:cNvCxnSpPr/>
              <p:nvPr/>
            </p:nvCxnSpPr>
            <p:spPr>
              <a:xfrm>
                <a:off x="6095999" y="2269408"/>
                <a:ext cx="0" cy="32196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ïṡḷíḑ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22223" y="4246023"/>
                <a:ext cx="2401931" cy="138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81" name="iṩ1ïď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22223" y="3833143"/>
                <a:ext cx="240193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2" name="î$ļïḑ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3525981" y="4246023"/>
                <a:ext cx="2401931" cy="138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83" name="ïṥlíḓ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3525981" y="3833143"/>
                <a:ext cx="240193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4" name="ï$líḋ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219305" y="4246023"/>
                <a:ext cx="2401931" cy="138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85" name="îšľíḑ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219305" y="3833143"/>
                <a:ext cx="240193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86" name="íṣľîḑ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867845" y="4246023"/>
                <a:ext cx="2401931" cy="138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Click to enter your text</a:t>
                </a: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9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87" name="iṥḻîḍ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867845" y="3833143"/>
                <a:ext cx="240193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pic>
          <p:nvPicPr>
            <p:cNvPr id="188" name="图片 1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926" y="1626298"/>
              <a:ext cx="1950524" cy="19119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9" name="图片 1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548" y="1626298"/>
              <a:ext cx="1950524" cy="19119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0" name="图片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467" y="1626298"/>
              <a:ext cx="1950524" cy="19119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1" name="图片 1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008" y="1626298"/>
              <a:ext cx="1950524" cy="191192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431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738aaa4-cfdb-40f1-9217-f52717f874a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5480" y="948458"/>
            <a:ext cx="9768667" cy="4992688"/>
            <a:chOff x="1415480" y="1123950"/>
            <a:chExt cx="9768667" cy="4992688"/>
          </a:xfrm>
        </p:grpSpPr>
        <p:grpSp>
          <p:nvGrpSpPr>
            <p:cNvPr id="11" name="ïśḷiḓe"/>
            <p:cNvGrpSpPr>
              <a:grpSpLocks noChangeAspect="1"/>
            </p:cNvGrpSpPr>
            <p:nvPr/>
          </p:nvGrpSpPr>
          <p:grpSpPr bwMode="auto">
            <a:xfrm>
              <a:off x="2106730" y="1230256"/>
              <a:ext cx="6895097" cy="4788117"/>
              <a:chOff x="548" y="488"/>
              <a:chExt cx="3963" cy="2752"/>
            </a:xfrm>
          </p:grpSpPr>
          <p:sp>
            <p:nvSpPr>
              <p:cNvPr id="27" name="íṡḻiḍê"/>
              <p:cNvSpPr/>
              <p:nvPr/>
            </p:nvSpPr>
            <p:spPr bwMode="auto">
              <a:xfrm>
                <a:off x="1979" y="2102"/>
                <a:ext cx="1027" cy="1028"/>
              </a:xfrm>
              <a:custGeom>
                <a:avLst/>
                <a:gdLst/>
                <a:ahLst/>
                <a:cxnLst>
                  <a:cxn ang="0">
                    <a:pos x="428" y="0"/>
                  </a:cxn>
                  <a:cxn ang="0">
                    <a:pos x="0" y="429"/>
                  </a:cxn>
                  <a:cxn ang="0">
                    <a:pos x="428" y="857"/>
                  </a:cxn>
                  <a:cxn ang="0">
                    <a:pos x="856" y="429"/>
                  </a:cxn>
                  <a:cxn ang="0">
                    <a:pos x="428" y="0"/>
                  </a:cxn>
                  <a:cxn ang="0">
                    <a:pos x="428" y="602"/>
                  </a:cxn>
                  <a:cxn ang="0">
                    <a:pos x="254" y="429"/>
                  </a:cxn>
                  <a:cxn ang="0">
                    <a:pos x="428" y="255"/>
                  </a:cxn>
                  <a:cxn ang="0">
                    <a:pos x="601" y="429"/>
                  </a:cxn>
                  <a:cxn ang="0">
                    <a:pos x="428" y="602"/>
                  </a:cxn>
                </a:cxnLst>
                <a:rect l="0" t="0" r="r" b="b"/>
                <a:pathLst>
                  <a:path w="856" h="857">
                    <a:moveTo>
                      <a:pt x="428" y="0"/>
                    </a:moveTo>
                    <a:cubicBezTo>
                      <a:pt x="192" y="0"/>
                      <a:pt x="0" y="192"/>
                      <a:pt x="0" y="429"/>
                    </a:cubicBezTo>
                    <a:cubicBezTo>
                      <a:pt x="0" y="665"/>
                      <a:pt x="192" y="857"/>
                      <a:pt x="428" y="857"/>
                    </a:cubicBezTo>
                    <a:cubicBezTo>
                      <a:pt x="664" y="857"/>
                      <a:pt x="856" y="665"/>
                      <a:pt x="856" y="429"/>
                    </a:cubicBezTo>
                    <a:cubicBezTo>
                      <a:pt x="856" y="192"/>
                      <a:pt x="664" y="0"/>
                      <a:pt x="428" y="0"/>
                    </a:cubicBezTo>
                    <a:close/>
                    <a:moveTo>
                      <a:pt x="428" y="602"/>
                    </a:moveTo>
                    <a:cubicBezTo>
                      <a:pt x="332" y="602"/>
                      <a:pt x="254" y="524"/>
                      <a:pt x="254" y="429"/>
                    </a:cubicBezTo>
                    <a:cubicBezTo>
                      <a:pt x="254" y="333"/>
                      <a:pt x="332" y="255"/>
                      <a:pt x="428" y="255"/>
                    </a:cubicBezTo>
                    <a:cubicBezTo>
                      <a:pt x="524" y="255"/>
                      <a:pt x="601" y="333"/>
                      <a:pt x="601" y="429"/>
                    </a:cubicBezTo>
                    <a:cubicBezTo>
                      <a:pt x="601" y="524"/>
                      <a:pt x="524" y="602"/>
                      <a:pt x="428" y="602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ïṩ1îdé"/>
              <p:cNvSpPr/>
              <p:nvPr/>
            </p:nvSpPr>
            <p:spPr bwMode="auto">
              <a:xfrm>
                <a:off x="1869" y="1991"/>
                <a:ext cx="1246" cy="1249"/>
              </a:xfrm>
              <a:custGeom>
                <a:avLst/>
                <a:gdLst/>
                <a:ahLst/>
                <a:cxnLst>
                  <a:cxn ang="0">
                    <a:pos x="996" y="485"/>
                  </a:cxn>
                  <a:cxn ang="0">
                    <a:pos x="990" y="435"/>
                  </a:cxn>
                  <a:cxn ang="0">
                    <a:pos x="979" y="386"/>
                  </a:cxn>
                  <a:cxn ang="0">
                    <a:pos x="962" y="339"/>
                  </a:cxn>
                  <a:cxn ang="0">
                    <a:pos x="941" y="294"/>
                  </a:cxn>
                  <a:cxn ang="0">
                    <a:pos x="915" y="251"/>
                  </a:cxn>
                  <a:cxn ang="0">
                    <a:pos x="884" y="211"/>
                  </a:cxn>
                  <a:cxn ang="0">
                    <a:pos x="850" y="175"/>
                  </a:cxn>
                  <a:cxn ang="0">
                    <a:pos x="812" y="142"/>
                  </a:cxn>
                  <a:cxn ang="0">
                    <a:pos x="771" y="113"/>
                  </a:cxn>
                  <a:cxn ang="0">
                    <a:pos x="727" y="89"/>
                  </a:cxn>
                  <a:cxn ang="0">
                    <a:pos x="681" y="70"/>
                  </a:cxn>
                  <a:cxn ang="0">
                    <a:pos x="633" y="55"/>
                  </a:cxn>
                  <a:cxn ang="0">
                    <a:pos x="584" y="46"/>
                  </a:cxn>
                  <a:cxn ang="0">
                    <a:pos x="534" y="42"/>
                  </a:cxn>
                  <a:cxn ang="0">
                    <a:pos x="484" y="43"/>
                  </a:cxn>
                  <a:cxn ang="0">
                    <a:pos x="435" y="50"/>
                  </a:cxn>
                  <a:cxn ang="0">
                    <a:pos x="386" y="61"/>
                  </a:cxn>
                  <a:cxn ang="0">
                    <a:pos x="339" y="78"/>
                  </a:cxn>
                  <a:cxn ang="0">
                    <a:pos x="293" y="99"/>
                  </a:cxn>
                  <a:cxn ang="0">
                    <a:pos x="251" y="125"/>
                  </a:cxn>
                  <a:cxn ang="0">
                    <a:pos x="211" y="155"/>
                  </a:cxn>
                  <a:cxn ang="0">
                    <a:pos x="175" y="190"/>
                  </a:cxn>
                  <a:cxn ang="0">
                    <a:pos x="142" y="228"/>
                  </a:cxn>
                  <a:cxn ang="0">
                    <a:pos x="113" y="269"/>
                  </a:cxn>
                  <a:cxn ang="0">
                    <a:pos x="89" y="313"/>
                  </a:cxn>
                  <a:cxn ang="0">
                    <a:pos x="70" y="359"/>
                  </a:cxn>
                  <a:cxn ang="0">
                    <a:pos x="56" y="407"/>
                  </a:cxn>
                  <a:cxn ang="0">
                    <a:pos x="46" y="456"/>
                  </a:cxn>
                  <a:cxn ang="0">
                    <a:pos x="42" y="506"/>
                  </a:cxn>
                  <a:cxn ang="0">
                    <a:pos x="43" y="556"/>
                  </a:cxn>
                  <a:cxn ang="0">
                    <a:pos x="50" y="606"/>
                  </a:cxn>
                  <a:cxn ang="0">
                    <a:pos x="61" y="655"/>
                  </a:cxn>
                  <a:cxn ang="0">
                    <a:pos x="78" y="702"/>
                  </a:cxn>
                  <a:cxn ang="0">
                    <a:pos x="99" y="747"/>
                  </a:cxn>
                  <a:cxn ang="0">
                    <a:pos x="125" y="790"/>
                  </a:cxn>
                  <a:cxn ang="0">
                    <a:pos x="155" y="830"/>
                  </a:cxn>
                  <a:cxn ang="0">
                    <a:pos x="190" y="866"/>
                  </a:cxn>
                  <a:cxn ang="0">
                    <a:pos x="228" y="899"/>
                  </a:cxn>
                  <a:cxn ang="0">
                    <a:pos x="269" y="928"/>
                  </a:cxn>
                  <a:cxn ang="0">
                    <a:pos x="313" y="952"/>
                  </a:cxn>
                  <a:cxn ang="0">
                    <a:pos x="359" y="971"/>
                  </a:cxn>
                  <a:cxn ang="0">
                    <a:pos x="407" y="986"/>
                  </a:cxn>
                  <a:cxn ang="0">
                    <a:pos x="456" y="995"/>
                  </a:cxn>
                  <a:cxn ang="0">
                    <a:pos x="506" y="999"/>
                  </a:cxn>
                  <a:cxn ang="0">
                    <a:pos x="556" y="998"/>
                  </a:cxn>
                  <a:cxn ang="0">
                    <a:pos x="605" y="991"/>
                  </a:cxn>
                  <a:cxn ang="0">
                    <a:pos x="654" y="980"/>
                  </a:cxn>
                  <a:cxn ang="0">
                    <a:pos x="701" y="963"/>
                  </a:cxn>
                  <a:cxn ang="0">
                    <a:pos x="746" y="942"/>
                  </a:cxn>
                  <a:cxn ang="0">
                    <a:pos x="789" y="916"/>
                  </a:cxn>
                  <a:cxn ang="0">
                    <a:pos x="829" y="886"/>
                  </a:cxn>
                  <a:cxn ang="0">
                    <a:pos x="865" y="851"/>
                  </a:cxn>
                  <a:cxn ang="0">
                    <a:pos x="898" y="813"/>
                  </a:cxn>
                  <a:cxn ang="0">
                    <a:pos x="926" y="772"/>
                  </a:cxn>
                  <a:cxn ang="0">
                    <a:pos x="950" y="728"/>
                  </a:cxn>
                  <a:cxn ang="0">
                    <a:pos x="970" y="682"/>
                  </a:cxn>
                  <a:cxn ang="0">
                    <a:pos x="984" y="634"/>
                  </a:cxn>
                  <a:cxn ang="0">
                    <a:pos x="993" y="585"/>
                  </a:cxn>
                  <a:cxn ang="0">
                    <a:pos x="997" y="535"/>
                  </a:cxn>
                </a:cxnLst>
                <a:rect l="0" t="0" r="r" b="b"/>
                <a:pathLst>
                  <a:path w="1039" h="1041">
                    <a:moveTo>
                      <a:pt x="1030" y="532"/>
                    </a:moveTo>
                    <a:cubicBezTo>
                      <a:pt x="1032" y="531"/>
                      <a:pt x="1035" y="530"/>
                      <a:pt x="1036" y="528"/>
                    </a:cubicBezTo>
                    <a:cubicBezTo>
                      <a:pt x="1038" y="526"/>
                      <a:pt x="1039" y="523"/>
                      <a:pt x="1039" y="521"/>
                    </a:cubicBezTo>
                    <a:cubicBezTo>
                      <a:pt x="1039" y="518"/>
                      <a:pt x="1038" y="515"/>
                      <a:pt x="1036" y="513"/>
                    </a:cubicBezTo>
                    <a:cubicBezTo>
                      <a:pt x="1035" y="511"/>
                      <a:pt x="1032" y="510"/>
                      <a:pt x="1030" y="509"/>
                    </a:cubicBezTo>
                    <a:cubicBezTo>
                      <a:pt x="1026" y="509"/>
                      <a:pt x="1011" y="508"/>
                      <a:pt x="997" y="506"/>
                    </a:cubicBezTo>
                    <a:cubicBezTo>
                      <a:pt x="997" y="499"/>
                      <a:pt x="997" y="492"/>
                      <a:pt x="996" y="485"/>
                    </a:cubicBezTo>
                    <a:cubicBezTo>
                      <a:pt x="1010" y="482"/>
                      <a:pt x="1025" y="479"/>
                      <a:pt x="1028" y="478"/>
                    </a:cubicBezTo>
                    <a:cubicBezTo>
                      <a:pt x="1031" y="478"/>
                      <a:pt x="1033" y="476"/>
                      <a:pt x="1034" y="474"/>
                    </a:cubicBezTo>
                    <a:cubicBezTo>
                      <a:pt x="1036" y="472"/>
                      <a:pt x="1037" y="469"/>
                      <a:pt x="1036" y="466"/>
                    </a:cubicBezTo>
                    <a:cubicBezTo>
                      <a:pt x="1036" y="463"/>
                      <a:pt x="1035" y="461"/>
                      <a:pt x="1033" y="459"/>
                    </a:cubicBezTo>
                    <a:cubicBezTo>
                      <a:pt x="1031" y="457"/>
                      <a:pt x="1028" y="456"/>
                      <a:pt x="1026" y="456"/>
                    </a:cubicBezTo>
                    <a:cubicBezTo>
                      <a:pt x="1022" y="456"/>
                      <a:pt x="1007" y="456"/>
                      <a:pt x="993" y="456"/>
                    </a:cubicBezTo>
                    <a:cubicBezTo>
                      <a:pt x="992" y="449"/>
                      <a:pt x="991" y="442"/>
                      <a:pt x="990" y="435"/>
                    </a:cubicBezTo>
                    <a:cubicBezTo>
                      <a:pt x="1003" y="431"/>
                      <a:pt x="1018" y="426"/>
                      <a:pt x="1021" y="425"/>
                    </a:cubicBezTo>
                    <a:cubicBezTo>
                      <a:pt x="1023" y="425"/>
                      <a:pt x="1025" y="423"/>
                      <a:pt x="1027" y="420"/>
                    </a:cubicBezTo>
                    <a:cubicBezTo>
                      <a:pt x="1028" y="418"/>
                      <a:pt x="1028" y="415"/>
                      <a:pt x="1028" y="412"/>
                    </a:cubicBezTo>
                    <a:cubicBezTo>
                      <a:pt x="1027" y="410"/>
                      <a:pt x="1026" y="407"/>
                      <a:pt x="1024" y="406"/>
                    </a:cubicBezTo>
                    <a:cubicBezTo>
                      <a:pt x="1022" y="404"/>
                      <a:pt x="1019" y="403"/>
                      <a:pt x="1016" y="403"/>
                    </a:cubicBezTo>
                    <a:cubicBezTo>
                      <a:pt x="1013" y="404"/>
                      <a:pt x="998" y="405"/>
                      <a:pt x="984" y="407"/>
                    </a:cubicBezTo>
                    <a:cubicBezTo>
                      <a:pt x="982" y="400"/>
                      <a:pt x="981" y="393"/>
                      <a:pt x="979" y="386"/>
                    </a:cubicBezTo>
                    <a:cubicBezTo>
                      <a:pt x="991" y="381"/>
                      <a:pt x="1005" y="375"/>
                      <a:pt x="1008" y="373"/>
                    </a:cubicBezTo>
                    <a:cubicBezTo>
                      <a:pt x="1011" y="372"/>
                      <a:pt x="1013" y="370"/>
                      <a:pt x="1014" y="368"/>
                    </a:cubicBezTo>
                    <a:cubicBezTo>
                      <a:pt x="1015" y="365"/>
                      <a:pt x="1015" y="362"/>
                      <a:pt x="1014" y="360"/>
                    </a:cubicBezTo>
                    <a:cubicBezTo>
                      <a:pt x="1013" y="357"/>
                      <a:pt x="1011" y="355"/>
                      <a:pt x="1009" y="353"/>
                    </a:cubicBezTo>
                    <a:cubicBezTo>
                      <a:pt x="1007" y="352"/>
                      <a:pt x="1004" y="351"/>
                      <a:pt x="1001" y="352"/>
                    </a:cubicBezTo>
                    <a:cubicBezTo>
                      <a:pt x="998" y="353"/>
                      <a:pt x="983" y="356"/>
                      <a:pt x="970" y="359"/>
                    </a:cubicBezTo>
                    <a:cubicBezTo>
                      <a:pt x="967" y="352"/>
                      <a:pt x="965" y="346"/>
                      <a:pt x="962" y="339"/>
                    </a:cubicBezTo>
                    <a:cubicBezTo>
                      <a:pt x="974" y="332"/>
                      <a:pt x="987" y="325"/>
                      <a:pt x="990" y="323"/>
                    </a:cubicBezTo>
                    <a:cubicBezTo>
                      <a:pt x="993" y="322"/>
                      <a:pt x="994" y="319"/>
                      <a:pt x="995" y="317"/>
                    </a:cubicBezTo>
                    <a:cubicBezTo>
                      <a:pt x="996" y="314"/>
                      <a:pt x="996" y="311"/>
                      <a:pt x="994" y="309"/>
                    </a:cubicBezTo>
                    <a:cubicBezTo>
                      <a:pt x="993" y="306"/>
                      <a:pt x="991" y="304"/>
                      <a:pt x="989" y="303"/>
                    </a:cubicBezTo>
                    <a:cubicBezTo>
                      <a:pt x="986" y="302"/>
                      <a:pt x="984" y="302"/>
                      <a:pt x="981" y="303"/>
                    </a:cubicBezTo>
                    <a:cubicBezTo>
                      <a:pt x="978" y="304"/>
                      <a:pt x="964" y="308"/>
                      <a:pt x="950" y="313"/>
                    </a:cubicBezTo>
                    <a:cubicBezTo>
                      <a:pt x="947" y="306"/>
                      <a:pt x="944" y="300"/>
                      <a:pt x="941" y="294"/>
                    </a:cubicBezTo>
                    <a:cubicBezTo>
                      <a:pt x="952" y="286"/>
                      <a:pt x="964" y="277"/>
                      <a:pt x="967" y="275"/>
                    </a:cubicBezTo>
                    <a:cubicBezTo>
                      <a:pt x="969" y="273"/>
                      <a:pt x="971" y="271"/>
                      <a:pt x="971" y="268"/>
                    </a:cubicBezTo>
                    <a:cubicBezTo>
                      <a:pt x="971" y="266"/>
                      <a:pt x="971" y="263"/>
                      <a:pt x="970" y="260"/>
                    </a:cubicBezTo>
                    <a:cubicBezTo>
                      <a:pt x="968" y="258"/>
                      <a:pt x="966" y="256"/>
                      <a:pt x="964" y="255"/>
                    </a:cubicBezTo>
                    <a:cubicBezTo>
                      <a:pt x="961" y="254"/>
                      <a:pt x="958" y="254"/>
                      <a:pt x="956" y="256"/>
                    </a:cubicBezTo>
                    <a:cubicBezTo>
                      <a:pt x="953" y="257"/>
                      <a:pt x="939" y="263"/>
                      <a:pt x="926" y="269"/>
                    </a:cubicBezTo>
                    <a:cubicBezTo>
                      <a:pt x="923" y="263"/>
                      <a:pt x="919" y="257"/>
                      <a:pt x="915" y="251"/>
                    </a:cubicBezTo>
                    <a:cubicBezTo>
                      <a:pt x="925" y="242"/>
                      <a:pt x="936" y="232"/>
                      <a:pt x="939" y="230"/>
                    </a:cubicBezTo>
                    <a:cubicBezTo>
                      <a:pt x="941" y="228"/>
                      <a:pt x="942" y="225"/>
                      <a:pt x="942" y="222"/>
                    </a:cubicBezTo>
                    <a:cubicBezTo>
                      <a:pt x="942" y="220"/>
                      <a:pt x="942" y="217"/>
                      <a:pt x="940" y="215"/>
                    </a:cubicBezTo>
                    <a:cubicBezTo>
                      <a:pt x="938" y="212"/>
                      <a:pt x="936" y="211"/>
                      <a:pt x="933" y="210"/>
                    </a:cubicBezTo>
                    <a:cubicBezTo>
                      <a:pt x="931" y="210"/>
                      <a:pt x="928" y="210"/>
                      <a:pt x="926" y="211"/>
                    </a:cubicBezTo>
                    <a:cubicBezTo>
                      <a:pt x="923" y="213"/>
                      <a:pt x="910" y="221"/>
                      <a:pt x="898" y="228"/>
                    </a:cubicBezTo>
                    <a:cubicBezTo>
                      <a:pt x="893" y="222"/>
                      <a:pt x="889" y="217"/>
                      <a:pt x="884" y="211"/>
                    </a:cubicBezTo>
                    <a:cubicBezTo>
                      <a:pt x="894" y="201"/>
                      <a:pt x="904" y="190"/>
                      <a:pt x="906" y="187"/>
                    </a:cubicBezTo>
                    <a:cubicBezTo>
                      <a:pt x="908" y="185"/>
                      <a:pt x="909" y="182"/>
                      <a:pt x="909" y="180"/>
                    </a:cubicBezTo>
                    <a:cubicBezTo>
                      <a:pt x="909" y="177"/>
                      <a:pt x="908" y="174"/>
                      <a:pt x="906" y="172"/>
                    </a:cubicBezTo>
                    <a:cubicBezTo>
                      <a:pt x="904" y="170"/>
                      <a:pt x="901" y="169"/>
                      <a:pt x="899" y="169"/>
                    </a:cubicBezTo>
                    <a:cubicBezTo>
                      <a:pt x="896" y="168"/>
                      <a:pt x="893" y="169"/>
                      <a:pt x="891" y="171"/>
                    </a:cubicBezTo>
                    <a:cubicBezTo>
                      <a:pt x="889" y="172"/>
                      <a:pt x="876" y="181"/>
                      <a:pt x="865" y="190"/>
                    </a:cubicBezTo>
                    <a:cubicBezTo>
                      <a:pt x="860" y="185"/>
                      <a:pt x="855" y="180"/>
                      <a:pt x="850" y="175"/>
                    </a:cubicBezTo>
                    <a:cubicBezTo>
                      <a:pt x="858" y="163"/>
                      <a:pt x="867" y="151"/>
                      <a:pt x="869" y="149"/>
                    </a:cubicBezTo>
                    <a:cubicBezTo>
                      <a:pt x="871" y="146"/>
                      <a:pt x="871" y="144"/>
                      <a:pt x="871" y="141"/>
                    </a:cubicBezTo>
                    <a:cubicBezTo>
                      <a:pt x="871" y="138"/>
                      <a:pt x="870" y="136"/>
                      <a:pt x="867" y="134"/>
                    </a:cubicBezTo>
                    <a:cubicBezTo>
                      <a:pt x="865" y="132"/>
                      <a:pt x="863" y="131"/>
                      <a:pt x="860" y="131"/>
                    </a:cubicBezTo>
                    <a:cubicBezTo>
                      <a:pt x="857" y="131"/>
                      <a:pt x="855" y="132"/>
                      <a:pt x="853" y="134"/>
                    </a:cubicBezTo>
                    <a:cubicBezTo>
                      <a:pt x="850" y="136"/>
                      <a:pt x="839" y="146"/>
                      <a:pt x="829" y="155"/>
                    </a:cubicBezTo>
                    <a:cubicBezTo>
                      <a:pt x="823" y="151"/>
                      <a:pt x="818" y="146"/>
                      <a:pt x="812" y="142"/>
                    </a:cubicBezTo>
                    <a:cubicBezTo>
                      <a:pt x="819" y="130"/>
                      <a:pt x="827" y="117"/>
                      <a:pt x="829" y="114"/>
                    </a:cubicBezTo>
                    <a:cubicBezTo>
                      <a:pt x="830" y="112"/>
                      <a:pt x="830" y="109"/>
                      <a:pt x="830" y="106"/>
                    </a:cubicBezTo>
                    <a:cubicBezTo>
                      <a:pt x="829" y="104"/>
                      <a:pt x="827" y="101"/>
                      <a:pt x="825" y="100"/>
                    </a:cubicBezTo>
                    <a:cubicBezTo>
                      <a:pt x="823" y="98"/>
                      <a:pt x="820" y="97"/>
                      <a:pt x="818" y="97"/>
                    </a:cubicBezTo>
                    <a:cubicBezTo>
                      <a:pt x="815" y="98"/>
                      <a:pt x="812" y="99"/>
                      <a:pt x="810" y="101"/>
                    </a:cubicBezTo>
                    <a:cubicBezTo>
                      <a:pt x="808" y="103"/>
                      <a:pt x="798" y="115"/>
                      <a:pt x="789" y="125"/>
                    </a:cubicBezTo>
                    <a:cubicBezTo>
                      <a:pt x="783" y="121"/>
                      <a:pt x="777" y="117"/>
                      <a:pt x="771" y="113"/>
                    </a:cubicBezTo>
                    <a:cubicBezTo>
                      <a:pt x="777" y="101"/>
                      <a:pt x="783" y="87"/>
                      <a:pt x="784" y="84"/>
                    </a:cubicBezTo>
                    <a:cubicBezTo>
                      <a:pt x="786" y="81"/>
                      <a:pt x="786" y="79"/>
                      <a:pt x="785" y="76"/>
                    </a:cubicBezTo>
                    <a:cubicBezTo>
                      <a:pt x="784" y="74"/>
                      <a:pt x="782" y="71"/>
                      <a:pt x="780" y="70"/>
                    </a:cubicBezTo>
                    <a:cubicBezTo>
                      <a:pt x="777" y="69"/>
                      <a:pt x="774" y="68"/>
                      <a:pt x="772" y="69"/>
                    </a:cubicBezTo>
                    <a:cubicBezTo>
                      <a:pt x="769" y="69"/>
                      <a:pt x="767" y="70"/>
                      <a:pt x="765" y="73"/>
                    </a:cubicBezTo>
                    <a:cubicBezTo>
                      <a:pt x="763" y="75"/>
                      <a:pt x="754" y="88"/>
                      <a:pt x="746" y="99"/>
                    </a:cubicBezTo>
                    <a:cubicBezTo>
                      <a:pt x="740" y="96"/>
                      <a:pt x="734" y="92"/>
                      <a:pt x="727" y="89"/>
                    </a:cubicBezTo>
                    <a:cubicBezTo>
                      <a:pt x="732" y="76"/>
                      <a:pt x="736" y="62"/>
                      <a:pt x="737" y="59"/>
                    </a:cubicBezTo>
                    <a:cubicBezTo>
                      <a:pt x="738" y="56"/>
                      <a:pt x="738" y="53"/>
                      <a:pt x="737" y="51"/>
                    </a:cubicBezTo>
                    <a:cubicBezTo>
                      <a:pt x="736" y="48"/>
                      <a:pt x="734" y="46"/>
                      <a:pt x="731" y="45"/>
                    </a:cubicBezTo>
                    <a:cubicBezTo>
                      <a:pt x="729" y="44"/>
                      <a:pt x="726" y="44"/>
                      <a:pt x="723" y="45"/>
                    </a:cubicBezTo>
                    <a:cubicBezTo>
                      <a:pt x="721" y="45"/>
                      <a:pt x="718" y="47"/>
                      <a:pt x="717" y="50"/>
                    </a:cubicBezTo>
                    <a:cubicBezTo>
                      <a:pt x="715" y="52"/>
                      <a:pt x="708" y="65"/>
                      <a:pt x="701" y="78"/>
                    </a:cubicBezTo>
                    <a:cubicBezTo>
                      <a:pt x="694" y="75"/>
                      <a:pt x="688" y="72"/>
                      <a:pt x="681" y="70"/>
                    </a:cubicBezTo>
                    <a:cubicBezTo>
                      <a:pt x="684" y="56"/>
                      <a:pt x="687" y="41"/>
                      <a:pt x="688" y="38"/>
                    </a:cubicBezTo>
                    <a:cubicBezTo>
                      <a:pt x="689" y="36"/>
                      <a:pt x="688" y="33"/>
                      <a:pt x="687" y="31"/>
                    </a:cubicBezTo>
                    <a:cubicBezTo>
                      <a:pt x="685" y="28"/>
                      <a:pt x="683" y="27"/>
                      <a:pt x="680" y="26"/>
                    </a:cubicBezTo>
                    <a:cubicBezTo>
                      <a:pt x="678" y="25"/>
                      <a:pt x="675" y="25"/>
                      <a:pt x="672" y="26"/>
                    </a:cubicBezTo>
                    <a:cubicBezTo>
                      <a:pt x="670" y="27"/>
                      <a:pt x="668" y="29"/>
                      <a:pt x="667" y="31"/>
                    </a:cubicBezTo>
                    <a:cubicBezTo>
                      <a:pt x="665" y="34"/>
                      <a:pt x="659" y="48"/>
                      <a:pt x="654" y="61"/>
                    </a:cubicBezTo>
                    <a:cubicBezTo>
                      <a:pt x="647" y="59"/>
                      <a:pt x="640" y="57"/>
                      <a:pt x="633" y="55"/>
                    </a:cubicBezTo>
                    <a:cubicBezTo>
                      <a:pt x="635" y="42"/>
                      <a:pt x="636" y="27"/>
                      <a:pt x="637" y="23"/>
                    </a:cubicBezTo>
                    <a:cubicBezTo>
                      <a:pt x="637" y="21"/>
                      <a:pt x="636" y="18"/>
                      <a:pt x="635" y="16"/>
                    </a:cubicBezTo>
                    <a:cubicBezTo>
                      <a:pt x="633" y="14"/>
                      <a:pt x="631" y="12"/>
                      <a:pt x="628" y="12"/>
                    </a:cubicBezTo>
                    <a:cubicBezTo>
                      <a:pt x="625" y="11"/>
                      <a:pt x="622" y="11"/>
                      <a:pt x="620" y="13"/>
                    </a:cubicBezTo>
                    <a:cubicBezTo>
                      <a:pt x="618" y="14"/>
                      <a:pt x="616" y="16"/>
                      <a:pt x="615" y="19"/>
                    </a:cubicBezTo>
                    <a:cubicBezTo>
                      <a:pt x="614" y="22"/>
                      <a:pt x="609" y="36"/>
                      <a:pt x="605" y="50"/>
                    </a:cubicBezTo>
                    <a:cubicBezTo>
                      <a:pt x="598" y="48"/>
                      <a:pt x="591" y="47"/>
                      <a:pt x="584" y="46"/>
                    </a:cubicBezTo>
                    <a:cubicBezTo>
                      <a:pt x="584" y="32"/>
                      <a:pt x="584" y="17"/>
                      <a:pt x="584" y="14"/>
                    </a:cubicBezTo>
                    <a:cubicBezTo>
                      <a:pt x="584" y="11"/>
                      <a:pt x="583" y="9"/>
                      <a:pt x="581" y="7"/>
                    </a:cubicBezTo>
                    <a:cubicBezTo>
                      <a:pt x="579" y="5"/>
                      <a:pt x="577" y="3"/>
                      <a:pt x="574" y="3"/>
                    </a:cubicBezTo>
                    <a:cubicBezTo>
                      <a:pt x="571" y="3"/>
                      <a:pt x="569" y="4"/>
                      <a:pt x="566" y="5"/>
                    </a:cubicBezTo>
                    <a:cubicBezTo>
                      <a:pt x="564" y="7"/>
                      <a:pt x="563" y="9"/>
                      <a:pt x="562" y="12"/>
                    </a:cubicBezTo>
                    <a:cubicBezTo>
                      <a:pt x="561" y="15"/>
                      <a:pt x="558" y="30"/>
                      <a:pt x="556" y="43"/>
                    </a:cubicBezTo>
                    <a:cubicBezTo>
                      <a:pt x="548" y="43"/>
                      <a:pt x="541" y="42"/>
                      <a:pt x="534" y="42"/>
                    </a:cubicBezTo>
                    <a:cubicBezTo>
                      <a:pt x="533" y="28"/>
                      <a:pt x="531" y="13"/>
                      <a:pt x="531" y="10"/>
                    </a:cubicBezTo>
                    <a:cubicBezTo>
                      <a:pt x="531" y="7"/>
                      <a:pt x="529" y="5"/>
                      <a:pt x="527" y="3"/>
                    </a:cubicBezTo>
                    <a:cubicBezTo>
                      <a:pt x="525" y="1"/>
                      <a:pt x="523" y="0"/>
                      <a:pt x="520" y="0"/>
                    </a:cubicBezTo>
                    <a:cubicBezTo>
                      <a:pt x="517" y="0"/>
                      <a:pt x="514" y="1"/>
                      <a:pt x="512" y="3"/>
                    </a:cubicBezTo>
                    <a:cubicBezTo>
                      <a:pt x="510" y="5"/>
                      <a:pt x="509" y="7"/>
                      <a:pt x="509" y="10"/>
                    </a:cubicBezTo>
                    <a:cubicBezTo>
                      <a:pt x="508" y="13"/>
                      <a:pt x="507" y="28"/>
                      <a:pt x="506" y="42"/>
                    </a:cubicBezTo>
                    <a:cubicBezTo>
                      <a:pt x="498" y="42"/>
                      <a:pt x="491" y="43"/>
                      <a:pt x="484" y="43"/>
                    </a:cubicBezTo>
                    <a:cubicBezTo>
                      <a:pt x="481" y="30"/>
                      <a:pt x="478" y="15"/>
                      <a:pt x="478" y="12"/>
                    </a:cubicBezTo>
                    <a:cubicBezTo>
                      <a:pt x="477" y="9"/>
                      <a:pt x="475" y="7"/>
                      <a:pt x="473" y="5"/>
                    </a:cubicBezTo>
                    <a:cubicBezTo>
                      <a:pt x="471" y="4"/>
                      <a:pt x="468" y="3"/>
                      <a:pt x="466" y="3"/>
                    </a:cubicBezTo>
                    <a:cubicBezTo>
                      <a:pt x="463" y="3"/>
                      <a:pt x="460" y="5"/>
                      <a:pt x="458" y="7"/>
                    </a:cubicBezTo>
                    <a:cubicBezTo>
                      <a:pt x="457" y="9"/>
                      <a:pt x="455" y="11"/>
                      <a:pt x="455" y="14"/>
                    </a:cubicBezTo>
                    <a:cubicBezTo>
                      <a:pt x="455" y="17"/>
                      <a:pt x="456" y="32"/>
                      <a:pt x="456" y="46"/>
                    </a:cubicBezTo>
                    <a:cubicBezTo>
                      <a:pt x="449" y="47"/>
                      <a:pt x="442" y="48"/>
                      <a:pt x="435" y="50"/>
                    </a:cubicBezTo>
                    <a:cubicBezTo>
                      <a:pt x="430" y="36"/>
                      <a:pt x="426" y="22"/>
                      <a:pt x="425" y="19"/>
                    </a:cubicBezTo>
                    <a:cubicBezTo>
                      <a:pt x="424" y="16"/>
                      <a:pt x="422" y="14"/>
                      <a:pt x="420" y="13"/>
                    </a:cubicBezTo>
                    <a:cubicBezTo>
                      <a:pt x="417" y="11"/>
                      <a:pt x="415" y="11"/>
                      <a:pt x="412" y="12"/>
                    </a:cubicBezTo>
                    <a:cubicBezTo>
                      <a:pt x="409" y="12"/>
                      <a:pt x="407" y="14"/>
                      <a:pt x="405" y="16"/>
                    </a:cubicBezTo>
                    <a:cubicBezTo>
                      <a:pt x="404" y="18"/>
                      <a:pt x="403" y="21"/>
                      <a:pt x="403" y="23"/>
                    </a:cubicBezTo>
                    <a:cubicBezTo>
                      <a:pt x="403" y="27"/>
                      <a:pt x="405" y="42"/>
                      <a:pt x="407" y="55"/>
                    </a:cubicBezTo>
                    <a:cubicBezTo>
                      <a:pt x="400" y="57"/>
                      <a:pt x="393" y="59"/>
                      <a:pt x="386" y="61"/>
                    </a:cubicBezTo>
                    <a:cubicBezTo>
                      <a:pt x="380" y="48"/>
                      <a:pt x="374" y="34"/>
                      <a:pt x="373" y="31"/>
                    </a:cubicBezTo>
                    <a:cubicBezTo>
                      <a:pt x="372" y="29"/>
                      <a:pt x="370" y="27"/>
                      <a:pt x="367" y="26"/>
                    </a:cubicBezTo>
                    <a:cubicBezTo>
                      <a:pt x="365" y="25"/>
                      <a:pt x="362" y="25"/>
                      <a:pt x="359" y="26"/>
                    </a:cubicBezTo>
                    <a:cubicBezTo>
                      <a:pt x="357" y="27"/>
                      <a:pt x="355" y="28"/>
                      <a:pt x="353" y="31"/>
                    </a:cubicBezTo>
                    <a:cubicBezTo>
                      <a:pt x="352" y="33"/>
                      <a:pt x="351" y="36"/>
                      <a:pt x="352" y="38"/>
                    </a:cubicBezTo>
                    <a:cubicBezTo>
                      <a:pt x="352" y="41"/>
                      <a:pt x="356" y="56"/>
                      <a:pt x="359" y="70"/>
                    </a:cubicBezTo>
                    <a:cubicBezTo>
                      <a:pt x="352" y="72"/>
                      <a:pt x="345" y="75"/>
                      <a:pt x="339" y="78"/>
                    </a:cubicBezTo>
                    <a:cubicBezTo>
                      <a:pt x="332" y="65"/>
                      <a:pt x="324" y="52"/>
                      <a:pt x="323" y="50"/>
                    </a:cubicBezTo>
                    <a:cubicBezTo>
                      <a:pt x="321" y="47"/>
                      <a:pt x="319" y="45"/>
                      <a:pt x="317" y="45"/>
                    </a:cubicBezTo>
                    <a:cubicBezTo>
                      <a:pt x="314" y="44"/>
                      <a:pt x="311" y="44"/>
                      <a:pt x="309" y="45"/>
                    </a:cubicBezTo>
                    <a:cubicBezTo>
                      <a:pt x="306" y="46"/>
                      <a:pt x="304" y="48"/>
                      <a:pt x="303" y="51"/>
                    </a:cubicBezTo>
                    <a:cubicBezTo>
                      <a:pt x="302" y="53"/>
                      <a:pt x="301" y="56"/>
                      <a:pt x="302" y="59"/>
                    </a:cubicBezTo>
                    <a:cubicBezTo>
                      <a:pt x="303" y="62"/>
                      <a:pt x="308" y="76"/>
                      <a:pt x="313" y="89"/>
                    </a:cubicBezTo>
                    <a:cubicBezTo>
                      <a:pt x="306" y="92"/>
                      <a:pt x="300" y="96"/>
                      <a:pt x="293" y="99"/>
                    </a:cubicBezTo>
                    <a:cubicBezTo>
                      <a:pt x="285" y="88"/>
                      <a:pt x="277" y="75"/>
                      <a:pt x="275" y="73"/>
                    </a:cubicBezTo>
                    <a:cubicBezTo>
                      <a:pt x="273" y="70"/>
                      <a:pt x="271" y="69"/>
                      <a:pt x="268" y="69"/>
                    </a:cubicBezTo>
                    <a:cubicBezTo>
                      <a:pt x="265" y="68"/>
                      <a:pt x="263" y="69"/>
                      <a:pt x="260" y="70"/>
                    </a:cubicBezTo>
                    <a:cubicBezTo>
                      <a:pt x="258" y="71"/>
                      <a:pt x="256" y="74"/>
                      <a:pt x="255" y="76"/>
                    </a:cubicBezTo>
                    <a:cubicBezTo>
                      <a:pt x="254" y="79"/>
                      <a:pt x="254" y="81"/>
                      <a:pt x="255" y="84"/>
                    </a:cubicBezTo>
                    <a:cubicBezTo>
                      <a:pt x="257" y="87"/>
                      <a:pt x="263" y="101"/>
                      <a:pt x="269" y="113"/>
                    </a:cubicBezTo>
                    <a:cubicBezTo>
                      <a:pt x="263" y="117"/>
                      <a:pt x="257" y="121"/>
                      <a:pt x="251" y="125"/>
                    </a:cubicBezTo>
                    <a:cubicBezTo>
                      <a:pt x="241" y="115"/>
                      <a:pt x="231" y="103"/>
                      <a:pt x="229" y="101"/>
                    </a:cubicBezTo>
                    <a:cubicBezTo>
                      <a:pt x="227" y="99"/>
                      <a:pt x="225" y="98"/>
                      <a:pt x="222" y="97"/>
                    </a:cubicBezTo>
                    <a:cubicBezTo>
                      <a:pt x="220" y="97"/>
                      <a:pt x="217" y="98"/>
                      <a:pt x="215" y="100"/>
                    </a:cubicBezTo>
                    <a:cubicBezTo>
                      <a:pt x="212" y="101"/>
                      <a:pt x="211" y="104"/>
                      <a:pt x="210" y="106"/>
                    </a:cubicBezTo>
                    <a:cubicBezTo>
                      <a:pt x="210" y="109"/>
                      <a:pt x="210" y="112"/>
                      <a:pt x="211" y="114"/>
                    </a:cubicBezTo>
                    <a:cubicBezTo>
                      <a:pt x="213" y="117"/>
                      <a:pt x="221" y="130"/>
                      <a:pt x="228" y="142"/>
                    </a:cubicBezTo>
                    <a:cubicBezTo>
                      <a:pt x="222" y="146"/>
                      <a:pt x="216" y="151"/>
                      <a:pt x="211" y="155"/>
                    </a:cubicBezTo>
                    <a:cubicBezTo>
                      <a:pt x="201" y="146"/>
                      <a:pt x="189" y="136"/>
                      <a:pt x="187" y="134"/>
                    </a:cubicBezTo>
                    <a:cubicBezTo>
                      <a:pt x="185" y="132"/>
                      <a:pt x="182" y="131"/>
                      <a:pt x="180" y="131"/>
                    </a:cubicBezTo>
                    <a:cubicBezTo>
                      <a:pt x="177" y="131"/>
                      <a:pt x="174" y="132"/>
                      <a:pt x="172" y="134"/>
                    </a:cubicBezTo>
                    <a:cubicBezTo>
                      <a:pt x="170" y="136"/>
                      <a:pt x="169" y="138"/>
                      <a:pt x="169" y="141"/>
                    </a:cubicBezTo>
                    <a:cubicBezTo>
                      <a:pt x="168" y="144"/>
                      <a:pt x="169" y="146"/>
                      <a:pt x="171" y="149"/>
                    </a:cubicBezTo>
                    <a:cubicBezTo>
                      <a:pt x="172" y="151"/>
                      <a:pt x="181" y="163"/>
                      <a:pt x="190" y="175"/>
                    </a:cubicBezTo>
                    <a:cubicBezTo>
                      <a:pt x="185" y="180"/>
                      <a:pt x="179" y="185"/>
                      <a:pt x="175" y="190"/>
                    </a:cubicBezTo>
                    <a:cubicBezTo>
                      <a:pt x="163" y="181"/>
                      <a:pt x="151" y="172"/>
                      <a:pt x="149" y="171"/>
                    </a:cubicBezTo>
                    <a:cubicBezTo>
                      <a:pt x="146" y="169"/>
                      <a:pt x="144" y="168"/>
                      <a:pt x="141" y="169"/>
                    </a:cubicBezTo>
                    <a:cubicBezTo>
                      <a:pt x="138" y="169"/>
                      <a:pt x="136" y="170"/>
                      <a:pt x="134" y="172"/>
                    </a:cubicBezTo>
                    <a:cubicBezTo>
                      <a:pt x="132" y="174"/>
                      <a:pt x="131" y="177"/>
                      <a:pt x="131" y="180"/>
                    </a:cubicBezTo>
                    <a:cubicBezTo>
                      <a:pt x="131" y="182"/>
                      <a:pt x="132" y="185"/>
                      <a:pt x="134" y="187"/>
                    </a:cubicBezTo>
                    <a:cubicBezTo>
                      <a:pt x="136" y="190"/>
                      <a:pt x="146" y="201"/>
                      <a:pt x="155" y="211"/>
                    </a:cubicBezTo>
                    <a:cubicBezTo>
                      <a:pt x="151" y="217"/>
                      <a:pt x="146" y="222"/>
                      <a:pt x="142" y="228"/>
                    </a:cubicBezTo>
                    <a:cubicBezTo>
                      <a:pt x="130" y="221"/>
                      <a:pt x="117" y="213"/>
                      <a:pt x="114" y="211"/>
                    </a:cubicBezTo>
                    <a:cubicBezTo>
                      <a:pt x="112" y="210"/>
                      <a:pt x="109" y="210"/>
                      <a:pt x="106" y="210"/>
                    </a:cubicBezTo>
                    <a:cubicBezTo>
                      <a:pt x="104" y="211"/>
                      <a:pt x="101" y="212"/>
                      <a:pt x="100" y="215"/>
                    </a:cubicBezTo>
                    <a:cubicBezTo>
                      <a:pt x="98" y="217"/>
                      <a:pt x="97" y="220"/>
                      <a:pt x="98" y="222"/>
                    </a:cubicBezTo>
                    <a:cubicBezTo>
                      <a:pt x="98" y="225"/>
                      <a:pt x="99" y="228"/>
                      <a:pt x="101" y="230"/>
                    </a:cubicBezTo>
                    <a:cubicBezTo>
                      <a:pt x="103" y="232"/>
                      <a:pt x="115" y="242"/>
                      <a:pt x="125" y="251"/>
                    </a:cubicBezTo>
                    <a:cubicBezTo>
                      <a:pt x="121" y="257"/>
                      <a:pt x="117" y="263"/>
                      <a:pt x="113" y="269"/>
                    </a:cubicBezTo>
                    <a:cubicBezTo>
                      <a:pt x="101" y="263"/>
                      <a:pt x="87" y="257"/>
                      <a:pt x="84" y="256"/>
                    </a:cubicBezTo>
                    <a:cubicBezTo>
                      <a:pt x="82" y="254"/>
                      <a:pt x="79" y="254"/>
                      <a:pt x="76" y="255"/>
                    </a:cubicBezTo>
                    <a:cubicBezTo>
                      <a:pt x="74" y="256"/>
                      <a:pt x="71" y="258"/>
                      <a:pt x="70" y="260"/>
                    </a:cubicBezTo>
                    <a:cubicBezTo>
                      <a:pt x="69" y="263"/>
                      <a:pt x="68" y="266"/>
                      <a:pt x="69" y="268"/>
                    </a:cubicBezTo>
                    <a:cubicBezTo>
                      <a:pt x="69" y="271"/>
                      <a:pt x="71" y="273"/>
                      <a:pt x="73" y="275"/>
                    </a:cubicBezTo>
                    <a:cubicBezTo>
                      <a:pt x="75" y="277"/>
                      <a:pt x="88" y="286"/>
                      <a:pt x="99" y="294"/>
                    </a:cubicBezTo>
                    <a:cubicBezTo>
                      <a:pt x="96" y="300"/>
                      <a:pt x="92" y="306"/>
                      <a:pt x="89" y="313"/>
                    </a:cubicBezTo>
                    <a:cubicBezTo>
                      <a:pt x="76" y="308"/>
                      <a:pt x="62" y="304"/>
                      <a:pt x="59" y="303"/>
                    </a:cubicBezTo>
                    <a:cubicBezTo>
                      <a:pt x="56" y="302"/>
                      <a:pt x="53" y="302"/>
                      <a:pt x="51" y="303"/>
                    </a:cubicBezTo>
                    <a:cubicBezTo>
                      <a:pt x="49" y="304"/>
                      <a:pt x="47" y="306"/>
                      <a:pt x="45" y="309"/>
                    </a:cubicBezTo>
                    <a:cubicBezTo>
                      <a:pt x="44" y="311"/>
                      <a:pt x="44" y="314"/>
                      <a:pt x="45" y="317"/>
                    </a:cubicBezTo>
                    <a:cubicBezTo>
                      <a:pt x="46" y="319"/>
                      <a:pt x="47" y="322"/>
                      <a:pt x="50" y="323"/>
                    </a:cubicBezTo>
                    <a:cubicBezTo>
                      <a:pt x="52" y="325"/>
                      <a:pt x="66" y="332"/>
                      <a:pt x="78" y="339"/>
                    </a:cubicBezTo>
                    <a:cubicBezTo>
                      <a:pt x="75" y="346"/>
                      <a:pt x="72" y="352"/>
                      <a:pt x="70" y="359"/>
                    </a:cubicBezTo>
                    <a:cubicBezTo>
                      <a:pt x="56" y="356"/>
                      <a:pt x="42" y="353"/>
                      <a:pt x="39" y="352"/>
                    </a:cubicBezTo>
                    <a:cubicBezTo>
                      <a:pt x="36" y="351"/>
                      <a:pt x="33" y="352"/>
                      <a:pt x="31" y="353"/>
                    </a:cubicBezTo>
                    <a:cubicBezTo>
                      <a:pt x="29" y="355"/>
                      <a:pt x="27" y="357"/>
                      <a:pt x="26" y="360"/>
                    </a:cubicBezTo>
                    <a:cubicBezTo>
                      <a:pt x="25" y="362"/>
                      <a:pt x="25" y="365"/>
                      <a:pt x="26" y="368"/>
                    </a:cubicBezTo>
                    <a:cubicBezTo>
                      <a:pt x="27" y="370"/>
                      <a:pt x="29" y="372"/>
                      <a:pt x="32" y="373"/>
                    </a:cubicBezTo>
                    <a:cubicBezTo>
                      <a:pt x="35" y="375"/>
                      <a:pt x="48" y="381"/>
                      <a:pt x="61" y="386"/>
                    </a:cubicBezTo>
                    <a:cubicBezTo>
                      <a:pt x="59" y="393"/>
                      <a:pt x="57" y="400"/>
                      <a:pt x="56" y="407"/>
                    </a:cubicBezTo>
                    <a:cubicBezTo>
                      <a:pt x="42" y="405"/>
                      <a:pt x="27" y="404"/>
                      <a:pt x="24" y="403"/>
                    </a:cubicBezTo>
                    <a:cubicBezTo>
                      <a:pt x="21" y="403"/>
                      <a:pt x="18" y="404"/>
                      <a:pt x="16" y="406"/>
                    </a:cubicBezTo>
                    <a:cubicBezTo>
                      <a:pt x="14" y="407"/>
                      <a:pt x="12" y="410"/>
                      <a:pt x="12" y="412"/>
                    </a:cubicBezTo>
                    <a:cubicBezTo>
                      <a:pt x="11" y="415"/>
                      <a:pt x="12" y="418"/>
                      <a:pt x="13" y="420"/>
                    </a:cubicBezTo>
                    <a:cubicBezTo>
                      <a:pt x="14" y="423"/>
                      <a:pt x="16" y="425"/>
                      <a:pt x="19" y="425"/>
                    </a:cubicBezTo>
                    <a:cubicBezTo>
                      <a:pt x="22" y="426"/>
                      <a:pt x="36" y="431"/>
                      <a:pt x="50" y="435"/>
                    </a:cubicBezTo>
                    <a:cubicBezTo>
                      <a:pt x="48" y="442"/>
                      <a:pt x="47" y="449"/>
                      <a:pt x="46" y="456"/>
                    </a:cubicBezTo>
                    <a:cubicBezTo>
                      <a:pt x="32" y="456"/>
                      <a:pt x="17" y="456"/>
                      <a:pt x="14" y="456"/>
                    </a:cubicBezTo>
                    <a:cubicBezTo>
                      <a:pt x="11" y="456"/>
                      <a:pt x="9" y="457"/>
                      <a:pt x="7" y="459"/>
                    </a:cubicBezTo>
                    <a:cubicBezTo>
                      <a:pt x="5" y="461"/>
                      <a:pt x="4" y="463"/>
                      <a:pt x="3" y="466"/>
                    </a:cubicBezTo>
                    <a:cubicBezTo>
                      <a:pt x="3" y="469"/>
                      <a:pt x="4" y="472"/>
                      <a:pt x="5" y="474"/>
                    </a:cubicBezTo>
                    <a:cubicBezTo>
                      <a:pt x="7" y="476"/>
                      <a:pt x="9" y="478"/>
                      <a:pt x="12" y="478"/>
                    </a:cubicBezTo>
                    <a:cubicBezTo>
                      <a:pt x="15" y="479"/>
                      <a:pt x="30" y="482"/>
                      <a:pt x="43" y="485"/>
                    </a:cubicBezTo>
                    <a:cubicBezTo>
                      <a:pt x="43" y="492"/>
                      <a:pt x="43" y="499"/>
                      <a:pt x="42" y="506"/>
                    </a:cubicBezTo>
                    <a:cubicBezTo>
                      <a:pt x="28" y="508"/>
                      <a:pt x="13" y="509"/>
                      <a:pt x="10" y="509"/>
                    </a:cubicBezTo>
                    <a:cubicBezTo>
                      <a:pt x="7" y="510"/>
                      <a:pt x="5" y="511"/>
                      <a:pt x="3" y="513"/>
                    </a:cubicBezTo>
                    <a:cubicBezTo>
                      <a:pt x="2" y="515"/>
                      <a:pt x="0" y="518"/>
                      <a:pt x="0" y="521"/>
                    </a:cubicBezTo>
                    <a:cubicBezTo>
                      <a:pt x="0" y="523"/>
                      <a:pt x="2" y="526"/>
                      <a:pt x="3" y="528"/>
                    </a:cubicBezTo>
                    <a:cubicBezTo>
                      <a:pt x="5" y="530"/>
                      <a:pt x="7" y="531"/>
                      <a:pt x="10" y="532"/>
                    </a:cubicBezTo>
                    <a:cubicBezTo>
                      <a:pt x="13" y="532"/>
                      <a:pt x="28" y="533"/>
                      <a:pt x="42" y="535"/>
                    </a:cubicBezTo>
                    <a:cubicBezTo>
                      <a:pt x="43" y="542"/>
                      <a:pt x="43" y="549"/>
                      <a:pt x="43" y="556"/>
                    </a:cubicBezTo>
                    <a:cubicBezTo>
                      <a:pt x="30" y="559"/>
                      <a:pt x="15" y="562"/>
                      <a:pt x="12" y="563"/>
                    </a:cubicBezTo>
                    <a:cubicBezTo>
                      <a:pt x="9" y="563"/>
                      <a:pt x="7" y="565"/>
                      <a:pt x="5" y="567"/>
                    </a:cubicBezTo>
                    <a:cubicBezTo>
                      <a:pt x="4" y="569"/>
                      <a:pt x="3" y="572"/>
                      <a:pt x="3" y="575"/>
                    </a:cubicBezTo>
                    <a:cubicBezTo>
                      <a:pt x="4" y="578"/>
                      <a:pt x="5" y="580"/>
                      <a:pt x="7" y="582"/>
                    </a:cubicBezTo>
                    <a:cubicBezTo>
                      <a:pt x="9" y="584"/>
                      <a:pt x="11" y="585"/>
                      <a:pt x="14" y="585"/>
                    </a:cubicBezTo>
                    <a:cubicBezTo>
                      <a:pt x="17" y="585"/>
                      <a:pt x="32" y="585"/>
                      <a:pt x="46" y="585"/>
                    </a:cubicBezTo>
                    <a:cubicBezTo>
                      <a:pt x="47" y="592"/>
                      <a:pt x="48" y="599"/>
                      <a:pt x="50" y="606"/>
                    </a:cubicBezTo>
                    <a:cubicBezTo>
                      <a:pt x="36" y="610"/>
                      <a:pt x="22" y="615"/>
                      <a:pt x="19" y="616"/>
                    </a:cubicBezTo>
                    <a:cubicBezTo>
                      <a:pt x="16" y="617"/>
                      <a:pt x="14" y="618"/>
                      <a:pt x="13" y="621"/>
                    </a:cubicBezTo>
                    <a:cubicBezTo>
                      <a:pt x="12" y="623"/>
                      <a:pt x="11" y="626"/>
                      <a:pt x="12" y="629"/>
                    </a:cubicBezTo>
                    <a:cubicBezTo>
                      <a:pt x="12" y="631"/>
                      <a:pt x="14" y="634"/>
                      <a:pt x="16" y="635"/>
                    </a:cubicBezTo>
                    <a:cubicBezTo>
                      <a:pt x="18" y="637"/>
                      <a:pt x="21" y="638"/>
                      <a:pt x="24" y="638"/>
                    </a:cubicBezTo>
                    <a:cubicBezTo>
                      <a:pt x="27" y="637"/>
                      <a:pt x="42" y="636"/>
                      <a:pt x="56" y="634"/>
                    </a:cubicBezTo>
                    <a:cubicBezTo>
                      <a:pt x="57" y="641"/>
                      <a:pt x="59" y="648"/>
                      <a:pt x="61" y="655"/>
                    </a:cubicBezTo>
                    <a:cubicBezTo>
                      <a:pt x="48" y="660"/>
                      <a:pt x="35" y="666"/>
                      <a:pt x="32" y="668"/>
                    </a:cubicBezTo>
                    <a:cubicBezTo>
                      <a:pt x="29" y="669"/>
                      <a:pt x="27" y="671"/>
                      <a:pt x="26" y="673"/>
                    </a:cubicBezTo>
                    <a:cubicBezTo>
                      <a:pt x="25" y="676"/>
                      <a:pt x="25" y="679"/>
                      <a:pt x="26" y="681"/>
                    </a:cubicBezTo>
                    <a:cubicBezTo>
                      <a:pt x="27" y="684"/>
                      <a:pt x="29" y="686"/>
                      <a:pt x="31" y="688"/>
                    </a:cubicBezTo>
                    <a:cubicBezTo>
                      <a:pt x="33" y="689"/>
                      <a:pt x="36" y="690"/>
                      <a:pt x="39" y="689"/>
                    </a:cubicBezTo>
                    <a:cubicBezTo>
                      <a:pt x="42" y="688"/>
                      <a:pt x="56" y="685"/>
                      <a:pt x="70" y="682"/>
                    </a:cubicBezTo>
                    <a:cubicBezTo>
                      <a:pt x="72" y="689"/>
                      <a:pt x="75" y="695"/>
                      <a:pt x="78" y="702"/>
                    </a:cubicBezTo>
                    <a:cubicBezTo>
                      <a:pt x="66" y="709"/>
                      <a:pt x="52" y="716"/>
                      <a:pt x="50" y="718"/>
                    </a:cubicBezTo>
                    <a:cubicBezTo>
                      <a:pt x="47" y="719"/>
                      <a:pt x="46" y="722"/>
                      <a:pt x="45" y="724"/>
                    </a:cubicBezTo>
                    <a:cubicBezTo>
                      <a:pt x="44" y="727"/>
                      <a:pt x="44" y="730"/>
                      <a:pt x="45" y="732"/>
                    </a:cubicBezTo>
                    <a:cubicBezTo>
                      <a:pt x="47" y="735"/>
                      <a:pt x="49" y="737"/>
                      <a:pt x="51" y="738"/>
                    </a:cubicBezTo>
                    <a:cubicBezTo>
                      <a:pt x="53" y="739"/>
                      <a:pt x="56" y="739"/>
                      <a:pt x="59" y="738"/>
                    </a:cubicBezTo>
                    <a:cubicBezTo>
                      <a:pt x="62" y="737"/>
                      <a:pt x="76" y="733"/>
                      <a:pt x="89" y="728"/>
                    </a:cubicBezTo>
                    <a:cubicBezTo>
                      <a:pt x="92" y="735"/>
                      <a:pt x="96" y="741"/>
                      <a:pt x="99" y="747"/>
                    </a:cubicBezTo>
                    <a:cubicBezTo>
                      <a:pt x="88" y="755"/>
                      <a:pt x="75" y="764"/>
                      <a:pt x="73" y="766"/>
                    </a:cubicBezTo>
                    <a:cubicBezTo>
                      <a:pt x="71" y="768"/>
                      <a:pt x="69" y="770"/>
                      <a:pt x="69" y="773"/>
                    </a:cubicBezTo>
                    <a:cubicBezTo>
                      <a:pt x="68" y="775"/>
                      <a:pt x="69" y="778"/>
                      <a:pt x="70" y="781"/>
                    </a:cubicBezTo>
                    <a:cubicBezTo>
                      <a:pt x="71" y="783"/>
                      <a:pt x="74" y="785"/>
                      <a:pt x="76" y="786"/>
                    </a:cubicBezTo>
                    <a:cubicBezTo>
                      <a:pt x="79" y="787"/>
                      <a:pt x="82" y="787"/>
                      <a:pt x="84" y="786"/>
                    </a:cubicBezTo>
                    <a:cubicBezTo>
                      <a:pt x="87" y="784"/>
                      <a:pt x="101" y="778"/>
                      <a:pt x="113" y="772"/>
                    </a:cubicBezTo>
                    <a:cubicBezTo>
                      <a:pt x="117" y="778"/>
                      <a:pt x="121" y="784"/>
                      <a:pt x="125" y="790"/>
                    </a:cubicBezTo>
                    <a:cubicBezTo>
                      <a:pt x="115" y="799"/>
                      <a:pt x="103" y="809"/>
                      <a:pt x="101" y="812"/>
                    </a:cubicBezTo>
                    <a:cubicBezTo>
                      <a:pt x="99" y="813"/>
                      <a:pt x="98" y="816"/>
                      <a:pt x="98" y="819"/>
                    </a:cubicBezTo>
                    <a:cubicBezTo>
                      <a:pt x="97" y="821"/>
                      <a:pt x="98" y="824"/>
                      <a:pt x="100" y="826"/>
                    </a:cubicBezTo>
                    <a:cubicBezTo>
                      <a:pt x="101" y="829"/>
                      <a:pt x="104" y="830"/>
                      <a:pt x="106" y="831"/>
                    </a:cubicBezTo>
                    <a:cubicBezTo>
                      <a:pt x="109" y="831"/>
                      <a:pt x="112" y="831"/>
                      <a:pt x="114" y="830"/>
                    </a:cubicBezTo>
                    <a:cubicBezTo>
                      <a:pt x="117" y="828"/>
                      <a:pt x="130" y="820"/>
                      <a:pt x="142" y="813"/>
                    </a:cubicBezTo>
                    <a:cubicBezTo>
                      <a:pt x="146" y="819"/>
                      <a:pt x="151" y="825"/>
                      <a:pt x="155" y="830"/>
                    </a:cubicBezTo>
                    <a:cubicBezTo>
                      <a:pt x="146" y="840"/>
                      <a:pt x="136" y="851"/>
                      <a:pt x="134" y="854"/>
                    </a:cubicBezTo>
                    <a:cubicBezTo>
                      <a:pt x="132" y="856"/>
                      <a:pt x="131" y="859"/>
                      <a:pt x="131" y="861"/>
                    </a:cubicBezTo>
                    <a:cubicBezTo>
                      <a:pt x="131" y="864"/>
                      <a:pt x="132" y="867"/>
                      <a:pt x="134" y="869"/>
                    </a:cubicBezTo>
                    <a:cubicBezTo>
                      <a:pt x="136" y="871"/>
                      <a:pt x="138" y="872"/>
                      <a:pt x="141" y="872"/>
                    </a:cubicBezTo>
                    <a:cubicBezTo>
                      <a:pt x="144" y="873"/>
                      <a:pt x="146" y="872"/>
                      <a:pt x="149" y="870"/>
                    </a:cubicBezTo>
                    <a:cubicBezTo>
                      <a:pt x="151" y="869"/>
                      <a:pt x="163" y="860"/>
                      <a:pt x="175" y="851"/>
                    </a:cubicBezTo>
                    <a:cubicBezTo>
                      <a:pt x="179" y="856"/>
                      <a:pt x="185" y="861"/>
                      <a:pt x="190" y="866"/>
                    </a:cubicBezTo>
                    <a:cubicBezTo>
                      <a:pt x="181" y="878"/>
                      <a:pt x="172" y="890"/>
                      <a:pt x="171" y="892"/>
                    </a:cubicBezTo>
                    <a:cubicBezTo>
                      <a:pt x="169" y="895"/>
                      <a:pt x="168" y="897"/>
                      <a:pt x="169" y="900"/>
                    </a:cubicBezTo>
                    <a:cubicBezTo>
                      <a:pt x="169" y="903"/>
                      <a:pt x="170" y="905"/>
                      <a:pt x="172" y="907"/>
                    </a:cubicBezTo>
                    <a:cubicBezTo>
                      <a:pt x="174" y="909"/>
                      <a:pt x="177" y="910"/>
                      <a:pt x="180" y="910"/>
                    </a:cubicBezTo>
                    <a:cubicBezTo>
                      <a:pt x="182" y="910"/>
                      <a:pt x="185" y="909"/>
                      <a:pt x="187" y="907"/>
                    </a:cubicBezTo>
                    <a:cubicBezTo>
                      <a:pt x="189" y="905"/>
                      <a:pt x="201" y="895"/>
                      <a:pt x="211" y="886"/>
                    </a:cubicBezTo>
                    <a:cubicBezTo>
                      <a:pt x="216" y="890"/>
                      <a:pt x="222" y="895"/>
                      <a:pt x="228" y="899"/>
                    </a:cubicBezTo>
                    <a:cubicBezTo>
                      <a:pt x="221" y="911"/>
                      <a:pt x="213" y="924"/>
                      <a:pt x="211" y="927"/>
                    </a:cubicBezTo>
                    <a:cubicBezTo>
                      <a:pt x="210" y="929"/>
                      <a:pt x="210" y="932"/>
                      <a:pt x="210" y="935"/>
                    </a:cubicBezTo>
                    <a:cubicBezTo>
                      <a:pt x="211" y="937"/>
                      <a:pt x="212" y="940"/>
                      <a:pt x="215" y="941"/>
                    </a:cubicBezTo>
                    <a:cubicBezTo>
                      <a:pt x="217" y="943"/>
                      <a:pt x="220" y="944"/>
                      <a:pt x="222" y="944"/>
                    </a:cubicBezTo>
                    <a:cubicBezTo>
                      <a:pt x="225" y="943"/>
                      <a:pt x="228" y="942"/>
                      <a:pt x="229" y="940"/>
                    </a:cubicBezTo>
                    <a:cubicBezTo>
                      <a:pt x="231" y="938"/>
                      <a:pt x="241" y="926"/>
                      <a:pt x="251" y="916"/>
                    </a:cubicBezTo>
                    <a:cubicBezTo>
                      <a:pt x="257" y="920"/>
                      <a:pt x="263" y="924"/>
                      <a:pt x="269" y="928"/>
                    </a:cubicBezTo>
                    <a:cubicBezTo>
                      <a:pt x="263" y="940"/>
                      <a:pt x="257" y="954"/>
                      <a:pt x="255" y="957"/>
                    </a:cubicBezTo>
                    <a:cubicBezTo>
                      <a:pt x="254" y="960"/>
                      <a:pt x="254" y="962"/>
                      <a:pt x="255" y="965"/>
                    </a:cubicBezTo>
                    <a:cubicBezTo>
                      <a:pt x="256" y="967"/>
                      <a:pt x="258" y="970"/>
                      <a:pt x="260" y="971"/>
                    </a:cubicBezTo>
                    <a:cubicBezTo>
                      <a:pt x="263" y="973"/>
                      <a:pt x="265" y="973"/>
                      <a:pt x="268" y="972"/>
                    </a:cubicBezTo>
                    <a:cubicBezTo>
                      <a:pt x="271" y="972"/>
                      <a:pt x="273" y="971"/>
                      <a:pt x="275" y="968"/>
                    </a:cubicBezTo>
                    <a:cubicBezTo>
                      <a:pt x="277" y="966"/>
                      <a:pt x="285" y="953"/>
                      <a:pt x="293" y="942"/>
                    </a:cubicBezTo>
                    <a:cubicBezTo>
                      <a:pt x="300" y="945"/>
                      <a:pt x="306" y="949"/>
                      <a:pt x="313" y="952"/>
                    </a:cubicBezTo>
                    <a:cubicBezTo>
                      <a:pt x="308" y="965"/>
                      <a:pt x="303" y="979"/>
                      <a:pt x="302" y="982"/>
                    </a:cubicBezTo>
                    <a:cubicBezTo>
                      <a:pt x="301" y="985"/>
                      <a:pt x="302" y="988"/>
                      <a:pt x="303" y="990"/>
                    </a:cubicBezTo>
                    <a:cubicBezTo>
                      <a:pt x="304" y="993"/>
                      <a:pt x="306" y="995"/>
                      <a:pt x="309" y="996"/>
                    </a:cubicBezTo>
                    <a:cubicBezTo>
                      <a:pt x="311" y="997"/>
                      <a:pt x="314" y="997"/>
                      <a:pt x="317" y="996"/>
                    </a:cubicBezTo>
                    <a:cubicBezTo>
                      <a:pt x="319" y="996"/>
                      <a:pt x="321" y="994"/>
                      <a:pt x="323" y="991"/>
                    </a:cubicBezTo>
                    <a:cubicBezTo>
                      <a:pt x="324" y="989"/>
                      <a:pt x="332" y="976"/>
                      <a:pt x="339" y="963"/>
                    </a:cubicBezTo>
                    <a:cubicBezTo>
                      <a:pt x="345" y="966"/>
                      <a:pt x="352" y="969"/>
                      <a:pt x="359" y="971"/>
                    </a:cubicBezTo>
                    <a:cubicBezTo>
                      <a:pt x="356" y="985"/>
                      <a:pt x="352" y="1000"/>
                      <a:pt x="352" y="1003"/>
                    </a:cubicBezTo>
                    <a:cubicBezTo>
                      <a:pt x="351" y="1005"/>
                      <a:pt x="352" y="1008"/>
                      <a:pt x="353" y="1010"/>
                    </a:cubicBezTo>
                    <a:cubicBezTo>
                      <a:pt x="355" y="1013"/>
                      <a:pt x="357" y="1014"/>
                      <a:pt x="359" y="1015"/>
                    </a:cubicBezTo>
                    <a:cubicBezTo>
                      <a:pt x="362" y="1016"/>
                      <a:pt x="365" y="1016"/>
                      <a:pt x="367" y="1015"/>
                    </a:cubicBezTo>
                    <a:cubicBezTo>
                      <a:pt x="370" y="1014"/>
                      <a:pt x="372" y="1012"/>
                      <a:pt x="373" y="1010"/>
                    </a:cubicBezTo>
                    <a:cubicBezTo>
                      <a:pt x="374" y="1007"/>
                      <a:pt x="380" y="993"/>
                      <a:pt x="386" y="980"/>
                    </a:cubicBezTo>
                    <a:cubicBezTo>
                      <a:pt x="393" y="982"/>
                      <a:pt x="400" y="984"/>
                      <a:pt x="407" y="986"/>
                    </a:cubicBezTo>
                    <a:cubicBezTo>
                      <a:pt x="405" y="999"/>
                      <a:pt x="403" y="1014"/>
                      <a:pt x="403" y="1018"/>
                    </a:cubicBezTo>
                    <a:cubicBezTo>
                      <a:pt x="403" y="1020"/>
                      <a:pt x="404" y="1023"/>
                      <a:pt x="405" y="1025"/>
                    </a:cubicBezTo>
                    <a:cubicBezTo>
                      <a:pt x="407" y="1027"/>
                      <a:pt x="409" y="1029"/>
                      <a:pt x="412" y="1029"/>
                    </a:cubicBezTo>
                    <a:cubicBezTo>
                      <a:pt x="415" y="1030"/>
                      <a:pt x="417" y="1030"/>
                      <a:pt x="420" y="1028"/>
                    </a:cubicBezTo>
                    <a:cubicBezTo>
                      <a:pt x="422" y="1027"/>
                      <a:pt x="424" y="1025"/>
                      <a:pt x="425" y="1022"/>
                    </a:cubicBezTo>
                    <a:cubicBezTo>
                      <a:pt x="426" y="1019"/>
                      <a:pt x="430" y="1005"/>
                      <a:pt x="435" y="991"/>
                    </a:cubicBezTo>
                    <a:cubicBezTo>
                      <a:pt x="442" y="993"/>
                      <a:pt x="449" y="994"/>
                      <a:pt x="456" y="995"/>
                    </a:cubicBezTo>
                    <a:cubicBezTo>
                      <a:pt x="456" y="1009"/>
                      <a:pt x="455" y="1024"/>
                      <a:pt x="455" y="1027"/>
                    </a:cubicBezTo>
                    <a:cubicBezTo>
                      <a:pt x="455" y="1030"/>
                      <a:pt x="457" y="1033"/>
                      <a:pt x="458" y="1034"/>
                    </a:cubicBezTo>
                    <a:cubicBezTo>
                      <a:pt x="460" y="1036"/>
                      <a:pt x="463" y="1038"/>
                      <a:pt x="466" y="1038"/>
                    </a:cubicBezTo>
                    <a:cubicBezTo>
                      <a:pt x="468" y="1038"/>
                      <a:pt x="471" y="1037"/>
                      <a:pt x="473" y="1036"/>
                    </a:cubicBezTo>
                    <a:cubicBezTo>
                      <a:pt x="475" y="1034"/>
                      <a:pt x="477" y="1032"/>
                      <a:pt x="478" y="1029"/>
                    </a:cubicBezTo>
                    <a:cubicBezTo>
                      <a:pt x="478" y="1026"/>
                      <a:pt x="481" y="1011"/>
                      <a:pt x="484" y="998"/>
                    </a:cubicBezTo>
                    <a:cubicBezTo>
                      <a:pt x="491" y="998"/>
                      <a:pt x="498" y="999"/>
                      <a:pt x="506" y="999"/>
                    </a:cubicBezTo>
                    <a:cubicBezTo>
                      <a:pt x="507" y="1013"/>
                      <a:pt x="508" y="1028"/>
                      <a:pt x="509" y="1031"/>
                    </a:cubicBezTo>
                    <a:cubicBezTo>
                      <a:pt x="509" y="1034"/>
                      <a:pt x="510" y="1036"/>
                      <a:pt x="512" y="1038"/>
                    </a:cubicBezTo>
                    <a:cubicBezTo>
                      <a:pt x="514" y="1040"/>
                      <a:pt x="517" y="1041"/>
                      <a:pt x="520" y="1041"/>
                    </a:cubicBezTo>
                    <a:cubicBezTo>
                      <a:pt x="523" y="1041"/>
                      <a:pt x="525" y="1040"/>
                      <a:pt x="527" y="1038"/>
                    </a:cubicBezTo>
                    <a:cubicBezTo>
                      <a:pt x="529" y="1036"/>
                      <a:pt x="531" y="1034"/>
                      <a:pt x="531" y="1031"/>
                    </a:cubicBezTo>
                    <a:cubicBezTo>
                      <a:pt x="531" y="1028"/>
                      <a:pt x="533" y="1013"/>
                      <a:pt x="534" y="999"/>
                    </a:cubicBezTo>
                    <a:cubicBezTo>
                      <a:pt x="541" y="999"/>
                      <a:pt x="548" y="998"/>
                      <a:pt x="556" y="998"/>
                    </a:cubicBezTo>
                    <a:cubicBezTo>
                      <a:pt x="558" y="1011"/>
                      <a:pt x="561" y="1026"/>
                      <a:pt x="562" y="1029"/>
                    </a:cubicBezTo>
                    <a:cubicBezTo>
                      <a:pt x="563" y="1032"/>
                      <a:pt x="564" y="1034"/>
                      <a:pt x="566" y="1036"/>
                    </a:cubicBezTo>
                    <a:cubicBezTo>
                      <a:pt x="569" y="1038"/>
                      <a:pt x="571" y="1038"/>
                      <a:pt x="574" y="1038"/>
                    </a:cubicBezTo>
                    <a:cubicBezTo>
                      <a:pt x="577" y="1038"/>
                      <a:pt x="579" y="1036"/>
                      <a:pt x="581" y="1034"/>
                    </a:cubicBezTo>
                    <a:cubicBezTo>
                      <a:pt x="583" y="1032"/>
                      <a:pt x="584" y="1030"/>
                      <a:pt x="584" y="1027"/>
                    </a:cubicBezTo>
                    <a:cubicBezTo>
                      <a:pt x="584" y="1024"/>
                      <a:pt x="584" y="1009"/>
                      <a:pt x="584" y="995"/>
                    </a:cubicBezTo>
                    <a:cubicBezTo>
                      <a:pt x="591" y="994"/>
                      <a:pt x="598" y="993"/>
                      <a:pt x="605" y="991"/>
                    </a:cubicBezTo>
                    <a:cubicBezTo>
                      <a:pt x="609" y="1005"/>
                      <a:pt x="614" y="1019"/>
                      <a:pt x="615" y="1022"/>
                    </a:cubicBezTo>
                    <a:cubicBezTo>
                      <a:pt x="616" y="1025"/>
                      <a:pt x="618" y="1027"/>
                      <a:pt x="620" y="1028"/>
                    </a:cubicBezTo>
                    <a:cubicBezTo>
                      <a:pt x="622" y="1030"/>
                      <a:pt x="625" y="1030"/>
                      <a:pt x="628" y="1029"/>
                    </a:cubicBezTo>
                    <a:cubicBezTo>
                      <a:pt x="631" y="1029"/>
                      <a:pt x="633" y="1027"/>
                      <a:pt x="635" y="1025"/>
                    </a:cubicBezTo>
                    <a:cubicBezTo>
                      <a:pt x="636" y="1023"/>
                      <a:pt x="637" y="1020"/>
                      <a:pt x="637" y="1018"/>
                    </a:cubicBezTo>
                    <a:cubicBezTo>
                      <a:pt x="636" y="1014"/>
                      <a:pt x="635" y="999"/>
                      <a:pt x="633" y="986"/>
                    </a:cubicBezTo>
                    <a:cubicBezTo>
                      <a:pt x="640" y="984"/>
                      <a:pt x="647" y="982"/>
                      <a:pt x="654" y="980"/>
                    </a:cubicBezTo>
                    <a:cubicBezTo>
                      <a:pt x="659" y="993"/>
                      <a:pt x="665" y="1007"/>
                      <a:pt x="667" y="1010"/>
                    </a:cubicBezTo>
                    <a:cubicBezTo>
                      <a:pt x="668" y="1012"/>
                      <a:pt x="670" y="1014"/>
                      <a:pt x="672" y="1015"/>
                    </a:cubicBezTo>
                    <a:cubicBezTo>
                      <a:pt x="675" y="1016"/>
                      <a:pt x="678" y="1016"/>
                      <a:pt x="680" y="1015"/>
                    </a:cubicBezTo>
                    <a:cubicBezTo>
                      <a:pt x="683" y="1014"/>
                      <a:pt x="685" y="1013"/>
                      <a:pt x="687" y="1010"/>
                    </a:cubicBezTo>
                    <a:cubicBezTo>
                      <a:pt x="688" y="1008"/>
                      <a:pt x="689" y="1005"/>
                      <a:pt x="688" y="1003"/>
                    </a:cubicBezTo>
                    <a:cubicBezTo>
                      <a:pt x="687" y="1000"/>
                      <a:pt x="684" y="985"/>
                      <a:pt x="681" y="971"/>
                    </a:cubicBezTo>
                    <a:cubicBezTo>
                      <a:pt x="688" y="969"/>
                      <a:pt x="694" y="966"/>
                      <a:pt x="701" y="963"/>
                    </a:cubicBezTo>
                    <a:cubicBezTo>
                      <a:pt x="708" y="976"/>
                      <a:pt x="715" y="989"/>
                      <a:pt x="717" y="992"/>
                    </a:cubicBezTo>
                    <a:cubicBezTo>
                      <a:pt x="718" y="994"/>
                      <a:pt x="721" y="996"/>
                      <a:pt x="723" y="996"/>
                    </a:cubicBezTo>
                    <a:cubicBezTo>
                      <a:pt x="726" y="997"/>
                      <a:pt x="729" y="997"/>
                      <a:pt x="731" y="996"/>
                    </a:cubicBezTo>
                    <a:cubicBezTo>
                      <a:pt x="734" y="995"/>
                      <a:pt x="736" y="993"/>
                      <a:pt x="737" y="990"/>
                    </a:cubicBezTo>
                    <a:cubicBezTo>
                      <a:pt x="738" y="988"/>
                      <a:pt x="738" y="985"/>
                      <a:pt x="737" y="982"/>
                    </a:cubicBezTo>
                    <a:cubicBezTo>
                      <a:pt x="736" y="979"/>
                      <a:pt x="732" y="965"/>
                      <a:pt x="727" y="952"/>
                    </a:cubicBezTo>
                    <a:cubicBezTo>
                      <a:pt x="734" y="949"/>
                      <a:pt x="740" y="945"/>
                      <a:pt x="746" y="942"/>
                    </a:cubicBezTo>
                    <a:cubicBezTo>
                      <a:pt x="754" y="953"/>
                      <a:pt x="763" y="966"/>
                      <a:pt x="765" y="968"/>
                    </a:cubicBezTo>
                    <a:cubicBezTo>
                      <a:pt x="767" y="971"/>
                      <a:pt x="769" y="972"/>
                      <a:pt x="772" y="972"/>
                    </a:cubicBezTo>
                    <a:cubicBezTo>
                      <a:pt x="774" y="973"/>
                      <a:pt x="777" y="973"/>
                      <a:pt x="780" y="971"/>
                    </a:cubicBezTo>
                    <a:cubicBezTo>
                      <a:pt x="782" y="970"/>
                      <a:pt x="784" y="967"/>
                      <a:pt x="785" y="965"/>
                    </a:cubicBezTo>
                    <a:cubicBezTo>
                      <a:pt x="786" y="962"/>
                      <a:pt x="786" y="960"/>
                      <a:pt x="784" y="957"/>
                    </a:cubicBezTo>
                    <a:cubicBezTo>
                      <a:pt x="783" y="954"/>
                      <a:pt x="777" y="940"/>
                      <a:pt x="771" y="928"/>
                    </a:cubicBezTo>
                    <a:cubicBezTo>
                      <a:pt x="777" y="924"/>
                      <a:pt x="783" y="920"/>
                      <a:pt x="789" y="916"/>
                    </a:cubicBezTo>
                    <a:cubicBezTo>
                      <a:pt x="798" y="926"/>
                      <a:pt x="808" y="938"/>
                      <a:pt x="810" y="940"/>
                    </a:cubicBezTo>
                    <a:cubicBezTo>
                      <a:pt x="812" y="942"/>
                      <a:pt x="815" y="943"/>
                      <a:pt x="818" y="944"/>
                    </a:cubicBezTo>
                    <a:cubicBezTo>
                      <a:pt x="820" y="944"/>
                      <a:pt x="823" y="943"/>
                      <a:pt x="825" y="941"/>
                    </a:cubicBezTo>
                    <a:cubicBezTo>
                      <a:pt x="827" y="940"/>
                      <a:pt x="829" y="937"/>
                      <a:pt x="830" y="935"/>
                    </a:cubicBezTo>
                    <a:cubicBezTo>
                      <a:pt x="830" y="932"/>
                      <a:pt x="830" y="929"/>
                      <a:pt x="829" y="927"/>
                    </a:cubicBezTo>
                    <a:cubicBezTo>
                      <a:pt x="827" y="924"/>
                      <a:pt x="819" y="911"/>
                      <a:pt x="812" y="899"/>
                    </a:cubicBezTo>
                    <a:cubicBezTo>
                      <a:pt x="818" y="895"/>
                      <a:pt x="823" y="890"/>
                      <a:pt x="829" y="886"/>
                    </a:cubicBezTo>
                    <a:cubicBezTo>
                      <a:pt x="839" y="895"/>
                      <a:pt x="850" y="905"/>
                      <a:pt x="853" y="907"/>
                    </a:cubicBezTo>
                    <a:cubicBezTo>
                      <a:pt x="855" y="909"/>
                      <a:pt x="857" y="910"/>
                      <a:pt x="860" y="910"/>
                    </a:cubicBezTo>
                    <a:cubicBezTo>
                      <a:pt x="863" y="910"/>
                      <a:pt x="865" y="909"/>
                      <a:pt x="867" y="907"/>
                    </a:cubicBezTo>
                    <a:cubicBezTo>
                      <a:pt x="870" y="905"/>
                      <a:pt x="871" y="903"/>
                      <a:pt x="871" y="900"/>
                    </a:cubicBezTo>
                    <a:cubicBezTo>
                      <a:pt x="871" y="897"/>
                      <a:pt x="871" y="895"/>
                      <a:pt x="869" y="892"/>
                    </a:cubicBezTo>
                    <a:cubicBezTo>
                      <a:pt x="867" y="890"/>
                      <a:pt x="858" y="878"/>
                      <a:pt x="850" y="866"/>
                    </a:cubicBezTo>
                    <a:cubicBezTo>
                      <a:pt x="855" y="861"/>
                      <a:pt x="860" y="856"/>
                      <a:pt x="865" y="851"/>
                    </a:cubicBezTo>
                    <a:cubicBezTo>
                      <a:pt x="876" y="860"/>
                      <a:pt x="889" y="869"/>
                      <a:pt x="891" y="870"/>
                    </a:cubicBezTo>
                    <a:cubicBezTo>
                      <a:pt x="893" y="872"/>
                      <a:pt x="896" y="873"/>
                      <a:pt x="899" y="872"/>
                    </a:cubicBezTo>
                    <a:cubicBezTo>
                      <a:pt x="901" y="872"/>
                      <a:pt x="904" y="871"/>
                      <a:pt x="906" y="869"/>
                    </a:cubicBezTo>
                    <a:cubicBezTo>
                      <a:pt x="908" y="867"/>
                      <a:pt x="909" y="864"/>
                      <a:pt x="909" y="861"/>
                    </a:cubicBezTo>
                    <a:cubicBezTo>
                      <a:pt x="909" y="859"/>
                      <a:pt x="908" y="856"/>
                      <a:pt x="906" y="854"/>
                    </a:cubicBezTo>
                    <a:cubicBezTo>
                      <a:pt x="904" y="851"/>
                      <a:pt x="894" y="840"/>
                      <a:pt x="884" y="830"/>
                    </a:cubicBezTo>
                    <a:cubicBezTo>
                      <a:pt x="889" y="825"/>
                      <a:pt x="893" y="819"/>
                      <a:pt x="898" y="813"/>
                    </a:cubicBezTo>
                    <a:cubicBezTo>
                      <a:pt x="910" y="820"/>
                      <a:pt x="923" y="828"/>
                      <a:pt x="926" y="830"/>
                    </a:cubicBezTo>
                    <a:cubicBezTo>
                      <a:pt x="928" y="831"/>
                      <a:pt x="931" y="831"/>
                      <a:pt x="933" y="831"/>
                    </a:cubicBezTo>
                    <a:cubicBezTo>
                      <a:pt x="936" y="830"/>
                      <a:pt x="938" y="829"/>
                      <a:pt x="940" y="826"/>
                    </a:cubicBezTo>
                    <a:cubicBezTo>
                      <a:pt x="942" y="824"/>
                      <a:pt x="942" y="821"/>
                      <a:pt x="942" y="819"/>
                    </a:cubicBezTo>
                    <a:cubicBezTo>
                      <a:pt x="942" y="816"/>
                      <a:pt x="941" y="813"/>
                      <a:pt x="939" y="812"/>
                    </a:cubicBezTo>
                    <a:cubicBezTo>
                      <a:pt x="936" y="809"/>
                      <a:pt x="925" y="799"/>
                      <a:pt x="915" y="790"/>
                    </a:cubicBezTo>
                    <a:cubicBezTo>
                      <a:pt x="919" y="784"/>
                      <a:pt x="923" y="778"/>
                      <a:pt x="926" y="772"/>
                    </a:cubicBezTo>
                    <a:cubicBezTo>
                      <a:pt x="939" y="778"/>
                      <a:pt x="953" y="784"/>
                      <a:pt x="956" y="786"/>
                    </a:cubicBezTo>
                    <a:cubicBezTo>
                      <a:pt x="958" y="787"/>
                      <a:pt x="961" y="787"/>
                      <a:pt x="964" y="786"/>
                    </a:cubicBezTo>
                    <a:cubicBezTo>
                      <a:pt x="966" y="785"/>
                      <a:pt x="968" y="783"/>
                      <a:pt x="970" y="781"/>
                    </a:cubicBezTo>
                    <a:cubicBezTo>
                      <a:pt x="971" y="778"/>
                      <a:pt x="971" y="775"/>
                      <a:pt x="971" y="773"/>
                    </a:cubicBezTo>
                    <a:cubicBezTo>
                      <a:pt x="971" y="770"/>
                      <a:pt x="969" y="768"/>
                      <a:pt x="967" y="766"/>
                    </a:cubicBezTo>
                    <a:cubicBezTo>
                      <a:pt x="964" y="764"/>
                      <a:pt x="952" y="755"/>
                      <a:pt x="941" y="747"/>
                    </a:cubicBezTo>
                    <a:cubicBezTo>
                      <a:pt x="944" y="741"/>
                      <a:pt x="947" y="735"/>
                      <a:pt x="950" y="728"/>
                    </a:cubicBezTo>
                    <a:cubicBezTo>
                      <a:pt x="964" y="733"/>
                      <a:pt x="978" y="737"/>
                      <a:pt x="981" y="738"/>
                    </a:cubicBezTo>
                    <a:cubicBezTo>
                      <a:pt x="984" y="739"/>
                      <a:pt x="986" y="739"/>
                      <a:pt x="989" y="738"/>
                    </a:cubicBezTo>
                    <a:cubicBezTo>
                      <a:pt x="991" y="737"/>
                      <a:pt x="993" y="735"/>
                      <a:pt x="994" y="732"/>
                    </a:cubicBezTo>
                    <a:cubicBezTo>
                      <a:pt x="996" y="730"/>
                      <a:pt x="996" y="727"/>
                      <a:pt x="995" y="724"/>
                    </a:cubicBezTo>
                    <a:cubicBezTo>
                      <a:pt x="994" y="722"/>
                      <a:pt x="993" y="719"/>
                      <a:pt x="990" y="718"/>
                    </a:cubicBezTo>
                    <a:cubicBezTo>
                      <a:pt x="987" y="716"/>
                      <a:pt x="974" y="709"/>
                      <a:pt x="962" y="702"/>
                    </a:cubicBezTo>
                    <a:cubicBezTo>
                      <a:pt x="965" y="695"/>
                      <a:pt x="967" y="689"/>
                      <a:pt x="970" y="682"/>
                    </a:cubicBezTo>
                    <a:cubicBezTo>
                      <a:pt x="983" y="685"/>
                      <a:pt x="998" y="688"/>
                      <a:pt x="1001" y="689"/>
                    </a:cubicBezTo>
                    <a:cubicBezTo>
                      <a:pt x="1004" y="690"/>
                      <a:pt x="1007" y="689"/>
                      <a:pt x="1009" y="688"/>
                    </a:cubicBezTo>
                    <a:cubicBezTo>
                      <a:pt x="1011" y="686"/>
                      <a:pt x="1013" y="684"/>
                      <a:pt x="1014" y="681"/>
                    </a:cubicBezTo>
                    <a:cubicBezTo>
                      <a:pt x="1015" y="679"/>
                      <a:pt x="1015" y="676"/>
                      <a:pt x="1014" y="673"/>
                    </a:cubicBezTo>
                    <a:cubicBezTo>
                      <a:pt x="1013" y="671"/>
                      <a:pt x="1011" y="669"/>
                      <a:pt x="1008" y="668"/>
                    </a:cubicBezTo>
                    <a:cubicBezTo>
                      <a:pt x="1005" y="666"/>
                      <a:pt x="991" y="660"/>
                      <a:pt x="979" y="655"/>
                    </a:cubicBezTo>
                    <a:cubicBezTo>
                      <a:pt x="981" y="648"/>
                      <a:pt x="982" y="641"/>
                      <a:pt x="984" y="634"/>
                    </a:cubicBezTo>
                    <a:cubicBezTo>
                      <a:pt x="998" y="636"/>
                      <a:pt x="1013" y="637"/>
                      <a:pt x="1016" y="638"/>
                    </a:cubicBezTo>
                    <a:cubicBezTo>
                      <a:pt x="1019" y="638"/>
                      <a:pt x="1022" y="637"/>
                      <a:pt x="1024" y="635"/>
                    </a:cubicBezTo>
                    <a:cubicBezTo>
                      <a:pt x="1026" y="634"/>
                      <a:pt x="1027" y="631"/>
                      <a:pt x="1028" y="629"/>
                    </a:cubicBezTo>
                    <a:cubicBezTo>
                      <a:pt x="1028" y="626"/>
                      <a:pt x="1028" y="623"/>
                      <a:pt x="1027" y="621"/>
                    </a:cubicBezTo>
                    <a:cubicBezTo>
                      <a:pt x="1026" y="618"/>
                      <a:pt x="1023" y="617"/>
                      <a:pt x="1021" y="616"/>
                    </a:cubicBezTo>
                    <a:cubicBezTo>
                      <a:pt x="1018" y="615"/>
                      <a:pt x="1003" y="610"/>
                      <a:pt x="990" y="606"/>
                    </a:cubicBezTo>
                    <a:cubicBezTo>
                      <a:pt x="991" y="599"/>
                      <a:pt x="992" y="592"/>
                      <a:pt x="993" y="585"/>
                    </a:cubicBezTo>
                    <a:cubicBezTo>
                      <a:pt x="1007" y="585"/>
                      <a:pt x="1022" y="585"/>
                      <a:pt x="1026" y="585"/>
                    </a:cubicBezTo>
                    <a:cubicBezTo>
                      <a:pt x="1028" y="585"/>
                      <a:pt x="1031" y="584"/>
                      <a:pt x="1033" y="582"/>
                    </a:cubicBezTo>
                    <a:cubicBezTo>
                      <a:pt x="1035" y="580"/>
                      <a:pt x="1036" y="578"/>
                      <a:pt x="1036" y="575"/>
                    </a:cubicBezTo>
                    <a:cubicBezTo>
                      <a:pt x="1037" y="572"/>
                      <a:pt x="1036" y="569"/>
                      <a:pt x="1034" y="567"/>
                    </a:cubicBezTo>
                    <a:cubicBezTo>
                      <a:pt x="1033" y="565"/>
                      <a:pt x="1031" y="563"/>
                      <a:pt x="1028" y="563"/>
                    </a:cubicBezTo>
                    <a:cubicBezTo>
                      <a:pt x="1025" y="562"/>
                      <a:pt x="1010" y="559"/>
                      <a:pt x="996" y="556"/>
                    </a:cubicBezTo>
                    <a:cubicBezTo>
                      <a:pt x="997" y="549"/>
                      <a:pt x="997" y="542"/>
                      <a:pt x="997" y="535"/>
                    </a:cubicBezTo>
                    <a:cubicBezTo>
                      <a:pt x="1011" y="533"/>
                      <a:pt x="1026" y="532"/>
                      <a:pt x="1030" y="532"/>
                    </a:cubicBezTo>
                    <a:close/>
                    <a:moveTo>
                      <a:pt x="520" y="935"/>
                    </a:moveTo>
                    <a:cubicBezTo>
                      <a:pt x="291" y="935"/>
                      <a:pt x="106" y="750"/>
                      <a:pt x="106" y="521"/>
                    </a:cubicBezTo>
                    <a:cubicBezTo>
                      <a:pt x="106" y="292"/>
                      <a:pt x="291" y="106"/>
                      <a:pt x="520" y="106"/>
                    </a:cubicBezTo>
                    <a:cubicBezTo>
                      <a:pt x="748" y="106"/>
                      <a:pt x="934" y="292"/>
                      <a:pt x="934" y="521"/>
                    </a:cubicBezTo>
                    <a:cubicBezTo>
                      <a:pt x="934" y="750"/>
                      <a:pt x="748" y="935"/>
                      <a:pt x="520" y="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íŝ1idé"/>
              <p:cNvSpPr/>
              <p:nvPr/>
            </p:nvSpPr>
            <p:spPr bwMode="auto">
              <a:xfrm>
                <a:off x="2005" y="2406"/>
                <a:ext cx="23" cy="2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9"/>
                  </a:cxn>
                  <a:cxn ang="0">
                    <a:pos x="15" y="17"/>
                  </a:cxn>
                  <a:cxn ang="0">
                    <a:pos x="14" y="0"/>
                  </a:cxn>
                </a:cxnLst>
                <a:rect l="0" t="0" r="r" b="b"/>
                <a:pathLst>
                  <a:path w="19" h="22">
                    <a:moveTo>
                      <a:pt x="14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5" y="22"/>
                      <a:pt x="11" y="21"/>
                      <a:pt x="15" y="17"/>
                    </a:cubicBezTo>
                    <a:cubicBezTo>
                      <a:pt x="19" y="12"/>
                      <a:pt x="19" y="4"/>
                      <a:pt x="14" y="0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î$ḷïḓe"/>
              <p:cNvSpPr/>
              <p:nvPr/>
            </p:nvSpPr>
            <p:spPr bwMode="auto">
              <a:xfrm>
                <a:off x="1996" y="2400"/>
                <a:ext cx="24" cy="2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5" y="23"/>
                  </a:cxn>
                  <a:cxn ang="0">
                    <a:pos x="20" y="3"/>
                  </a:cxn>
                  <a:cxn ang="0">
                    <a:pos x="4" y="6"/>
                  </a:cxn>
                </a:cxnLst>
                <a:rect l="0" t="0" r="r" b="b"/>
                <a:pathLst>
                  <a:path w="20" h="23">
                    <a:moveTo>
                      <a:pt x="4" y="6"/>
                    </a:moveTo>
                    <a:cubicBezTo>
                      <a:pt x="0" y="11"/>
                      <a:pt x="1" y="18"/>
                      <a:pt x="5" y="2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5" y="0"/>
                      <a:pt x="8" y="1"/>
                      <a:pt x="4" y="6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îṩḷïḑè"/>
              <p:cNvSpPr/>
              <p:nvPr/>
            </p:nvSpPr>
            <p:spPr bwMode="auto">
              <a:xfrm>
                <a:off x="1966" y="2369"/>
                <a:ext cx="93" cy="9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40"/>
                  </a:cxn>
                  <a:cxn ang="0">
                    <a:pos x="39" y="79"/>
                  </a:cxn>
                  <a:cxn ang="0">
                    <a:pos x="78" y="40"/>
                  </a:cxn>
                  <a:cxn ang="0">
                    <a:pos x="39" y="0"/>
                  </a:cxn>
                  <a:cxn ang="0">
                    <a:pos x="39" y="59"/>
                  </a:cxn>
                  <a:cxn ang="0">
                    <a:pos x="19" y="40"/>
                  </a:cxn>
                  <a:cxn ang="0">
                    <a:pos x="39" y="20"/>
                  </a:cxn>
                  <a:cxn ang="0">
                    <a:pos x="58" y="40"/>
                  </a:cxn>
                  <a:cxn ang="0">
                    <a:pos x="39" y="59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cubicBezTo>
                      <a:pt x="17" y="0"/>
                      <a:pt x="0" y="18"/>
                      <a:pt x="0" y="40"/>
                    </a:cubicBezTo>
                    <a:cubicBezTo>
                      <a:pt x="0" y="61"/>
                      <a:pt x="17" y="79"/>
                      <a:pt x="39" y="79"/>
                    </a:cubicBezTo>
                    <a:cubicBezTo>
                      <a:pt x="60" y="79"/>
                      <a:pt x="78" y="61"/>
                      <a:pt x="78" y="40"/>
                    </a:cubicBezTo>
                    <a:cubicBezTo>
                      <a:pt x="78" y="18"/>
                      <a:pt x="60" y="0"/>
                      <a:pt x="39" y="0"/>
                    </a:cubicBezTo>
                    <a:close/>
                    <a:moveTo>
                      <a:pt x="39" y="59"/>
                    </a:moveTo>
                    <a:cubicBezTo>
                      <a:pt x="28" y="59"/>
                      <a:pt x="19" y="51"/>
                      <a:pt x="19" y="40"/>
                    </a:cubicBezTo>
                    <a:cubicBezTo>
                      <a:pt x="19" y="29"/>
                      <a:pt x="28" y="20"/>
                      <a:pt x="39" y="20"/>
                    </a:cubicBezTo>
                    <a:cubicBezTo>
                      <a:pt x="50" y="20"/>
                      <a:pt x="58" y="29"/>
                      <a:pt x="58" y="40"/>
                    </a:cubicBezTo>
                    <a:cubicBezTo>
                      <a:pt x="58" y="51"/>
                      <a:pt x="50" y="59"/>
                      <a:pt x="39" y="59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î$lidê"/>
              <p:cNvSpPr/>
              <p:nvPr/>
            </p:nvSpPr>
            <p:spPr bwMode="auto">
              <a:xfrm>
                <a:off x="1853" y="2258"/>
                <a:ext cx="319" cy="317"/>
              </a:xfrm>
              <a:custGeom>
                <a:avLst/>
                <a:gdLst/>
                <a:ahLst/>
                <a:cxnLst>
                  <a:cxn ang="0">
                    <a:pos x="264" y="129"/>
                  </a:cxn>
                  <a:cxn ang="0">
                    <a:pos x="259" y="112"/>
                  </a:cxn>
                  <a:cxn ang="0">
                    <a:pos x="256" y="100"/>
                  </a:cxn>
                  <a:cxn ang="0">
                    <a:pos x="254" y="83"/>
                  </a:cxn>
                  <a:cxn ang="0">
                    <a:pos x="230" y="81"/>
                  </a:cxn>
                  <a:cxn ang="0">
                    <a:pos x="240" y="55"/>
                  </a:cxn>
                  <a:cxn ang="0">
                    <a:pos x="212" y="56"/>
                  </a:cxn>
                  <a:cxn ang="0">
                    <a:pos x="218" y="32"/>
                  </a:cxn>
                  <a:cxn ang="0">
                    <a:pos x="202" y="25"/>
                  </a:cxn>
                  <a:cxn ang="0">
                    <a:pos x="191" y="19"/>
                  </a:cxn>
                  <a:cxn ang="0">
                    <a:pos x="177" y="9"/>
                  </a:cxn>
                  <a:cxn ang="0">
                    <a:pos x="159" y="26"/>
                  </a:cxn>
                  <a:cxn ang="0">
                    <a:pos x="147" y="0"/>
                  </a:cxn>
                  <a:cxn ang="0">
                    <a:pos x="133" y="22"/>
                  </a:cxn>
                  <a:cxn ang="0">
                    <a:pos x="119" y="0"/>
                  </a:cxn>
                  <a:cxn ang="0">
                    <a:pos x="106" y="26"/>
                  </a:cxn>
                  <a:cxn ang="0">
                    <a:pos x="88" y="9"/>
                  </a:cxn>
                  <a:cxn ang="0">
                    <a:pos x="74" y="19"/>
                  </a:cxn>
                  <a:cxn ang="0">
                    <a:pos x="64" y="25"/>
                  </a:cxn>
                  <a:cxn ang="0">
                    <a:pos x="48" y="32"/>
                  </a:cxn>
                  <a:cxn ang="0">
                    <a:pos x="54" y="56"/>
                  </a:cxn>
                  <a:cxn ang="0">
                    <a:pos x="25" y="55"/>
                  </a:cxn>
                  <a:cxn ang="0">
                    <a:pos x="35" y="81"/>
                  </a:cxn>
                  <a:cxn ang="0">
                    <a:pos x="11" y="83"/>
                  </a:cxn>
                  <a:cxn ang="0">
                    <a:pos x="9" y="100"/>
                  </a:cxn>
                  <a:cxn ang="0">
                    <a:pos x="7" y="112"/>
                  </a:cxn>
                  <a:cxn ang="0">
                    <a:pos x="1" y="129"/>
                  </a:cxn>
                  <a:cxn ang="0">
                    <a:pos x="23" y="140"/>
                  </a:cxn>
                  <a:cxn ang="0">
                    <a:pos x="3" y="160"/>
                  </a:cxn>
                  <a:cxn ang="0">
                    <a:pos x="29" y="171"/>
                  </a:cxn>
                  <a:cxn ang="0">
                    <a:pos x="14" y="190"/>
                  </a:cxn>
                  <a:cxn ang="0">
                    <a:pos x="26" y="203"/>
                  </a:cxn>
                  <a:cxn ang="0">
                    <a:pos x="33" y="213"/>
                  </a:cxn>
                  <a:cxn ang="0">
                    <a:pos x="42" y="228"/>
                  </a:cxn>
                  <a:cxn ang="0">
                    <a:pos x="65" y="220"/>
                  </a:cxn>
                  <a:cxn ang="0">
                    <a:pos x="66" y="248"/>
                  </a:cxn>
                  <a:cxn ang="0">
                    <a:pos x="92" y="235"/>
                  </a:cxn>
                  <a:cxn ang="0">
                    <a:pos x="96" y="259"/>
                  </a:cxn>
                  <a:cxn ang="0">
                    <a:pos x="113" y="259"/>
                  </a:cxn>
                  <a:cxn ang="0">
                    <a:pos x="125" y="261"/>
                  </a:cxn>
                  <a:cxn ang="0">
                    <a:pos x="140" y="261"/>
                  </a:cxn>
                  <a:cxn ang="0">
                    <a:pos x="152" y="259"/>
                  </a:cxn>
                  <a:cxn ang="0">
                    <a:pos x="170" y="259"/>
                  </a:cxn>
                  <a:cxn ang="0">
                    <a:pos x="174" y="235"/>
                  </a:cxn>
                  <a:cxn ang="0">
                    <a:pos x="199" y="248"/>
                  </a:cxn>
                  <a:cxn ang="0">
                    <a:pos x="201" y="220"/>
                  </a:cxn>
                  <a:cxn ang="0">
                    <a:pos x="224" y="228"/>
                  </a:cxn>
                  <a:cxn ang="0">
                    <a:pos x="233" y="213"/>
                  </a:cxn>
                  <a:cxn ang="0">
                    <a:pos x="240" y="203"/>
                  </a:cxn>
                  <a:cxn ang="0">
                    <a:pos x="251" y="190"/>
                  </a:cxn>
                  <a:cxn ang="0">
                    <a:pos x="236" y="171"/>
                  </a:cxn>
                  <a:cxn ang="0">
                    <a:pos x="263" y="160"/>
                  </a:cxn>
                  <a:cxn ang="0">
                    <a:pos x="243" y="140"/>
                  </a:cxn>
                  <a:cxn ang="0">
                    <a:pos x="133" y="45"/>
                  </a:cxn>
                </a:cxnLst>
                <a:rect l="0" t="0" r="r" b="b"/>
                <a:pathLst>
                  <a:path w="266" h="265">
                    <a:moveTo>
                      <a:pt x="260" y="139"/>
                    </a:moveTo>
                    <a:cubicBezTo>
                      <a:pt x="262" y="139"/>
                      <a:pt x="263" y="138"/>
                      <a:pt x="264" y="137"/>
                    </a:cubicBezTo>
                    <a:cubicBezTo>
                      <a:pt x="265" y="136"/>
                      <a:pt x="266" y="134"/>
                      <a:pt x="266" y="133"/>
                    </a:cubicBezTo>
                    <a:cubicBezTo>
                      <a:pt x="266" y="131"/>
                      <a:pt x="265" y="130"/>
                      <a:pt x="264" y="129"/>
                    </a:cubicBezTo>
                    <a:cubicBezTo>
                      <a:pt x="263" y="128"/>
                      <a:pt x="262" y="127"/>
                      <a:pt x="260" y="127"/>
                    </a:cubicBezTo>
                    <a:cubicBezTo>
                      <a:pt x="259" y="127"/>
                      <a:pt x="250" y="126"/>
                      <a:pt x="243" y="125"/>
                    </a:cubicBezTo>
                    <a:cubicBezTo>
                      <a:pt x="243" y="122"/>
                      <a:pt x="242" y="120"/>
                      <a:pt x="242" y="117"/>
                    </a:cubicBezTo>
                    <a:cubicBezTo>
                      <a:pt x="249" y="115"/>
                      <a:pt x="257" y="113"/>
                      <a:pt x="259" y="112"/>
                    </a:cubicBezTo>
                    <a:cubicBezTo>
                      <a:pt x="260" y="112"/>
                      <a:pt x="261" y="111"/>
                      <a:pt x="262" y="109"/>
                    </a:cubicBezTo>
                    <a:cubicBezTo>
                      <a:pt x="263" y="108"/>
                      <a:pt x="263" y="107"/>
                      <a:pt x="263" y="105"/>
                    </a:cubicBezTo>
                    <a:cubicBezTo>
                      <a:pt x="262" y="104"/>
                      <a:pt x="262" y="102"/>
                      <a:pt x="261" y="101"/>
                    </a:cubicBezTo>
                    <a:cubicBezTo>
                      <a:pt x="259" y="101"/>
                      <a:pt x="258" y="100"/>
                      <a:pt x="256" y="100"/>
                    </a:cubicBezTo>
                    <a:cubicBezTo>
                      <a:pt x="255" y="100"/>
                      <a:pt x="246" y="101"/>
                      <a:pt x="239" y="102"/>
                    </a:cubicBezTo>
                    <a:cubicBezTo>
                      <a:pt x="238" y="100"/>
                      <a:pt x="237" y="97"/>
                      <a:pt x="236" y="95"/>
                    </a:cubicBezTo>
                    <a:cubicBezTo>
                      <a:pt x="243" y="91"/>
                      <a:pt x="250" y="87"/>
                      <a:pt x="252" y="86"/>
                    </a:cubicBezTo>
                    <a:cubicBezTo>
                      <a:pt x="253" y="86"/>
                      <a:pt x="254" y="84"/>
                      <a:pt x="254" y="83"/>
                    </a:cubicBezTo>
                    <a:cubicBezTo>
                      <a:pt x="255" y="82"/>
                      <a:pt x="255" y="80"/>
                      <a:pt x="254" y="79"/>
                    </a:cubicBezTo>
                    <a:cubicBezTo>
                      <a:pt x="254" y="77"/>
                      <a:pt x="253" y="76"/>
                      <a:pt x="251" y="76"/>
                    </a:cubicBezTo>
                    <a:cubicBezTo>
                      <a:pt x="250" y="75"/>
                      <a:pt x="248" y="75"/>
                      <a:pt x="247" y="75"/>
                    </a:cubicBezTo>
                    <a:cubicBezTo>
                      <a:pt x="245" y="76"/>
                      <a:pt x="237" y="78"/>
                      <a:pt x="230" y="81"/>
                    </a:cubicBezTo>
                    <a:cubicBezTo>
                      <a:pt x="229" y="79"/>
                      <a:pt x="228" y="76"/>
                      <a:pt x="226" y="74"/>
                    </a:cubicBezTo>
                    <a:cubicBezTo>
                      <a:pt x="232" y="69"/>
                      <a:pt x="238" y="64"/>
                      <a:pt x="240" y="62"/>
                    </a:cubicBezTo>
                    <a:cubicBezTo>
                      <a:pt x="241" y="61"/>
                      <a:pt x="241" y="60"/>
                      <a:pt x="241" y="59"/>
                    </a:cubicBezTo>
                    <a:cubicBezTo>
                      <a:pt x="242" y="57"/>
                      <a:pt x="241" y="56"/>
                      <a:pt x="240" y="55"/>
                    </a:cubicBezTo>
                    <a:cubicBezTo>
                      <a:pt x="239" y="53"/>
                      <a:pt x="238" y="52"/>
                      <a:pt x="237" y="52"/>
                    </a:cubicBezTo>
                    <a:cubicBezTo>
                      <a:pt x="235" y="52"/>
                      <a:pt x="234" y="52"/>
                      <a:pt x="233" y="53"/>
                    </a:cubicBezTo>
                    <a:cubicBezTo>
                      <a:pt x="231" y="54"/>
                      <a:pt x="224" y="58"/>
                      <a:pt x="217" y="62"/>
                    </a:cubicBezTo>
                    <a:cubicBezTo>
                      <a:pt x="216" y="60"/>
                      <a:pt x="214" y="58"/>
                      <a:pt x="212" y="56"/>
                    </a:cubicBezTo>
                    <a:cubicBezTo>
                      <a:pt x="217" y="50"/>
                      <a:pt x="222" y="43"/>
                      <a:pt x="223" y="42"/>
                    </a:cubicBezTo>
                    <a:cubicBezTo>
                      <a:pt x="224" y="41"/>
                      <a:pt x="224" y="39"/>
                      <a:pt x="224" y="38"/>
                    </a:cubicBezTo>
                    <a:cubicBezTo>
                      <a:pt x="224" y="36"/>
                      <a:pt x="223" y="35"/>
                      <a:pt x="222" y="34"/>
                    </a:cubicBezTo>
                    <a:cubicBezTo>
                      <a:pt x="221" y="33"/>
                      <a:pt x="219" y="32"/>
                      <a:pt x="218" y="32"/>
                    </a:cubicBezTo>
                    <a:cubicBezTo>
                      <a:pt x="216" y="32"/>
                      <a:pt x="215" y="33"/>
                      <a:pt x="214" y="34"/>
                    </a:cubicBezTo>
                    <a:cubicBezTo>
                      <a:pt x="213" y="35"/>
                      <a:pt x="206" y="41"/>
                      <a:pt x="201" y="46"/>
                    </a:cubicBezTo>
                    <a:cubicBezTo>
                      <a:pt x="199" y="44"/>
                      <a:pt x="197" y="43"/>
                      <a:pt x="194" y="41"/>
                    </a:cubicBezTo>
                    <a:cubicBezTo>
                      <a:pt x="198" y="34"/>
                      <a:pt x="201" y="27"/>
                      <a:pt x="202" y="25"/>
                    </a:cubicBezTo>
                    <a:cubicBezTo>
                      <a:pt x="202" y="24"/>
                      <a:pt x="202" y="22"/>
                      <a:pt x="202" y="21"/>
                    </a:cubicBezTo>
                    <a:cubicBezTo>
                      <a:pt x="201" y="19"/>
                      <a:pt x="201" y="18"/>
                      <a:pt x="199" y="17"/>
                    </a:cubicBezTo>
                    <a:cubicBezTo>
                      <a:pt x="198" y="17"/>
                      <a:pt x="196" y="17"/>
                      <a:pt x="195" y="17"/>
                    </a:cubicBezTo>
                    <a:cubicBezTo>
                      <a:pt x="194" y="17"/>
                      <a:pt x="192" y="18"/>
                      <a:pt x="191" y="19"/>
                    </a:cubicBezTo>
                    <a:cubicBezTo>
                      <a:pt x="190" y="20"/>
                      <a:pt x="186" y="27"/>
                      <a:pt x="181" y="34"/>
                    </a:cubicBezTo>
                    <a:cubicBezTo>
                      <a:pt x="179" y="32"/>
                      <a:pt x="176" y="31"/>
                      <a:pt x="174" y="30"/>
                    </a:cubicBezTo>
                    <a:cubicBezTo>
                      <a:pt x="176" y="23"/>
                      <a:pt x="178" y="15"/>
                      <a:pt x="178" y="13"/>
                    </a:cubicBezTo>
                    <a:cubicBezTo>
                      <a:pt x="178" y="12"/>
                      <a:pt x="178" y="10"/>
                      <a:pt x="177" y="9"/>
                    </a:cubicBezTo>
                    <a:cubicBezTo>
                      <a:pt x="176" y="8"/>
                      <a:pt x="175" y="7"/>
                      <a:pt x="174" y="6"/>
                    </a:cubicBezTo>
                    <a:cubicBezTo>
                      <a:pt x="172" y="6"/>
                      <a:pt x="171" y="6"/>
                      <a:pt x="170" y="6"/>
                    </a:cubicBezTo>
                    <a:cubicBezTo>
                      <a:pt x="168" y="7"/>
                      <a:pt x="167" y="8"/>
                      <a:pt x="167" y="9"/>
                    </a:cubicBezTo>
                    <a:cubicBezTo>
                      <a:pt x="166" y="11"/>
                      <a:pt x="162" y="19"/>
                      <a:pt x="159" y="26"/>
                    </a:cubicBezTo>
                    <a:cubicBezTo>
                      <a:pt x="157" y="25"/>
                      <a:pt x="154" y="24"/>
                      <a:pt x="152" y="24"/>
                    </a:cubicBezTo>
                    <a:cubicBezTo>
                      <a:pt x="152" y="16"/>
                      <a:pt x="152" y="8"/>
                      <a:pt x="152" y="6"/>
                    </a:cubicBezTo>
                    <a:cubicBezTo>
                      <a:pt x="152" y="5"/>
                      <a:pt x="151" y="3"/>
                      <a:pt x="151" y="2"/>
                    </a:cubicBezTo>
                    <a:cubicBezTo>
                      <a:pt x="150" y="1"/>
                      <a:pt x="148" y="1"/>
                      <a:pt x="147" y="0"/>
                    </a:cubicBezTo>
                    <a:cubicBezTo>
                      <a:pt x="145" y="0"/>
                      <a:pt x="144" y="1"/>
                      <a:pt x="143" y="1"/>
                    </a:cubicBezTo>
                    <a:cubicBezTo>
                      <a:pt x="141" y="2"/>
                      <a:pt x="140" y="3"/>
                      <a:pt x="140" y="5"/>
                    </a:cubicBezTo>
                    <a:cubicBezTo>
                      <a:pt x="140" y="7"/>
                      <a:pt x="138" y="15"/>
                      <a:pt x="137" y="22"/>
                    </a:cubicBezTo>
                    <a:cubicBezTo>
                      <a:pt x="135" y="22"/>
                      <a:pt x="134" y="22"/>
                      <a:pt x="133" y="22"/>
                    </a:cubicBezTo>
                    <a:cubicBezTo>
                      <a:pt x="132" y="22"/>
                      <a:pt x="130" y="22"/>
                      <a:pt x="129" y="22"/>
                    </a:cubicBezTo>
                    <a:cubicBezTo>
                      <a:pt x="127" y="15"/>
                      <a:pt x="126" y="7"/>
                      <a:pt x="125" y="5"/>
                    </a:cubicBezTo>
                    <a:cubicBezTo>
                      <a:pt x="125" y="3"/>
                      <a:pt x="124" y="2"/>
                      <a:pt x="123" y="1"/>
                    </a:cubicBezTo>
                    <a:cubicBezTo>
                      <a:pt x="122" y="1"/>
                      <a:pt x="120" y="0"/>
                      <a:pt x="119" y="0"/>
                    </a:cubicBezTo>
                    <a:cubicBezTo>
                      <a:pt x="117" y="1"/>
                      <a:pt x="116" y="1"/>
                      <a:pt x="115" y="2"/>
                    </a:cubicBezTo>
                    <a:cubicBezTo>
                      <a:pt x="114" y="3"/>
                      <a:pt x="113" y="5"/>
                      <a:pt x="113" y="6"/>
                    </a:cubicBezTo>
                    <a:cubicBezTo>
                      <a:pt x="113" y="8"/>
                      <a:pt x="114" y="16"/>
                      <a:pt x="114" y="24"/>
                    </a:cubicBezTo>
                    <a:cubicBezTo>
                      <a:pt x="111" y="24"/>
                      <a:pt x="109" y="25"/>
                      <a:pt x="106" y="26"/>
                    </a:cubicBezTo>
                    <a:cubicBezTo>
                      <a:pt x="103" y="19"/>
                      <a:pt x="100" y="11"/>
                      <a:pt x="99" y="9"/>
                    </a:cubicBezTo>
                    <a:cubicBezTo>
                      <a:pt x="98" y="8"/>
                      <a:pt x="97" y="7"/>
                      <a:pt x="96" y="6"/>
                    </a:cubicBezTo>
                    <a:cubicBezTo>
                      <a:pt x="95" y="6"/>
                      <a:pt x="93" y="6"/>
                      <a:pt x="92" y="6"/>
                    </a:cubicBezTo>
                    <a:cubicBezTo>
                      <a:pt x="90" y="7"/>
                      <a:pt x="89" y="8"/>
                      <a:pt x="88" y="9"/>
                    </a:cubicBezTo>
                    <a:cubicBezTo>
                      <a:pt x="88" y="10"/>
                      <a:pt x="87" y="12"/>
                      <a:pt x="88" y="13"/>
                    </a:cubicBezTo>
                    <a:cubicBezTo>
                      <a:pt x="88" y="15"/>
                      <a:pt x="90" y="23"/>
                      <a:pt x="92" y="30"/>
                    </a:cubicBezTo>
                    <a:cubicBezTo>
                      <a:pt x="89" y="31"/>
                      <a:pt x="87" y="32"/>
                      <a:pt x="84" y="34"/>
                    </a:cubicBezTo>
                    <a:cubicBezTo>
                      <a:pt x="80" y="27"/>
                      <a:pt x="75" y="20"/>
                      <a:pt x="74" y="19"/>
                    </a:cubicBezTo>
                    <a:cubicBezTo>
                      <a:pt x="73" y="18"/>
                      <a:pt x="72" y="17"/>
                      <a:pt x="71" y="17"/>
                    </a:cubicBezTo>
                    <a:cubicBezTo>
                      <a:pt x="69" y="17"/>
                      <a:pt x="68" y="17"/>
                      <a:pt x="66" y="17"/>
                    </a:cubicBezTo>
                    <a:cubicBezTo>
                      <a:pt x="65" y="18"/>
                      <a:pt x="64" y="19"/>
                      <a:pt x="64" y="21"/>
                    </a:cubicBezTo>
                    <a:cubicBezTo>
                      <a:pt x="63" y="22"/>
                      <a:pt x="63" y="24"/>
                      <a:pt x="64" y="25"/>
                    </a:cubicBezTo>
                    <a:cubicBezTo>
                      <a:pt x="64" y="27"/>
                      <a:pt x="68" y="34"/>
                      <a:pt x="71" y="41"/>
                    </a:cubicBezTo>
                    <a:cubicBezTo>
                      <a:pt x="69" y="43"/>
                      <a:pt x="67" y="44"/>
                      <a:pt x="65" y="46"/>
                    </a:cubicBezTo>
                    <a:cubicBezTo>
                      <a:pt x="59" y="41"/>
                      <a:pt x="53" y="35"/>
                      <a:pt x="52" y="34"/>
                    </a:cubicBezTo>
                    <a:cubicBezTo>
                      <a:pt x="51" y="33"/>
                      <a:pt x="49" y="32"/>
                      <a:pt x="48" y="32"/>
                    </a:cubicBezTo>
                    <a:cubicBezTo>
                      <a:pt x="46" y="32"/>
                      <a:pt x="45" y="33"/>
                      <a:pt x="44" y="34"/>
                    </a:cubicBezTo>
                    <a:cubicBezTo>
                      <a:pt x="43" y="35"/>
                      <a:pt x="42" y="36"/>
                      <a:pt x="42" y="38"/>
                    </a:cubicBezTo>
                    <a:cubicBezTo>
                      <a:pt x="42" y="39"/>
                      <a:pt x="42" y="41"/>
                      <a:pt x="43" y="42"/>
                    </a:cubicBezTo>
                    <a:cubicBezTo>
                      <a:pt x="44" y="43"/>
                      <a:pt x="49" y="50"/>
                      <a:pt x="54" y="56"/>
                    </a:cubicBezTo>
                    <a:cubicBezTo>
                      <a:pt x="52" y="58"/>
                      <a:pt x="50" y="60"/>
                      <a:pt x="48" y="62"/>
                    </a:cubicBezTo>
                    <a:cubicBezTo>
                      <a:pt x="42" y="58"/>
                      <a:pt x="35" y="54"/>
                      <a:pt x="33" y="53"/>
                    </a:cubicBezTo>
                    <a:cubicBezTo>
                      <a:pt x="32" y="52"/>
                      <a:pt x="30" y="52"/>
                      <a:pt x="29" y="52"/>
                    </a:cubicBezTo>
                    <a:cubicBezTo>
                      <a:pt x="27" y="52"/>
                      <a:pt x="26" y="53"/>
                      <a:pt x="25" y="55"/>
                    </a:cubicBezTo>
                    <a:cubicBezTo>
                      <a:pt x="24" y="56"/>
                      <a:pt x="24" y="57"/>
                      <a:pt x="24" y="59"/>
                    </a:cubicBezTo>
                    <a:cubicBezTo>
                      <a:pt x="24" y="60"/>
                      <a:pt x="25" y="61"/>
                      <a:pt x="26" y="62"/>
                    </a:cubicBezTo>
                    <a:cubicBezTo>
                      <a:pt x="27" y="64"/>
                      <a:pt x="34" y="69"/>
                      <a:pt x="39" y="74"/>
                    </a:cubicBezTo>
                    <a:cubicBezTo>
                      <a:pt x="38" y="76"/>
                      <a:pt x="37" y="79"/>
                      <a:pt x="35" y="81"/>
                    </a:cubicBezTo>
                    <a:cubicBezTo>
                      <a:pt x="28" y="78"/>
                      <a:pt x="20" y="76"/>
                      <a:pt x="19" y="75"/>
                    </a:cubicBezTo>
                    <a:cubicBezTo>
                      <a:pt x="17" y="75"/>
                      <a:pt x="16" y="75"/>
                      <a:pt x="14" y="76"/>
                    </a:cubicBezTo>
                    <a:cubicBezTo>
                      <a:pt x="13" y="76"/>
                      <a:pt x="12" y="77"/>
                      <a:pt x="11" y="79"/>
                    </a:cubicBezTo>
                    <a:cubicBezTo>
                      <a:pt x="11" y="80"/>
                      <a:pt x="11" y="81"/>
                      <a:pt x="11" y="83"/>
                    </a:cubicBezTo>
                    <a:cubicBezTo>
                      <a:pt x="12" y="84"/>
                      <a:pt x="12" y="86"/>
                      <a:pt x="14" y="86"/>
                    </a:cubicBezTo>
                    <a:cubicBezTo>
                      <a:pt x="15" y="87"/>
                      <a:pt x="23" y="91"/>
                      <a:pt x="29" y="95"/>
                    </a:cubicBezTo>
                    <a:cubicBezTo>
                      <a:pt x="28" y="97"/>
                      <a:pt x="28" y="100"/>
                      <a:pt x="27" y="102"/>
                    </a:cubicBezTo>
                    <a:cubicBezTo>
                      <a:pt x="19" y="101"/>
                      <a:pt x="11" y="100"/>
                      <a:pt x="9" y="100"/>
                    </a:cubicBezTo>
                    <a:cubicBezTo>
                      <a:pt x="8" y="100"/>
                      <a:pt x="6" y="101"/>
                      <a:pt x="5" y="101"/>
                    </a:cubicBezTo>
                    <a:cubicBezTo>
                      <a:pt x="4" y="102"/>
                      <a:pt x="3" y="104"/>
                      <a:pt x="3" y="105"/>
                    </a:cubicBezTo>
                    <a:cubicBezTo>
                      <a:pt x="2" y="107"/>
                      <a:pt x="3" y="108"/>
                      <a:pt x="3" y="109"/>
                    </a:cubicBezTo>
                    <a:cubicBezTo>
                      <a:pt x="4" y="111"/>
                      <a:pt x="5" y="112"/>
                      <a:pt x="7" y="112"/>
                    </a:cubicBezTo>
                    <a:cubicBezTo>
                      <a:pt x="8" y="113"/>
                      <a:pt x="16" y="115"/>
                      <a:pt x="24" y="117"/>
                    </a:cubicBezTo>
                    <a:cubicBezTo>
                      <a:pt x="23" y="120"/>
                      <a:pt x="23" y="122"/>
                      <a:pt x="23" y="125"/>
                    </a:cubicBezTo>
                    <a:cubicBezTo>
                      <a:pt x="15" y="126"/>
                      <a:pt x="7" y="127"/>
                      <a:pt x="5" y="127"/>
                    </a:cubicBezTo>
                    <a:cubicBezTo>
                      <a:pt x="4" y="127"/>
                      <a:pt x="2" y="128"/>
                      <a:pt x="1" y="129"/>
                    </a:cubicBezTo>
                    <a:cubicBezTo>
                      <a:pt x="0" y="130"/>
                      <a:pt x="0" y="131"/>
                      <a:pt x="0" y="133"/>
                    </a:cubicBezTo>
                    <a:cubicBezTo>
                      <a:pt x="0" y="134"/>
                      <a:pt x="0" y="136"/>
                      <a:pt x="1" y="137"/>
                    </a:cubicBezTo>
                    <a:cubicBezTo>
                      <a:pt x="2" y="138"/>
                      <a:pt x="4" y="139"/>
                      <a:pt x="5" y="139"/>
                    </a:cubicBezTo>
                    <a:cubicBezTo>
                      <a:pt x="7" y="139"/>
                      <a:pt x="15" y="140"/>
                      <a:pt x="23" y="140"/>
                    </a:cubicBezTo>
                    <a:cubicBezTo>
                      <a:pt x="23" y="143"/>
                      <a:pt x="23" y="146"/>
                      <a:pt x="24" y="148"/>
                    </a:cubicBezTo>
                    <a:cubicBezTo>
                      <a:pt x="16" y="150"/>
                      <a:pt x="8" y="153"/>
                      <a:pt x="7" y="153"/>
                    </a:cubicBezTo>
                    <a:cubicBezTo>
                      <a:pt x="5" y="154"/>
                      <a:pt x="4" y="155"/>
                      <a:pt x="3" y="156"/>
                    </a:cubicBezTo>
                    <a:cubicBezTo>
                      <a:pt x="3" y="157"/>
                      <a:pt x="2" y="159"/>
                      <a:pt x="3" y="160"/>
                    </a:cubicBezTo>
                    <a:cubicBezTo>
                      <a:pt x="3" y="162"/>
                      <a:pt x="4" y="163"/>
                      <a:pt x="5" y="164"/>
                    </a:cubicBezTo>
                    <a:cubicBezTo>
                      <a:pt x="6" y="165"/>
                      <a:pt x="8" y="165"/>
                      <a:pt x="9" y="165"/>
                    </a:cubicBezTo>
                    <a:cubicBezTo>
                      <a:pt x="11" y="165"/>
                      <a:pt x="19" y="164"/>
                      <a:pt x="27" y="163"/>
                    </a:cubicBezTo>
                    <a:cubicBezTo>
                      <a:pt x="28" y="166"/>
                      <a:pt x="28" y="168"/>
                      <a:pt x="29" y="171"/>
                    </a:cubicBezTo>
                    <a:cubicBezTo>
                      <a:pt x="23" y="174"/>
                      <a:pt x="15" y="178"/>
                      <a:pt x="14" y="179"/>
                    </a:cubicBezTo>
                    <a:cubicBezTo>
                      <a:pt x="12" y="180"/>
                      <a:pt x="12" y="181"/>
                      <a:pt x="11" y="183"/>
                    </a:cubicBezTo>
                    <a:cubicBezTo>
                      <a:pt x="11" y="184"/>
                      <a:pt x="11" y="186"/>
                      <a:pt x="11" y="187"/>
                    </a:cubicBezTo>
                    <a:cubicBezTo>
                      <a:pt x="12" y="188"/>
                      <a:pt x="13" y="189"/>
                      <a:pt x="14" y="190"/>
                    </a:cubicBezTo>
                    <a:cubicBezTo>
                      <a:pt x="16" y="191"/>
                      <a:pt x="17" y="191"/>
                      <a:pt x="19" y="190"/>
                    </a:cubicBezTo>
                    <a:cubicBezTo>
                      <a:pt x="20" y="190"/>
                      <a:pt x="28" y="187"/>
                      <a:pt x="35" y="185"/>
                    </a:cubicBezTo>
                    <a:cubicBezTo>
                      <a:pt x="37" y="187"/>
                      <a:pt x="38" y="189"/>
                      <a:pt x="39" y="191"/>
                    </a:cubicBezTo>
                    <a:cubicBezTo>
                      <a:pt x="34" y="196"/>
                      <a:pt x="27" y="202"/>
                      <a:pt x="26" y="203"/>
                    </a:cubicBezTo>
                    <a:cubicBezTo>
                      <a:pt x="25" y="204"/>
                      <a:pt x="24" y="205"/>
                      <a:pt x="24" y="207"/>
                    </a:cubicBezTo>
                    <a:cubicBezTo>
                      <a:pt x="24" y="208"/>
                      <a:pt x="24" y="210"/>
                      <a:pt x="25" y="211"/>
                    </a:cubicBezTo>
                    <a:cubicBezTo>
                      <a:pt x="26" y="212"/>
                      <a:pt x="27" y="213"/>
                      <a:pt x="29" y="213"/>
                    </a:cubicBezTo>
                    <a:cubicBezTo>
                      <a:pt x="30" y="214"/>
                      <a:pt x="32" y="214"/>
                      <a:pt x="33" y="213"/>
                    </a:cubicBezTo>
                    <a:cubicBezTo>
                      <a:pt x="35" y="212"/>
                      <a:pt x="42" y="208"/>
                      <a:pt x="48" y="204"/>
                    </a:cubicBezTo>
                    <a:cubicBezTo>
                      <a:pt x="50" y="206"/>
                      <a:pt x="52" y="208"/>
                      <a:pt x="54" y="209"/>
                    </a:cubicBezTo>
                    <a:cubicBezTo>
                      <a:pt x="49" y="216"/>
                      <a:pt x="44" y="222"/>
                      <a:pt x="43" y="224"/>
                    </a:cubicBezTo>
                    <a:cubicBezTo>
                      <a:pt x="42" y="225"/>
                      <a:pt x="42" y="227"/>
                      <a:pt x="42" y="228"/>
                    </a:cubicBezTo>
                    <a:cubicBezTo>
                      <a:pt x="42" y="229"/>
                      <a:pt x="43" y="231"/>
                      <a:pt x="44" y="232"/>
                    </a:cubicBezTo>
                    <a:cubicBezTo>
                      <a:pt x="45" y="233"/>
                      <a:pt x="46" y="233"/>
                      <a:pt x="48" y="233"/>
                    </a:cubicBezTo>
                    <a:cubicBezTo>
                      <a:pt x="49" y="233"/>
                      <a:pt x="51" y="233"/>
                      <a:pt x="52" y="232"/>
                    </a:cubicBezTo>
                    <a:cubicBezTo>
                      <a:pt x="53" y="231"/>
                      <a:pt x="59" y="225"/>
                      <a:pt x="65" y="220"/>
                    </a:cubicBezTo>
                    <a:cubicBezTo>
                      <a:pt x="67" y="221"/>
                      <a:pt x="69" y="223"/>
                      <a:pt x="71" y="224"/>
                    </a:cubicBezTo>
                    <a:cubicBezTo>
                      <a:pt x="68" y="231"/>
                      <a:pt x="64" y="239"/>
                      <a:pt x="64" y="241"/>
                    </a:cubicBezTo>
                    <a:cubicBezTo>
                      <a:pt x="63" y="242"/>
                      <a:pt x="63" y="243"/>
                      <a:pt x="64" y="245"/>
                    </a:cubicBezTo>
                    <a:cubicBezTo>
                      <a:pt x="64" y="246"/>
                      <a:pt x="65" y="247"/>
                      <a:pt x="66" y="248"/>
                    </a:cubicBezTo>
                    <a:cubicBezTo>
                      <a:pt x="68" y="249"/>
                      <a:pt x="69" y="249"/>
                      <a:pt x="71" y="249"/>
                    </a:cubicBezTo>
                    <a:cubicBezTo>
                      <a:pt x="72" y="249"/>
                      <a:pt x="73" y="248"/>
                      <a:pt x="74" y="247"/>
                    </a:cubicBezTo>
                    <a:cubicBezTo>
                      <a:pt x="75" y="245"/>
                      <a:pt x="80" y="238"/>
                      <a:pt x="84" y="232"/>
                    </a:cubicBezTo>
                    <a:cubicBezTo>
                      <a:pt x="87" y="233"/>
                      <a:pt x="89" y="234"/>
                      <a:pt x="92" y="235"/>
                    </a:cubicBezTo>
                    <a:cubicBezTo>
                      <a:pt x="90" y="243"/>
                      <a:pt x="88" y="251"/>
                      <a:pt x="88" y="253"/>
                    </a:cubicBezTo>
                    <a:cubicBezTo>
                      <a:pt x="87" y="254"/>
                      <a:pt x="88" y="256"/>
                      <a:pt x="88" y="257"/>
                    </a:cubicBezTo>
                    <a:cubicBezTo>
                      <a:pt x="89" y="258"/>
                      <a:pt x="90" y="259"/>
                      <a:pt x="92" y="259"/>
                    </a:cubicBezTo>
                    <a:cubicBezTo>
                      <a:pt x="93" y="260"/>
                      <a:pt x="95" y="260"/>
                      <a:pt x="96" y="259"/>
                    </a:cubicBezTo>
                    <a:cubicBezTo>
                      <a:pt x="97" y="259"/>
                      <a:pt x="98" y="258"/>
                      <a:pt x="99" y="256"/>
                    </a:cubicBezTo>
                    <a:cubicBezTo>
                      <a:pt x="100" y="255"/>
                      <a:pt x="103" y="247"/>
                      <a:pt x="106" y="240"/>
                    </a:cubicBezTo>
                    <a:cubicBezTo>
                      <a:pt x="109" y="241"/>
                      <a:pt x="111" y="241"/>
                      <a:pt x="114" y="241"/>
                    </a:cubicBezTo>
                    <a:cubicBezTo>
                      <a:pt x="114" y="249"/>
                      <a:pt x="113" y="258"/>
                      <a:pt x="113" y="259"/>
                    </a:cubicBezTo>
                    <a:cubicBezTo>
                      <a:pt x="113" y="261"/>
                      <a:pt x="114" y="262"/>
                      <a:pt x="115" y="263"/>
                    </a:cubicBezTo>
                    <a:cubicBezTo>
                      <a:pt x="116" y="264"/>
                      <a:pt x="117" y="265"/>
                      <a:pt x="119" y="265"/>
                    </a:cubicBezTo>
                    <a:cubicBezTo>
                      <a:pt x="120" y="265"/>
                      <a:pt x="122" y="265"/>
                      <a:pt x="123" y="264"/>
                    </a:cubicBezTo>
                    <a:cubicBezTo>
                      <a:pt x="124" y="263"/>
                      <a:pt x="125" y="262"/>
                      <a:pt x="125" y="261"/>
                    </a:cubicBezTo>
                    <a:cubicBezTo>
                      <a:pt x="126" y="259"/>
                      <a:pt x="127" y="251"/>
                      <a:pt x="129" y="243"/>
                    </a:cubicBezTo>
                    <a:cubicBezTo>
                      <a:pt x="130" y="243"/>
                      <a:pt x="132" y="243"/>
                      <a:pt x="133" y="243"/>
                    </a:cubicBezTo>
                    <a:cubicBezTo>
                      <a:pt x="134" y="243"/>
                      <a:pt x="135" y="243"/>
                      <a:pt x="137" y="243"/>
                    </a:cubicBezTo>
                    <a:cubicBezTo>
                      <a:pt x="138" y="251"/>
                      <a:pt x="140" y="259"/>
                      <a:pt x="140" y="261"/>
                    </a:cubicBezTo>
                    <a:cubicBezTo>
                      <a:pt x="140" y="262"/>
                      <a:pt x="141" y="263"/>
                      <a:pt x="143" y="264"/>
                    </a:cubicBezTo>
                    <a:cubicBezTo>
                      <a:pt x="144" y="265"/>
                      <a:pt x="145" y="265"/>
                      <a:pt x="147" y="265"/>
                    </a:cubicBezTo>
                    <a:cubicBezTo>
                      <a:pt x="148" y="265"/>
                      <a:pt x="150" y="264"/>
                      <a:pt x="151" y="263"/>
                    </a:cubicBezTo>
                    <a:cubicBezTo>
                      <a:pt x="151" y="262"/>
                      <a:pt x="152" y="261"/>
                      <a:pt x="152" y="259"/>
                    </a:cubicBezTo>
                    <a:cubicBezTo>
                      <a:pt x="152" y="258"/>
                      <a:pt x="152" y="249"/>
                      <a:pt x="152" y="241"/>
                    </a:cubicBezTo>
                    <a:cubicBezTo>
                      <a:pt x="154" y="241"/>
                      <a:pt x="157" y="241"/>
                      <a:pt x="159" y="240"/>
                    </a:cubicBezTo>
                    <a:cubicBezTo>
                      <a:pt x="162" y="247"/>
                      <a:pt x="166" y="255"/>
                      <a:pt x="167" y="256"/>
                    </a:cubicBezTo>
                    <a:cubicBezTo>
                      <a:pt x="167" y="258"/>
                      <a:pt x="168" y="259"/>
                      <a:pt x="170" y="259"/>
                    </a:cubicBezTo>
                    <a:cubicBezTo>
                      <a:pt x="171" y="260"/>
                      <a:pt x="172" y="260"/>
                      <a:pt x="174" y="259"/>
                    </a:cubicBezTo>
                    <a:cubicBezTo>
                      <a:pt x="175" y="259"/>
                      <a:pt x="176" y="258"/>
                      <a:pt x="177" y="257"/>
                    </a:cubicBezTo>
                    <a:cubicBezTo>
                      <a:pt x="178" y="256"/>
                      <a:pt x="178" y="254"/>
                      <a:pt x="178" y="253"/>
                    </a:cubicBezTo>
                    <a:cubicBezTo>
                      <a:pt x="178" y="251"/>
                      <a:pt x="176" y="243"/>
                      <a:pt x="174" y="235"/>
                    </a:cubicBezTo>
                    <a:cubicBezTo>
                      <a:pt x="176" y="234"/>
                      <a:pt x="179" y="233"/>
                      <a:pt x="181" y="232"/>
                    </a:cubicBezTo>
                    <a:cubicBezTo>
                      <a:pt x="186" y="238"/>
                      <a:pt x="190" y="245"/>
                      <a:pt x="191" y="247"/>
                    </a:cubicBezTo>
                    <a:cubicBezTo>
                      <a:pt x="192" y="248"/>
                      <a:pt x="194" y="249"/>
                      <a:pt x="195" y="249"/>
                    </a:cubicBezTo>
                    <a:cubicBezTo>
                      <a:pt x="196" y="249"/>
                      <a:pt x="198" y="249"/>
                      <a:pt x="199" y="248"/>
                    </a:cubicBezTo>
                    <a:cubicBezTo>
                      <a:pt x="201" y="247"/>
                      <a:pt x="201" y="246"/>
                      <a:pt x="202" y="245"/>
                    </a:cubicBezTo>
                    <a:cubicBezTo>
                      <a:pt x="202" y="243"/>
                      <a:pt x="202" y="242"/>
                      <a:pt x="202" y="241"/>
                    </a:cubicBezTo>
                    <a:cubicBezTo>
                      <a:pt x="201" y="239"/>
                      <a:pt x="198" y="231"/>
                      <a:pt x="194" y="224"/>
                    </a:cubicBezTo>
                    <a:cubicBezTo>
                      <a:pt x="197" y="223"/>
                      <a:pt x="199" y="221"/>
                      <a:pt x="201" y="220"/>
                    </a:cubicBezTo>
                    <a:cubicBezTo>
                      <a:pt x="206" y="225"/>
                      <a:pt x="213" y="231"/>
                      <a:pt x="214" y="232"/>
                    </a:cubicBezTo>
                    <a:cubicBezTo>
                      <a:pt x="215" y="233"/>
                      <a:pt x="216" y="233"/>
                      <a:pt x="218" y="233"/>
                    </a:cubicBezTo>
                    <a:cubicBezTo>
                      <a:pt x="219" y="233"/>
                      <a:pt x="221" y="233"/>
                      <a:pt x="222" y="232"/>
                    </a:cubicBezTo>
                    <a:cubicBezTo>
                      <a:pt x="223" y="231"/>
                      <a:pt x="224" y="229"/>
                      <a:pt x="224" y="228"/>
                    </a:cubicBezTo>
                    <a:cubicBezTo>
                      <a:pt x="224" y="227"/>
                      <a:pt x="224" y="225"/>
                      <a:pt x="223" y="224"/>
                    </a:cubicBezTo>
                    <a:cubicBezTo>
                      <a:pt x="222" y="222"/>
                      <a:pt x="217" y="216"/>
                      <a:pt x="212" y="209"/>
                    </a:cubicBezTo>
                    <a:cubicBezTo>
                      <a:pt x="214" y="208"/>
                      <a:pt x="216" y="206"/>
                      <a:pt x="217" y="204"/>
                    </a:cubicBezTo>
                    <a:cubicBezTo>
                      <a:pt x="224" y="208"/>
                      <a:pt x="231" y="212"/>
                      <a:pt x="233" y="213"/>
                    </a:cubicBezTo>
                    <a:cubicBezTo>
                      <a:pt x="234" y="214"/>
                      <a:pt x="235" y="214"/>
                      <a:pt x="237" y="213"/>
                    </a:cubicBezTo>
                    <a:cubicBezTo>
                      <a:pt x="238" y="213"/>
                      <a:pt x="239" y="212"/>
                      <a:pt x="240" y="211"/>
                    </a:cubicBezTo>
                    <a:cubicBezTo>
                      <a:pt x="241" y="210"/>
                      <a:pt x="242" y="208"/>
                      <a:pt x="241" y="207"/>
                    </a:cubicBezTo>
                    <a:cubicBezTo>
                      <a:pt x="241" y="205"/>
                      <a:pt x="241" y="204"/>
                      <a:pt x="240" y="203"/>
                    </a:cubicBezTo>
                    <a:cubicBezTo>
                      <a:pt x="238" y="202"/>
                      <a:pt x="232" y="196"/>
                      <a:pt x="226" y="191"/>
                    </a:cubicBezTo>
                    <a:cubicBezTo>
                      <a:pt x="228" y="189"/>
                      <a:pt x="229" y="187"/>
                      <a:pt x="230" y="185"/>
                    </a:cubicBezTo>
                    <a:cubicBezTo>
                      <a:pt x="237" y="187"/>
                      <a:pt x="245" y="190"/>
                      <a:pt x="247" y="190"/>
                    </a:cubicBezTo>
                    <a:cubicBezTo>
                      <a:pt x="248" y="191"/>
                      <a:pt x="250" y="191"/>
                      <a:pt x="251" y="190"/>
                    </a:cubicBezTo>
                    <a:cubicBezTo>
                      <a:pt x="253" y="189"/>
                      <a:pt x="254" y="188"/>
                      <a:pt x="254" y="187"/>
                    </a:cubicBezTo>
                    <a:cubicBezTo>
                      <a:pt x="255" y="186"/>
                      <a:pt x="255" y="184"/>
                      <a:pt x="254" y="183"/>
                    </a:cubicBezTo>
                    <a:cubicBezTo>
                      <a:pt x="254" y="181"/>
                      <a:pt x="253" y="180"/>
                      <a:pt x="252" y="179"/>
                    </a:cubicBezTo>
                    <a:cubicBezTo>
                      <a:pt x="250" y="178"/>
                      <a:pt x="243" y="174"/>
                      <a:pt x="236" y="171"/>
                    </a:cubicBezTo>
                    <a:cubicBezTo>
                      <a:pt x="237" y="168"/>
                      <a:pt x="238" y="166"/>
                      <a:pt x="239" y="163"/>
                    </a:cubicBezTo>
                    <a:cubicBezTo>
                      <a:pt x="246" y="164"/>
                      <a:pt x="255" y="165"/>
                      <a:pt x="256" y="165"/>
                    </a:cubicBezTo>
                    <a:cubicBezTo>
                      <a:pt x="258" y="165"/>
                      <a:pt x="259" y="165"/>
                      <a:pt x="261" y="164"/>
                    </a:cubicBezTo>
                    <a:cubicBezTo>
                      <a:pt x="262" y="163"/>
                      <a:pt x="262" y="162"/>
                      <a:pt x="263" y="160"/>
                    </a:cubicBezTo>
                    <a:cubicBezTo>
                      <a:pt x="263" y="159"/>
                      <a:pt x="263" y="157"/>
                      <a:pt x="262" y="156"/>
                    </a:cubicBezTo>
                    <a:cubicBezTo>
                      <a:pt x="261" y="155"/>
                      <a:pt x="260" y="154"/>
                      <a:pt x="259" y="153"/>
                    </a:cubicBezTo>
                    <a:cubicBezTo>
                      <a:pt x="257" y="153"/>
                      <a:pt x="249" y="150"/>
                      <a:pt x="242" y="148"/>
                    </a:cubicBezTo>
                    <a:cubicBezTo>
                      <a:pt x="242" y="146"/>
                      <a:pt x="243" y="143"/>
                      <a:pt x="243" y="140"/>
                    </a:cubicBezTo>
                    <a:cubicBezTo>
                      <a:pt x="250" y="140"/>
                      <a:pt x="259" y="139"/>
                      <a:pt x="260" y="139"/>
                    </a:cubicBezTo>
                    <a:close/>
                    <a:moveTo>
                      <a:pt x="133" y="221"/>
                    </a:moveTo>
                    <a:cubicBezTo>
                      <a:pt x="84" y="221"/>
                      <a:pt x="45" y="181"/>
                      <a:pt x="45" y="133"/>
                    </a:cubicBezTo>
                    <a:cubicBezTo>
                      <a:pt x="45" y="84"/>
                      <a:pt x="84" y="45"/>
                      <a:pt x="133" y="45"/>
                    </a:cubicBezTo>
                    <a:cubicBezTo>
                      <a:pt x="181" y="45"/>
                      <a:pt x="221" y="84"/>
                      <a:pt x="221" y="133"/>
                    </a:cubicBezTo>
                    <a:cubicBezTo>
                      <a:pt x="221" y="181"/>
                      <a:pt x="181" y="221"/>
                      <a:pt x="133" y="221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îṣḻídé"/>
              <p:cNvSpPr/>
              <p:nvPr/>
            </p:nvSpPr>
            <p:spPr bwMode="auto">
              <a:xfrm>
                <a:off x="1999" y="2307"/>
                <a:ext cx="26" cy="70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21" y="58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1" y="57"/>
                  </a:cxn>
                </a:cxnLst>
                <a:rect l="0" t="0" r="r" b="b"/>
                <a:pathLst>
                  <a:path w="21" h="59">
                    <a:moveTo>
                      <a:pt x="11" y="57"/>
                    </a:moveTo>
                    <a:cubicBezTo>
                      <a:pt x="14" y="57"/>
                      <a:pt x="18" y="57"/>
                      <a:pt x="21" y="5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" y="57"/>
                      <a:pt x="7" y="57"/>
                      <a:pt x="11" y="57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îsḻíḋé"/>
              <p:cNvSpPr/>
              <p:nvPr/>
            </p:nvSpPr>
            <p:spPr bwMode="auto">
              <a:xfrm>
                <a:off x="1912" y="2425"/>
                <a:ext cx="74" cy="5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29"/>
                  </a:cxn>
                  <a:cxn ang="0">
                    <a:pos x="10" y="47"/>
                  </a:cxn>
                  <a:cxn ang="0">
                    <a:pos x="62" y="18"/>
                  </a:cxn>
                  <a:cxn ang="0">
                    <a:pos x="51" y="0"/>
                  </a:cxn>
                </a:cxnLst>
                <a:rect l="0" t="0" r="r" b="b"/>
                <a:pathLst>
                  <a:path w="62" h="47">
                    <a:moveTo>
                      <a:pt x="51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6" y="13"/>
                      <a:pt x="53" y="7"/>
                      <a:pt x="51" y="0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iṧ1iḋe"/>
              <p:cNvSpPr/>
              <p:nvPr/>
            </p:nvSpPr>
            <p:spPr bwMode="auto">
              <a:xfrm>
                <a:off x="2039" y="2425"/>
                <a:ext cx="76" cy="5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52" y="48"/>
                  </a:cxn>
                  <a:cxn ang="0">
                    <a:pos x="63" y="30"/>
                  </a:cxn>
                  <a:cxn ang="0">
                    <a:pos x="11" y="0"/>
                  </a:cxn>
                </a:cxnLst>
                <a:rect l="0" t="0" r="r" b="b"/>
                <a:pathLst>
                  <a:path w="63" h="48">
                    <a:moveTo>
                      <a:pt x="11" y="0"/>
                    </a:moveTo>
                    <a:cubicBezTo>
                      <a:pt x="9" y="7"/>
                      <a:pt x="5" y="13"/>
                      <a:pt x="0" y="1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3" y="30"/>
                      <a:pt x="63" y="30"/>
                      <a:pt x="63" y="3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iṥḷîḍe"/>
              <p:cNvSpPr/>
              <p:nvPr/>
            </p:nvSpPr>
            <p:spPr bwMode="auto">
              <a:xfrm>
                <a:off x="2491" y="2592"/>
                <a:ext cx="28" cy="4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39"/>
                  </a:cxn>
                  <a:cxn ang="0">
                    <a:pos x="22" y="17"/>
                  </a:cxn>
                  <a:cxn ang="0">
                    <a:pos x="0" y="1"/>
                  </a:cxn>
                </a:cxnLst>
                <a:rect l="0" t="0" r="r" b="b"/>
                <a:pathLst>
                  <a:path w="23" h="39">
                    <a:moveTo>
                      <a:pt x="0" y="1"/>
                    </a:moveTo>
                    <a:cubicBezTo>
                      <a:pt x="9" y="39"/>
                      <a:pt x="9" y="39"/>
                      <a:pt x="9" y="39"/>
                    </a:cubicBezTo>
                    <a:cubicBezTo>
                      <a:pt x="18" y="35"/>
                      <a:pt x="23" y="26"/>
                      <a:pt x="22" y="17"/>
                    </a:cubicBezTo>
                    <a:cubicBezTo>
                      <a:pt x="20" y="7"/>
                      <a:pt x="10" y="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işḷïdê"/>
              <p:cNvSpPr/>
              <p:nvPr/>
            </p:nvSpPr>
            <p:spPr bwMode="auto">
              <a:xfrm>
                <a:off x="2470" y="2595"/>
                <a:ext cx="27" cy="46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23" y="38"/>
                  </a:cxn>
                  <a:cxn ang="0">
                    <a:pos x="14" y="0"/>
                  </a:cxn>
                  <a:cxn ang="0">
                    <a:pos x="2" y="22"/>
                  </a:cxn>
                </a:cxnLst>
                <a:rect l="0" t="0" r="r" b="b"/>
                <a:pathLst>
                  <a:path w="23" h="39">
                    <a:moveTo>
                      <a:pt x="2" y="22"/>
                    </a:moveTo>
                    <a:cubicBezTo>
                      <a:pt x="4" y="32"/>
                      <a:pt x="13" y="39"/>
                      <a:pt x="23" y="3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4"/>
                      <a:pt x="0" y="13"/>
                      <a:pt x="2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íṡļíḑè"/>
              <p:cNvSpPr/>
              <p:nvPr/>
            </p:nvSpPr>
            <p:spPr bwMode="auto">
              <a:xfrm>
                <a:off x="2243" y="2366"/>
                <a:ext cx="502" cy="502"/>
              </a:xfrm>
              <a:custGeom>
                <a:avLst/>
                <a:gdLst/>
                <a:ahLst/>
                <a:cxnLst>
                  <a:cxn ang="0">
                    <a:pos x="417" y="203"/>
                  </a:cxn>
                  <a:cxn ang="0">
                    <a:pos x="409" y="177"/>
                  </a:cxn>
                  <a:cxn ang="0">
                    <a:pos x="405" y="158"/>
                  </a:cxn>
                  <a:cxn ang="0">
                    <a:pos x="402" y="131"/>
                  </a:cxn>
                  <a:cxn ang="0">
                    <a:pos x="363" y="128"/>
                  </a:cxn>
                  <a:cxn ang="0">
                    <a:pos x="379" y="86"/>
                  </a:cxn>
                  <a:cxn ang="0">
                    <a:pos x="335" y="89"/>
                  </a:cxn>
                  <a:cxn ang="0">
                    <a:pos x="344" y="51"/>
                  </a:cxn>
                  <a:cxn ang="0">
                    <a:pos x="319" y="40"/>
                  </a:cxn>
                  <a:cxn ang="0">
                    <a:pos x="302" y="30"/>
                  </a:cxn>
                  <a:cxn ang="0">
                    <a:pos x="280" y="14"/>
                  </a:cxn>
                  <a:cxn ang="0">
                    <a:pos x="252" y="41"/>
                  </a:cxn>
                  <a:cxn ang="0">
                    <a:pos x="232" y="1"/>
                  </a:cxn>
                  <a:cxn ang="0">
                    <a:pos x="210" y="35"/>
                  </a:cxn>
                  <a:cxn ang="0">
                    <a:pos x="188" y="1"/>
                  </a:cxn>
                  <a:cxn ang="0">
                    <a:pos x="168" y="41"/>
                  </a:cxn>
                  <a:cxn ang="0">
                    <a:pos x="140" y="14"/>
                  </a:cxn>
                  <a:cxn ang="0">
                    <a:pos x="117" y="30"/>
                  </a:cxn>
                  <a:cxn ang="0">
                    <a:pos x="101" y="40"/>
                  </a:cxn>
                  <a:cxn ang="0">
                    <a:pos x="76" y="51"/>
                  </a:cxn>
                  <a:cxn ang="0">
                    <a:pos x="85" y="89"/>
                  </a:cxn>
                  <a:cxn ang="0">
                    <a:pos x="40" y="86"/>
                  </a:cxn>
                  <a:cxn ang="0">
                    <a:pos x="56" y="128"/>
                  </a:cxn>
                  <a:cxn ang="0">
                    <a:pos x="18" y="131"/>
                  </a:cxn>
                  <a:cxn ang="0">
                    <a:pos x="15" y="158"/>
                  </a:cxn>
                  <a:cxn ang="0">
                    <a:pos x="11" y="177"/>
                  </a:cxn>
                  <a:cxn ang="0">
                    <a:pos x="2" y="203"/>
                  </a:cxn>
                  <a:cxn ang="0">
                    <a:pos x="36" y="222"/>
                  </a:cxn>
                  <a:cxn ang="0">
                    <a:pos x="5" y="253"/>
                  </a:cxn>
                  <a:cxn ang="0">
                    <a:pos x="46" y="269"/>
                  </a:cxn>
                  <a:cxn ang="0">
                    <a:pos x="23" y="300"/>
                  </a:cxn>
                  <a:cxn ang="0">
                    <a:pos x="41" y="320"/>
                  </a:cxn>
                  <a:cxn ang="0">
                    <a:pos x="52" y="336"/>
                  </a:cxn>
                  <a:cxn ang="0">
                    <a:pos x="66" y="360"/>
                  </a:cxn>
                  <a:cxn ang="0">
                    <a:pos x="103" y="347"/>
                  </a:cxn>
                  <a:cxn ang="0">
                    <a:pos x="105" y="391"/>
                  </a:cxn>
                  <a:cxn ang="0">
                    <a:pos x="145" y="371"/>
                  </a:cxn>
                  <a:cxn ang="0">
                    <a:pos x="152" y="409"/>
                  </a:cxn>
                  <a:cxn ang="0">
                    <a:pos x="179" y="409"/>
                  </a:cxn>
                  <a:cxn ang="0">
                    <a:pos x="198" y="411"/>
                  </a:cxn>
                  <a:cxn ang="0">
                    <a:pos x="221" y="411"/>
                  </a:cxn>
                  <a:cxn ang="0">
                    <a:pos x="240" y="409"/>
                  </a:cxn>
                  <a:cxn ang="0">
                    <a:pos x="268" y="409"/>
                  </a:cxn>
                  <a:cxn ang="0">
                    <a:pos x="275" y="371"/>
                  </a:cxn>
                  <a:cxn ang="0">
                    <a:pos x="314" y="391"/>
                  </a:cxn>
                  <a:cxn ang="0">
                    <a:pos x="317" y="347"/>
                  </a:cxn>
                  <a:cxn ang="0">
                    <a:pos x="353" y="360"/>
                  </a:cxn>
                  <a:cxn ang="0">
                    <a:pos x="367" y="336"/>
                  </a:cxn>
                  <a:cxn ang="0">
                    <a:pos x="378" y="320"/>
                  </a:cxn>
                  <a:cxn ang="0">
                    <a:pos x="396" y="300"/>
                  </a:cxn>
                  <a:cxn ang="0">
                    <a:pos x="373" y="269"/>
                  </a:cxn>
                  <a:cxn ang="0">
                    <a:pos x="415" y="253"/>
                  </a:cxn>
                  <a:cxn ang="0">
                    <a:pos x="383" y="222"/>
                  </a:cxn>
                  <a:cxn ang="0">
                    <a:pos x="94" y="180"/>
                  </a:cxn>
                  <a:cxn ang="0">
                    <a:pos x="239" y="94"/>
                  </a:cxn>
                  <a:cxn ang="0">
                    <a:pos x="210" y="355"/>
                  </a:cxn>
                  <a:cxn ang="0">
                    <a:pos x="210" y="355"/>
                  </a:cxn>
                  <a:cxn ang="0">
                    <a:pos x="251" y="210"/>
                  </a:cxn>
                  <a:cxn ang="0">
                    <a:pos x="325" y="180"/>
                  </a:cxn>
                </a:cxnLst>
                <a:rect l="0" t="0" r="r" b="b"/>
                <a:pathLst>
                  <a:path w="419" h="419">
                    <a:moveTo>
                      <a:pt x="411" y="219"/>
                    </a:moveTo>
                    <a:cubicBezTo>
                      <a:pt x="413" y="219"/>
                      <a:pt x="415" y="218"/>
                      <a:pt x="417" y="216"/>
                    </a:cubicBezTo>
                    <a:cubicBezTo>
                      <a:pt x="418" y="214"/>
                      <a:pt x="419" y="212"/>
                      <a:pt x="419" y="210"/>
                    </a:cubicBezTo>
                    <a:cubicBezTo>
                      <a:pt x="419" y="207"/>
                      <a:pt x="418" y="205"/>
                      <a:pt x="417" y="203"/>
                    </a:cubicBezTo>
                    <a:cubicBezTo>
                      <a:pt x="415" y="201"/>
                      <a:pt x="413" y="200"/>
                      <a:pt x="411" y="200"/>
                    </a:cubicBezTo>
                    <a:cubicBezTo>
                      <a:pt x="408" y="200"/>
                      <a:pt x="395" y="198"/>
                      <a:pt x="383" y="197"/>
                    </a:cubicBezTo>
                    <a:cubicBezTo>
                      <a:pt x="383" y="193"/>
                      <a:pt x="382" y="189"/>
                      <a:pt x="382" y="185"/>
                    </a:cubicBezTo>
                    <a:cubicBezTo>
                      <a:pt x="393" y="182"/>
                      <a:pt x="406" y="178"/>
                      <a:pt x="409" y="177"/>
                    </a:cubicBezTo>
                    <a:cubicBezTo>
                      <a:pt x="411" y="176"/>
                      <a:pt x="413" y="174"/>
                      <a:pt x="414" y="173"/>
                    </a:cubicBezTo>
                    <a:cubicBezTo>
                      <a:pt x="415" y="171"/>
                      <a:pt x="415" y="168"/>
                      <a:pt x="415" y="166"/>
                    </a:cubicBezTo>
                    <a:cubicBezTo>
                      <a:pt x="414" y="164"/>
                      <a:pt x="413" y="162"/>
                      <a:pt x="411" y="160"/>
                    </a:cubicBezTo>
                    <a:cubicBezTo>
                      <a:pt x="409" y="159"/>
                      <a:pt x="407" y="158"/>
                      <a:pt x="405" y="158"/>
                    </a:cubicBezTo>
                    <a:cubicBezTo>
                      <a:pt x="402" y="159"/>
                      <a:pt x="389" y="160"/>
                      <a:pt x="377" y="162"/>
                    </a:cubicBezTo>
                    <a:cubicBezTo>
                      <a:pt x="376" y="158"/>
                      <a:pt x="374" y="154"/>
                      <a:pt x="373" y="150"/>
                    </a:cubicBezTo>
                    <a:cubicBezTo>
                      <a:pt x="384" y="144"/>
                      <a:pt x="395" y="137"/>
                      <a:pt x="397" y="136"/>
                    </a:cubicBezTo>
                    <a:cubicBezTo>
                      <a:pt x="400" y="135"/>
                      <a:pt x="401" y="133"/>
                      <a:pt x="402" y="131"/>
                    </a:cubicBezTo>
                    <a:cubicBezTo>
                      <a:pt x="402" y="129"/>
                      <a:pt x="402" y="126"/>
                      <a:pt x="401" y="124"/>
                    </a:cubicBezTo>
                    <a:cubicBezTo>
                      <a:pt x="400" y="122"/>
                      <a:pt x="398" y="120"/>
                      <a:pt x="396" y="119"/>
                    </a:cubicBezTo>
                    <a:cubicBezTo>
                      <a:pt x="394" y="118"/>
                      <a:pt x="392" y="118"/>
                      <a:pt x="390" y="119"/>
                    </a:cubicBezTo>
                    <a:cubicBezTo>
                      <a:pt x="387" y="120"/>
                      <a:pt x="375" y="124"/>
                      <a:pt x="363" y="128"/>
                    </a:cubicBezTo>
                    <a:cubicBezTo>
                      <a:pt x="361" y="124"/>
                      <a:pt x="359" y="121"/>
                      <a:pt x="357" y="117"/>
                    </a:cubicBezTo>
                    <a:cubicBezTo>
                      <a:pt x="366" y="109"/>
                      <a:pt x="376" y="100"/>
                      <a:pt x="378" y="99"/>
                    </a:cubicBezTo>
                    <a:cubicBezTo>
                      <a:pt x="380" y="97"/>
                      <a:pt x="381" y="95"/>
                      <a:pt x="381" y="93"/>
                    </a:cubicBezTo>
                    <a:cubicBezTo>
                      <a:pt x="381" y="90"/>
                      <a:pt x="381" y="88"/>
                      <a:pt x="379" y="86"/>
                    </a:cubicBezTo>
                    <a:cubicBezTo>
                      <a:pt x="378" y="84"/>
                      <a:pt x="376" y="83"/>
                      <a:pt x="374" y="82"/>
                    </a:cubicBezTo>
                    <a:cubicBezTo>
                      <a:pt x="371" y="82"/>
                      <a:pt x="369" y="82"/>
                      <a:pt x="367" y="83"/>
                    </a:cubicBezTo>
                    <a:cubicBezTo>
                      <a:pt x="365" y="85"/>
                      <a:pt x="353" y="91"/>
                      <a:pt x="343" y="98"/>
                    </a:cubicBezTo>
                    <a:cubicBezTo>
                      <a:pt x="340" y="95"/>
                      <a:pt x="338" y="91"/>
                      <a:pt x="335" y="89"/>
                    </a:cubicBezTo>
                    <a:cubicBezTo>
                      <a:pt x="342" y="79"/>
                      <a:pt x="350" y="68"/>
                      <a:pt x="351" y="66"/>
                    </a:cubicBezTo>
                    <a:cubicBezTo>
                      <a:pt x="353" y="64"/>
                      <a:pt x="353" y="62"/>
                      <a:pt x="353" y="59"/>
                    </a:cubicBezTo>
                    <a:cubicBezTo>
                      <a:pt x="353" y="57"/>
                      <a:pt x="352" y="55"/>
                      <a:pt x="350" y="53"/>
                    </a:cubicBezTo>
                    <a:cubicBezTo>
                      <a:pt x="348" y="52"/>
                      <a:pt x="346" y="51"/>
                      <a:pt x="344" y="51"/>
                    </a:cubicBezTo>
                    <a:cubicBezTo>
                      <a:pt x="341" y="51"/>
                      <a:pt x="339" y="52"/>
                      <a:pt x="337" y="53"/>
                    </a:cubicBezTo>
                    <a:cubicBezTo>
                      <a:pt x="335" y="55"/>
                      <a:pt x="326" y="64"/>
                      <a:pt x="317" y="72"/>
                    </a:cubicBezTo>
                    <a:cubicBezTo>
                      <a:pt x="313" y="70"/>
                      <a:pt x="310" y="67"/>
                      <a:pt x="307" y="65"/>
                    </a:cubicBezTo>
                    <a:cubicBezTo>
                      <a:pt x="312" y="54"/>
                      <a:pt x="317" y="42"/>
                      <a:pt x="319" y="40"/>
                    </a:cubicBezTo>
                    <a:cubicBezTo>
                      <a:pt x="320" y="37"/>
                      <a:pt x="320" y="35"/>
                      <a:pt x="319" y="33"/>
                    </a:cubicBezTo>
                    <a:cubicBezTo>
                      <a:pt x="318" y="31"/>
                      <a:pt x="317" y="29"/>
                      <a:pt x="314" y="28"/>
                    </a:cubicBezTo>
                    <a:cubicBezTo>
                      <a:pt x="312" y="27"/>
                      <a:pt x="310" y="26"/>
                      <a:pt x="308" y="27"/>
                    </a:cubicBezTo>
                    <a:cubicBezTo>
                      <a:pt x="306" y="27"/>
                      <a:pt x="304" y="28"/>
                      <a:pt x="302" y="30"/>
                    </a:cubicBezTo>
                    <a:cubicBezTo>
                      <a:pt x="301" y="32"/>
                      <a:pt x="293" y="43"/>
                      <a:pt x="286" y="53"/>
                    </a:cubicBezTo>
                    <a:cubicBezTo>
                      <a:pt x="282" y="51"/>
                      <a:pt x="279" y="50"/>
                      <a:pt x="275" y="48"/>
                    </a:cubicBezTo>
                    <a:cubicBezTo>
                      <a:pt x="277" y="36"/>
                      <a:pt x="280" y="23"/>
                      <a:pt x="281" y="21"/>
                    </a:cubicBezTo>
                    <a:cubicBezTo>
                      <a:pt x="281" y="18"/>
                      <a:pt x="281" y="16"/>
                      <a:pt x="280" y="14"/>
                    </a:cubicBezTo>
                    <a:cubicBezTo>
                      <a:pt x="279" y="12"/>
                      <a:pt x="277" y="11"/>
                      <a:pt x="274" y="10"/>
                    </a:cubicBezTo>
                    <a:cubicBezTo>
                      <a:pt x="272" y="9"/>
                      <a:pt x="270" y="9"/>
                      <a:pt x="268" y="10"/>
                    </a:cubicBezTo>
                    <a:cubicBezTo>
                      <a:pt x="266" y="11"/>
                      <a:pt x="264" y="13"/>
                      <a:pt x="263" y="15"/>
                    </a:cubicBezTo>
                    <a:cubicBezTo>
                      <a:pt x="262" y="17"/>
                      <a:pt x="257" y="30"/>
                      <a:pt x="252" y="41"/>
                    </a:cubicBezTo>
                    <a:cubicBezTo>
                      <a:pt x="248" y="40"/>
                      <a:pt x="244" y="39"/>
                      <a:pt x="240" y="38"/>
                    </a:cubicBezTo>
                    <a:cubicBezTo>
                      <a:pt x="240" y="26"/>
                      <a:pt x="240" y="13"/>
                      <a:pt x="240" y="10"/>
                    </a:cubicBezTo>
                    <a:cubicBezTo>
                      <a:pt x="240" y="8"/>
                      <a:pt x="239" y="5"/>
                      <a:pt x="238" y="4"/>
                    </a:cubicBezTo>
                    <a:cubicBezTo>
                      <a:pt x="236" y="2"/>
                      <a:pt x="234" y="1"/>
                      <a:pt x="232" y="1"/>
                    </a:cubicBezTo>
                    <a:cubicBezTo>
                      <a:pt x="229" y="0"/>
                      <a:pt x="227" y="1"/>
                      <a:pt x="225" y="2"/>
                    </a:cubicBezTo>
                    <a:cubicBezTo>
                      <a:pt x="223" y="4"/>
                      <a:pt x="222" y="6"/>
                      <a:pt x="221" y="8"/>
                    </a:cubicBezTo>
                    <a:cubicBezTo>
                      <a:pt x="221" y="11"/>
                      <a:pt x="218" y="24"/>
                      <a:pt x="216" y="36"/>
                    </a:cubicBezTo>
                    <a:cubicBezTo>
                      <a:pt x="214" y="35"/>
                      <a:pt x="212" y="35"/>
                      <a:pt x="210" y="35"/>
                    </a:cubicBezTo>
                    <a:cubicBezTo>
                      <a:pt x="208" y="35"/>
                      <a:pt x="206" y="35"/>
                      <a:pt x="204" y="36"/>
                    </a:cubicBezTo>
                    <a:cubicBezTo>
                      <a:pt x="201" y="24"/>
                      <a:pt x="199" y="11"/>
                      <a:pt x="198" y="8"/>
                    </a:cubicBezTo>
                    <a:cubicBezTo>
                      <a:pt x="198" y="6"/>
                      <a:pt x="196" y="4"/>
                      <a:pt x="194" y="2"/>
                    </a:cubicBezTo>
                    <a:cubicBezTo>
                      <a:pt x="192" y="1"/>
                      <a:pt x="190" y="0"/>
                      <a:pt x="188" y="1"/>
                    </a:cubicBezTo>
                    <a:cubicBezTo>
                      <a:pt x="185" y="1"/>
                      <a:pt x="183" y="2"/>
                      <a:pt x="182" y="4"/>
                    </a:cubicBezTo>
                    <a:cubicBezTo>
                      <a:pt x="180" y="5"/>
                      <a:pt x="179" y="8"/>
                      <a:pt x="179" y="10"/>
                    </a:cubicBezTo>
                    <a:cubicBezTo>
                      <a:pt x="179" y="13"/>
                      <a:pt x="179" y="26"/>
                      <a:pt x="180" y="38"/>
                    </a:cubicBezTo>
                    <a:cubicBezTo>
                      <a:pt x="176" y="39"/>
                      <a:pt x="172" y="40"/>
                      <a:pt x="168" y="41"/>
                    </a:cubicBezTo>
                    <a:cubicBezTo>
                      <a:pt x="163" y="30"/>
                      <a:pt x="158" y="17"/>
                      <a:pt x="156" y="15"/>
                    </a:cubicBezTo>
                    <a:cubicBezTo>
                      <a:pt x="156" y="13"/>
                      <a:pt x="154" y="11"/>
                      <a:pt x="152" y="10"/>
                    </a:cubicBezTo>
                    <a:cubicBezTo>
                      <a:pt x="150" y="9"/>
                      <a:pt x="147" y="9"/>
                      <a:pt x="145" y="10"/>
                    </a:cubicBezTo>
                    <a:cubicBezTo>
                      <a:pt x="143" y="11"/>
                      <a:pt x="141" y="12"/>
                      <a:pt x="140" y="14"/>
                    </a:cubicBezTo>
                    <a:cubicBezTo>
                      <a:pt x="138" y="16"/>
                      <a:pt x="138" y="18"/>
                      <a:pt x="138" y="21"/>
                    </a:cubicBezTo>
                    <a:cubicBezTo>
                      <a:pt x="139" y="23"/>
                      <a:pt x="142" y="36"/>
                      <a:pt x="145" y="48"/>
                    </a:cubicBezTo>
                    <a:cubicBezTo>
                      <a:pt x="141" y="50"/>
                      <a:pt x="137" y="51"/>
                      <a:pt x="133" y="53"/>
                    </a:cubicBezTo>
                    <a:cubicBezTo>
                      <a:pt x="127" y="43"/>
                      <a:pt x="119" y="32"/>
                      <a:pt x="117" y="30"/>
                    </a:cubicBezTo>
                    <a:cubicBezTo>
                      <a:pt x="116" y="28"/>
                      <a:pt x="114" y="27"/>
                      <a:pt x="112" y="27"/>
                    </a:cubicBezTo>
                    <a:cubicBezTo>
                      <a:pt x="109" y="26"/>
                      <a:pt x="107" y="27"/>
                      <a:pt x="105" y="28"/>
                    </a:cubicBezTo>
                    <a:cubicBezTo>
                      <a:pt x="103" y="29"/>
                      <a:pt x="101" y="31"/>
                      <a:pt x="101" y="33"/>
                    </a:cubicBezTo>
                    <a:cubicBezTo>
                      <a:pt x="100" y="35"/>
                      <a:pt x="100" y="37"/>
                      <a:pt x="101" y="40"/>
                    </a:cubicBezTo>
                    <a:cubicBezTo>
                      <a:pt x="102" y="42"/>
                      <a:pt x="107" y="54"/>
                      <a:pt x="113" y="65"/>
                    </a:cubicBezTo>
                    <a:cubicBezTo>
                      <a:pt x="109" y="67"/>
                      <a:pt x="106" y="70"/>
                      <a:pt x="103" y="72"/>
                    </a:cubicBezTo>
                    <a:cubicBezTo>
                      <a:pt x="94" y="64"/>
                      <a:pt x="84" y="55"/>
                      <a:pt x="82" y="53"/>
                    </a:cubicBezTo>
                    <a:cubicBezTo>
                      <a:pt x="80" y="52"/>
                      <a:pt x="78" y="51"/>
                      <a:pt x="76" y="51"/>
                    </a:cubicBezTo>
                    <a:cubicBezTo>
                      <a:pt x="73" y="51"/>
                      <a:pt x="71" y="52"/>
                      <a:pt x="69" y="53"/>
                    </a:cubicBezTo>
                    <a:cubicBezTo>
                      <a:pt x="68" y="55"/>
                      <a:pt x="67" y="57"/>
                      <a:pt x="66" y="59"/>
                    </a:cubicBezTo>
                    <a:cubicBezTo>
                      <a:pt x="66" y="62"/>
                      <a:pt x="66" y="64"/>
                      <a:pt x="68" y="66"/>
                    </a:cubicBezTo>
                    <a:cubicBezTo>
                      <a:pt x="70" y="68"/>
                      <a:pt x="78" y="79"/>
                      <a:pt x="85" y="89"/>
                    </a:cubicBezTo>
                    <a:cubicBezTo>
                      <a:pt x="82" y="92"/>
                      <a:pt x="79" y="95"/>
                      <a:pt x="77" y="98"/>
                    </a:cubicBezTo>
                    <a:cubicBezTo>
                      <a:pt x="66" y="91"/>
                      <a:pt x="55" y="85"/>
                      <a:pt x="52" y="83"/>
                    </a:cubicBezTo>
                    <a:cubicBezTo>
                      <a:pt x="50" y="82"/>
                      <a:pt x="48" y="82"/>
                      <a:pt x="46" y="82"/>
                    </a:cubicBezTo>
                    <a:cubicBezTo>
                      <a:pt x="44" y="83"/>
                      <a:pt x="42" y="84"/>
                      <a:pt x="40" y="86"/>
                    </a:cubicBezTo>
                    <a:cubicBezTo>
                      <a:pt x="39" y="88"/>
                      <a:pt x="38" y="90"/>
                      <a:pt x="38" y="93"/>
                    </a:cubicBezTo>
                    <a:cubicBezTo>
                      <a:pt x="39" y="95"/>
                      <a:pt x="39" y="97"/>
                      <a:pt x="41" y="99"/>
                    </a:cubicBezTo>
                    <a:cubicBezTo>
                      <a:pt x="43" y="100"/>
                      <a:pt x="53" y="109"/>
                      <a:pt x="62" y="117"/>
                    </a:cubicBezTo>
                    <a:cubicBezTo>
                      <a:pt x="60" y="121"/>
                      <a:pt x="58" y="124"/>
                      <a:pt x="56" y="128"/>
                    </a:cubicBezTo>
                    <a:cubicBezTo>
                      <a:pt x="45" y="124"/>
                      <a:pt x="32" y="120"/>
                      <a:pt x="30" y="119"/>
                    </a:cubicBezTo>
                    <a:cubicBezTo>
                      <a:pt x="27" y="118"/>
                      <a:pt x="25" y="118"/>
                      <a:pt x="23" y="119"/>
                    </a:cubicBezTo>
                    <a:cubicBezTo>
                      <a:pt x="21" y="120"/>
                      <a:pt x="19" y="122"/>
                      <a:pt x="18" y="124"/>
                    </a:cubicBezTo>
                    <a:cubicBezTo>
                      <a:pt x="17" y="126"/>
                      <a:pt x="17" y="129"/>
                      <a:pt x="18" y="131"/>
                    </a:cubicBezTo>
                    <a:cubicBezTo>
                      <a:pt x="18" y="133"/>
                      <a:pt x="20" y="135"/>
                      <a:pt x="22" y="136"/>
                    </a:cubicBezTo>
                    <a:cubicBezTo>
                      <a:pt x="24" y="137"/>
                      <a:pt x="36" y="144"/>
                      <a:pt x="46" y="150"/>
                    </a:cubicBezTo>
                    <a:cubicBezTo>
                      <a:pt x="45" y="154"/>
                      <a:pt x="44" y="158"/>
                      <a:pt x="43" y="162"/>
                    </a:cubicBezTo>
                    <a:cubicBezTo>
                      <a:pt x="31" y="160"/>
                      <a:pt x="17" y="159"/>
                      <a:pt x="15" y="158"/>
                    </a:cubicBezTo>
                    <a:cubicBezTo>
                      <a:pt x="12" y="158"/>
                      <a:pt x="10" y="159"/>
                      <a:pt x="8" y="160"/>
                    </a:cubicBezTo>
                    <a:cubicBezTo>
                      <a:pt x="7" y="162"/>
                      <a:pt x="5" y="164"/>
                      <a:pt x="5" y="166"/>
                    </a:cubicBezTo>
                    <a:cubicBezTo>
                      <a:pt x="4" y="168"/>
                      <a:pt x="5" y="171"/>
                      <a:pt x="6" y="173"/>
                    </a:cubicBezTo>
                    <a:cubicBezTo>
                      <a:pt x="7" y="174"/>
                      <a:pt x="9" y="176"/>
                      <a:pt x="11" y="177"/>
                    </a:cubicBezTo>
                    <a:cubicBezTo>
                      <a:pt x="13" y="178"/>
                      <a:pt x="26" y="182"/>
                      <a:pt x="38" y="185"/>
                    </a:cubicBezTo>
                    <a:cubicBezTo>
                      <a:pt x="37" y="189"/>
                      <a:pt x="37" y="193"/>
                      <a:pt x="36" y="197"/>
                    </a:cubicBezTo>
                    <a:cubicBezTo>
                      <a:pt x="24" y="198"/>
                      <a:pt x="11" y="200"/>
                      <a:pt x="8" y="200"/>
                    </a:cubicBezTo>
                    <a:cubicBezTo>
                      <a:pt x="6" y="200"/>
                      <a:pt x="4" y="201"/>
                      <a:pt x="2" y="203"/>
                    </a:cubicBezTo>
                    <a:cubicBezTo>
                      <a:pt x="1" y="205"/>
                      <a:pt x="0" y="207"/>
                      <a:pt x="0" y="210"/>
                    </a:cubicBezTo>
                    <a:cubicBezTo>
                      <a:pt x="0" y="212"/>
                      <a:pt x="1" y="214"/>
                      <a:pt x="2" y="216"/>
                    </a:cubicBezTo>
                    <a:cubicBezTo>
                      <a:pt x="4" y="218"/>
                      <a:pt x="6" y="219"/>
                      <a:pt x="8" y="219"/>
                    </a:cubicBezTo>
                    <a:cubicBezTo>
                      <a:pt x="11" y="219"/>
                      <a:pt x="24" y="221"/>
                      <a:pt x="36" y="222"/>
                    </a:cubicBezTo>
                    <a:cubicBezTo>
                      <a:pt x="37" y="226"/>
                      <a:pt x="37" y="230"/>
                      <a:pt x="38" y="234"/>
                    </a:cubicBezTo>
                    <a:cubicBezTo>
                      <a:pt x="26" y="237"/>
                      <a:pt x="13" y="241"/>
                      <a:pt x="11" y="242"/>
                    </a:cubicBezTo>
                    <a:cubicBezTo>
                      <a:pt x="9" y="243"/>
                      <a:pt x="7" y="245"/>
                      <a:pt x="6" y="247"/>
                    </a:cubicBezTo>
                    <a:cubicBezTo>
                      <a:pt x="5" y="248"/>
                      <a:pt x="4" y="251"/>
                      <a:pt x="5" y="253"/>
                    </a:cubicBezTo>
                    <a:cubicBezTo>
                      <a:pt x="5" y="255"/>
                      <a:pt x="7" y="257"/>
                      <a:pt x="8" y="259"/>
                    </a:cubicBezTo>
                    <a:cubicBezTo>
                      <a:pt x="10" y="260"/>
                      <a:pt x="12" y="261"/>
                      <a:pt x="15" y="261"/>
                    </a:cubicBezTo>
                    <a:cubicBezTo>
                      <a:pt x="17" y="260"/>
                      <a:pt x="31" y="259"/>
                      <a:pt x="43" y="257"/>
                    </a:cubicBezTo>
                    <a:cubicBezTo>
                      <a:pt x="44" y="261"/>
                      <a:pt x="45" y="265"/>
                      <a:pt x="46" y="269"/>
                    </a:cubicBezTo>
                    <a:cubicBezTo>
                      <a:pt x="36" y="275"/>
                      <a:pt x="24" y="282"/>
                      <a:pt x="22" y="283"/>
                    </a:cubicBezTo>
                    <a:cubicBezTo>
                      <a:pt x="20" y="284"/>
                      <a:pt x="18" y="286"/>
                      <a:pt x="18" y="288"/>
                    </a:cubicBezTo>
                    <a:cubicBezTo>
                      <a:pt x="17" y="290"/>
                      <a:pt x="17" y="293"/>
                      <a:pt x="18" y="295"/>
                    </a:cubicBezTo>
                    <a:cubicBezTo>
                      <a:pt x="19" y="297"/>
                      <a:pt x="21" y="299"/>
                      <a:pt x="23" y="300"/>
                    </a:cubicBezTo>
                    <a:cubicBezTo>
                      <a:pt x="25" y="301"/>
                      <a:pt x="27" y="301"/>
                      <a:pt x="30" y="300"/>
                    </a:cubicBezTo>
                    <a:cubicBezTo>
                      <a:pt x="32" y="299"/>
                      <a:pt x="45" y="295"/>
                      <a:pt x="56" y="291"/>
                    </a:cubicBezTo>
                    <a:cubicBezTo>
                      <a:pt x="58" y="295"/>
                      <a:pt x="60" y="298"/>
                      <a:pt x="62" y="302"/>
                    </a:cubicBezTo>
                    <a:cubicBezTo>
                      <a:pt x="53" y="310"/>
                      <a:pt x="43" y="319"/>
                      <a:pt x="41" y="320"/>
                    </a:cubicBezTo>
                    <a:cubicBezTo>
                      <a:pt x="39" y="322"/>
                      <a:pt x="39" y="324"/>
                      <a:pt x="38" y="326"/>
                    </a:cubicBezTo>
                    <a:cubicBezTo>
                      <a:pt x="38" y="329"/>
                      <a:pt x="39" y="331"/>
                      <a:pt x="40" y="333"/>
                    </a:cubicBezTo>
                    <a:cubicBezTo>
                      <a:pt x="42" y="335"/>
                      <a:pt x="44" y="336"/>
                      <a:pt x="46" y="337"/>
                    </a:cubicBezTo>
                    <a:cubicBezTo>
                      <a:pt x="48" y="337"/>
                      <a:pt x="50" y="337"/>
                      <a:pt x="52" y="336"/>
                    </a:cubicBezTo>
                    <a:cubicBezTo>
                      <a:pt x="55" y="334"/>
                      <a:pt x="66" y="328"/>
                      <a:pt x="77" y="321"/>
                    </a:cubicBezTo>
                    <a:cubicBezTo>
                      <a:pt x="79" y="325"/>
                      <a:pt x="82" y="328"/>
                      <a:pt x="85" y="330"/>
                    </a:cubicBezTo>
                    <a:cubicBezTo>
                      <a:pt x="78" y="340"/>
                      <a:pt x="70" y="351"/>
                      <a:pt x="68" y="353"/>
                    </a:cubicBezTo>
                    <a:cubicBezTo>
                      <a:pt x="67" y="355"/>
                      <a:pt x="66" y="357"/>
                      <a:pt x="66" y="360"/>
                    </a:cubicBezTo>
                    <a:cubicBezTo>
                      <a:pt x="67" y="362"/>
                      <a:pt x="68" y="364"/>
                      <a:pt x="69" y="366"/>
                    </a:cubicBezTo>
                    <a:cubicBezTo>
                      <a:pt x="71" y="367"/>
                      <a:pt x="73" y="368"/>
                      <a:pt x="76" y="368"/>
                    </a:cubicBezTo>
                    <a:cubicBezTo>
                      <a:pt x="78" y="368"/>
                      <a:pt x="80" y="367"/>
                      <a:pt x="82" y="366"/>
                    </a:cubicBezTo>
                    <a:cubicBezTo>
                      <a:pt x="84" y="364"/>
                      <a:pt x="94" y="355"/>
                      <a:pt x="103" y="347"/>
                    </a:cubicBezTo>
                    <a:cubicBezTo>
                      <a:pt x="106" y="349"/>
                      <a:pt x="109" y="352"/>
                      <a:pt x="113" y="354"/>
                    </a:cubicBezTo>
                    <a:cubicBezTo>
                      <a:pt x="107" y="365"/>
                      <a:pt x="102" y="377"/>
                      <a:pt x="101" y="379"/>
                    </a:cubicBezTo>
                    <a:cubicBezTo>
                      <a:pt x="100" y="382"/>
                      <a:pt x="100" y="384"/>
                      <a:pt x="101" y="386"/>
                    </a:cubicBezTo>
                    <a:cubicBezTo>
                      <a:pt x="101" y="388"/>
                      <a:pt x="103" y="390"/>
                      <a:pt x="105" y="391"/>
                    </a:cubicBezTo>
                    <a:cubicBezTo>
                      <a:pt x="107" y="393"/>
                      <a:pt x="109" y="393"/>
                      <a:pt x="112" y="392"/>
                    </a:cubicBezTo>
                    <a:cubicBezTo>
                      <a:pt x="114" y="392"/>
                      <a:pt x="116" y="391"/>
                      <a:pt x="117" y="389"/>
                    </a:cubicBezTo>
                    <a:cubicBezTo>
                      <a:pt x="119" y="387"/>
                      <a:pt x="127" y="376"/>
                      <a:pt x="133" y="366"/>
                    </a:cubicBezTo>
                    <a:cubicBezTo>
                      <a:pt x="137" y="368"/>
                      <a:pt x="141" y="369"/>
                      <a:pt x="145" y="371"/>
                    </a:cubicBezTo>
                    <a:cubicBezTo>
                      <a:pt x="142" y="383"/>
                      <a:pt x="139" y="396"/>
                      <a:pt x="138" y="398"/>
                    </a:cubicBezTo>
                    <a:cubicBezTo>
                      <a:pt x="138" y="401"/>
                      <a:pt x="138" y="403"/>
                      <a:pt x="140" y="405"/>
                    </a:cubicBezTo>
                    <a:cubicBezTo>
                      <a:pt x="141" y="407"/>
                      <a:pt x="143" y="408"/>
                      <a:pt x="145" y="409"/>
                    </a:cubicBezTo>
                    <a:cubicBezTo>
                      <a:pt x="147" y="410"/>
                      <a:pt x="150" y="410"/>
                      <a:pt x="152" y="409"/>
                    </a:cubicBezTo>
                    <a:cubicBezTo>
                      <a:pt x="154" y="408"/>
                      <a:pt x="156" y="406"/>
                      <a:pt x="156" y="404"/>
                    </a:cubicBezTo>
                    <a:cubicBezTo>
                      <a:pt x="158" y="402"/>
                      <a:pt x="163" y="389"/>
                      <a:pt x="168" y="378"/>
                    </a:cubicBezTo>
                    <a:cubicBezTo>
                      <a:pt x="172" y="379"/>
                      <a:pt x="176" y="380"/>
                      <a:pt x="180" y="381"/>
                    </a:cubicBezTo>
                    <a:cubicBezTo>
                      <a:pt x="179" y="393"/>
                      <a:pt x="179" y="406"/>
                      <a:pt x="179" y="409"/>
                    </a:cubicBezTo>
                    <a:cubicBezTo>
                      <a:pt x="179" y="411"/>
                      <a:pt x="180" y="414"/>
                      <a:pt x="182" y="415"/>
                    </a:cubicBezTo>
                    <a:cubicBezTo>
                      <a:pt x="183" y="417"/>
                      <a:pt x="185" y="418"/>
                      <a:pt x="188" y="418"/>
                    </a:cubicBezTo>
                    <a:cubicBezTo>
                      <a:pt x="190" y="419"/>
                      <a:pt x="192" y="418"/>
                      <a:pt x="194" y="417"/>
                    </a:cubicBezTo>
                    <a:cubicBezTo>
                      <a:pt x="196" y="415"/>
                      <a:pt x="198" y="413"/>
                      <a:pt x="198" y="411"/>
                    </a:cubicBezTo>
                    <a:cubicBezTo>
                      <a:pt x="199" y="408"/>
                      <a:pt x="201" y="395"/>
                      <a:pt x="204" y="383"/>
                    </a:cubicBezTo>
                    <a:cubicBezTo>
                      <a:pt x="206" y="384"/>
                      <a:pt x="208" y="384"/>
                      <a:pt x="210" y="384"/>
                    </a:cubicBezTo>
                    <a:cubicBezTo>
                      <a:pt x="212" y="384"/>
                      <a:pt x="214" y="384"/>
                      <a:pt x="216" y="383"/>
                    </a:cubicBezTo>
                    <a:cubicBezTo>
                      <a:pt x="218" y="395"/>
                      <a:pt x="221" y="408"/>
                      <a:pt x="221" y="411"/>
                    </a:cubicBezTo>
                    <a:cubicBezTo>
                      <a:pt x="222" y="413"/>
                      <a:pt x="223" y="415"/>
                      <a:pt x="225" y="417"/>
                    </a:cubicBezTo>
                    <a:cubicBezTo>
                      <a:pt x="227" y="418"/>
                      <a:pt x="229" y="419"/>
                      <a:pt x="232" y="418"/>
                    </a:cubicBezTo>
                    <a:cubicBezTo>
                      <a:pt x="234" y="418"/>
                      <a:pt x="236" y="417"/>
                      <a:pt x="238" y="415"/>
                    </a:cubicBezTo>
                    <a:cubicBezTo>
                      <a:pt x="239" y="414"/>
                      <a:pt x="240" y="412"/>
                      <a:pt x="240" y="409"/>
                    </a:cubicBezTo>
                    <a:cubicBezTo>
                      <a:pt x="240" y="406"/>
                      <a:pt x="240" y="393"/>
                      <a:pt x="240" y="381"/>
                    </a:cubicBezTo>
                    <a:cubicBezTo>
                      <a:pt x="244" y="380"/>
                      <a:pt x="248" y="379"/>
                      <a:pt x="252" y="378"/>
                    </a:cubicBezTo>
                    <a:cubicBezTo>
                      <a:pt x="257" y="390"/>
                      <a:pt x="262" y="402"/>
                      <a:pt x="263" y="404"/>
                    </a:cubicBezTo>
                    <a:cubicBezTo>
                      <a:pt x="264" y="406"/>
                      <a:pt x="266" y="408"/>
                      <a:pt x="268" y="409"/>
                    </a:cubicBezTo>
                    <a:cubicBezTo>
                      <a:pt x="270" y="410"/>
                      <a:pt x="272" y="410"/>
                      <a:pt x="274" y="409"/>
                    </a:cubicBezTo>
                    <a:cubicBezTo>
                      <a:pt x="277" y="408"/>
                      <a:pt x="279" y="407"/>
                      <a:pt x="280" y="405"/>
                    </a:cubicBezTo>
                    <a:cubicBezTo>
                      <a:pt x="281" y="403"/>
                      <a:pt x="281" y="401"/>
                      <a:pt x="281" y="398"/>
                    </a:cubicBezTo>
                    <a:cubicBezTo>
                      <a:pt x="280" y="396"/>
                      <a:pt x="277" y="383"/>
                      <a:pt x="275" y="371"/>
                    </a:cubicBezTo>
                    <a:cubicBezTo>
                      <a:pt x="279" y="369"/>
                      <a:pt x="282" y="368"/>
                      <a:pt x="286" y="366"/>
                    </a:cubicBezTo>
                    <a:cubicBezTo>
                      <a:pt x="293" y="376"/>
                      <a:pt x="301" y="387"/>
                      <a:pt x="302" y="389"/>
                    </a:cubicBezTo>
                    <a:cubicBezTo>
                      <a:pt x="304" y="391"/>
                      <a:pt x="306" y="392"/>
                      <a:pt x="308" y="392"/>
                    </a:cubicBezTo>
                    <a:cubicBezTo>
                      <a:pt x="310" y="393"/>
                      <a:pt x="312" y="393"/>
                      <a:pt x="314" y="391"/>
                    </a:cubicBezTo>
                    <a:cubicBezTo>
                      <a:pt x="317" y="390"/>
                      <a:pt x="318" y="388"/>
                      <a:pt x="319" y="386"/>
                    </a:cubicBezTo>
                    <a:cubicBezTo>
                      <a:pt x="320" y="384"/>
                      <a:pt x="320" y="382"/>
                      <a:pt x="319" y="379"/>
                    </a:cubicBezTo>
                    <a:cubicBezTo>
                      <a:pt x="317" y="377"/>
                      <a:pt x="312" y="365"/>
                      <a:pt x="307" y="354"/>
                    </a:cubicBezTo>
                    <a:cubicBezTo>
                      <a:pt x="310" y="352"/>
                      <a:pt x="313" y="349"/>
                      <a:pt x="317" y="347"/>
                    </a:cubicBezTo>
                    <a:cubicBezTo>
                      <a:pt x="326" y="355"/>
                      <a:pt x="335" y="364"/>
                      <a:pt x="337" y="366"/>
                    </a:cubicBezTo>
                    <a:cubicBezTo>
                      <a:pt x="339" y="367"/>
                      <a:pt x="341" y="368"/>
                      <a:pt x="344" y="368"/>
                    </a:cubicBezTo>
                    <a:cubicBezTo>
                      <a:pt x="346" y="368"/>
                      <a:pt x="348" y="367"/>
                      <a:pt x="350" y="366"/>
                    </a:cubicBezTo>
                    <a:cubicBezTo>
                      <a:pt x="352" y="364"/>
                      <a:pt x="353" y="362"/>
                      <a:pt x="353" y="360"/>
                    </a:cubicBezTo>
                    <a:cubicBezTo>
                      <a:pt x="353" y="357"/>
                      <a:pt x="353" y="355"/>
                      <a:pt x="351" y="353"/>
                    </a:cubicBezTo>
                    <a:cubicBezTo>
                      <a:pt x="350" y="351"/>
                      <a:pt x="342" y="340"/>
                      <a:pt x="335" y="330"/>
                    </a:cubicBezTo>
                    <a:cubicBezTo>
                      <a:pt x="338" y="328"/>
                      <a:pt x="340" y="325"/>
                      <a:pt x="343" y="321"/>
                    </a:cubicBezTo>
                    <a:cubicBezTo>
                      <a:pt x="353" y="328"/>
                      <a:pt x="365" y="334"/>
                      <a:pt x="367" y="336"/>
                    </a:cubicBezTo>
                    <a:cubicBezTo>
                      <a:pt x="369" y="337"/>
                      <a:pt x="371" y="337"/>
                      <a:pt x="374" y="337"/>
                    </a:cubicBezTo>
                    <a:cubicBezTo>
                      <a:pt x="376" y="336"/>
                      <a:pt x="378" y="335"/>
                      <a:pt x="379" y="333"/>
                    </a:cubicBezTo>
                    <a:cubicBezTo>
                      <a:pt x="381" y="331"/>
                      <a:pt x="381" y="329"/>
                      <a:pt x="381" y="326"/>
                    </a:cubicBezTo>
                    <a:cubicBezTo>
                      <a:pt x="381" y="324"/>
                      <a:pt x="380" y="322"/>
                      <a:pt x="378" y="320"/>
                    </a:cubicBezTo>
                    <a:cubicBezTo>
                      <a:pt x="376" y="319"/>
                      <a:pt x="366" y="310"/>
                      <a:pt x="357" y="302"/>
                    </a:cubicBezTo>
                    <a:cubicBezTo>
                      <a:pt x="359" y="298"/>
                      <a:pt x="361" y="295"/>
                      <a:pt x="363" y="291"/>
                    </a:cubicBezTo>
                    <a:cubicBezTo>
                      <a:pt x="375" y="295"/>
                      <a:pt x="387" y="299"/>
                      <a:pt x="390" y="300"/>
                    </a:cubicBezTo>
                    <a:cubicBezTo>
                      <a:pt x="392" y="301"/>
                      <a:pt x="394" y="301"/>
                      <a:pt x="396" y="300"/>
                    </a:cubicBezTo>
                    <a:cubicBezTo>
                      <a:pt x="398" y="299"/>
                      <a:pt x="400" y="297"/>
                      <a:pt x="401" y="295"/>
                    </a:cubicBezTo>
                    <a:cubicBezTo>
                      <a:pt x="402" y="293"/>
                      <a:pt x="402" y="290"/>
                      <a:pt x="402" y="288"/>
                    </a:cubicBezTo>
                    <a:cubicBezTo>
                      <a:pt x="401" y="286"/>
                      <a:pt x="400" y="284"/>
                      <a:pt x="397" y="283"/>
                    </a:cubicBezTo>
                    <a:cubicBezTo>
                      <a:pt x="395" y="282"/>
                      <a:pt x="384" y="275"/>
                      <a:pt x="373" y="269"/>
                    </a:cubicBezTo>
                    <a:cubicBezTo>
                      <a:pt x="374" y="265"/>
                      <a:pt x="376" y="261"/>
                      <a:pt x="377" y="257"/>
                    </a:cubicBezTo>
                    <a:cubicBezTo>
                      <a:pt x="389" y="259"/>
                      <a:pt x="402" y="260"/>
                      <a:pt x="405" y="261"/>
                    </a:cubicBezTo>
                    <a:cubicBezTo>
                      <a:pt x="407" y="261"/>
                      <a:pt x="409" y="260"/>
                      <a:pt x="411" y="259"/>
                    </a:cubicBezTo>
                    <a:cubicBezTo>
                      <a:pt x="413" y="257"/>
                      <a:pt x="414" y="255"/>
                      <a:pt x="415" y="253"/>
                    </a:cubicBezTo>
                    <a:cubicBezTo>
                      <a:pt x="415" y="251"/>
                      <a:pt x="415" y="248"/>
                      <a:pt x="414" y="247"/>
                    </a:cubicBezTo>
                    <a:cubicBezTo>
                      <a:pt x="413" y="245"/>
                      <a:pt x="411" y="243"/>
                      <a:pt x="409" y="242"/>
                    </a:cubicBezTo>
                    <a:cubicBezTo>
                      <a:pt x="406" y="241"/>
                      <a:pt x="393" y="237"/>
                      <a:pt x="382" y="234"/>
                    </a:cubicBezTo>
                    <a:cubicBezTo>
                      <a:pt x="382" y="230"/>
                      <a:pt x="383" y="226"/>
                      <a:pt x="383" y="222"/>
                    </a:cubicBezTo>
                    <a:cubicBezTo>
                      <a:pt x="395" y="221"/>
                      <a:pt x="408" y="219"/>
                      <a:pt x="411" y="219"/>
                    </a:cubicBezTo>
                    <a:close/>
                    <a:moveTo>
                      <a:pt x="94" y="239"/>
                    </a:moveTo>
                    <a:cubicBezTo>
                      <a:pt x="78" y="239"/>
                      <a:pt x="64" y="226"/>
                      <a:pt x="64" y="210"/>
                    </a:cubicBezTo>
                    <a:cubicBezTo>
                      <a:pt x="64" y="193"/>
                      <a:pt x="78" y="180"/>
                      <a:pt x="94" y="180"/>
                    </a:cubicBezTo>
                    <a:cubicBezTo>
                      <a:pt x="111" y="180"/>
                      <a:pt x="124" y="193"/>
                      <a:pt x="124" y="210"/>
                    </a:cubicBezTo>
                    <a:cubicBezTo>
                      <a:pt x="124" y="226"/>
                      <a:pt x="111" y="239"/>
                      <a:pt x="94" y="239"/>
                    </a:cubicBezTo>
                    <a:close/>
                    <a:moveTo>
                      <a:pt x="210" y="64"/>
                    </a:moveTo>
                    <a:cubicBezTo>
                      <a:pt x="226" y="64"/>
                      <a:pt x="239" y="77"/>
                      <a:pt x="239" y="94"/>
                    </a:cubicBezTo>
                    <a:cubicBezTo>
                      <a:pt x="239" y="110"/>
                      <a:pt x="226" y="124"/>
                      <a:pt x="210" y="124"/>
                    </a:cubicBezTo>
                    <a:cubicBezTo>
                      <a:pt x="193" y="124"/>
                      <a:pt x="180" y="110"/>
                      <a:pt x="180" y="94"/>
                    </a:cubicBezTo>
                    <a:cubicBezTo>
                      <a:pt x="180" y="77"/>
                      <a:pt x="193" y="64"/>
                      <a:pt x="210" y="64"/>
                    </a:cubicBezTo>
                    <a:close/>
                    <a:moveTo>
                      <a:pt x="210" y="355"/>
                    </a:moveTo>
                    <a:cubicBezTo>
                      <a:pt x="193" y="355"/>
                      <a:pt x="180" y="342"/>
                      <a:pt x="180" y="325"/>
                    </a:cubicBezTo>
                    <a:cubicBezTo>
                      <a:pt x="180" y="309"/>
                      <a:pt x="193" y="295"/>
                      <a:pt x="210" y="295"/>
                    </a:cubicBezTo>
                    <a:cubicBezTo>
                      <a:pt x="226" y="295"/>
                      <a:pt x="239" y="309"/>
                      <a:pt x="239" y="325"/>
                    </a:cubicBezTo>
                    <a:cubicBezTo>
                      <a:pt x="239" y="342"/>
                      <a:pt x="226" y="355"/>
                      <a:pt x="210" y="355"/>
                    </a:cubicBezTo>
                    <a:close/>
                    <a:moveTo>
                      <a:pt x="210" y="251"/>
                    </a:moveTo>
                    <a:cubicBezTo>
                      <a:pt x="187" y="251"/>
                      <a:pt x="169" y="232"/>
                      <a:pt x="169" y="210"/>
                    </a:cubicBezTo>
                    <a:cubicBezTo>
                      <a:pt x="169" y="187"/>
                      <a:pt x="187" y="168"/>
                      <a:pt x="210" y="168"/>
                    </a:cubicBezTo>
                    <a:cubicBezTo>
                      <a:pt x="232" y="168"/>
                      <a:pt x="251" y="187"/>
                      <a:pt x="251" y="210"/>
                    </a:cubicBezTo>
                    <a:cubicBezTo>
                      <a:pt x="251" y="232"/>
                      <a:pt x="232" y="251"/>
                      <a:pt x="210" y="251"/>
                    </a:cubicBezTo>
                    <a:close/>
                    <a:moveTo>
                      <a:pt x="325" y="239"/>
                    </a:moveTo>
                    <a:cubicBezTo>
                      <a:pt x="309" y="239"/>
                      <a:pt x="296" y="226"/>
                      <a:pt x="296" y="210"/>
                    </a:cubicBezTo>
                    <a:cubicBezTo>
                      <a:pt x="296" y="193"/>
                      <a:pt x="309" y="180"/>
                      <a:pt x="325" y="180"/>
                    </a:cubicBezTo>
                    <a:cubicBezTo>
                      <a:pt x="342" y="180"/>
                      <a:pt x="355" y="193"/>
                      <a:pt x="355" y="210"/>
                    </a:cubicBezTo>
                    <a:cubicBezTo>
                      <a:pt x="355" y="226"/>
                      <a:pt x="342" y="239"/>
                      <a:pt x="325" y="2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ï$1iḋé"/>
              <p:cNvSpPr/>
              <p:nvPr/>
            </p:nvSpPr>
            <p:spPr bwMode="auto">
              <a:xfrm>
                <a:off x="2730" y="2170"/>
                <a:ext cx="349" cy="345"/>
              </a:xfrm>
              <a:custGeom>
                <a:avLst/>
                <a:gdLst/>
                <a:ahLst/>
                <a:cxnLst>
                  <a:cxn ang="0">
                    <a:pos x="159" y="8"/>
                  </a:cxn>
                  <a:cxn ang="0">
                    <a:pos x="8" y="131"/>
                  </a:cxn>
                  <a:cxn ang="0">
                    <a:pos x="133" y="281"/>
                  </a:cxn>
                  <a:cxn ang="0">
                    <a:pos x="284" y="158"/>
                  </a:cxn>
                  <a:cxn ang="0">
                    <a:pos x="159" y="8"/>
                  </a:cxn>
                  <a:cxn ang="0">
                    <a:pos x="142" y="182"/>
                  </a:cxn>
                  <a:cxn ang="0">
                    <a:pos x="108" y="141"/>
                  </a:cxn>
                  <a:cxn ang="0">
                    <a:pos x="149" y="107"/>
                  </a:cxn>
                  <a:cxn ang="0">
                    <a:pos x="184" y="148"/>
                  </a:cxn>
                  <a:cxn ang="0">
                    <a:pos x="142" y="182"/>
                  </a:cxn>
                </a:cxnLst>
                <a:rect l="0" t="0" r="r" b="b"/>
                <a:pathLst>
                  <a:path w="291" h="288">
                    <a:moveTo>
                      <a:pt x="159" y="8"/>
                    </a:moveTo>
                    <a:cubicBezTo>
                      <a:pt x="82" y="0"/>
                      <a:pt x="15" y="56"/>
                      <a:pt x="8" y="131"/>
                    </a:cubicBezTo>
                    <a:cubicBezTo>
                      <a:pt x="0" y="207"/>
                      <a:pt x="56" y="274"/>
                      <a:pt x="133" y="281"/>
                    </a:cubicBezTo>
                    <a:cubicBezTo>
                      <a:pt x="209" y="288"/>
                      <a:pt x="276" y="233"/>
                      <a:pt x="284" y="158"/>
                    </a:cubicBezTo>
                    <a:cubicBezTo>
                      <a:pt x="291" y="82"/>
                      <a:pt x="235" y="15"/>
                      <a:pt x="159" y="8"/>
                    </a:cubicBezTo>
                    <a:close/>
                    <a:moveTo>
                      <a:pt x="142" y="182"/>
                    </a:moveTo>
                    <a:cubicBezTo>
                      <a:pt x="121" y="180"/>
                      <a:pt x="106" y="161"/>
                      <a:pt x="108" y="141"/>
                    </a:cubicBezTo>
                    <a:cubicBezTo>
                      <a:pt x="110" y="120"/>
                      <a:pt x="128" y="105"/>
                      <a:pt x="149" y="107"/>
                    </a:cubicBezTo>
                    <a:cubicBezTo>
                      <a:pt x="170" y="109"/>
                      <a:pt x="185" y="127"/>
                      <a:pt x="184" y="148"/>
                    </a:cubicBezTo>
                    <a:cubicBezTo>
                      <a:pt x="182" y="169"/>
                      <a:pt x="163" y="184"/>
                      <a:pt x="142" y="18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íśliḑê"/>
              <p:cNvSpPr/>
              <p:nvPr/>
            </p:nvSpPr>
            <p:spPr bwMode="auto">
              <a:xfrm>
                <a:off x="2833" y="2272"/>
                <a:ext cx="144" cy="143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2" y="54"/>
                  </a:cxn>
                  <a:cxn ang="0">
                    <a:pos x="54" y="116"/>
                  </a:cxn>
                  <a:cxn ang="0">
                    <a:pos x="117" y="65"/>
                  </a:cxn>
                  <a:cxn ang="0">
                    <a:pos x="65" y="3"/>
                  </a:cxn>
                  <a:cxn ang="0">
                    <a:pos x="57" y="87"/>
                  </a:cxn>
                  <a:cxn ang="0">
                    <a:pos x="31" y="57"/>
                  </a:cxn>
                  <a:cxn ang="0">
                    <a:pos x="62" y="31"/>
                  </a:cxn>
                  <a:cxn ang="0">
                    <a:pos x="88" y="62"/>
                  </a:cxn>
                  <a:cxn ang="0">
                    <a:pos x="57" y="87"/>
                  </a:cxn>
                </a:cxnLst>
                <a:rect l="0" t="0" r="r" b="b"/>
                <a:pathLst>
                  <a:path w="120" h="119">
                    <a:moveTo>
                      <a:pt x="65" y="3"/>
                    </a:moveTo>
                    <a:cubicBezTo>
                      <a:pt x="33" y="0"/>
                      <a:pt x="5" y="23"/>
                      <a:pt x="2" y="54"/>
                    </a:cubicBezTo>
                    <a:cubicBezTo>
                      <a:pt x="0" y="85"/>
                      <a:pt x="23" y="113"/>
                      <a:pt x="54" y="116"/>
                    </a:cubicBezTo>
                    <a:cubicBezTo>
                      <a:pt x="86" y="119"/>
                      <a:pt x="114" y="96"/>
                      <a:pt x="117" y="65"/>
                    </a:cubicBezTo>
                    <a:cubicBezTo>
                      <a:pt x="120" y="34"/>
                      <a:pt x="97" y="6"/>
                      <a:pt x="65" y="3"/>
                    </a:cubicBezTo>
                    <a:close/>
                    <a:moveTo>
                      <a:pt x="57" y="87"/>
                    </a:moveTo>
                    <a:cubicBezTo>
                      <a:pt x="41" y="86"/>
                      <a:pt x="30" y="72"/>
                      <a:pt x="31" y="57"/>
                    </a:cubicBezTo>
                    <a:cubicBezTo>
                      <a:pt x="33" y="41"/>
                      <a:pt x="47" y="30"/>
                      <a:pt x="62" y="31"/>
                    </a:cubicBezTo>
                    <a:cubicBezTo>
                      <a:pt x="78" y="33"/>
                      <a:pt x="90" y="46"/>
                      <a:pt x="88" y="62"/>
                    </a:cubicBezTo>
                    <a:cubicBezTo>
                      <a:pt x="87" y="78"/>
                      <a:pt x="73" y="89"/>
                      <a:pt x="57" y="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iṩ1idé"/>
              <p:cNvSpPr/>
              <p:nvPr/>
            </p:nvSpPr>
            <p:spPr bwMode="auto">
              <a:xfrm>
                <a:off x="2672" y="2112"/>
                <a:ext cx="464" cy="462"/>
              </a:xfrm>
              <a:custGeom>
                <a:avLst/>
                <a:gdLst/>
                <a:ahLst/>
                <a:cxnLst>
                  <a:cxn ang="0">
                    <a:pos x="385" y="205"/>
                  </a:cxn>
                  <a:cxn ang="0">
                    <a:pos x="380" y="180"/>
                  </a:cxn>
                  <a:cxn ang="0">
                    <a:pos x="378" y="163"/>
                  </a:cxn>
                  <a:cxn ang="0">
                    <a:pos x="377" y="137"/>
                  </a:cxn>
                  <a:cxn ang="0">
                    <a:pos x="342" y="131"/>
                  </a:cxn>
                  <a:cxn ang="0">
                    <a:pos x="361" y="95"/>
                  </a:cxn>
                  <a:cxn ang="0">
                    <a:pos x="319" y="93"/>
                  </a:cxn>
                  <a:cxn ang="0">
                    <a:pos x="331" y="60"/>
                  </a:cxn>
                  <a:cxn ang="0">
                    <a:pos x="309" y="47"/>
                  </a:cxn>
                  <a:cxn ang="0">
                    <a:pos x="295" y="37"/>
                  </a:cxn>
                  <a:cxn ang="0">
                    <a:pos x="275" y="20"/>
                  </a:cxn>
                  <a:cxn ang="0">
                    <a:pos x="247" y="42"/>
                  </a:cxn>
                  <a:cxn ang="0">
                    <a:pos x="232" y="4"/>
                  </a:cxn>
                  <a:cxn ang="0">
                    <a:pos x="209" y="34"/>
                  </a:cxn>
                  <a:cxn ang="0">
                    <a:pos x="192" y="0"/>
                  </a:cxn>
                  <a:cxn ang="0">
                    <a:pos x="169" y="35"/>
                  </a:cxn>
                  <a:cxn ang="0">
                    <a:pos x="146" y="8"/>
                  </a:cxn>
                  <a:cxn ang="0">
                    <a:pos x="124" y="21"/>
                  </a:cxn>
                  <a:cxn ang="0">
                    <a:pos x="108" y="28"/>
                  </a:cxn>
                  <a:cxn ang="0">
                    <a:pos x="84" y="36"/>
                  </a:cxn>
                  <a:cxn ang="0">
                    <a:pos x="89" y="71"/>
                  </a:cxn>
                  <a:cxn ang="0">
                    <a:pos x="48" y="65"/>
                  </a:cxn>
                  <a:cxn ang="0">
                    <a:pos x="59" y="104"/>
                  </a:cxn>
                  <a:cxn ang="0">
                    <a:pos x="23" y="104"/>
                  </a:cxn>
                  <a:cxn ang="0">
                    <a:pos x="18" y="128"/>
                  </a:cxn>
                  <a:cxn ang="0">
                    <a:pos x="13" y="145"/>
                  </a:cxn>
                  <a:cxn ang="0">
                    <a:pos x="3" y="168"/>
                  </a:cxn>
                  <a:cxn ang="0">
                    <a:pos x="33" y="188"/>
                  </a:cxn>
                  <a:cxn ang="0">
                    <a:pos x="1" y="214"/>
                  </a:cxn>
                  <a:cxn ang="0">
                    <a:pos x="38" y="232"/>
                  </a:cxn>
                  <a:cxn ang="0">
                    <a:pos x="13" y="258"/>
                  </a:cxn>
                  <a:cxn ang="0">
                    <a:pos x="29" y="279"/>
                  </a:cxn>
                  <a:cxn ang="0">
                    <a:pos x="37" y="294"/>
                  </a:cxn>
                  <a:cxn ang="0">
                    <a:pos x="48" y="316"/>
                  </a:cxn>
                  <a:cxn ang="0">
                    <a:pos x="83" y="308"/>
                  </a:cxn>
                  <a:cxn ang="0">
                    <a:pos x="81" y="349"/>
                  </a:cxn>
                  <a:cxn ang="0">
                    <a:pos x="119" y="334"/>
                  </a:cxn>
                  <a:cxn ang="0">
                    <a:pos x="123" y="369"/>
                  </a:cxn>
                  <a:cxn ang="0">
                    <a:pos x="148" y="372"/>
                  </a:cxn>
                  <a:cxn ang="0">
                    <a:pos x="165" y="375"/>
                  </a:cxn>
                  <a:cxn ang="0">
                    <a:pos x="187" y="377"/>
                  </a:cxn>
                  <a:cxn ang="0">
                    <a:pos x="204" y="377"/>
                  </a:cxn>
                  <a:cxn ang="0">
                    <a:pos x="230" y="379"/>
                  </a:cxn>
                  <a:cxn ang="0">
                    <a:pos x="240" y="345"/>
                  </a:cxn>
                  <a:cxn ang="0">
                    <a:pos x="274" y="367"/>
                  </a:cxn>
                  <a:cxn ang="0">
                    <a:pos x="280" y="327"/>
                  </a:cxn>
                  <a:cxn ang="0">
                    <a:pos x="313" y="342"/>
                  </a:cxn>
                  <a:cxn ang="0">
                    <a:pos x="328" y="321"/>
                  </a:cxn>
                  <a:cxn ang="0">
                    <a:pos x="339" y="308"/>
                  </a:cxn>
                  <a:cxn ang="0">
                    <a:pos x="358" y="291"/>
                  </a:cxn>
                  <a:cxn ang="0">
                    <a:pos x="339" y="261"/>
                  </a:cxn>
                  <a:cxn ang="0">
                    <a:pos x="379" y="250"/>
                  </a:cxn>
                  <a:cxn ang="0">
                    <a:pos x="352" y="219"/>
                  </a:cxn>
                  <a:cxn ang="0">
                    <a:pos x="206" y="66"/>
                  </a:cxn>
                </a:cxnLst>
                <a:rect l="0" t="0" r="r" b="b"/>
                <a:pathLst>
                  <a:path w="387" h="385">
                    <a:moveTo>
                      <a:pt x="379" y="219"/>
                    </a:moveTo>
                    <a:cubicBezTo>
                      <a:pt x="381" y="219"/>
                      <a:pt x="383" y="218"/>
                      <a:pt x="384" y="216"/>
                    </a:cubicBezTo>
                    <a:cubicBezTo>
                      <a:pt x="386" y="215"/>
                      <a:pt x="387" y="213"/>
                      <a:pt x="387" y="211"/>
                    </a:cubicBezTo>
                    <a:cubicBezTo>
                      <a:pt x="387" y="209"/>
                      <a:pt x="387" y="207"/>
                      <a:pt x="385" y="205"/>
                    </a:cubicBezTo>
                    <a:cubicBezTo>
                      <a:pt x="384" y="203"/>
                      <a:pt x="382" y="202"/>
                      <a:pt x="380" y="201"/>
                    </a:cubicBezTo>
                    <a:cubicBezTo>
                      <a:pt x="378" y="201"/>
                      <a:pt x="366" y="199"/>
                      <a:pt x="355" y="197"/>
                    </a:cubicBezTo>
                    <a:cubicBezTo>
                      <a:pt x="355" y="193"/>
                      <a:pt x="355" y="189"/>
                      <a:pt x="355" y="185"/>
                    </a:cubicBezTo>
                    <a:cubicBezTo>
                      <a:pt x="365" y="183"/>
                      <a:pt x="378" y="181"/>
                      <a:pt x="380" y="180"/>
                    </a:cubicBezTo>
                    <a:cubicBezTo>
                      <a:pt x="382" y="180"/>
                      <a:pt x="384" y="178"/>
                      <a:pt x="385" y="177"/>
                    </a:cubicBezTo>
                    <a:cubicBezTo>
                      <a:pt x="386" y="175"/>
                      <a:pt x="387" y="173"/>
                      <a:pt x="387" y="171"/>
                    </a:cubicBezTo>
                    <a:cubicBezTo>
                      <a:pt x="386" y="168"/>
                      <a:pt x="385" y="167"/>
                      <a:pt x="384" y="165"/>
                    </a:cubicBezTo>
                    <a:cubicBezTo>
                      <a:pt x="382" y="164"/>
                      <a:pt x="380" y="163"/>
                      <a:pt x="378" y="163"/>
                    </a:cubicBezTo>
                    <a:cubicBezTo>
                      <a:pt x="375" y="163"/>
                      <a:pt x="363" y="163"/>
                      <a:pt x="352" y="163"/>
                    </a:cubicBezTo>
                    <a:cubicBezTo>
                      <a:pt x="351" y="160"/>
                      <a:pt x="350" y="156"/>
                      <a:pt x="350" y="152"/>
                    </a:cubicBezTo>
                    <a:cubicBezTo>
                      <a:pt x="360" y="148"/>
                      <a:pt x="371" y="143"/>
                      <a:pt x="373" y="142"/>
                    </a:cubicBezTo>
                    <a:cubicBezTo>
                      <a:pt x="375" y="141"/>
                      <a:pt x="377" y="139"/>
                      <a:pt x="377" y="137"/>
                    </a:cubicBezTo>
                    <a:cubicBezTo>
                      <a:pt x="378" y="136"/>
                      <a:pt x="378" y="133"/>
                      <a:pt x="378" y="131"/>
                    </a:cubicBezTo>
                    <a:cubicBezTo>
                      <a:pt x="377" y="129"/>
                      <a:pt x="376" y="128"/>
                      <a:pt x="374" y="127"/>
                    </a:cubicBezTo>
                    <a:cubicBezTo>
                      <a:pt x="372" y="125"/>
                      <a:pt x="370" y="125"/>
                      <a:pt x="368" y="125"/>
                    </a:cubicBezTo>
                    <a:cubicBezTo>
                      <a:pt x="365" y="126"/>
                      <a:pt x="353" y="129"/>
                      <a:pt x="342" y="131"/>
                    </a:cubicBezTo>
                    <a:cubicBezTo>
                      <a:pt x="341" y="128"/>
                      <a:pt x="339" y="124"/>
                      <a:pt x="338" y="121"/>
                    </a:cubicBezTo>
                    <a:cubicBezTo>
                      <a:pt x="347" y="115"/>
                      <a:pt x="357" y="108"/>
                      <a:pt x="359" y="106"/>
                    </a:cubicBezTo>
                    <a:cubicBezTo>
                      <a:pt x="360" y="105"/>
                      <a:pt x="362" y="103"/>
                      <a:pt x="362" y="101"/>
                    </a:cubicBezTo>
                    <a:cubicBezTo>
                      <a:pt x="362" y="99"/>
                      <a:pt x="362" y="97"/>
                      <a:pt x="361" y="95"/>
                    </a:cubicBezTo>
                    <a:cubicBezTo>
                      <a:pt x="360" y="93"/>
                      <a:pt x="358" y="92"/>
                      <a:pt x="356" y="91"/>
                    </a:cubicBezTo>
                    <a:cubicBezTo>
                      <a:pt x="354" y="90"/>
                      <a:pt x="352" y="90"/>
                      <a:pt x="350" y="91"/>
                    </a:cubicBezTo>
                    <a:cubicBezTo>
                      <a:pt x="347" y="92"/>
                      <a:pt x="336" y="97"/>
                      <a:pt x="326" y="102"/>
                    </a:cubicBezTo>
                    <a:cubicBezTo>
                      <a:pt x="324" y="99"/>
                      <a:pt x="322" y="96"/>
                      <a:pt x="319" y="93"/>
                    </a:cubicBezTo>
                    <a:cubicBezTo>
                      <a:pt x="327" y="85"/>
                      <a:pt x="335" y="76"/>
                      <a:pt x="337" y="74"/>
                    </a:cubicBezTo>
                    <a:cubicBezTo>
                      <a:pt x="338" y="72"/>
                      <a:pt x="339" y="70"/>
                      <a:pt x="339" y="68"/>
                    </a:cubicBezTo>
                    <a:cubicBezTo>
                      <a:pt x="339" y="66"/>
                      <a:pt x="338" y="64"/>
                      <a:pt x="337" y="62"/>
                    </a:cubicBezTo>
                    <a:cubicBezTo>
                      <a:pt x="335" y="61"/>
                      <a:pt x="333" y="60"/>
                      <a:pt x="331" y="60"/>
                    </a:cubicBezTo>
                    <a:cubicBezTo>
                      <a:pt x="329" y="59"/>
                      <a:pt x="327" y="60"/>
                      <a:pt x="325" y="61"/>
                    </a:cubicBezTo>
                    <a:cubicBezTo>
                      <a:pt x="323" y="63"/>
                      <a:pt x="313" y="70"/>
                      <a:pt x="304" y="77"/>
                    </a:cubicBezTo>
                    <a:cubicBezTo>
                      <a:pt x="302" y="74"/>
                      <a:pt x="299" y="72"/>
                      <a:pt x="296" y="69"/>
                    </a:cubicBezTo>
                    <a:cubicBezTo>
                      <a:pt x="301" y="60"/>
                      <a:pt x="308" y="49"/>
                      <a:pt x="309" y="47"/>
                    </a:cubicBezTo>
                    <a:cubicBezTo>
                      <a:pt x="310" y="45"/>
                      <a:pt x="310" y="43"/>
                      <a:pt x="310" y="41"/>
                    </a:cubicBezTo>
                    <a:cubicBezTo>
                      <a:pt x="309" y="39"/>
                      <a:pt x="308" y="37"/>
                      <a:pt x="306" y="36"/>
                    </a:cubicBezTo>
                    <a:cubicBezTo>
                      <a:pt x="304" y="34"/>
                      <a:pt x="302" y="34"/>
                      <a:pt x="300" y="34"/>
                    </a:cubicBezTo>
                    <a:cubicBezTo>
                      <a:pt x="298" y="34"/>
                      <a:pt x="296" y="35"/>
                      <a:pt x="295" y="37"/>
                    </a:cubicBezTo>
                    <a:cubicBezTo>
                      <a:pt x="293" y="39"/>
                      <a:pt x="285" y="48"/>
                      <a:pt x="278" y="56"/>
                    </a:cubicBezTo>
                    <a:cubicBezTo>
                      <a:pt x="274" y="54"/>
                      <a:pt x="271" y="53"/>
                      <a:pt x="268" y="51"/>
                    </a:cubicBezTo>
                    <a:cubicBezTo>
                      <a:pt x="271" y="40"/>
                      <a:pt x="275" y="29"/>
                      <a:pt x="276" y="26"/>
                    </a:cubicBezTo>
                    <a:cubicBezTo>
                      <a:pt x="276" y="24"/>
                      <a:pt x="276" y="22"/>
                      <a:pt x="275" y="20"/>
                    </a:cubicBezTo>
                    <a:cubicBezTo>
                      <a:pt x="274" y="18"/>
                      <a:pt x="273" y="17"/>
                      <a:pt x="271" y="16"/>
                    </a:cubicBezTo>
                    <a:cubicBezTo>
                      <a:pt x="269" y="15"/>
                      <a:pt x="267" y="15"/>
                      <a:pt x="265" y="16"/>
                    </a:cubicBezTo>
                    <a:cubicBezTo>
                      <a:pt x="263" y="16"/>
                      <a:pt x="261" y="17"/>
                      <a:pt x="260" y="19"/>
                    </a:cubicBezTo>
                    <a:cubicBezTo>
                      <a:pt x="258" y="22"/>
                      <a:pt x="252" y="32"/>
                      <a:pt x="247" y="42"/>
                    </a:cubicBezTo>
                    <a:cubicBezTo>
                      <a:pt x="244" y="41"/>
                      <a:pt x="240" y="40"/>
                      <a:pt x="236" y="39"/>
                    </a:cubicBezTo>
                    <a:cubicBezTo>
                      <a:pt x="238" y="28"/>
                      <a:pt x="239" y="15"/>
                      <a:pt x="239" y="13"/>
                    </a:cubicBezTo>
                    <a:cubicBezTo>
                      <a:pt x="239" y="11"/>
                      <a:pt x="239" y="9"/>
                      <a:pt x="237" y="7"/>
                    </a:cubicBezTo>
                    <a:cubicBezTo>
                      <a:pt x="236" y="5"/>
                      <a:pt x="234" y="4"/>
                      <a:pt x="232" y="4"/>
                    </a:cubicBezTo>
                    <a:cubicBezTo>
                      <a:pt x="230" y="3"/>
                      <a:pt x="228" y="4"/>
                      <a:pt x="226" y="5"/>
                    </a:cubicBezTo>
                    <a:cubicBezTo>
                      <a:pt x="224" y="6"/>
                      <a:pt x="222" y="7"/>
                      <a:pt x="222" y="9"/>
                    </a:cubicBezTo>
                    <a:cubicBezTo>
                      <a:pt x="221" y="12"/>
                      <a:pt x="218" y="24"/>
                      <a:pt x="214" y="34"/>
                    </a:cubicBezTo>
                    <a:cubicBezTo>
                      <a:pt x="212" y="34"/>
                      <a:pt x="211" y="34"/>
                      <a:pt x="209" y="34"/>
                    </a:cubicBezTo>
                    <a:cubicBezTo>
                      <a:pt x="207" y="33"/>
                      <a:pt x="205" y="33"/>
                      <a:pt x="203" y="33"/>
                    </a:cubicBezTo>
                    <a:cubicBezTo>
                      <a:pt x="202" y="22"/>
                      <a:pt x="201" y="10"/>
                      <a:pt x="200" y="7"/>
                    </a:cubicBezTo>
                    <a:cubicBezTo>
                      <a:pt x="200" y="5"/>
                      <a:pt x="199" y="3"/>
                      <a:pt x="197" y="2"/>
                    </a:cubicBezTo>
                    <a:cubicBezTo>
                      <a:pt x="196" y="1"/>
                      <a:pt x="194" y="0"/>
                      <a:pt x="192" y="0"/>
                    </a:cubicBezTo>
                    <a:cubicBezTo>
                      <a:pt x="189" y="0"/>
                      <a:pt x="187" y="1"/>
                      <a:pt x="186" y="2"/>
                    </a:cubicBezTo>
                    <a:cubicBezTo>
                      <a:pt x="184" y="4"/>
                      <a:pt x="183" y="5"/>
                      <a:pt x="183" y="8"/>
                    </a:cubicBezTo>
                    <a:cubicBezTo>
                      <a:pt x="183" y="10"/>
                      <a:pt x="182" y="22"/>
                      <a:pt x="181" y="33"/>
                    </a:cubicBezTo>
                    <a:cubicBezTo>
                      <a:pt x="177" y="34"/>
                      <a:pt x="173" y="34"/>
                      <a:pt x="169" y="35"/>
                    </a:cubicBezTo>
                    <a:cubicBezTo>
                      <a:pt x="166" y="24"/>
                      <a:pt x="162" y="12"/>
                      <a:pt x="161" y="10"/>
                    </a:cubicBezTo>
                    <a:cubicBezTo>
                      <a:pt x="161" y="8"/>
                      <a:pt x="159" y="6"/>
                      <a:pt x="157" y="5"/>
                    </a:cubicBezTo>
                    <a:cubicBezTo>
                      <a:pt x="156" y="4"/>
                      <a:pt x="153" y="4"/>
                      <a:pt x="151" y="5"/>
                    </a:cubicBezTo>
                    <a:cubicBezTo>
                      <a:pt x="149" y="5"/>
                      <a:pt x="147" y="6"/>
                      <a:pt x="146" y="8"/>
                    </a:cubicBezTo>
                    <a:cubicBezTo>
                      <a:pt x="145" y="9"/>
                      <a:pt x="144" y="12"/>
                      <a:pt x="144" y="14"/>
                    </a:cubicBezTo>
                    <a:cubicBezTo>
                      <a:pt x="145" y="16"/>
                      <a:pt x="146" y="28"/>
                      <a:pt x="148" y="39"/>
                    </a:cubicBezTo>
                    <a:cubicBezTo>
                      <a:pt x="144" y="40"/>
                      <a:pt x="140" y="42"/>
                      <a:pt x="137" y="43"/>
                    </a:cubicBezTo>
                    <a:cubicBezTo>
                      <a:pt x="131" y="33"/>
                      <a:pt x="125" y="23"/>
                      <a:pt x="124" y="21"/>
                    </a:cubicBezTo>
                    <a:cubicBezTo>
                      <a:pt x="123" y="19"/>
                      <a:pt x="121" y="17"/>
                      <a:pt x="119" y="17"/>
                    </a:cubicBezTo>
                    <a:cubicBezTo>
                      <a:pt x="117" y="16"/>
                      <a:pt x="115" y="16"/>
                      <a:pt x="113" y="17"/>
                    </a:cubicBezTo>
                    <a:cubicBezTo>
                      <a:pt x="111" y="18"/>
                      <a:pt x="109" y="20"/>
                      <a:pt x="108" y="22"/>
                    </a:cubicBezTo>
                    <a:cubicBezTo>
                      <a:pt x="107" y="23"/>
                      <a:pt x="107" y="26"/>
                      <a:pt x="108" y="28"/>
                    </a:cubicBezTo>
                    <a:cubicBezTo>
                      <a:pt x="109" y="30"/>
                      <a:pt x="113" y="42"/>
                      <a:pt x="116" y="52"/>
                    </a:cubicBezTo>
                    <a:cubicBezTo>
                      <a:pt x="113" y="54"/>
                      <a:pt x="110" y="56"/>
                      <a:pt x="107" y="58"/>
                    </a:cubicBezTo>
                    <a:cubicBezTo>
                      <a:pt x="99" y="50"/>
                      <a:pt x="91" y="40"/>
                      <a:pt x="89" y="39"/>
                    </a:cubicBezTo>
                    <a:cubicBezTo>
                      <a:pt x="88" y="37"/>
                      <a:pt x="86" y="36"/>
                      <a:pt x="84" y="36"/>
                    </a:cubicBezTo>
                    <a:cubicBezTo>
                      <a:pt x="82" y="36"/>
                      <a:pt x="80" y="36"/>
                      <a:pt x="78" y="38"/>
                    </a:cubicBezTo>
                    <a:cubicBezTo>
                      <a:pt x="76" y="39"/>
                      <a:pt x="75" y="41"/>
                      <a:pt x="74" y="43"/>
                    </a:cubicBezTo>
                    <a:cubicBezTo>
                      <a:pt x="74" y="45"/>
                      <a:pt x="74" y="47"/>
                      <a:pt x="75" y="49"/>
                    </a:cubicBezTo>
                    <a:cubicBezTo>
                      <a:pt x="77" y="51"/>
                      <a:pt x="83" y="62"/>
                      <a:pt x="89" y="71"/>
                    </a:cubicBezTo>
                    <a:cubicBezTo>
                      <a:pt x="86" y="73"/>
                      <a:pt x="83" y="76"/>
                      <a:pt x="80" y="78"/>
                    </a:cubicBezTo>
                    <a:cubicBezTo>
                      <a:pt x="71" y="72"/>
                      <a:pt x="61" y="65"/>
                      <a:pt x="59" y="63"/>
                    </a:cubicBezTo>
                    <a:cubicBezTo>
                      <a:pt x="58" y="62"/>
                      <a:pt x="55" y="62"/>
                      <a:pt x="53" y="62"/>
                    </a:cubicBezTo>
                    <a:cubicBezTo>
                      <a:pt x="51" y="62"/>
                      <a:pt x="49" y="63"/>
                      <a:pt x="48" y="65"/>
                    </a:cubicBezTo>
                    <a:cubicBezTo>
                      <a:pt x="46" y="66"/>
                      <a:pt x="46" y="68"/>
                      <a:pt x="46" y="71"/>
                    </a:cubicBezTo>
                    <a:cubicBezTo>
                      <a:pt x="46" y="73"/>
                      <a:pt x="46" y="75"/>
                      <a:pt x="48" y="76"/>
                    </a:cubicBezTo>
                    <a:cubicBezTo>
                      <a:pt x="50" y="78"/>
                      <a:pt x="58" y="87"/>
                      <a:pt x="66" y="95"/>
                    </a:cubicBezTo>
                    <a:cubicBezTo>
                      <a:pt x="63" y="98"/>
                      <a:pt x="61" y="101"/>
                      <a:pt x="59" y="104"/>
                    </a:cubicBezTo>
                    <a:cubicBezTo>
                      <a:pt x="49" y="100"/>
                      <a:pt x="38" y="95"/>
                      <a:pt x="35" y="94"/>
                    </a:cubicBezTo>
                    <a:cubicBezTo>
                      <a:pt x="33" y="93"/>
                      <a:pt x="31" y="93"/>
                      <a:pt x="29" y="94"/>
                    </a:cubicBezTo>
                    <a:cubicBezTo>
                      <a:pt x="27" y="94"/>
                      <a:pt x="25" y="96"/>
                      <a:pt x="24" y="98"/>
                    </a:cubicBezTo>
                    <a:cubicBezTo>
                      <a:pt x="23" y="99"/>
                      <a:pt x="23" y="102"/>
                      <a:pt x="23" y="104"/>
                    </a:cubicBezTo>
                    <a:cubicBezTo>
                      <a:pt x="24" y="106"/>
                      <a:pt x="25" y="108"/>
                      <a:pt x="27" y="109"/>
                    </a:cubicBezTo>
                    <a:cubicBezTo>
                      <a:pt x="29" y="110"/>
                      <a:pt x="39" y="117"/>
                      <a:pt x="48" y="124"/>
                    </a:cubicBezTo>
                    <a:cubicBezTo>
                      <a:pt x="46" y="127"/>
                      <a:pt x="45" y="130"/>
                      <a:pt x="44" y="134"/>
                    </a:cubicBezTo>
                    <a:cubicBezTo>
                      <a:pt x="33" y="131"/>
                      <a:pt x="21" y="129"/>
                      <a:pt x="18" y="128"/>
                    </a:cubicBezTo>
                    <a:cubicBezTo>
                      <a:pt x="16" y="128"/>
                      <a:pt x="14" y="128"/>
                      <a:pt x="12" y="130"/>
                    </a:cubicBezTo>
                    <a:cubicBezTo>
                      <a:pt x="10" y="131"/>
                      <a:pt x="9" y="132"/>
                      <a:pt x="8" y="134"/>
                    </a:cubicBezTo>
                    <a:cubicBezTo>
                      <a:pt x="8" y="136"/>
                      <a:pt x="8" y="139"/>
                      <a:pt x="9" y="141"/>
                    </a:cubicBezTo>
                    <a:cubicBezTo>
                      <a:pt x="9" y="142"/>
                      <a:pt x="11" y="144"/>
                      <a:pt x="13" y="145"/>
                    </a:cubicBezTo>
                    <a:cubicBezTo>
                      <a:pt x="15" y="146"/>
                      <a:pt x="27" y="151"/>
                      <a:pt x="37" y="155"/>
                    </a:cubicBezTo>
                    <a:cubicBezTo>
                      <a:pt x="36" y="159"/>
                      <a:pt x="35" y="162"/>
                      <a:pt x="35" y="166"/>
                    </a:cubicBezTo>
                    <a:cubicBezTo>
                      <a:pt x="24" y="166"/>
                      <a:pt x="11" y="166"/>
                      <a:pt x="9" y="166"/>
                    </a:cubicBezTo>
                    <a:cubicBezTo>
                      <a:pt x="6" y="166"/>
                      <a:pt x="4" y="167"/>
                      <a:pt x="3" y="168"/>
                    </a:cubicBezTo>
                    <a:cubicBezTo>
                      <a:pt x="1" y="170"/>
                      <a:pt x="0" y="172"/>
                      <a:pt x="0" y="174"/>
                    </a:cubicBezTo>
                    <a:cubicBezTo>
                      <a:pt x="0" y="176"/>
                      <a:pt x="1" y="178"/>
                      <a:pt x="2" y="180"/>
                    </a:cubicBezTo>
                    <a:cubicBezTo>
                      <a:pt x="3" y="181"/>
                      <a:pt x="5" y="183"/>
                      <a:pt x="7" y="183"/>
                    </a:cubicBezTo>
                    <a:cubicBezTo>
                      <a:pt x="9" y="184"/>
                      <a:pt x="22" y="186"/>
                      <a:pt x="33" y="188"/>
                    </a:cubicBezTo>
                    <a:cubicBezTo>
                      <a:pt x="32" y="192"/>
                      <a:pt x="33" y="196"/>
                      <a:pt x="33" y="199"/>
                    </a:cubicBezTo>
                    <a:cubicBezTo>
                      <a:pt x="22" y="201"/>
                      <a:pt x="10" y="204"/>
                      <a:pt x="7" y="204"/>
                    </a:cubicBezTo>
                    <a:cubicBezTo>
                      <a:pt x="5" y="205"/>
                      <a:pt x="3" y="206"/>
                      <a:pt x="2" y="208"/>
                    </a:cubicBezTo>
                    <a:cubicBezTo>
                      <a:pt x="1" y="210"/>
                      <a:pt x="0" y="212"/>
                      <a:pt x="1" y="214"/>
                    </a:cubicBezTo>
                    <a:cubicBezTo>
                      <a:pt x="1" y="216"/>
                      <a:pt x="2" y="218"/>
                      <a:pt x="3" y="219"/>
                    </a:cubicBezTo>
                    <a:cubicBezTo>
                      <a:pt x="5" y="221"/>
                      <a:pt x="7" y="222"/>
                      <a:pt x="9" y="222"/>
                    </a:cubicBezTo>
                    <a:cubicBezTo>
                      <a:pt x="12" y="222"/>
                      <a:pt x="24" y="222"/>
                      <a:pt x="35" y="221"/>
                    </a:cubicBezTo>
                    <a:cubicBezTo>
                      <a:pt x="36" y="225"/>
                      <a:pt x="37" y="229"/>
                      <a:pt x="38" y="232"/>
                    </a:cubicBezTo>
                    <a:cubicBezTo>
                      <a:pt x="28" y="237"/>
                      <a:pt x="16" y="242"/>
                      <a:pt x="14" y="243"/>
                    </a:cubicBezTo>
                    <a:cubicBezTo>
                      <a:pt x="12" y="243"/>
                      <a:pt x="10" y="245"/>
                      <a:pt x="10" y="247"/>
                    </a:cubicBezTo>
                    <a:cubicBezTo>
                      <a:pt x="9" y="249"/>
                      <a:pt x="9" y="251"/>
                      <a:pt x="10" y="253"/>
                    </a:cubicBezTo>
                    <a:cubicBezTo>
                      <a:pt x="10" y="255"/>
                      <a:pt x="12" y="257"/>
                      <a:pt x="13" y="258"/>
                    </a:cubicBezTo>
                    <a:cubicBezTo>
                      <a:pt x="15" y="259"/>
                      <a:pt x="17" y="260"/>
                      <a:pt x="20" y="259"/>
                    </a:cubicBezTo>
                    <a:cubicBezTo>
                      <a:pt x="22" y="259"/>
                      <a:pt x="34" y="256"/>
                      <a:pt x="45" y="253"/>
                    </a:cubicBezTo>
                    <a:cubicBezTo>
                      <a:pt x="46" y="257"/>
                      <a:pt x="48" y="260"/>
                      <a:pt x="50" y="263"/>
                    </a:cubicBezTo>
                    <a:cubicBezTo>
                      <a:pt x="41" y="270"/>
                      <a:pt x="31" y="277"/>
                      <a:pt x="29" y="279"/>
                    </a:cubicBezTo>
                    <a:cubicBezTo>
                      <a:pt x="27" y="280"/>
                      <a:pt x="26" y="282"/>
                      <a:pt x="25" y="284"/>
                    </a:cubicBezTo>
                    <a:cubicBezTo>
                      <a:pt x="25" y="286"/>
                      <a:pt x="25" y="288"/>
                      <a:pt x="26" y="290"/>
                    </a:cubicBezTo>
                    <a:cubicBezTo>
                      <a:pt x="28" y="292"/>
                      <a:pt x="29" y="293"/>
                      <a:pt x="31" y="294"/>
                    </a:cubicBezTo>
                    <a:cubicBezTo>
                      <a:pt x="33" y="294"/>
                      <a:pt x="35" y="294"/>
                      <a:pt x="37" y="294"/>
                    </a:cubicBezTo>
                    <a:cubicBezTo>
                      <a:pt x="40" y="292"/>
                      <a:pt x="51" y="287"/>
                      <a:pt x="61" y="283"/>
                    </a:cubicBezTo>
                    <a:cubicBezTo>
                      <a:pt x="63" y="286"/>
                      <a:pt x="65" y="289"/>
                      <a:pt x="68" y="292"/>
                    </a:cubicBezTo>
                    <a:cubicBezTo>
                      <a:pt x="60" y="300"/>
                      <a:pt x="52" y="309"/>
                      <a:pt x="50" y="311"/>
                    </a:cubicBezTo>
                    <a:cubicBezTo>
                      <a:pt x="49" y="312"/>
                      <a:pt x="48" y="314"/>
                      <a:pt x="48" y="316"/>
                    </a:cubicBezTo>
                    <a:cubicBezTo>
                      <a:pt x="48" y="319"/>
                      <a:pt x="49" y="321"/>
                      <a:pt x="51" y="322"/>
                    </a:cubicBezTo>
                    <a:cubicBezTo>
                      <a:pt x="52" y="324"/>
                      <a:pt x="54" y="325"/>
                      <a:pt x="56" y="325"/>
                    </a:cubicBezTo>
                    <a:cubicBezTo>
                      <a:pt x="58" y="325"/>
                      <a:pt x="60" y="325"/>
                      <a:pt x="62" y="324"/>
                    </a:cubicBezTo>
                    <a:cubicBezTo>
                      <a:pt x="64" y="322"/>
                      <a:pt x="74" y="315"/>
                      <a:pt x="83" y="308"/>
                    </a:cubicBezTo>
                    <a:cubicBezTo>
                      <a:pt x="86" y="311"/>
                      <a:pt x="88" y="313"/>
                      <a:pt x="91" y="315"/>
                    </a:cubicBezTo>
                    <a:cubicBezTo>
                      <a:pt x="86" y="325"/>
                      <a:pt x="80" y="335"/>
                      <a:pt x="78" y="338"/>
                    </a:cubicBezTo>
                    <a:cubicBezTo>
                      <a:pt x="77" y="340"/>
                      <a:pt x="77" y="342"/>
                      <a:pt x="78" y="344"/>
                    </a:cubicBezTo>
                    <a:cubicBezTo>
                      <a:pt x="78" y="346"/>
                      <a:pt x="79" y="348"/>
                      <a:pt x="81" y="349"/>
                    </a:cubicBezTo>
                    <a:cubicBezTo>
                      <a:pt x="83" y="350"/>
                      <a:pt x="85" y="351"/>
                      <a:pt x="87" y="350"/>
                    </a:cubicBezTo>
                    <a:cubicBezTo>
                      <a:pt x="89" y="350"/>
                      <a:pt x="91" y="349"/>
                      <a:pt x="93" y="348"/>
                    </a:cubicBezTo>
                    <a:cubicBezTo>
                      <a:pt x="94" y="346"/>
                      <a:pt x="102" y="337"/>
                      <a:pt x="110" y="328"/>
                    </a:cubicBezTo>
                    <a:cubicBezTo>
                      <a:pt x="113" y="330"/>
                      <a:pt x="116" y="332"/>
                      <a:pt x="119" y="334"/>
                    </a:cubicBezTo>
                    <a:cubicBezTo>
                      <a:pt x="116" y="344"/>
                      <a:pt x="112" y="356"/>
                      <a:pt x="111" y="358"/>
                    </a:cubicBezTo>
                    <a:cubicBezTo>
                      <a:pt x="111" y="360"/>
                      <a:pt x="111" y="363"/>
                      <a:pt x="112" y="364"/>
                    </a:cubicBezTo>
                    <a:cubicBezTo>
                      <a:pt x="113" y="366"/>
                      <a:pt x="114" y="368"/>
                      <a:pt x="116" y="369"/>
                    </a:cubicBezTo>
                    <a:cubicBezTo>
                      <a:pt x="119" y="370"/>
                      <a:pt x="121" y="370"/>
                      <a:pt x="123" y="369"/>
                    </a:cubicBezTo>
                    <a:cubicBezTo>
                      <a:pt x="125" y="368"/>
                      <a:pt x="127" y="367"/>
                      <a:pt x="128" y="365"/>
                    </a:cubicBezTo>
                    <a:cubicBezTo>
                      <a:pt x="129" y="363"/>
                      <a:pt x="135" y="352"/>
                      <a:pt x="140" y="343"/>
                    </a:cubicBezTo>
                    <a:cubicBezTo>
                      <a:pt x="144" y="344"/>
                      <a:pt x="147" y="345"/>
                      <a:pt x="151" y="346"/>
                    </a:cubicBezTo>
                    <a:cubicBezTo>
                      <a:pt x="150" y="357"/>
                      <a:pt x="148" y="369"/>
                      <a:pt x="148" y="372"/>
                    </a:cubicBezTo>
                    <a:cubicBezTo>
                      <a:pt x="148" y="374"/>
                      <a:pt x="149" y="376"/>
                      <a:pt x="150" y="378"/>
                    </a:cubicBezTo>
                    <a:cubicBezTo>
                      <a:pt x="151" y="379"/>
                      <a:pt x="153" y="380"/>
                      <a:pt x="155" y="381"/>
                    </a:cubicBezTo>
                    <a:cubicBezTo>
                      <a:pt x="157" y="381"/>
                      <a:pt x="160" y="381"/>
                      <a:pt x="161" y="380"/>
                    </a:cubicBezTo>
                    <a:cubicBezTo>
                      <a:pt x="163" y="379"/>
                      <a:pt x="165" y="377"/>
                      <a:pt x="165" y="375"/>
                    </a:cubicBezTo>
                    <a:cubicBezTo>
                      <a:pt x="166" y="373"/>
                      <a:pt x="170" y="361"/>
                      <a:pt x="173" y="350"/>
                    </a:cubicBezTo>
                    <a:cubicBezTo>
                      <a:pt x="175" y="351"/>
                      <a:pt x="177" y="351"/>
                      <a:pt x="178" y="351"/>
                    </a:cubicBezTo>
                    <a:cubicBezTo>
                      <a:pt x="180" y="351"/>
                      <a:pt x="182" y="351"/>
                      <a:pt x="184" y="351"/>
                    </a:cubicBezTo>
                    <a:cubicBezTo>
                      <a:pt x="185" y="362"/>
                      <a:pt x="187" y="375"/>
                      <a:pt x="187" y="377"/>
                    </a:cubicBezTo>
                    <a:cubicBezTo>
                      <a:pt x="187" y="379"/>
                      <a:pt x="188" y="381"/>
                      <a:pt x="190" y="383"/>
                    </a:cubicBezTo>
                    <a:cubicBezTo>
                      <a:pt x="191" y="384"/>
                      <a:pt x="193" y="385"/>
                      <a:pt x="196" y="385"/>
                    </a:cubicBezTo>
                    <a:cubicBezTo>
                      <a:pt x="198" y="385"/>
                      <a:pt x="200" y="384"/>
                      <a:pt x="201" y="382"/>
                    </a:cubicBezTo>
                    <a:cubicBezTo>
                      <a:pt x="203" y="381"/>
                      <a:pt x="204" y="379"/>
                      <a:pt x="204" y="377"/>
                    </a:cubicBezTo>
                    <a:cubicBezTo>
                      <a:pt x="205" y="375"/>
                      <a:pt x="206" y="362"/>
                      <a:pt x="207" y="351"/>
                    </a:cubicBezTo>
                    <a:cubicBezTo>
                      <a:pt x="210" y="351"/>
                      <a:pt x="214" y="351"/>
                      <a:pt x="218" y="350"/>
                    </a:cubicBezTo>
                    <a:cubicBezTo>
                      <a:pt x="221" y="361"/>
                      <a:pt x="225" y="372"/>
                      <a:pt x="226" y="375"/>
                    </a:cubicBezTo>
                    <a:cubicBezTo>
                      <a:pt x="226" y="377"/>
                      <a:pt x="228" y="378"/>
                      <a:pt x="230" y="379"/>
                    </a:cubicBezTo>
                    <a:cubicBezTo>
                      <a:pt x="232" y="380"/>
                      <a:pt x="234" y="381"/>
                      <a:pt x="236" y="380"/>
                    </a:cubicBezTo>
                    <a:cubicBezTo>
                      <a:pt x="238" y="380"/>
                      <a:pt x="240" y="378"/>
                      <a:pt x="241" y="377"/>
                    </a:cubicBezTo>
                    <a:cubicBezTo>
                      <a:pt x="242" y="375"/>
                      <a:pt x="243" y="373"/>
                      <a:pt x="243" y="371"/>
                    </a:cubicBezTo>
                    <a:cubicBezTo>
                      <a:pt x="243" y="368"/>
                      <a:pt x="241" y="356"/>
                      <a:pt x="240" y="345"/>
                    </a:cubicBezTo>
                    <a:cubicBezTo>
                      <a:pt x="243" y="344"/>
                      <a:pt x="247" y="343"/>
                      <a:pt x="250" y="342"/>
                    </a:cubicBezTo>
                    <a:cubicBezTo>
                      <a:pt x="256" y="351"/>
                      <a:pt x="262" y="362"/>
                      <a:pt x="263" y="364"/>
                    </a:cubicBezTo>
                    <a:cubicBezTo>
                      <a:pt x="264" y="366"/>
                      <a:pt x="266" y="367"/>
                      <a:pt x="268" y="368"/>
                    </a:cubicBezTo>
                    <a:cubicBezTo>
                      <a:pt x="270" y="368"/>
                      <a:pt x="272" y="368"/>
                      <a:pt x="274" y="367"/>
                    </a:cubicBezTo>
                    <a:cubicBezTo>
                      <a:pt x="276" y="366"/>
                      <a:pt x="278" y="365"/>
                      <a:pt x="279" y="363"/>
                    </a:cubicBezTo>
                    <a:cubicBezTo>
                      <a:pt x="280" y="361"/>
                      <a:pt x="280" y="359"/>
                      <a:pt x="279" y="357"/>
                    </a:cubicBezTo>
                    <a:cubicBezTo>
                      <a:pt x="278" y="355"/>
                      <a:pt x="274" y="343"/>
                      <a:pt x="271" y="333"/>
                    </a:cubicBezTo>
                    <a:cubicBezTo>
                      <a:pt x="274" y="331"/>
                      <a:pt x="277" y="329"/>
                      <a:pt x="280" y="327"/>
                    </a:cubicBezTo>
                    <a:cubicBezTo>
                      <a:pt x="288" y="335"/>
                      <a:pt x="296" y="344"/>
                      <a:pt x="298" y="346"/>
                    </a:cubicBezTo>
                    <a:cubicBezTo>
                      <a:pt x="299" y="348"/>
                      <a:pt x="301" y="349"/>
                      <a:pt x="303" y="349"/>
                    </a:cubicBezTo>
                    <a:cubicBezTo>
                      <a:pt x="306" y="349"/>
                      <a:pt x="308" y="348"/>
                      <a:pt x="309" y="347"/>
                    </a:cubicBezTo>
                    <a:cubicBezTo>
                      <a:pt x="311" y="346"/>
                      <a:pt x="312" y="344"/>
                      <a:pt x="313" y="342"/>
                    </a:cubicBezTo>
                    <a:cubicBezTo>
                      <a:pt x="313" y="340"/>
                      <a:pt x="313" y="338"/>
                      <a:pt x="312" y="336"/>
                    </a:cubicBezTo>
                    <a:cubicBezTo>
                      <a:pt x="311" y="334"/>
                      <a:pt x="304" y="323"/>
                      <a:pt x="298" y="314"/>
                    </a:cubicBezTo>
                    <a:cubicBezTo>
                      <a:pt x="301" y="311"/>
                      <a:pt x="304" y="309"/>
                      <a:pt x="307" y="306"/>
                    </a:cubicBezTo>
                    <a:cubicBezTo>
                      <a:pt x="316" y="313"/>
                      <a:pt x="326" y="320"/>
                      <a:pt x="328" y="321"/>
                    </a:cubicBezTo>
                    <a:cubicBezTo>
                      <a:pt x="330" y="323"/>
                      <a:pt x="332" y="323"/>
                      <a:pt x="334" y="323"/>
                    </a:cubicBezTo>
                    <a:cubicBezTo>
                      <a:pt x="336" y="322"/>
                      <a:pt x="338" y="321"/>
                      <a:pt x="339" y="320"/>
                    </a:cubicBezTo>
                    <a:cubicBezTo>
                      <a:pt x="341" y="318"/>
                      <a:pt x="342" y="316"/>
                      <a:pt x="342" y="314"/>
                    </a:cubicBezTo>
                    <a:cubicBezTo>
                      <a:pt x="342" y="312"/>
                      <a:pt x="341" y="310"/>
                      <a:pt x="339" y="308"/>
                    </a:cubicBezTo>
                    <a:cubicBezTo>
                      <a:pt x="338" y="306"/>
                      <a:pt x="329" y="297"/>
                      <a:pt x="322" y="289"/>
                    </a:cubicBezTo>
                    <a:cubicBezTo>
                      <a:pt x="324" y="287"/>
                      <a:pt x="326" y="283"/>
                      <a:pt x="328" y="280"/>
                    </a:cubicBezTo>
                    <a:cubicBezTo>
                      <a:pt x="338" y="285"/>
                      <a:pt x="350" y="290"/>
                      <a:pt x="352" y="291"/>
                    </a:cubicBezTo>
                    <a:cubicBezTo>
                      <a:pt x="354" y="292"/>
                      <a:pt x="356" y="292"/>
                      <a:pt x="358" y="291"/>
                    </a:cubicBezTo>
                    <a:cubicBezTo>
                      <a:pt x="360" y="290"/>
                      <a:pt x="362" y="289"/>
                      <a:pt x="363" y="287"/>
                    </a:cubicBezTo>
                    <a:cubicBezTo>
                      <a:pt x="364" y="285"/>
                      <a:pt x="364" y="283"/>
                      <a:pt x="364" y="281"/>
                    </a:cubicBezTo>
                    <a:cubicBezTo>
                      <a:pt x="363" y="279"/>
                      <a:pt x="362" y="277"/>
                      <a:pt x="361" y="276"/>
                    </a:cubicBezTo>
                    <a:cubicBezTo>
                      <a:pt x="358" y="274"/>
                      <a:pt x="348" y="267"/>
                      <a:pt x="339" y="261"/>
                    </a:cubicBezTo>
                    <a:cubicBezTo>
                      <a:pt x="341" y="258"/>
                      <a:pt x="342" y="254"/>
                      <a:pt x="344" y="251"/>
                    </a:cubicBezTo>
                    <a:cubicBezTo>
                      <a:pt x="354" y="253"/>
                      <a:pt x="367" y="256"/>
                      <a:pt x="369" y="256"/>
                    </a:cubicBezTo>
                    <a:cubicBezTo>
                      <a:pt x="371" y="257"/>
                      <a:pt x="373" y="256"/>
                      <a:pt x="375" y="255"/>
                    </a:cubicBezTo>
                    <a:cubicBezTo>
                      <a:pt x="377" y="254"/>
                      <a:pt x="378" y="252"/>
                      <a:pt x="379" y="250"/>
                    </a:cubicBezTo>
                    <a:cubicBezTo>
                      <a:pt x="380" y="248"/>
                      <a:pt x="379" y="246"/>
                      <a:pt x="379" y="244"/>
                    </a:cubicBezTo>
                    <a:cubicBezTo>
                      <a:pt x="378" y="242"/>
                      <a:pt x="376" y="240"/>
                      <a:pt x="374" y="240"/>
                    </a:cubicBezTo>
                    <a:cubicBezTo>
                      <a:pt x="372" y="239"/>
                      <a:pt x="361" y="234"/>
                      <a:pt x="350" y="230"/>
                    </a:cubicBezTo>
                    <a:cubicBezTo>
                      <a:pt x="351" y="226"/>
                      <a:pt x="352" y="222"/>
                      <a:pt x="352" y="219"/>
                    </a:cubicBezTo>
                    <a:cubicBezTo>
                      <a:pt x="364" y="219"/>
                      <a:pt x="376" y="219"/>
                      <a:pt x="379" y="219"/>
                    </a:cubicBezTo>
                    <a:close/>
                    <a:moveTo>
                      <a:pt x="182" y="319"/>
                    </a:moveTo>
                    <a:cubicBezTo>
                      <a:pt x="111" y="312"/>
                      <a:pt x="59" y="250"/>
                      <a:pt x="66" y="180"/>
                    </a:cubicBezTo>
                    <a:cubicBezTo>
                      <a:pt x="72" y="110"/>
                      <a:pt x="135" y="59"/>
                      <a:pt x="206" y="66"/>
                    </a:cubicBezTo>
                    <a:cubicBezTo>
                      <a:pt x="276" y="72"/>
                      <a:pt x="328" y="135"/>
                      <a:pt x="321" y="205"/>
                    </a:cubicBezTo>
                    <a:cubicBezTo>
                      <a:pt x="315" y="274"/>
                      <a:pt x="252" y="326"/>
                      <a:pt x="182" y="3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išlïḋe"/>
              <p:cNvSpPr/>
              <p:nvPr/>
            </p:nvSpPr>
            <p:spPr bwMode="auto">
              <a:xfrm>
                <a:off x="2557" y="2211"/>
                <a:ext cx="14" cy="2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0"/>
                  </a:cxn>
                  <a:cxn ang="0">
                    <a:pos x="11" y="9"/>
                  </a:cxn>
                  <a:cxn ang="0">
                    <a:pos x="0" y="1"/>
                  </a:cxn>
                </a:cxnLst>
                <a:rect l="0" t="0" r="r" b="b"/>
                <a:pathLst>
                  <a:path w="12" h="20">
                    <a:moveTo>
                      <a:pt x="0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9" y="19"/>
                      <a:pt x="12" y="14"/>
                      <a:pt x="11" y="9"/>
                    </a:cubicBezTo>
                    <a:cubicBezTo>
                      <a:pt x="10" y="4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ïŝ1ïďê"/>
              <p:cNvSpPr/>
              <p:nvPr/>
            </p:nvSpPr>
            <p:spPr bwMode="auto">
              <a:xfrm>
                <a:off x="2545" y="2212"/>
                <a:ext cx="14" cy="2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20"/>
                  </a:cxn>
                  <a:cxn ang="0">
                    <a:pos x="8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20">
                    <a:moveTo>
                      <a:pt x="1" y="12"/>
                    </a:moveTo>
                    <a:cubicBezTo>
                      <a:pt x="2" y="17"/>
                      <a:pt x="7" y="20"/>
                      <a:pt x="12" y="2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2"/>
                      <a:pt x="0" y="7"/>
                      <a:pt x="1" y="12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4" name="iṧlîḍe"/>
              <p:cNvSpPr/>
              <p:nvPr/>
            </p:nvSpPr>
            <p:spPr bwMode="auto">
              <a:xfrm>
                <a:off x="2429" y="2094"/>
                <a:ext cx="259" cy="260"/>
              </a:xfrm>
              <a:custGeom>
                <a:avLst/>
                <a:gdLst/>
                <a:ahLst/>
                <a:cxnLst>
                  <a:cxn ang="0">
                    <a:pos x="215" y="105"/>
                  </a:cxn>
                  <a:cxn ang="0">
                    <a:pos x="211" y="91"/>
                  </a:cxn>
                  <a:cxn ang="0">
                    <a:pos x="209" y="81"/>
                  </a:cxn>
                  <a:cxn ang="0">
                    <a:pos x="207" y="67"/>
                  </a:cxn>
                  <a:cxn ang="0">
                    <a:pos x="187" y="66"/>
                  </a:cxn>
                  <a:cxn ang="0">
                    <a:pos x="196" y="44"/>
                  </a:cxn>
                  <a:cxn ang="0">
                    <a:pos x="173" y="45"/>
                  </a:cxn>
                  <a:cxn ang="0">
                    <a:pos x="177" y="26"/>
                  </a:cxn>
                  <a:cxn ang="0">
                    <a:pos x="164" y="20"/>
                  </a:cxn>
                  <a:cxn ang="0">
                    <a:pos x="156" y="15"/>
                  </a:cxn>
                  <a:cxn ang="0">
                    <a:pos x="144" y="7"/>
                  </a:cxn>
                  <a:cxn ang="0">
                    <a:pos x="130" y="20"/>
                  </a:cxn>
                  <a:cxn ang="0">
                    <a:pos x="119" y="0"/>
                  </a:cxn>
                  <a:cxn ang="0">
                    <a:pos x="108" y="18"/>
                  </a:cxn>
                  <a:cxn ang="0">
                    <a:pos x="97" y="0"/>
                  </a:cxn>
                  <a:cxn ang="0">
                    <a:pos x="86" y="20"/>
                  </a:cxn>
                  <a:cxn ang="0">
                    <a:pos x="72" y="7"/>
                  </a:cxn>
                  <a:cxn ang="0">
                    <a:pos x="60" y="15"/>
                  </a:cxn>
                  <a:cxn ang="0">
                    <a:pos x="52" y="20"/>
                  </a:cxn>
                  <a:cxn ang="0">
                    <a:pos x="39" y="26"/>
                  </a:cxn>
                  <a:cxn ang="0">
                    <a:pos x="43" y="45"/>
                  </a:cxn>
                  <a:cxn ang="0">
                    <a:pos x="20" y="44"/>
                  </a:cxn>
                  <a:cxn ang="0">
                    <a:pos x="29" y="66"/>
                  </a:cxn>
                  <a:cxn ang="0">
                    <a:pos x="9" y="67"/>
                  </a:cxn>
                  <a:cxn ang="0">
                    <a:pos x="7" y="81"/>
                  </a:cxn>
                  <a:cxn ang="0">
                    <a:pos x="5" y="91"/>
                  </a:cxn>
                  <a:cxn ang="0">
                    <a:pos x="1" y="105"/>
                  </a:cxn>
                  <a:cxn ang="0">
                    <a:pos x="18" y="114"/>
                  </a:cxn>
                  <a:cxn ang="0">
                    <a:pos x="2" y="130"/>
                  </a:cxn>
                  <a:cxn ang="0">
                    <a:pos x="24" y="139"/>
                  </a:cxn>
                  <a:cxn ang="0">
                    <a:pos x="11" y="154"/>
                  </a:cxn>
                  <a:cxn ang="0">
                    <a:pos x="21" y="165"/>
                  </a:cxn>
                  <a:cxn ang="0">
                    <a:pos x="27" y="173"/>
                  </a:cxn>
                  <a:cxn ang="0">
                    <a:pos x="34" y="185"/>
                  </a:cxn>
                  <a:cxn ang="0">
                    <a:pos x="53" y="179"/>
                  </a:cxn>
                  <a:cxn ang="0">
                    <a:pos x="54" y="202"/>
                  </a:cxn>
                  <a:cxn ang="0">
                    <a:pos x="74" y="191"/>
                  </a:cxn>
                  <a:cxn ang="0">
                    <a:pos x="78" y="211"/>
                  </a:cxn>
                  <a:cxn ang="0">
                    <a:pos x="92" y="211"/>
                  </a:cxn>
                  <a:cxn ang="0">
                    <a:pos x="102" y="212"/>
                  </a:cxn>
                  <a:cxn ang="0">
                    <a:pos x="114" y="212"/>
                  </a:cxn>
                  <a:cxn ang="0">
                    <a:pos x="124" y="211"/>
                  </a:cxn>
                  <a:cxn ang="0">
                    <a:pos x="138" y="211"/>
                  </a:cxn>
                  <a:cxn ang="0">
                    <a:pos x="142" y="191"/>
                  </a:cxn>
                  <a:cxn ang="0">
                    <a:pos x="162" y="202"/>
                  </a:cxn>
                  <a:cxn ang="0">
                    <a:pos x="163" y="179"/>
                  </a:cxn>
                  <a:cxn ang="0">
                    <a:pos x="182" y="185"/>
                  </a:cxn>
                  <a:cxn ang="0">
                    <a:pos x="189" y="173"/>
                  </a:cxn>
                  <a:cxn ang="0">
                    <a:pos x="195" y="165"/>
                  </a:cxn>
                  <a:cxn ang="0">
                    <a:pos x="205" y="154"/>
                  </a:cxn>
                  <a:cxn ang="0">
                    <a:pos x="192" y="139"/>
                  </a:cxn>
                  <a:cxn ang="0">
                    <a:pos x="214" y="130"/>
                  </a:cxn>
                  <a:cxn ang="0">
                    <a:pos x="198" y="114"/>
                  </a:cxn>
                  <a:cxn ang="0">
                    <a:pos x="48" y="92"/>
                  </a:cxn>
                  <a:cxn ang="0">
                    <a:pos x="123" y="48"/>
                  </a:cxn>
                  <a:cxn ang="0">
                    <a:pos x="108" y="183"/>
                  </a:cxn>
                  <a:cxn ang="0">
                    <a:pos x="108" y="183"/>
                  </a:cxn>
                  <a:cxn ang="0">
                    <a:pos x="129" y="108"/>
                  </a:cxn>
                  <a:cxn ang="0">
                    <a:pos x="168" y="92"/>
                  </a:cxn>
                </a:cxnLst>
                <a:rect l="0" t="0" r="r" b="b"/>
                <a:pathLst>
                  <a:path w="216" h="216">
                    <a:moveTo>
                      <a:pt x="212" y="113"/>
                    </a:moveTo>
                    <a:cubicBezTo>
                      <a:pt x="213" y="113"/>
                      <a:pt x="214" y="112"/>
                      <a:pt x="215" y="111"/>
                    </a:cubicBezTo>
                    <a:cubicBezTo>
                      <a:pt x="216" y="110"/>
                      <a:pt x="216" y="109"/>
                      <a:pt x="216" y="108"/>
                    </a:cubicBezTo>
                    <a:cubicBezTo>
                      <a:pt x="216" y="107"/>
                      <a:pt x="216" y="105"/>
                      <a:pt x="215" y="105"/>
                    </a:cubicBezTo>
                    <a:cubicBezTo>
                      <a:pt x="214" y="104"/>
                      <a:pt x="213" y="103"/>
                      <a:pt x="212" y="103"/>
                    </a:cubicBezTo>
                    <a:cubicBezTo>
                      <a:pt x="211" y="103"/>
                      <a:pt x="204" y="102"/>
                      <a:pt x="198" y="102"/>
                    </a:cubicBezTo>
                    <a:cubicBezTo>
                      <a:pt x="198" y="99"/>
                      <a:pt x="197" y="97"/>
                      <a:pt x="197" y="95"/>
                    </a:cubicBezTo>
                    <a:cubicBezTo>
                      <a:pt x="203" y="93"/>
                      <a:pt x="210" y="91"/>
                      <a:pt x="211" y="91"/>
                    </a:cubicBezTo>
                    <a:cubicBezTo>
                      <a:pt x="212" y="91"/>
                      <a:pt x="213" y="90"/>
                      <a:pt x="214" y="89"/>
                    </a:cubicBezTo>
                    <a:cubicBezTo>
                      <a:pt x="214" y="88"/>
                      <a:pt x="214" y="86"/>
                      <a:pt x="214" y="85"/>
                    </a:cubicBezTo>
                    <a:cubicBezTo>
                      <a:pt x="214" y="84"/>
                      <a:pt x="213" y="83"/>
                      <a:pt x="212" y="82"/>
                    </a:cubicBezTo>
                    <a:cubicBezTo>
                      <a:pt x="211" y="82"/>
                      <a:pt x="210" y="81"/>
                      <a:pt x="209" y="81"/>
                    </a:cubicBezTo>
                    <a:cubicBezTo>
                      <a:pt x="207" y="81"/>
                      <a:pt x="201" y="82"/>
                      <a:pt x="194" y="83"/>
                    </a:cubicBezTo>
                    <a:cubicBezTo>
                      <a:pt x="194" y="81"/>
                      <a:pt x="193" y="79"/>
                      <a:pt x="192" y="77"/>
                    </a:cubicBezTo>
                    <a:cubicBezTo>
                      <a:pt x="198" y="74"/>
                      <a:pt x="204" y="71"/>
                      <a:pt x="205" y="70"/>
                    </a:cubicBezTo>
                    <a:cubicBezTo>
                      <a:pt x="206" y="69"/>
                      <a:pt x="207" y="68"/>
                      <a:pt x="207" y="67"/>
                    </a:cubicBezTo>
                    <a:cubicBezTo>
                      <a:pt x="208" y="66"/>
                      <a:pt x="208" y="65"/>
                      <a:pt x="207" y="64"/>
                    </a:cubicBezTo>
                    <a:cubicBezTo>
                      <a:pt x="207" y="63"/>
                      <a:pt x="206" y="62"/>
                      <a:pt x="205" y="61"/>
                    </a:cubicBezTo>
                    <a:cubicBezTo>
                      <a:pt x="204" y="61"/>
                      <a:pt x="202" y="61"/>
                      <a:pt x="201" y="61"/>
                    </a:cubicBezTo>
                    <a:cubicBezTo>
                      <a:pt x="200" y="61"/>
                      <a:pt x="193" y="64"/>
                      <a:pt x="187" y="66"/>
                    </a:cubicBezTo>
                    <a:cubicBezTo>
                      <a:pt x="186" y="64"/>
                      <a:pt x="185" y="62"/>
                      <a:pt x="184" y="60"/>
                    </a:cubicBezTo>
                    <a:cubicBezTo>
                      <a:pt x="189" y="56"/>
                      <a:pt x="194" y="51"/>
                      <a:pt x="195" y="50"/>
                    </a:cubicBezTo>
                    <a:cubicBezTo>
                      <a:pt x="196" y="50"/>
                      <a:pt x="197" y="49"/>
                      <a:pt x="197" y="47"/>
                    </a:cubicBezTo>
                    <a:cubicBezTo>
                      <a:pt x="197" y="46"/>
                      <a:pt x="196" y="45"/>
                      <a:pt x="196" y="44"/>
                    </a:cubicBezTo>
                    <a:cubicBezTo>
                      <a:pt x="195" y="43"/>
                      <a:pt x="194" y="42"/>
                      <a:pt x="193" y="42"/>
                    </a:cubicBezTo>
                    <a:cubicBezTo>
                      <a:pt x="192" y="42"/>
                      <a:pt x="190" y="42"/>
                      <a:pt x="189" y="43"/>
                    </a:cubicBezTo>
                    <a:cubicBezTo>
                      <a:pt x="188" y="43"/>
                      <a:pt x="182" y="47"/>
                      <a:pt x="177" y="50"/>
                    </a:cubicBezTo>
                    <a:cubicBezTo>
                      <a:pt x="176" y="48"/>
                      <a:pt x="174" y="47"/>
                      <a:pt x="173" y="45"/>
                    </a:cubicBezTo>
                    <a:cubicBezTo>
                      <a:pt x="176" y="40"/>
                      <a:pt x="180" y="35"/>
                      <a:pt x="181" y="34"/>
                    </a:cubicBezTo>
                    <a:cubicBezTo>
                      <a:pt x="182" y="33"/>
                      <a:pt x="182" y="31"/>
                      <a:pt x="182" y="30"/>
                    </a:cubicBezTo>
                    <a:cubicBezTo>
                      <a:pt x="182" y="29"/>
                      <a:pt x="181" y="28"/>
                      <a:pt x="181" y="27"/>
                    </a:cubicBezTo>
                    <a:cubicBezTo>
                      <a:pt x="180" y="26"/>
                      <a:pt x="178" y="26"/>
                      <a:pt x="177" y="26"/>
                    </a:cubicBezTo>
                    <a:cubicBezTo>
                      <a:pt x="176" y="26"/>
                      <a:pt x="175" y="26"/>
                      <a:pt x="174" y="27"/>
                    </a:cubicBezTo>
                    <a:cubicBezTo>
                      <a:pt x="173" y="28"/>
                      <a:pt x="168" y="33"/>
                      <a:pt x="163" y="37"/>
                    </a:cubicBezTo>
                    <a:cubicBezTo>
                      <a:pt x="162" y="36"/>
                      <a:pt x="160" y="34"/>
                      <a:pt x="158" y="33"/>
                    </a:cubicBezTo>
                    <a:cubicBezTo>
                      <a:pt x="161" y="28"/>
                      <a:pt x="164" y="21"/>
                      <a:pt x="164" y="20"/>
                    </a:cubicBezTo>
                    <a:cubicBezTo>
                      <a:pt x="165" y="19"/>
                      <a:pt x="165" y="18"/>
                      <a:pt x="164" y="16"/>
                    </a:cubicBezTo>
                    <a:cubicBezTo>
                      <a:pt x="164" y="15"/>
                      <a:pt x="163" y="14"/>
                      <a:pt x="162" y="14"/>
                    </a:cubicBezTo>
                    <a:cubicBezTo>
                      <a:pt x="161" y="13"/>
                      <a:pt x="160" y="13"/>
                      <a:pt x="159" y="13"/>
                    </a:cubicBezTo>
                    <a:cubicBezTo>
                      <a:pt x="158" y="13"/>
                      <a:pt x="157" y="14"/>
                      <a:pt x="156" y="15"/>
                    </a:cubicBezTo>
                    <a:cubicBezTo>
                      <a:pt x="155" y="16"/>
                      <a:pt x="151" y="22"/>
                      <a:pt x="147" y="27"/>
                    </a:cubicBezTo>
                    <a:cubicBezTo>
                      <a:pt x="146" y="26"/>
                      <a:pt x="144" y="25"/>
                      <a:pt x="142" y="24"/>
                    </a:cubicBezTo>
                    <a:cubicBezTo>
                      <a:pt x="143" y="18"/>
                      <a:pt x="145" y="12"/>
                      <a:pt x="145" y="10"/>
                    </a:cubicBezTo>
                    <a:cubicBezTo>
                      <a:pt x="145" y="9"/>
                      <a:pt x="145" y="8"/>
                      <a:pt x="144" y="7"/>
                    </a:cubicBezTo>
                    <a:cubicBezTo>
                      <a:pt x="144" y="6"/>
                      <a:pt x="143" y="5"/>
                      <a:pt x="142" y="5"/>
                    </a:cubicBezTo>
                    <a:cubicBezTo>
                      <a:pt x="140" y="4"/>
                      <a:pt x="139" y="4"/>
                      <a:pt x="138" y="5"/>
                    </a:cubicBezTo>
                    <a:cubicBezTo>
                      <a:pt x="137" y="5"/>
                      <a:pt x="136" y="6"/>
                      <a:pt x="136" y="7"/>
                    </a:cubicBezTo>
                    <a:cubicBezTo>
                      <a:pt x="135" y="8"/>
                      <a:pt x="132" y="15"/>
                      <a:pt x="130" y="20"/>
                    </a:cubicBezTo>
                    <a:cubicBezTo>
                      <a:pt x="128" y="20"/>
                      <a:pt x="126" y="20"/>
                      <a:pt x="124" y="19"/>
                    </a:cubicBezTo>
                    <a:cubicBezTo>
                      <a:pt x="124" y="13"/>
                      <a:pt x="124" y="6"/>
                      <a:pt x="124" y="5"/>
                    </a:cubicBezTo>
                    <a:cubicBezTo>
                      <a:pt x="124" y="3"/>
                      <a:pt x="123" y="2"/>
                      <a:pt x="122" y="1"/>
                    </a:cubicBezTo>
                    <a:cubicBezTo>
                      <a:pt x="122" y="1"/>
                      <a:pt x="121" y="0"/>
                      <a:pt x="119" y="0"/>
                    </a:cubicBezTo>
                    <a:cubicBezTo>
                      <a:pt x="118" y="0"/>
                      <a:pt x="117" y="0"/>
                      <a:pt x="116" y="1"/>
                    </a:cubicBezTo>
                    <a:cubicBezTo>
                      <a:pt x="115" y="1"/>
                      <a:pt x="114" y="2"/>
                      <a:pt x="114" y="4"/>
                    </a:cubicBezTo>
                    <a:cubicBezTo>
                      <a:pt x="114" y="5"/>
                      <a:pt x="112" y="12"/>
                      <a:pt x="111" y="18"/>
                    </a:cubicBezTo>
                    <a:cubicBezTo>
                      <a:pt x="110" y="18"/>
                      <a:pt x="109" y="18"/>
                      <a:pt x="108" y="18"/>
                    </a:cubicBezTo>
                    <a:cubicBezTo>
                      <a:pt x="107" y="18"/>
                      <a:pt x="106" y="18"/>
                      <a:pt x="105" y="18"/>
                    </a:cubicBezTo>
                    <a:cubicBezTo>
                      <a:pt x="104" y="12"/>
                      <a:pt x="102" y="5"/>
                      <a:pt x="102" y="4"/>
                    </a:cubicBezTo>
                    <a:cubicBezTo>
                      <a:pt x="102" y="2"/>
                      <a:pt x="101" y="1"/>
                      <a:pt x="100" y="1"/>
                    </a:cubicBezTo>
                    <a:cubicBezTo>
                      <a:pt x="99" y="0"/>
                      <a:pt x="98" y="0"/>
                      <a:pt x="97" y="0"/>
                    </a:cubicBezTo>
                    <a:cubicBezTo>
                      <a:pt x="95" y="0"/>
                      <a:pt x="94" y="1"/>
                      <a:pt x="94" y="1"/>
                    </a:cubicBezTo>
                    <a:cubicBezTo>
                      <a:pt x="93" y="2"/>
                      <a:pt x="92" y="3"/>
                      <a:pt x="92" y="5"/>
                    </a:cubicBezTo>
                    <a:cubicBezTo>
                      <a:pt x="92" y="6"/>
                      <a:pt x="92" y="13"/>
                      <a:pt x="92" y="19"/>
                    </a:cubicBezTo>
                    <a:cubicBezTo>
                      <a:pt x="90" y="20"/>
                      <a:pt x="88" y="20"/>
                      <a:pt x="86" y="20"/>
                    </a:cubicBezTo>
                    <a:cubicBezTo>
                      <a:pt x="84" y="15"/>
                      <a:pt x="81" y="8"/>
                      <a:pt x="81" y="7"/>
                    </a:cubicBezTo>
                    <a:cubicBezTo>
                      <a:pt x="80" y="6"/>
                      <a:pt x="79" y="5"/>
                      <a:pt x="78" y="5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3" y="5"/>
                      <a:pt x="72" y="6"/>
                      <a:pt x="72" y="7"/>
                    </a:cubicBezTo>
                    <a:cubicBezTo>
                      <a:pt x="71" y="8"/>
                      <a:pt x="71" y="9"/>
                      <a:pt x="71" y="10"/>
                    </a:cubicBezTo>
                    <a:cubicBezTo>
                      <a:pt x="71" y="12"/>
                      <a:pt x="73" y="18"/>
                      <a:pt x="74" y="24"/>
                    </a:cubicBezTo>
                    <a:cubicBezTo>
                      <a:pt x="72" y="25"/>
                      <a:pt x="70" y="26"/>
                      <a:pt x="69" y="27"/>
                    </a:cubicBezTo>
                    <a:cubicBezTo>
                      <a:pt x="65" y="22"/>
                      <a:pt x="61" y="16"/>
                      <a:pt x="60" y="15"/>
                    </a:cubicBezTo>
                    <a:cubicBezTo>
                      <a:pt x="59" y="14"/>
                      <a:pt x="58" y="13"/>
                      <a:pt x="57" y="13"/>
                    </a:cubicBezTo>
                    <a:cubicBezTo>
                      <a:pt x="56" y="13"/>
                      <a:pt x="55" y="13"/>
                      <a:pt x="54" y="14"/>
                    </a:cubicBezTo>
                    <a:cubicBezTo>
                      <a:pt x="53" y="14"/>
                      <a:pt x="52" y="15"/>
                      <a:pt x="52" y="16"/>
                    </a:cubicBezTo>
                    <a:cubicBezTo>
                      <a:pt x="51" y="18"/>
                      <a:pt x="51" y="19"/>
                      <a:pt x="52" y="20"/>
                    </a:cubicBezTo>
                    <a:cubicBezTo>
                      <a:pt x="52" y="21"/>
                      <a:pt x="55" y="28"/>
                      <a:pt x="58" y="33"/>
                    </a:cubicBezTo>
                    <a:cubicBezTo>
                      <a:pt x="56" y="34"/>
                      <a:pt x="54" y="36"/>
                      <a:pt x="53" y="37"/>
                    </a:cubicBezTo>
                    <a:cubicBezTo>
                      <a:pt x="48" y="33"/>
                      <a:pt x="43" y="28"/>
                      <a:pt x="42" y="27"/>
                    </a:cubicBezTo>
                    <a:cubicBezTo>
                      <a:pt x="41" y="26"/>
                      <a:pt x="40" y="26"/>
                      <a:pt x="39" y="26"/>
                    </a:cubicBezTo>
                    <a:cubicBezTo>
                      <a:pt x="38" y="26"/>
                      <a:pt x="36" y="26"/>
                      <a:pt x="36" y="27"/>
                    </a:cubicBezTo>
                    <a:cubicBezTo>
                      <a:pt x="35" y="28"/>
                      <a:pt x="34" y="29"/>
                      <a:pt x="34" y="30"/>
                    </a:cubicBezTo>
                    <a:cubicBezTo>
                      <a:pt x="34" y="31"/>
                      <a:pt x="34" y="33"/>
                      <a:pt x="35" y="34"/>
                    </a:cubicBezTo>
                    <a:cubicBezTo>
                      <a:pt x="36" y="35"/>
                      <a:pt x="40" y="40"/>
                      <a:pt x="43" y="45"/>
                    </a:cubicBezTo>
                    <a:cubicBezTo>
                      <a:pt x="42" y="47"/>
                      <a:pt x="41" y="48"/>
                      <a:pt x="39" y="50"/>
                    </a:cubicBezTo>
                    <a:cubicBezTo>
                      <a:pt x="34" y="47"/>
                      <a:pt x="28" y="43"/>
                      <a:pt x="27" y="43"/>
                    </a:cubicBezTo>
                    <a:cubicBezTo>
                      <a:pt x="26" y="42"/>
                      <a:pt x="24" y="42"/>
                      <a:pt x="23" y="42"/>
                    </a:cubicBezTo>
                    <a:cubicBezTo>
                      <a:pt x="22" y="42"/>
                      <a:pt x="21" y="43"/>
                      <a:pt x="20" y="44"/>
                    </a:cubicBezTo>
                    <a:cubicBezTo>
                      <a:pt x="20" y="45"/>
                      <a:pt x="19" y="46"/>
                      <a:pt x="19" y="47"/>
                    </a:cubicBezTo>
                    <a:cubicBezTo>
                      <a:pt x="20" y="49"/>
                      <a:pt x="20" y="50"/>
                      <a:pt x="21" y="50"/>
                    </a:cubicBezTo>
                    <a:cubicBezTo>
                      <a:pt x="22" y="51"/>
                      <a:pt x="27" y="56"/>
                      <a:pt x="32" y="60"/>
                    </a:cubicBezTo>
                    <a:cubicBezTo>
                      <a:pt x="31" y="62"/>
                      <a:pt x="30" y="64"/>
                      <a:pt x="29" y="66"/>
                    </a:cubicBezTo>
                    <a:cubicBezTo>
                      <a:pt x="23" y="64"/>
                      <a:pt x="16" y="61"/>
                      <a:pt x="15" y="61"/>
                    </a:cubicBezTo>
                    <a:cubicBezTo>
                      <a:pt x="14" y="61"/>
                      <a:pt x="13" y="61"/>
                      <a:pt x="11" y="61"/>
                    </a:cubicBezTo>
                    <a:cubicBezTo>
                      <a:pt x="10" y="62"/>
                      <a:pt x="10" y="63"/>
                      <a:pt x="9" y="64"/>
                    </a:cubicBezTo>
                    <a:cubicBezTo>
                      <a:pt x="9" y="65"/>
                      <a:pt x="8" y="66"/>
                      <a:pt x="9" y="67"/>
                    </a:cubicBezTo>
                    <a:cubicBezTo>
                      <a:pt x="9" y="68"/>
                      <a:pt x="10" y="69"/>
                      <a:pt x="11" y="70"/>
                    </a:cubicBezTo>
                    <a:cubicBezTo>
                      <a:pt x="12" y="71"/>
                      <a:pt x="18" y="74"/>
                      <a:pt x="24" y="77"/>
                    </a:cubicBezTo>
                    <a:cubicBezTo>
                      <a:pt x="23" y="79"/>
                      <a:pt x="22" y="81"/>
                      <a:pt x="22" y="83"/>
                    </a:cubicBezTo>
                    <a:cubicBezTo>
                      <a:pt x="15" y="82"/>
                      <a:pt x="9" y="81"/>
                      <a:pt x="7" y="81"/>
                    </a:cubicBezTo>
                    <a:cubicBezTo>
                      <a:pt x="6" y="81"/>
                      <a:pt x="5" y="82"/>
                      <a:pt x="4" y="82"/>
                    </a:cubicBezTo>
                    <a:cubicBezTo>
                      <a:pt x="3" y="83"/>
                      <a:pt x="2" y="84"/>
                      <a:pt x="2" y="85"/>
                    </a:cubicBezTo>
                    <a:cubicBezTo>
                      <a:pt x="2" y="86"/>
                      <a:pt x="2" y="88"/>
                      <a:pt x="3" y="89"/>
                    </a:cubicBezTo>
                    <a:cubicBezTo>
                      <a:pt x="3" y="90"/>
                      <a:pt x="4" y="91"/>
                      <a:pt x="5" y="91"/>
                    </a:cubicBezTo>
                    <a:cubicBezTo>
                      <a:pt x="7" y="91"/>
                      <a:pt x="13" y="93"/>
                      <a:pt x="19" y="95"/>
                    </a:cubicBezTo>
                    <a:cubicBezTo>
                      <a:pt x="19" y="97"/>
                      <a:pt x="19" y="99"/>
                      <a:pt x="18" y="102"/>
                    </a:cubicBezTo>
                    <a:cubicBezTo>
                      <a:pt x="12" y="102"/>
                      <a:pt x="5" y="103"/>
                      <a:pt x="4" y="103"/>
                    </a:cubicBezTo>
                    <a:cubicBezTo>
                      <a:pt x="3" y="103"/>
                      <a:pt x="2" y="104"/>
                      <a:pt x="1" y="105"/>
                    </a:cubicBezTo>
                    <a:cubicBezTo>
                      <a:pt x="0" y="105"/>
                      <a:pt x="0" y="107"/>
                      <a:pt x="0" y="108"/>
                    </a:cubicBezTo>
                    <a:cubicBezTo>
                      <a:pt x="0" y="109"/>
                      <a:pt x="0" y="110"/>
                      <a:pt x="1" y="111"/>
                    </a:cubicBezTo>
                    <a:cubicBezTo>
                      <a:pt x="2" y="112"/>
                      <a:pt x="3" y="113"/>
                      <a:pt x="4" y="113"/>
                    </a:cubicBezTo>
                    <a:cubicBezTo>
                      <a:pt x="5" y="113"/>
                      <a:pt x="12" y="114"/>
                      <a:pt x="18" y="114"/>
                    </a:cubicBezTo>
                    <a:cubicBezTo>
                      <a:pt x="19" y="116"/>
                      <a:pt x="19" y="118"/>
                      <a:pt x="19" y="120"/>
                    </a:cubicBezTo>
                    <a:cubicBezTo>
                      <a:pt x="13" y="122"/>
                      <a:pt x="7" y="124"/>
                      <a:pt x="5" y="125"/>
                    </a:cubicBezTo>
                    <a:cubicBezTo>
                      <a:pt x="4" y="125"/>
                      <a:pt x="3" y="126"/>
                      <a:pt x="3" y="127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2" y="132"/>
                      <a:pt x="3" y="133"/>
                      <a:pt x="4" y="133"/>
                    </a:cubicBezTo>
                    <a:cubicBezTo>
                      <a:pt x="5" y="134"/>
                      <a:pt x="6" y="134"/>
                      <a:pt x="7" y="134"/>
                    </a:cubicBezTo>
                    <a:cubicBezTo>
                      <a:pt x="9" y="134"/>
                      <a:pt x="15" y="133"/>
                      <a:pt x="22" y="133"/>
                    </a:cubicBezTo>
                    <a:cubicBezTo>
                      <a:pt x="22" y="135"/>
                      <a:pt x="23" y="137"/>
                      <a:pt x="24" y="139"/>
                    </a:cubicBezTo>
                    <a:cubicBezTo>
                      <a:pt x="18" y="142"/>
                      <a:pt x="12" y="145"/>
                      <a:pt x="11" y="146"/>
                    </a:cubicBezTo>
                    <a:cubicBezTo>
                      <a:pt x="10" y="146"/>
                      <a:pt x="9" y="147"/>
                      <a:pt x="9" y="148"/>
                    </a:cubicBezTo>
                    <a:cubicBezTo>
                      <a:pt x="8" y="150"/>
                      <a:pt x="9" y="151"/>
                      <a:pt x="9" y="152"/>
                    </a:cubicBezTo>
                    <a:cubicBezTo>
                      <a:pt x="10" y="153"/>
                      <a:pt x="10" y="154"/>
                      <a:pt x="11" y="154"/>
                    </a:cubicBezTo>
                    <a:cubicBezTo>
                      <a:pt x="13" y="155"/>
                      <a:pt x="14" y="155"/>
                      <a:pt x="15" y="155"/>
                    </a:cubicBezTo>
                    <a:cubicBezTo>
                      <a:pt x="16" y="154"/>
                      <a:pt x="23" y="152"/>
                      <a:pt x="29" y="150"/>
                    </a:cubicBezTo>
                    <a:cubicBezTo>
                      <a:pt x="30" y="152"/>
                      <a:pt x="31" y="154"/>
                      <a:pt x="32" y="156"/>
                    </a:cubicBezTo>
                    <a:cubicBezTo>
                      <a:pt x="27" y="160"/>
                      <a:pt x="22" y="164"/>
                      <a:pt x="21" y="165"/>
                    </a:cubicBezTo>
                    <a:cubicBezTo>
                      <a:pt x="20" y="166"/>
                      <a:pt x="20" y="167"/>
                      <a:pt x="19" y="168"/>
                    </a:cubicBezTo>
                    <a:cubicBezTo>
                      <a:pt x="19" y="169"/>
                      <a:pt x="20" y="171"/>
                      <a:pt x="20" y="172"/>
                    </a:cubicBezTo>
                    <a:cubicBezTo>
                      <a:pt x="21" y="173"/>
                      <a:pt x="22" y="173"/>
                      <a:pt x="23" y="174"/>
                    </a:cubicBezTo>
                    <a:cubicBezTo>
                      <a:pt x="24" y="174"/>
                      <a:pt x="26" y="174"/>
                      <a:pt x="27" y="173"/>
                    </a:cubicBezTo>
                    <a:cubicBezTo>
                      <a:pt x="28" y="172"/>
                      <a:pt x="34" y="169"/>
                      <a:pt x="39" y="166"/>
                    </a:cubicBezTo>
                    <a:cubicBezTo>
                      <a:pt x="41" y="167"/>
                      <a:pt x="42" y="169"/>
                      <a:pt x="43" y="170"/>
                    </a:cubicBezTo>
                    <a:cubicBezTo>
                      <a:pt x="40" y="175"/>
                      <a:pt x="36" y="181"/>
                      <a:pt x="35" y="182"/>
                    </a:cubicBezTo>
                    <a:cubicBezTo>
                      <a:pt x="34" y="183"/>
                      <a:pt x="34" y="184"/>
                      <a:pt x="34" y="185"/>
                    </a:cubicBezTo>
                    <a:cubicBezTo>
                      <a:pt x="34" y="187"/>
                      <a:pt x="35" y="188"/>
                      <a:pt x="36" y="188"/>
                    </a:cubicBezTo>
                    <a:cubicBezTo>
                      <a:pt x="36" y="189"/>
                      <a:pt x="38" y="190"/>
                      <a:pt x="39" y="190"/>
                    </a:cubicBezTo>
                    <a:cubicBezTo>
                      <a:pt x="40" y="190"/>
                      <a:pt x="41" y="189"/>
                      <a:pt x="42" y="189"/>
                    </a:cubicBezTo>
                    <a:cubicBezTo>
                      <a:pt x="43" y="188"/>
                      <a:pt x="48" y="183"/>
                      <a:pt x="53" y="179"/>
                    </a:cubicBezTo>
                    <a:cubicBezTo>
                      <a:pt x="54" y="180"/>
                      <a:pt x="56" y="181"/>
                      <a:pt x="58" y="182"/>
                    </a:cubicBezTo>
                    <a:cubicBezTo>
                      <a:pt x="55" y="188"/>
                      <a:pt x="52" y="194"/>
                      <a:pt x="52" y="196"/>
                    </a:cubicBezTo>
                    <a:cubicBezTo>
                      <a:pt x="51" y="197"/>
                      <a:pt x="51" y="198"/>
                      <a:pt x="52" y="199"/>
                    </a:cubicBezTo>
                    <a:cubicBezTo>
                      <a:pt x="52" y="200"/>
                      <a:pt x="53" y="201"/>
                      <a:pt x="54" y="202"/>
                    </a:cubicBezTo>
                    <a:cubicBezTo>
                      <a:pt x="55" y="202"/>
                      <a:pt x="56" y="203"/>
                      <a:pt x="57" y="202"/>
                    </a:cubicBezTo>
                    <a:cubicBezTo>
                      <a:pt x="58" y="202"/>
                      <a:pt x="59" y="202"/>
                      <a:pt x="60" y="201"/>
                    </a:cubicBezTo>
                    <a:cubicBezTo>
                      <a:pt x="61" y="199"/>
                      <a:pt x="65" y="194"/>
                      <a:pt x="69" y="189"/>
                    </a:cubicBezTo>
                    <a:cubicBezTo>
                      <a:pt x="70" y="190"/>
                      <a:pt x="72" y="190"/>
                      <a:pt x="74" y="191"/>
                    </a:cubicBezTo>
                    <a:cubicBezTo>
                      <a:pt x="73" y="197"/>
                      <a:pt x="71" y="204"/>
                      <a:pt x="71" y="205"/>
                    </a:cubicBezTo>
                    <a:cubicBezTo>
                      <a:pt x="71" y="207"/>
                      <a:pt x="71" y="208"/>
                      <a:pt x="72" y="209"/>
                    </a:cubicBezTo>
                    <a:cubicBezTo>
                      <a:pt x="72" y="210"/>
                      <a:pt x="73" y="211"/>
                      <a:pt x="75" y="211"/>
                    </a:cubicBezTo>
                    <a:cubicBezTo>
                      <a:pt x="76" y="211"/>
                      <a:pt x="77" y="211"/>
                      <a:pt x="78" y="211"/>
                    </a:cubicBezTo>
                    <a:cubicBezTo>
                      <a:pt x="79" y="210"/>
                      <a:pt x="80" y="210"/>
                      <a:pt x="81" y="209"/>
                    </a:cubicBezTo>
                    <a:cubicBezTo>
                      <a:pt x="81" y="207"/>
                      <a:pt x="84" y="201"/>
                      <a:pt x="86" y="195"/>
                    </a:cubicBezTo>
                    <a:cubicBezTo>
                      <a:pt x="88" y="196"/>
                      <a:pt x="90" y="196"/>
                      <a:pt x="92" y="196"/>
                    </a:cubicBezTo>
                    <a:cubicBezTo>
                      <a:pt x="92" y="203"/>
                      <a:pt x="92" y="210"/>
                      <a:pt x="92" y="211"/>
                    </a:cubicBezTo>
                    <a:cubicBezTo>
                      <a:pt x="92" y="212"/>
                      <a:pt x="93" y="213"/>
                      <a:pt x="94" y="214"/>
                    </a:cubicBezTo>
                    <a:cubicBezTo>
                      <a:pt x="94" y="215"/>
                      <a:pt x="95" y="216"/>
                      <a:pt x="97" y="216"/>
                    </a:cubicBezTo>
                    <a:cubicBezTo>
                      <a:pt x="98" y="216"/>
                      <a:pt x="99" y="216"/>
                      <a:pt x="100" y="215"/>
                    </a:cubicBezTo>
                    <a:cubicBezTo>
                      <a:pt x="101" y="214"/>
                      <a:pt x="102" y="213"/>
                      <a:pt x="102" y="212"/>
                    </a:cubicBezTo>
                    <a:cubicBezTo>
                      <a:pt x="102" y="211"/>
                      <a:pt x="104" y="204"/>
                      <a:pt x="105" y="198"/>
                    </a:cubicBezTo>
                    <a:cubicBezTo>
                      <a:pt x="106" y="198"/>
                      <a:pt x="107" y="198"/>
                      <a:pt x="108" y="198"/>
                    </a:cubicBezTo>
                    <a:cubicBezTo>
                      <a:pt x="109" y="198"/>
                      <a:pt x="110" y="198"/>
                      <a:pt x="111" y="198"/>
                    </a:cubicBezTo>
                    <a:cubicBezTo>
                      <a:pt x="112" y="204"/>
                      <a:pt x="114" y="211"/>
                      <a:pt x="114" y="212"/>
                    </a:cubicBezTo>
                    <a:cubicBezTo>
                      <a:pt x="114" y="213"/>
                      <a:pt x="115" y="214"/>
                      <a:pt x="116" y="215"/>
                    </a:cubicBezTo>
                    <a:cubicBezTo>
                      <a:pt x="117" y="216"/>
                      <a:pt x="118" y="216"/>
                      <a:pt x="119" y="216"/>
                    </a:cubicBezTo>
                    <a:cubicBezTo>
                      <a:pt x="121" y="216"/>
                      <a:pt x="122" y="215"/>
                      <a:pt x="122" y="214"/>
                    </a:cubicBezTo>
                    <a:cubicBezTo>
                      <a:pt x="123" y="213"/>
                      <a:pt x="124" y="212"/>
                      <a:pt x="124" y="211"/>
                    </a:cubicBezTo>
                    <a:cubicBezTo>
                      <a:pt x="124" y="210"/>
                      <a:pt x="124" y="203"/>
                      <a:pt x="124" y="196"/>
                    </a:cubicBezTo>
                    <a:cubicBezTo>
                      <a:pt x="126" y="196"/>
                      <a:pt x="128" y="196"/>
                      <a:pt x="130" y="195"/>
                    </a:cubicBezTo>
                    <a:cubicBezTo>
                      <a:pt x="132" y="201"/>
                      <a:pt x="135" y="207"/>
                      <a:pt x="136" y="209"/>
                    </a:cubicBezTo>
                    <a:cubicBezTo>
                      <a:pt x="136" y="210"/>
                      <a:pt x="137" y="210"/>
                      <a:pt x="138" y="211"/>
                    </a:cubicBezTo>
                    <a:cubicBezTo>
                      <a:pt x="139" y="211"/>
                      <a:pt x="140" y="211"/>
                      <a:pt x="142" y="211"/>
                    </a:cubicBezTo>
                    <a:cubicBezTo>
                      <a:pt x="143" y="211"/>
                      <a:pt x="144" y="210"/>
                      <a:pt x="144" y="209"/>
                    </a:cubicBezTo>
                    <a:cubicBezTo>
                      <a:pt x="145" y="208"/>
                      <a:pt x="145" y="207"/>
                      <a:pt x="145" y="205"/>
                    </a:cubicBezTo>
                    <a:cubicBezTo>
                      <a:pt x="145" y="204"/>
                      <a:pt x="143" y="197"/>
                      <a:pt x="142" y="191"/>
                    </a:cubicBezTo>
                    <a:cubicBezTo>
                      <a:pt x="144" y="190"/>
                      <a:pt x="146" y="190"/>
                      <a:pt x="147" y="189"/>
                    </a:cubicBezTo>
                    <a:cubicBezTo>
                      <a:pt x="151" y="194"/>
                      <a:pt x="155" y="199"/>
                      <a:pt x="156" y="201"/>
                    </a:cubicBezTo>
                    <a:cubicBezTo>
                      <a:pt x="157" y="202"/>
                      <a:pt x="158" y="202"/>
                      <a:pt x="159" y="202"/>
                    </a:cubicBezTo>
                    <a:cubicBezTo>
                      <a:pt x="160" y="203"/>
                      <a:pt x="161" y="202"/>
                      <a:pt x="162" y="202"/>
                    </a:cubicBezTo>
                    <a:cubicBezTo>
                      <a:pt x="163" y="201"/>
                      <a:pt x="164" y="200"/>
                      <a:pt x="164" y="199"/>
                    </a:cubicBezTo>
                    <a:cubicBezTo>
                      <a:pt x="165" y="198"/>
                      <a:pt x="165" y="197"/>
                      <a:pt x="164" y="196"/>
                    </a:cubicBezTo>
                    <a:cubicBezTo>
                      <a:pt x="164" y="194"/>
                      <a:pt x="161" y="188"/>
                      <a:pt x="158" y="182"/>
                    </a:cubicBezTo>
                    <a:cubicBezTo>
                      <a:pt x="160" y="181"/>
                      <a:pt x="162" y="180"/>
                      <a:pt x="163" y="179"/>
                    </a:cubicBezTo>
                    <a:cubicBezTo>
                      <a:pt x="168" y="183"/>
                      <a:pt x="173" y="188"/>
                      <a:pt x="174" y="189"/>
                    </a:cubicBezTo>
                    <a:cubicBezTo>
                      <a:pt x="175" y="189"/>
                      <a:pt x="176" y="190"/>
                      <a:pt x="177" y="190"/>
                    </a:cubicBezTo>
                    <a:cubicBezTo>
                      <a:pt x="178" y="190"/>
                      <a:pt x="180" y="189"/>
                      <a:pt x="181" y="188"/>
                    </a:cubicBezTo>
                    <a:cubicBezTo>
                      <a:pt x="181" y="188"/>
                      <a:pt x="182" y="187"/>
                      <a:pt x="182" y="185"/>
                    </a:cubicBezTo>
                    <a:cubicBezTo>
                      <a:pt x="182" y="184"/>
                      <a:pt x="182" y="183"/>
                      <a:pt x="181" y="182"/>
                    </a:cubicBezTo>
                    <a:cubicBezTo>
                      <a:pt x="180" y="181"/>
                      <a:pt x="176" y="175"/>
                      <a:pt x="173" y="170"/>
                    </a:cubicBezTo>
                    <a:cubicBezTo>
                      <a:pt x="174" y="169"/>
                      <a:pt x="176" y="167"/>
                      <a:pt x="177" y="166"/>
                    </a:cubicBezTo>
                    <a:cubicBezTo>
                      <a:pt x="182" y="169"/>
                      <a:pt x="188" y="172"/>
                      <a:pt x="189" y="173"/>
                    </a:cubicBezTo>
                    <a:cubicBezTo>
                      <a:pt x="190" y="174"/>
                      <a:pt x="192" y="174"/>
                      <a:pt x="193" y="174"/>
                    </a:cubicBezTo>
                    <a:cubicBezTo>
                      <a:pt x="194" y="173"/>
                      <a:pt x="195" y="173"/>
                      <a:pt x="196" y="172"/>
                    </a:cubicBezTo>
                    <a:cubicBezTo>
                      <a:pt x="196" y="171"/>
                      <a:pt x="197" y="169"/>
                      <a:pt x="197" y="168"/>
                    </a:cubicBezTo>
                    <a:cubicBezTo>
                      <a:pt x="197" y="167"/>
                      <a:pt x="196" y="166"/>
                      <a:pt x="195" y="165"/>
                    </a:cubicBezTo>
                    <a:cubicBezTo>
                      <a:pt x="194" y="164"/>
                      <a:pt x="189" y="160"/>
                      <a:pt x="184" y="156"/>
                    </a:cubicBezTo>
                    <a:cubicBezTo>
                      <a:pt x="185" y="154"/>
                      <a:pt x="186" y="152"/>
                      <a:pt x="187" y="150"/>
                    </a:cubicBezTo>
                    <a:cubicBezTo>
                      <a:pt x="193" y="152"/>
                      <a:pt x="200" y="154"/>
                      <a:pt x="201" y="155"/>
                    </a:cubicBezTo>
                    <a:cubicBezTo>
                      <a:pt x="202" y="155"/>
                      <a:pt x="204" y="155"/>
                      <a:pt x="205" y="154"/>
                    </a:cubicBezTo>
                    <a:cubicBezTo>
                      <a:pt x="206" y="154"/>
                      <a:pt x="207" y="153"/>
                      <a:pt x="207" y="152"/>
                    </a:cubicBezTo>
                    <a:cubicBezTo>
                      <a:pt x="208" y="151"/>
                      <a:pt x="208" y="150"/>
                      <a:pt x="207" y="148"/>
                    </a:cubicBezTo>
                    <a:cubicBezTo>
                      <a:pt x="207" y="147"/>
                      <a:pt x="206" y="146"/>
                      <a:pt x="205" y="146"/>
                    </a:cubicBezTo>
                    <a:cubicBezTo>
                      <a:pt x="204" y="145"/>
                      <a:pt x="198" y="142"/>
                      <a:pt x="192" y="139"/>
                    </a:cubicBezTo>
                    <a:cubicBezTo>
                      <a:pt x="193" y="137"/>
                      <a:pt x="194" y="135"/>
                      <a:pt x="194" y="133"/>
                    </a:cubicBezTo>
                    <a:cubicBezTo>
                      <a:pt x="201" y="133"/>
                      <a:pt x="207" y="134"/>
                      <a:pt x="209" y="134"/>
                    </a:cubicBezTo>
                    <a:cubicBezTo>
                      <a:pt x="210" y="134"/>
                      <a:pt x="211" y="134"/>
                      <a:pt x="212" y="133"/>
                    </a:cubicBezTo>
                    <a:cubicBezTo>
                      <a:pt x="213" y="133"/>
                      <a:pt x="214" y="132"/>
                      <a:pt x="214" y="130"/>
                    </a:cubicBezTo>
                    <a:cubicBezTo>
                      <a:pt x="214" y="129"/>
                      <a:pt x="214" y="128"/>
                      <a:pt x="214" y="127"/>
                    </a:cubicBezTo>
                    <a:cubicBezTo>
                      <a:pt x="213" y="126"/>
                      <a:pt x="212" y="125"/>
                      <a:pt x="211" y="125"/>
                    </a:cubicBezTo>
                    <a:cubicBezTo>
                      <a:pt x="210" y="124"/>
                      <a:pt x="203" y="122"/>
                      <a:pt x="197" y="120"/>
                    </a:cubicBezTo>
                    <a:cubicBezTo>
                      <a:pt x="197" y="118"/>
                      <a:pt x="198" y="116"/>
                      <a:pt x="198" y="114"/>
                    </a:cubicBezTo>
                    <a:cubicBezTo>
                      <a:pt x="204" y="114"/>
                      <a:pt x="211" y="113"/>
                      <a:pt x="212" y="113"/>
                    </a:cubicBezTo>
                    <a:close/>
                    <a:moveTo>
                      <a:pt x="48" y="123"/>
                    </a:moveTo>
                    <a:cubicBezTo>
                      <a:pt x="40" y="123"/>
                      <a:pt x="33" y="116"/>
                      <a:pt x="33" y="108"/>
                    </a:cubicBezTo>
                    <a:cubicBezTo>
                      <a:pt x="33" y="99"/>
                      <a:pt x="40" y="92"/>
                      <a:pt x="48" y="92"/>
                    </a:cubicBezTo>
                    <a:cubicBezTo>
                      <a:pt x="57" y="92"/>
                      <a:pt x="64" y="99"/>
                      <a:pt x="64" y="108"/>
                    </a:cubicBezTo>
                    <a:cubicBezTo>
                      <a:pt x="64" y="116"/>
                      <a:pt x="57" y="123"/>
                      <a:pt x="48" y="123"/>
                    </a:cubicBezTo>
                    <a:close/>
                    <a:moveTo>
                      <a:pt x="108" y="33"/>
                    </a:moveTo>
                    <a:cubicBezTo>
                      <a:pt x="117" y="33"/>
                      <a:pt x="123" y="39"/>
                      <a:pt x="123" y="48"/>
                    </a:cubicBezTo>
                    <a:cubicBezTo>
                      <a:pt x="123" y="56"/>
                      <a:pt x="117" y="63"/>
                      <a:pt x="108" y="63"/>
                    </a:cubicBezTo>
                    <a:cubicBezTo>
                      <a:pt x="100" y="63"/>
                      <a:pt x="93" y="56"/>
                      <a:pt x="93" y="48"/>
                    </a:cubicBezTo>
                    <a:cubicBezTo>
                      <a:pt x="93" y="39"/>
                      <a:pt x="100" y="33"/>
                      <a:pt x="108" y="33"/>
                    </a:cubicBezTo>
                    <a:close/>
                    <a:moveTo>
                      <a:pt x="108" y="183"/>
                    </a:moveTo>
                    <a:cubicBezTo>
                      <a:pt x="100" y="183"/>
                      <a:pt x="93" y="176"/>
                      <a:pt x="93" y="168"/>
                    </a:cubicBezTo>
                    <a:cubicBezTo>
                      <a:pt x="93" y="159"/>
                      <a:pt x="100" y="152"/>
                      <a:pt x="108" y="152"/>
                    </a:cubicBezTo>
                    <a:cubicBezTo>
                      <a:pt x="117" y="152"/>
                      <a:pt x="123" y="159"/>
                      <a:pt x="123" y="168"/>
                    </a:cubicBezTo>
                    <a:cubicBezTo>
                      <a:pt x="123" y="176"/>
                      <a:pt x="117" y="183"/>
                      <a:pt x="108" y="183"/>
                    </a:cubicBezTo>
                    <a:close/>
                    <a:moveTo>
                      <a:pt x="108" y="129"/>
                    </a:moveTo>
                    <a:cubicBezTo>
                      <a:pt x="96" y="129"/>
                      <a:pt x="87" y="120"/>
                      <a:pt x="87" y="108"/>
                    </a:cubicBezTo>
                    <a:cubicBezTo>
                      <a:pt x="87" y="96"/>
                      <a:pt x="96" y="87"/>
                      <a:pt x="108" y="87"/>
                    </a:cubicBezTo>
                    <a:cubicBezTo>
                      <a:pt x="120" y="87"/>
                      <a:pt x="129" y="96"/>
                      <a:pt x="129" y="108"/>
                    </a:cubicBezTo>
                    <a:cubicBezTo>
                      <a:pt x="129" y="120"/>
                      <a:pt x="120" y="129"/>
                      <a:pt x="108" y="129"/>
                    </a:cubicBezTo>
                    <a:close/>
                    <a:moveTo>
                      <a:pt x="168" y="123"/>
                    </a:moveTo>
                    <a:cubicBezTo>
                      <a:pt x="159" y="123"/>
                      <a:pt x="152" y="116"/>
                      <a:pt x="152" y="108"/>
                    </a:cubicBezTo>
                    <a:cubicBezTo>
                      <a:pt x="152" y="99"/>
                      <a:pt x="159" y="92"/>
                      <a:pt x="168" y="92"/>
                    </a:cubicBezTo>
                    <a:cubicBezTo>
                      <a:pt x="176" y="92"/>
                      <a:pt x="183" y="99"/>
                      <a:pt x="183" y="108"/>
                    </a:cubicBezTo>
                    <a:cubicBezTo>
                      <a:pt x="183" y="116"/>
                      <a:pt x="176" y="123"/>
                      <a:pt x="168" y="123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ïšliḍe"/>
              <p:cNvSpPr/>
              <p:nvPr/>
            </p:nvSpPr>
            <p:spPr bwMode="auto">
              <a:xfrm>
                <a:off x="2520" y="2186"/>
                <a:ext cx="77" cy="7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4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32" y="48"/>
                  </a:cxn>
                  <a:cxn ang="0">
                    <a:pos x="16" y="32"/>
                  </a:cxn>
                  <a:cxn ang="0">
                    <a:pos x="32" y="16"/>
                  </a:cxn>
                  <a:cxn ang="0">
                    <a:pos x="48" y="32"/>
                  </a:cxn>
                  <a:cxn ang="0">
                    <a:pos x="32" y="48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2" y="48"/>
                    </a:move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ïšlïḓé"/>
              <p:cNvSpPr/>
              <p:nvPr/>
            </p:nvSpPr>
            <p:spPr bwMode="auto">
              <a:xfrm>
                <a:off x="1674" y="2260"/>
                <a:ext cx="138" cy="138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65"/>
                  </a:cxn>
                  <a:cxn ang="0">
                    <a:pos x="65" y="111"/>
                  </a:cxn>
                  <a:cxn ang="0">
                    <a:pos x="111" y="50"/>
                  </a:cxn>
                  <a:cxn ang="0">
                    <a:pos x="50" y="4"/>
                  </a:cxn>
                  <a:cxn ang="0">
                    <a:pos x="61" y="79"/>
                  </a:cxn>
                  <a:cxn ang="0">
                    <a:pos x="36" y="61"/>
                  </a:cxn>
                  <a:cxn ang="0">
                    <a:pos x="55" y="36"/>
                  </a:cxn>
                  <a:cxn ang="0">
                    <a:pos x="79" y="54"/>
                  </a:cxn>
                  <a:cxn ang="0">
                    <a:pos x="61" y="79"/>
                  </a:cxn>
                </a:cxnLst>
                <a:rect l="0" t="0" r="r" b="b"/>
                <a:pathLst>
                  <a:path w="115" h="115">
                    <a:moveTo>
                      <a:pt x="50" y="4"/>
                    </a:moveTo>
                    <a:cubicBezTo>
                      <a:pt x="21" y="8"/>
                      <a:pt x="0" y="36"/>
                      <a:pt x="4" y="65"/>
                    </a:cubicBezTo>
                    <a:cubicBezTo>
                      <a:pt x="9" y="95"/>
                      <a:pt x="36" y="115"/>
                      <a:pt x="65" y="111"/>
                    </a:cubicBezTo>
                    <a:cubicBezTo>
                      <a:pt x="95" y="107"/>
                      <a:pt x="115" y="79"/>
                      <a:pt x="111" y="50"/>
                    </a:cubicBezTo>
                    <a:cubicBezTo>
                      <a:pt x="107" y="20"/>
                      <a:pt x="79" y="0"/>
                      <a:pt x="50" y="4"/>
                    </a:cubicBezTo>
                    <a:close/>
                    <a:moveTo>
                      <a:pt x="61" y="79"/>
                    </a:moveTo>
                    <a:cubicBezTo>
                      <a:pt x="49" y="81"/>
                      <a:pt x="38" y="72"/>
                      <a:pt x="36" y="61"/>
                    </a:cubicBezTo>
                    <a:cubicBezTo>
                      <a:pt x="34" y="49"/>
                      <a:pt x="43" y="37"/>
                      <a:pt x="55" y="36"/>
                    </a:cubicBezTo>
                    <a:cubicBezTo>
                      <a:pt x="67" y="34"/>
                      <a:pt x="78" y="42"/>
                      <a:pt x="79" y="54"/>
                    </a:cubicBezTo>
                    <a:cubicBezTo>
                      <a:pt x="81" y="66"/>
                      <a:pt x="73" y="77"/>
                      <a:pt x="61" y="79"/>
                    </a:cubicBezTo>
                    <a:close/>
                  </a:path>
                </a:pathLst>
              </a:custGeom>
              <a:solidFill>
                <a:srgbClr val="DAD7C6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ïśľïḍé"/>
              <p:cNvSpPr/>
              <p:nvPr/>
            </p:nvSpPr>
            <p:spPr bwMode="auto">
              <a:xfrm>
                <a:off x="1636" y="2220"/>
                <a:ext cx="213" cy="214"/>
              </a:xfrm>
              <a:custGeom>
                <a:avLst/>
                <a:gdLst/>
                <a:ahLst/>
                <a:cxnLst>
                  <a:cxn ang="0">
                    <a:pos x="171" y="70"/>
                  </a:cxn>
                  <a:cxn ang="0">
                    <a:pos x="145" y="57"/>
                  </a:cxn>
                  <a:cxn ang="0">
                    <a:pos x="161" y="38"/>
                  </a:cxn>
                  <a:cxn ang="0">
                    <a:pos x="155" y="31"/>
                  </a:cxn>
                  <a:cxn ang="0">
                    <a:pos x="134" y="43"/>
                  </a:cxn>
                  <a:cxn ang="0">
                    <a:pos x="127" y="14"/>
                  </a:cxn>
                  <a:cxn ang="0">
                    <a:pos x="122" y="6"/>
                  </a:cxn>
                  <a:cxn ang="0">
                    <a:pos x="114" y="9"/>
                  </a:cxn>
                  <a:cxn ang="0">
                    <a:pos x="88" y="23"/>
                  </a:cxn>
                  <a:cxn ang="0">
                    <a:pos x="81" y="1"/>
                  </a:cxn>
                  <a:cxn ang="0">
                    <a:pos x="72" y="3"/>
                  </a:cxn>
                  <a:cxn ang="0">
                    <a:pos x="71" y="25"/>
                  </a:cxn>
                  <a:cxn ang="0">
                    <a:pos x="43" y="19"/>
                  </a:cxn>
                  <a:cxn ang="0">
                    <a:pos x="34" y="19"/>
                  </a:cxn>
                  <a:cxn ang="0">
                    <a:pos x="32" y="28"/>
                  </a:cxn>
                  <a:cxn ang="0">
                    <a:pos x="33" y="57"/>
                  </a:cxn>
                  <a:cxn ang="0">
                    <a:pos x="9" y="52"/>
                  </a:cxn>
                  <a:cxn ang="0">
                    <a:pos x="6" y="61"/>
                  </a:cxn>
                  <a:cxn ang="0">
                    <a:pos x="27" y="74"/>
                  </a:cxn>
                  <a:cxn ang="0">
                    <a:pos x="5" y="94"/>
                  </a:cxn>
                  <a:cxn ang="0">
                    <a:pos x="0" y="102"/>
                  </a:cxn>
                  <a:cxn ang="0">
                    <a:pos x="7" y="108"/>
                  </a:cxn>
                  <a:cxn ang="0">
                    <a:pos x="34" y="122"/>
                  </a:cxn>
                  <a:cxn ang="0">
                    <a:pos x="17" y="140"/>
                  </a:cxn>
                  <a:cxn ang="0">
                    <a:pos x="23" y="147"/>
                  </a:cxn>
                  <a:cxn ang="0">
                    <a:pos x="44" y="136"/>
                  </a:cxn>
                  <a:cxn ang="0">
                    <a:pos x="52" y="164"/>
                  </a:cxn>
                  <a:cxn ang="0">
                    <a:pos x="56" y="172"/>
                  </a:cxn>
                  <a:cxn ang="0">
                    <a:pos x="64" y="169"/>
                  </a:cxn>
                  <a:cxn ang="0">
                    <a:pos x="90" y="155"/>
                  </a:cxn>
                  <a:cxn ang="0">
                    <a:pos x="97" y="177"/>
                  </a:cxn>
                  <a:cxn ang="0">
                    <a:pos x="106" y="176"/>
                  </a:cxn>
                  <a:cxn ang="0">
                    <a:pos x="107" y="153"/>
                  </a:cxn>
                  <a:cxn ang="0">
                    <a:pos x="135" y="159"/>
                  </a:cxn>
                  <a:cxn ang="0">
                    <a:pos x="144" y="160"/>
                  </a:cxn>
                  <a:cxn ang="0">
                    <a:pos x="146" y="151"/>
                  </a:cxn>
                  <a:cxn ang="0">
                    <a:pos x="145" y="121"/>
                  </a:cxn>
                  <a:cxn ang="0">
                    <a:pos x="169" y="126"/>
                  </a:cxn>
                  <a:cxn ang="0">
                    <a:pos x="172" y="118"/>
                  </a:cxn>
                  <a:cxn ang="0">
                    <a:pos x="151" y="105"/>
                  </a:cxn>
                  <a:cxn ang="0">
                    <a:pos x="173" y="84"/>
                  </a:cxn>
                  <a:cxn ang="0">
                    <a:pos x="178" y="76"/>
                  </a:cxn>
                  <a:cxn ang="0">
                    <a:pos x="96" y="137"/>
                  </a:cxn>
                  <a:cxn ang="0">
                    <a:pos x="82" y="41"/>
                  </a:cxn>
                  <a:cxn ang="0">
                    <a:pos x="96" y="137"/>
                  </a:cxn>
                </a:cxnLst>
                <a:rect l="0" t="0" r="r" b="b"/>
                <a:pathLst>
                  <a:path w="178" h="178">
                    <a:moveTo>
                      <a:pt x="175" y="72"/>
                    </a:moveTo>
                    <a:cubicBezTo>
                      <a:pt x="174" y="71"/>
                      <a:pt x="173" y="70"/>
                      <a:pt x="171" y="70"/>
                    </a:cubicBezTo>
                    <a:cubicBezTo>
                      <a:pt x="169" y="71"/>
                      <a:pt x="159" y="71"/>
                      <a:pt x="151" y="71"/>
                    </a:cubicBezTo>
                    <a:cubicBezTo>
                      <a:pt x="149" y="66"/>
                      <a:pt x="147" y="61"/>
                      <a:pt x="145" y="57"/>
                    </a:cubicBezTo>
                    <a:cubicBezTo>
                      <a:pt x="151" y="51"/>
                      <a:pt x="158" y="44"/>
                      <a:pt x="159" y="43"/>
                    </a:cubicBezTo>
                    <a:cubicBezTo>
                      <a:pt x="160" y="42"/>
                      <a:pt x="161" y="40"/>
                      <a:pt x="161" y="38"/>
                    </a:cubicBezTo>
                    <a:cubicBezTo>
                      <a:pt x="161" y="37"/>
                      <a:pt x="161" y="35"/>
                      <a:pt x="160" y="34"/>
                    </a:cubicBezTo>
                    <a:cubicBezTo>
                      <a:pt x="158" y="32"/>
                      <a:pt x="157" y="31"/>
                      <a:pt x="155" y="31"/>
                    </a:cubicBezTo>
                    <a:cubicBezTo>
                      <a:pt x="154" y="31"/>
                      <a:pt x="152" y="31"/>
                      <a:pt x="151" y="32"/>
                    </a:cubicBezTo>
                    <a:cubicBezTo>
                      <a:pt x="149" y="33"/>
                      <a:pt x="141" y="38"/>
                      <a:pt x="134" y="43"/>
                    </a:cubicBezTo>
                    <a:cubicBezTo>
                      <a:pt x="130" y="39"/>
                      <a:pt x="126" y="35"/>
                      <a:pt x="121" y="32"/>
                    </a:cubicBezTo>
                    <a:cubicBezTo>
                      <a:pt x="124" y="24"/>
                      <a:pt x="126" y="16"/>
                      <a:pt x="127" y="14"/>
                    </a:cubicBezTo>
                    <a:cubicBezTo>
                      <a:pt x="127" y="12"/>
                      <a:pt x="127" y="11"/>
                      <a:pt x="126" y="9"/>
                    </a:cubicBezTo>
                    <a:cubicBezTo>
                      <a:pt x="125" y="8"/>
                      <a:pt x="124" y="7"/>
                      <a:pt x="122" y="6"/>
                    </a:cubicBezTo>
                    <a:cubicBezTo>
                      <a:pt x="121" y="5"/>
                      <a:pt x="119" y="5"/>
                      <a:pt x="118" y="6"/>
                    </a:cubicBezTo>
                    <a:cubicBezTo>
                      <a:pt x="116" y="6"/>
                      <a:pt x="115" y="7"/>
                      <a:pt x="114" y="9"/>
                    </a:cubicBezTo>
                    <a:cubicBezTo>
                      <a:pt x="113" y="10"/>
                      <a:pt x="109" y="18"/>
                      <a:pt x="105" y="25"/>
                    </a:cubicBezTo>
                    <a:cubicBezTo>
                      <a:pt x="100" y="24"/>
                      <a:pt x="94" y="23"/>
                      <a:pt x="88" y="23"/>
                    </a:cubicBezTo>
                    <a:cubicBezTo>
                      <a:pt x="86" y="15"/>
                      <a:pt x="84" y="7"/>
                      <a:pt x="84" y="5"/>
                    </a:cubicBezTo>
                    <a:cubicBezTo>
                      <a:pt x="84" y="4"/>
                      <a:pt x="83" y="2"/>
                      <a:pt x="81" y="1"/>
                    </a:cubicBezTo>
                    <a:cubicBezTo>
                      <a:pt x="80" y="1"/>
                      <a:pt x="78" y="0"/>
                      <a:pt x="76" y="0"/>
                    </a:cubicBezTo>
                    <a:cubicBezTo>
                      <a:pt x="75" y="1"/>
                      <a:pt x="73" y="1"/>
                      <a:pt x="72" y="3"/>
                    </a:cubicBezTo>
                    <a:cubicBezTo>
                      <a:pt x="71" y="4"/>
                      <a:pt x="70" y="6"/>
                      <a:pt x="70" y="7"/>
                    </a:cubicBezTo>
                    <a:cubicBezTo>
                      <a:pt x="71" y="9"/>
                      <a:pt x="71" y="17"/>
                      <a:pt x="71" y="25"/>
                    </a:cubicBezTo>
                    <a:cubicBezTo>
                      <a:pt x="66" y="27"/>
                      <a:pt x="60" y="29"/>
                      <a:pt x="56" y="32"/>
                    </a:cubicBezTo>
                    <a:cubicBezTo>
                      <a:pt x="50" y="27"/>
                      <a:pt x="44" y="20"/>
                      <a:pt x="43" y="19"/>
                    </a:cubicBezTo>
                    <a:cubicBezTo>
                      <a:pt x="42" y="18"/>
                      <a:pt x="40" y="17"/>
                      <a:pt x="38" y="17"/>
                    </a:cubicBezTo>
                    <a:cubicBezTo>
                      <a:pt x="37" y="17"/>
                      <a:pt x="35" y="18"/>
                      <a:pt x="34" y="19"/>
                    </a:cubicBezTo>
                    <a:cubicBezTo>
                      <a:pt x="32" y="20"/>
                      <a:pt x="32" y="21"/>
                      <a:pt x="31" y="23"/>
                    </a:cubicBezTo>
                    <a:cubicBezTo>
                      <a:pt x="31" y="24"/>
                      <a:pt x="31" y="26"/>
                      <a:pt x="32" y="28"/>
                    </a:cubicBezTo>
                    <a:cubicBezTo>
                      <a:pt x="33" y="29"/>
                      <a:pt x="38" y="37"/>
                      <a:pt x="42" y="44"/>
                    </a:cubicBezTo>
                    <a:cubicBezTo>
                      <a:pt x="39" y="48"/>
                      <a:pt x="35" y="52"/>
                      <a:pt x="33" y="57"/>
                    </a:cubicBezTo>
                    <a:cubicBezTo>
                      <a:pt x="25" y="55"/>
                      <a:pt x="16" y="52"/>
                      <a:pt x="14" y="52"/>
                    </a:cubicBezTo>
                    <a:cubicBezTo>
                      <a:pt x="12" y="51"/>
                      <a:pt x="11" y="51"/>
                      <a:pt x="9" y="52"/>
                    </a:cubicBezTo>
                    <a:cubicBezTo>
                      <a:pt x="8" y="53"/>
                      <a:pt x="7" y="54"/>
                      <a:pt x="6" y="56"/>
                    </a:cubicBezTo>
                    <a:cubicBezTo>
                      <a:pt x="5" y="57"/>
                      <a:pt x="5" y="59"/>
                      <a:pt x="6" y="61"/>
                    </a:cubicBezTo>
                    <a:cubicBezTo>
                      <a:pt x="6" y="62"/>
                      <a:pt x="7" y="64"/>
                      <a:pt x="9" y="64"/>
                    </a:cubicBezTo>
                    <a:cubicBezTo>
                      <a:pt x="11" y="65"/>
                      <a:pt x="19" y="70"/>
                      <a:pt x="27" y="74"/>
                    </a:cubicBezTo>
                    <a:cubicBezTo>
                      <a:pt x="26" y="79"/>
                      <a:pt x="25" y="84"/>
                      <a:pt x="25" y="89"/>
                    </a:cubicBezTo>
                    <a:cubicBezTo>
                      <a:pt x="17" y="91"/>
                      <a:pt x="7" y="94"/>
                      <a:pt x="5" y="94"/>
                    </a:cubicBezTo>
                    <a:cubicBezTo>
                      <a:pt x="4" y="95"/>
                      <a:pt x="2" y="96"/>
                      <a:pt x="1" y="97"/>
                    </a:cubicBezTo>
                    <a:cubicBezTo>
                      <a:pt x="1" y="99"/>
                      <a:pt x="0" y="100"/>
                      <a:pt x="0" y="102"/>
                    </a:cubicBezTo>
                    <a:cubicBezTo>
                      <a:pt x="1" y="104"/>
                      <a:pt x="2" y="105"/>
                      <a:pt x="3" y="106"/>
                    </a:cubicBezTo>
                    <a:cubicBezTo>
                      <a:pt x="4" y="107"/>
                      <a:pt x="6" y="108"/>
                      <a:pt x="7" y="108"/>
                    </a:cubicBezTo>
                    <a:cubicBezTo>
                      <a:pt x="9" y="108"/>
                      <a:pt x="19" y="107"/>
                      <a:pt x="28" y="107"/>
                    </a:cubicBezTo>
                    <a:cubicBezTo>
                      <a:pt x="29" y="112"/>
                      <a:pt x="31" y="117"/>
                      <a:pt x="34" y="122"/>
                    </a:cubicBezTo>
                    <a:cubicBezTo>
                      <a:pt x="27" y="128"/>
                      <a:pt x="21" y="134"/>
                      <a:pt x="19" y="135"/>
                    </a:cubicBezTo>
                    <a:cubicBezTo>
                      <a:pt x="18" y="137"/>
                      <a:pt x="17" y="138"/>
                      <a:pt x="17" y="140"/>
                    </a:cubicBezTo>
                    <a:cubicBezTo>
                      <a:pt x="17" y="142"/>
                      <a:pt x="18" y="143"/>
                      <a:pt x="19" y="145"/>
                    </a:cubicBezTo>
                    <a:cubicBezTo>
                      <a:pt x="20" y="146"/>
                      <a:pt x="21" y="147"/>
                      <a:pt x="23" y="147"/>
                    </a:cubicBezTo>
                    <a:cubicBezTo>
                      <a:pt x="24" y="147"/>
                      <a:pt x="26" y="147"/>
                      <a:pt x="28" y="146"/>
                    </a:cubicBezTo>
                    <a:cubicBezTo>
                      <a:pt x="29" y="145"/>
                      <a:pt x="37" y="140"/>
                      <a:pt x="44" y="136"/>
                    </a:cubicBezTo>
                    <a:cubicBezTo>
                      <a:pt x="48" y="140"/>
                      <a:pt x="52" y="143"/>
                      <a:pt x="57" y="146"/>
                    </a:cubicBezTo>
                    <a:cubicBezTo>
                      <a:pt x="55" y="154"/>
                      <a:pt x="52" y="163"/>
                      <a:pt x="52" y="164"/>
                    </a:cubicBezTo>
                    <a:cubicBezTo>
                      <a:pt x="51" y="166"/>
                      <a:pt x="51" y="168"/>
                      <a:pt x="52" y="169"/>
                    </a:cubicBezTo>
                    <a:cubicBezTo>
                      <a:pt x="53" y="171"/>
                      <a:pt x="54" y="172"/>
                      <a:pt x="56" y="172"/>
                    </a:cubicBezTo>
                    <a:cubicBezTo>
                      <a:pt x="57" y="173"/>
                      <a:pt x="59" y="173"/>
                      <a:pt x="61" y="173"/>
                    </a:cubicBezTo>
                    <a:cubicBezTo>
                      <a:pt x="62" y="172"/>
                      <a:pt x="64" y="171"/>
                      <a:pt x="64" y="169"/>
                    </a:cubicBezTo>
                    <a:cubicBezTo>
                      <a:pt x="65" y="168"/>
                      <a:pt x="69" y="160"/>
                      <a:pt x="73" y="153"/>
                    </a:cubicBezTo>
                    <a:cubicBezTo>
                      <a:pt x="78" y="155"/>
                      <a:pt x="84" y="155"/>
                      <a:pt x="90" y="155"/>
                    </a:cubicBezTo>
                    <a:cubicBezTo>
                      <a:pt x="92" y="163"/>
                      <a:pt x="94" y="171"/>
                      <a:pt x="94" y="173"/>
                    </a:cubicBezTo>
                    <a:cubicBezTo>
                      <a:pt x="95" y="175"/>
                      <a:pt x="96" y="176"/>
                      <a:pt x="97" y="177"/>
                    </a:cubicBezTo>
                    <a:cubicBezTo>
                      <a:pt x="98" y="178"/>
                      <a:pt x="100" y="178"/>
                      <a:pt x="102" y="178"/>
                    </a:cubicBezTo>
                    <a:cubicBezTo>
                      <a:pt x="104" y="178"/>
                      <a:pt x="105" y="177"/>
                      <a:pt x="106" y="176"/>
                    </a:cubicBezTo>
                    <a:cubicBezTo>
                      <a:pt x="107" y="174"/>
                      <a:pt x="108" y="173"/>
                      <a:pt x="108" y="171"/>
                    </a:cubicBezTo>
                    <a:cubicBezTo>
                      <a:pt x="108" y="169"/>
                      <a:pt x="107" y="161"/>
                      <a:pt x="107" y="153"/>
                    </a:cubicBezTo>
                    <a:cubicBezTo>
                      <a:pt x="113" y="151"/>
                      <a:pt x="118" y="149"/>
                      <a:pt x="123" y="146"/>
                    </a:cubicBezTo>
                    <a:cubicBezTo>
                      <a:pt x="128" y="152"/>
                      <a:pt x="134" y="158"/>
                      <a:pt x="135" y="159"/>
                    </a:cubicBezTo>
                    <a:cubicBezTo>
                      <a:pt x="137" y="161"/>
                      <a:pt x="138" y="161"/>
                      <a:pt x="140" y="161"/>
                    </a:cubicBezTo>
                    <a:cubicBezTo>
                      <a:pt x="141" y="161"/>
                      <a:pt x="143" y="161"/>
                      <a:pt x="144" y="160"/>
                    </a:cubicBezTo>
                    <a:cubicBezTo>
                      <a:pt x="146" y="159"/>
                      <a:pt x="147" y="157"/>
                      <a:pt x="147" y="156"/>
                    </a:cubicBezTo>
                    <a:cubicBezTo>
                      <a:pt x="147" y="154"/>
                      <a:pt x="147" y="152"/>
                      <a:pt x="146" y="151"/>
                    </a:cubicBezTo>
                    <a:cubicBezTo>
                      <a:pt x="145" y="149"/>
                      <a:pt x="140" y="142"/>
                      <a:pt x="136" y="135"/>
                    </a:cubicBezTo>
                    <a:cubicBezTo>
                      <a:pt x="140" y="131"/>
                      <a:pt x="143" y="126"/>
                      <a:pt x="145" y="121"/>
                    </a:cubicBezTo>
                    <a:cubicBezTo>
                      <a:pt x="154" y="124"/>
                      <a:pt x="162" y="126"/>
                      <a:pt x="164" y="127"/>
                    </a:cubicBezTo>
                    <a:cubicBezTo>
                      <a:pt x="166" y="127"/>
                      <a:pt x="168" y="127"/>
                      <a:pt x="169" y="126"/>
                    </a:cubicBezTo>
                    <a:cubicBezTo>
                      <a:pt x="170" y="125"/>
                      <a:pt x="172" y="124"/>
                      <a:pt x="172" y="123"/>
                    </a:cubicBezTo>
                    <a:cubicBezTo>
                      <a:pt x="173" y="121"/>
                      <a:pt x="173" y="119"/>
                      <a:pt x="172" y="118"/>
                    </a:cubicBezTo>
                    <a:cubicBezTo>
                      <a:pt x="172" y="116"/>
                      <a:pt x="171" y="115"/>
                      <a:pt x="169" y="114"/>
                    </a:cubicBezTo>
                    <a:cubicBezTo>
                      <a:pt x="168" y="113"/>
                      <a:pt x="159" y="109"/>
                      <a:pt x="151" y="105"/>
                    </a:cubicBezTo>
                    <a:cubicBezTo>
                      <a:pt x="153" y="100"/>
                      <a:pt x="153" y="94"/>
                      <a:pt x="153" y="89"/>
                    </a:cubicBezTo>
                    <a:cubicBezTo>
                      <a:pt x="162" y="87"/>
                      <a:pt x="171" y="85"/>
                      <a:pt x="173" y="84"/>
                    </a:cubicBezTo>
                    <a:cubicBezTo>
                      <a:pt x="175" y="84"/>
                      <a:pt x="176" y="83"/>
                      <a:pt x="177" y="81"/>
                    </a:cubicBezTo>
                    <a:cubicBezTo>
                      <a:pt x="178" y="80"/>
                      <a:pt x="178" y="78"/>
                      <a:pt x="178" y="76"/>
                    </a:cubicBezTo>
                    <a:cubicBezTo>
                      <a:pt x="178" y="75"/>
                      <a:pt x="177" y="73"/>
                      <a:pt x="175" y="72"/>
                    </a:cubicBezTo>
                    <a:close/>
                    <a:moveTo>
                      <a:pt x="96" y="137"/>
                    </a:moveTo>
                    <a:cubicBezTo>
                      <a:pt x="71" y="141"/>
                      <a:pt x="47" y="122"/>
                      <a:pt x="43" y="96"/>
                    </a:cubicBezTo>
                    <a:cubicBezTo>
                      <a:pt x="39" y="69"/>
                      <a:pt x="57" y="45"/>
                      <a:pt x="82" y="41"/>
                    </a:cubicBezTo>
                    <a:cubicBezTo>
                      <a:pt x="108" y="38"/>
                      <a:pt x="131" y="56"/>
                      <a:pt x="135" y="83"/>
                    </a:cubicBezTo>
                    <a:cubicBezTo>
                      <a:pt x="139" y="109"/>
                      <a:pt x="121" y="133"/>
                      <a:pt x="96" y="137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işḻïḋè"/>
              <p:cNvSpPr/>
              <p:nvPr/>
            </p:nvSpPr>
            <p:spPr bwMode="auto">
              <a:xfrm>
                <a:off x="1702" y="2286"/>
                <a:ext cx="82" cy="82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3" y="39"/>
                  </a:cxn>
                  <a:cxn ang="0">
                    <a:pos x="39" y="66"/>
                  </a:cxn>
                  <a:cxn ang="0">
                    <a:pos x="66" y="30"/>
                  </a:cxn>
                  <a:cxn ang="0">
                    <a:pos x="30" y="3"/>
                  </a:cxn>
                  <a:cxn ang="0">
                    <a:pos x="36" y="50"/>
                  </a:cxn>
                  <a:cxn ang="0">
                    <a:pos x="18" y="36"/>
                  </a:cxn>
                  <a:cxn ang="0">
                    <a:pos x="32" y="18"/>
                  </a:cxn>
                  <a:cxn ang="0">
                    <a:pos x="50" y="32"/>
                  </a:cxn>
                  <a:cxn ang="0">
                    <a:pos x="36" y="50"/>
                  </a:cxn>
                </a:cxnLst>
                <a:rect l="0" t="0" r="r" b="b"/>
                <a:pathLst>
                  <a:path w="68" h="68">
                    <a:moveTo>
                      <a:pt x="30" y="3"/>
                    </a:moveTo>
                    <a:cubicBezTo>
                      <a:pt x="12" y="5"/>
                      <a:pt x="0" y="21"/>
                      <a:pt x="3" y="39"/>
                    </a:cubicBezTo>
                    <a:cubicBezTo>
                      <a:pt x="5" y="56"/>
                      <a:pt x="21" y="68"/>
                      <a:pt x="39" y="66"/>
                    </a:cubicBezTo>
                    <a:cubicBezTo>
                      <a:pt x="56" y="63"/>
                      <a:pt x="68" y="47"/>
                      <a:pt x="66" y="30"/>
                    </a:cubicBezTo>
                    <a:cubicBezTo>
                      <a:pt x="63" y="12"/>
                      <a:pt x="47" y="0"/>
                      <a:pt x="30" y="3"/>
                    </a:cubicBezTo>
                    <a:close/>
                    <a:moveTo>
                      <a:pt x="36" y="50"/>
                    </a:moveTo>
                    <a:cubicBezTo>
                      <a:pt x="28" y="51"/>
                      <a:pt x="20" y="45"/>
                      <a:pt x="18" y="36"/>
                    </a:cubicBezTo>
                    <a:cubicBezTo>
                      <a:pt x="17" y="28"/>
                      <a:pt x="23" y="20"/>
                      <a:pt x="32" y="18"/>
                    </a:cubicBezTo>
                    <a:cubicBezTo>
                      <a:pt x="41" y="17"/>
                      <a:pt x="49" y="23"/>
                      <a:pt x="50" y="32"/>
                    </a:cubicBezTo>
                    <a:cubicBezTo>
                      <a:pt x="51" y="41"/>
                      <a:pt x="45" y="49"/>
                      <a:pt x="36" y="50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íśľídê"/>
              <p:cNvSpPr/>
              <p:nvPr/>
            </p:nvSpPr>
            <p:spPr bwMode="auto">
              <a:xfrm>
                <a:off x="1818" y="2078"/>
                <a:ext cx="179" cy="181"/>
              </a:xfrm>
              <a:custGeom>
                <a:avLst/>
                <a:gdLst/>
                <a:ahLst/>
                <a:cxnLst>
                  <a:cxn ang="0">
                    <a:pos x="133" y="80"/>
                  </a:cxn>
                  <a:cxn ang="0">
                    <a:pos x="131" y="71"/>
                  </a:cxn>
                  <a:cxn ang="0">
                    <a:pos x="146" y="67"/>
                  </a:cxn>
                  <a:cxn ang="0">
                    <a:pos x="137" y="59"/>
                  </a:cxn>
                  <a:cxn ang="0">
                    <a:pos x="126" y="52"/>
                  </a:cxn>
                  <a:cxn ang="0">
                    <a:pos x="139" y="43"/>
                  </a:cxn>
                  <a:cxn ang="0">
                    <a:pos x="128" y="39"/>
                  </a:cxn>
                  <a:cxn ang="0">
                    <a:pos x="115" y="36"/>
                  </a:cxn>
                  <a:cxn ang="0">
                    <a:pos x="124" y="23"/>
                  </a:cxn>
                  <a:cxn ang="0">
                    <a:pos x="112" y="22"/>
                  </a:cxn>
                  <a:cxn ang="0">
                    <a:pos x="99" y="24"/>
                  </a:cxn>
                  <a:cxn ang="0">
                    <a:pos x="103" y="9"/>
                  </a:cxn>
                  <a:cxn ang="0">
                    <a:pos x="92" y="13"/>
                  </a:cxn>
                  <a:cxn ang="0">
                    <a:pos x="80" y="19"/>
                  </a:cxn>
                  <a:cxn ang="0">
                    <a:pos x="79" y="4"/>
                  </a:cxn>
                  <a:cxn ang="0">
                    <a:pos x="70" y="10"/>
                  </a:cxn>
                  <a:cxn ang="0">
                    <a:pos x="60" y="20"/>
                  </a:cxn>
                  <a:cxn ang="0">
                    <a:pos x="54" y="6"/>
                  </a:cxn>
                  <a:cxn ang="0">
                    <a:pos x="48" y="16"/>
                  </a:cxn>
                  <a:cxn ang="0">
                    <a:pos x="42" y="28"/>
                  </a:cxn>
                  <a:cxn ang="0">
                    <a:pos x="32" y="18"/>
                  </a:cxn>
                  <a:cxn ang="0">
                    <a:pos x="29" y="29"/>
                  </a:cxn>
                  <a:cxn ang="0">
                    <a:pos x="28" y="42"/>
                  </a:cxn>
                  <a:cxn ang="0">
                    <a:pos x="14" y="36"/>
                  </a:cxn>
                  <a:cxn ang="0">
                    <a:pos x="16" y="47"/>
                  </a:cxn>
                  <a:cxn ang="0">
                    <a:pos x="20" y="60"/>
                  </a:cxn>
                  <a:cxn ang="0">
                    <a:pos x="5" y="59"/>
                  </a:cxn>
                  <a:cxn ang="0">
                    <a:pos x="10" y="69"/>
                  </a:cxn>
                  <a:cxn ang="0">
                    <a:pos x="18" y="75"/>
                  </a:cxn>
                  <a:cxn ang="0">
                    <a:pos x="10" y="82"/>
                  </a:cxn>
                  <a:cxn ang="0">
                    <a:pos x="5" y="92"/>
                  </a:cxn>
                  <a:cxn ang="0">
                    <a:pos x="20" y="91"/>
                  </a:cxn>
                  <a:cxn ang="0">
                    <a:pos x="16" y="103"/>
                  </a:cxn>
                  <a:cxn ang="0">
                    <a:pos x="14" y="115"/>
                  </a:cxn>
                  <a:cxn ang="0">
                    <a:pos x="28" y="108"/>
                  </a:cxn>
                  <a:cxn ang="0">
                    <a:pos x="29" y="122"/>
                  </a:cxn>
                  <a:cxn ang="0">
                    <a:pos x="32" y="133"/>
                  </a:cxn>
                  <a:cxn ang="0">
                    <a:pos x="42" y="122"/>
                  </a:cxn>
                  <a:cxn ang="0">
                    <a:pos x="48" y="135"/>
                  </a:cxn>
                  <a:cxn ang="0">
                    <a:pos x="54" y="144"/>
                  </a:cxn>
                  <a:cxn ang="0">
                    <a:pos x="60" y="130"/>
                  </a:cxn>
                  <a:cxn ang="0">
                    <a:pos x="70" y="140"/>
                  </a:cxn>
                  <a:cxn ang="0">
                    <a:pos x="79" y="147"/>
                  </a:cxn>
                  <a:cxn ang="0">
                    <a:pos x="80" y="132"/>
                  </a:cxn>
                  <a:cxn ang="0">
                    <a:pos x="92" y="138"/>
                  </a:cxn>
                  <a:cxn ang="0">
                    <a:pos x="103" y="141"/>
                  </a:cxn>
                  <a:cxn ang="0">
                    <a:pos x="99" y="127"/>
                  </a:cxn>
                  <a:cxn ang="0">
                    <a:pos x="112" y="128"/>
                  </a:cxn>
                  <a:cxn ang="0">
                    <a:pos x="124" y="128"/>
                  </a:cxn>
                  <a:cxn ang="0">
                    <a:pos x="115" y="115"/>
                  </a:cxn>
                  <a:cxn ang="0">
                    <a:pos x="128" y="112"/>
                  </a:cxn>
                  <a:cxn ang="0">
                    <a:pos x="139" y="107"/>
                  </a:cxn>
                  <a:cxn ang="0">
                    <a:pos x="126" y="99"/>
                  </a:cxn>
                  <a:cxn ang="0">
                    <a:pos x="137" y="91"/>
                  </a:cxn>
                  <a:cxn ang="0">
                    <a:pos x="146" y="84"/>
                  </a:cxn>
                  <a:cxn ang="0">
                    <a:pos x="60" y="75"/>
                  </a:cxn>
                </a:cxnLst>
                <a:rect l="0" t="0" r="r" b="b"/>
                <a:pathLst>
                  <a:path w="149" h="151">
                    <a:moveTo>
                      <a:pt x="146" y="84"/>
                    </a:moveTo>
                    <a:cubicBezTo>
                      <a:pt x="143" y="83"/>
                      <a:pt x="141" y="82"/>
                      <a:pt x="139" y="82"/>
                    </a:cubicBezTo>
                    <a:cubicBezTo>
                      <a:pt x="137" y="81"/>
                      <a:pt x="135" y="81"/>
                      <a:pt x="133" y="80"/>
                    </a:cubicBezTo>
                    <a:cubicBezTo>
                      <a:pt x="132" y="80"/>
                      <a:pt x="132" y="80"/>
                      <a:pt x="131" y="80"/>
                    </a:cubicBezTo>
                    <a:cubicBezTo>
                      <a:pt x="131" y="78"/>
                      <a:pt x="131" y="77"/>
                      <a:pt x="131" y="75"/>
                    </a:cubicBezTo>
                    <a:cubicBezTo>
                      <a:pt x="131" y="74"/>
                      <a:pt x="131" y="72"/>
                      <a:pt x="131" y="71"/>
                    </a:cubicBezTo>
                    <a:cubicBezTo>
                      <a:pt x="132" y="71"/>
                      <a:pt x="132" y="71"/>
                      <a:pt x="133" y="70"/>
                    </a:cubicBezTo>
                    <a:cubicBezTo>
                      <a:pt x="135" y="70"/>
                      <a:pt x="137" y="69"/>
                      <a:pt x="139" y="69"/>
                    </a:cubicBezTo>
                    <a:cubicBezTo>
                      <a:pt x="141" y="68"/>
                      <a:pt x="143" y="68"/>
                      <a:pt x="146" y="67"/>
                    </a:cubicBezTo>
                    <a:cubicBezTo>
                      <a:pt x="148" y="66"/>
                      <a:pt x="149" y="64"/>
                      <a:pt x="149" y="62"/>
                    </a:cubicBezTo>
                    <a:cubicBezTo>
                      <a:pt x="148" y="60"/>
                      <a:pt x="146" y="58"/>
                      <a:pt x="144" y="59"/>
                    </a:cubicBezTo>
                    <a:cubicBezTo>
                      <a:pt x="142" y="59"/>
                      <a:pt x="140" y="59"/>
                      <a:pt x="137" y="59"/>
                    </a:cubicBezTo>
                    <a:cubicBezTo>
                      <a:pt x="135" y="59"/>
                      <a:pt x="133" y="60"/>
                      <a:pt x="131" y="60"/>
                    </a:cubicBezTo>
                    <a:cubicBezTo>
                      <a:pt x="130" y="60"/>
                      <a:pt x="130" y="60"/>
                      <a:pt x="129" y="60"/>
                    </a:cubicBezTo>
                    <a:cubicBezTo>
                      <a:pt x="128" y="57"/>
                      <a:pt x="127" y="54"/>
                      <a:pt x="126" y="52"/>
                    </a:cubicBezTo>
                    <a:cubicBezTo>
                      <a:pt x="127" y="51"/>
                      <a:pt x="127" y="51"/>
                      <a:pt x="128" y="51"/>
                    </a:cubicBezTo>
                    <a:cubicBezTo>
                      <a:pt x="129" y="49"/>
                      <a:pt x="131" y="48"/>
                      <a:pt x="133" y="47"/>
                    </a:cubicBezTo>
                    <a:cubicBezTo>
                      <a:pt x="135" y="46"/>
                      <a:pt x="137" y="44"/>
                      <a:pt x="139" y="43"/>
                    </a:cubicBezTo>
                    <a:cubicBezTo>
                      <a:pt x="140" y="42"/>
                      <a:pt x="141" y="39"/>
                      <a:pt x="140" y="38"/>
                    </a:cubicBezTo>
                    <a:cubicBezTo>
                      <a:pt x="139" y="36"/>
                      <a:pt x="136" y="35"/>
                      <a:pt x="134" y="36"/>
                    </a:cubicBezTo>
                    <a:cubicBezTo>
                      <a:pt x="132" y="37"/>
                      <a:pt x="130" y="38"/>
                      <a:pt x="128" y="39"/>
                    </a:cubicBezTo>
                    <a:cubicBezTo>
                      <a:pt x="126" y="39"/>
                      <a:pt x="124" y="40"/>
                      <a:pt x="122" y="41"/>
                    </a:cubicBezTo>
                    <a:cubicBezTo>
                      <a:pt x="122" y="41"/>
                      <a:pt x="121" y="42"/>
                      <a:pt x="121" y="42"/>
                    </a:cubicBezTo>
                    <a:cubicBezTo>
                      <a:pt x="119" y="40"/>
                      <a:pt x="117" y="38"/>
                      <a:pt x="115" y="36"/>
                    </a:cubicBezTo>
                    <a:cubicBezTo>
                      <a:pt x="115" y="35"/>
                      <a:pt x="116" y="34"/>
                      <a:pt x="116" y="34"/>
                    </a:cubicBezTo>
                    <a:cubicBezTo>
                      <a:pt x="117" y="32"/>
                      <a:pt x="119" y="30"/>
                      <a:pt x="120" y="29"/>
                    </a:cubicBezTo>
                    <a:cubicBezTo>
                      <a:pt x="121" y="27"/>
                      <a:pt x="122" y="25"/>
                      <a:pt x="124" y="23"/>
                    </a:cubicBezTo>
                    <a:cubicBezTo>
                      <a:pt x="125" y="21"/>
                      <a:pt x="124" y="19"/>
                      <a:pt x="123" y="17"/>
                    </a:cubicBezTo>
                    <a:cubicBezTo>
                      <a:pt x="121" y="16"/>
                      <a:pt x="119" y="16"/>
                      <a:pt x="117" y="18"/>
                    </a:cubicBezTo>
                    <a:cubicBezTo>
                      <a:pt x="115" y="19"/>
                      <a:pt x="114" y="21"/>
                      <a:pt x="112" y="22"/>
                    </a:cubicBezTo>
                    <a:cubicBezTo>
                      <a:pt x="111" y="24"/>
                      <a:pt x="109" y="25"/>
                      <a:pt x="108" y="27"/>
                    </a:cubicBezTo>
                    <a:cubicBezTo>
                      <a:pt x="107" y="27"/>
                      <a:pt x="107" y="28"/>
                      <a:pt x="106" y="28"/>
                    </a:cubicBezTo>
                    <a:cubicBezTo>
                      <a:pt x="104" y="27"/>
                      <a:pt x="102" y="25"/>
                      <a:pt x="99" y="24"/>
                    </a:cubicBezTo>
                    <a:cubicBezTo>
                      <a:pt x="99" y="23"/>
                      <a:pt x="99" y="23"/>
                      <a:pt x="100" y="22"/>
                    </a:cubicBezTo>
                    <a:cubicBezTo>
                      <a:pt x="100" y="20"/>
                      <a:pt x="101" y="18"/>
                      <a:pt x="101" y="16"/>
                    </a:cubicBezTo>
                    <a:cubicBezTo>
                      <a:pt x="102" y="14"/>
                      <a:pt x="102" y="12"/>
                      <a:pt x="103" y="9"/>
                    </a:cubicBezTo>
                    <a:cubicBezTo>
                      <a:pt x="103" y="7"/>
                      <a:pt x="102" y="5"/>
                      <a:pt x="100" y="4"/>
                    </a:cubicBezTo>
                    <a:cubicBezTo>
                      <a:pt x="98" y="4"/>
                      <a:pt x="96" y="4"/>
                      <a:pt x="95" y="6"/>
                    </a:cubicBezTo>
                    <a:cubicBezTo>
                      <a:pt x="94" y="9"/>
                      <a:pt x="93" y="11"/>
                      <a:pt x="92" y="13"/>
                    </a:cubicBezTo>
                    <a:cubicBezTo>
                      <a:pt x="91" y="15"/>
                      <a:pt x="90" y="16"/>
                      <a:pt x="89" y="18"/>
                    </a:cubicBezTo>
                    <a:cubicBezTo>
                      <a:pt x="89" y="19"/>
                      <a:pt x="89" y="19"/>
                      <a:pt x="88" y="20"/>
                    </a:cubicBezTo>
                    <a:cubicBezTo>
                      <a:pt x="86" y="19"/>
                      <a:pt x="83" y="19"/>
                      <a:pt x="80" y="19"/>
                    </a:cubicBezTo>
                    <a:cubicBezTo>
                      <a:pt x="80" y="18"/>
                      <a:pt x="80" y="17"/>
                      <a:pt x="80" y="17"/>
                    </a:cubicBezTo>
                    <a:cubicBezTo>
                      <a:pt x="80" y="15"/>
                      <a:pt x="79" y="13"/>
                      <a:pt x="79" y="10"/>
                    </a:cubicBezTo>
                    <a:cubicBezTo>
                      <a:pt x="79" y="8"/>
                      <a:pt x="79" y="6"/>
                      <a:pt x="79" y="4"/>
                    </a:cubicBezTo>
                    <a:cubicBezTo>
                      <a:pt x="78" y="1"/>
                      <a:pt x="77" y="0"/>
                      <a:pt x="74" y="0"/>
                    </a:cubicBezTo>
                    <a:cubicBezTo>
                      <a:pt x="72" y="0"/>
                      <a:pt x="70" y="1"/>
                      <a:pt x="70" y="4"/>
                    </a:cubicBezTo>
                    <a:cubicBezTo>
                      <a:pt x="70" y="6"/>
                      <a:pt x="70" y="8"/>
                      <a:pt x="70" y="10"/>
                    </a:cubicBezTo>
                    <a:cubicBezTo>
                      <a:pt x="69" y="13"/>
                      <a:pt x="69" y="15"/>
                      <a:pt x="69" y="17"/>
                    </a:cubicBezTo>
                    <a:cubicBezTo>
                      <a:pt x="69" y="17"/>
                      <a:pt x="69" y="18"/>
                      <a:pt x="69" y="19"/>
                    </a:cubicBezTo>
                    <a:cubicBezTo>
                      <a:pt x="66" y="19"/>
                      <a:pt x="63" y="19"/>
                      <a:pt x="60" y="20"/>
                    </a:cubicBezTo>
                    <a:cubicBezTo>
                      <a:pt x="60" y="19"/>
                      <a:pt x="60" y="19"/>
                      <a:pt x="59" y="18"/>
                    </a:cubicBezTo>
                    <a:cubicBezTo>
                      <a:pt x="59" y="16"/>
                      <a:pt x="58" y="15"/>
                      <a:pt x="57" y="13"/>
                    </a:cubicBezTo>
                    <a:cubicBezTo>
                      <a:pt x="56" y="11"/>
                      <a:pt x="55" y="9"/>
                      <a:pt x="54" y="6"/>
                    </a:cubicBezTo>
                    <a:cubicBezTo>
                      <a:pt x="53" y="4"/>
                      <a:pt x="51" y="4"/>
                      <a:pt x="49" y="4"/>
                    </a:cubicBezTo>
                    <a:cubicBezTo>
                      <a:pt x="47" y="5"/>
                      <a:pt x="45" y="7"/>
                      <a:pt x="46" y="9"/>
                    </a:cubicBezTo>
                    <a:cubicBezTo>
                      <a:pt x="47" y="12"/>
                      <a:pt x="47" y="14"/>
                      <a:pt x="48" y="16"/>
                    </a:cubicBezTo>
                    <a:cubicBezTo>
                      <a:pt x="48" y="18"/>
                      <a:pt x="49" y="20"/>
                      <a:pt x="49" y="22"/>
                    </a:cubicBezTo>
                    <a:cubicBezTo>
                      <a:pt x="49" y="23"/>
                      <a:pt x="50" y="23"/>
                      <a:pt x="50" y="24"/>
                    </a:cubicBezTo>
                    <a:cubicBezTo>
                      <a:pt x="47" y="25"/>
                      <a:pt x="45" y="27"/>
                      <a:pt x="42" y="28"/>
                    </a:cubicBezTo>
                    <a:cubicBezTo>
                      <a:pt x="42" y="28"/>
                      <a:pt x="41" y="27"/>
                      <a:pt x="41" y="27"/>
                    </a:cubicBezTo>
                    <a:cubicBezTo>
                      <a:pt x="39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30" y="16"/>
                      <a:pt x="28" y="16"/>
                      <a:pt x="26" y="17"/>
                    </a:cubicBezTo>
                    <a:cubicBezTo>
                      <a:pt x="24" y="19"/>
                      <a:pt x="24" y="21"/>
                      <a:pt x="25" y="23"/>
                    </a:cubicBezTo>
                    <a:cubicBezTo>
                      <a:pt x="27" y="25"/>
                      <a:pt x="28" y="27"/>
                      <a:pt x="29" y="29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3" y="34"/>
                      <a:pt x="33" y="35"/>
                      <a:pt x="34" y="36"/>
                    </a:cubicBezTo>
                    <a:cubicBezTo>
                      <a:pt x="32" y="38"/>
                      <a:pt x="30" y="40"/>
                      <a:pt x="28" y="42"/>
                    </a:cubicBezTo>
                    <a:cubicBezTo>
                      <a:pt x="28" y="42"/>
                      <a:pt x="27" y="41"/>
                      <a:pt x="26" y="41"/>
                    </a:cubicBezTo>
                    <a:cubicBezTo>
                      <a:pt x="25" y="40"/>
                      <a:pt x="23" y="39"/>
                      <a:pt x="21" y="39"/>
                    </a:cubicBezTo>
                    <a:cubicBezTo>
                      <a:pt x="19" y="38"/>
                      <a:pt x="17" y="37"/>
                      <a:pt x="14" y="36"/>
                    </a:cubicBezTo>
                    <a:cubicBezTo>
                      <a:pt x="13" y="35"/>
                      <a:pt x="10" y="36"/>
                      <a:pt x="9" y="38"/>
                    </a:cubicBezTo>
                    <a:cubicBezTo>
                      <a:pt x="8" y="39"/>
                      <a:pt x="9" y="42"/>
                      <a:pt x="10" y="43"/>
                    </a:cubicBezTo>
                    <a:cubicBezTo>
                      <a:pt x="12" y="44"/>
                      <a:pt x="14" y="46"/>
                      <a:pt x="16" y="47"/>
                    </a:cubicBezTo>
                    <a:cubicBezTo>
                      <a:pt x="18" y="48"/>
                      <a:pt x="19" y="49"/>
                      <a:pt x="21" y="51"/>
                    </a:cubicBezTo>
                    <a:cubicBezTo>
                      <a:pt x="21" y="51"/>
                      <a:pt x="22" y="51"/>
                      <a:pt x="23" y="52"/>
                    </a:cubicBezTo>
                    <a:cubicBezTo>
                      <a:pt x="21" y="54"/>
                      <a:pt x="20" y="57"/>
                      <a:pt x="20" y="60"/>
                    </a:cubicBezTo>
                    <a:cubicBezTo>
                      <a:pt x="19" y="60"/>
                      <a:pt x="18" y="60"/>
                      <a:pt x="18" y="60"/>
                    </a:cubicBezTo>
                    <a:cubicBezTo>
                      <a:pt x="16" y="60"/>
                      <a:pt x="14" y="59"/>
                      <a:pt x="11" y="59"/>
                    </a:cubicBezTo>
                    <a:cubicBezTo>
                      <a:pt x="9" y="59"/>
                      <a:pt x="7" y="59"/>
                      <a:pt x="5" y="59"/>
                    </a:cubicBezTo>
                    <a:cubicBezTo>
                      <a:pt x="2" y="58"/>
                      <a:pt x="1" y="60"/>
                      <a:pt x="0" y="62"/>
                    </a:cubicBezTo>
                    <a:cubicBezTo>
                      <a:pt x="0" y="64"/>
                      <a:pt x="1" y="66"/>
                      <a:pt x="3" y="67"/>
                    </a:cubicBezTo>
                    <a:cubicBezTo>
                      <a:pt x="5" y="68"/>
                      <a:pt x="8" y="68"/>
                      <a:pt x="10" y="69"/>
                    </a:cubicBezTo>
                    <a:cubicBezTo>
                      <a:pt x="12" y="69"/>
                      <a:pt x="14" y="70"/>
                      <a:pt x="16" y="70"/>
                    </a:cubicBezTo>
                    <a:cubicBezTo>
                      <a:pt x="16" y="71"/>
                      <a:pt x="17" y="71"/>
                      <a:pt x="18" y="71"/>
                    </a:cubicBezTo>
                    <a:cubicBezTo>
                      <a:pt x="18" y="72"/>
                      <a:pt x="18" y="74"/>
                      <a:pt x="18" y="75"/>
                    </a:cubicBezTo>
                    <a:cubicBezTo>
                      <a:pt x="18" y="77"/>
                      <a:pt x="18" y="78"/>
                      <a:pt x="18" y="80"/>
                    </a:cubicBezTo>
                    <a:cubicBezTo>
                      <a:pt x="17" y="80"/>
                      <a:pt x="16" y="80"/>
                      <a:pt x="16" y="80"/>
                    </a:cubicBezTo>
                    <a:cubicBezTo>
                      <a:pt x="14" y="81"/>
                      <a:pt x="12" y="81"/>
                      <a:pt x="10" y="82"/>
                    </a:cubicBezTo>
                    <a:cubicBezTo>
                      <a:pt x="8" y="82"/>
                      <a:pt x="5" y="83"/>
                      <a:pt x="3" y="84"/>
                    </a:cubicBezTo>
                    <a:cubicBezTo>
                      <a:pt x="1" y="84"/>
                      <a:pt x="0" y="86"/>
                      <a:pt x="0" y="88"/>
                    </a:cubicBezTo>
                    <a:cubicBezTo>
                      <a:pt x="1" y="90"/>
                      <a:pt x="2" y="92"/>
                      <a:pt x="5" y="92"/>
                    </a:cubicBezTo>
                    <a:cubicBezTo>
                      <a:pt x="7" y="92"/>
                      <a:pt x="9" y="91"/>
                      <a:pt x="11" y="91"/>
                    </a:cubicBezTo>
                    <a:cubicBezTo>
                      <a:pt x="14" y="91"/>
                      <a:pt x="16" y="91"/>
                      <a:pt x="18" y="91"/>
                    </a:cubicBezTo>
                    <a:cubicBezTo>
                      <a:pt x="18" y="91"/>
                      <a:pt x="19" y="91"/>
                      <a:pt x="20" y="91"/>
                    </a:cubicBezTo>
                    <a:cubicBezTo>
                      <a:pt x="20" y="93"/>
                      <a:pt x="21" y="96"/>
                      <a:pt x="23" y="99"/>
                    </a:cubicBezTo>
                    <a:cubicBezTo>
                      <a:pt x="22" y="99"/>
                      <a:pt x="21" y="99"/>
                      <a:pt x="21" y="100"/>
                    </a:cubicBezTo>
                    <a:cubicBezTo>
                      <a:pt x="19" y="101"/>
                      <a:pt x="18" y="102"/>
                      <a:pt x="16" y="103"/>
                    </a:cubicBezTo>
                    <a:cubicBezTo>
                      <a:pt x="14" y="105"/>
                      <a:pt x="12" y="106"/>
                      <a:pt x="10" y="107"/>
                    </a:cubicBezTo>
                    <a:cubicBezTo>
                      <a:pt x="9" y="109"/>
                      <a:pt x="8" y="111"/>
                      <a:pt x="9" y="113"/>
                    </a:cubicBezTo>
                    <a:cubicBezTo>
                      <a:pt x="10" y="115"/>
                      <a:pt x="13" y="116"/>
                      <a:pt x="14" y="115"/>
                    </a:cubicBezTo>
                    <a:cubicBezTo>
                      <a:pt x="17" y="114"/>
                      <a:pt x="19" y="113"/>
                      <a:pt x="21" y="112"/>
                    </a:cubicBezTo>
                    <a:cubicBezTo>
                      <a:pt x="23" y="111"/>
                      <a:pt x="25" y="110"/>
                      <a:pt x="26" y="109"/>
                    </a:cubicBezTo>
                    <a:cubicBezTo>
                      <a:pt x="27" y="109"/>
                      <a:pt x="28" y="109"/>
                      <a:pt x="28" y="108"/>
                    </a:cubicBezTo>
                    <a:cubicBezTo>
                      <a:pt x="30" y="111"/>
                      <a:pt x="32" y="113"/>
                      <a:pt x="34" y="115"/>
                    </a:cubicBezTo>
                    <a:cubicBezTo>
                      <a:pt x="33" y="116"/>
                      <a:pt x="33" y="116"/>
                      <a:pt x="33" y="117"/>
                    </a:cubicBezTo>
                    <a:cubicBezTo>
                      <a:pt x="31" y="118"/>
                      <a:pt x="30" y="120"/>
                      <a:pt x="29" y="122"/>
                    </a:cubicBezTo>
                    <a:cubicBezTo>
                      <a:pt x="28" y="124"/>
                      <a:pt x="27" y="126"/>
                      <a:pt x="25" y="128"/>
                    </a:cubicBezTo>
                    <a:cubicBezTo>
                      <a:pt x="24" y="129"/>
                      <a:pt x="24" y="132"/>
                      <a:pt x="26" y="133"/>
                    </a:cubicBezTo>
                    <a:cubicBezTo>
                      <a:pt x="28" y="134"/>
                      <a:pt x="30" y="134"/>
                      <a:pt x="32" y="133"/>
                    </a:cubicBezTo>
                    <a:cubicBezTo>
                      <a:pt x="33" y="131"/>
                      <a:pt x="35" y="130"/>
                      <a:pt x="36" y="128"/>
                    </a:cubicBezTo>
                    <a:cubicBezTo>
                      <a:pt x="38" y="127"/>
                      <a:pt x="39" y="125"/>
                      <a:pt x="41" y="124"/>
                    </a:cubicBezTo>
                    <a:cubicBezTo>
                      <a:pt x="41" y="123"/>
                      <a:pt x="42" y="123"/>
                      <a:pt x="42" y="122"/>
                    </a:cubicBezTo>
                    <a:cubicBezTo>
                      <a:pt x="45" y="124"/>
                      <a:pt x="47" y="125"/>
                      <a:pt x="50" y="127"/>
                    </a:cubicBezTo>
                    <a:cubicBezTo>
                      <a:pt x="50" y="127"/>
                      <a:pt x="49" y="128"/>
                      <a:pt x="49" y="129"/>
                    </a:cubicBezTo>
                    <a:cubicBezTo>
                      <a:pt x="49" y="130"/>
                      <a:pt x="48" y="132"/>
                      <a:pt x="48" y="135"/>
                    </a:cubicBezTo>
                    <a:cubicBezTo>
                      <a:pt x="47" y="137"/>
                      <a:pt x="47" y="139"/>
                      <a:pt x="46" y="141"/>
                    </a:cubicBezTo>
                    <a:cubicBezTo>
                      <a:pt x="45" y="143"/>
                      <a:pt x="47" y="145"/>
                      <a:pt x="49" y="146"/>
                    </a:cubicBezTo>
                    <a:cubicBezTo>
                      <a:pt x="51" y="147"/>
                      <a:pt x="53" y="146"/>
                      <a:pt x="54" y="144"/>
                    </a:cubicBezTo>
                    <a:cubicBezTo>
                      <a:pt x="55" y="142"/>
                      <a:pt x="56" y="140"/>
                      <a:pt x="57" y="138"/>
                    </a:cubicBezTo>
                    <a:cubicBezTo>
                      <a:pt x="58" y="136"/>
                      <a:pt x="59" y="134"/>
                      <a:pt x="59" y="132"/>
                    </a:cubicBezTo>
                    <a:cubicBezTo>
                      <a:pt x="60" y="132"/>
                      <a:pt x="60" y="131"/>
                      <a:pt x="60" y="130"/>
                    </a:cubicBezTo>
                    <a:cubicBezTo>
                      <a:pt x="63" y="131"/>
                      <a:pt x="66" y="132"/>
                      <a:pt x="69" y="132"/>
                    </a:cubicBezTo>
                    <a:cubicBezTo>
                      <a:pt x="69" y="133"/>
                      <a:pt x="69" y="133"/>
                      <a:pt x="69" y="134"/>
                    </a:cubicBezTo>
                    <a:cubicBezTo>
                      <a:pt x="69" y="136"/>
                      <a:pt x="69" y="138"/>
                      <a:pt x="70" y="140"/>
                    </a:cubicBezTo>
                    <a:cubicBezTo>
                      <a:pt x="70" y="142"/>
                      <a:pt x="70" y="145"/>
                      <a:pt x="70" y="147"/>
                    </a:cubicBezTo>
                    <a:cubicBezTo>
                      <a:pt x="70" y="149"/>
                      <a:pt x="72" y="151"/>
                      <a:pt x="74" y="151"/>
                    </a:cubicBezTo>
                    <a:cubicBezTo>
                      <a:pt x="77" y="151"/>
                      <a:pt x="78" y="149"/>
                      <a:pt x="79" y="147"/>
                    </a:cubicBezTo>
                    <a:cubicBezTo>
                      <a:pt x="79" y="145"/>
                      <a:pt x="79" y="142"/>
                      <a:pt x="79" y="140"/>
                    </a:cubicBezTo>
                    <a:cubicBezTo>
                      <a:pt x="79" y="138"/>
                      <a:pt x="80" y="136"/>
                      <a:pt x="80" y="134"/>
                    </a:cubicBezTo>
                    <a:cubicBezTo>
                      <a:pt x="80" y="133"/>
                      <a:pt x="80" y="133"/>
                      <a:pt x="80" y="132"/>
                    </a:cubicBezTo>
                    <a:cubicBezTo>
                      <a:pt x="83" y="132"/>
                      <a:pt x="86" y="131"/>
                      <a:pt x="88" y="130"/>
                    </a:cubicBezTo>
                    <a:cubicBezTo>
                      <a:pt x="89" y="131"/>
                      <a:pt x="89" y="132"/>
                      <a:pt x="89" y="132"/>
                    </a:cubicBezTo>
                    <a:cubicBezTo>
                      <a:pt x="90" y="134"/>
                      <a:pt x="91" y="136"/>
                      <a:pt x="92" y="138"/>
                    </a:cubicBezTo>
                    <a:cubicBezTo>
                      <a:pt x="93" y="140"/>
                      <a:pt x="94" y="142"/>
                      <a:pt x="95" y="144"/>
                    </a:cubicBezTo>
                    <a:cubicBezTo>
                      <a:pt x="96" y="146"/>
                      <a:pt x="98" y="147"/>
                      <a:pt x="100" y="146"/>
                    </a:cubicBezTo>
                    <a:cubicBezTo>
                      <a:pt x="102" y="145"/>
                      <a:pt x="103" y="143"/>
                      <a:pt x="103" y="141"/>
                    </a:cubicBezTo>
                    <a:cubicBezTo>
                      <a:pt x="102" y="139"/>
                      <a:pt x="102" y="137"/>
                      <a:pt x="101" y="135"/>
                    </a:cubicBezTo>
                    <a:cubicBezTo>
                      <a:pt x="101" y="132"/>
                      <a:pt x="100" y="130"/>
                      <a:pt x="100" y="129"/>
                    </a:cubicBezTo>
                    <a:cubicBezTo>
                      <a:pt x="99" y="128"/>
                      <a:pt x="99" y="127"/>
                      <a:pt x="99" y="127"/>
                    </a:cubicBezTo>
                    <a:cubicBezTo>
                      <a:pt x="102" y="125"/>
                      <a:pt x="104" y="124"/>
                      <a:pt x="106" y="122"/>
                    </a:cubicBezTo>
                    <a:cubicBezTo>
                      <a:pt x="107" y="123"/>
                      <a:pt x="107" y="123"/>
                      <a:pt x="108" y="124"/>
                    </a:cubicBezTo>
                    <a:cubicBezTo>
                      <a:pt x="109" y="125"/>
                      <a:pt x="111" y="127"/>
                      <a:pt x="112" y="128"/>
                    </a:cubicBezTo>
                    <a:cubicBezTo>
                      <a:pt x="114" y="130"/>
                      <a:pt x="115" y="131"/>
                      <a:pt x="117" y="133"/>
                    </a:cubicBezTo>
                    <a:cubicBezTo>
                      <a:pt x="119" y="134"/>
                      <a:pt x="121" y="134"/>
                      <a:pt x="123" y="133"/>
                    </a:cubicBezTo>
                    <a:cubicBezTo>
                      <a:pt x="124" y="132"/>
                      <a:pt x="125" y="129"/>
                      <a:pt x="124" y="128"/>
                    </a:cubicBezTo>
                    <a:cubicBezTo>
                      <a:pt x="122" y="126"/>
                      <a:pt x="121" y="124"/>
                      <a:pt x="120" y="122"/>
                    </a:cubicBezTo>
                    <a:cubicBezTo>
                      <a:pt x="119" y="120"/>
                      <a:pt x="117" y="118"/>
                      <a:pt x="116" y="117"/>
                    </a:cubicBezTo>
                    <a:cubicBezTo>
                      <a:pt x="116" y="116"/>
                      <a:pt x="115" y="116"/>
                      <a:pt x="115" y="115"/>
                    </a:cubicBezTo>
                    <a:cubicBezTo>
                      <a:pt x="117" y="113"/>
                      <a:pt x="119" y="111"/>
                      <a:pt x="121" y="108"/>
                    </a:cubicBezTo>
                    <a:cubicBezTo>
                      <a:pt x="121" y="109"/>
                      <a:pt x="122" y="109"/>
                      <a:pt x="122" y="109"/>
                    </a:cubicBezTo>
                    <a:cubicBezTo>
                      <a:pt x="124" y="110"/>
                      <a:pt x="126" y="111"/>
                      <a:pt x="128" y="112"/>
                    </a:cubicBezTo>
                    <a:cubicBezTo>
                      <a:pt x="130" y="113"/>
                      <a:pt x="132" y="114"/>
                      <a:pt x="134" y="115"/>
                    </a:cubicBezTo>
                    <a:cubicBezTo>
                      <a:pt x="136" y="116"/>
                      <a:pt x="139" y="115"/>
                      <a:pt x="140" y="113"/>
                    </a:cubicBezTo>
                    <a:cubicBezTo>
                      <a:pt x="141" y="111"/>
                      <a:pt x="140" y="109"/>
                      <a:pt x="139" y="107"/>
                    </a:cubicBezTo>
                    <a:cubicBezTo>
                      <a:pt x="137" y="106"/>
                      <a:pt x="135" y="105"/>
                      <a:pt x="133" y="103"/>
                    </a:cubicBezTo>
                    <a:cubicBezTo>
                      <a:pt x="131" y="102"/>
                      <a:pt x="129" y="101"/>
                      <a:pt x="128" y="100"/>
                    </a:cubicBezTo>
                    <a:cubicBezTo>
                      <a:pt x="127" y="99"/>
                      <a:pt x="127" y="99"/>
                      <a:pt x="126" y="99"/>
                    </a:cubicBezTo>
                    <a:cubicBezTo>
                      <a:pt x="127" y="96"/>
                      <a:pt x="128" y="93"/>
                      <a:pt x="129" y="91"/>
                    </a:cubicBezTo>
                    <a:cubicBezTo>
                      <a:pt x="130" y="91"/>
                      <a:pt x="130" y="91"/>
                      <a:pt x="131" y="91"/>
                    </a:cubicBezTo>
                    <a:cubicBezTo>
                      <a:pt x="133" y="91"/>
                      <a:pt x="135" y="91"/>
                      <a:pt x="137" y="91"/>
                    </a:cubicBezTo>
                    <a:cubicBezTo>
                      <a:pt x="140" y="91"/>
                      <a:pt x="142" y="92"/>
                      <a:pt x="144" y="92"/>
                    </a:cubicBezTo>
                    <a:cubicBezTo>
                      <a:pt x="146" y="92"/>
                      <a:pt x="148" y="90"/>
                      <a:pt x="149" y="88"/>
                    </a:cubicBezTo>
                    <a:cubicBezTo>
                      <a:pt x="149" y="86"/>
                      <a:pt x="148" y="84"/>
                      <a:pt x="146" y="84"/>
                    </a:cubicBezTo>
                    <a:close/>
                    <a:moveTo>
                      <a:pt x="89" y="75"/>
                    </a:moveTo>
                    <a:cubicBezTo>
                      <a:pt x="89" y="83"/>
                      <a:pt x="82" y="89"/>
                      <a:pt x="74" y="89"/>
                    </a:cubicBezTo>
                    <a:cubicBezTo>
                      <a:pt x="67" y="89"/>
                      <a:pt x="60" y="83"/>
                      <a:pt x="60" y="75"/>
                    </a:cubicBezTo>
                    <a:cubicBezTo>
                      <a:pt x="60" y="67"/>
                      <a:pt x="67" y="61"/>
                      <a:pt x="74" y="61"/>
                    </a:cubicBezTo>
                    <a:cubicBezTo>
                      <a:pt x="82" y="61"/>
                      <a:pt x="89" y="67"/>
                      <a:pt x="89" y="75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0" name="îṡ1iḋe"/>
              <p:cNvSpPr/>
              <p:nvPr/>
            </p:nvSpPr>
            <p:spPr bwMode="auto">
              <a:xfrm>
                <a:off x="3162" y="733"/>
                <a:ext cx="1074" cy="1076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0" y="449"/>
                  </a:cxn>
                  <a:cxn ang="0">
                    <a:pos x="448" y="897"/>
                  </a:cxn>
                  <a:cxn ang="0">
                    <a:pos x="896" y="449"/>
                  </a:cxn>
                  <a:cxn ang="0">
                    <a:pos x="448" y="0"/>
                  </a:cxn>
                  <a:cxn ang="0">
                    <a:pos x="448" y="631"/>
                  </a:cxn>
                  <a:cxn ang="0">
                    <a:pos x="267" y="449"/>
                  </a:cxn>
                  <a:cxn ang="0">
                    <a:pos x="448" y="267"/>
                  </a:cxn>
                  <a:cxn ang="0">
                    <a:pos x="630" y="449"/>
                  </a:cxn>
                  <a:cxn ang="0">
                    <a:pos x="448" y="631"/>
                  </a:cxn>
                </a:cxnLst>
                <a:rect l="0" t="0" r="r" b="b"/>
                <a:pathLst>
                  <a:path w="896" h="897">
                    <a:moveTo>
                      <a:pt x="448" y="0"/>
                    </a:moveTo>
                    <a:cubicBezTo>
                      <a:pt x="201" y="0"/>
                      <a:pt x="0" y="201"/>
                      <a:pt x="0" y="449"/>
                    </a:cubicBezTo>
                    <a:cubicBezTo>
                      <a:pt x="0" y="697"/>
                      <a:pt x="201" y="897"/>
                      <a:pt x="448" y="897"/>
                    </a:cubicBezTo>
                    <a:cubicBezTo>
                      <a:pt x="695" y="897"/>
                      <a:pt x="896" y="697"/>
                      <a:pt x="896" y="449"/>
                    </a:cubicBezTo>
                    <a:cubicBezTo>
                      <a:pt x="896" y="201"/>
                      <a:pt x="695" y="0"/>
                      <a:pt x="448" y="0"/>
                    </a:cubicBezTo>
                    <a:close/>
                    <a:moveTo>
                      <a:pt x="448" y="631"/>
                    </a:moveTo>
                    <a:cubicBezTo>
                      <a:pt x="348" y="631"/>
                      <a:pt x="267" y="549"/>
                      <a:pt x="267" y="449"/>
                    </a:cubicBezTo>
                    <a:cubicBezTo>
                      <a:pt x="267" y="349"/>
                      <a:pt x="348" y="267"/>
                      <a:pt x="448" y="267"/>
                    </a:cubicBezTo>
                    <a:cubicBezTo>
                      <a:pt x="548" y="267"/>
                      <a:pt x="630" y="349"/>
                      <a:pt x="630" y="449"/>
                    </a:cubicBezTo>
                    <a:cubicBezTo>
                      <a:pt x="630" y="549"/>
                      <a:pt x="548" y="631"/>
                      <a:pt x="448" y="63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1" name="íṧľidè"/>
              <p:cNvSpPr/>
              <p:nvPr/>
            </p:nvSpPr>
            <p:spPr bwMode="auto">
              <a:xfrm>
                <a:off x="3046" y="618"/>
                <a:ext cx="1305" cy="1307"/>
              </a:xfrm>
              <a:custGeom>
                <a:avLst/>
                <a:gdLst/>
                <a:ahLst/>
                <a:cxnLst>
                  <a:cxn ang="0">
                    <a:pos x="1043" y="507"/>
                  </a:cxn>
                  <a:cxn ang="0">
                    <a:pos x="1036" y="455"/>
                  </a:cxn>
                  <a:cxn ang="0">
                    <a:pos x="1024" y="404"/>
                  </a:cxn>
                  <a:cxn ang="0">
                    <a:pos x="1007" y="355"/>
                  </a:cxn>
                  <a:cxn ang="0">
                    <a:pos x="985" y="307"/>
                  </a:cxn>
                  <a:cxn ang="0">
                    <a:pos x="957" y="263"/>
                  </a:cxn>
                  <a:cxn ang="0">
                    <a:pos x="926" y="221"/>
                  </a:cxn>
                  <a:cxn ang="0">
                    <a:pos x="890" y="183"/>
                  </a:cxn>
                  <a:cxn ang="0">
                    <a:pos x="850" y="149"/>
                  </a:cxn>
                  <a:cxn ang="0">
                    <a:pos x="807" y="119"/>
                  </a:cxn>
                  <a:cxn ang="0">
                    <a:pos x="761" y="93"/>
                  </a:cxn>
                  <a:cxn ang="0">
                    <a:pos x="713" y="73"/>
                  </a:cxn>
                  <a:cxn ang="0">
                    <a:pos x="663" y="58"/>
                  </a:cxn>
                  <a:cxn ang="0">
                    <a:pos x="611" y="48"/>
                  </a:cxn>
                  <a:cxn ang="0">
                    <a:pos x="559" y="44"/>
                  </a:cxn>
                  <a:cxn ang="0">
                    <a:pos x="507" y="45"/>
                  </a:cxn>
                  <a:cxn ang="0">
                    <a:pos x="455" y="52"/>
                  </a:cxn>
                  <a:cxn ang="0">
                    <a:pos x="404" y="64"/>
                  </a:cxn>
                  <a:cxn ang="0">
                    <a:pos x="354" y="81"/>
                  </a:cxn>
                  <a:cxn ang="0">
                    <a:pos x="307" y="104"/>
                  </a:cxn>
                  <a:cxn ang="0">
                    <a:pos x="262" y="131"/>
                  </a:cxn>
                  <a:cxn ang="0">
                    <a:pos x="221" y="163"/>
                  </a:cxn>
                  <a:cxn ang="0">
                    <a:pos x="183" y="199"/>
                  </a:cxn>
                  <a:cxn ang="0">
                    <a:pos x="148" y="239"/>
                  </a:cxn>
                  <a:cxn ang="0">
                    <a:pos x="119" y="282"/>
                  </a:cxn>
                  <a:cxn ang="0">
                    <a:pos x="93" y="328"/>
                  </a:cxn>
                  <a:cxn ang="0">
                    <a:pos x="73" y="376"/>
                  </a:cxn>
                  <a:cxn ang="0">
                    <a:pos x="58" y="426"/>
                  </a:cxn>
                  <a:cxn ang="0">
                    <a:pos x="48" y="478"/>
                  </a:cxn>
                  <a:cxn ang="0">
                    <a:pos x="44" y="530"/>
                  </a:cxn>
                  <a:cxn ang="0">
                    <a:pos x="45" y="582"/>
                  </a:cxn>
                  <a:cxn ang="0">
                    <a:pos x="52" y="634"/>
                  </a:cxn>
                  <a:cxn ang="0">
                    <a:pos x="64" y="686"/>
                  </a:cxn>
                  <a:cxn ang="0">
                    <a:pos x="81" y="735"/>
                  </a:cxn>
                  <a:cxn ang="0">
                    <a:pos x="104" y="782"/>
                  </a:cxn>
                  <a:cxn ang="0">
                    <a:pos x="131" y="827"/>
                  </a:cxn>
                  <a:cxn ang="0">
                    <a:pos x="163" y="869"/>
                  </a:cxn>
                  <a:cxn ang="0">
                    <a:pos x="199" y="907"/>
                  </a:cxn>
                  <a:cxn ang="0">
                    <a:pos x="238" y="941"/>
                  </a:cxn>
                  <a:cxn ang="0">
                    <a:pos x="281" y="971"/>
                  </a:cxn>
                  <a:cxn ang="0">
                    <a:pos x="327" y="996"/>
                  </a:cxn>
                  <a:cxn ang="0">
                    <a:pos x="375" y="1017"/>
                  </a:cxn>
                  <a:cxn ang="0">
                    <a:pos x="426" y="1032"/>
                  </a:cxn>
                  <a:cxn ang="0">
                    <a:pos x="477" y="1041"/>
                  </a:cxn>
                  <a:cxn ang="0">
                    <a:pos x="529" y="1046"/>
                  </a:cxn>
                  <a:cxn ang="0">
                    <a:pos x="582" y="1045"/>
                  </a:cxn>
                  <a:cxn ang="0">
                    <a:pos x="633" y="1038"/>
                  </a:cxn>
                  <a:cxn ang="0">
                    <a:pos x="684" y="1026"/>
                  </a:cxn>
                  <a:cxn ang="0">
                    <a:pos x="734" y="1009"/>
                  </a:cxn>
                  <a:cxn ang="0">
                    <a:pos x="781" y="986"/>
                  </a:cxn>
                  <a:cxn ang="0">
                    <a:pos x="826" y="959"/>
                  </a:cxn>
                  <a:cxn ang="0">
                    <a:pos x="867" y="927"/>
                  </a:cxn>
                  <a:cxn ang="0">
                    <a:pos x="906" y="891"/>
                  </a:cxn>
                  <a:cxn ang="0">
                    <a:pos x="940" y="851"/>
                  </a:cxn>
                  <a:cxn ang="0">
                    <a:pos x="970" y="808"/>
                  </a:cxn>
                  <a:cxn ang="0">
                    <a:pos x="995" y="762"/>
                  </a:cxn>
                  <a:cxn ang="0">
                    <a:pos x="1015" y="714"/>
                  </a:cxn>
                  <a:cxn ang="0">
                    <a:pos x="1030" y="664"/>
                  </a:cxn>
                  <a:cxn ang="0">
                    <a:pos x="1040" y="612"/>
                  </a:cxn>
                  <a:cxn ang="0">
                    <a:pos x="1044" y="560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1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1" y="533"/>
                      <a:pt x="1078" y="533"/>
                    </a:cubicBezTo>
                    <a:cubicBezTo>
                      <a:pt x="1074" y="533"/>
                      <a:pt x="1059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5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8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8"/>
                      <a:pt x="1077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4" y="422"/>
                    </a:cubicBezTo>
                    <a:cubicBezTo>
                      <a:pt x="1060" y="423"/>
                      <a:pt x="1045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8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3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1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40" y="321"/>
                      <a:pt x="1038" y="319"/>
                      <a:pt x="1035" y="317"/>
                    </a:cubicBezTo>
                    <a:cubicBezTo>
                      <a:pt x="1032" y="316"/>
                      <a:pt x="1030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2" y="321"/>
                      <a:pt x="988" y="314"/>
                      <a:pt x="985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9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70" y="282"/>
                    </a:cubicBezTo>
                    <a:cubicBezTo>
                      <a:pt x="966" y="275"/>
                      <a:pt x="962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9"/>
                    </a:cubicBezTo>
                    <a:cubicBezTo>
                      <a:pt x="935" y="233"/>
                      <a:pt x="930" y="227"/>
                      <a:pt x="926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1"/>
                    </a:cubicBezTo>
                    <a:cubicBezTo>
                      <a:pt x="946" y="178"/>
                      <a:pt x="944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6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2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5" y="138"/>
                      <a:pt x="892" y="140"/>
                    </a:cubicBezTo>
                    <a:cubicBezTo>
                      <a:pt x="890" y="142"/>
                      <a:pt x="878" y="153"/>
                      <a:pt x="868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6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6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9" y="75"/>
                      <a:pt x="816" y="73"/>
                    </a:cubicBezTo>
                    <a:cubicBezTo>
                      <a:pt x="813" y="72"/>
                      <a:pt x="811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5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3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5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7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7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4" y="20"/>
                    </a:cubicBezTo>
                    <a:cubicBezTo>
                      <a:pt x="643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2" y="18"/>
                      <a:pt x="612" y="15"/>
                    </a:cubicBezTo>
                    <a:cubicBezTo>
                      <a:pt x="612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1" y="7"/>
                      <a:pt x="589" y="9"/>
                      <a:pt x="588" y="12"/>
                    </a:cubicBezTo>
                    <a:cubicBezTo>
                      <a:pt x="588" y="15"/>
                      <a:pt x="584" y="31"/>
                      <a:pt x="582" y="45"/>
                    </a:cubicBezTo>
                    <a:cubicBezTo>
                      <a:pt x="574" y="45"/>
                      <a:pt x="567" y="44"/>
                      <a:pt x="559" y="44"/>
                    </a:cubicBezTo>
                    <a:cubicBezTo>
                      <a:pt x="558" y="30"/>
                      <a:pt x="556" y="14"/>
                      <a:pt x="556" y="11"/>
                    </a:cubicBezTo>
                    <a:cubicBezTo>
                      <a:pt x="556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1"/>
                    </a:cubicBezTo>
                    <a:cubicBezTo>
                      <a:pt x="532" y="14"/>
                      <a:pt x="531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8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70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6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70" y="32"/>
                    </a:cubicBezTo>
                    <a:cubicBezTo>
                      <a:pt x="368" y="35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9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9" y="92"/>
                      <a:pt x="289" y="79"/>
                      <a:pt x="288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9" y="91"/>
                      <a:pt x="275" y="105"/>
                      <a:pt x="281" y="119"/>
                    </a:cubicBezTo>
                    <a:cubicBezTo>
                      <a:pt x="275" y="123"/>
                      <a:pt x="269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3" y="102"/>
                    </a:cubicBezTo>
                    <a:cubicBezTo>
                      <a:pt x="230" y="102"/>
                      <a:pt x="227" y="103"/>
                      <a:pt x="225" y="104"/>
                    </a:cubicBezTo>
                    <a:cubicBezTo>
                      <a:pt x="222" y="106"/>
                      <a:pt x="221" y="109"/>
                      <a:pt x="220" y="111"/>
                    </a:cubicBezTo>
                    <a:cubicBezTo>
                      <a:pt x="219" y="114"/>
                      <a:pt x="220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7" y="153"/>
                      <a:pt x="178" y="156"/>
                    </a:cubicBezTo>
                    <a:cubicBezTo>
                      <a:pt x="180" y="158"/>
                      <a:pt x="190" y="171"/>
                      <a:pt x="199" y="183"/>
                    </a:cubicBezTo>
                    <a:cubicBezTo>
                      <a:pt x="193" y="188"/>
                      <a:pt x="188" y="193"/>
                      <a:pt x="183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1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9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3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6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3" y="275"/>
                      <a:pt x="119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80" y="323"/>
                      <a:pt x="65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9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9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4" y="369"/>
                      <a:pt x="40" y="369"/>
                    </a:cubicBezTo>
                    <a:cubicBezTo>
                      <a:pt x="37" y="368"/>
                      <a:pt x="35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1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5" y="426"/>
                      <a:pt x="13" y="429"/>
                      <a:pt x="12" y="432"/>
                    </a:cubicBezTo>
                    <a:cubicBezTo>
                      <a:pt x="12" y="435"/>
                      <a:pt x="12" y="438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1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1" y="533"/>
                    </a:cubicBezTo>
                    <a:cubicBezTo>
                      <a:pt x="8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8" y="556"/>
                      <a:pt x="11" y="557"/>
                    </a:cubicBezTo>
                    <a:cubicBezTo>
                      <a:pt x="14" y="557"/>
                      <a:pt x="30" y="559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2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3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1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8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5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1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5" y="721"/>
                      <a:pt x="37" y="722"/>
                      <a:pt x="40" y="721"/>
                    </a:cubicBezTo>
                    <a:cubicBezTo>
                      <a:pt x="44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9" y="742"/>
                      <a:pt x="55" y="750"/>
                      <a:pt x="52" y="752"/>
                    </a:cubicBezTo>
                    <a:cubicBezTo>
                      <a:pt x="49" y="753"/>
                      <a:pt x="48" y="756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9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5" y="772"/>
                      <a:pt x="80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9" y="808"/>
                    </a:cubicBezTo>
                    <a:cubicBezTo>
                      <a:pt x="123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6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3" y="863"/>
                      <a:pt x="104" y="865"/>
                    </a:cubicBezTo>
                    <a:cubicBezTo>
                      <a:pt x="106" y="868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3" y="891"/>
                    </a:cubicBezTo>
                    <a:cubicBezTo>
                      <a:pt x="188" y="897"/>
                      <a:pt x="193" y="902"/>
                      <a:pt x="199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7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20" y="973"/>
                      <a:pt x="219" y="976"/>
                      <a:pt x="220" y="979"/>
                    </a:cubicBezTo>
                    <a:cubicBezTo>
                      <a:pt x="221" y="981"/>
                      <a:pt x="222" y="984"/>
                      <a:pt x="225" y="986"/>
                    </a:cubicBezTo>
                    <a:cubicBezTo>
                      <a:pt x="227" y="987"/>
                      <a:pt x="230" y="988"/>
                      <a:pt x="233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9" y="963"/>
                      <a:pt x="275" y="967"/>
                      <a:pt x="281" y="971"/>
                    </a:cubicBezTo>
                    <a:cubicBezTo>
                      <a:pt x="275" y="984"/>
                      <a:pt x="269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8" y="1014"/>
                    </a:cubicBezTo>
                    <a:cubicBezTo>
                      <a:pt x="289" y="1011"/>
                      <a:pt x="299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3"/>
                    </a:cubicBezTo>
                    <a:cubicBezTo>
                      <a:pt x="326" y="1044"/>
                      <a:pt x="329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3"/>
                      <a:pt x="368" y="1055"/>
                      <a:pt x="370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6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7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70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8" y="1083"/>
                      <a:pt x="499" y="1081"/>
                      <a:pt x="500" y="1078"/>
                    </a:cubicBezTo>
                    <a:cubicBezTo>
                      <a:pt x="501" y="1075"/>
                      <a:pt x="504" y="1059"/>
                      <a:pt x="507" y="1045"/>
                    </a:cubicBezTo>
                    <a:cubicBezTo>
                      <a:pt x="514" y="1045"/>
                      <a:pt x="522" y="1046"/>
                      <a:pt x="529" y="1046"/>
                    </a:cubicBezTo>
                    <a:cubicBezTo>
                      <a:pt x="531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9"/>
                      <a:pt x="552" y="1087"/>
                    </a:cubicBezTo>
                    <a:cubicBezTo>
                      <a:pt x="554" y="1085"/>
                      <a:pt x="556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7" y="1046"/>
                      <a:pt x="574" y="1045"/>
                      <a:pt x="582" y="1045"/>
                    </a:cubicBezTo>
                    <a:cubicBezTo>
                      <a:pt x="584" y="1059"/>
                      <a:pt x="588" y="1075"/>
                      <a:pt x="588" y="1078"/>
                    </a:cubicBezTo>
                    <a:cubicBezTo>
                      <a:pt x="589" y="1081"/>
                      <a:pt x="591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2" y="1078"/>
                      <a:pt x="612" y="1075"/>
                    </a:cubicBezTo>
                    <a:cubicBezTo>
                      <a:pt x="612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3" y="1067"/>
                      <a:pt x="644" y="1070"/>
                    </a:cubicBezTo>
                    <a:cubicBezTo>
                      <a:pt x="644" y="1073"/>
                      <a:pt x="646" y="1075"/>
                      <a:pt x="649" y="1077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7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7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3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3" y="1044"/>
                      <a:pt x="765" y="1043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5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1" y="1019"/>
                      <a:pt x="813" y="1018"/>
                      <a:pt x="816" y="1017"/>
                    </a:cubicBezTo>
                    <a:cubicBezTo>
                      <a:pt x="819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6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6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5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2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6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4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6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8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2" y="821"/>
                      <a:pt x="966" y="815"/>
                      <a:pt x="970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9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5" y="782"/>
                    </a:cubicBezTo>
                    <a:cubicBezTo>
                      <a:pt x="988" y="776"/>
                      <a:pt x="992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30" y="774"/>
                      <a:pt x="1032" y="774"/>
                      <a:pt x="1035" y="772"/>
                    </a:cubicBezTo>
                    <a:cubicBezTo>
                      <a:pt x="1038" y="771"/>
                      <a:pt x="1040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1" y="756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8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8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5" y="665"/>
                      <a:pt x="1060" y="667"/>
                      <a:pt x="1064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7" y="655"/>
                      <a:pt x="1076" y="652"/>
                      <a:pt x="1075" y="650"/>
                    </a:cubicBezTo>
                    <a:cubicBezTo>
                      <a:pt x="1073" y="648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8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3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5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2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9" y="559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2" name="ïş1íḋé"/>
              <p:cNvSpPr/>
              <p:nvPr/>
            </p:nvSpPr>
            <p:spPr bwMode="auto">
              <a:xfrm>
                <a:off x="1698" y="1225"/>
                <a:ext cx="395" cy="394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164"/>
                  </a:cxn>
                  <a:cxn ang="0">
                    <a:pos x="164" y="329"/>
                  </a:cxn>
                  <a:cxn ang="0">
                    <a:pos x="329" y="164"/>
                  </a:cxn>
                  <a:cxn ang="0">
                    <a:pos x="164" y="0"/>
                  </a:cxn>
                  <a:cxn ang="0">
                    <a:pos x="164" y="231"/>
                  </a:cxn>
                  <a:cxn ang="0">
                    <a:pos x="98" y="164"/>
                  </a:cxn>
                  <a:cxn ang="0">
                    <a:pos x="164" y="97"/>
                  </a:cxn>
                  <a:cxn ang="0">
                    <a:pos x="231" y="164"/>
                  </a:cxn>
                  <a:cxn ang="0">
                    <a:pos x="164" y="231"/>
                  </a:cxn>
                </a:cxnLst>
                <a:rect l="0" t="0" r="r" b="b"/>
                <a:pathLst>
                  <a:path w="329" h="329">
                    <a:moveTo>
                      <a:pt x="164" y="0"/>
                    </a:moveTo>
                    <a:cubicBezTo>
                      <a:pt x="74" y="0"/>
                      <a:pt x="0" y="73"/>
                      <a:pt x="0" y="164"/>
                    </a:cubicBezTo>
                    <a:cubicBezTo>
                      <a:pt x="0" y="255"/>
                      <a:pt x="74" y="329"/>
                      <a:pt x="164" y="329"/>
                    </a:cubicBezTo>
                    <a:cubicBezTo>
                      <a:pt x="255" y="329"/>
                      <a:pt x="329" y="255"/>
                      <a:pt x="329" y="164"/>
                    </a:cubicBezTo>
                    <a:cubicBezTo>
                      <a:pt x="329" y="73"/>
                      <a:pt x="255" y="0"/>
                      <a:pt x="164" y="0"/>
                    </a:cubicBezTo>
                    <a:close/>
                    <a:moveTo>
                      <a:pt x="164" y="231"/>
                    </a:moveTo>
                    <a:cubicBezTo>
                      <a:pt x="127" y="231"/>
                      <a:pt x="98" y="201"/>
                      <a:pt x="98" y="164"/>
                    </a:cubicBezTo>
                    <a:cubicBezTo>
                      <a:pt x="98" y="127"/>
                      <a:pt x="127" y="97"/>
                      <a:pt x="164" y="97"/>
                    </a:cubicBezTo>
                    <a:cubicBezTo>
                      <a:pt x="201" y="97"/>
                      <a:pt x="231" y="127"/>
                      <a:pt x="231" y="164"/>
                    </a:cubicBezTo>
                    <a:cubicBezTo>
                      <a:pt x="231" y="201"/>
                      <a:pt x="201" y="231"/>
                      <a:pt x="164" y="23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3" name="í$ľîḑè"/>
              <p:cNvSpPr/>
              <p:nvPr/>
            </p:nvSpPr>
            <p:spPr bwMode="auto">
              <a:xfrm>
                <a:off x="1799" y="1326"/>
                <a:ext cx="192" cy="19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80"/>
                  </a:cxn>
                  <a:cxn ang="0">
                    <a:pos x="80" y="161"/>
                  </a:cxn>
                  <a:cxn ang="0">
                    <a:pos x="160" y="80"/>
                  </a:cxn>
                  <a:cxn ang="0">
                    <a:pos x="80" y="0"/>
                  </a:cxn>
                  <a:cxn ang="0">
                    <a:pos x="80" y="124"/>
                  </a:cxn>
                  <a:cxn ang="0">
                    <a:pos x="37" y="80"/>
                  </a:cxn>
                  <a:cxn ang="0">
                    <a:pos x="80" y="37"/>
                  </a:cxn>
                  <a:cxn ang="0">
                    <a:pos x="124" y="80"/>
                  </a:cxn>
                  <a:cxn ang="0">
                    <a:pos x="80" y="124"/>
                  </a:cxn>
                </a:cxnLst>
                <a:rect l="0" t="0" r="r" b="b"/>
                <a:pathLst>
                  <a:path w="160" h="161">
                    <a:moveTo>
                      <a:pt x="80" y="0"/>
                    </a:moveTo>
                    <a:cubicBezTo>
                      <a:pt x="36" y="0"/>
                      <a:pt x="0" y="36"/>
                      <a:pt x="0" y="80"/>
                    </a:cubicBezTo>
                    <a:cubicBezTo>
                      <a:pt x="0" y="125"/>
                      <a:pt x="36" y="161"/>
                      <a:pt x="80" y="161"/>
                    </a:cubicBezTo>
                    <a:cubicBezTo>
                      <a:pt x="125" y="161"/>
                      <a:pt x="160" y="125"/>
                      <a:pt x="160" y="80"/>
                    </a:cubicBezTo>
                    <a:cubicBezTo>
                      <a:pt x="160" y="36"/>
                      <a:pt x="125" y="0"/>
                      <a:pt x="80" y="0"/>
                    </a:cubicBezTo>
                    <a:close/>
                    <a:moveTo>
                      <a:pt x="80" y="124"/>
                    </a:moveTo>
                    <a:cubicBezTo>
                      <a:pt x="56" y="124"/>
                      <a:pt x="37" y="104"/>
                      <a:pt x="37" y="80"/>
                    </a:cubicBezTo>
                    <a:cubicBezTo>
                      <a:pt x="37" y="56"/>
                      <a:pt x="56" y="37"/>
                      <a:pt x="80" y="37"/>
                    </a:cubicBezTo>
                    <a:cubicBezTo>
                      <a:pt x="104" y="37"/>
                      <a:pt x="124" y="56"/>
                      <a:pt x="124" y="80"/>
                    </a:cubicBezTo>
                    <a:cubicBezTo>
                      <a:pt x="124" y="104"/>
                      <a:pt x="104" y="124"/>
                      <a:pt x="80" y="1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4" name="iSḷïḓe"/>
              <p:cNvSpPr/>
              <p:nvPr/>
            </p:nvSpPr>
            <p:spPr bwMode="auto">
              <a:xfrm>
                <a:off x="1853" y="1379"/>
                <a:ext cx="85" cy="86"/>
              </a:xfrm>
              <a:custGeom>
                <a:avLst/>
                <a:gdLst/>
                <a:ahLst/>
                <a:cxnLst>
                  <a:cxn ang="0">
                    <a:pos x="70" y="33"/>
                  </a:cxn>
                  <a:cxn ang="0">
                    <a:pos x="67" y="31"/>
                  </a:cxn>
                  <a:cxn ang="0">
                    <a:pos x="57" y="30"/>
                  </a:cxn>
                  <a:cxn ang="0">
                    <a:pos x="55" y="23"/>
                  </a:cxn>
                  <a:cxn ang="0">
                    <a:pos x="61" y="16"/>
                  </a:cxn>
                  <a:cxn ang="0">
                    <a:pos x="61" y="13"/>
                  </a:cxn>
                  <a:cxn ang="0">
                    <a:pos x="60" y="10"/>
                  </a:cxn>
                  <a:cxn ang="0">
                    <a:pos x="58" y="9"/>
                  </a:cxn>
                  <a:cxn ang="0">
                    <a:pos x="55" y="10"/>
                  </a:cxn>
                  <a:cxn ang="0">
                    <a:pos x="47" y="16"/>
                  </a:cxn>
                  <a:cxn ang="0">
                    <a:pos x="40" y="13"/>
                  </a:cxn>
                  <a:cxn ang="0">
                    <a:pos x="39" y="4"/>
                  </a:cxn>
                  <a:cxn ang="0">
                    <a:pos x="38" y="1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1" y="4"/>
                  </a:cxn>
                  <a:cxn ang="0">
                    <a:pos x="30" y="13"/>
                  </a:cxn>
                  <a:cxn ang="0">
                    <a:pos x="23" y="16"/>
                  </a:cxn>
                  <a:cxn ang="0">
                    <a:pos x="16" y="10"/>
                  </a:cxn>
                  <a:cxn ang="0">
                    <a:pos x="13" y="9"/>
                  </a:cxn>
                  <a:cxn ang="0">
                    <a:pos x="10" y="10"/>
                  </a:cxn>
                  <a:cxn ang="0">
                    <a:pos x="9" y="13"/>
                  </a:cxn>
                  <a:cxn ang="0">
                    <a:pos x="10" y="16"/>
                  </a:cxn>
                  <a:cxn ang="0">
                    <a:pos x="16" y="23"/>
                  </a:cxn>
                  <a:cxn ang="0">
                    <a:pos x="13" y="30"/>
                  </a:cxn>
                  <a:cxn ang="0">
                    <a:pos x="4" y="31"/>
                  </a:cxn>
                  <a:cxn ang="0">
                    <a:pos x="1" y="33"/>
                  </a:cxn>
                  <a:cxn ang="0">
                    <a:pos x="0" y="35"/>
                  </a:cxn>
                  <a:cxn ang="0">
                    <a:pos x="1" y="38"/>
                  </a:cxn>
                  <a:cxn ang="0">
                    <a:pos x="4" y="39"/>
                  </a:cxn>
                  <a:cxn ang="0">
                    <a:pos x="13" y="40"/>
                  </a:cxn>
                  <a:cxn ang="0">
                    <a:pos x="16" y="47"/>
                  </a:cxn>
                  <a:cxn ang="0">
                    <a:pos x="10" y="55"/>
                  </a:cxn>
                  <a:cxn ang="0">
                    <a:pos x="9" y="58"/>
                  </a:cxn>
                  <a:cxn ang="0">
                    <a:pos x="10" y="60"/>
                  </a:cxn>
                  <a:cxn ang="0">
                    <a:pos x="13" y="61"/>
                  </a:cxn>
                  <a:cxn ang="0">
                    <a:pos x="16" y="61"/>
                  </a:cxn>
                  <a:cxn ang="0">
                    <a:pos x="23" y="54"/>
                  </a:cxn>
                  <a:cxn ang="0">
                    <a:pos x="30" y="57"/>
                  </a:cxn>
                  <a:cxn ang="0">
                    <a:pos x="31" y="67"/>
                  </a:cxn>
                  <a:cxn ang="0">
                    <a:pos x="33" y="70"/>
                  </a:cxn>
                  <a:cxn ang="0">
                    <a:pos x="35" y="71"/>
                  </a:cxn>
                  <a:cxn ang="0">
                    <a:pos x="38" y="70"/>
                  </a:cxn>
                  <a:cxn ang="0">
                    <a:pos x="39" y="67"/>
                  </a:cxn>
                  <a:cxn ang="0">
                    <a:pos x="40" y="57"/>
                  </a:cxn>
                  <a:cxn ang="0">
                    <a:pos x="47" y="54"/>
                  </a:cxn>
                  <a:cxn ang="0">
                    <a:pos x="55" y="61"/>
                  </a:cxn>
                  <a:cxn ang="0">
                    <a:pos x="58" y="61"/>
                  </a:cxn>
                  <a:cxn ang="0">
                    <a:pos x="60" y="60"/>
                  </a:cxn>
                  <a:cxn ang="0">
                    <a:pos x="61" y="58"/>
                  </a:cxn>
                  <a:cxn ang="0">
                    <a:pos x="61" y="55"/>
                  </a:cxn>
                  <a:cxn ang="0">
                    <a:pos x="55" y="47"/>
                  </a:cxn>
                  <a:cxn ang="0">
                    <a:pos x="57" y="40"/>
                  </a:cxn>
                  <a:cxn ang="0">
                    <a:pos x="67" y="39"/>
                  </a:cxn>
                  <a:cxn ang="0">
                    <a:pos x="70" y="38"/>
                  </a:cxn>
                  <a:cxn ang="0">
                    <a:pos x="71" y="35"/>
                  </a:cxn>
                  <a:cxn ang="0">
                    <a:pos x="70" y="33"/>
                  </a:cxn>
                  <a:cxn ang="0">
                    <a:pos x="49" y="35"/>
                  </a:cxn>
                  <a:cxn ang="0">
                    <a:pos x="35" y="49"/>
                  </a:cxn>
                  <a:cxn ang="0">
                    <a:pos x="22" y="35"/>
                  </a:cxn>
                  <a:cxn ang="0">
                    <a:pos x="35" y="22"/>
                  </a:cxn>
                  <a:cxn ang="0">
                    <a:pos x="49" y="35"/>
                  </a:cxn>
                </a:cxnLst>
                <a:rect l="0" t="0" r="r" b="b"/>
                <a:pathLst>
                  <a:path w="71" h="71">
                    <a:moveTo>
                      <a:pt x="70" y="33"/>
                    </a:moveTo>
                    <a:cubicBezTo>
                      <a:pt x="69" y="32"/>
                      <a:pt x="68" y="31"/>
                      <a:pt x="67" y="31"/>
                    </a:cubicBezTo>
                    <a:cubicBezTo>
                      <a:pt x="66" y="31"/>
                      <a:pt x="62" y="31"/>
                      <a:pt x="57" y="30"/>
                    </a:cubicBezTo>
                    <a:cubicBezTo>
                      <a:pt x="57" y="28"/>
                      <a:pt x="56" y="25"/>
                      <a:pt x="55" y="23"/>
                    </a:cubicBezTo>
                    <a:cubicBezTo>
                      <a:pt x="57" y="20"/>
                      <a:pt x="60" y="17"/>
                      <a:pt x="61" y="16"/>
                    </a:cubicBezTo>
                    <a:cubicBezTo>
                      <a:pt x="61" y="15"/>
                      <a:pt x="62" y="14"/>
                      <a:pt x="61" y="13"/>
                    </a:cubicBezTo>
                    <a:cubicBezTo>
                      <a:pt x="61" y="12"/>
                      <a:pt x="61" y="11"/>
                      <a:pt x="60" y="10"/>
                    </a:cubicBezTo>
                    <a:cubicBezTo>
                      <a:pt x="59" y="10"/>
                      <a:pt x="59" y="9"/>
                      <a:pt x="58" y="9"/>
                    </a:cubicBezTo>
                    <a:cubicBezTo>
                      <a:pt x="57" y="9"/>
                      <a:pt x="56" y="9"/>
                      <a:pt x="55" y="10"/>
                    </a:cubicBezTo>
                    <a:cubicBezTo>
                      <a:pt x="54" y="11"/>
                      <a:pt x="51" y="13"/>
                      <a:pt x="47" y="16"/>
                    </a:cubicBezTo>
                    <a:cubicBezTo>
                      <a:pt x="45" y="15"/>
                      <a:pt x="43" y="14"/>
                      <a:pt x="40" y="13"/>
                    </a:cubicBezTo>
                    <a:cubicBezTo>
                      <a:pt x="40" y="9"/>
                      <a:pt x="40" y="5"/>
                      <a:pt x="39" y="4"/>
                    </a:cubicBezTo>
                    <a:cubicBezTo>
                      <a:pt x="39" y="3"/>
                      <a:pt x="39" y="2"/>
                      <a:pt x="38" y="1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2"/>
                      <a:pt x="31" y="3"/>
                      <a:pt x="31" y="4"/>
                    </a:cubicBezTo>
                    <a:cubicBezTo>
                      <a:pt x="31" y="5"/>
                      <a:pt x="31" y="9"/>
                      <a:pt x="30" y="13"/>
                    </a:cubicBezTo>
                    <a:cubicBezTo>
                      <a:pt x="28" y="14"/>
                      <a:pt x="25" y="15"/>
                      <a:pt x="23" y="16"/>
                    </a:cubicBezTo>
                    <a:cubicBezTo>
                      <a:pt x="20" y="13"/>
                      <a:pt x="17" y="11"/>
                      <a:pt x="16" y="10"/>
                    </a:cubicBezTo>
                    <a:cubicBezTo>
                      <a:pt x="15" y="9"/>
                      <a:pt x="14" y="9"/>
                      <a:pt x="13" y="9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0" y="11"/>
                      <a:pt x="9" y="12"/>
                      <a:pt x="9" y="13"/>
                    </a:cubicBezTo>
                    <a:cubicBezTo>
                      <a:pt x="9" y="14"/>
                      <a:pt x="9" y="15"/>
                      <a:pt x="10" y="16"/>
                    </a:cubicBezTo>
                    <a:cubicBezTo>
                      <a:pt x="11" y="17"/>
                      <a:pt x="13" y="20"/>
                      <a:pt x="16" y="23"/>
                    </a:cubicBezTo>
                    <a:cubicBezTo>
                      <a:pt x="15" y="25"/>
                      <a:pt x="14" y="28"/>
                      <a:pt x="13" y="30"/>
                    </a:cubicBezTo>
                    <a:cubicBezTo>
                      <a:pt x="9" y="31"/>
                      <a:pt x="5" y="31"/>
                      <a:pt x="4" y="31"/>
                    </a:cubicBezTo>
                    <a:cubicBezTo>
                      <a:pt x="3" y="31"/>
                      <a:pt x="2" y="32"/>
                      <a:pt x="1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1" y="38"/>
                    </a:cubicBezTo>
                    <a:cubicBezTo>
                      <a:pt x="2" y="39"/>
                      <a:pt x="3" y="39"/>
                      <a:pt x="4" y="39"/>
                    </a:cubicBezTo>
                    <a:cubicBezTo>
                      <a:pt x="5" y="39"/>
                      <a:pt x="9" y="40"/>
                      <a:pt x="13" y="40"/>
                    </a:cubicBezTo>
                    <a:cubicBezTo>
                      <a:pt x="14" y="43"/>
                      <a:pt x="15" y="45"/>
                      <a:pt x="16" y="47"/>
                    </a:cubicBezTo>
                    <a:cubicBezTo>
                      <a:pt x="13" y="51"/>
                      <a:pt x="11" y="54"/>
                      <a:pt x="10" y="55"/>
                    </a:cubicBezTo>
                    <a:cubicBezTo>
                      <a:pt x="9" y="56"/>
                      <a:pt x="9" y="57"/>
                      <a:pt x="9" y="58"/>
                    </a:cubicBezTo>
                    <a:cubicBezTo>
                      <a:pt x="9" y="59"/>
                      <a:pt x="10" y="59"/>
                      <a:pt x="10" y="60"/>
                    </a:cubicBezTo>
                    <a:cubicBezTo>
                      <a:pt x="11" y="61"/>
                      <a:pt x="12" y="61"/>
                      <a:pt x="13" y="61"/>
                    </a:cubicBezTo>
                    <a:cubicBezTo>
                      <a:pt x="14" y="61"/>
                      <a:pt x="15" y="61"/>
                      <a:pt x="16" y="61"/>
                    </a:cubicBezTo>
                    <a:cubicBezTo>
                      <a:pt x="17" y="60"/>
                      <a:pt x="20" y="57"/>
                      <a:pt x="23" y="54"/>
                    </a:cubicBezTo>
                    <a:cubicBezTo>
                      <a:pt x="25" y="56"/>
                      <a:pt x="28" y="57"/>
                      <a:pt x="30" y="57"/>
                    </a:cubicBezTo>
                    <a:cubicBezTo>
                      <a:pt x="31" y="62"/>
                      <a:pt x="31" y="66"/>
                      <a:pt x="31" y="67"/>
                    </a:cubicBezTo>
                    <a:cubicBezTo>
                      <a:pt x="31" y="68"/>
                      <a:pt x="32" y="69"/>
                      <a:pt x="33" y="70"/>
                    </a:cubicBezTo>
                    <a:cubicBezTo>
                      <a:pt x="33" y="70"/>
                      <a:pt x="34" y="71"/>
                      <a:pt x="35" y="71"/>
                    </a:cubicBezTo>
                    <a:cubicBezTo>
                      <a:pt x="36" y="71"/>
                      <a:pt x="37" y="70"/>
                      <a:pt x="38" y="70"/>
                    </a:cubicBezTo>
                    <a:cubicBezTo>
                      <a:pt x="39" y="69"/>
                      <a:pt x="39" y="68"/>
                      <a:pt x="39" y="67"/>
                    </a:cubicBezTo>
                    <a:cubicBezTo>
                      <a:pt x="40" y="66"/>
                      <a:pt x="40" y="62"/>
                      <a:pt x="40" y="57"/>
                    </a:cubicBezTo>
                    <a:cubicBezTo>
                      <a:pt x="43" y="57"/>
                      <a:pt x="45" y="56"/>
                      <a:pt x="47" y="54"/>
                    </a:cubicBezTo>
                    <a:cubicBezTo>
                      <a:pt x="51" y="57"/>
                      <a:pt x="54" y="60"/>
                      <a:pt x="55" y="61"/>
                    </a:cubicBezTo>
                    <a:cubicBezTo>
                      <a:pt x="56" y="61"/>
                      <a:pt x="57" y="61"/>
                      <a:pt x="58" y="61"/>
                    </a:cubicBezTo>
                    <a:cubicBezTo>
                      <a:pt x="59" y="61"/>
                      <a:pt x="59" y="61"/>
                      <a:pt x="60" y="60"/>
                    </a:cubicBezTo>
                    <a:cubicBezTo>
                      <a:pt x="61" y="59"/>
                      <a:pt x="61" y="59"/>
                      <a:pt x="61" y="58"/>
                    </a:cubicBezTo>
                    <a:cubicBezTo>
                      <a:pt x="62" y="57"/>
                      <a:pt x="61" y="56"/>
                      <a:pt x="61" y="55"/>
                    </a:cubicBezTo>
                    <a:cubicBezTo>
                      <a:pt x="60" y="54"/>
                      <a:pt x="57" y="51"/>
                      <a:pt x="55" y="47"/>
                    </a:cubicBezTo>
                    <a:cubicBezTo>
                      <a:pt x="56" y="45"/>
                      <a:pt x="57" y="43"/>
                      <a:pt x="57" y="40"/>
                    </a:cubicBezTo>
                    <a:cubicBezTo>
                      <a:pt x="62" y="40"/>
                      <a:pt x="66" y="39"/>
                      <a:pt x="67" y="39"/>
                    </a:cubicBezTo>
                    <a:cubicBezTo>
                      <a:pt x="68" y="39"/>
                      <a:pt x="69" y="39"/>
                      <a:pt x="70" y="38"/>
                    </a:cubicBezTo>
                    <a:cubicBezTo>
                      <a:pt x="70" y="37"/>
                      <a:pt x="71" y="36"/>
                      <a:pt x="71" y="35"/>
                    </a:cubicBezTo>
                    <a:cubicBezTo>
                      <a:pt x="71" y="34"/>
                      <a:pt x="70" y="33"/>
                      <a:pt x="70" y="33"/>
                    </a:cubicBezTo>
                    <a:close/>
                    <a:moveTo>
                      <a:pt x="49" y="35"/>
                    </a:moveTo>
                    <a:cubicBezTo>
                      <a:pt x="49" y="43"/>
                      <a:pt x="43" y="49"/>
                      <a:pt x="35" y="49"/>
                    </a:cubicBezTo>
                    <a:cubicBezTo>
                      <a:pt x="28" y="49"/>
                      <a:pt x="22" y="43"/>
                      <a:pt x="22" y="35"/>
                    </a:cubicBezTo>
                    <a:cubicBezTo>
                      <a:pt x="22" y="28"/>
                      <a:pt x="28" y="22"/>
                      <a:pt x="35" y="22"/>
                    </a:cubicBezTo>
                    <a:cubicBezTo>
                      <a:pt x="43" y="22"/>
                      <a:pt x="49" y="28"/>
                      <a:pt x="49" y="35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5" name="îṡḻíḍè"/>
              <p:cNvSpPr/>
              <p:nvPr/>
            </p:nvSpPr>
            <p:spPr bwMode="auto">
              <a:xfrm>
                <a:off x="1640" y="1166"/>
                <a:ext cx="512" cy="512"/>
              </a:xfrm>
              <a:custGeom>
                <a:avLst/>
                <a:gdLst/>
                <a:ahLst/>
                <a:cxnLst>
                  <a:cxn ang="0">
                    <a:pos x="420" y="206"/>
                  </a:cxn>
                  <a:cxn ang="0">
                    <a:pos x="423" y="176"/>
                  </a:cxn>
                  <a:cxn ang="0">
                    <a:pos x="410" y="149"/>
                  </a:cxn>
                  <a:cxn ang="0">
                    <a:pos x="384" y="141"/>
                  </a:cxn>
                  <a:cxn ang="0">
                    <a:pos x="394" y="103"/>
                  </a:cxn>
                  <a:cxn ang="0">
                    <a:pos x="378" y="81"/>
                  </a:cxn>
                  <a:cxn ang="0">
                    <a:pos x="340" y="77"/>
                  </a:cxn>
                  <a:cxn ang="0">
                    <a:pos x="341" y="50"/>
                  </a:cxn>
                  <a:cxn ang="0">
                    <a:pos x="320" y="28"/>
                  </a:cxn>
                  <a:cxn ang="0">
                    <a:pos x="291" y="21"/>
                  </a:cxn>
                  <a:cxn ang="0">
                    <a:pos x="268" y="36"/>
                  </a:cxn>
                  <a:cxn ang="0">
                    <a:pos x="245" y="4"/>
                  </a:cxn>
                  <a:cxn ang="0">
                    <a:pos x="218" y="1"/>
                  </a:cxn>
                  <a:cxn ang="0">
                    <a:pos x="190" y="29"/>
                  </a:cxn>
                  <a:cxn ang="0">
                    <a:pos x="170" y="10"/>
                  </a:cxn>
                  <a:cxn ang="0">
                    <a:pos x="140" y="12"/>
                  </a:cxn>
                  <a:cxn ang="0">
                    <a:pos x="116" y="30"/>
                  </a:cxn>
                  <a:cxn ang="0">
                    <a:pos x="112" y="57"/>
                  </a:cxn>
                  <a:cxn ang="0">
                    <a:pos x="74" y="54"/>
                  </a:cxn>
                  <a:cxn ang="0">
                    <a:pos x="54" y="73"/>
                  </a:cxn>
                  <a:cxn ang="0">
                    <a:pos x="58" y="112"/>
                  </a:cxn>
                  <a:cxn ang="0">
                    <a:pos x="30" y="116"/>
                  </a:cxn>
                  <a:cxn ang="0">
                    <a:pos x="13" y="140"/>
                  </a:cxn>
                  <a:cxn ang="0">
                    <a:pos x="11" y="170"/>
                  </a:cxn>
                  <a:cxn ang="0">
                    <a:pos x="29" y="190"/>
                  </a:cxn>
                  <a:cxn ang="0">
                    <a:pos x="2" y="218"/>
                  </a:cxn>
                  <a:cxn ang="0">
                    <a:pos x="4" y="245"/>
                  </a:cxn>
                  <a:cxn ang="0">
                    <a:pos x="36" y="268"/>
                  </a:cxn>
                  <a:cxn ang="0">
                    <a:pos x="21" y="291"/>
                  </a:cxn>
                  <a:cxn ang="0">
                    <a:pos x="29" y="320"/>
                  </a:cxn>
                  <a:cxn ang="0">
                    <a:pos x="50" y="341"/>
                  </a:cxn>
                  <a:cxn ang="0">
                    <a:pos x="77" y="340"/>
                  </a:cxn>
                  <a:cxn ang="0">
                    <a:pos x="81" y="379"/>
                  </a:cxn>
                  <a:cxn ang="0">
                    <a:pos x="103" y="394"/>
                  </a:cxn>
                  <a:cxn ang="0">
                    <a:pos x="141" y="384"/>
                  </a:cxn>
                  <a:cxn ang="0">
                    <a:pos x="149" y="411"/>
                  </a:cxn>
                  <a:cxn ang="0">
                    <a:pos x="176" y="424"/>
                  </a:cxn>
                  <a:cxn ang="0">
                    <a:pos x="206" y="420"/>
                  </a:cxn>
                  <a:cxn ang="0">
                    <a:pos x="223" y="399"/>
                  </a:cxn>
                  <a:cxn ang="0">
                    <a:pos x="255" y="421"/>
                  </a:cxn>
                  <a:cxn ang="0">
                    <a:pos x="281" y="414"/>
                  </a:cxn>
                  <a:cxn ang="0">
                    <a:pos x="298" y="379"/>
                  </a:cxn>
                  <a:cxn ang="0">
                    <a:pos x="323" y="389"/>
                  </a:cxn>
                  <a:cxn ang="0">
                    <a:pos x="350" y="377"/>
                  </a:cxn>
                  <a:cxn ang="0">
                    <a:pos x="367" y="352"/>
                  </a:cxn>
                  <a:cxn ang="0">
                    <a:pos x="361" y="325"/>
                  </a:cxn>
                  <a:cxn ang="0">
                    <a:pos x="399" y="315"/>
                  </a:cxn>
                  <a:cxn ang="0">
                    <a:pos x="410" y="290"/>
                  </a:cxn>
                  <a:cxn ang="0">
                    <a:pos x="394" y="255"/>
                  </a:cxn>
                  <a:cxn ang="0">
                    <a:pos x="418" y="242"/>
                  </a:cxn>
                  <a:cxn ang="0">
                    <a:pos x="63" y="213"/>
                  </a:cxn>
                </a:cxnLst>
                <a:rect l="0" t="0" r="r" b="b"/>
                <a:pathLst>
                  <a:path w="427" h="427">
                    <a:moveTo>
                      <a:pt x="420" y="221"/>
                    </a:moveTo>
                    <a:cubicBezTo>
                      <a:pt x="422" y="220"/>
                      <a:pt x="424" y="219"/>
                      <a:pt x="425" y="218"/>
                    </a:cubicBezTo>
                    <a:cubicBezTo>
                      <a:pt x="426" y="217"/>
                      <a:pt x="427" y="215"/>
                      <a:pt x="427" y="213"/>
                    </a:cubicBezTo>
                    <a:cubicBezTo>
                      <a:pt x="427" y="211"/>
                      <a:pt x="426" y="210"/>
                      <a:pt x="425" y="208"/>
                    </a:cubicBezTo>
                    <a:cubicBezTo>
                      <a:pt x="424" y="207"/>
                      <a:pt x="422" y="206"/>
                      <a:pt x="420" y="206"/>
                    </a:cubicBezTo>
                    <a:cubicBezTo>
                      <a:pt x="418" y="206"/>
                      <a:pt x="408" y="205"/>
                      <a:pt x="399" y="204"/>
                    </a:cubicBezTo>
                    <a:cubicBezTo>
                      <a:pt x="398" y="199"/>
                      <a:pt x="398" y="195"/>
                      <a:pt x="397" y="190"/>
                    </a:cubicBezTo>
                    <a:cubicBezTo>
                      <a:pt x="406" y="188"/>
                      <a:pt x="416" y="185"/>
                      <a:pt x="418" y="184"/>
                    </a:cubicBezTo>
                    <a:cubicBezTo>
                      <a:pt x="420" y="184"/>
                      <a:pt x="422" y="183"/>
                      <a:pt x="422" y="181"/>
                    </a:cubicBezTo>
                    <a:cubicBezTo>
                      <a:pt x="423" y="180"/>
                      <a:pt x="424" y="178"/>
                      <a:pt x="423" y="176"/>
                    </a:cubicBezTo>
                    <a:cubicBezTo>
                      <a:pt x="423" y="174"/>
                      <a:pt x="422" y="173"/>
                      <a:pt x="421" y="172"/>
                    </a:cubicBezTo>
                    <a:cubicBezTo>
                      <a:pt x="419" y="170"/>
                      <a:pt x="418" y="170"/>
                      <a:pt x="416" y="170"/>
                    </a:cubicBezTo>
                    <a:cubicBezTo>
                      <a:pt x="414" y="170"/>
                      <a:pt x="403" y="171"/>
                      <a:pt x="394" y="172"/>
                    </a:cubicBezTo>
                    <a:cubicBezTo>
                      <a:pt x="393" y="167"/>
                      <a:pt x="392" y="163"/>
                      <a:pt x="391" y="159"/>
                    </a:cubicBezTo>
                    <a:cubicBezTo>
                      <a:pt x="399" y="155"/>
                      <a:pt x="408" y="150"/>
                      <a:pt x="410" y="149"/>
                    </a:cubicBezTo>
                    <a:cubicBezTo>
                      <a:pt x="412" y="148"/>
                      <a:pt x="413" y="147"/>
                      <a:pt x="414" y="145"/>
                    </a:cubicBezTo>
                    <a:cubicBezTo>
                      <a:pt x="414" y="144"/>
                      <a:pt x="414" y="142"/>
                      <a:pt x="414" y="140"/>
                    </a:cubicBezTo>
                    <a:cubicBezTo>
                      <a:pt x="413" y="138"/>
                      <a:pt x="412" y="137"/>
                      <a:pt x="410" y="136"/>
                    </a:cubicBezTo>
                    <a:cubicBezTo>
                      <a:pt x="409" y="135"/>
                      <a:pt x="407" y="135"/>
                      <a:pt x="405" y="135"/>
                    </a:cubicBezTo>
                    <a:cubicBezTo>
                      <a:pt x="403" y="136"/>
                      <a:pt x="393" y="138"/>
                      <a:pt x="384" y="141"/>
                    </a:cubicBezTo>
                    <a:cubicBezTo>
                      <a:pt x="382" y="137"/>
                      <a:pt x="380" y="133"/>
                      <a:pt x="378" y="129"/>
                    </a:cubicBezTo>
                    <a:cubicBezTo>
                      <a:pt x="386" y="123"/>
                      <a:pt x="394" y="117"/>
                      <a:pt x="396" y="116"/>
                    </a:cubicBezTo>
                    <a:cubicBezTo>
                      <a:pt x="398" y="115"/>
                      <a:pt x="399" y="113"/>
                      <a:pt x="399" y="112"/>
                    </a:cubicBezTo>
                    <a:cubicBezTo>
                      <a:pt x="399" y="110"/>
                      <a:pt x="399" y="108"/>
                      <a:pt x="398" y="106"/>
                    </a:cubicBezTo>
                    <a:cubicBezTo>
                      <a:pt x="397" y="105"/>
                      <a:pt x="396" y="104"/>
                      <a:pt x="394" y="103"/>
                    </a:cubicBezTo>
                    <a:cubicBezTo>
                      <a:pt x="392" y="102"/>
                      <a:pt x="390" y="102"/>
                      <a:pt x="389" y="103"/>
                    </a:cubicBezTo>
                    <a:cubicBezTo>
                      <a:pt x="387" y="104"/>
                      <a:pt x="377" y="108"/>
                      <a:pt x="369" y="112"/>
                    </a:cubicBezTo>
                    <a:cubicBezTo>
                      <a:pt x="367" y="108"/>
                      <a:pt x="364" y="105"/>
                      <a:pt x="361" y="101"/>
                    </a:cubicBezTo>
                    <a:cubicBezTo>
                      <a:pt x="368" y="94"/>
                      <a:pt x="375" y="87"/>
                      <a:pt x="377" y="86"/>
                    </a:cubicBezTo>
                    <a:cubicBezTo>
                      <a:pt x="378" y="84"/>
                      <a:pt x="378" y="83"/>
                      <a:pt x="378" y="81"/>
                    </a:cubicBezTo>
                    <a:cubicBezTo>
                      <a:pt x="378" y="79"/>
                      <a:pt x="378" y="77"/>
                      <a:pt x="377" y="76"/>
                    </a:cubicBezTo>
                    <a:cubicBezTo>
                      <a:pt x="375" y="74"/>
                      <a:pt x="374" y="74"/>
                      <a:pt x="372" y="73"/>
                    </a:cubicBezTo>
                    <a:cubicBezTo>
                      <a:pt x="370" y="73"/>
                      <a:pt x="369" y="73"/>
                      <a:pt x="367" y="74"/>
                    </a:cubicBezTo>
                    <a:cubicBezTo>
                      <a:pt x="365" y="75"/>
                      <a:pt x="357" y="81"/>
                      <a:pt x="349" y="87"/>
                    </a:cubicBezTo>
                    <a:cubicBezTo>
                      <a:pt x="346" y="83"/>
                      <a:pt x="343" y="80"/>
                      <a:pt x="340" y="77"/>
                    </a:cubicBezTo>
                    <a:cubicBezTo>
                      <a:pt x="345" y="69"/>
                      <a:pt x="351" y="61"/>
                      <a:pt x="352" y="59"/>
                    </a:cubicBezTo>
                    <a:cubicBezTo>
                      <a:pt x="353" y="58"/>
                      <a:pt x="353" y="56"/>
                      <a:pt x="353" y="54"/>
                    </a:cubicBezTo>
                    <a:cubicBezTo>
                      <a:pt x="353" y="52"/>
                      <a:pt x="352" y="51"/>
                      <a:pt x="350" y="50"/>
                    </a:cubicBezTo>
                    <a:cubicBezTo>
                      <a:pt x="349" y="48"/>
                      <a:pt x="347" y="48"/>
                      <a:pt x="345" y="48"/>
                    </a:cubicBezTo>
                    <a:cubicBezTo>
                      <a:pt x="344" y="48"/>
                      <a:pt x="342" y="48"/>
                      <a:pt x="341" y="50"/>
                    </a:cubicBezTo>
                    <a:cubicBezTo>
                      <a:pt x="339" y="51"/>
                      <a:pt x="332" y="58"/>
                      <a:pt x="325" y="65"/>
                    </a:cubicBezTo>
                    <a:cubicBezTo>
                      <a:pt x="322" y="62"/>
                      <a:pt x="318" y="60"/>
                      <a:pt x="314" y="57"/>
                    </a:cubicBezTo>
                    <a:cubicBezTo>
                      <a:pt x="318" y="49"/>
                      <a:pt x="322" y="39"/>
                      <a:pt x="323" y="37"/>
                    </a:cubicBezTo>
                    <a:cubicBezTo>
                      <a:pt x="324" y="36"/>
                      <a:pt x="324" y="34"/>
                      <a:pt x="323" y="32"/>
                    </a:cubicBezTo>
                    <a:cubicBezTo>
                      <a:pt x="323" y="31"/>
                      <a:pt x="322" y="29"/>
                      <a:pt x="320" y="28"/>
                    </a:cubicBezTo>
                    <a:cubicBezTo>
                      <a:pt x="318" y="27"/>
                      <a:pt x="317" y="27"/>
                      <a:pt x="315" y="27"/>
                    </a:cubicBezTo>
                    <a:cubicBezTo>
                      <a:pt x="313" y="28"/>
                      <a:pt x="311" y="28"/>
                      <a:pt x="310" y="30"/>
                    </a:cubicBezTo>
                    <a:cubicBezTo>
                      <a:pt x="309" y="32"/>
                      <a:pt x="303" y="40"/>
                      <a:pt x="298" y="48"/>
                    </a:cubicBezTo>
                    <a:cubicBezTo>
                      <a:pt x="294" y="46"/>
                      <a:pt x="290" y="44"/>
                      <a:pt x="286" y="42"/>
                    </a:cubicBezTo>
                    <a:cubicBezTo>
                      <a:pt x="288" y="33"/>
                      <a:pt x="290" y="23"/>
                      <a:pt x="291" y="21"/>
                    </a:cubicBezTo>
                    <a:cubicBezTo>
                      <a:pt x="291" y="19"/>
                      <a:pt x="291" y="17"/>
                      <a:pt x="290" y="16"/>
                    </a:cubicBezTo>
                    <a:cubicBezTo>
                      <a:pt x="289" y="14"/>
                      <a:pt x="288" y="13"/>
                      <a:pt x="286" y="12"/>
                    </a:cubicBezTo>
                    <a:cubicBezTo>
                      <a:pt x="284" y="12"/>
                      <a:pt x="283" y="12"/>
                      <a:pt x="281" y="12"/>
                    </a:cubicBezTo>
                    <a:cubicBezTo>
                      <a:pt x="279" y="13"/>
                      <a:pt x="278" y="14"/>
                      <a:pt x="277" y="16"/>
                    </a:cubicBezTo>
                    <a:cubicBezTo>
                      <a:pt x="276" y="18"/>
                      <a:pt x="272" y="27"/>
                      <a:pt x="268" y="36"/>
                    </a:cubicBezTo>
                    <a:cubicBezTo>
                      <a:pt x="264" y="34"/>
                      <a:pt x="259" y="33"/>
                      <a:pt x="255" y="32"/>
                    </a:cubicBezTo>
                    <a:cubicBezTo>
                      <a:pt x="255" y="23"/>
                      <a:pt x="256" y="12"/>
                      <a:pt x="256" y="10"/>
                    </a:cubicBezTo>
                    <a:cubicBezTo>
                      <a:pt x="257" y="8"/>
                      <a:pt x="256" y="7"/>
                      <a:pt x="255" y="5"/>
                    </a:cubicBezTo>
                    <a:cubicBezTo>
                      <a:pt x="254" y="4"/>
                      <a:pt x="252" y="3"/>
                      <a:pt x="250" y="3"/>
                    </a:cubicBezTo>
                    <a:cubicBezTo>
                      <a:pt x="248" y="2"/>
                      <a:pt x="247" y="3"/>
                      <a:pt x="245" y="4"/>
                    </a:cubicBezTo>
                    <a:cubicBezTo>
                      <a:pt x="244" y="5"/>
                      <a:pt x="242" y="6"/>
                      <a:pt x="242" y="8"/>
                    </a:cubicBezTo>
                    <a:cubicBezTo>
                      <a:pt x="241" y="10"/>
                      <a:pt x="239" y="20"/>
                      <a:pt x="236" y="29"/>
                    </a:cubicBezTo>
                    <a:cubicBezTo>
                      <a:pt x="232" y="28"/>
                      <a:pt x="227" y="28"/>
                      <a:pt x="223" y="28"/>
                    </a:cubicBezTo>
                    <a:cubicBezTo>
                      <a:pt x="222" y="18"/>
                      <a:pt x="221" y="8"/>
                      <a:pt x="221" y="6"/>
                    </a:cubicBezTo>
                    <a:cubicBezTo>
                      <a:pt x="220" y="4"/>
                      <a:pt x="220" y="2"/>
                      <a:pt x="218" y="1"/>
                    </a:cubicBezTo>
                    <a:cubicBezTo>
                      <a:pt x="217" y="0"/>
                      <a:pt x="215" y="0"/>
                      <a:pt x="213" y="0"/>
                    </a:cubicBezTo>
                    <a:cubicBezTo>
                      <a:pt x="211" y="0"/>
                      <a:pt x="210" y="0"/>
                      <a:pt x="208" y="1"/>
                    </a:cubicBezTo>
                    <a:cubicBezTo>
                      <a:pt x="207" y="2"/>
                      <a:pt x="206" y="4"/>
                      <a:pt x="206" y="6"/>
                    </a:cubicBezTo>
                    <a:cubicBezTo>
                      <a:pt x="206" y="8"/>
                      <a:pt x="205" y="18"/>
                      <a:pt x="204" y="28"/>
                    </a:cubicBezTo>
                    <a:cubicBezTo>
                      <a:pt x="199" y="28"/>
                      <a:pt x="195" y="28"/>
                      <a:pt x="190" y="29"/>
                    </a:cubicBezTo>
                    <a:cubicBezTo>
                      <a:pt x="188" y="20"/>
                      <a:pt x="185" y="10"/>
                      <a:pt x="185" y="8"/>
                    </a:cubicBezTo>
                    <a:cubicBezTo>
                      <a:pt x="184" y="6"/>
                      <a:pt x="183" y="5"/>
                      <a:pt x="181" y="4"/>
                    </a:cubicBezTo>
                    <a:cubicBezTo>
                      <a:pt x="180" y="3"/>
                      <a:pt x="178" y="2"/>
                      <a:pt x="176" y="3"/>
                    </a:cubicBezTo>
                    <a:cubicBezTo>
                      <a:pt x="174" y="3"/>
                      <a:pt x="173" y="4"/>
                      <a:pt x="172" y="5"/>
                    </a:cubicBezTo>
                    <a:cubicBezTo>
                      <a:pt x="171" y="7"/>
                      <a:pt x="170" y="8"/>
                      <a:pt x="170" y="10"/>
                    </a:cubicBezTo>
                    <a:cubicBezTo>
                      <a:pt x="170" y="12"/>
                      <a:pt x="171" y="23"/>
                      <a:pt x="172" y="32"/>
                    </a:cubicBezTo>
                    <a:cubicBezTo>
                      <a:pt x="167" y="33"/>
                      <a:pt x="163" y="34"/>
                      <a:pt x="159" y="36"/>
                    </a:cubicBezTo>
                    <a:cubicBezTo>
                      <a:pt x="155" y="27"/>
                      <a:pt x="150" y="18"/>
                      <a:pt x="149" y="16"/>
                    </a:cubicBezTo>
                    <a:cubicBezTo>
                      <a:pt x="149" y="14"/>
                      <a:pt x="147" y="13"/>
                      <a:pt x="146" y="12"/>
                    </a:cubicBezTo>
                    <a:cubicBezTo>
                      <a:pt x="144" y="12"/>
                      <a:pt x="142" y="12"/>
                      <a:pt x="140" y="12"/>
                    </a:cubicBezTo>
                    <a:cubicBezTo>
                      <a:pt x="139" y="13"/>
                      <a:pt x="137" y="14"/>
                      <a:pt x="136" y="16"/>
                    </a:cubicBezTo>
                    <a:cubicBezTo>
                      <a:pt x="135" y="17"/>
                      <a:pt x="135" y="19"/>
                      <a:pt x="136" y="21"/>
                    </a:cubicBezTo>
                    <a:cubicBezTo>
                      <a:pt x="136" y="23"/>
                      <a:pt x="139" y="33"/>
                      <a:pt x="141" y="42"/>
                    </a:cubicBezTo>
                    <a:cubicBezTo>
                      <a:pt x="137" y="44"/>
                      <a:pt x="133" y="46"/>
                      <a:pt x="129" y="48"/>
                    </a:cubicBezTo>
                    <a:cubicBezTo>
                      <a:pt x="123" y="40"/>
                      <a:pt x="117" y="32"/>
                      <a:pt x="116" y="30"/>
                    </a:cubicBezTo>
                    <a:cubicBezTo>
                      <a:pt x="115" y="28"/>
                      <a:pt x="113" y="28"/>
                      <a:pt x="112" y="27"/>
                    </a:cubicBezTo>
                    <a:cubicBezTo>
                      <a:pt x="110" y="27"/>
                      <a:pt x="108" y="27"/>
                      <a:pt x="107" y="28"/>
                    </a:cubicBezTo>
                    <a:cubicBezTo>
                      <a:pt x="105" y="29"/>
                      <a:pt x="104" y="31"/>
                      <a:pt x="103" y="32"/>
                    </a:cubicBezTo>
                    <a:cubicBezTo>
                      <a:pt x="103" y="34"/>
                      <a:pt x="103" y="36"/>
                      <a:pt x="103" y="37"/>
                    </a:cubicBezTo>
                    <a:cubicBezTo>
                      <a:pt x="104" y="39"/>
                      <a:pt x="109" y="49"/>
                      <a:pt x="112" y="57"/>
                    </a:cubicBezTo>
                    <a:cubicBezTo>
                      <a:pt x="109" y="60"/>
                      <a:pt x="105" y="62"/>
                      <a:pt x="101" y="65"/>
                    </a:cubicBezTo>
                    <a:cubicBezTo>
                      <a:pt x="95" y="58"/>
                      <a:pt x="87" y="51"/>
                      <a:pt x="86" y="50"/>
                    </a:cubicBezTo>
                    <a:cubicBezTo>
                      <a:pt x="85" y="48"/>
                      <a:pt x="83" y="48"/>
                      <a:pt x="81" y="48"/>
                    </a:cubicBezTo>
                    <a:cubicBezTo>
                      <a:pt x="79" y="48"/>
                      <a:pt x="78" y="48"/>
                      <a:pt x="76" y="50"/>
                    </a:cubicBezTo>
                    <a:cubicBezTo>
                      <a:pt x="75" y="51"/>
                      <a:pt x="74" y="52"/>
                      <a:pt x="74" y="54"/>
                    </a:cubicBezTo>
                    <a:cubicBezTo>
                      <a:pt x="73" y="56"/>
                      <a:pt x="74" y="58"/>
                      <a:pt x="75" y="59"/>
                    </a:cubicBezTo>
                    <a:cubicBezTo>
                      <a:pt x="76" y="61"/>
                      <a:pt x="82" y="69"/>
                      <a:pt x="87" y="77"/>
                    </a:cubicBezTo>
                    <a:cubicBezTo>
                      <a:pt x="84" y="80"/>
                      <a:pt x="81" y="83"/>
                      <a:pt x="77" y="87"/>
                    </a:cubicBezTo>
                    <a:cubicBezTo>
                      <a:pt x="70" y="81"/>
                      <a:pt x="61" y="75"/>
                      <a:pt x="60" y="74"/>
                    </a:cubicBezTo>
                    <a:cubicBezTo>
                      <a:pt x="58" y="73"/>
                      <a:pt x="56" y="73"/>
                      <a:pt x="54" y="73"/>
                    </a:cubicBezTo>
                    <a:cubicBezTo>
                      <a:pt x="53" y="74"/>
                      <a:pt x="51" y="74"/>
                      <a:pt x="50" y="76"/>
                    </a:cubicBezTo>
                    <a:cubicBezTo>
                      <a:pt x="49" y="77"/>
                      <a:pt x="48" y="79"/>
                      <a:pt x="48" y="81"/>
                    </a:cubicBezTo>
                    <a:cubicBezTo>
                      <a:pt x="48" y="83"/>
                      <a:pt x="49" y="84"/>
                      <a:pt x="50" y="86"/>
                    </a:cubicBezTo>
                    <a:cubicBezTo>
                      <a:pt x="51" y="87"/>
                      <a:pt x="59" y="94"/>
                      <a:pt x="65" y="101"/>
                    </a:cubicBezTo>
                    <a:cubicBezTo>
                      <a:pt x="63" y="105"/>
                      <a:pt x="60" y="108"/>
                      <a:pt x="58" y="112"/>
                    </a:cubicBezTo>
                    <a:cubicBezTo>
                      <a:pt x="49" y="108"/>
                      <a:pt x="40" y="104"/>
                      <a:pt x="38" y="103"/>
                    </a:cubicBezTo>
                    <a:cubicBezTo>
                      <a:pt x="36" y="102"/>
                      <a:pt x="34" y="102"/>
                      <a:pt x="33" y="103"/>
                    </a:cubicBezTo>
                    <a:cubicBezTo>
                      <a:pt x="31" y="104"/>
                      <a:pt x="29" y="105"/>
                      <a:pt x="29" y="106"/>
                    </a:cubicBezTo>
                    <a:cubicBezTo>
                      <a:pt x="28" y="108"/>
                      <a:pt x="27" y="110"/>
                      <a:pt x="28" y="112"/>
                    </a:cubicBezTo>
                    <a:cubicBezTo>
                      <a:pt x="28" y="113"/>
                      <a:pt x="29" y="115"/>
                      <a:pt x="30" y="116"/>
                    </a:cubicBezTo>
                    <a:cubicBezTo>
                      <a:pt x="32" y="117"/>
                      <a:pt x="41" y="123"/>
                      <a:pt x="48" y="129"/>
                    </a:cubicBezTo>
                    <a:cubicBezTo>
                      <a:pt x="46" y="133"/>
                      <a:pt x="44" y="137"/>
                      <a:pt x="42" y="141"/>
                    </a:cubicBezTo>
                    <a:cubicBezTo>
                      <a:pt x="33" y="138"/>
                      <a:pt x="23" y="136"/>
                      <a:pt x="21" y="135"/>
                    </a:cubicBezTo>
                    <a:cubicBezTo>
                      <a:pt x="20" y="135"/>
                      <a:pt x="18" y="135"/>
                      <a:pt x="16" y="136"/>
                    </a:cubicBezTo>
                    <a:cubicBezTo>
                      <a:pt x="15" y="137"/>
                      <a:pt x="13" y="138"/>
                      <a:pt x="13" y="140"/>
                    </a:cubicBezTo>
                    <a:cubicBezTo>
                      <a:pt x="12" y="142"/>
                      <a:pt x="12" y="144"/>
                      <a:pt x="13" y="145"/>
                    </a:cubicBezTo>
                    <a:cubicBezTo>
                      <a:pt x="13" y="147"/>
                      <a:pt x="15" y="148"/>
                      <a:pt x="16" y="149"/>
                    </a:cubicBezTo>
                    <a:cubicBezTo>
                      <a:pt x="18" y="150"/>
                      <a:pt x="28" y="155"/>
                      <a:pt x="36" y="159"/>
                    </a:cubicBezTo>
                    <a:cubicBezTo>
                      <a:pt x="35" y="163"/>
                      <a:pt x="33" y="167"/>
                      <a:pt x="32" y="172"/>
                    </a:cubicBezTo>
                    <a:cubicBezTo>
                      <a:pt x="23" y="171"/>
                      <a:pt x="13" y="170"/>
                      <a:pt x="11" y="170"/>
                    </a:cubicBezTo>
                    <a:cubicBezTo>
                      <a:pt x="9" y="170"/>
                      <a:pt x="7" y="170"/>
                      <a:pt x="6" y="172"/>
                    </a:cubicBezTo>
                    <a:cubicBezTo>
                      <a:pt x="4" y="173"/>
                      <a:pt x="4" y="174"/>
                      <a:pt x="3" y="176"/>
                    </a:cubicBezTo>
                    <a:cubicBezTo>
                      <a:pt x="3" y="178"/>
                      <a:pt x="3" y="180"/>
                      <a:pt x="4" y="181"/>
                    </a:cubicBezTo>
                    <a:cubicBezTo>
                      <a:pt x="5" y="183"/>
                      <a:pt x="6" y="184"/>
                      <a:pt x="8" y="184"/>
                    </a:cubicBezTo>
                    <a:cubicBezTo>
                      <a:pt x="10" y="185"/>
                      <a:pt x="20" y="188"/>
                      <a:pt x="29" y="190"/>
                    </a:cubicBezTo>
                    <a:cubicBezTo>
                      <a:pt x="29" y="195"/>
                      <a:pt x="28" y="199"/>
                      <a:pt x="28" y="204"/>
                    </a:cubicBezTo>
                    <a:cubicBezTo>
                      <a:pt x="19" y="205"/>
                      <a:pt x="8" y="206"/>
                      <a:pt x="6" y="206"/>
                    </a:cubicBezTo>
                    <a:cubicBezTo>
                      <a:pt x="5" y="206"/>
                      <a:pt x="3" y="207"/>
                      <a:pt x="2" y="208"/>
                    </a:cubicBezTo>
                    <a:cubicBezTo>
                      <a:pt x="1" y="210"/>
                      <a:pt x="0" y="211"/>
                      <a:pt x="0" y="213"/>
                    </a:cubicBezTo>
                    <a:cubicBezTo>
                      <a:pt x="0" y="215"/>
                      <a:pt x="1" y="217"/>
                      <a:pt x="2" y="218"/>
                    </a:cubicBezTo>
                    <a:cubicBezTo>
                      <a:pt x="3" y="219"/>
                      <a:pt x="5" y="220"/>
                      <a:pt x="6" y="221"/>
                    </a:cubicBezTo>
                    <a:cubicBezTo>
                      <a:pt x="8" y="221"/>
                      <a:pt x="19" y="222"/>
                      <a:pt x="28" y="223"/>
                    </a:cubicBezTo>
                    <a:cubicBezTo>
                      <a:pt x="28" y="227"/>
                      <a:pt x="29" y="232"/>
                      <a:pt x="29" y="236"/>
                    </a:cubicBezTo>
                    <a:cubicBezTo>
                      <a:pt x="20" y="239"/>
                      <a:pt x="10" y="241"/>
                      <a:pt x="8" y="242"/>
                    </a:cubicBezTo>
                    <a:cubicBezTo>
                      <a:pt x="6" y="242"/>
                      <a:pt x="5" y="244"/>
                      <a:pt x="4" y="245"/>
                    </a:cubicBezTo>
                    <a:cubicBezTo>
                      <a:pt x="3" y="247"/>
                      <a:pt x="3" y="248"/>
                      <a:pt x="3" y="250"/>
                    </a:cubicBezTo>
                    <a:cubicBezTo>
                      <a:pt x="4" y="252"/>
                      <a:pt x="4" y="254"/>
                      <a:pt x="6" y="255"/>
                    </a:cubicBezTo>
                    <a:cubicBezTo>
                      <a:pt x="7" y="256"/>
                      <a:pt x="9" y="257"/>
                      <a:pt x="11" y="256"/>
                    </a:cubicBezTo>
                    <a:cubicBezTo>
                      <a:pt x="13" y="256"/>
                      <a:pt x="23" y="255"/>
                      <a:pt x="32" y="255"/>
                    </a:cubicBezTo>
                    <a:cubicBezTo>
                      <a:pt x="33" y="259"/>
                      <a:pt x="35" y="264"/>
                      <a:pt x="36" y="268"/>
                    </a:cubicBezTo>
                    <a:cubicBezTo>
                      <a:pt x="28" y="272"/>
                      <a:pt x="18" y="276"/>
                      <a:pt x="16" y="277"/>
                    </a:cubicBezTo>
                    <a:cubicBezTo>
                      <a:pt x="15" y="278"/>
                      <a:pt x="13" y="279"/>
                      <a:pt x="13" y="281"/>
                    </a:cubicBezTo>
                    <a:cubicBezTo>
                      <a:pt x="12" y="283"/>
                      <a:pt x="12" y="285"/>
                      <a:pt x="13" y="286"/>
                    </a:cubicBezTo>
                    <a:cubicBezTo>
                      <a:pt x="13" y="288"/>
                      <a:pt x="15" y="289"/>
                      <a:pt x="16" y="290"/>
                    </a:cubicBezTo>
                    <a:cubicBezTo>
                      <a:pt x="18" y="291"/>
                      <a:pt x="20" y="292"/>
                      <a:pt x="21" y="291"/>
                    </a:cubicBezTo>
                    <a:cubicBezTo>
                      <a:pt x="23" y="290"/>
                      <a:pt x="33" y="288"/>
                      <a:pt x="42" y="286"/>
                    </a:cubicBezTo>
                    <a:cubicBezTo>
                      <a:pt x="44" y="290"/>
                      <a:pt x="46" y="294"/>
                      <a:pt x="48" y="298"/>
                    </a:cubicBezTo>
                    <a:cubicBezTo>
                      <a:pt x="41" y="303"/>
                      <a:pt x="32" y="309"/>
                      <a:pt x="30" y="310"/>
                    </a:cubicBezTo>
                    <a:cubicBezTo>
                      <a:pt x="29" y="312"/>
                      <a:pt x="28" y="313"/>
                      <a:pt x="28" y="315"/>
                    </a:cubicBezTo>
                    <a:cubicBezTo>
                      <a:pt x="27" y="317"/>
                      <a:pt x="28" y="318"/>
                      <a:pt x="29" y="320"/>
                    </a:cubicBezTo>
                    <a:cubicBezTo>
                      <a:pt x="29" y="322"/>
                      <a:pt x="31" y="323"/>
                      <a:pt x="33" y="323"/>
                    </a:cubicBezTo>
                    <a:cubicBezTo>
                      <a:pt x="34" y="324"/>
                      <a:pt x="36" y="324"/>
                      <a:pt x="38" y="323"/>
                    </a:cubicBezTo>
                    <a:cubicBezTo>
                      <a:pt x="40" y="322"/>
                      <a:pt x="49" y="318"/>
                      <a:pt x="58" y="314"/>
                    </a:cubicBezTo>
                    <a:cubicBezTo>
                      <a:pt x="60" y="318"/>
                      <a:pt x="63" y="322"/>
                      <a:pt x="65" y="325"/>
                    </a:cubicBezTo>
                    <a:cubicBezTo>
                      <a:pt x="59" y="332"/>
                      <a:pt x="51" y="339"/>
                      <a:pt x="50" y="341"/>
                    </a:cubicBezTo>
                    <a:cubicBezTo>
                      <a:pt x="49" y="342"/>
                      <a:pt x="48" y="344"/>
                      <a:pt x="48" y="346"/>
                    </a:cubicBezTo>
                    <a:cubicBezTo>
                      <a:pt x="48" y="347"/>
                      <a:pt x="49" y="349"/>
                      <a:pt x="50" y="351"/>
                    </a:cubicBezTo>
                    <a:cubicBezTo>
                      <a:pt x="51" y="352"/>
                      <a:pt x="53" y="353"/>
                      <a:pt x="54" y="353"/>
                    </a:cubicBezTo>
                    <a:cubicBezTo>
                      <a:pt x="56" y="353"/>
                      <a:pt x="58" y="353"/>
                      <a:pt x="60" y="352"/>
                    </a:cubicBezTo>
                    <a:cubicBezTo>
                      <a:pt x="61" y="351"/>
                      <a:pt x="70" y="345"/>
                      <a:pt x="77" y="340"/>
                    </a:cubicBezTo>
                    <a:cubicBezTo>
                      <a:pt x="81" y="343"/>
                      <a:pt x="84" y="346"/>
                      <a:pt x="87" y="349"/>
                    </a:cubicBezTo>
                    <a:cubicBezTo>
                      <a:pt x="82" y="357"/>
                      <a:pt x="76" y="366"/>
                      <a:pt x="75" y="367"/>
                    </a:cubicBezTo>
                    <a:cubicBezTo>
                      <a:pt x="74" y="369"/>
                      <a:pt x="73" y="371"/>
                      <a:pt x="74" y="372"/>
                    </a:cubicBezTo>
                    <a:cubicBezTo>
                      <a:pt x="74" y="374"/>
                      <a:pt x="75" y="376"/>
                      <a:pt x="76" y="377"/>
                    </a:cubicBezTo>
                    <a:cubicBezTo>
                      <a:pt x="78" y="378"/>
                      <a:pt x="79" y="379"/>
                      <a:pt x="81" y="379"/>
                    </a:cubicBezTo>
                    <a:cubicBezTo>
                      <a:pt x="83" y="379"/>
                      <a:pt x="85" y="378"/>
                      <a:pt x="86" y="377"/>
                    </a:cubicBezTo>
                    <a:cubicBezTo>
                      <a:pt x="87" y="375"/>
                      <a:pt x="95" y="368"/>
                      <a:pt x="101" y="361"/>
                    </a:cubicBezTo>
                    <a:cubicBezTo>
                      <a:pt x="105" y="364"/>
                      <a:pt x="109" y="367"/>
                      <a:pt x="112" y="369"/>
                    </a:cubicBezTo>
                    <a:cubicBezTo>
                      <a:pt x="109" y="378"/>
                      <a:pt x="104" y="387"/>
                      <a:pt x="103" y="389"/>
                    </a:cubicBezTo>
                    <a:cubicBezTo>
                      <a:pt x="103" y="391"/>
                      <a:pt x="103" y="393"/>
                      <a:pt x="103" y="394"/>
                    </a:cubicBezTo>
                    <a:cubicBezTo>
                      <a:pt x="104" y="396"/>
                      <a:pt x="105" y="397"/>
                      <a:pt x="107" y="398"/>
                    </a:cubicBezTo>
                    <a:cubicBezTo>
                      <a:pt x="108" y="399"/>
                      <a:pt x="110" y="399"/>
                      <a:pt x="112" y="399"/>
                    </a:cubicBezTo>
                    <a:cubicBezTo>
                      <a:pt x="113" y="399"/>
                      <a:pt x="115" y="398"/>
                      <a:pt x="116" y="396"/>
                    </a:cubicBezTo>
                    <a:cubicBezTo>
                      <a:pt x="117" y="395"/>
                      <a:pt x="123" y="386"/>
                      <a:pt x="129" y="379"/>
                    </a:cubicBezTo>
                    <a:cubicBezTo>
                      <a:pt x="133" y="381"/>
                      <a:pt x="137" y="383"/>
                      <a:pt x="141" y="384"/>
                    </a:cubicBezTo>
                    <a:cubicBezTo>
                      <a:pt x="139" y="393"/>
                      <a:pt x="136" y="403"/>
                      <a:pt x="136" y="405"/>
                    </a:cubicBezTo>
                    <a:cubicBezTo>
                      <a:pt x="135" y="407"/>
                      <a:pt x="135" y="409"/>
                      <a:pt x="136" y="411"/>
                    </a:cubicBezTo>
                    <a:cubicBezTo>
                      <a:pt x="137" y="412"/>
                      <a:pt x="139" y="413"/>
                      <a:pt x="140" y="414"/>
                    </a:cubicBezTo>
                    <a:cubicBezTo>
                      <a:pt x="142" y="415"/>
                      <a:pt x="144" y="415"/>
                      <a:pt x="146" y="414"/>
                    </a:cubicBezTo>
                    <a:cubicBezTo>
                      <a:pt x="147" y="413"/>
                      <a:pt x="149" y="412"/>
                      <a:pt x="149" y="411"/>
                    </a:cubicBezTo>
                    <a:cubicBezTo>
                      <a:pt x="150" y="409"/>
                      <a:pt x="155" y="399"/>
                      <a:pt x="159" y="391"/>
                    </a:cubicBezTo>
                    <a:cubicBezTo>
                      <a:pt x="163" y="392"/>
                      <a:pt x="167" y="393"/>
                      <a:pt x="172" y="394"/>
                    </a:cubicBezTo>
                    <a:cubicBezTo>
                      <a:pt x="171" y="404"/>
                      <a:pt x="170" y="414"/>
                      <a:pt x="170" y="416"/>
                    </a:cubicBezTo>
                    <a:cubicBezTo>
                      <a:pt x="170" y="418"/>
                      <a:pt x="171" y="420"/>
                      <a:pt x="172" y="421"/>
                    </a:cubicBezTo>
                    <a:cubicBezTo>
                      <a:pt x="173" y="422"/>
                      <a:pt x="174" y="423"/>
                      <a:pt x="176" y="424"/>
                    </a:cubicBezTo>
                    <a:cubicBezTo>
                      <a:pt x="178" y="424"/>
                      <a:pt x="180" y="424"/>
                      <a:pt x="181" y="423"/>
                    </a:cubicBezTo>
                    <a:cubicBezTo>
                      <a:pt x="183" y="422"/>
                      <a:pt x="184" y="420"/>
                      <a:pt x="185" y="419"/>
                    </a:cubicBezTo>
                    <a:cubicBezTo>
                      <a:pt x="185" y="417"/>
                      <a:pt x="188" y="407"/>
                      <a:pt x="190" y="398"/>
                    </a:cubicBezTo>
                    <a:cubicBezTo>
                      <a:pt x="195" y="398"/>
                      <a:pt x="199" y="399"/>
                      <a:pt x="204" y="399"/>
                    </a:cubicBezTo>
                    <a:cubicBezTo>
                      <a:pt x="205" y="408"/>
                      <a:pt x="206" y="418"/>
                      <a:pt x="206" y="420"/>
                    </a:cubicBezTo>
                    <a:cubicBezTo>
                      <a:pt x="206" y="422"/>
                      <a:pt x="207" y="424"/>
                      <a:pt x="208" y="425"/>
                    </a:cubicBezTo>
                    <a:cubicBezTo>
                      <a:pt x="210" y="426"/>
                      <a:pt x="211" y="427"/>
                      <a:pt x="213" y="427"/>
                    </a:cubicBezTo>
                    <a:cubicBezTo>
                      <a:pt x="215" y="427"/>
                      <a:pt x="217" y="426"/>
                      <a:pt x="218" y="425"/>
                    </a:cubicBezTo>
                    <a:cubicBezTo>
                      <a:pt x="220" y="424"/>
                      <a:pt x="220" y="422"/>
                      <a:pt x="221" y="420"/>
                    </a:cubicBezTo>
                    <a:cubicBezTo>
                      <a:pt x="221" y="418"/>
                      <a:pt x="222" y="408"/>
                      <a:pt x="223" y="399"/>
                    </a:cubicBezTo>
                    <a:cubicBezTo>
                      <a:pt x="227" y="399"/>
                      <a:pt x="232" y="398"/>
                      <a:pt x="236" y="398"/>
                    </a:cubicBezTo>
                    <a:cubicBezTo>
                      <a:pt x="239" y="407"/>
                      <a:pt x="241" y="417"/>
                      <a:pt x="242" y="419"/>
                    </a:cubicBezTo>
                    <a:cubicBezTo>
                      <a:pt x="242" y="420"/>
                      <a:pt x="244" y="422"/>
                      <a:pt x="245" y="423"/>
                    </a:cubicBezTo>
                    <a:cubicBezTo>
                      <a:pt x="247" y="424"/>
                      <a:pt x="248" y="424"/>
                      <a:pt x="250" y="424"/>
                    </a:cubicBezTo>
                    <a:cubicBezTo>
                      <a:pt x="252" y="423"/>
                      <a:pt x="254" y="422"/>
                      <a:pt x="255" y="421"/>
                    </a:cubicBezTo>
                    <a:cubicBezTo>
                      <a:pt x="256" y="420"/>
                      <a:pt x="257" y="418"/>
                      <a:pt x="256" y="416"/>
                    </a:cubicBezTo>
                    <a:cubicBezTo>
                      <a:pt x="256" y="414"/>
                      <a:pt x="255" y="404"/>
                      <a:pt x="255" y="394"/>
                    </a:cubicBezTo>
                    <a:cubicBezTo>
                      <a:pt x="259" y="393"/>
                      <a:pt x="264" y="392"/>
                      <a:pt x="268" y="391"/>
                    </a:cubicBezTo>
                    <a:cubicBezTo>
                      <a:pt x="272" y="399"/>
                      <a:pt x="276" y="409"/>
                      <a:pt x="277" y="411"/>
                    </a:cubicBezTo>
                    <a:cubicBezTo>
                      <a:pt x="278" y="412"/>
                      <a:pt x="279" y="413"/>
                      <a:pt x="281" y="414"/>
                    </a:cubicBezTo>
                    <a:cubicBezTo>
                      <a:pt x="283" y="415"/>
                      <a:pt x="284" y="415"/>
                      <a:pt x="286" y="414"/>
                    </a:cubicBezTo>
                    <a:cubicBezTo>
                      <a:pt x="288" y="413"/>
                      <a:pt x="289" y="412"/>
                      <a:pt x="290" y="411"/>
                    </a:cubicBezTo>
                    <a:cubicBezTo>
                      <a:pt x="291" y="409"/>
                      <a:pt x="291" y="407"/>
                      <a:pt x="291" y="405"/>
                    </a:cubicBezTo>
                    <a:cubicBezTo>
                      <a:pt x="290" y="403"/>
                      <a:pt x="288" y="393"/>
                      <a:pt x="286" y="384"/>
                    </a:cubicBezTo>
                    <a:cubicBezTo>
                      <a:pt x="290" y="383"/>
                      <a:pt x="294" y="381"/>
                      <a:pt x="298" y="379"/>
                    </a:cubicBezTo>
                    <a:cubicBezTo>
                      <a:pt x="303" y="386"/>
                      <a:pt x="309" y="395"/>
                      <a:pt x="310" y="396"/>
                    </a:cubicBezTo>
                    <a:cubicBezTo>
                      <a:pt x="311" y="398"/>
                      <a:pt x="313" y="399"/>
                      <a:pt x="315" y="399"/>
                    </a:cubicBezTo>
                    <a:cubicBezTo>
                      <a:pt x="317" y="399"/>
                      <a:pt x="318" y="399"/>
                      <a:pt x="320" y="398"/>
                    </a:cubicBezTo>
                    <a:cubicBezTo>
                      <a:pt x="322" y="397"/>
                      <a:pt x="323" y="396"/>
                      <a:pt x="323" y="394"/>
                    </a:cubicBezTo>
                    <a:cubicBezTo>
                      <a:pt x="324" y="393"/>
                      <a:pt x="324" y="391"/>
                      <a:pt x="323" y="389"/>
                    </a:cubicBezTo>
                    <a:cubicBezTo>
                      <a:pt x="322" y="387"/>
                      <a:pt x="318" y="378"/>
                      <a:pt x="314" y="369"/>
                    </a:cubicBezTo>
                    <a:cubicBezTo>
                      <a:pt x="318" y="367"/>
                      <a:pt x="322" y="364"/>
                      <a:pt x="325" y="361"/>
                    </a:cubicBezTo>
                    <a:cubicBezTo>
                      <a:pt x="332" y="368"/>
                      <a:pt x="339" y="375"/>
                      <a:pt x="341" y="377"/>
                    </a:cubicBezTo>
                    <a:cubicBezTo>
                      <a:pt x="342" y="378"/>
                      <a:pt x="344" y="379"/>
                      <a:pt x="345" y="379"/>
                    </a:cubicBezTo>
                    <a:cubicBezTo>
                      <a:pt x="347" y="379"/>
                      <a:pt x="349" y="378"/>
                      <a:pt x="350" y="377"/>
                    </a:cubicBezTo>
                    <a:cubicBezTo>
                      <a:pt x="352" y="376"/>
                      <a:pt x="353" y="374"/>
                      <a:pt x="353" y="372"/>
                    </a:cubicBezTo>
                    <a:cubicBezTo>
                      <a:pt x="353" y="371"/>
                      <a:pt x="353" y="369"/>
                      <a:pt x="352" y="367"/>
                    </a:cubicBezTo>
                    <a:cubicBezTo>
                      <a:pt x="351" y="366"/>
                      <a:pt x="345" y="357"/>
                      <a:pt x="340" y="349"/>
                    </a:cubicBezTo>
                    <a:cubicBezTo>
                      <a:pt x="343" y="346"/>
                      <a:pt x="346" y="343"/>
                      <a:pt x="349" y="340"/>
                    </a:cubicBezTo>
                    <a:cubicBezTo>
                      <a:pt x="357" y="345"/>
                      <a:pt x="365" y="351"/>
                      <a:pt x="367" y="352"/>
                    </a:cubicBezTo>
                    <a:cubicBezTo>
                      <a:pt x="369" y="353"/>
                      <a:pt x="370" y="353"/>
                      <a:pt x="372" y="353"/>
                    </a:cubicBezTo>
                    <a:cubicBezTo>
                      <a:pt x="374" y="353"/>
                      <a:pt x="375" y="352"/>
                      <a:pt x="377" y="351"/>
                    </a:cubicBezTo>
                    <a:cubicBezTo>
                      <a:pt x="378" y="349"/>
                      <a:pt x="378" y="347"/>
                      <a:pt x="378" y="346"/>
                    </a:cubicBezTo>
                    <a:cubicBezTo>
                      <a:pt x="378" y="344"/>
                      <a:pt x="378" y="342"/>
                      <a:pt x="377" y="341"/>
                    </a:cubicBezTo>
                    <a:cubicBezTo>
                      <a:pt x="375" y="339"/>
                      <a:pt x="368" y="332"/>
                      <a:pt x="361" y="325"/>
                    </a:cubicBezTo>
                    <a:cubicBezTo>
                      <a:pt x="364" y="322"/>
                      <a:pt x="367" y="318"/>
                      <a:pt x="369" y="314"/>
                    </a:cubicBezTo>
                    <a:cubicBezTo>
                      <a:pt x="377" y="318"/>
                      <a:pt x="387" y="322"/>
                      <a:pt x="389" y="323"/>
                    </a:cubicBezTo>
                    <a:cubicBezTo>
                      <a:pt x="390" y="324"/>
                      <a:pt x="392" y="324"/>
                      <a:pt x="394" y="323"/>
                    </a:cubicBezTo>
                    <a:cubicBezTo>
                      <a:pt x="396" y="323"/>
                      <a:pt x="397" y="322"/>
                      <a:pt x="398" y="320"/>
                    </a:cubicBezTo>
                    <a:cubicBezTo>
                      <a:pt x="399" y="318"/>
                      <a:pt x="399" y="317"/>
                      <a:pt x="399" y="315"/>
                    </a:cubicBezTo>
                    <a:cubicBezTo>
                      <a:pt x="399" y="313"/>
                      <a:pt x="398" y="312"/>
                      <a:pt x="396" y="310"/>
                    </a:cubicBezTo>
                    <a:cubicBezTo>
                      <a:pt x="394" y="309"/>
                      <a:pt x="386" y="303"/>
                      <a:pt x="378" y="298"/>
                    </a:cubicBezTo>
                    <a:cubicBezTo>
                      <a:pt x="380" y="294"/>
                      <a:pt x="382" y="290"/>
                      <a:pt x="384" y="286"/>
                    </a:cubicBezTo>
                    <a:cubicBezTo>
                      <a:pt x="393" y="288"/>
                      <a:pt x="403" y="291"/>
                      <a:pt x="405" y="291"/>
                    </a:cubicBezTo>
                    <a:cubicBezTo>
                      <a:pt x="407" y="292"/>
                      <a:pt x="409" y="291"/>
                      <a:pt x="410" y="290"/>
                    </a:cubicBezTo>
                    <a:cubicBezTo>
                      <a:pt x="412" y="289"/>
                      <a:pt x="413" y="288"/>
                      <a:pt x="414" y="286"/>
                    </a:cubicBezTo>
                    <a:cubicBezTo>
                      <a:pt x="414" y="285"/>
                      <a:pt x="414" y="283"/>
                      <a:pt x="414" y="281"/>
                    </a:cubicBezTo>
                    <a:cubicBezTo>
                      <a:pt x="413" y="279"/>
                      <a:pt x="412" y="278"/>
                      <a:pt x="410" y="277"/>
                    </a:cubicBezTo>
                    <a:cubicBezTo>
                      <a:pt x="408" y="276"/>
                      <a:pt x="399" y="272"/>
                      <a:pt x="391" y="268"/>
                    </a:cubicBezTo>
                    <a:cubicBezTo>
                      <a:pt x="392" y="264"/>
                      <a:pt x="393" y="259"/>
                      <a:pt x="394" y="255"/>
                    </a:cubicBezTo>
                    <a:cubicBezTo>
                      <a:pt x="403" y="255"/>
                      <a:pt x="414" y="256"/>
                      <a:pt x="416" y="256"/>
                    </a:cubicBezTo>
                    <a:cubicBezTo>
                      <a:pt x="418" y="257"/>
                      <a:pt x="419" y="256"/>
                      <a:pt x="421" y="255"/>
                    </a:cubicBezTo>
                    <a:cubicBezTo>
                      <a:pt x="422" y="254"/>
                      <a:pt x="423" y="252"/>
                      <a:pt x="423" y="250"/>
                    </a:cubicBezTo>
                    <a:cubicBezTo>
                      <a:pt x="424" y="248"/>
                      <a:pt x="423" y="247"/>
                      <a:pt x="422" y="245"/>
                    </a:cubicBezTo>
                    <a:cubicBezTo>
                      <a:pt x="422" y="244"/>
                      <a:pt x="420" y="242"/>
                      <a:pt x="418" y="242"/>
                    </a:cubicBezTo>
                    <a:cubicBezTo>
                      <a:pt x="416" y="241"/>
                      <a:pt x="406" y="239"/>
                      <a:pt x="397" y="236"/>
                    </a:cubicBezTo>
                    <a:cubicBezTo>
                      <a:pt x="398" y="232"/>
                      <a:pt x="398" y="227"/>
                      <a:pt x="399" y="223"/>
                    </a:cubicBezTo>
                    <a:cubicBezTo>
                      <a:pt x="408" y="222"/>
                      <a:pt x="418" y="221"/>
                      <a:pt x="420" y="221"/>
                    </a:cubicBezTo>
                    <a:close/>
                    <a:moveTo>
                      <a:pt x="213" y="363"/>
                    </a:moveTo>
                    <a:cubicBezTo>
                      <a:pt x="130" y="363"/>
                      <a:pt x="63" y="296"/>
                      <a:pt x="63" y="213"/>
                    </a:cubicBezTo>
                    <a:cubicBezTo>
                      <a:pt x="63" y="130"/>
                      <a:pt x="130" y="63"/>
                      <a:pt x="213" y="63"/>
                    </a:cubicBezTo>
                    <a:cubicBezTo>
                      <a:pt x="296" y="63"/>
                      <a:pt x="363" y="130"/>
                      <a:pt x="363" y="213"/>
                    </a:cubicBezTo>
                    <a:cubicBezTo>
                      <a:pt x="363" y="296"/>
                      <a:pt x="296" y="363"/>
                      <a:pt x="213" y="3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6" name="îṧ1iḑé"/>
              <p:cNvSpPr/>
              <p:nvPr/>
            </p:nvSpPr>
            <p:spPr bwMode="auto">
              <a:xfrm>
                <a:off x="3483" y="1054"/>
                <a:ext cx="433" cy="435"/>
              </a:xfrm>
              <a:custGeom>
                <a:avLst/>
                <a:gdLst/>
                <a:ahLst/>
                <a:cxnLst>
                  <a:cxn ang="0">
                    <a:pos x="331" y="235"/>
                  </a:cxn>
                  <a:cxn ang="0">
                    <a:pos x="234" y="30"/>
                  </a:cxn>
                  <a:cxn ang="0">
                    <a:pos x="29" y="127"/>
                  </a:cxn>
                  <a:cxn ang="0">
                    <a:pos x="126" y="332"/>
                  </a:cxn>
                  <a:cxn ang="0">
                    <a:pos x="331" y="235"/>
                  </a:cxn>
                  <a:cxn ang="0">
                    <a:pos x="135" y="307"/>
                  </a:cxn>
                  <a:cxn ang="0">
                    <a:pos x="89" y="279"/>
                  </a:cxn>
                  <a:cxn ang="0">
                    <a:pos x="146" y="230"/>
                  </a:cxn>
                  <a:cxn ang="0">
                    <a:pos x="160" y="237"/>
                  </a:cxn>
                  <a:cxn ang="0">
                    <a:pos x="230" y="215"/>
                  </a:cxn>
                  <a:cxn ang="0">
                    <a:pos x="300" y="240"/>
                  </a:cxn>
                  <a:cxn ang="0">
                    <a:pos x="135" y="307"/>
                  </a:cxn>
                  <a:cxn ang="0">
                    <a:pos x="208" y="191"/>
                  </a:cxn>
                  <a:cxn ang="0">
                    <a:pos x="170" y="209"/>
                  </a:cxn>
                  <a:cxn ang="0">
                    <a:pos x="152" y="171"/>
                  </a:cxn>
                  <a:cxn ang="0">
                    <a:pos x="190" y="153"/>
                  </a:cxn>
                  <a:cxn ang="0">
                    <a:pos x="208" y="191"/>
                  </a:cxn>
                  <a:cxn ang="0">
                    <a:pos x="311" y="210"/>
                  </a:cxn>
                  <a:cxn ang="0">
                    <a:pos x="240" y="185"/>
                  </a:cxn>
                  <a:cxn ang="0">
                    <a:pos x="200" y="125"/>
                  </a:cxn>
                  <a:cxn ang="0">
                    <a:pos x="186" y="121"/>
                  </a:cxn>
                  <a:cxn ang="0">
                    <a:pos x="173" y="47"/>
                  </a:cxn>
                  <a:cxn ang="0">
                    <a:pos x="225" y="55"/>
                  </a:cxn>
                  <a:cxn ang="0">
                    <a:pos x="311" y="210"/>
                  </a:cxn>
                  <a:cxn ang="0">
                    <a:pos x="54" y="136"/>
                  </a:cxn>
                  <a:cxn ang="0">
                    <a:pos x="142" y="52"/>
                  </a:cxn>
                  <a:cxn ang="0">
                    <a:pos x="155" y="127"/>
                  </a:cxn>
                  <a:cxn ang="0">
                    <a:pos x="124" y="161"/>
                  </a:cxn>
                  <a:cxn ang="0">
                    <a:pos x="126" y="206"/>
                  </a:cxn>
                  <a:cxn ang="0">
                    <a:pos x="68" y="255"/>
                  </a:cxn>
                  <a:cxn ang="0">
                    <a:pos x="54" y="136"/>
                  </a:cxn>
                </a:cxnLst>
                <a:rect l="0" t="0" r="r" b="b"/>
                <a:pathLst>
                  <a:path w="361" h="362">
                    <a:moveTo>
                      <a:pt x="331" y="235"/>
                    </a:moveTo>
                    <a:cubicBezTo>
                      <a:pt x="361" y="152"/>
                      <a:pt x="317" y="60"/>
                      <a:pt x="234" y="30"/>
                    </a:cubicBezTo>
                    <a:cubicBezTo>
                      <a:pt x="151" y="0"/>
                      <a:pt x="59" y="43"/>
                      <a:pt x="29" y="127"/>
                    </a:cubicBezTo>
                    <a:cubicBezTo>
                      <a:pt x="0" y="210"/>
                      <a:pt x="43" y="302"/>
                      <a:pt x="126" y="332"/>
                    </a:cubicBezTo>
                    <a:cubicBezTo>
                      <a:pt x="209" y="362"/>
                      <a:pt x="301" y="319"/>
                      <a:pt x="331" y="235"/>
                    </a:cubicBezTo>
                    <a:close/>
                    <a:moveTo>
                      <a:pt x="135" y="307"/>
                    </a:moveTo>
                    <a:cubicBezTo>
                      <a:pt x="117" y="301"/>
                      <a:pt x="102" y="291"/>
                      <a:pt x="89" y="279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50" y="233"/>
                      <a:pt x="155" y="236"/>
                      <a:pt x="160" y="237"/>
                    </a:cubicBezTo>
                    <a:cubicBezTo>
                      <a:pt x="186" y="247"/>
                      <a:pt x="215" y="237"/>
                      <a:pt x="230" y="215"/>
                    </a:cubicBezTo>
                    <a:cubicBezTo>
                      <a:pt x="300" y="240"/>
                      <a:pt x="300" y="240"/>
                      <a:pt x="300" y="240"/>
                    </a:cubicBezTo>
                    <a:cubicBezTo>
                      <a:pt x="271" y="301"/>
                      <a:pt x="200" y="330"/>
                      <a:pt x="135" y="307"/>
                    </a:cubicBezTo>
                    <a:close/>
                    <a:moveTo>
                      <a:pt x="208" y="191"/>
                    </a:moveTo>
                    <a:cubicBezTo>
                      <a:pt x="203" y="207"/>
                      <a:pt x="186" y="215"/>
                      <a:pt x="170" y="209"/>
                    </a:cubicBezTo>
                    <a:cubicBezTo>
                      <a:pt x="155" y="203"/>
                      <a:pt x="146" y="186"/>
                      <a:pt x="152" y="171"/>
                    </a:cubicBezTo>
                    <a:cubicBezTo>
                      <a:pt x="158" y="155"/>
                      <a:pt x="175" y="147"/>
                      <a:pt x="190" y="153"/>
                    </a:cubicBezTo>
                    <a:cubicBezTo>
                      <a:pt x="206" y="158"/>
                      <a:pt x="214" y="176"/>
                      <a:pt x="208" y="191"/>
                    </a:cubicBezTo>
                    <a:close/>
                    <a:moveTo>
                      <a:pt x="311" y="210"/>
                    </a:move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59"/>
                      <a:pt x="226" y="134"/>
                      <a:pt x="200" y="125"/>
                    </a:cubicBezTo>
                    <a:cubicBezTo>
                      <a:pt x="196" y="123"/>
                      <a:pt x="191" y="122"/>
                      <a:pt x="186" y="121"/>
                    </a:cubicBezTo>
                    <a:cubicBezTo>
                      <a:pt x="173" y="47"/>
                      <a:pt x="173" y="47"/>
                      <a:pt x="173" y="47"/>
                    </a:cubicBezTo>
                    <a:cubicBezTo>
                      <a:pt x="190" y="46"/>
                      <a:pt x="208" y="49"/>
                      <a:pt x="225" y="55"/>
                    </a:cubicBezTo>
                    <a:cubicBezTo>
                      <a:pt x="290" y="78"/>
                      <a:pt x="325" y="145"/>
                      <a:pt x="311" y="210"/>
                    </a:cubicBezTo>
                    <a:close/>
                    <a:moveTo>
                      <a:pt x="54" y="136"/>
                    </a:moveTo>
                    <a:cubicBezTo>
                      <a:pt x="69" y="94"/>
                      <a:pt x="103" y="64"/>
                      <a:pt x="142" y="52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41" y="133"/>
                      <a:pt x="129" y="145"/>
                      <a:pt x="124" y="161"/>
                    </a:cubicBezTo>
                    <a:cubicBezTo>
                      <a:pt x="118" y="176"/>
                      <a:pt x="119" y="192"/>
                      <a:pt x="126" y="206"/>
                    </a:cubicBezTo>
                    <a:cubicBezTo>
                      <a:pt x="68" y="255"/>
                      <a:pt x="68" y="255"/>
                      <a:pt x="68" y="255"/>
                    </a:cubicBezTo>
                    <a:cubicBezTo>
                      <a:pt x="46" y="221"/>
                      <a:pt x="39" y="177"/>
                      <a:pt x="5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7" name="íşḻídè"/>
              <p:cNvSpPr/>
              <p:nvPr/>
            </p:nvSpPr>
            <p:spPr bwMode="auto">
              <a:xfrm>
                <a:off x="746" y="1227"/>
                <a:ext cx="704" cy="705"/>
              </a:xfrm>
              <a:custGeom>
                <a:avLst/>
                <a:gdLst/>
                <a:ahLst/>
                <a:cxnLst>
                  <a:cxn ang="0">
                    <a:pos x="483" y="104"/>
                  </a:cxn>
                  <a:cxn ang="0">
                    <a:pos x="104" y="104"/>
                  </a:cxn>
                  <a:cxn ang="0">
                    <a:pos x="104" y="483"/>
                  </a:cxn>
                  <a:cxn ang="0">
                    <a:pos x="483" y="483"/>
                  </a:cxn>
                  <a:cxn ang="0">
                    <a:pos x="483" y="104"/>
                  </a:cxn>
                  <a:cxn ang="0">
                    <a:pos x="237" y="350"/>
                  </a:cxn>
                  <a:cxn ang="0">
                    <a:pos x="237" y="237"/>
                  </a:cxn>
                  <a:cxn ang="0">
                    <a:pos x="350" y="237"/>
                  </a:cxn>
                  <a:cxn ang="0">
                    <a:pos x="350" y="350"/>
                  </a:cxn>
                  <a:cxn ang="0">
                    <a:pos x="237" y="350"/>
                  </a:cxn>
                </a:cxnLst>
                <a:rect l="0" t="0" r="r" b="b"/>
                <a:pathLst>
                  <a:path w="587" h="588">
                    <a:moveTo>
                      <a:pt x="483" y="104"/>
                    </a:moveTo>
                    <a:cubicBezTo>
                      <a:pt x="378" y="0"/>
                      <a:pt x="209" y="0"/>
                      <a:pt x="104" y="104"/>
                    </a:cubicBezTo>
                    <a:cubicBezTo>
                      <a:pt x="0" y="209"/>
                      <a:pt x="0" y="379"/>
                      <a:pt x="104" y="483"/>
                    </a:cubicBezTo>
                    <a:cubicBezTo>
                      <a:pt x="209" y="588"/>
                      <a:pt x="378" y="588"/>
                      <a:pt x="483" y="483"/>
                    </a:cubicBezTo>
                    <a:cubicBezTo>
                      <a:pt x="587" y="379"/>
                      <a:pt x="587" y="209"/>
                      <a:pt x="483" y="104"/>
                    </a:cubicBezTo>
                    <a:close/>
                    <a:moveTo>
                      <a:pt x="237" y="350"/>
                    </a:moveTo>
                    <a:cubicBezTo>
                      <a:pt x="206" y="319"/>
                      <a:pt x="206" y="269"/>
                      <a:pt x="237" y="237"/>
                    </a:cubicBezTo>
                    <a:cubicBezTo>
                      <a:pt x="268" y="206"/>
                      <a:pt x="319" y="206"/>
                      <a:pt x="350" y="237"/>
                    </a:cubicBezTo>
                    <a:cubicBezTo>
                      <a:pt x="381" y="269"/>
                      <a:pt x="381" y="319"/>
                      <a:pt x="350" y="350"/>
                    </a:cubicBezTo>
                    <a:cubicBezTo>
                      <a:pt x="319" y="381"/>
                      <a:pt x="268" y="381"/>
                      <a:pt x="237" y="35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8" name="íş1ïdê"/>
              <p:cNvSpPr/>
              <p:nvPr/>
            </p:nvSpPr>
            <p:spPr bwMode="auto">
              <a:xfrm>
                <a:off x="683" y="1164"/>
                <a:ext cx="831" cy="832"/>
              </a:xfrm>
              <a:custGeom>
                <a:avLst/>
                <a:gdLst/>
                <a:ahLst/>
                <a:cxnLst>
                  <a:cxn ang="0">
                    <a:pos x="593" y="577"/>
                  </a:cxn>
                  <a:cxn ang="0">
                    <a:pos x="631" y="546"/>
                  </a:cxn>
                  <a:cxn ang="0">
                    <a:pos x="647" y="500"/>
                  </a:cxn>
                  <a:cxn ang="0">
                    <a:pos x="626" y="461"/>
                  </a:cxn>
                  <a:cxn ang="0">
                    <a:pos x="681" y="428"/>
                  </a:cxn>
                  <a:cxn ang="0">
                    <a:pos x="689" y="385"/>
                  </a:cxn>
                  <a:cxn ang="0">
                    <a:pos x="648" y="336"/>
                  </a:cxn>
                  <a:cxn ang="0">
                    <a:pos x="681" y="305"/>
                  </a:cxn>
                  <a:cxn ang="0">
                    <a:pos x="682" y="257"/>
                  </a:cxn>
                  <a:cxn ang="0">
                    <a:pos x="657" y="215"/>
                  </a:cxn>
                  <a:cxn ang="0">
                    <a:pos x="613" y="205"/>
                  </a:cxn>
                  <a:cxn ang="0">
                    <a:pos x="624" y="142"/>
                  </a:cxn>
                  <a:cxn ang="0">
                    <a:pos x="596" y="109"/>
                  </a:cxn>
                  <a:cxn ang="0">
                    <a:pos x="532" y="108"/>
                  </a:cxn>
                  <a:cxn ang="0">
                    <a:pos x="530" y="63"/>
                  </a:cxn>
                  <a:cxn ang="0">
                    <a:pos x="493" y="32"/>
                  </a:cxn>
                  <a:cxn ang="0">
                    <a:pos x="445" y="24"/>
                  </a:cxn>
                  <a:cxn ang="0">
                    <a:pos x="410" y="51"/>
                  </a:cxn>
                  <a:cxn ang="0">
                    <a:pos x="369" y="2"/>
                  </a:cxn>
                  <a:cxn ang="0">
                    <a:pos x="324" y="2"/>
                  </a:cxn>
                  <a:cxn ang="0">
                    <a:pos x="283" y="51"/>
                  </a:cxn>
                  <a:cxn ang="0">
                    <a:pos x="248" y="24"/>
                  </a:cxn>
                  <a:cxn ang="0">
                    <a:pos x="200" y="32"/>
                  </a:cxn>
                  <a:cxn ang="0">
                    <a:pos x="163" y="63"/>
                  </a:cxn>
                  <a:cxn ang="0">
                    <a:pos x="161" y="108"/>
                  </a:cxn>
                  <a:cxn ang="0">
                    <a:pos x="97" y="109"/>
                  </a:cxn>
                  <a:cxn ang="0">
                    <a:pos x="69" y="142"/>
                  </a:cxn>
                  <a:cxn ang="0">
                    <a:pos x="80" y="205"/>
                  </a:cxn>
                  <a:cxn ang="0">
                    <a:pos x="36" y="215"/>
                  </a:cxn>
                  <a:cxn ang="0">
                    <a:pos x="11" y="257"/>
                  </a:cxn>
                  <a:cxn ang="0">
                    <a:pos x="12" y="305"/>
                  </a:cxn>
                  <a:cxn ang="0">
                    <a:pos x="45" y="336"/>
                  </a:cxn>
                  <a:cxn ang="0">
                    <a:pos x="4" y="385"/>
                  </a:cxn>
                  <a:cxn ang="0">
                    <a:pos x="12" y="428"/>
                  </a:cxn>
                  <a:cxn ang="0">
                    <a:pos x="67" y="461"/>
                  </a:cxn>
                  <a:cxn ang="0">
                    <a:pos x="46" y="500"/>
                  </a:cxn>
                  <a:cxn ang="0">
                    <a:pos x="62" y="546"/>
                  </a:cxn>
                  <a:cxn ang="0">
                    <a:pos x="100" y="577"/>
                  </a:cxn>
                  <a:cxn ang="0">
                    <a:pos x="144" y="571"/>
                  </a:cxn>
                  <a:cxn ang="0">
                    <a:pos x="156" y="634"/>
                  </a:cxn>
                  <a:cxn ang="0">
                    <a:pos x="194" y="656"/>
                  </a:cxn>
                  <a:cxn ang="0">
                    <a:pos x="254" y="635"/>
                  </a:cxn>
                  <a:cxn ang="0">
                    <a:pos x="271" y="676"/>
                  </a:cxn>
                  <a:cxn ang="0">
                    <a:pos x="316" y="693"/>
                  </a:cxn>
                  <a:cxn ang="0">
                    <a:pos x="364" y="684"/>
                  </a:cxn>
                  <a:cxn ang="0">
                    <a:pos x="388" y="646"/>
                  </a:cxn>
                  <a:cxn ang="0">
                    <a:pos x="443" y="678"/>
                  </a:cxn>
                  <a:cxn ang="0">
                    <a:pos x="485" y="663"/>
                  </a:cxn>
                  <a:cxn ang="0">
                    <a:pos x="507" y="603"/>
                  </a:cxn>
                  <a:cxn ang="0">
                    <a:pos x="550" y="616"/>
                  </a:cxn>
                  <a:cxn ang="0">
                    <a:pos x="192" y="192"/>
                  </a:cxn>
                </a:cxnLst>
                <a:rect l="0" t="0" r="r" b="b"/>
                <a:pathLst>
                  <a:path w="693" h="694">
                    <a:moveTo>
                      <a:pt x="576" y="594"/>
                    </a:moveTo>
                    <a:cubicBezTo>
                      <a:pt x="579" y="596"/>
                      <a:pt x="582" y="597"/>
                      <a:pt x="584" y="596"/>
                    </a:cubicBezTo>
                    <a:cubicBezTo>
                      <a:pt x="587" y="596"/>
                      <a:pt x="590" y="595"/>
                      <a:pt x="592" y="593"/>
                    </a:cubicBezTo>
                    <a:cubicBezTo>
                      <a:pt x="594" y="591"/>
                      <a:pt x="595" y="588"/>
                      <a:pt x="596" y="585"/>
                    </a:cubicBezTo>
                    <a:cubicBezTo>
                      <a:pt x="596" y="582"/>
                      <a:pt x="595" y="579"/>
                      <a:pt x="593" y="577"/>
                    </a:cubicBezTo>
                    <a:cubicBezTo>
                      <a:pt x="591" y="574"/>
                      <a:pt x="580" y="561"/>
                      <a:pt x="571" y="550"/>
                    </a:cubicBezTo>
                    <a:cubicBezTo>
                      <a:pt x="576" y="544"/>
                      <a:pt x="580" y="538"/>
                      <a:pt x="585" y="533"/>
                    </a:cubicBezTo>
                    <a:cubicBezTo>
                      <a:pt x="598" y="540"/>
                      <a:pt x="613" y="549"/>
                      <a:pt x="616" y="550"/>
                    </a:cubicBezTo>
                    <a:cubicBezTo>
                      <a:pt x="618" y="552"/>
                      <a:pt x="621" y="552"/>
                      <a:pt x="624" y="551"/>
                    </a:cubicBezTo>
                    <a:cubicBezTo>
                      <a:pt x="627" y="551"/>
                      <a:pt x="629" y="549"/>
                      <a:pt x="631" y="546"/>
                    </a:cubicBezTo>
                    <a:cubicBezTo>
                      <a:pt x="633" y="544"/>
                      <a:pt x="633" y="541"/>
                      <a:pt x="633" y="538"/>
                    </a:cubicBezTo>
                    <a:cubicBezTo>
                      <a:pt x="633" y="535"/>
                      <a:pt x="632" y="533"/>
                      <a:pt x="629" y="531"/>
                    </a:cubicBezTo>
                    <a:cubicBezTo>
                      <a:pt x="627" y="528"/>
                      <a:pt x="614" y="517"/>
                      <a:pt x="602" y="508"/>
                    </a:cubicBezTo>
                    <a:cubicBezTo>
                      <a:pt x="606" y="501"/>
                      <a:pt x="610" y="495"/>
                      <a:pt x="613" y="488"/>
                    </a:cubicBezTo>
                    <a:cubicBezTo>
                      <a:pt x="628" y="494"/>
                      <a:pt x="644" y="499"/>
                      <a:pt x="647" y="500"/>
                    </a:cubicBezTo>
                    <a:cubicBezTo>
                      <a:pt x="650" y="501"/>
                      <a:pt x="653" y="501"/>
                      <a:pt x="655" y="500"/>
                    </a:cubicBezTo>
                    <a:cubicBezTo>
                      <a:pt x="658" y="499"/>
                      <a:pt x="660" y="497"/>
                      <a:pt x="661" y="494"/>
                    </a:cubicBezTo>
                    <a:cubicBezTo>
                      <a:pt x="663" y="491"/>
                      <a:pt x="663" y="488"/>
                      <a:pt x="662" y="485"/>
                    </a:cubicBezTo>
                    <a:cubicBezTo>
                      <a:pt x="661" y="483"/>
                      <a:pt x="660" y="480"/>
                      <a:pt x="657" y="479"/>
                    </a:cubicBezTo>
                    <a:cubicBezTo>
                      <a:pt x="654" y="477"/>
                      <a:pt x="640" y="468"/>
                      <a:pt x="626" y="461"/>
                    </a:cubicBezTo>
                    <a:cubicBezTo>
                      <a:pt x="629" y="454"/>
                      <a:pt x="632" y="447"/>
                      <a:pt x="634" y="440"/>
                    </a:cubicBezTo>
                    <a:cubicBezTo>
                      <a:pt x="649" y="442"/>
                      <a:pt x="666" y="445"/>
                      <a:pt x="669" y="446"/>
                    </a:cubicBezTo>
                    <a:cubicBezTo>
                      <a:pt x="672" y="446"/>
                      <a:pt x="675" y="445"/>
                      <a:pt x="677" y="444"/>
                    </a:cubicBezTo>
                    <a:cubicBezTo>
                      <a:pt x="679" y="442"/>
                      <a:pt x="681" y="440"/>
                      <a:pt x="682" y="437"/>
                    </a:cubicBezTo>
                    <a:cubicBezTo>
                      <a:pt x="683" y="434"/>
                      <a:pt x="682" y="431"/>
                      <a:pt x="681" y="428"/>
                    </a:cubicBezTo>
                    <a:cubicBezTo>
                      <a:pt x="680" y="426"/>
                      <a:pt x="678" y="424"/>
                      <a:pt x="675" y="423"/>
                    </a:cubicBezTo>
                    <a:cubicBezTo>
                      <a:pt x="672" y="421"/>
                      <a:pt x="656" y="415"/>
                      <a:pt x="642" y="410"/>
                    </a:cubicBezTo>
                    <a:cubicBezTo>
                      <a:pt x="643" y="403"/>
                      <a:pt x="645" y="396"/>
                      <a:pt x="646" y="388"/>
                    </a:cubicBezTo>
                    <a:cubicBezTo>
                      <a:pt x="661" y="388"/>
                      <a:pt x="678" y="388"/>
                      <a:pt x="681" y="388"/>
                    </a:cubicBezTo>
                    <a:cubicBezTo>
                      <a:pt x="684" y="388"/>
                      <a:pt x="687" y="387"/>
                      <a:pt x="689" y="385"/>
                    </a:cubicBezTo>
                    <a:cubicBezTo>
                      <a:pt x="691" y="383"/>
                      <a:pt x="692" y="380"/>
                      <a:pt x="693" y="377"/>
                    </a:cubicBezTo>
                    <a:cubicBezTo>
                      <a:pt x="693" y="374"/>
                      <a:pt x="692" y="371"/>
                      <a:pt x="690" y="369"/>
                    </a:cubicBezTo>
                    <a:cubicBezTo>
                      <a:pt x="689" y="367"/>
                      <a:pt x="686" y="365"/>
                      <a:pt x="683" y="364"/>
                    </a:cubicBezTo>
                    <a:cubicBezTo>
                      <a:pt x="680" y="364"/>
                      <a:pt x="663" y="361"/>
                      <a:pt x="648" y="358"/>
                    </a:cubicBezTo>
                    <a:cubicBezTo>
                      <a:pt x="649" y="351"/>
                      <a:pt x="649" y="343"/>
                      <a:pt x="648" y="336"/>
                    </a:cubicBezTo>
                    <a:cubicBezTo>
                      <a:pt x="663" y="333"/>
                      <a:pt x="680" y="330"/>
                      <a:pt x="683" y="329"/>
                    </a:cubicBezTo>
                    <a:cubicBezTo>
                      <a:pt x="686" y="329"/>
                      <a:pt x="689" y="327"/>
                      <a:pt x="690" y="325"/>
                    </a:cubicBezTo>
                    <a:cubicBezTo>
                      <a:pt x="692" y="322"/>
                      <a:pt x="693" y="320"/>
                      <a:pt x="693" y="317"/>
                    </a:cubicBezTo>
                    <a:cubicBezTo>
                      <a:pt x="692" y="313"/>
                      <a:pt x="691" y="311"/>
                      <a:pt x="689" y="309"/>
                    </a:cubicBezTo>
                    <a:cubicBezTo>
                      <a:pt x="687" y="307"/>
                      <a:pt x="684" y="305"/>
                      <a:pt x="681" y="305"/>
                    </a:cubicBezTo>
                    <a:cubicBezTo>
                      <a:pt x="678" y="305"/>
                      <a:pt x="661" y="305"/>
                      <a:pt x="646" y="305"/>
                    </a:cubicBezTo>
                    <a:cubicBezTo>
                      <a:pt x="645" y="298"/>
                      <a:pt x="643" y="291"/>
                      <a:pt x="642" y="283"/>
                    </a:cubicBezTo>
                    <a:cubicBezTo>
                      <a:pt x="656" y="278"/>
                      <a:pt x="672" y="272"/>
                      <a:pt x="675" y="271"/>
                    </a:cubicBezTo>
                    <a:cubicBezTo>
                      <a:pt x="678" y="270"/>
                      <a:pt x="680" y="268"/>
                      <a:pt x="681" y="265"/>
                    </a:cubicBezTo>
                    <a:cubicBezTo>
                      <a:pt x="682" y="263"/>
                      <a:pt x="683" y="260"/>
                      <a:pt x="682" y="257"/>
                    </a:cubicBezTo>
                    <a:cubicBezTo>
                      <a:pt x="681" y="254"/>
                      <a:pt x="679" y="251"/>
                      <a:pt x="677" y="250"/>
                    </a:cubicBezTo>
                    <a:cubicBezTo>
                      <a:pt x="675" y="248"/>
                      <a:pt x="672" y="247"/>
                      <a:pt x="669" y="248"/>
                    </a:cubicBezTo>
                    <a:cubicBezTo>
                      <a:pt x="666" y="248"/>
                      <a:pt x="649" y="251"/>
                      <a:pt x="634" y="254"/>
                    </a:cubicBezTo>
                    <a:cubicBezTo>
                      <a:pt x="632" y="247"/>
                      <a:pt x="629" y="240"/>
                      <a:pt x="626" y="233"/>
                    </a:cubicBezTo>
                    <a:cubicBezTo>
                      <a:pt x="640" y="225"/>
                      <a:pt x="654" y="217"/>
                      <a:pt x="657" y="215"/>
                    </a:cubicBezTo>
                    <a:cubicBezTo>
                      <a:pt x="660" y="214"/>
                      <a:pt x="661" y="211"/>
                      <a:pt x="662" y="208"/>
                    </a:cubicBezTo>
                    <a:cubicBezTo>
                      <a:pt x="663" y="206"/>
                      <a:pt x="663" y="203"/>
                      <a:pt x="661" y="200"/>
                    </a:cubicBezTo>
                    <a:cubicBezTo>
                      <a:pt x="660" y="197"/>
                      <a:pt x="658" y="195"/>
                      <a:pt x="655" y="194"/>
                    </a:cubicBezTo>
                    <a:cubicBezTo>
                      <a:pt x="653" y="193"/>
                      <a:pt x="650" y="192"/>
                      <a:pt x="647" y="193"/>
                    </a:cubicBezTo>
                    <a:cubicBezTo>
                      <a:pt x="644" y="194"/>
                      <a:pt x="628" y="200"/>
                      <a:pt x="613" y="205"/>
                    </a:cubicBezTo>
                    <a:cubicBezTo>
                      <a:pt x="610" y="199"/>
                      <a:pt x="606" y="192"/>
                      <a:pt x="602" y="186"/>
                    </a:cubicBezTo>
                    <a:cubicBezTo>
                      <a:pt x="614" y="176"/>
                      <a:pt x="627" y="165"/>
                      <a:pt x="629" y="163"/>
                    </a:cubicBezTo>
                    <a:cubicBezTo>
                      <a:pt x="632" y="161"/>
                      <a:pt x="633" y="158"/>
                      <a:pt x="633" y="156"/>
                    </a:cubicBezTo>
                    <a:cubicBezTo>
                      <a:pt x="633" y="153"/>
                      <a:pt x="633" y="150"/>
                      <a:pt x="631" y="147"/>
                    </a:cubicBezTo>
                    <a:cubicBezTo>
                      <a:pt x="629" y="145"/>
                      <a:pt x="627" y="143"/>
                      <a:pt x="624" y="142"/>
                    </a:cubicBezTo>
                    <a:cubicBezTo>
                      <a:pt x="621" y="142"/>
                      <a:pt x="618" y="142"/>
                      <a:pt x="616" y="143"/>
                    </a:cubicBezTo>
                    <a:cubicBezTo>
                      <a:pt x="613" y="145"/>
                      <a:pt x="598" y="153"/>
                      <a:pt x="585" y="161"/>
                    </a:cubicBezTo>
                    <a:cubicBezTo>
                      <a:pt x="580" y="155"/>
                      <a:pt x="576" y="150"/>
                      <a:pt x="571" y="144"/>
                    </a:cubicBezTo>
                    <a:cubicBezTo>
                      <a:pt x="580" y="132"/>
                      <a:pt x="591" y="119"/>
                      <a:pt x="593" y="117"/>
                    </a:cubicBezTo>
                    <a:cubicBezTo>
                      <a:pt x="595" y="114"/>
                      <a:pt x="596" y="111"/>
                      <a:pt x="596" y="109"/>
                    </a:cubicBezTo>
                    <a:cubicBezTo>
                      <a:pt x="595" y="106"/>
                      <a:pt x="594" y="103"/>
                      <a:pt x="592" y="101"/>
                    </a:cubicBezTo>
                    <a:cubicBezTo>
                      <a:pt x="590" y="99"/>
                      <a:pt x="587" y="97"/>
                      <a:pt x="584" y="97"/>
                    </a:cubicBezTo>
                    <a:cubicBezTo>
                      <a:pt x="582" y="97"/>
                      <a:pt x="579" y="98"/>
                      <a:pt x="576" y="100"/>
                    </a:cubicBezTo>
                    <a:cubicBezTo>
                      <a:pt x="574" y="102"/>
                      <a:pt x="561" y="113"/>
                      <a:pt x="549" y="122"/>
                    </a:cubicBezTo>
                    <a:cubicBezTo>
                      <a:pt x="543" y="117"/>
                      <a:pt x="538" y="113"/>
                      <a:pt x="532" y="108"/>
                    </a:cubicBezTo>
                    <a:cubicBezTo>
                      <a:pt x="540" y="95"/>
                      <a:pt x="548" y="80"/>
                      <a:pt x="550" y="77"/>
                    </a:cubicBezTo>
                    <a:cubicBezTo>
                      <a:pt x="551" y="75"/>
                      <a:pt x="551" y="72"/>
                      <a:pt x="551" y="69"/>
                    </a:cubicBezTo>
                    <a:cubicBezTo>
                      <a:pt x="550" y="66"/>
                      <a:pt x="548" y="64"/>
                      <a:pt x="546" y="62"/>
                    </a:cubicBezTo>
                    <a:cubicBezTo>
                      <a:pt x="543" y="60"/>
                      <a:pt x="540" y="59"/>
                      <a:pt x="538" y="60"/>
                    </a:cubicBezTo>
                    <a:cubicBezTo>
                      <a:pt x="535" y="60"/>
                      <a:pt x="532" y="61"/>
                      <a:pt x="530" y="63"/>
                    </a:cubicBezTo>
                    <a:cubicBezTo>
                      <a:pt x="528" y="66"/>
                      <a:pt x="517" y="79"/>
                      <a:pt x="507" y="90"/>
                    </a:cubicBezTo>
                    <a:cubicBezTo>
                      <a:pt x="501" y="87"/>
                      <a:pt x="494" y="83"/>
                      <a:pt x="488" y="79"/>
                    </a:cubicBezTo>
                    <a:cubicBezTo>
                      <a:pt x="493" y="65"/>
                      <a:pt x="499" y="49"/>
                      <a:pt x="500" y="46"/>
                    </a:cubicBezTo>
                    <a:cubicBezTo>
                      <a:pt x="501" y="43"/>
                      <a:pt x="500" y="40"/>
                      <a:pt x="499" y="38"/>
                    </a:cubicBezTo>
                    <a:cubicBezTo>
                      <a:pt x="498" y="35"/>
                      <a:pt x="496" y="33"/>
                      <a:pt x="493" y="32"/>
                    </a:cubicBezTo>
                    <a:cubicBezTo>
                      <a:pt x="491" y="30"/>
                      <a:pt x="488" y="30"/>
                      <a:pt x="485" y="31"/>
                    </a:cubicBezTo>
                    <a:cubicBezTo>
                      <a:pt x="482" y="32"/>
                      <a:pt x="480" y="33"/>
                      <a:pt x="478" y="36"/>
                    </a:cubicBezTo>
                    <a:cubicBezTo>
                      <a:pt x="476" y="39"/>
                      <a:pt x="468" y="53"/>
                      <a:pt x="460" y="66"/>
                    </a:cubicBezTo>
                    <a:cubicBezTo>
                      <a:pt x="453" y="64"/>
                      <a:pt x="446" y="61"/>
                      <a:pt x="439" y="59"/>
                    </a:cubicBezTo>
                    <a:cubicBezTo>
                      <a:pt x="442" y="44"/>
                      <a:pt x="445" y="27"/>
                      <a:pt x="445" y="24"/>
                    </a:cubicBezTo>
                    <a:cubicBezTo>
                      <a:pt x="446" y="21"/>
                      <a:pt x="445" y="18"/>
                      <a:pt x="443" y="16"/>
                    </a:cubicBezTo>
                    <a:cubicBezTo>
                      <a:pt x="442" y="13"/>
                      <a:pt x="439" y="12"/>
                      <a:pt x="436" y="11"/>
                    </a:cubicBezTo>
                    <a:cubicBezTo>
                      <a:pt x="434" y="10"/>
                      <a:pt x="431" y="10"/>
                      <a:pt x="428" y="12"/>
                    </a:cubicBezTo>
                    <a:cubicBezTo>
                      <a:pt x="425" y="13"/>
                      <a:pt x="423" y="15"/>
                      <a:pt x="422" y="18"/>
                    </a:cubicBezTo>
                    <a:cubicBezTo>
                      <a:pt x="421" y="21"/>
                      <a:pt x="415" y="37"/>
                      <a:pt x="410" y="51"/>
                    </a:cubicBezTo>
                    <a:cubicBezTo>
                      <a:pt x="403" y="49"/>
                      <a:pt x="395" y="48"/>
                      <a:pt x="388" y="47"/>
                    </a:cubicBezTo>
                    <a:cubicBezTo>
                      <a:pt x="388" y="32"/>
                      <a:pt x="388" y="15"/>
                      <a:pt x="388" y="12"/>
                    </a:cubicBezTo>
                    <a:cubicBezTo>
                      <a:pt x="388" y="9"/>
                      <a:pt x="387" y="6"/>
                      <a:pt x="385" y="4"/>
                    </a:cubicBezTo>
                    <a:cubicBezTo>
                      <a:pt x="382" y="2"/>
                      <a:pt x="380" y="0"/>
                      <a:pt x="377" y="0"/>
                    </a:cubicBezTo>
                    <a:cubicBezTo>
                      <a:pt x="374" y="0"/>
                      <a:pt x="371" y="1"/>
                      <a:pt x="369" y="2"/>
                    </a:cubicBezTo>
                    <a:cubicBezTo>
                      <a:pt x="366" y="4"/>
                      <a:pt x="364" y="7"/>
                      <a:pt x="364" y="10"/>
                    </a:cubicBezTo>
                    <a:cubicBezTo>
                      <a:pt x="363" y="13"/>
                      <a:pt x="360" y="30"/>
                      <a:pt x="358" y="45"/>
                    </a:cubicBezTo>
                    <a:cubicBezTo>
                      <a:pt x="350" y="44"/>
                      <a:pt x="343" y="44"/>
                      <a:pt x="336" y="45"/>
                    </a:cubicBezTo>
                    <a:cubicBezTo>
                      <a:pt x="333" y="30"/>
                      <a:pt x="330" y="13"/>
                      <a:pt x="329" y="10"/>
                    </a:cubicBezTo>
                    <a:cubicBezTo>
                      <a:pt x="329" y="7"/>
                      <a:pt x="327" y="4"/>
                      <a:pt x="324" y="2"/>
                    </a:cubicBezTo>
                    <a:cubicBezTo>
                      <a:pt x="322" y="1"/>
                      <a:pt x="319" y="0"/>
                      <a:pt x="316" y="0"/>
                    </a:cubicBezTo>
                    <a:cubicBezTo>
                      <a:pt x="313" y="0"/>
                      <a:pt x="311" y="2"/>
                      <a:pt x="309" y="4"/>
                    </a:cubicBezTo>
                    <a:cubicBezTo>
                      <a:pt x="307" y="6"/>
                      <a:pt x="305" y="9"/>
                      <a:pt x="305" y="12"/>
                    </a:cubicBezTo>
                    <a:cubicBezTo>
                      <a:pt x="305" y="15"/>
                      <a:pt x="305" y="32"/>
                      <a:pt x="305" y="47"/>
                    </a:cubicBezTo>
                    <a:cubicBezTo>
                      <a:pt x="298" y="48"/>
                      <a:pt x="290" y="49"/>
                      <a:pt x="283" y="51"/>
                    </a:cubicBezTo>
                    <a:cubicBezTo>
                      <a:pt x="278" y="37"/>
                      <a:pt x="272" y="21"/>
                      <a:pt x="271" y="18"/>
                    </a:cubicBezTo>
                    <a:cubicBezTo>
                      <a:pt x="270" y="15"/>
                      <a:pt x="268" y="13"/>
                      <a:pt x="265" y="12"/>
                    </a:cubicBezTo>
                    <a:cubicBezTo>
                      <a:pt x="263" y="10"/>
                      <a:pt x="260" y="10"/>
                      <a:pt x="257" y="11"/>
                    </a:cubicBezTo>
                    <a:cubicBezTo>
                      <a:pt x="254" y="12"/>
                      <a:pt x="251" y="13"/>
                      <a:pt x="250" y="16"/>
                    </a:cubicBezTo>
                    <a:cubicBezTo>
                      <a:pt x="248" y="18"/>
                      <a:pt x="247" y="21"/>
                      <a:pt x="248" y="24"/>
                    </a:cubicBezTo>
                    <a:cubicBezTo>
                      <a:pt x="248" y="27"/>
                      <a:pt x="251" y="44"/>
                      <a:pt x="254" y="59"/>
                    </a:cubicBezTo>
                    <a:cubicBezTo>
                      <a:pt x="247" y="61"/>
                      <a:pt x="240" y="64"/>
                      <a:pt x="233" y="66"/>
                    </a:cubicBezTo>
                    <a:cubicBezTo>
                      <a:pt x="225" y="53"/>
                      <a:pt x="217" y="39"/>
                      <a:pt x="215" y="36"/>
                    </a:cubicBezTo>
                    <a:cubicBezTo>
                      <a:pt x="214" y="33"/>
                      <a:pt x="211" y="32"/>
                      <a:pt x="208" y="31"/>
                    </a:cubicBezTo>
                    <a:cubicBezTo>
                      <a:pt x="205" y="30"/>
                      <a:pt x="203" y="30"/>
                      <a:pt x="200" y="32"/>
                    </a:cubicBezTo>
                    <a:cubicBezTo>
                      <a:pt x="197" y="33"/>
                      <a:pt x="195" y="35"/>
                      <a:pt x="194" y="38"/>
                    </a:cubicBezTo>
                    <a:cubicBezTo>
                      <a:pt x="193" y="40"/>
                      <a:pt x="192" y="43"/>
                      <a:pt x="193" y="46"/>
                    </a:cubicBezTo>
                    <a:cubicBezTo>
                      <a:pt x="194" y="49"/>
                      <a:pt x="200" y="65"/>
                      <a:pt x="205" y="79"/>
                    </a:cubicBezTo>
                    <a:cubicBezTo>
                      <a:pt x="199" y="83"/>
                      <a:pt x="192" y="87"/>
                      <a:pt x="186" y="90"/>
                    </a:cubicBezTo>
                    <a:cubicBezTo>
                      <a:pt x="176" y="79"/>
                      <a:pt x="165" y="66"/>
                      <a:pt x="163" y="63"/>
                    </a:cubicBezTo>
                    <a:cubicBezTo>
                      <a:pt x="161" y="61"/>
                      <a:pt x="158" y="60"/>
                      <a:pt x="156" y="60"/>
                    </a:cubicBezTo>
                    <a:cubicBezTo>
                      <a:pt x="153" y="59"/>
                      <a:pt x="150" y="60"/>
                      <a:pt x="147" y="62"/>
                    </a:cubicBezTo>
                    <a:cubicBezTo>
                      <a:pt x="145" y="64"/>
                      <a:pt x="143" y="66"/>
                      <a:pt x="142" y="69"/>
                    </a:cubicBezTo>
                    <a:cubicBezTo>
                      <a:pt x="142" y="72"/>
                      <a:pt x="142" y="75"/>
                      <a:pt x="143" y="77"/>
                    </a:cubicBezTo>
                    <a:cubicBezTo>
                      <a:pt x="145" y="80"/>
                      <a:pt x="153" y="95"/>
                      <a:pt x="161" y="108"/>
                    </a:cubicBezTo>
                    <a:cubicBezTo>
                      <a:pt x="155" y="113"/>
                      <a:pt x="150" y="117"/>
                      <a:pt x="144" y="122"/>
                    </a:cubicBezTo>
                    <a:cubicBezTo>
                      <a:pt x="132" y="113"/>
                      <a:pt x="119" y="102"/>
                      <a:pt x="117" y="100"/>
                    </a:cubicBezTo>
                    <a:cubicBezTo>
                      <a:pt x="114" y="98"/>
                      <a:pt x="112" y="97"/>
                      <a:pt x="109" y="97"/>
                    </a:cubicBezTo>
                    <a:cubicBezTo>
                      <a:pt x="106" y="97"/>
                      <a:pt x="103" y="99"/>
                      <a:pt x="101" y="101"/>
                    </a:cubicBezTo>
                    <a:cubicBezTo>
                      <a:pt x="99" y="103"/>
                      <a:pt x="98" y="106"/>
                      <a:pt x="97" y="109"/>
                    </a:cubicBezTo>
                    <a:cubicBezTo>
                      <a:pt x="97" y="111"/>
                      <a:pt x="98" y="114"/>
                      <a:pt x="100" y="117"/>
                    </a:cubicBezTo>
                    <a:cubicBezTo>
                      <a:pt x="102" y="119"/>
                      <a:pt x="113" y="132"/>
                      <a:pt x="122" y="144"/>
                    </a:cubicBezTo>
                    <a:cubicBezTo>
                      <a:pt x="117" y="150"/>
                      <a:pt x="113" y="155"/>
                      <a:pt x="108" y="161"/>
                    </a:cubicBezTo>
                    <a:cubicBezTo>
                      <a:pt x="95" y="153"/>
                      <a:pt x="80" y="145"/>
                      <a:pt x="77" y="143"/>
                    </a:cubicBezTo>
                    <a:cubicBezTo>
                      <a:pt x="75" y="142"/>
                      <a:pt x="72" y="142"/>
                      <a:pt x="69" y="142"/>
                    </a:cubicBezTo>
                    <a:cubicBezTo>
                      <a:pt x="66" y="143"/>
                      <a:pt x="64" y="145"/>
                      <a:pt x="62" y="147"/>
                    </a:cubicBezTo>
                    <a:cubicBezTo>
                      <a:pt x="60" y="150"/>
                      <a:pt x="60" y="153"/>
                      <a:pt x="60" y="156"/>
                    </a:cubicBezTo>
                    <a:cubicBezTo>
                      <a:pt x="60" y="158"/>
                      <a:pt x="61" y="161"/>
                      <a:pt x="64" y="163"/>
                    </a:cubicBezTo>
                    <a:cubicBezTo>
                      <a:pt x="66" y="165"/>
                      <a:pt x="79" y="176"/>
                      <a:pt x="91" y="186"/>
                    </a:cubicBezTo>
                    <a:cubicBezTo>
                      <a:pt x="87" y="192"/>
                      <a:pt x="83" y="199"/>
                      <a:pt x="80" y="205"/>
                    </a:cubicBezTo>
                    <a:cubicBezTo>
                      <a:pt x="65" y="200"/>
                      <a:pt x="49" y="194"/>
                      <a:pt x="46" y="193"/>
                    </a:cubicBezTo>
                    <a:cubicBezTo>
                      <a:pt x="43" y="192"/>
                      <a:pt x="40" y="193"/>
                      <a:pt x="38" y="194"/>
                    </a:cubicBezTo>
                    <a:cubicBezTo>
                      <a:pt x="35" y="195"/>
                      <a:pt x="33" y="197"/>
                      <a:pt x="32" y="200"/>
                    </a:cubicBezTo>
                    <a:cubicBezTo>
                      <a:pt x="30" y="203"/>
                      <a:pt x="30" y="206"/>
                      <a:pt x="31" y="208"/>
                    </a:cubicBezTo>
                    <a:cubicBezTo>
                      <a:pt x="32" y="211"/>
                      <a:pt x="34" y="214"/>
                      <a:pt x="36" y="215"/>
                    </a:cubicBezTo>
                    <a:cubicBezTo>
                      <a:pt x="39" y="217"/>
                      <a:pt x="54" y="225"/>
                      <a:pt x="67" y="233"/>
                    </a:cubicBezTo>
                    <a:cubicBezTo>
                      <a:pt x="64" y="240"/>
                      <a:pt x="61" y="247"/>
                      <a:pt x="59" y="254"/>
                    </a:cubicBezTo>
                    <a:cubicBezTo>
                      <a:pt x="44" y="251"/>
                      <a:pt x="28" y="248"/>
                      <a:pt x="24" y="248"/>
                    </a:cubicBezTo>
                    <a:cubicBezTo>
                      <a:pt x="21" y="247"/>
                      <a:pt x="18" y="248"/>
                      <a:pt x="16" y="250"/>
                    </a:cubicBezTo>
                    <a:cubicBezTo>
                      <a:pt x="14" y="251"/>
                      <a:pt x="12" y="254"/>
                      <a:pt x="11" y="257"/>
                    </a:cubicBezTo>
                    <a:cubicBezTo>
                      <a:pt x="10" y="260"/>
                      <a:pt x="11" y="263"/>
                      <a:pt x="12" y="265"/>
                    </a:cubicBezTo>
                    <a:cubicBezTo>
                      <a:pt x="13" y="268"/>
                      <a:pt x="15" y="270"/>
                      <a:pt x="18" y="271"/>
                    </a:cubicBezTo>
                    <a:cubicBezTo>
                      <a:pt x="21" y="272"/>
                      <a:pt x="37" y="278"/>
                      <a:pt x="51" y="283"/>
                    </a:cubicBezTo>
                    <a:cubicBezTo>
                      <a:pt x="50" y="291"/>
                      <a:pt x="48" y="298"/>
                      <a:pt x="47" y="305"/>
                    </a:cubicBezTo>
                    <a:cubicBezTo>
                      <a:pt x="32" y="305"/>
                      <a:pt x="15" y="305"/>
                      <a:pt x="12" y="305"/>
                    </a:cubicBezTo>
                    <a:cubicBezTo>
                      <a:pt x="9" y="305"/>
                      <a:pt x="6" y="307"/>
                      <a:pt x="4" y="309"/>
                    </a:cubicBezTo>
                    <a:cubicBezTo>
                      <a:pt x="2" y="311"/>
                      <a:pt x="1" y="313"/>
                      <a:pt x="1" y="317"/>
                    </a:cubicBezTo>
                    <a:cubicBezTo>
                      <a:pt x="0" y="320"/>
                      <a:pt x="1" y="322"/>
                      <a:pt x="3" y="325"/>
                    </a:cubicBezTo>
                    <a:cubicBezTo>
                      <a:pt x="4" y="327"/>
                      <a:pt x="7" y="329"/>
                      <a:pt x="10" y="329"/>
                    </a:cubicBezTo>
                    <a:cubicBezTo>
                      <a:pt x="13" y="330"/>
                      <a:pt x="30" y="333"/>
                      <a:pt x="45" y="336"/>
                    </a:cubicBezTo>
                    <a:cubicBezTo>
                      <a:pt x="44" y="343"/>
                      <a:pt x="44" y="350"/>
                      <a:pt x="45" y="358"/>
                    </a:cubicBezTo>
                    <a:cubicBezTo>
                      <a:pt x="30" y="361"/>
                      <a:pt x="13" y="364"/>
                      <a:pt x="10" y="364"/>
                    </a:cubicBezTo>
                    <a:cubicBezTo>
                      <a:pt x="7" y="365"/>
                      <a:pt x="4" y="367"/>
                      <a:pt x="3" y="369"/>
                    </a:cubicBezTo>
                    <a:cubicBezTo>
                      <a:pt x="1" y="371"/>
                      <a:pt x="0" y="374"/>
                      <a:pt x="1" y="377"/>
                    </a:cubicBezTo>
                    <a:cubicBezTo>
                      <a:pt x="1" y="380"/>
                      <a:pt x="2" y="383"/>
                      <a:pt x="4" y="385"/>
                    </a:cubicBezTo>
                    <a:cubicBezTo>
                      <a:pt x="6" y="387"/>
                      <a:pt x="9" y="388"/>
                      <a:pt x="12" y="388"/>
                    </a:cubicBezTo>
                    <a:cubicBezTo>
                      <a:pt x="15" y="388"/>
                      <a:pt x="32" y="388"/>
                      <a:pt x="47" y="388"/>
                    </a:cubicBezTo>
                    <a:cubicBezTo>
                      <a:pt x="48" y="396"/>
                      <a:pt x="50" y="403"/>
                      <a:pt x="51" y="410"/>
                    </a:cubicBezTo>
                    <a:cubicBezTo>
                      <a:pt x="37" y="415"/>
                      <a:pt x="21" y="421"/>
                      <a:pt x="18" y="423"/>
                    </a:cubicBezTo>
                    <a:cubicBezTo>
                      <a:pt x="15" y="424"/>
                      <a:pt x="13" y="426"/>
                      <a:pt x="12" y="428"/>
                    </a:cubicBezTo>
                    <a:cubicBezTo>
                      <a:pt x="11" y="431"/>
                      <a:pt x="10" y="434"/>
                      <a:pt x="11" y="437"/>
                    </a:cubicBezTo>
                    <a:cubicBezTo>
                      <a:pt x="12" y="440"/>
                      <a:pt x="14" y="442"/>
                      <a:pt x="16" y="444"/>
                    </a:cubicBezTo>
                    <a:cubicBezTo>
                      <a:pt x="18" y="445"/>
                      <a:pt x="21" y="446"/>
                      <a:pt x="24" y="446"/>
                    </a:cubicBezTo>
                    <a:cubicBezTo>
                      <a:pt x="28" y="445"/>
                      <a:pt x="44" y="442"/>
                      <a:pt x="59" y="440"/>
                    </a:cubicBezTo>
                    <a:cubicBezTo>
                      <a:pt x="61" y="447"/>
                      <a:pt x="64" y="454"/>
                      <a:pt x="67" y="461"/>
                    </a:cubicBezTo>
                    <a:cubicBezTo>
                      <a:pt x="54" y="468"/>
                      <a:pt x="39" y="477"/>
                      <a:pt x="36" y="479"/>
                    </a:cubicBezTo>
                    <a:cubicBezTo>
                      <a:pt x="34" y="480"/>
                      <a:pt x="32" y="483"/>
                      <a:pt x="31" y="485"/>
                    </a:cubicBezTo>
                    <a:cubicBezTo>
                      <a:pt x="30" y="488"/>
                      <a:pt x="30" y="491"/>
                      <a:pt x="32" y="494"/>
                    </a:cubicBezTo>
                    <a:cubicBezTo>
                      <a:pt x="33" y="497"/>
                      <a:pt x="35" y="499"/>
                      <a:pt x="38" y="500"/>
                    </a:cubicBezTo>
                    <a:cubicBezTo>
                      <a:pt x="40" y="501"/>
                      <a:pt x="43" y="501"/>
                      <a:pt x="46" y="500"/>
                    </a:cubicBezTo>
                    <a:cubicBezTo>
                      <a:pt x="49" y="499"/>
                      <a:pt x="65" y="494"/>
                      <a:pt x="80" y="488"/>
                    </a:cubicBezTo>
                    <a:cubicBezTo>
                      <a:pt x="83" y="495"/>
                      <a:pt x="87" y="501"/>
                      <a:pt x="91" y="508"/>
                    </a:cubicBezTo>
                    <a:cubicBezTo>
                      <a:pt x="79" y="517"/>
                      <a:pt x="66" y="528"/>
                      <a:pt x="64" y="531"/>
                    </a:cubicBezTo>
                    <a:cubicBezTo>
                      <a:pt x="61" y="533"/>
                      <a:pt x="60" y="535"/>
                      <a:pt x="60" y="538"/>
                    </a:cubicBezTo>
                    <a:cubicBezTo>
                      <a:pt x="60" y="541"/>
                      <a:pt x="60" y="544"/>
                      <a:pt x="62" y="546"/>
                    </a:cubicBezTo>
                    <a:cubicBezTo>
                      <a:pt x="64" y="549"/>
                      <a:pt x="66" y="551"/>
                      <a:pt x="69" y="551"/>
                    </a:cubicBezTo>
                    <a:cubicBezTo>
                      <a:pt x="72" y="552"/>
                      <a:pt x="75" y="552"/>
                      <a:pt x="77" y="550"/>
                    </a:cubicBezTo>
                    <a:cubicBezTo>
                      <a:pt x="80" y="549"/>
                      <a:pt x="95" y="540"/>
                      <a:pt x="108" y="533"/>
                    </a:cubicBezTo>
                    <a:cubicBezTo>
                      <a:pt x="113" y="538"/>
                      <a:pt x="117" y="544"/>
                      <a:pt x="122" y="550"/>
                    </a:cubicBezTo>
                    <a:cubicBezTo>
                      <a:pt x="113" y="561"/>
                      <a:pt x="102" y="574"/>
                      <a:pt x="100" y="577"/>
                    </a:cubicBezTo>
                    <a:cubicBezTo>
                      <a:pt x="98" y="579"/>
                      <a:pt x="97" y="582"/>
                      <a:pt x="97" y="585"/>
                    </a:cubicBezTo>
                    <a:cubicBezTo>
                      <a:pt x="98" y="588"/>
                      <a:pt x="99" y="591"/>
                      <a:pt x="101" y="593"/>
                    </a:cubicBezTo>
                    <a:cubicBezTo>
                      <a:pt x="103" y="595"/>
                      <a:pt x="106" y="596"/>
                      <a:pt x="109" y="596"/>
                    </a:cubicBezTo>
                    <a:cubicBezTo>
                      <a:pt x="112" y="597"/>
                      <a:pt x="114" y="596"/>
                      <a:pt x="117" y="594"/>
                    </a:cubicBezTo>
                    <a:cubicBezTo>
                      <a:pt x="119" y="592"/>
                      <a:pt x="132" y="581"/>
                      <a:pt x="144" y="571"/>
                    </a:cubicBezTo>
                    <a:cubicBezTo>
                      <a:pt x="150" y="576"/>
                      <a:pt x="155" y="581"/>
                      <a:pt x="161" y="586"/>
                    </a:cubicBezTo>
                    <a:cubicBezTo>
                      <a:pt x="153" y="599"/>
                      <a:pt x="145" y="613"/>
                      <a:pt x="143" y="616"/>
                    </a:cubicBezTo>
                    <a:cubicBezTo>
                      <a:pt x="142" y="619"/>
                      <a:pt x="142" y="622"/>
                      <a:pt x="142" y="625"/>
                    </a:cubicBezTo>
                    <a:cubicBezTo>
                      <a:pt x="143" y="628"/>
                      <a:pt x="145" y="630"/>
                      <a:pt x="147" y="632"/>
                    </a:cubicBezTo>
                    <a:cubicBezTo>
                      <a:pt x="150" y="634"/>
                      <a:pt x="153" y="634"/>
                      <a:pt x="156" y="634"/>
                    </a:cubicBezTo>
                    <a:cubicBezTo>
                      <a:pt x="158" y="634"/>
                      <a:pt x="161" y="632"/>
                      <a:pt x="163" y="630"/>
                    </a:cubicBezTo>
                    <a:cubicBezTo>
                      <a:pt x="165" y="628"/>
                      <a:pt x="176" y="615"/>
                      <a:pt x="186" y="603"/>
                    </a:cubicBezTo>
                    <a:cubicBezTo>
                      <a:pt x="192" y="607"/>
                      <a:pt x="199" y="611"/>
                      <a:pt x="205" y="614"/>
                    </a:cubicBezTo>
                    <a:cubicBezTo>
                      <a:pt x="200" y="629"/>
                      <a:pt x="194" y="644"/>
                      <a:pt x="193" y="648"/>
                    </a:cubicBezTo>
                    <a:cubicBezTo>
                      <a:pt x="192" y="650"/>
                      <a:pt x="193" y="654"/>
                      <a:pt x="194" y="656"/>
                    </a:cubicBezTo>
                    <a:cubicBezTo>
                      <a:pt x="195" y="659"/>
                      <a:pt x="197" y="661"/>
                      <a:pt x="200" y="662"/>
                    </a:cubicBezTo>
                    <a:cubicBezTo>
                      <a:pt x="203" y="663"/>
                      <a:pt x="205" y="664"/>
                      <a:pt x="208" y="663"/>
                    </a:cubicBezTo>
                    <a:cubicBezTo>
                      <a:pt x="211" y="662"/>
                      <a:pt x="214" y="660"/>
                      <a:pt x="215" y="658"/>
                    </a:cubicBezTo>
                    <a:cubicBezTo>
                      <a:pt x="217" y="655"/>
                      <a:pt x="225" y="640"/>
                      <a:pt x="233" y="627"/>
                    </a:cubicBezTo>
                    <a:cubicBezTo>
                      <a:pt x="240" y="630"/>
                      <a:pt x="247" y="633"/>
                      <a:pt x="254" y="635"/>
                    </a:cubicBezTo>
                    <a:cubicBezTo>
                      <a:pt x="251" y="650"/>
                      <a:pt x="248" y="666"/>
                      <a:pt x="248" y="670"/>
                    </a:cubicBezTo>
                    <a:cubicBezTo>
                      <a:pt x="247" y="673"/>
                      <a:pt x="248" y="676"/>
                      <a:pt x="250" y="678"/>
                    </a:cubicBezTo>
                    <a:cubicBezTo>
                      <a:pt x="251" y="680"/>
                      <a:pt x="254" y="682"/>
                      <a:pt x="257" y="683"/>
                    </a:cubicBezTo>
                    <a:cubicBezTo>
                      <a:pt x="260" y="684"/>
                      <a:pt x="263" y="683"/>
                      <a:pt x="265" y="682"/>
                    </a:cubicBezTo>
                    <a:cubicBezTo>
                      <a:pt x="268" y="681"/>
                      <a:pt x="270" y="679"/>
                      <a:pt x="271" y="676"/>
                    </a:cubicBezTo>
                    <a:cubicBezTo>
                      <a:pt x="272" y="673"/>
                      <a:pt x="278" y="657"/>
                      <a:pt x="283" y="643"/>
                    </a:cubicBezTo>
                    <a:cubicBezTo>
                      <a:pt x="290" y="644"/>
                      <a:pt x="298" y="645"/>
                      <a:pt x="305" y="646"/>
                    </a:cubicBezTo>
                    <a:cubicBezTo>
                      <a:pt x="305" y="662"/>
                      <a:pt x="305" y="679"/>
                      <a:pt x="305" y="682"/>
                    </a:cubicBezTo>
                    <a:cubicBezTo>
                      <a:pt x="305" y="685"/>
                      <a:pt x="307" y="688"/>
                      <a:pt x="309" y="690"/>
                    </a:cubicBezTo>
                    <a:cubicBezTo>
                      <a:pt x="311" y="692"/>
                      <a:pt x="313" y="693"/>
                      <a:pt x="316" y="693"/>
                    </a:cubicBezTo>
                    <a:cubicBezTo>
                      <a:pt x="319" y="694"/>
                      <a:pt x="322" y="693"/>
                      <a:pt x="324" y="691"/>
                    </a:cubicBezTo>
                    <a:cubicBezTo>
                      <a:pt x="327" y="690"/>
                      <a:pt x="329" y="687"/>
                      <a:pt x="329" y="684"/>
                    </a:cubicBezTo>
                    <a:cubicBezTo>
                      <a:pt x="330" y="681"/>
                      <a:pt x="333" y="664"/>
                      <a:pt x="336" y="649"/>
                    </a:cubicBezTo>
                    <a:cubicBezTo>
                      <a:pt x="343" y="649"/>
                      <a:pt x="350" y="649"/>
                      <a:pt x="358" y="649"/>
                    </a:cubicBezTo>
                    <a:cubicBezTo>
                      <a:pt x="360" y="664"/>
                      <a:pt x="363" y="681"/>
                      <a:pt x="364" y="684"/>
                    </a:cubicBezTo>
                    <a:cubicBezTo>
                      <a:pt x="364" y="687"/>
                      <a:pt x="366" y="690"/>
                      <a:pt x="369" y="691"/>
                    </a:cubicBezTo>
                    <a:cubicBezTo>
                      <a:pt x="371" y="693"/>
                      <a:pt x="374" y="694"/>
                      <a:pt x="377" y="693"/>
                    </a:cubicBezTo>
                    <a:cubicBezTo>
                      <a:pt x="380" y="693"/>
                      <a:pt x="383" y="692"/>
                      <a:pt x="385" y="690"/>
                    </a:cubicBezTo>
                    <a:cubicBezTo>
                      <a:pt x="387" y="688"/>
                      <a:pt x="388" y="685"/>
                      <a:pt x="388" y="682"/>
                    </a:cubicBezTo>
                    <a:cubicBezTo>
                      <a:pt x="388" y="679"/>
                      <a:pt x="388" y="662"/>
                      <a:pt x="388" y="646"/>
                    </a:cubicBezTo>
                    <a:cubicBezTo>
                      <a:pt x="395" y="645"/>
                      <a:pt x="403" y="644"/>
                      <a:pt x="410" y="643"/>
                    </a:cubicBezTo>
                    <a:cubicBezTo>
                      <a:pt x="415" y="657"/>
                      <a:pt x="421" y="673"/>
                      <a:pt x="422" y="676"/>
                    </a:cubicBezTo>
                    <a:cubicBezTo>
                      <a:pt x="423" y="679"/>
                      <a:pt x="425" y="681"/>
                      <a:pt x="428" y="682"/>
                    </a:cubicBezTo>
                    <a:cubicBezTo>
                      <a:pt x="431" y="683"/>
                      <a:pt x="434" y="684"/>
                      <a:pt x="436" y="683"/>
                    </a:cubicBezTo>
                    <a:cubicBezTo>
                      <a:pt x="439" y="682"/>
                      <a:pt x="442" y="680"/>
                      <a:pt x="443" y="678"/>
                    </a:cubicBezTo>
                    <a:cubicBezTo>
                      <a:pt x="445" y="676"/>
                      <a:pt x="446" y="673"/>
                      <a:pt x="445" y="670"/>
                    </a:cubicBezTo>
                    <a:cubicBezTo>
                      <a:pt x="445" y="666"/>
                      <a:pt x="442" y="650"/>
                      <a:pt x="439" y="635"/>
                    </a:cubicBezTo>
                    <a:cubicBezTo>
                      <a:pt x="446" y="633"/>
                      <a:pt x="453" y="630"/>
                      <a:pt x="460" y="627"/>
                    </a:cubicBezTo>
                    <a:cubicBezTo>
                      <a:pt x="468" y="640"/>
                      <a:pt x="476" y="655"/>
                      <a:pt x="478" y="658"/>
                    </a:cubicBezTo>
                    <a:cubicBezTo>
                      <a:pt x="480" y="660"/>
                      <a:pt x="482" y="662"/>
                      <a:pt x="485" y="663"/>
                    </a:cubicBezTo>
                    <a:cubicBezTo>
                      <a:pt x="488" y="664"/>
                      <a:pt x="491" y="663"/>
                      <a:pt x="493" y="662"/>
                    </a:cubicBezTo>
                    <a:cubicBezTo>
                      <a:pt x="496" y="661"/>
                      <a:pt x="498" y="659"/>
                      <a:pt x="499" y="656"/>
                    </a:cubicBezTo>
                    <a:cubicBezTo>
                      <a:pt x="500" y="654"/>
                      <a:pt x="501" y="650"/>
                      <a:pt x="500" y="648"/>
                    </a:cubicBezTo>
                    <a:cubicBezTo>
                      <a:pt x="499" y="644"/>
                      <a:pt x="493" y="629"/>
                      <a:pt x="488" y="614"/>
                    </a:cubicBezTo>
                    <a:cubicBezTo>
                      <a:pt x="494" y="611"/>
                      <a:pt x="501" y="607"/>
                      <a:pt x="507" y="603"/>
                    </a:cubicBezTo>
                    <a:cubicBezTo>
                      <a:pt x="517" y="615"/>
                      <a:pt x="528" y="628"/>
                      <a:pt x="530" y="630"/>
                    </a:cubicBezTo>
                    <a:cubicBezTo>
                      <a:pt x="532" y="632"/>
                      <a:pt x="535" y="634"/>
                      <a:pt x="538" y="634"/>
                    </a:cubicBezTo>
                    <a:cubicBezTo>
                      <a:pt x="540" y="634"/>
                      <a:pt x="543" y="634"/>
                      <a:pt x="546" y="632"/>
                    </a:cubicBezTo>
                    <a:cubicBezTo>
                      <a:pt x="548" y="630"/>
                      <a:pt x="550" y="628"/>
                      <a:pt x="551" y="625"/>
                    </a:cubicBezTo>
                    <a:cubicBezTo>
                      <a:pt x="551" y="622"/>
                      <a:pt x="551" y="619"/>
                      <a:pt x="550" y="616"/>
                    </a:cubicBezTo>
                    <a:cubicBezTo>
                      <a:pt x="548" y="613"/>
                      <a:pt x="540" y="599"/>
                      <a:pt x="532" y="586"/>
                    </a:cubicBezTo>
                    <a:cubicBezTo>
                      <a:pt x="538" y="581"/>
                      <a:pt x="543" y="576"/>
                      <a:pt x="549" y="571"/>
                    </a:cubicBezTo>
                    <a:cubicBezTo>
                      <a:pt x="561" y="581"/>
                      <a:pt x="574" y="592"/>
                      <a:pt x="576" y="594"/>
                    </a:cubicBezTo>
                    <a:close/>
                    <a:moveTo>
                      <a:pt x="192" y="502"/>
                    </a:moveTo>
                    <a:cubicBezTo>
                      <a:pt x="107" y="416"/>
                      <a:pt x="107" y="278"/>
                      <a:pt x="192" y="192"/>
                    </a:cubicBezTo>
                    <a:cubicBezTo>
                      <a:pt x="277" y="107"/>
                      <a:pt x="416" y="107"/>
                      <a:pt x="501" y="192"/>
                    </a:cubicBezTo>
                    <a:cubicBezTo>
                      <a:pt x="586" y="278"/>
                      <a:pt x="586" y="416"/>
                      <a:pt x="501" y="502"/>
                    </a:cubicBezTo>
                    <a:cubicBezTo>
                      <a:pt x="416" y="587"/>
                      <a:pt x="277" y="587"/>
                      <a:pt x="192" y="5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íSḷîďe"/>
              <p:cNvSpPr/>
              <p:nvPr/>
            </p:nvSpPr>
            <p:spPr bwMode="auto">
              <a:xfrm>
                <a:off x="1068" y="1576"/>
                <a:ext cx="58" cy="36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49" y="11"/>
                  </a:cxn>
                  <a:cxn ang="0">
                    <a:pos x="1" y="0"/>
                  </a:cxn>
                  <a:cxn ang="0">
                    <a:pos x="19" y="26"/>
                  </a:cxn>
                </a:cxnLst>
                <a:rect l="0" t="0" r="r" b="b"/>
                <a:pathLst>
                  <a:path w="49" h="30">
                    <a:moveTo>
                      <a:pt x="19" y="26"/>
                    </a:moveTo>
                    <a:cubicBezTo>
                      <a:pt x="32" y="30"/>
                      <a:pt x="45" y="23"/>
                      <a:pt x="49" y="1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2"/>
                      <a:pt x="8" y="23"/>
                      <a:pt x="19" y="26"/>
                    </a:cubicBezTo>
                    <a:close/>
                  </a:path>
                </a:pathLst>
              </a:custGeom>
              <a:solidFill>
                <a:srgbClr val="5E5F5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0" name="íṩḻíḑé"/>
              <p:cNvSpPr/>
              <p:nvPr/>
            </p:nvSpPr>
            <p:spPr bwMode="auto">
              <a:xfrm>
                <a:off x="1070" y="1547"/>
                <a:ext cx="59" cy="3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8" y="29"/>
                  </a:cxn>
                  <a:cxn ang="0">
                    <a:pos x="30" y="3"/>
                  </a:cxn>
                  <a:cxn ang="0">
                    <a:pos x="0" y="19"/>
                  </a:cxn>
                </a:cxnLst>
                <a:rect l="0" t="0" r="r" b="b"/>
                <a:pathLst>
                  <a:path w="49" h="29">
                    <a:moveTo>
                      <a:pt x="0" y="19"/>
                    </a:move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18"/>
                      <a:pt x="42" y="6"/>
                      <a:pt x="30" y="3"/>
                    </a:cubicBezTo>
                    <a:cubicBezTo>
                      <a:pt x="17" y="0"/>
                      <a:pt x="5" y="7"/>
                      <a:pt x="0" y="19"/>
                    </a:cubicBezTo>
                    <a:close/>
                  </a:path>
                </a:pathLst>
              </a:custGeom>
              <a:solidFill>
                <a:srgbClr val="5E5F5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1" name="îṡļîďè"/>
              <p:cNvSpPr/>
              <p:nvPr/>
            </p:nvSpPr>
            <p:spPr bwMode="auto">
              <a:xfrm>
                <a:off x="2127" y="1152"/>
                <a:ext cx="359" cy="359"/>
              </a:xfrm>
              <a:custGeom>
                <a:avLst/>
                <a:gdLst/>
                <a:ahLst/>
                <a:cxnLst>
                  <a:cxn ang="0">
                    <a:pos x="275" y="195"/>
                  </a:cxn>
                  <a:cxn ang="0">
                    <a:pos x="195" y="25"/>
                  </a:cxn>
                  <a:cxn ang="0">
                    <a:pos x="25" y="105"/>
                  </a:cxn>
                  <a:cxn ang="0">
                    <a:pos x="105" y="275"/>
                  </a:cxn>
                  <a:cxn ang="0">
                    <a:pos x="275" y="195"/>
                  </a:cxn>
                  <a:cxn ang="0">
                    <a:pos x="112" y="255"/>
                  </a:cxn>
                  <a:cxn ang="0">
                    <a:pos x="74" y="231"/>
                  </a:cxn>
                  <a:cxn ang="0">
                    <a:pos x="122" y="191"/>
                  </a:cxn>
                  <a:cxn ang="0">
                    <a:pos x="133" y="197"/>
                  </a:cxn>
                  <a:cxn ang="0">
                    <a:pos x="191" y="178"/>
                  </a:cxn>
                  <a:cxn ang="0">
                    <a:pos x="250" y="199"/>
                  </a:cxn>
                  <a:cxn ang="0">
                    <a:pos x="112" y="255"/>
                  </a:cxn>
                  <a:cxn ang="0">
                    <a:pos x="173" y="159"/>
                  </a:cxn>
                  <a:cxn ang="0">
                    <a:pos x="142" y="173"/>
                  </a:cxn>
                  <a:cxn ang="0">
                    <a:pos x="127" y="142"/>
                  </a:cxn>
                  <a:cxn ang="0">
                    <a:pos x="158" y="127"/>
                  </a:cxn>
                  <a:cxn ang="0">
                    <a:pos x="173" y="159"/>
                  </a:cxn>
                  <a:cxn ang="0">
                    <a:pos x="258" y="175"/>
                  </a:cxn>
                  <a:cxn ang="0">
                    <a:pos x="200" y="153"/>
                  </a:cxn>
                  <a:cxn ang="0">
                    <a:pos x="167" y="103"/>
                  </a:cxn>
                  <a:cxn ang="0">
                    <a:pos x="155" y="101"/>
                  </a:cxn>
                  <a:cxn ang="0">
                    <a:pos x="144" y="39"/>
                  </a:cxn>
                  <a:cxn ang="0">
                    <a:pos x="188" y="45"/>
                  </a:cxn>
                  <a:cxn ang="0">
                    <a:pos x="258" y="175"/>
                  </a:cxn>
                  <a:cxn ang="0">
                    <a:pos x="46" y="113"/>
                  </a:cxn>
                  <a:cxn ang="0">
                    <a:pos x="118" y="44"/>
                  </a:cxn>
                  <a:cxn ang="0">
                    <a:pos x="129" y="105"/>
                  </a:cxn>
                  <a:cxn ang="0">
                    <a:pos x="103" y="133"/>
                  </a:cxn>
                  <a:cxn ang="0">
                    <a:pos x="105" y="171"/>
                  </a:cxn>
                  <a:cxn ang="0">
                    <a:pos x="57" y="211"/>
                  </a:cxn>
                  <a:cxn ang="0">
                    <a:pos x="46" y="113"/>
                  </a:cxn>
                </a:cxnLst>
                <a:rect l="0" t="0" r="r" b="b"/>
                <a:pathLst>
                  <a:path w="300" h="300">
                    <a:moveTo>
                      <a:pt x="275" y="195"/>
                    </a:moveTo>
                    <a:cubicBezTo>
                      <a:pt x="300" y="126"/>
                      <a:pt x="264" y="50"/>
                      <a:pt x="195" y="25"/>
                    </a:cubicBezTo>
                    <a:cubicBezTo>
                      <a:pt x="126" y="0"/>
                      <a:pt x="50" y="36"/>
                      <a:pt x="25" y="105"/>
                    </a:cubicBezTo>
                    <a:cubicBezTo>
                      <a:pt x="0" y="174"/>
                      <a:pt x="36" y="251"/>
                      <a:pt x="105" y="275"/>
                    </a:cubicBezTo>
                    <a:cubicBezTo>
                      <a:pt x="174" y="300"/>
                      <a:pt x="250" y="264"/>
                      <a:pt x="275" y="195"/>
                    </a:cubicBezTo>
                    <a:close/>
                    <a:moveTo>
                      <a:pt x="112" y="255"/>
                    </a:moveTo>
                    <a:cubicBezTo>
                      <a:pt x="98" y="250"/>
                      <a:pt x="85" y="241"/>
                      <a:pt x="74" y="231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25" y="193"/>
                      <a:pt x="129" y="195"/>
                      <a:pt x="133" y="197"/>
                    </a:cubicBezTo>
                    <a:cubicBezTo>
                      <a:pt x="155" y="205"/>
                      <a:pt x="179" y="196"/>
                      <a:pt x="191" y="178"/>
                    </a:cubicBezTo>
                    <a:cubicBezTo>
                      <a:pt x="250" y="199"/>
                      <a:pt x="250" y="199"/>
                      <a:pt x="250" y="199"/>
                    </a:cubicBezTo>
                    <a:cubicBezTo>
                      <a:pt x="225" y="249"/>
                      <a:pt x="166" y="274"/>
                      <a:pt x="112" y="255"/>
                    </a:cubicBezTo>
                    <a:close/>
                    <a:moveTo>
                      <a:pt x="173" y="159"/>
                    </a:moveTo>
                    <a:cubicBezTo>
                      <a:pt x="169" y="171"/>
                      <a:pt x="155" y="178"/>
                      <a:pt x="142" y="173"/>
                    </a:cubicBezTo>
                    <a:cubicBezTo>
                      <a:pt x="129" y="169"/>
                      <a:pt x="122" y="155"/>
                      <a:pt x="127" y="142"/>
                    </a:cubicBezTo>
                    <a:cubicBezTo>
                      <a:pt x="131" y="129"/>
                      <a:pt x="145" y="122"/>
                      <a:pt x="158" y="127"/>
                    </a:cubicBezTo>
                    <a:cubicBezTo>
                      <a:pt x="171" y="131"/>
                      <a:pt x="178" y="146"/>
                      <a:pt x="173" y="159"/>
                    </a:cubicBezTo>
                    <a:close/>
                    <a:moveTo>
                      <a:pt x="258" y="175"/>
                    </a:move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1" y="132"/>
                      <a:pt x="188" y="111"/>
                      <a:pt x="167" y="103"/>
                    </a:cubicBezTo>
                    <a:cubicBezTo>
                      <a:pt x="163" y="102"/>
                      <a:pt x="159" y="101"/>
                      <a:pt x="155" y="101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58" y="38"/>
                      <a:pt x="173" y="40"/>
                      <a:pt x="188" y="45"/>
                    </a:cubicBezTo>
                    <a:cubicBezTo>
                      <a:pt x="241" y="65"/>
                      <a:pt x="271" y="121"/>
                      <a:pt x="258" y="175"/>
                    </a:cubicBezTo>
                    <a:close/>
                    <a:moveTo>
                      <a:pt x="46" y="113"/>
                    </a:moveTo>
                    <a:cubicBezTo>
                      <a:pt x="58" y="78"/>
                      <a:pt x="86" y="53"/>
                      <a:pt x="118" y="4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17" y="110"/>
                      <a:pt x="108" y="120"/>
                      <a:pt x="103" y="133"/>
                    </a:cubicBezTo>
                    <a:cubicBezTo>
                      <a:pt x="99" y="146"/>
                      <a:pt x="100" y="159"/>
                      <a:pt x="105" y="171"/>
                    </a:cubicBezTo>
                    <a:cubicBezTo>
                      <a:pt x="57" y="211"/>
                      <a:pt x="57" y="211"/>
                      <a:pt x="57" y="211"/>
                    </a:cubicBezTo>
                    <a:cubicBezTo>
                      <a:pt x="39" y="183"/>
                      <a:pt x="33" y="147"/>
                      <a:pt x="46" y="113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2" name="í$ļïḋé"/>
              <p:cNvSpPr/>
              <p:nvPr/>
            </p:nvSpPr>
            <p:spPr bwMode="auto">
              <a:xfrm>
                <a:off x="4055" y="1819"/>
                <a:ext cx="64" cy="52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3" y="39"/>
                  </a:cxn>
                  <a:cxn ang="0">
                    <a:pos x="6" y="23"/>
                  </a:cxn>
                  <a:cxn ang="0">
                    <a:pos x="19" y="14"/>
                  </a:cxn>
                  <a:cxn ang="0">
                    <a:pos x="20" y="13"/>
                  </a:cxn>
                  <a:cxn ang="0">
                    <a:pos x="34" y="4"/>
                  </a:cxn>
                  <a:cxn ang="0">
                    <a:pos x="50" y="6"/>
                  </a:cxn>
                  <a:cxn ang="0">
                    <a:pos x="47" y="22"/>
                  </a:cxn>
                  <a:cxn ang="0">
                    <a:pos x="33" y="31"/>
                  </a:cxn>
                  <a:cxn ang="0">
                    <a:pos x="33" y="32"/>
                  </a:cxn>
                  <a:cxn ang="0">
                    <a:pos x="19" y="42"/>
                  </a:cxn>
                  <a:cxn ang="0">
                    <a:pos x="12" y="44"/>
                  </a:cxn>
                </a:cxnLst>
                <a:rect l="0" t="0" r="r" b="b"/>
                <a:pathLst>
                  <a:path w="53" h="44">
                    <a:moveTo>
                      <a:pt x="12" y="44"/>
                    </a:moveTo>
                    <a:cubicBezTo>
                      <a:pt x="9" y="44"/>
                      <a:pt x="5" y="42"/>
                      <a:pt x="3" y="39"/>
                    </a:cubicBezTo>
                    <a:cubicBezTo>
                      <a:pt x="0" y="34"/>
                      <a:pt x="1" y="27"/>
                      <a:pt x="6" y="2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5" y="10"/>
                      <a:pt x="29" y="7"/>
                      <a:pt x="34" y="4"/>
                    </a:cubicBezTo>
                    <a:cubicBezTo>
                      <a:pt x="39" y="0"/>
                      <a:pt x="46" y="1"/>
                      <a:pt x="50" y="6"/>
                    </a:cubicBezTo>
                    <a:cubicBezTo>
                      <a:pt x="53" y="11"/>
                      <a:pt x="52" y="18"/>
                      <a:pt x="47" y="22"/>
                    </a:cubicBezTo>
                    <a:cubicBezTo>
                      <a:pt x="43" y="25"/>
                      <a:pt x="38" y="28"/>
                      <a:pt x="33" y="3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7" y="43"/>
                      <a:pt x="15" y="44"/>
                      <a:pt x="12" y="4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3" name="íṣ1íḍê"/>
              <p:cNvSpPr/>
              <p:nvPr/>
            </p:nvSpPr>
            <p:spPr bwMode="auto">
              <a:xfrm>
                <a:off x="2196" y="945"/>
                <a:ext cx="1857" cy="1965"/>
              </a:xfrm>
              <a:custGeom>
                <a:avLst/>
                <a:gdLst/>
                <a:ahLst/>
                <a:cxnLst>
                  <a:cxn ang="0">
                    <a:pos x="253" y="1627"/>
                  </a:cxn>
                  <a:cxn ang="0">
                    <a:pos x="311" y="1628"/>
                  </a:cxn>
                  <a:cxn ang="0">
                    <a:pos x="148" y="1594"/>
                  </a:cxn>
                  <a:cxn ang="0">
                    <a:pos x="363" y="1579"/>
                  </a:cxn>
                  <a:cxn ang="0">
                    <a:pos x="80" y="1576"/>
                  </a:cxn>
                  <a:cxn ang="0">
                    <a:pos x="387" y="1576"/>
                  </a:cxn>
                  <a:cxn ang="0">
                    <a:pos x="64" y="1554"/>
                  </a:cxn>
                  <a:cxn ang="0">
                    <a:pos x="64" y="1554"/>
                  </a:cxn>
                  <a:cxn ang="0">
                    <a:pos x="459" y="1540"/>
                  </a:cxn>
                  <a:cxn ang="0">
                    <a:pos x="542" y="1482"/>
                  </a:cxn>
                  <a:cxn ang="0">
                    <a:pos x="29" y="1450"/>
                  </a:cxn>
                  <a:cxn ang="0">
                    <a:pos x="584" y="1425"/>
                  </a:cxn>
                  <a:cxn ang="0">
                    <a:pos x="0" y="1396"/>
                  </a:cxn>
                  <a:cxn ang="0">
                    <a:pos x="12" y="1431"/>
                  </a:cxn>
                  <a:cxn ang="0">
                    <a:pos x="625" y="1425"/>
                  </a:cxn>
                  <a:cxn ang="0">
                    <a:pos x="708" y="1367"/>
                  </a:cxn>
                  <a:cxn ang="0">
                    <a:pos x="27" y="1309"/>
                  </a:cxn>
                  <a:cxn ang="0">
                    <a:pos x="751" y="1310"/>
                  </a:cxn>
                  <a:cxn ang="0">
                    <a:pos x="779" y="1290"/>
                  </a:cxn>
                  <a:cxn ang="0">
                    <a:pos x="32" y="1299"/>
                  </a:cxn>
                  <a:cxn ang="0">
                    <a:pos x="841" y="1272"/>
                  </a:cxn>
                  <a:cxn ang="0">
                    <a:pos x="841" y="1272"/>
                  </a:cxn>
                  <a:cxn ang="0">
                    <a:pos x="80" y="1235"/>
                  </a:cxn>
                  <a:cxn ang="0">
                    <a:pos x="930" y="1213"/>
                  </a:cxn>
                  <a:cxn ang="0">
                    <a:pos x="989" y="1158"/>
                  </a:cxn>
                  <a:cxn ang="0">
                    <a:pos x="109" y="1135"/>
                  </a:cxn>
                  <a:cxn ang="0">
                    <a:pos x="1001" y="1136"/>
                  </a:cxn>
                  <a:cxn ang="0">
                    <a:pos x="129" y="1120"/>
                  </a:cxn>
                  <a:cxn ang="0">
                    <a:pos x="1063" y="1118"/>
                  </a:cxn>
                  <a:cxn ang="0">
                    <a:pos x="1063" y="1118"/>
                  </a:cxn>
                  <a:cxn ang="0">
                    <a:pos x="1125" y="1078"/>
                  </a:cxn>
                  <a:cxn ang="0">
                    <a:pos x="194" y="1027"/>
                  </a:cxn>
                  <a:cxn ang="0">
                    <a:pos x="1211" y="1004"/>
                  </a:cxn>
                  <a:cxn ang="0">
                    <a:pos x="206" y="956"/>
                  </a:cxn>
                  <a:cxn ang="0">
                    <a:pos x="1223" y="982"/>
                  </a:cxn>
                  <a:cxn ang="0">
                    <a:pos x="1276" y="959"/>
                  </a:cxn>
                  <a:cxn ang="0">
                    <a:pos x="232" y="944"/>
                  </a:cxn>
                  <a:cxn ang="0">
                    <a:pos x="232" y="944"/>
                  </a:cxn>
                  <a:cxn ang="0">
                    <a:pos x="1347" y="924"/>
                  </a:cxn>
                  <a:cxn ang="0">
                    <a:pos x="1430" y="866"/>
                  </a:cxn>
                  <a:cxn ang="0">
                    <a:pos x="287" y="833"/>
                  </a:cxn>
                  <a:cxn ang="0">
                    <a:pos x="1473" y="809"/>
                  </a:cxn>
                  <a:cxn ang="0">
                    <a:pos x="288" y="808"/>
                  </a:cxn>
                  <a:cxn ang="0">
                    <a:pos x="1498" y="805"/>
                  </a:cxn>
                  <a:cxn ang="0">
                    <a:pos x="330" y="766"/>
                  </a:cxn>
                  <a:cxn ang="0">
                    <a:pos x="330" y="766"/>
                  </a:cxn>
                  <a:cxn ang="0">
                    <a:pos x="373" y="700"/>
                  </a:cxn>
                  <a:cxn ang="0">
                    <a:pos x="421" y="611"/>
                  </a:cxn>
                  <a:cxn ang="0">
                    <a:pos x="450" y="537"/>
                  </a:cxn>
                  <a:cxn ang="0">
                    <a:pos x="467" y="482"/>
                  </a:cxn>
                  <a:cxn ang="0">
                    <a:pos x="483" y="452"/>
                  </a:cxn>
                  <a:cxn ang="0">
                    <a:pos x="520" y="408"/>
                  </a:cxn>
                  <a:cxn ang="0">
                    <a:pos x="558" y="350"/>
                  </a:cxn>
                  <a:cxn ang="0">
                    <a:pos x="558" y="350"/>
                  </a:cxn>
                  <a:cxn ang="0">
                    <a:pos x="601" y="285"/>
                  </a:cxn>
                  <a:cxn ang="0">
                    <a:pos x="650" y="196"/>
                  </a:cxn>
                  <a:cxn ang="0">
                    <a:pos x="678" y="121"/>
                  </a:cxn>
                  <a:cxn ang="0">
                    <a:pos x="695" y="66"/>
                  </a:cxn>
                  <a:cxn ang="0">
                    <a:pos x="711" y="37"/>
                  </a:cxn>
                </a:cxnLst>
                <a:rect l="0" t="0" r="r" b="b"/>
                <a:pathLst>
                  <a:path w="1548" h="1638">
                    <a:moveTo>
                      <a:pt x="241" y="1638"/>
                    </a:moveTo>
                    <a:cubicBezTo>
                      <a:pt x="241" y="1638"/>
                      <a:pt x="241" y="1638"/>
                      <a:pt x="241" y="1638"/>
                    </a:cubicBezTo>
                    <a:cubicBezTo>
                      <a:pt x="229" y="1638"/>
                      <a:pt x="217" y="1637"/>
                      <a:pt x="206" y="1635"/>
                    </a:cubicBezTo>
                    <a:cubicBezTo>
                      <a:pt x="200" y="1634"/>
                      <a:pt x="195" y="1629"/>
                      <a:pt x="196" y="1623"/>
                    </a:cubicBezTo>
                    <a:cubicBezTo>
                      <a:pt x="197" y="1616"/>
                      <a:pt x="203" y="1612"/>
                      <a:pt x="209" y="1613"/>
                    </a:cubicBezTo>
                    <a:cubicBezTo>
                      <a:pt x="220" y="1615"/>
                      <a:pt x="230" y="1615"/>
                      <a:pt x="241" y="1615"/>
                    </a:cubicBezTo>
                    <a:cubicBezTo>
                      <a:pt x="247" y="1615"/>
                      <a:pt x="253" y="1621"/>
                      <a:pt x="253" y="1627"/>
                    </a:cubicBezTo>
                    <a:cubicBezTo>
                      <a:pt x="252" y="1633"/>
                      <a:pt x="247" y="1638"/>
                      <a:pt x="241" y="1638"/>
                    </a:cubicBezTo>
                    <a:close/>
                    <a:moveTo>
                      <a:pt x="275" y="1636"/>
                    </a:moveTo>
                    <a:cubicBezTo>
                      <a:pt x="269" y="1636"/>
                      <a:pt x="264" y="1632"/>
                      <a:pt x="264" y="1626"/>
                    </a:cubicBezTo>
                    <a:cubicBezTo>
                      <a:pt x="263" y="1620"/>
                      <a:pt x="267" y="1614"/>
                      <a:pt x="273" y="1613"/>
                    </a:cubicBezTo>
                    <a:cubicBezTo>
                      <a:pt x="284" y="1612"/>
                      <a:pt x="294" y="1609"/>
                      <a:pt x="305" y="1606"/>
                    </a:cubicBezTo>
                    <a:cubicBezTo>
                      <a:pt x="311" y="1604"/>
                      <a:pt x="317" y="1608"/>
                      <a:pt x="319" y="1614"/>
                    </a:cubicBezTo>
                    <a:cubicBezTo>
                      <a:pt x="320" y="1620"/>
                      <a:pt x="317" y="1626"/>
                      <a:pt x="311" y="1628"/>
                    </a:cubicBezTo>
                    <a:cubicBezTo>
                      <a:pt x="300" y="1631"/>
                      <a:pt x="288" y="1634"/>
                      <a:pt x="276" y="1636"/>
                    </a:cubicBezTo>
                    <a:cubicBezTo>
                      <a:pt x="276" y="1636"/>
                      <a:pt x="275" y="1636"/>
                      <a:pt x="275" y="1636"/>
                    </a:cubicBezTo>
                    <a:close/>
                    <a:moveTo>
                      <a:pt x="175" y="1628"/>
                    </a:moveTo>
                    <a:cubicBezTo>
                      <a:pt x="174" y="1628"/>
                      <a:pt x="172" y="1628"/>
                      <a:pt x="171" y="1628"/>
                    </a:cubicBezTo>
                    <a:cubicBezTo>
                      <a:pt x="160" y="1624"/>
                      <a:pt x="149" y="1620"/>
                      <a:pt x="138" y="1615"/>
                    </a:cubicBezTo>
                    <a:cubicBezTo>
                      <a:pt x="133" y="1612"/>
                      <a:pt x="130" y="1605"/>
                      <a:pt x="133" y="1600"/>
                    </a:cubicBezTo>
                    <a:cubicBezTo>
                      <a:pt x="136" y="1594"/>
                      <a:pt x="142" y="1592"/>
                      <a:pt x="148" y="1594"/>
                    </a:cubicBezTo>
                    <a:cubicBezTo>
                      <a:pt x="158" y="1599"/>
                      <a:pt x="168" y="1603"/>
                      <a:pt x="178" y="1606"/>
                    </a:cubicBezTo>
                    <a:cubicBezTo>
                      <a:pt x="184" y="1608"/>
                      <a:pt x="187" y="1614"/>
                      <a:pt x="185" y="1620"/>
                    </a:cubicBezTo>
                    <a:cubicBezTo>
                      <a:pt x="184" y="1625"/>
                      <a:pt x="179" y="1628"/>
                      <a:pt x="175" y="1628"/>
                    </a:cubicBezTo>
                    <a:close/>
                    <a:moveTo>
                      <a:pt x="339" y="1616"/>
                    </a:moveTo>
                    <a:cubicBezTo>
                      <a:pt x="335" y="1616"/>
                      <a:pt x="331" y="1614"/>
                      <a:pt x="329" y="1610"/>
                    </a:cubicBezTo>
                    <a:cubicBezTo>
                      <a:pt x="326" y="1604"/>
                      <a:pt x="329" y="1597"/>
                      <a:pt x="335" y="1595"/>
                    </a:cubicBezTo>
                    <a:cubicBezTo>
                      <a:pt x="344" y="1590"/>
                      <a:pt x="354" y="1585"/>
                      <a:pt x="363" y="1579"/>
                    </a:cubicBezTo>
                    <a:cubicBezTo>
                      <a:pt x="368" y="1576"/>
                      <a:pt x="375" y="1577"/>
                      <a:pt x="378" y="1582"/>
                    </a:cubicBezTo>
                    <a:cubicBezTo>
                      <a:pt x="382" y="1588"/>
                      <a:pt x="380" y="1595"/>
                      <a:pt x="375" y="1598"/>
                    </a:cubicBezTo>
                    <a:cubicBezTo>
                      <a:pt x="365" y="1605"/>
                      <a:pt x="355" y="1610"/>
                      <a:pt x="344" y="1615"/>
                    </a:cubicBezTo>
                    <a:cubicBezTo>
                      <a:pt x="343" y="1616"/>
                      <a:pt x="341" y="1616"/>
                      <a:pt x="339" y="1616"/>
                    </a:cubicBezTo>
                    <a:close/>
                    <a:moveTo>
                      <a:pt x="114" y="1599"/>
                    </a:moveTo>
                    <a:cubicBezTo>
                      <a:pt x="112" y="1599"/>
                      <a:pt x="109" y="1599"/>
                      <a:pt x="107" y="1597"/>
                    </a:cubicBezTo>
                    <a:cubicBezTo>
                      <a:pt x="98" y="1591"/>
                      <a:pt x="88" y="1583"/>
                      <a:pt x="80" y="1576"/>
                    </a:cubicBezTo>
                    <a:cubicBezTo>
                      <a:pt x="75" y="1571"/>
                      <a:pt x="75" y="1564"/>
                      <a:pt x="79" y="1560"/>
                    </a:cubicBezTo>
                    <a:cubicBezTo>
                      <a:pt x="83" y="1555"/>
                      <a:pt x="90" y="1555"/>
                      <a:pt x="95" y="1559"/>
                    </a:cubicBezTo>
                    <a:cubicBezTo>
                      <a:pt x="103" y="1566"/>
                      <a:pt x="111" y="1573"/>
                      <a:pt x="120" y="1578"/>
                    </a:cubicBezTo>
                    <a:cubicBezTo>
                      <a:pt x="125" y="1582"/>
                      <a:pt x="127" y="1589"/>
                      <a:pt x="123" y="1594"/>
                    </a:cubicBezTo>
                    <a:cubicBezTo>
                      <a:pt x="121" y="1597"/>
                      <a:pt x="117" y="1599"/>
                      <a:pt x="114" y="1599"/>
                    </a:cubicBezTo>
                    <a:close/>
                    <a:moveTo>
                      <a:pt x="397" y="1581"/>
                    </a:moveTo>
                    <a:cubicBezTo>
                      <a:pt x="393" y="1581"/>
                      <a:pt x="389" y="1579"/>
                      <a:pt x="387" y="1576"/>
                    </a:cubicBezTo>
                    <a:cubicBezTo>
                      <a:pt x="384" y="1571"/>
                      <a:pt x="385" y="1564"/>
                      <a:pt x="390" y="1560"/>
                    </a:cubicBezTo>
                    <a:cubicBezTo>
                      <a:pt x="418" y="1541"/>
                      <a:pt x="418" y="1541"/>
                      <a:pt x="418" y="1541"/>
                    </a:cubicBezTo>
                    <a:cubicBezTo>
                      <a:pt x="423" y="1537"/>
                      <a:pt x="430" y="1539"/>
                      <a:pt x="434" y="1544"/>
                    </a:cubicBezTo>
                    <a:cubicBezTo>
                      <a:pt x="437" y="1549"/>
                      <a:pt x="436" y="1556"/>
                      <a:pt x="431" y="1559"/>
                    </a:cubicBezTo>
                    <a:cubicBezTo>
                      <a:pt x="403" y="1579"/>
                      <a:pt x="403" y="1579"/>
                      <a:pt x="403" y="1579"/>
                    </a:cubicBezTo>
                    <a:cubicBezTo>
                      <a:pt x="401" y="1580"/>
                      <a:pt x="399" y="1581"/>
                      <a:pt x="397" y="1581"/>
                    </a:cubicBezTo>
                    <a:close/>
                    <a:moveTo>
                      <a:pt x="64" y="1554"/>
                    </a:moveTo>
                    <a:cubicBezTo>
                      <a:pt x="61" y="1554"/>
                      <a:pt x="57" y="1553"/>
                      <a:pt x="55" y="1550"/>
                    </a:cubicBezTo>
                    <a:cubicBezTo>
                      <a:pt x="48" y="1541"/>
                      <a:pt x="41" y="1531"/>
                      <a:pt x="35" y="1521"/>
                    </a:cubicBezTo>
                    <a:cubicBezTo>
                      <a:pt x="31" y="1516"/>
                      <a:pt x="33" y="1509"/>
                      <a:pt x="38" y="1506"/>
                    </a:cubicBezTo>
                    <a:cubicBezTo>
                      <a:pt x="44" y="1502"/>
                      <a:pt x="51" y="1504"/>
                      <a:pt x="54" y="1509"/>
                    </a:cubicBezTo>
                    <a:cubicBezTo>
                      <a:pt x="60" y="1518"/>
                      <a:pt x="66" y="1527"/>
                      <a:pt x="73" y="1536"/>
                    </a:cubicBezTo>
                    <a:cubicBezTo>
                      <a:pt x="77" y="1540"/>
                      <a:pt x="76" y="1547"/>
                      <a:pt x="71" y="1551"/>
                    </a:cubicBezTo>
                    <a:cubicBezTo>
                      <a:pt x="69" y="1553"/>
                      <a:pt x="66" y="1554"/>
                      <a:pt x="64" y="1554"/>
                    </a:cubicBezTo>
                    <a:close/>
                    <a:moveTo>
                      <a:pt x="452" y="1542"/>
                    </a:moveTo>
                    <a:cubicBezTo>
                      <a:pt x="449" y="1542"/>
                      <a:pt x="445" y="1540"/>
                      <a:pt x="443" y="1537"/>
                    </a:cubicBezTo>
                    <a:cubicBezTo>
                      <a:pt x="439" y="1532"/>
                      <a:pt x="440" y="1525"/>
                      <a:pt x="446" y="1522"/>
                    </a:cubicBezTo>
                    <a:cubicBezTo>
                      <a:pt x="473" y="1502"/>
                      <a:pt x="473" y="1502"/>
                      <a:pt x="473" y="1502"/>
                    </a:cubicBezTo>
                    <a:cubicBezTo>
                      <a:pt x="479" y="1499"/>
                      <a:pt x="486" y="1500"/>
                      <a:pt x="489" y="1505"/>
                    </a:cubicBezTo>
                    <a:cubicBezTo>
                      <a:pt x="493" y="1510"/>
                      <a:pt x="491" y="1517"/>
                      <a:pt x="486" y="1521"/>
                    </a:cubicBezTo>
                    <a:cubicBezTo>
                      <a:pt x="459" y="1540"/>
                      <a:pt x="459" y="1540"/>
                      <a:pt x="459" y="1540"/>
                    </a:cubicBezTo>
                    <a:cubicBezTo>
                      <a:pt x="457" y="1542"/>
                      <a:pt x="454" y="1542"/>
                      <a:pt x="452" y="1542"/>
                    </a:cubicBezTo>
                    <a:close/>
                    <a:moveTo>
                      <a:pt x="508" y="1504"/>
                    </a:moveTo>
                    <a:cubicBezTo>
                      <a:pt x="504" y="1504"/>
                      <a:pt x="501" y="1502"/>
                      <a:pt x="498" y="1499"/>
                    </a:cubicBezTo>
                    <a:cubicBezTo>
                      <a:pt x="495" y="1494"/>
                      <a:pt x="496" y="1487"/>
                      <a:pt x="501" y="1483"/>
                    </a:cubicBezTo>
                    <a:cubicBezTo>
                      <a:pt x="529" y="1464"/>
                      <a:pt x="529" y="1464"/>
                      <a:pt x="529" y="1464"/>
                    </a:cubicBezTo>
                    <a:cubicBezTo>
                      <a:pt x="534" y="1460"/>
                      <a:pt x="541" y="1461"/>
                      <a:pt x="545" y="1467"/>
                    </a:cubicBezTo>
                    <a:cubicBezTo>
                      <a:pt x="548" y="1472"/>
                      <a:pt x="547" y="1479"/>
                      <a:pt x="542" y="1482"/>
                    </a:cubicBezTo>
                    <a:cubicBezTo>
                      <a:pt x="514" y="1502"/>
                      <a:pt x="514" y="1502"/>
                      <a:pt x="514" y="1502"/>
                    </a:cubicBezTo>
                    <a:cubicBezTo>
                      <a:pt x="512" y="1503"/>
                      <a:pt x="510" y="1504"/>
                      <a:pt x="508" y="1504"/>
                    </a:cubicBezTo>
                    <a:close/>
                    <a:moveTo>
                      <a:pt x="29" y="1497"/>
                    </a:moveTo>
                    <a:cubicBezTo>
                      <a:pt x="25" y="1497"/>
                      <a:pt x="20" y="1494"/>
                      <a:pt x="19" y="1490"/>
                    </a:cubicBezTo>
                    <a:cubicBezTo>
                      <a:pt x="14" y="1479"/>
                      <a:pt x="10" y="1467"/>
                      <a:pt x="7" y="1456"/>
                    </a:cubicBezTo>
                    <a:cubicBezTo>
                      <a:pt x="6" y="1450"/>
                      <a:pt x="9" y="1444"/>
                      <a:pt x="15" y="1442"/>
                    </a:cubicBezTo>
                    <a:cubicBezTo>
                      <a:pt x="21" y="1441"/>
                      <a:pt x="28" y="1444"/>
                      <a:pt x="29" y="1450"/>
                    </a:cubicBezTo>
                    <a:cubicBezTo>
                      <a:pt x="32" y="1461"/>
                      <a:pt x="35" y="1471"/>
                      <a:pt x="39" y="1481"/>
                    </a:cubicBezTo>
                    <a:cubicBezTo>
                      <a:pt x="42" y="1487"/>
                      <a:pt x="39" y="1493"/>
                      <a:pt x="33" y="1496"/>
                    </a:cubicBezTo>
                    <a:cubicBezTo>
                      <a:pt x="32" y="1496"/>
                      <a:pt x="30" y="1497"/>
                      <a:pt x="29" y="1497"/>
                    </a:cubicBezTo>
                    <a:close/>
                    <a:moveTo>
                      <a:pt x="563" y="1465"/>
                    </a:moveTo>
                    <a:cubicBezTo>
                      <a:pt x="560" y="1465"/>
                      <a:pt x="556" y="1463"/>
                      <a:pt x="554" y="1460"/>
                    </a:cubicBezTo>
                    <a:cubicBezTo>
                      <a:pt x="550" y="1455"/>
                      <a:pt x="552" y="1448"/>
                      <a:pt x="557" y="1444"/>
                    </a:cubicBezTo>
                    <a:cubicBezTo>
                      <a:pt x="584" y="1425"/>
                      <a:pt x="584" y="1425"/>
                      <a:pt x="584" y="1425"/>
                    </a:cubicBezTo>
                    <a:cubicBezTo>
                      <a:pt x="590" y="1422"/>
                      <a:pt x="597" y="1423"/>
                      <a:pt x="600" y="1428"/>
                    </a:cubicBezTo>
                    <a:cubicBezTo>
                      <a:pt x="604" y="1433"/>
                      <a:pt x="603" y="1440"/>
                      <a:pt x="597" y="1444"/>
                    </a:cubicBezTo>
                    <a:cubicBezTo>
                      <a:pt x="570" y="1463"/>
                      <a:pt x="570" y="1463"/>
                      <a:pt x="570" y="1463"/>
                    </a:cubicBezTo>
                    <a:cubicBezTo>
                      <a:pt x="568" y="1464"/>
                      <a:pt x="565" y="1465"/>
                      <a:pt x="563" y="1465"/>
                    </a:cubicBezTo>
                    <a:close/>
                    <a:moveTo>
                      <a:pt x="12" y="1431"/>
                    </a:moveTo>
                    <a:cubicBezTo>
                      <a:pt x="7" y="1431"/>
                      <a:pt x="2" y="1427"/>
                      <a:pt x="1" y="1421"/>
                    </a:cubicBezTo>
                    <a:cubicBezTo>
                      <a:pt x="0" y="1413"/>
                      <a:pt x="0" y="1404"/>
                      <a:pt x="0" y="1396"/>
                    </a:cubicBezTo>
                    <a:cubicBezTo>
                      <a:pt x="0" y="1392"/>
                      <a:pt x="0" y="1389"/>
                      <a:pt x="0" y="1386"/>
                    </a:cubicBezTo>
                    <a:cubicBezTo>
                      <a:pt x="0" y="1380"/>
                      <a:pt x="5" y="1375"/>
                      <a:pt x="12" y="1375"/>
                    </a:cubicBezTo>
                    <a:cubicBezTo>
                      <a:pt x="18" y="1375"/>
                      <a:pt x="23" y="1380"/>
                      <a:pt x="23" y="1387"/>
                    </a:cubicBezTo>
                    <a:cubicBezTo>
                      <a:pt x="22" y="1390"/>
                      <a:pt x="22" y="1393"/>
                      <a:pt x="22" y="1396"/>
                    </a:cubicBezTo>
                    <a:cubicBezTo>
                      <a:pt x="22" y="1403"/>
                      <a:pt x="23" y="1411"/>
                      <a:pt x="24" y="1419"/>
                    </a:cubicBezTo>
                    <a:cubicBezTo>
                      <a:pt x="24" y="1425"/>
                      <a:pt x="20" y="1431"/>
                      <a:pt x="13" y="1431"/>
                    </a:cubicBezTo>
                    <a:cubicBezTo>
                      <a:pt x="13" y="1431"/>
                      <a:pt x="13" y="1431"/>
                      <a:pt x="12" y="1431"/>
                    </a:cubicBezTo>
                    <a:close/>
                    <a:moveTo>
                      <a:pt x="619" y="1427"/>
                    </a:moveTo>
                    <a:cubicBezTo>
                      <a:pt x="615" y="1427"/>
                      <a:pt x="612" y="1425"/>
                      <a:pt x="609" y="1422"/>
                    </a:cubicBezTo>
                    <a:cubicBezTo>
                      <a:pt x="606" y="1417"/>
                      <a:pt x="607" y="1410"/>
                      <a:pt x="612" y="1406"/>
                    </a:cubicBezTo>
                    <a:cubicBezTo>
                      <a:pt x="640" y="1387"/>
                      <a:pt x="640" y="1387"/>
                      <a:pt x="640" y="1387"/>
                    </a:cubicBezTo>
                    <a:cubicBezTo>
                      <a:pt x="645" y="1383"/>
                      <a:pt x="652" y="1384"/>
                      <a:pt x="656" y="1390"/>
                    </a:cubicBezTo>
                    <a:cubicBezTo>
                      <a:pt x="659" y="1395"/>
                      <a:pt x="658" y="1402"/>
                      <a:pt x="653" y="1405"/>
                    </a:cubicBezTo>
                    <a:cubicBezTo>
                      <a:pt x="625" y="1425"/>
                      <a:pt x="625" y="1425"/>
                      <a:pt x="625" y="1425"/>
                    </a:cubicBezTo>
                    <a:cubicBezTo>
                      <a:pt x="623" y="1426"/>
                      <a:pt x="621" y="1427"/>
                      <a:pt x="619" y="1427"/>
                    </a:cubicBezTo>
                    <a:close/>
                    <a:moveTo>
                      <a:pt x="674" y="1388"/>
                    </a:moveTo>
                    <a:cubicBezTo>
                      <a:pt x="671" y="1388"/>
                      <a:pt x="667" y="1386"/>
                      <a:pt x="665" y="1383"/>
                    </a:cubicBezTo>
                    <a:cubicBezTo>
                      <a:pt x="661" y="1378"/>
                      <a:pt x="663" y="1371"/>
                      <a:pt x="668" y="1367"/>
                    </a:cubicBezTo>
                    <a:cubicBezTo>
                      <a:pt x="695" y="1348"/>
                      <a:pt x="695" y="1348"/>
                      <a:pt x="695" y="1348"/>
                    </a:cubicBezTo>
                    <a:cubicBezTo>
                      <a:pt x="701" y="1345"/>
                      <a:pt x="708" y="1346"/>
                      <a:pt x="711" y="1351"/>
                    </a:cubicBezTo>
                    <a:cubicBezTo>
                      <a:pt x="715" y="1356"/>
                      <a:pt x="714" y="1363"/>
                      <a:pt x="708" y="1367"/>
                    </a:cubicBezTo>
                    <a:cubicBezTo>
                      <a:pt x="681" y="1386"/>
                      <a:pt x="681" y="1386"/>
                      <a:pt x="681" y="1386"/>
                    </a:cubicBezTo>
                    <a:cubicBezTo>
                      <a:pt x="679" y="1387"/>
                      <a:pt x="676" y="1388"/>
                      <a:pt x="674" y="1388"/>
                    </a:cubicBezTo>
                    <a:close/>
                    <a:moveTo>
                      <a:pt x="15" y="1364"/>
                    </a:moveTo>
                    <a:cubicBezTo>
                      <a:pt x="14" y="1364"/>
                      <a:pt x="14" y="1364"/>
                      <a:pt x="13" y="1364"/>
                    </a:cubicBezTo>
                    <a:cubicBezTo>
                      <a:pt x="7" y="1363"/>
                      <a:pt x="3" y="1357"/>
                      <a:pt x="4" y="1351"/>
                    </a:cubicBezTo>
                    <a:cubicBezTo>
                      <a:pt x="6" y="1339"/>
                      <a:pt x="9" y="1327"/>
                      <a:pt x="13" y="1316"/>
                    </a:cubicBezTo>
                    <a:cubicBezTo>
                      <a:pt x="15" y="1310"/>
                      <a:pt x="21" y="1307"/>
                      <a:pt x="27" y="1309"/>
                    </a:cubicBezTo>
                    <a:cubicBezTo>
                      <a:pt x="33" y="1311"/>
                      <a:pt x="36" y="1318"/>
                      <a:pt x="34" y="1324"/>
                    </a:cubicBezTo>
                    <a:cubicBezTo>
                      <a:pt x="31" y="1334"/>
                      <a:pt x="28" y="1344"/>
                      <a:pt x="26" y="1355"/>
                    </a:cubicBezTo>
                    <a:cubicBezTo>
                      <a:pt x="25" y="1360"/>
                      <a:pt x="20" y="1364"/>
                      <a:pt x="15" y="1364"/>
                    </a:cubicBezTo>
                    <a:close/>
                    <a:moveTo>
                      <a:pt x="730" y="1350"/>
                    </a:moveTo>
                    <a:cubicBezTo>
                      <a:pt x="726" y="1350"/>
                      <a:pt x="723" y="1348"/>
                      <a:pt x="720" y="1345"/>
                    </a:cubicBezTo>
                    <a:cubicBezTo>
                      <a:pt x="717" y="1340"/>
                      <a:pt x="718" y="1332"/>
                      <a:pt x="723" y="1329"/>
                    </a:cubicBezTo>
                    <a:cubicBezTo>
                      <a:pt x="751" y="1310"/>
                      <a:pt x="751" y="1310"/>
                      <a:pt x="751" y="1310"/>
                    </a:cubicBezTo>
                    <a:cubicBezTo>
                      <a:pt x="756" y="1306"/>
                      <a:pt x="763" y="1307"/>
                      <a:pt x="767" y="1312"/>
                    </a:cubicBezTo>
                    <a:cubicBezTo>
                      <a:pt x="770" y="1318"/>
                      <a:pt x="769" y="1325"/>
                      <a:pt x="764" y="1328"/>
                    </a:cubicBezTo>
                    <a:cubicBezTo>
                      <a:pt x="736" y="1348"/>
                      <a:pt x="736" y="1348"/>
                      <a:pt x="736" y="1348"/>
                    </a:cubicBezTo>
                    <a:cubicBezTo>
                      <a:pt x="734" y="1349"/>
                      <a:pt x="732" y="1350"/>
                      <a:pt x="730" y="1350"/>
                    </a:cubicBezTo>
                    <a:close/>
                    <a:moveTo>
                      <a:pt x="785" y="1311"/>
                    </a:moveTo>
                    <a:cubicBezTo>
                      <a:pt x="782" y="1311"/>
                      <a:pt x="778" y="1309"/>
                      <a:pt x="776" y="1306"/>
                    </a:cubicBezTo>
                    <a:cubicBezTo>
                      <a:pt x="772" y="1301"/>
                      <a:pt x="774" y="1294"/>
                      <a:pt x="779" y="1290"/>
                    </a:cubicBezTo>
                    <a:cubicBezTo>
                      <a:pt x="807" y="1271"/>
                      <a:pt x="807" y="1271"/>
                      <a:pt x="807" y="1271"/>
                    </a:cubicBezTo>
                    <a:cubicBezTo>
                      <a:pt x="812" y="1268"/>
                      <a:pt x="819" y="1269"/>
                      <a:pt x="822" y="1274"/>
                    </a:cubicBezTo>
                    <a:cubicBezTo>
                      <a:pt x="826" y="1279"/>
                      <a:pt x="825" y="1286"/>
                      <a:pt x="819" y="1290"/>
                    </a:cubicBezTo>
                    <a:cubicBezTo>
                      <a:pt x="792" y="1309"/>
                      <a:pt x="792" y="1309"/>
                      <a:pt x="792" y="1309"/>
                    </a:cubicBezTo>
                    <a:cubicBezTo>
                      <a:pt x="790" y="1310"/>
                      <a:pt x="787" y="1311"/>
                      <a:pt x="785" y="1311"/>
                    </a:cubicBezTo>
                    <a:close/>
                    <a:moveTo>
                      <a:pt x="37" y="1300"/>
                    </a:moveTo>
                    <a:cubicBezTo>
                      <a:pt x="35" y="1300"/>
                      <a:pt x="33" y="1300"/>
                      <a:pt x="32" y="1299"/>
                    </a:cubicBezTo>
                    <a:cubicBezTo>
                      <a:pt x="26" y="1296"/>
                      <a:pt x="24" y="1289"/>
                      <a:pt x="27" y="1284"/>
                    </a:cubicBezTo>
                    <a:cubicBezTo>
                      <a:pt x="28" y="1281"/>
                      <a:pt x="34" y="1271"/>
                      <a:pt x="43" y="1254"/>
                    </a:cubicBezTo>
                    <a:cubicBezTo>
                      <a:pt x="46" y="1248"/>
                      <a:pt x="53" y="1246"/>
                      <a:pt x="59" y="1249"/>
                    </a:cubicBezTo>
                    <a:cubicBezTo>
                      <a:pt x="64" y="1252"/>
                      <a:pt x="66" y="1259"/>
                      <a:pt x="63" y="1264"/>
                    </a:cubicBezTo>
                    <a:cubicBezTo>
                      <a:pt x="54" y="1281"/>
                      <a:pt x="48" y="1292"/>
                      <a:pt x="47" y="1294"/>
                    </a:cubicBezTo>
                    <a:cubicBezTo>
                      <a:pt x="45" y="1298"/>
                      <a:pt x="41" y="1300"/>
                      <a:pt x="37" y="1300"/>
                    </a:cubicBezTo>
                    <a:close/>
                    <a:moveTo>
                      <a:pt x="841" y="1272"/>
                    </a:moveTo>
                    <a:cubicBezTo>
                      <a:pt x="837" y="1272"/>
                      <a:pt x="834" y="1271"/>
                      <a:pt x="831" y="1268"/>
                    </a:cubicBezTo>
                    <a:cubicBezTo>
                      <a:pt x="828" y="1262"/>
                      <a:pt x="829" y="1255"/>
                      <a:pt x="834" y="1252"/>
                    </a:cubicBezTo>
                    <a:cubicBezTo>
                      <a:pt x="862" y="1233"/>
                      <a:pt x="862" y="1233"/>
                      <a:pt x="862" y="1233"/>
                    </a:cubicBezTo>
                    <a:cubicBezTo>
                      <a:pt x="867" y="1229"/>
                      <a:pt x="874" y="1230"/>
                      <a:pt x="878" y="1235"/>
                    </a:cubicBezTo>
                    <a:cubicBezTo>
                      <a:pt x="881" y="1241"/>
                      <a:pt x="880" y="1248"/>
                      <a:pt x="875" y="1251"/>
                    </a:cubicBezTo>
                    <a:cubicBezTo>
                      <a:pt x="847" y="1270"/>
                      <a:pt x="847" y="1270"/>
                      <a:pt x="847" y="1270"/>
                    </a:cubicBezTo>
                    <a:cubicBezTo>
                      <a:pt x="845" y="1272"/>
                      <a:pt x="843" y="1272"/>
                      <a:pt x="841" y="1272"/>
                    </a:cubicBezTo>
                    <a:close/>
                    <a:moveTo>
                      <a:pt x="70" y="1241"/>
                    </a:moveTo>
                    <a:cubicBezTo>
                      <a:pt x="68" y="1241"/>
                      <a:pt x="66" y="1240"/>
                      <a:pt x="64" y="1239"/>
                    </a:cubicBezTo>
                    <a:cubicBezTo>
                      <a:pt x="59" y="1236"/>
                      <a:pt x="57" y="1229"/>
                      <a:pt x="60" y="1224"/>
                    </a:cubicBezTo>
                    <a:cubicBezTo>
                      <a:pt x="76" y="1194"/>
                      <a:pt x="76" y="1194"/>
                      <a:pt x="76" y="1194"/>
                    </a:cubicBezTo>
                    <a:cubicBezTo>
                      <a:pt x="79" y="1189"/>
                      <a:pt x="86" y="1187"/>
                      <a:pt x="91" y="1190"/>
                    </a:cubicBezTo>
                    <a:cubicBezTo>
                      <a:pt x="97" y="1193"/>
                      <a:pt x="99" y="1199"/>
                      <a:pt x="96" y="1205"/>
                    </a:cubicBezTo>
                    <a:cubicBezTo>
                      <a:pt x="80" y="1235"/>
                      <a:pt x="80" y="1235"/>
                      <a:pt x="80" y="1235"/>
                    </a:cubicBezTo>
                    <a:cubicBezTo>
                      <a:pt x="77" y="1238"/>
                      <a:pt x="74" y="1241"/>
                      <a:pt x="70" y="1241"/>
                    </a:cubicBezTo>
                    <a:close/>
                    <a:moveTo>
                      <a:pt x="896" y="1234"/>
                    </a:moveTo>
                    <a:cubicBezTo>
                      <a:pt x="893" y="1234"/>
                      <a:pt x="889" y="1232"/>
                      <a:pt x="887" y="1229"/>
                    </a:cubicBezTo>
                    <a:cubicBezTo>
                      <a:pt x="883" y="1224"/>
                      <a:pt x="885" y="1217"/>
                      <a:pt x="890" y="1213"/>
                    </a:cubicBezTo>
                    <a:cubicBezTo>
                      <a:pt x="918" y="1194"/>
                      <a:pt x="918" y="1194"/>
                      <a:pt x="918" y="1194"/>
                    </a:cubicBezTo>
                    <a:cubicBezTo>
                      <a:pt x="923" y="1190"/>
                      <a:pt x="930" y="1192"/>
                      <a:pt x="933" y="1197"/>
                    </a:cubicBezTo>
                    <a:cubicBezTo>
                      <a:pt x="937" y="1202"/>
                      <a:pt x="936" y="1209"/>
                      <a:pt x="930" y="1213"/>
                    </a:cubicBezTo>
                    <a:cubicBezTo>
                      <a:pt x="903" y="1232"/>
                      <a:pt x="903" y="1232"/>
                      <a:pt x="903" y="1232"/>
                    </a:cubicBezTo>
                    <a:cubicBezTo>
                      <a:pt x="901" y="1233"/>
                      <a:pt x="898" y="1234"/>
                      <a:pt x="896" y="1234"/>
                    </a:cubicBezTo>
                    <a:close/>
                    <a:moveTo>
                      <a:pt x="952" y="1195"/>
                    </a:moveTo>
                    <a:cubicBezTo>
                      <a:pt x="948" y="1195"/>
                      <a:pt x="945" y="1194"/>
                      <a:pt x="942" y="1191"/>
                    </a:cubicBezTo>
                    <a:cubicBezTo>
                      <a:pt x="939" y="1185"/>
                      <a:pt x="940" y="1178"/>
                      <a:pt x="945" y="1175"/>
                    </a:cubicBezTo>
                    <a:cubicBezTo>
                      <a:pt x="973" y="1156"/>
                      <a:pt x="973" y="1156"/>
                      <a:pt x="973" y="1156"/>
                    </a:cubicBezTo>
                    <a:cubicBezTo>
                      <a:pt x="978" y="1152"/>
                      <a:pt x="985" y="1153"/>
                      <a:pt x="989" y="1158"/>
                    </a:cubicBezTo>
                    <a:cubicBezTo>
                      <a:pt x="992" y="1164"/>
                      <a:pt x="991" y="1171"/>
                      <a:pt x="986" y="1174"/>
                    </a:cubicBezTo>
                    <a:cubicBezTo>
                      <a:pt x="958" y="1193"/>
                      <a:pt x="958" y="1193"/>
                      <a:pt x="958" y="1193"/>
                    </a:cubicBezTo>
                    <a:cubicBezTo>
                      <a:pt x="956" y="1195"/>
                      <a:pt x="954" y="1195"/>
                      <a:pt x="952" y="1195"/>
                    </a:cubicBezTo>
                    <a:close/>
                    <a:moveTo>
                      <a:pt x="102" y="1181"/>
                    </a:moveTo>
                    <a:cubicBezTo>
                      <a:pt x="100" y="1181"/>
                      <a:pt x="98" y="1181"/>
                      <a:pt x="97" y="1180"/>
                    </a:cubicBezTo>
                    <a:cubicBezTo>
                      <a:pt x="91" y="1177"/>
                      <a:pt x="89" y="1170"/>
                      <a:pt x="92" y="1164"/>
                    </a:cubicBezTo>
                    <a:cubicBezTo>
                      <a:pt x="109" y="1135"/>
                      <a:pt x="109" y="1135"/>
                      <a:pt x="109" y="1135"/>
                    </a:cubicBezTo>
                    <a:cubicBezTo>
                      <a:pt x="112" y="1129"/>
                      <a:pt x="118" y="1127"/>
                      <a:pt x="124" y="1130"/>
                    </a:cubicBezTo>
                    <a:cubicBezTo>
                      <a:pt x="129" y="1133"/>
                      <a:pt x="131" y="1140"/>
                      <a:pt x="128" y="1145"/>
                    </a:cubicBezTo>
                    <a:cubicBezTo>
                      <a:pt x="112" y="1175"/>
                      <a:pt x="112" y="1175"/>
                      <a:pt x="112" y="1175"/>
                    </a:cubicBezTo>
                    <a:cubicBezTo>
                      <a:pt x="110" y="1179"/>
                      <a:pt x="106" y="1181"/>
                      <a:pt x="102" y="1181"/>
                    </a:cubicBezTo>
                    <a:close/>
                    <a:moveTo>
                      <a:pt x="1007" y="1157"/>
                    </a:moveTo>
                    <a:cubicBezTo>
                      <a:pt x="1004" y="1157"/>
                      <a:pt x="1000" y="1155"/>
                      <a:pt x="998" y="1152"/>
                    </a:cubicBezTo>
                    <a:cubicBezTo>
                      <a:pt x="994" y="1147"/>
                      <a:pt x="996" y="1140"/>
                      <a:pt x="1001" y="1136"/>
                    </a:cubicBezTo>
                    <a:cubicBezTo>
                      <a:pt x="1029" y="1117"/>
                      <a:pt x="1029" y="1117"/>
                      <a:pt x="1029" y="1117"/>
                    </a:cubicBezTo>
                    <a:cubicBezTo>
                      <a:pt x="1034" y="1113"/>
                      <a:pt x="1041" y="1115"/>
                      <a:pt x="1044" y="1120"/>
                    </a:cubicBezTo>
                    <a:cubicBezTo>
                      <a:pt x="1048" y="1125"/>
                      <a:pt x="1047" y="1132"/>
                      <a:pt x="1042" y="1136"/>
                    </a:cubicBezTo>
                    <a:cubicBezTo>
                      <a:pt x="1014" y="1155"/>
                      <a:pt x="1014" y="1155"/>
                      <a:pt x="1014" y="1155"/>
                    </a:cubicBezTo>
                    <a:cubicBezTo>
                      <a:pt x="1012" y="1156"/>
                      <a:pt x="1010" y="1157"/>
                      <a:pt x="1007" y="1157"/>
                    </a:cubicBezTo>
                    <a:close/>
                    <a:moveTo>
                      <a:pt x="135" y="1122"/>
                    </a:moveTo>
                    <a:cubicBezTo>
                      <a:pt x="133" y="1122"/>
                      <a:pt x="131" y="1121"/>
                      <a:pt x="129" y="1120"/>
                    </a:cubicBezTo>
                    <a:cubicBezTo>
                      <a:pt x="124" y="1117"/>
                      <a:pt x="122" y="1110"/>
                      <a:pt x="125" y="1105"/>
                    </a:cubicBezTo>
                    <a:cubicBezTo>
                      <a:pt x="141" y="1075"/>
                      <a:pt x="141" y="1075"/>
                      <a:pt x="141" y="1075"/>
                    </a:cubicBezTo>
                    <a:cubicBezTo>
                      <a:pt x="144" y="1070"/>
                      <a:pt x="151" y="1068"/>
                      <a:pt x="157" y="1071"/>
                    </a:cubicBezTo>
                    <a:cubicBezTo>
                      <a:pt x="162" y="1074"/>
                      <a:pt x="164" y="1081"/>
                      <a:pt x="161" y="1086"/>
                    </a:cubicBezTo>
                    <a:cubicBezTo>
                      <a:pt x="145" y="1116"/>
                      <a:pt x="145" y="1116"/>
                      <a:pt x="145" y="1116"/>
                    </a:cubicBezTo>
                    <a:cubicBezTo>
                      <a:pt x="143" y="1120"/>
                      <a:pt x="139" y="1122"/>
                      <a:pt x="135" y="1122"/>
                    </a:cubicBezTo>
                    <a:close/>
                    <a:moveTo>
                      <a:pt x="1063" y="1118"/>
                    </a:moveTo>
                    <a:cubicBezTo>
                      <a:pt x="1059" y="1118"/>
                      <a:pt x="1056" y="1117"/>
                      <a:pt x="1053" y="1114"/>
                    </a:cubicBezTo>
                    <a:cubicBezTo>
                      <a:pt x="1050" y="1108"/>
                      <a:pt x="1051" y="1101"/>
                      <a:pt x="1056" y="1098"/>
                    </a:cubicBezTo>
                    <a:cubicBezTo>
                      <a:pt x="1084" y="1078"/>
                      <a:pt x="1084" y="1078"/>
                      <a:pt x="1084" y="1078"/>
                    </a:cubicBezTo>
                    <a:cubicBezTo>
                      <a:pt x="1089" y="1075"/>
                      <a:pt x="1096" y="1076"/>
                      <a:pt x="1100" y="1081"/>
                    </a:cubicBezTo>
                    <a:cubicBezTo>
                      <a:pt x="1103" y="1086"/>
                      <a:pt x="1102" y="1094"/>
                      <a:pt x="1097" y="1097"/>
                    </a:cubicBezTo>
                    <a:cubicBezTo>
                      <a:pt x="1069" y="1116"/>
                      <a:pt x="1069" y="1116"/>
                      <a:pt x="1069" y="1116"/>
                    </a:cubicBezTo>
                    <a:cubicBezTo>
                      <a:pt x="1067" y="1118"/>
                      <a:pt x="1065" y="1118"/>
                      <a:pt x="1063" y="1118"/>
                    </a:cubicBezTo>
                    <a:close/>
                    <a:moveTo>
                      <a:pt x="1118" y="1080"/>
                    </a:moveTo>
                    <a:cubicBezTo>
                      <a:pt x="1115" y="1080"/>
                      <a:pt x="1111" y="1078"/>
                      <a:pt x="1109" y="1075"/>
                    </a:cubicBezTo>
                    <a:cubicBezTo>
                      <a:pt x="1105" y="1070"/>
                      <a:pt x="1107" y="1063"/>
                      <a:pt x="1112" y="1059"/>
                    </a:cubicBezTo>
                    <a:cubicBezTo>
                      <a:pt x="1140" y="1040"/>
                      <a:pt x="1140" y="1040"/>
                      <a:pt x="1140" y="1040"/>
                    </a:cubicBezTo>
                    <a:cubicBezTo>
                      <a:pt x="1145" y="1036"/>
                      <a:pt x="1152" y="1038"/>
                      <a:pt x="1155" y="1043"/>
                    </a:cubicBezTo>
                    <a:cubicBezTo>
                      <a:pt x="1159" y="1048"/>
                      <a:pt x="1158" y="1055"/>
                      <a:pt x="1153" y="1059"/>
                    </a:cubicBezTo>
                    <a:cubicBezTo>
                      <a:pt x="1125" y="1078"/>
                      <a:pt x="1125" y="1078"/>
                      <a:pt x="1125" y="1078"/>
                    </a:cubicBezTo>
                    <a:cubicBezTo>
                      <a:pt x="1123" y="1079"/>
                      <a:pt x="1121" y="1080"/>
                      <a:pt x="1118" y="1080"/>
                    </a:cubicBezTo>
                    <a:close/>
                    <a:moveTo>
                      <a:pt x="167" y="1062"/>
                    </a:moveTo>
                    <a:cubicBezTo>
                      <a:pt x="165" y="1062"/>
                      <a:pt x="164" y="1062"/>
                      <a:pt x="162" y="1061"/>
                    </a:cubicBezTo>
                    <a:cubicBezTo>
                      <a:pt x="156" y="1058"/>
                      <a:pt x="154" y="1051"/>
                      <a:pt x="157" y="1045"/>
                    </a:cubicBezTo>
                    <a:cubicBezTo>
                      <a:pt x="174" y="1016"/>
                      <a:pt x="174" y="1016"/>
                      <a:pt x="174" y="1016"/>
                    </a:cubicBezTo>
                    <a:cubicBezTo>
                      <a:pt x="177" y="1010"/>
                      <a:pt x="184" y="1008"/>
                      <a:pt x="189" y="1011"/>
                    </a:cubicBezTo>
                    <a:cubicBezTo>
                      <a:pt x="195" y="1014"/>
                      <a:pt x="197" y="1021"/>
                      <a:pt x="194" y="1027"/>
                    </a:cubicBezTo>
                    <a:cubicBezTo>
                      <a:pt x="177" y="1056"/>
                      <a:pt x="177" y="1056"/>
                      <a:pt x="177" y="1056"/>
                    </a:cubicBezTo>
                    <a:cubicBezTo>
                      <a:pt x="175" y="1060"/>
                      <a:pt x="171" y="1062"/>
                      <a:pt x="167" y="1062"/>
                    </a:cubicBezTo>
                    <a:close/>
                    <a:moveTo>
                      <a:pt x="1174" y="1041"/>
                    </a:moveTo>
                    <a:cubicBezTo>
                      <a:pt x="1170" y="1041"/>
                      <a:pt x="1167" y="1040"/>
                      <a:pt x="1165" y="1036"/>
                    </a:cubicBezTo>
                    <a:cubicBezTo>
                      <a:pt x="1161" y="1031"/>
                      <a:pt x="1162" y="1024"/>
                      <a:pt x="1167" y="1021"/>
                    </a:cubicBezTo>
                    <a:cubicBezTo>
                      <a:pt x="1195" y="1001"/>
                      <a:pt x="1195" y="1001"/>
                      <a:pt x="1195" y="1001"/>
                    </a:cubicBezTo>
                    <a:cubicBezTo>
                      <a:pt x="1200" y="998"/>
                      <a:pt x="1207" y="999"/>
                      <a:pt x="1211" y="1004"/>
                    </a:cubicBezTo>
                    <a:cubicBezTo>
                      <a:pt x="1214" y="1009"/>
                      <a:pt x="1213" y="1016"/>
                      <a:pt x="1208" y="1020"/>
                    </a:cubicBezTo>
                    <a:cubicBezTo>
                      <a:pt x="1180" y="1039"/>
                      <a:pt x="1180" y="1039"/>
                      <a:pt x="1180" y="1039"/>
                    </a:cubicBezTo>
                    <a:cubicBezTo>
                      <a:pt x="1178" y="1041"/>
                      <a:pt x="1176" y="1041"/>
                      <a:pt x="1174" y="1041"/>
                    </a:cubicBezTo>
                    <a:close/>
                    <a:moveTo>
                      <a:pt x="200" y="1003"/>
                    </a:moveTo>
                    <a:cubicBezTo>
                      <a:pt x="198" y="1003"/>
                      <a:pt x="196" y="1002"/>
                      <a:pt x="194" y="1001"/>
                    </a:cubicBezTo>
                    <a:cubicBezTo>
                      <a:pt x="189" y="998"/>
                      <a:pt x="187" y="992"/>
                      <a:pt x="190" y="986"/>
                    </a:cubicBezTo>
                    <a:cubicBezTo>
                      <a:pt x="206" y="956"/>
                      <a:pt x="206" y="956"/>
                      <a:pt x="206" y="956"/>
                    </a:cubicBezTo>
                    <a:cubicBezTo>
                      <a:pt x="209" y="951"/>
                      <a:pt x="216" y="949"/>
                      <a:pt x="222" y="952"/>
                    </a:cubicBezTo>
                    <a:cubicBezTo>
                      <a:pt x="227" y="955"/>
                      <a:pt x="229" y="962"/>
                      <a:pt x="226" y="967"/>
                    </a:cubicBezTo>
                    <a:cubicBezTo>
                      <a:pt x="210" y="997"/>
                      <a:pt x="210" y="997"/>
                      <a:pt x="210" y="997"/>
                    </a:cubicBezTo>
                    <a:cubicBezTo>
                      <a:pt x="208" y="1001"/>
                      <a:pt x="204" y="1003"/>
                      <a:pt x="200" y="1003"/>
                    </a:cubicBezTo>
                    <a:close/>
                    <a:moveTo>
                      <a:pt x="1229" y="1003"/>
                    </a:moveTo>
                    <a:cubicBezTo>
                      <a:pt x="1226" y="1003"/>
                      <a:pt x="1222" y="1001"/>
                      <a:pt x="1220" y="998"/>
                    </a:cubicBezTo>
                    <a:cubicBezTo>
                      <a:pt x="1216" y="993"/>
                      <a:pt x="1218" y="986"/>
                      <a:pt x="1223" y="982"/>
                    </a:cubicBezTo>
                    <a:cubicBezTo>
                      <a:pt x="1251" y="963"/>
                      <a:pt x="1251" y="963"/>
                      <a:pt x="1251" y="963"/>
                    </a:cubicBezTo>
                    <a:cubicBezTo>
                      <a:pt x="1256" y="959"/>
                      <a:pt x="1263" y="961"/>
                      <a:pt x="1266" y="966"/>
                    </a:cubicBezTo>
                    <a:cubicBezTo>
                      <a:pt x="1270" y="971"/>
                      <a:pt x="1269" y="978"/>
                      <a:pt x="1264" y="982"/>
                    </a:cubicBezTo>
                    <a:cubicBezTo>
                      <a:pt x="1236" y="1001"/>
                      <a:pt x="1236" y="1001"/>
                      <a:pt x="1236" y="1001"/>
                    </a:cubicBezTo>
                    <a:cubicBezTo>
                      <a:pt x="1234" y="1002"/>
                      <a:pt x="1232" y="1003"/>
                      <a:pt x="1229" y="1003"/>
                    </a:cubicBezTo>
                    <a:close/>
                    <a:moveTo>
                      <a:pt x="1285" y="964"/>
                    </a:moveTo>
                    <a:cubicBezTo>
                      <a:pt x="1281" y="964"/>
                      <a:pt x="1278" y="963"/>
                      <a:pt x="1276" y="959"/>
                    </a:cubicBezTo>
                    <a:cubicBezTo>
                      <a:pt x="1272" y="954"/>
                      <a:pt x="1273" y="947"/>
                      <a:pt x="1278" y="944"/>
                    </a:cubicBezTo>
                    <a:cubicBezTo>
                      <a:pt x="1306" y="924"/>
                      <a:pt x="1306" y="924"/>
                      <a:pt x="1306" y="924"/>
                    </a:cubicBezTo>
                    <a:cubicBezTo>
                      <a:pt x="1311" y="921"/>
                      <a:pt x="1318" y="922"/>
                      <a:pt x="1322" y="927"/>
                    </a:cubicBezTo>
                    <a:cubicBezTo>
                      <a:pt x="1326" y="932"/>
                      <a:pt x="1324" y="939"/>
                      <a:pt x="1319" y="943"/>
                    </a:cubicBezTo>
                    <a:cubicBezTo>
                      <a:pt x="1291" y="962"/>
                      <a:pt x="1291" y="962"/>
                      <a:pt x="1291" y="962"/>
                    </a:cubicBezTo>
                    <a:cubicBezTo>
                      <a:pt x="1289" y="964"/>
                      <a:pt x="1287" y="964"/>
                      <a:pt x="1285" y="964"/>
                    </a:cubicBezTo>
                    <a:close/>
                    <a:moveTo>
                      <a:pt x="232" y="944"/>
                    </a:moveTo>
                    <a:cubicBezTo>
                      <a:pt x="231" y="944"/>
                      <a:pt x="229" y="943"/>
                      <a:pt x="227" y="942"/>
                    </a:cubicBezTo>
                    <a:cubicBezTo>
                      <a:pt x="222" y="939"/>
                      <a:pt x="220" y="932"/>
                      <a:pt x="223" y="927"/>
                    </a:cubicBezTo>
                    <a:cubicBezTo>
                      <a:pt x="239" y="897"/>
                      <a:pt x="239" y="897"/>
                      <a:pt x="239" y="897"/>
                    </a:cubicBezTo>
                    <a:cubicBezTo>
                      <a:pt x="242" y="892"/>
                      <a:pt x="249" y="890"/>
                      <a:pt x="254" y="893"/>
                    </a:cubicBezTo>
                    <a:cubicBezTo>
                      <a:pt x="260" y="896"/>
                      <a:pt x="262" y="902"/>
                      <a:pt x="259" y="908"/>
                    </a:cubicBezTo>
                    <a:cubicBezTo>
                      <a:pt x="242" y="938"/>
                      <a:pt x="242" y="938"/>
                      <a:pt x="242" y="938"/>
                    </a:cubicBezTo>
                    <a:cubicBezTo>
                      <a:pt x="240" y="941"/>
                      <a:pt x="236" y="944"/>
                      <a:pt x="232" y="944"/>
                    </a:cubicBezTo>
                    <a:close/>
                    <a:moveTo>
                      <a:pt x="1340" y="926"/>
                    </a:moveTo>
                    <a:cubicBezTo>
                      <a:pt x="1337" y="926"/>
                      <a:pt x="1333" y="924"/>
                      <a:pt x="1331" y="921"/>
                    </a:cubicBezTo>
                    <a:cubicBezTo>
                      <a:pt x="1328" y="916"/>
                      <a:pt x="1329" y="909"/>
                      <a:pt x="1334" y="905"/>
                    </a:cubicBezTo>
                    <a:cubicBezTo>
                      <a:pt x="1362" y="886"/>
                      <a:pt x="1362" y="886"/>
                      <a:pt x="1362" y="886"/>
                    </a:cubicBezTo>
                    <a:cubicBezTo>
                      <a:pt x="1367" y="882"/>
                      <a:pt x="1374" y="884"/>
                      <a:pt x="1377" y="889"/>
                    </a:cubicBezTo>
                    <a:cubicBezTo>
                      <a:pt x="1381" y="894"/>
                      <a:pt x="1380" y="901"/>
                      <a:pt x="1375" y="904"/>
                    </a:cubicBezTo>
                    <a:cubicBezTo>
                      <a:pt x="1347" y="924"/>
                      <a:pt x="1347" y="924"/>
                      <a:pt x="1347" y="924"/>
                    </a:cubicBezTo>
                    <a:cubicBezTo>
                      <a:pt x="1345" y="925"/>
                      <a:pt x="1343" y="926"/>
                      <a:pt x="1340" y="926"/>
                    </a:cubicBezTo>
                    <a:close/>
                    <a:moveTo>
                      <a:pt x="1396" y="887"/>
                    </a:moveTo>
                    <a:cubicBezTo>
                      <a:pt x="1392" y="887"/>
                      <a:pt x="1389" y="886"/>
                      <a:pt x="1387" y="882"/>
                    </a:cubicBezTo>
                    <a:cubicBezTo>
                      <a:pt x="1383" y="877"/>
                      <a:pt x="1384" y="870"/>
                      <a:pt x="1389" y="867"/>
                    </a:cubicBezTo>
                    <a:cubicBezTo>
                      <a:pt x="1417" y="847"/>
                      <a:pt x="1417" y="847"/>
                      <a:pt x="1417" y="847"/>
                    </a:cubicBezTo>
                    <a:cubicBezTo>
                      <a:pt x="1422" y="844"/>
                      <a:pt x="1429" y="845"/>
                      <a:pt x="1433" y="850"/>
                    </a:cubicBezTo>
                    <a:cubicBezTo>
                      <a:pt x="1437" y="855"/>
                      <a:pt x="1435" y="862"/>
                      <a:pt x="1430" y="866"/>
                    </a:cubicBezTo>
                    <a:cubicBezTo>
                      <a:pt x="1402" y="885"/>
                      <a:pt x="1402" y="885"/>
                      <a:pt x="1402" y="885"/>
                    </a:cubicBezTo>
                    <a:cubicBezTo>
                      <a:pt x="1400" y="887"/>
                      <a:pt x="1398" y="887"/>
                      <a:pt x="1396" y="887"/>
                    </a:cubicBezTo>
                    <a:close/>
                    <a:moveTo>
                      <a:pt x="265" y="884"/>
                    </a:moveTo>
                    <a:cubicBezTo>
                      <a:pt x="263" y="884"/>
                      <a:pt x="261" y="884"/>
                      <a:pt x="260" y="883"/>
                    </a:cubicBezTo>
                    <a:cubicBezTo>
                      <a:pt x="254" y="880"/>
                      <a:pt x="252" y="873"/>
                      <a:pt x="255" y="867"/>
                    </a:cubicBezTo>
                    <a:cubicBezTo>
                      <a:pt x="271" y="838"/>
                      <a:pt x="271" y="838"/>
                      <a:pt x="271" y="838"/>
                    </a:cubicBezTo>
                    <a:cubicBezTo>
                      <a:pt x="274" y="832"/>
                      <a:pt x="281" y="830"/>
                      <a:pt x="287" y="833"/>
                    </a:cubicBezTo>
                    <a:cubicBezTo>
                      <a:pt x="292" y="836"/>
                      <a:pt x="294" y="843"/>
                      <a:pt x="291" y="849"/>
                    </a:cubicBezTo>
                    <a:cubicBezTo>
                      <a:pt x="275" y="878"/>
                      <a:pt x="275" y="878"/>
                      <a:pt x="275" y="878"/>
                    </a:cubicBezTo>
                    <a:cubicBezTo>
                      <a:pt x="273" y="882"/>
                      <a:pt x="269" y="884"/>
                      <a:pt x="265" y="884"/>
                    </a:cubicBezTo>
                    <a:close/>
                    <a:moveTo>
                      <a:pt x="1451" y="849"/>
                    </a:moveTo>
                    <a:cubicBezTo>
                      <a:pt x="1448" y="849"/>
                      <a:pt x="1444" y="847"/>
                      <a:pt x="1442" y="844"/>
                    </a:cubicBezTo>
                    <a:cubicBezTo>
                      <a:pt x="1439" y="839"/>
                      <a:pt x="1440" y="832"/>
                      <a:pt x="1445" y="828"/>
                    </a:cubicBezTo>
                    <a:cubicBezTo>
                      <a:pt x="1473" y="809"/>
                      <a:pt x="1473" y="809"/>
                      <a:pt x="1473" y="809"/>
                    </a:cubicBezTo>
                    <a:cubicBezTo>
                      <a:pt x="1478" y="805"/>
                      <a:pt x="1485" y="806"/>
                      <a:pt x="1489" y="812"/>
                    </a:cubicBezTo>
                    <a:cubicBezTo>
                      <a:pt x="1492" y="817"/>
                      <a:pt x="1491" y="824"/>
                      <a:pt x="1486" y="827"/>
                    </a:cubicBezTo>
                    <a:cubicBezTo>
                      <a:pt x="1458" y="847"/>
                      <a:pt x="1458" y="847"/>
                      <a:pt x="1458" y="847"/>
                    </a:cubicBezTo>
                    <a:cubicBezTo>
                      <a:pt x="1456" y="848"/>
                      <a:pt x="1454" y="849"/>
                      <a:pt x="1451" y="849"/>
                    </a:cubicBezTo>
                    <a:close/>
                    <a:moveTo>
                      <a:pt x="298" y="825"/>
                    </a:moveTo>
                    <a:cubicBezTo>
                      <a:pt x="296" y="825"/>
                      <a:pt x="294" y="824"/>
                      <a:pt x="292" y="823"/>
                    </a:cubicBezTo>
                    <a:cubicBezTo>
                      <a:pt x="287" y="820"/>
                      <a:pt x="285" y="814"/>
                      <a:pt x="288" y="808"/>
                    </a:cubicBezTo>
                    <a:cubicBezTo>
                      <a:pt x="304" y="778"/>
                      <a:pt x="304" y="778"/>
                      <a:pt x="304" y="778"/>
                    </a:cubicBezTo>
                    <a:cubicBezTo>
                      <a:pt x="307" y="773"/>
                      <a:pt x="314" y="771"/>
                      <a:pt x="319" y="774"/>
                    </a:cubicBezTo>
                    <a:cubicBezTo>
                      <a:pt x="325" y="777"/>
                      <a:pt x="327" y="784"/>
                      <a:pt x="324" y="789"/>
                    </a:cubicBezTo>
                    <a:cubicBezTo>
                      <a:pt x="308" y="819"/>
                      <a:pt x="308" y="819"/>
                      <a:pt x="308" y="819"/>
                    </a:cubicBezTo>
                    <a:cubicBezTo>
                      <a:pt x="305" y="823"/>
                      <a:pt x="302" y="825"/>
                      <a:pt x="298" y="825"/>
                    </a:cubicBezTo>
                    <a:close/>
                    <a:moveTo>
                      <a:pt x="1507" y="810"/>
                    </a:moveTo>
                    <a:cubicBezTo>
                      <a:pt x="1503" y="810"/>
                      <a:pt x="1500" y="808"/>
                      <a:pt x="1498" y="805"/>
                    </a:cubicBezTo>
                    <a:cubicBezTo>
                      <a:pt x="1494" y="800"/>
                      <a:pt x="1495" y="793"/>
                      <a:pt x="1500" y="790"/>
                    </a:cubicBezTo>
                    <a:cubicBezTo>
                      <a:pt x="1528" y="770"/>
                      <a:pt x="1528" y="770"/>
                      <a:pt x="1528" y="770"/>
                    </a:cubicBezTo>
                    <a:cubicBezTo>
                      <a:pt x="1533" y="767"/>
                      <a:pt x="1540" y="768"/>
                      <a:pt x="1544" y="773"/>
                    </a:cubicBezTo>
                    <a:cubicBezTo>
                      <a:pt x="1548" y="778"/>
                      <a:pt x="1546" y="785"/>
                      <a:pt x="1541" y="789"/>
                    </a:cubicBezTo>
                    <a:cubicBezTo>
                      <a:pt x="1513" y="808"/>
                      <a:pt x="1513" y="808"/>
                      <a:pt x="1513" y="808"/>
                    </a:cubicBezTo>
                    <a:cubicBezTo>
                      <a:pt x="1511" y="810"/>
                      <a:pt x="1509" y="810"/>
                      <a:pt x="1507" y="810"/>
                    </a:cubicBezTo>
                    <a:close/>
                    <a:moveTo>
                      <a:pt x="330" y="766"/>
                    </a:moveTo>
                    <a:cubicBezTo>
                      <a:pt x="328" y="766"/>
                      <a:pt x="326" y="765"/>
                      <a:pt x="325" y="764"/>
                    </a:cubicBezTo>
                    <a:cubicBezTo>
                      <a:pt x="319" y="761"/>
                      <a:pt x="317" y="754"/>
                      <a:pt x="320" y="749"/>
                    </a:cubicBezTo>
                    <a:cubicBezTo>
                      <a:pt x="336" y="719"/>
                      <a:pt x="336" y="719"/>
                      <a:pt x="336" y="719"/>
                    </a:cubicBezTo>
                    <a:cubicBezTo>
                      <a:pt x="339" y="714"/>
                      <a:pt x="346" y="712"/>
                      <a:pt x="352" y="715"/>
                    </a:cubicBezTo>
                    <a:cubicBezTo>
                      <a:pt x="357" y="718"/>
                      <a:pt x="359" y="724"/>
                      <a:pt x="356" y="730"/>
                    </a:cubicBezTo>
                    <a:cubicBezTo>
                      <a:pt x="340" y="760"/>
                      <a:pt x="340" y="760"/>
                      <a:pt x="340" y="760"/>
                    </a:cubicBezTo>
                    <a:cubicBezTo>
                      <a:pt x="338" y="763"/>
                      <a:pt x="334" y="766"/>
                      <a:pt x="330" y="766"/>
                    </a:cubicBezTo>
                    <a:close/>
                    <a:moveTo>
                      <a:pt x="363" y="706"/>
                    </a:moveTo>
                    <a:cubicBezTo>
                      <a:pt x="361" y="706"/>
                      <a:pt x="359" y="706"/>
                      <a:pt x="357" y="705"/>
                    </a:cubicBezTo>
                    <a:cubicBezTo>
                      <a:pt x="352" y="702"/>
                      <a:pt x="350" y="695"/>
                      <a:pt x="353" y="690"/>
                    </a:cubicBezTo>
                    <a:cubicBezTo>
                      <a:pt x="369" y="660"/>
                      <a:pt x="369" y="660"/>
                      <a:pt x="369" y="660"/>
                    </a:cubicBezTo>
                    <a:cubicBezTo>
                      <a:pt x="372" y="654"/>
                      <a:pt x="379" y="652"/>
                      <a:pt x="384" y="655"/>
                    </a:cubicBezTo>
                    <a:cubicBezTo>
                      <a:pt x="390" y="658"/>
                      <a:pt x="392" y="665"/>
                      <a:pt x="389" y="671"/>
                    </a:cubicBezTo>
                    <a:cubicBezTo>
                      <a:pt x="373" y="700"/>
                      <a:pt x="373" y="700"/>
                      <a:pt x="373" y="700"/>
                    </a:cubicBezTo>
                    <a:cubicBezTo>
                      <a:pt x="371" y="704"/>
                      <a:pt x="367" y="706"/>
                      <a:pt x="363" y="706"/>
                    </a:cubicBezTo>
                    <a:close/>
                    <a:moveTo>
                      <a:pt x="395" y="647"/>
                    </a:moveTo>
                    <a:cubicBezTo>
                      <a:pt x="393" y="647"/>
                      <a:pt x="391" y="646"/>
                      <a:pt x="390" y="646"/>
                    </a:cubicBezTo>
                    <a:cubicBezTo>
                      <a:pt x="384" y="643"/>
                      <a:pt x="382" y="636"/>
                      <a:pt x="385" y="630"/>
                    </a:cubicBezTo>
                    <a:cubicBezTo>
                      <a:pt x="402" y="600"/>
                      <a:pt x="402" y="600"/>
                      <a:pt x="402" y="600"/>
                    </a:cubicBezTo>
                    <a:cubicBezTo>
                      <a:pt x="405" y="595"/>
                      <a:pt x="411" y="593"/>
                      <a:pt x="417" y="596"/>
                    </a:cubicBezTo>
                    <a:cubicBezTo>
                      <a:pt x="422" y="599"/>
                      <a:pt x="424" y="606"/>
                      <a:pt x="421" y="611"/>
                    </a:cubicBezTo>
                    <a:cubicBezTo>
                      <a:pt x="405" y="641"/>
                      <a:pt x="405" y="641"/>
                      <a:pt x="405" y="641"/>
                    </a:cubicBezTo>
                    <a:cubicBezTo>
                      <a:pt x="403" y="645"/>
                      <a:pt x="399" y="647"/>
                      <a:pt x="395" y="647"/>
                    </a:cubicBezTo>
                    <a:close/>
                    <a:moveTo>
                      <a:pt x="428" y="588"/>
                    </a:moveTo>
                    <a:cubicBezTo>
                      <a:pt x="426" y="588"/>
                      <a:pt x="424" y="587"/>
                      <a:pt x="422" y="586"/>
                    </a:cubicBezTo>
                    <a:cubicBezTo>
                      <a:pt x="417" y="583"/>
                      <a:pt x="415" y="576"/>
                      <a:pt x="418" y="571"/>
                    </a:cubicBezTo>
                    <a:cubicBezTo>
                      <a:pt x="434" y="541"/>
                      <a:pt x="434" y="541"/>
                      <a:pt x="434" y="541"/>
                    </a:cubicBezTo>
                    <a:cubicBezTo>
                      <a:pt x="437" y="536"/>
                      <a:pt x="444" y="534"/>
                      <a:pt x="450" y="537"/>
                    </a:cubicBezTo>
                    <a:cubicBezTo>
                      <a:pt x="455" y="540"/>
                      <a:pt x="457" y="547"/>
                      <a:pt x="454" y="552"/>
                    </a:cubicBezTo>
                    <a:cubicBezTo>
                      <a:pt x="438" y="582"/>
                      <a:pt x="438" y="582"/>
                      <a:pt x="438" y="582"/>
                    </a:cubicBezTo>
                    <a:cubicBezTo>
                      <a:pt x="436" y="586"/>
                      <a:pt x="432" y="588"/>
                      <a:pt x="428" y="588"/>
                    </a:cubicBezTo>
                    <a:close/>
                    <a:moveTo>
                      <a:pt x="460" y="528"/>
                    </a:moveTo>
                    <a:cubicBezTo>
                      <a:pt x="458" y="528"/>
                      <a:pt x="457" y="528"/>
                      <a:pt x="455" y="527"/>
                    </a:cubicBezTo>
                    <a:cubicBezTo>
                      <a:pt x="449" y="524"/>
                      <a:pt x="447" y="517"/>
                      <a:pt x="450" y="512"/>
                    </a:cubicBezTo>
                    <a:cubicBezTo>
                      <a:pt x="467" y="482"/>
                      <a:pt x="467" y="482"/>
                      <a:pt x="467" y="482"/>
                    </a:cubicBezTo>
                    <a:cubicBezTo>
                      <a:pt x="470" y="476"/>
                      <a:pt x="477" y="474"/>
                      <a:pt x="482" y="477"/>
                    </a:cubicBezTo>
                    <a:cubicBezTo>
                      <a:pt x="488" y="480"/>
                      <a:pt x="490" y="487"/>
                      <a:pt x="487" y="493"/>
                    </a:cubicBezTo>
                    <a:cubicBezTo>
                      <a:pt x="470" y="522"/>
                      <a:pt x="470" y="522"/>
                      <a:pt x="470" y="522"/>
                    </a:cubicBezTo>
                    <a:cubicBezTo>
                      <a:pt x="468" y="526"/>
                      <a:pt x="464" y="528"/>
                      <a:pt x="460" y="528"/>
                    </a:cubicBezTo>
                    <a:close/>
                    <a:moveTo>
                      <a:pt x="493" y="469"/>
                    </a:moveTo>
                    <a:cubicBezTo>
                      <a:pt x="491" y="469"/>
                      <a:pt x="489" y="469"/>
                      <a:pt x="487" y="468"/>
                    </a:cubicBezTo>
                    <a:cubicBezTo>
                      <a:pt x="482" y="465"/>
                      <a:pt x="480" y="458"/>
                      <a:pt x="483" y="452"/>
                    </a:cubicBezTo>
                    <a:cubicBezTo>
                      <a:pt x="499" y="423"/>
                      <a:pt x="499" y="423"/>
                      <a:pt x="499" y="423"/>
                    </a:cubicBezTo>
                    <a:cubicBezTo>
                      <a:pt x="502" y="417"/>
                      <a:pt x="509" y="415"/>
                      <a:pt x="515" y="418"/>
                    </a:cubicBezTo>
                    <a:cubicBezTo>
                      <a:pt x="520" y="421"/>
                      <a:pt x="522" y="428"/>
                      <a:pt x="519" y="433"/>
                    </a:cubicBezTo>
                    <a:cubicBezTo>
                      <a:pt x="503" y="463"/>
                      <a:pt x="503" y="463"/>
                      <a:pt x="503" y="463"/>
                    </a:cubicBezTo>
                    <a:cubicBezTo>
                      <a:pt x="501" y="467"/>
                      <a:pt x="497" y="469"/>
                      <a:pt x="493" y="469"/>
                    </a:cubicBezTo>
                    <a:close/>
                    <a:moveTo>
                      <a:pt x="525" y="410"/>
                    </a:moveTo>
                    <a:cubicBezTo>
                      <a:pt x="524" y="410"/>
                      <a:pt x="522" y="409"/>
                      <a:pt x="520" y="408"/>
                    </a:cubicBezTo>
                    <a:cubicBezTo>
                      <a:pt x="515" y="405"/>
                      <a:pt x="513" y="398"/>
                      <a:pt x="516" y="393"/>
                    </a:cubicBezTo>
                    <a:cubicBezTo>
                      <a:pt x="532" y="363"/>
                      <a:pt x="532" y="363"/>
                      <a:pt x="532" y="363"/>
                    </a:cubicBezTo>
                    <a:cubicBezTo>
                      <a:pt x="535" y="358"/>
                      <a:pt x="542" y="356"/>
                      <a:pt x="547" y="359"/>
                    </a:cubicBezTo>
                    <a:cubicBezTo>
                      <a:pt x="553" y="362"/>
                      <a:pt x="555" y="369"/>
                      <a:pt x="552" y="374"/>
                    </a:cubicBezTo>
                    <a:cubicBezTo>
                      <a:pt x="535" y="404"/>
                      <a:pt x="535" y="404"/>
                      <a:pt x="535" y="404"/>
                    </a:cubicBezTo>
                    <a:cubicBezTo>
                      <a:pt x="533" y="408"/>
                      <a:pt x="529" y="410"/>
                      <a:pt x="525" y="410"/>
                    </a:cubicBezTo>
                    <a:close/>
                    <a:moveTo>
                      <a:pt x="558" y="350"/>
                    </a:moveTo>
                    <a:cubicBezTo>
                      <a:pt x="556" y="350"/>
                      <a:pt x="554" y="350"/>
                      <a:pt x="553" y="349"/>
                    </a:cubicBezTo>
                    <a:cubicBezTo>
                      <a:pt x="547" y="346"/>
                      <a:pt x="545" y="339"/>
                      <a:pt x="548" y="334"/>
                    </a:cubicBezTo>
                    <a:cubicBezTo>
                      <a:pt x="564" y="304"/>
                      <a:pt x="564" y="304"/>
                      <a:pt x="564" y="304"/>
                    </a:cubicBezTo>
                    <a:cubicBezTo>
                      <a:pt x="567" y="298"/>
                      <a:pt x="574" y="296"/>
                      <a:pt x="580" y="299"/>
                    </a:cubicBezTo>
                    <a:cubicBezTo>
                      <a:pt x="585" y="302"/>
                      <a:pt x="587" y="309"/>
                      <a:pt x="584" y="315"/>
                    </a:cubicBezTo>
                    <a:cubicBezTo>
                      <a:pt x="568" y="344"/>
                      <a:pt x="568" y="344"/>
                      <a:pt x="568" y="344"/>
                    </a:cubicBezTo>
                    <a:cubicBezTo>
                      <a:pt x="566" y="348"/>
                      <a:pt x="562" y="350"/>
                      <a:pt x="558" y="350"/>
                    </a:cubicBezTo>
                    <a:close/>
                    <a:moveTo>
                      <a:pt x="591" y="291"/>
                    </a:moveTo>
                    <a:cubicBezTo>
                      <a:pt x="589" y="291"/>
                      <a:pt x="587" y="291"/>
                      <a:pt x="585" y="290"/>
                    </a:cubicBezTo>
                    <a:cubicBezTo>
                      <a:pt x="580" y="287"/>
                      <a:pt x="578" y="280"/>
                      <a:pt x="581" y="274"/>
                    </a:cubicBezTo>
                    <a:cubicBezTo>
                      <a:pt x="597" y="245"/>
                      <a:pt x="597" y="245"/>
                      <a:pt x="597" y="245"/>
                    </a:cubicBezTo>
                    <a:cubicBezTo>
                      <a:pt x="600" y="239"/>
                      <a:pt x="607" y="237"/>
                      <a:pt x="612" y="240"/>
                    </a:cubicBezTo>
                    <a:cubicBezTo>
                      <a:pt x="618" y="243"/>
                      <a:pt x="620" y="250"/>
                      <a:pt x="617" y="255"/>
                    </a:cubicBezTo>
                    <a:cubicBezTo>
                      <a:pt x="601" y="285"/>
                      <a:pt x="601" y="285"/>
                      <a:pt x="601" y="285"/>
                    </a:cubicBezTo>
                    <a:cubicBezTo>
                      <a:pt x="599" y="289"/>
                      <a:pt x="595" y="291"/>
                      <a:pt x="591" y="291"/>
                    </a:cubicBezTo>
                    <a:close/>
                    <a:moveTo>
                      <a:pt x="623" y="232"/>
                    </a:moveTo>
                    <a:cubicBezTo>
                      <a:pt x="621" y="232"/>
                      <a:pt x="620" y="231"/>
                      <a:pt x="618" y="230"/>
                    </a:cubicBezTo>
                    <a:cubicBezTo>
                      <a:pt x="612" y="227"/>
                      <a:pt x="610" y="220"/>
                      <a:pt x="613" y="215"/>
                    </a:cubicBezTo>
                    <a:cubicBezTo>
                      <a:pt x="630" y="185"/>
                      <a:pt x="630" y="185"/>
                      <a:pt x="630" y="185"/>
                    </a:cubicBezTo>
                    <a:cubicBezTo>
                      <a:pt x="633" y="180"/>
                      <a:pt x="640" y="178"/>
                      <a:pt x="645" y="181"/>
                    </a:cubicBezTo>
                    <a:cubicBezTo>
                      <a:pt x="651" y="184"/>
                      <a:pt x="653" y="191"/>
                      <a:pt x="650" y="196"/>
                    </a:cubicBezTo>
                    <a:cubicBezTo>
                      <a:pt x="633" y="226"/>
                      <a:pt x="633" y="226"/>
                      <a:pt x="633" y="226"/>
                    </a:cubicBezTo>
                    <a:cubicBezTo>
                      <a:pt x="631" y="230"/>
                      <a:pt x="627" y="232"/>
                      <a:pt x="623" y="232"/>
                    </a:cubicBezTo>
                    <a:close/>
                    <a:moveTo>
                      <a:pt x="656" y="172"/>
                    </a:moveTo>
                    <a:cubicBezTo>
                      <a:pt x="654" y="172"/>
                      <a:pt x="652" y="172"/>
                      <a:pt x="650" y="171"/>
                    </a:cubicBezTo>
                    <a:cubicBezTo>
                      <a:pt x="645" y="168"/>
                      <a:pt x="643" y="161"/>
                      <a:pt x="646" y="156"/>
                    </a:cubicBezTo>
                    <a:cubicBezTo>
                      <a:pt x="662" y="126"/>
                      <a:pt x="662" y="126"/>
                      <a:pt x="662" y="126"/>
                    </a:cubicBezTo>
                    <a:cubicBezTo>
                      <a:pt x="665" y="120"/>
                      <a:pt x="672" y="118"/>
                      <a:pt x="678" y="121"/>
                    </a:cubicBezTo>
                    <a:cubicBezTo>
                      <a:pt x="683" y="124"/>
                      <a:pt x="685" y="131"/>
                      <a:pt x="682" y="137"/>
                    </a:cubicBezTo>
                    <a:cubicBezTo>
                      <a:pt x="666" y="166"/>
                      <a:pt x="666" y="166"/>
                      <a:pt x="666" y="166"/>
                    </a:cubicBezTo>
                    <a:cubicBezTo>
                      <a:pt x="664" y="170"/>
                      <a:pt x="660" y="172"/>
                      <a:pt x="656" y="172"/>
                    </a:cubicBezTo>
                    <a:close/>
                    <a:moveTo>
                      <a:pt x="689" y="113"/>
                    </a:moveTo>
                    <a:cubicBezTo>
                      <a:pt x="687" y="113"/>
                      <a:pt x="685" y="113"/>
                      <a:pt x="683" y="112"/>
                    </a:cubicBezTo>
                    <a:cubicBezTo>
                      <a:pt x="678" y="109"/>
                      <a:pt x="676" y="102"/>
                      <a:pt x="679" y="96"/>
                    </a:cubicBezTo>
                    <a:cubicBezTo>
                      <a:pt x="695" y="66"/>
                      <a:pt x="695" y="66"/>
                      <a:pt x="695" y="66"/>
                    </a:cubicBezTo>
                    <a:cubicBezTo>
                      <a:pt x="698" y="61"/>
                      <a:pt x="705" y="59"/>
                      <a:pt x="710" y="62"/>
                    </a:cubicBezTo>
                    <a:cubicBezTo>
                      <a:pt x="716" y="65"/>
                      <a:pt x="718" y="72"/>
                      <a:pt x="715" y="77"/>
                    </a:cubicBezTo>
                    <a:cubicBezTo>
                      <a:pt x="698" y="107"/>
                      <a:pt x="698" y="107"/>
                      <a:pt x="698" y="107"/>
                    </a:cubicBezTo>
                    <a:cubicBezTo>
                      <a:pt x="696" y="111"/>
                      <a:pt x="693" y="113"/>
                      <a:pt x="689" y="113"/>
                    </a:cubicBezTo>
                    <a:close/>
                    <a:moveTo>
                      <a:pt x="721" y="54"/>
                    </a:moveTo>
                    <a:cubicBezTo>
                      <a:pt x="719" y="54"/>
                      <a:pt x="718" y="53"/>
                      <a:pt x="716" y="52"/>
                    </a:cubicBezTo>
                    <a:cubicBezTo>
                      <a:pt x="710" y="49"/>
                      <a:pt x="708" y="42"/>
                      <a:pt x="711" y="37"/>
                    </a:cubicBezTo>
                    <a:cubicBezTo>
                      <a:pt x="728" y="7"/>
                      <a:pt x="728" y="7"/>
                      <a:pt x="728" y="7"/>
                    </a:cubicBezTo>
                    <a:cubicBezTo>
                      <a:pt x="731" y="2"/>
                      <a:pt x="738" y="0"/>
                      <a:pt x="743" y="3"/>
                    </a:cubicBezTo>
                    <a:cubicBezTo>
                      <a:pt x="749" y="6"/>
                      <a:pt x="751" y="13"/>
                      <a:pt x="748" y="18"/>
                    </a:cubicBezTo>
                    <a:cubicBezTo>
                      <a:pt x="731" y="48"/>
                      <a:pt x="731" y="48"/>
                      <a:pt x="731" y="48"/>
                    </a:cubicBezTo>
                    <a:cubicBezTo>
                      <a:pt x="729" y="51"/>
                      <a:pt x="725" y="54"/>
                      <a:pt x="721" y="5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4" name="iŝľidè"/>
              <p:cNvSpPr/>
              <p:nvPr/>
            </p:nvSpPr>
            <p:spPr bwMode="auto">
              <a:xfrm>
                <a:off x="3082" y="877"/>
                <a:ext cx="53" cy="65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8" y="52"/>
                  </a:cxn>
                  <a:cxn ang="0">
                    <a:pos x="3" y="37"/>
                  </a:cxn>
                  <a:cxn ang="0">
                    <a:pos x="9" y="27"/>
                  </a:cxn>
                  <a:cxn ang="0">
                    <a:pos x="12" y="22"/>
                  </a:cxn>
                  <a:cxn ang="0">
                    <a:pos x="13" y="20"/>
                  </a:cxn>
                  <a:cxn ang="0">
                    <a:pos x="21" y="7"/>
                  </a:cxn>
                  <a:cxn ang="0">
                    <a:pos x="37" y="4"/>
                  </a:cxn>
                  <a:cxn ang="0">
                    <a:pos x="40" y="20"/>
                  </a:cxn>
                  <a:cxn ang="0">
                    <a:pos x="32" y="34"/>
                  </a:cxn>
                  <a:cxn ang="0">
                    <a:pos x="31" y="35"/>
                  </a:cxn>
                  <a:cxn ang="0">
                    <a:pos x="29" y="38"/>
                  </a:cxn>
                  <a:cxn ang="0">
                    <a:pos x="23" y="48"/>
                  </a:cxn>
                  <a:cxn ang="0">
                    <a:pos x="13" y="54"/>
                  </a:cxn>
                </a:cxnLst>
                <a:rect l="0" t="0" r="r" b="b"/>
                <a:pathLst>
                  <a:path w="44" h="54">
                    <a:moveTo>
                      <a:pt x="13" y="54"/>
                    </a:moveTo>
                    <a:cubicBezTo>
                      <a:pt x="11" y="54"/>
                      <a:pt x="9" y="53"/>
                      <a:pt x="8" y="52"/>
                    </a:cubicBezTo>
                    <a:cubicBezTo>
                      <a:pt x="2" y="49"/>
                      <a:pt x="0" y="42"/>
                      <a:pt x="3" y="37"/>
                    </a:cubicBezTo>
                    <a:cubicBezTo>
                      <a:pt x="5" y="33"/>
                      <a:pt x="7" y="30"/>
                      <a:pt x="9" y="2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3" y="21"/>
                      <a:pt x="13" y="20"/>
                    </a:cubicBezTo>
                    <a:cubicBezTo>
                      <a:pt x="16" y="16"/>
                      <a:pt x="19" y="11"/>
                      <a:pt x="21" y="7"/>
                    </a:cubicBezTo>
                    <a:cubicBezTo>
                      <a:pt x="25" y="2"/>
                      <a:pt x="32" y="0"/>
                      <a:pt x="37" y="4"/>
                    </a:cubicBezTo>
                    <a:cubicBezTo>
                      <a:pt x="42" y="7"/>
                      <a:pt x="44" y="14"/>
                      <a:pt x="40" y="20"/>
                    </a:cubicBezTo>
                    <a:cubicBezTo>
                      <a:pt x="37" y="24"/>
                      <a:pt x="34" y="29"/>
                      <a:pt x="32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7" y="41"/>
                      <a:pt x="25" y="45"/>
                      <a:pt x="23" y="48"/>
                    </a:cubicBezTo>
                    <a:cubicBezTo>
                      <a:pt x="21" y="52"/>
                      <a:pt x="17" y="54"/>
                      <a:pt x="13" y="5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5" name="îSḻïďe"/>
              <p:cNvSpPr/>
              <p:nvPr/>
            </p:nvSpPr>
            <p:spPr bwMode="auto">
              <a:xfrm>
                <a:off x="3128" y="564"/>
                <a:ext cx="1277" cy="1258"/>
              </a:xfrm>
              <a:custGeom>
                <a:avLst/>
                <a:gdLst/>
                <a:ahLst/>
                <a:cxnLst>
                  <a:cxn ang="0">
                    <a:pos x="859" y="1007"/>
                  </a:cxn>
                  <a:cxn ang="0">
                    <a:pos x="841" y="1049"/>
                  </a:cxn>
                  <a:cxn ang="0">
                    <a:pos x="906" y="958"/>
                  </a:cxn>
                  <a:cxn ang="0">
                    <a:pos x="892" y="1002"/>
                  </a:cxn>
                  <a:cxn ang="0">
                    <a:pos x="947" y="904"/>
                  </a:cxn>
                  <a:cxn ang="0">
                    <a:pos x="936" y="950"/>
                  </a:cxn>
                  <a:cxn ang="0">
                    <a:pos x="981" y="846"/>
                  </a:cxn>
                  <a:cxn ang="0">
                    <a:pos x="974" y="893"/>
                  </a:cxn>
                  <a:cxn ang="0">
                    <a:pos x="1008" y="785"/>
                  </a:cxn>
                  <a:cxn ang="0">
                    <a:pos x="1006" y="832"/>
                  </a:cxn>
                  <a:cxn ang="0">
                    <a:pos x="1027" y="720"/>
                  </a:cxn>
                  <a:cxn ang="0">
                    <a:pos x="1029" y="767"/>
                  </a:cxn>
                  <a:cxn ang="0">
                    <a:pos x="1039" y="654"/>
                  </a:cxn>
                  <a:cxn ang="0">
                    <a:pos x="1045" y="700"/>
                  </a:cxn>
                  <a:cxn ang="0">
                    <a:pos x="1042" y="590"/>
                  </a:cxn>
                  <a:cxn ang="0">
                    <a:pos x="1065" y="586"/>
                  </a:cxn>
                  <a:cxn ang="0">
                    <a:pos x="1052" y="563"/>
                  </a:cxn>
                  <a:cxn ang="0">
                    <a:pos x="1060" y="516"/>
                  </a:cxn>
                  <a:cxn ang="0">
                    <a:pos x="1044" y="495"/>
                  </a:cxn>
                  <a:cxn ang="0">
                    <a:pos x="1048" y="448"/>
                  </a:cxn>
                  <a:cxn ang="0">
                    <a:pos x="1027" y="429"/>
                  </a:cxn>
                  <a:cxn ang="0">
                    <a:pos x="1027" y="381"/>
                  </a:cxn>
                  <a:cxn ang="0">
                    <a:pos x="1003" y="364"/>
                  </a:cxn>
                  <a:cxn ang="0">
                    <a:pos x="998" y="317"/>
                  </a:cxn>
                  <a:cxn ang="0">
                    <a:pos x="971" y="304"/>
                  </a:cxn>
                  <a:cxn ang="0">
                    <a:pos x="962" y="257"/>
                  </a:cxn>
                  <a:cxn ang="0">
                    <a:pos x="13" y="258"/>
                  </a:cxn>
                  <a:cxn ang="0">
                    <a:pos x="41" y="210"/>
                  </a:cxn>
                  <a:cxn ang="0">
                    <a:pos x="933" y="247"/>
                  </a:cxn>
                  <a:cxn ang="0">
                    <a:pos x="919" y="202"/>
                  </a:cxn>
                  <a:cxn ang="0">
                    <a:pos x="57" y="205"/>
                  </a:cxn>
                  <a:cxn ang="0">
                    <a:pos x="89" y="161"/>
                  </a:cxn>
                  <a:cxn ang="0">
                    <a:pos x="887" y="195"/>
                  </a:cxn>
                  <a:cxn ang="0">
                    <a:pos x="870" y="152"/>
                  </a:cxn>
                  <a:cxn ang="0">
                    <a:pos x="106" y="158"/>
                  </a:cxn>
                  <a:cxn ang="0">
                    <a:pos x="143" y="118"/>
                  </a:cxn>
                  <a:cxn ang="0">
                    <a:pos x="836" y="149"/>
                  </a:cxn>
                  <a:cxn ang="0">
                    <a:pos x="815" y="108"/>
                  </a:cxn>
                  <a:cxn ang="0">
                    <a:pos x="162" y="117"/>
                  </a:cxn>
                  <a:cxn ang="0">
                    <a:pos x="201" y="82"/>
                  </a:cxn>
                  <a:cxn ang="0">
                    <a:pos x="780" y="109"/>
                  </a:cxn>
                  <a:cxn ang="0">
                    <a:pos x="756" y="71"/>
                  </a:cxn>
                  <a:cxn ang="0">
                    <a:pos x="221" y="83"/>
                  </a:cxn>
                  <a:cxn ang="0">
                    <a:pos x="263" y="52"/>
                  </a:cxn>
                  <a:cxn ang="0">
                    <a:pos x="720" y="77"/>
                  </a:cxn>
                  <a:cxn ang="0">
                    <a:pos x="692" y="41"/>
                  </a:cxn>
                  <a:cxn ang="0">
                    <a:pos x="285" y="56"/>
                  </a:cxn>
                  <a:cxn ang="0">
                    <a:pos x="328" y="31"/>
                  </a:cxn>
                  <a:cxn ang="0">
                    <a:pos x="656" y="51"/>
                  </a:cxn>
                  <a:cxn ang="0">
                    <a:pos x="626" y="19"/>
                  </a:cxn>
                  <a:cxn ang="0">
                    <a:pos x="351" y="37"/>
                  </a:cxn>
                  <a:cxn ang="0">
                    <a:pos x="395" y="17"/>
                  </a:cxn>
                  <a:cxn ang="0">
                    <a:pos x="589" y="34"/>
                  </a:cxn>
                  <a:cxn ang="0">
                    <a:pos x="557" y="6"/>
                  </a:cxn>
                  <a:cxn ang="0">
                    <a:pos x="418" y="26"/>
                  </a:cxn>
                  <a:cxn ang="0">
                    <a:pos x="464" y="12"/>
                  </a:cxn>
                  <a:cxn ang="0">
                    <a:pos x="521" y="25"/>
                  </a:cxn>
                  <a:cxn ang="0">
                    <a:pos x="487" y="0"/>
                  </a:cxn>
                </a:cxnLst>
                <a:rect l="0" t="0" r="r" b="b"/>
                <a:pathLst>
                  <a:path w="1065" h="1049">
                    <a:moveTo>
                      <a:pt x="841" y="1049"/>
                    </a:moveTo>
                    <a:cubicBezTo>
                      <a:pt x="838" y="1049"/>
                      <a:pt x="835" y="1047"/>
                      <a:pt x="832" y="1045"/>
                    </a:cubicBezTo>
                    <a:cubicBezTo>
                      <a:pt x="828" y="1040"/>
                      <a:pt x="829" y="1033"/>
                      <a:pt x="834" y="1029"/>
                    </a:cubicBezTo>
                    <a:cubicBezTo>
                      <a:pt x="843" y="1022"/>
                      <a:pt x="851" y="1014"/>
                      <a:pt x="859" y="1007"/>
                    </a:cubicBezTo>
                    <a:cubicBezTo>
                      <a:pt x="864" y="1002"/>
                      <a:pt x="871" y="1003"/>
                      <a:pt x="875" y="1007"/>
                    </a:cubicBezTo>
                    <a:cubicBezTo>
                      <a:pt x="880" y="1012"/>
                      <a:pt x="879" y="1019"/>
                      <a:pt x="875" y="1023"/>
                    </a:cubicBezTo>
                    <a:cubicBezTo>
                      <a:pt x="866" y="1031"/>
                      <a:pt x="857" y="1039"/>
                      <a:pt x="848" y="1046"/>
                    </a:cubicBezTo>
                    <a:cubicBezTo>
                      <a:pt x="846" y="1048"/>
                      <a:pt x="844" y="1049"/>
                      <a:pt x="841" y="1049"/>
                    </a:cubicBezTo>
                    <a:close/>
                    <a:moveTo>
                      <a:pt x="892" y="1002"/>
                    </a:moveTo>
                    <a:cubicBezTo>
                      <a:pt x="889" y="1002"/>
                      <a:pt x="886" y="1001"/>
                      <a:pt x="884" y="999"/>
                    </a:cubicBezTo>
                    <a:cubicBezTo>
                      <a:pt x="879" y="995"/>
                      <a:pt x="879" y="988"/>
                      <a:pt x="883" y="983"/>
                    </a:cubicBezTo>
                    <a:cubicBezTo>
                      <a:pt x="891" y="975"/>
                      <a:pt x="899" y="967"/>
                      <a:pt x="906" y="958"/>
                    </a:cubicBezTo>
                    <a:cubicBezTo>
                      <a:pt x="910" y="953"/>
                      <a:pt x="917" y="953"/>
                      <a:pt x="922" y="957"/>
                    </a:cubicBezTo>
                    <a:cubicBezTo>
                      <a:pt x="927" y="961"/>
                      <a:pt x="927" y="968"/>
                      <a:pt x="923" y="973"/>
                    </a:cubicBezTo>
                    <a:cubicBezTo>
                      <a:pt x="916" y="982"/>
                      <a:pt x="908" y="990"/>
                      <a:pt x="900" y="999"/>
                    </a:cubicBezTo>
                    <a:cubicBezTo>
                      <a:pt x="898" y="1001"/>
                      <a:pt x="895" y="1002"/>
                      <a:pt x="892" y="1002"/>
                    </a:cubicBezTo>
                    <a:close/>
                    <a:moveTo>
                      <a:pt x="936" y="950"/>
                    </a:moveTo>
                    <a:cubicBezTo>
                      <a:pt x="934" y="950"/>
                      <a:pt x="931" y="949"/>
                      <a:pt x="929" y="948"/>
                    </a:cubicBezTo>
                    <a:cubicBezTo>
                      <a:pt x="924" y="944"/>
                      <a:pt x="923" y="937"/>
                      <a:pt x="927" y="932"/>
                    </a:cubicBezTo>
                    <a:cubicBezTo>
                      <a:pt x="934" y="923"/>
                      <a:pt x="941" y="914"/>
                      <a:pt x="947" y="904"/>
                    </a:cubicBezTo>
                    <a:cubicBezTo>
                      <a:pt x="950" y="899"/>
                      <a:pt x="957" y="898"/>
                      <a:pt x="963" y="901"/>
                    </a:cubicBezTo>
                    <a:cubicBezTo>
                      <a:pt x="968" y="905"/>
                      <a:pt x="969" y="912"/>
                      <a:pt x="966" y="917"/>
                    </a:cubicBezTo>
                    <a:cubicBezTo>
                      <a:pt x="959" y="927"/>
                      <a:pt x="952" y="936"/>
                      <a:pt x="945" y="946"/>
                    </a:cubicBezTo>
                    <a:cubicBezTo>
                      <a:pt x="943" y="949"/>
                      <a:pt x="940" y="950"/>
                      <a:pt x="936" y="950"/>
                    </a:cubicBezTo>
                    <a:close/>
                    <a:moveTo>
                      <a:pt x="974" y="893"/>
                    </a:moveTo>
                    <a:cubicBezTo>
                      <a:pt x="973" y="893"/>
                      <a:pt x="971" y="892"/>
                      <a:pt x="969" y="891"/>
                    </a:cubicBezTo>
                    <a:cubicBezTo>
                      <a:pt x="963" y="888"/>
                      <a:pt x="962" y="881"/>
                      <a:pt x="965" y="876"/>
                    </a:cubicBezTo>
                    <a:cubicBezTo>
                      <a:pt x="970" y="866"/>
                      <a:pt x="976" y="856"/>
                      <a:pt x="981" y="846"/>
                    </a:cubicBezTo>
                    <a:cubicBezTo>
                      <a:pt x="984" y="841"/>
                      <a:pt x="991" y="839"/>
                      <a:pt x="996" y="841"/>
                    </a:cubicBezTo>
                    <a:cubicBezTo>
                      <a:pt x="1002" y="844"/>
                      <a:pt x="1004" y="851"/>
                      <a:pt x="1001" y="857"/>
                    </a:cubicBezTo>
                    <a:cubicBezTo>
                      <a:pt x="996" y="867"/>
                      <a:pt x="990" y="877"/>
                      <a:pt x="984" y="887"/>
                    </a:cubicBezTo>
                    <a:cubicBezTo>
                      <a:pt x="982" y="891"/>
                      <a:pt x="978" y="893"/>
                      <a:pt x="974" y="893"/>
                    </a:cubicBezTo>
                    <a:close/>
                    <a:moveTo>
                      <a:pt x="1006" y="832"/>
                    </a:moveTo>
                    <a:cubicBezTo>
                      <a:pt x="1004" y="832"/>
                      <a:pt x="1003" y="831"/>
                      <a:pt x="1001" y="831"/>
                    </a:cubicBezTo>
                    <a:cubicBezTo>
                      <a:pt x="995" y="828"/>
                      <a:pt x="993" y="822"/>
                      <a:pt x="995" y="816"/>
                    </a:cubicBezTo>
                    <a:cubicBezTo>
                      <a:pt x="1000" y="806"/>
                      <a:pt x="1004" y="795"/>
                      <a:pt x="1008" y="785"/>
                    </a:cubicBezTo>
                    <a:cubicBezTo>
                      <a:pt x="1010" y="779"/>
                      <a:pt x="1016" y="776"/>
                      <a:pt x="1022" y="778"/>
                    </a:cubicBezTo>
                    <a:cubicBezTo>
                      <a:pt x="1028" y="780"/>
                      <a:pt x="1031" y="786"/>
                      <a:pt x="1029" y="792"/>
                    </a:cubicBezTo>
                    <a:cubicBezTo>
                      <a:pt x="1025" y="803"/>
                      <a:pt x="1021" y="814"/>
                      <a:pt x="1016" y="825"/>
                    </a:cubicBezTo>
                    <a:cubicBezTo>
                      <a:pt x="1014" y="829"/>
                      <a:pt x="1010" y="832"/>
                      <a:pt x="1006" y="832"/>
                    </a:cubicBezTo>
                    <a:close/>
                    <a:moveTo>
                      <a:pt x="1029" y="767"/>
                    </a:moveTo>
                    <a:cubicBezTo>
                      <a:pt x="1028" y="767"/>
                      <a:pt x="1027" y="767"/>
                      <a:pt x="1026" y="767"/>
                    </a:cubicBezTo>
                    <a:cubicBezTo>
                      <a:pt x="1020" y="765"/>
                      <a:pt x="1017" y="759"/>
                      <a:pt x="1018" y="753"/>
                    </a:cubicBezTo>
                    <a:cubicBezTo>
                      <a:pt x="1022" y="742"/>
                      <a:pt x="1024" y="731"/>
                      <a:pt x="1027" y="720"/>
                    </a:cubicBezTo>
                    <a:cubicBezTo>
                      <a:pt x="1028" y="714"/>
                      <a:pt x="1035" y="710"/>
                      <a:pt x="1041" y="712"/>
                    </a:cubicBezTo>
                    <a:cubicBezTo>
                      <a:pt x="1047" y="713"/>
                      <a:pt x="1051" y="719"/>
                      <a:pt x="1049" y="725"/>
                    </a:cubicBezTo>
                    <a:cubicBezTo>
                      <a:pt x="1046" y="737"/>
                      <a:pt x="1043" y="748"/>
                      <a:pt x="1040" y="759"/>
                    </a:cubicBezTo>
                    <a:cubicBezTo>
                      <a:pt x="1039" y="764"/>
                      <a:pt x="1034" y="767"/>
                      <a:pt x="1029" y="767"/>
                    </a:cubicBezTo>
                    <a:close/>
                    <a:moveTo>
                      <a:pt x="1045" y="700"/>
                    </a:moveTo>
                    <a:cubicBezTo>
                      <a:pt x="1044" y="700"/>
                      <a:pt x="1044" y="700"/>
                      <a:pt x="1043" y="700"/>
                    </a:cubicBezTo>
                    <a:cubicBezTo>
                      <a:pt x="1037" y="699"/>
                      <a:pt x="1033" y="693"/>
                      <a:pt x="1034" y="687"/>
                    </a:cubicBezTo>
                    <a:cubicBezTo>
                      <a:pt x="1036" y="676"/>
                      <a:pt x="1037" y="665"/>
                      <a:pt x="1039" y="654"/>
                    </a:cubicBezTo>
                    <a:cubicBezTo>
                      <a:pt x="1039" y="647"/>
                      <a:pt x="1045" y="643"/>
                      <a:pt x="1051" y="644"/>
                    </a:cubicBezTo>
                    <a:cubicBezTo>
                      <a:pt x="1057" y="644"/>
                      <a:pt x="1062" y="650"/>
                      <a:pt x="1061" y="656"/>
                    </a:cubicBezTo>
                    <a:cubicBezTo>
                      <a:pt x="1060" y="668"/>
                      <a:pt x="1058" y="679"/>
                      <a:pt x="1056" y="691"/>
                    </a:cubicBezTo>
                    <a:cubicBezTo>
                      <a:pt x="1055" y="696"/>
                      <a:pt x="1050" y="700"/>
                      <a:pt x="1045" y="700"/>
                    </a:cubicBezTo>
                    <a:close/>
                    <a:moveTo>
                      <a:pt x="1053" y="632"/>
                    </a:moveTo>
                    <a:cubicBezTo>
                      <a:pt x="1052" y="632"/>
                      <a:pt x="1052" y="632"/>
                      <a:pt x="1052" y="632"/>
                    </a:cubicBezTo>
                    <a:cubicBezTo>
                      <a:pt x="1046" y="632"/>
                      <a:pt x="1041" y="626"/>
                      <a:pt x="1041" y="620"/>
                    </a:cubicBezTo>
                    <a:cubicBezTo>
                      <a:pt x="1042" y="610"/>
                      <a:pt x="1042" y="600"/>
                      <a:pt x="1042" y="590"/>
                    </a:cubicBezTo>
                    <a:cubicBezTo>
                      <a:pt x="1042" y="586"/>
                      <a:pt x="1042" y="586"/>
                      <a:pt x="1042" y="586"/>
                    </a:cubicBezTo>
                    <a:cubicBezTo>
                      <a:pt x="1042" y="580"/>
                      <a:pt x="1047" y="575"/>
                      <a:pt x="1053" y="575"/>
                    </a:cubicBezTo>
                    <a:cubicBezTo>
                      <a:pt x="1053" y="575"/>
                      <a:pt x="1053" y="575"/>
                      <a:pt x="1053" y="575"/>
                    </a:cubicBezTo>
                    <a:cubicBezTo>
                      <a:pt x="1060" y="575"/>
                      <a:pt x="1065" y="580"/>
                      <a:pt x="1065" y="586"/>
                    </a:cubicBezTo>
                    <a:cubicBezTo>
                      <a:pt x="1065" y="590"/>
                      <a:pt x="1065" y="590"/>
                      <a:pt x="1065" y="590"/>
                    </a:cubicBezTo>
                    <a:cubicBezTo>
                      <a:pt x="1065" y="600"/>
                      <a:pt x="1065" y="611"/>
                      <a:pt x="1064" y="621"/>
                    </a:cubicBezTo>
                    <a:cubicBezTo>
                      <a:pt x="1064" y="627"/>
                      <a:pt x="1059" y="632"/>
                      <a:pt x="1053" y="632"/>
                    </a:cubicBezTo>
                    <a:close/>
                    <a:moveTo>
                      <a:pt x="1052" y="563"/>
                    </a:moveTo>
                    <a:cubicBezTo>
                      <a:pt x="1046" y="563"/>
                      <a:pt x="1041" y="559"/>
                      <a:pt x="1041" y="553"/>
                    </a:cubicBezTo>
                    <a:cubicBezTo>
                      <a:pt x="1040" y="542"/>
                      <a:pt x="1039" y="530"/>
                      <a:pt x="1038" y="519"/>
                    </a:cubicBezTo>
                    <a:cubicBezTo>
                      <a:pt x="1037" y="513"/>
                      <a:pt x="1041" y="507"/>
                      <a:pt x="1048" y="507"/>
                    </a:cubicBezTo>
                    <a:cubicBezTo>
                      <a:pt x="1054" y="506"/>
                      <a:pt x="1060" y="510"/>
                      <a:pt x="1060" y="516"/>
                    </a:cubicBezTo>
                    <a:cubicBezTo>
                      <a:pt x="1062" y="528"/>
                      <a:pt x="1063" y="540"/>
                      <a:pt x="1064" y="551"/>
                    </a:cubicBezTo>
                    <a:cubicBezTo>
                      <a:pt x="1064" y="558"/>
                      <a:pt x="1059" y="563"/>
                      <a:pt x="1053" y="563"/>
                    </a:cubicBezTo>
                    <a:cubicBezTo>
                      <a:pt x="1053" y="563"/>
                      <a:pt x="1052" y="563"/>
                      <a:pt x="1052" y="563"/>
                    </a:cubicBezTo>
                    <a:close/>
                    <a:moveTo>
                      <a:pt x="1044" y="495"/>
                    </a:moveTo>
                    <a:cubicBezTo>
                      <a:pt x="1038" y="495"/>
                      <a:pt x="1034" y="491"/>
                      <a:pt x="1033" y="486"/>
                    </a:cubicBezTo>
                    <a:cubicBezTo>
                      <a:pt x="1031" y="475"/>
                      <a:pt x="1028" y="464"/>
                      <a:pt x="1026" y="453"/>
                    </a:cubicBezTo>
                    <a:cubicBezTo>
                      <a:pt x="1024" y="447"/>
                      <a:pt x="1028" y="441"/>
                      <a:pt x="1034" y="439"/>
                    </a:cubicBezTo>
                    <a:cubicBezTo>
                      <a:pt x="1040" y="438"/>
                      <a:pt x="1046" y="441"/>
                      <a:pt x="1048" y="448"/>
                    </a:cubicBezTo>
                    <a:cubicBezTo>
                      <a:pt x="1050" y="459"/>
                      <a:pt x="1053" y="470"/>
                      <a:pt x="1055" y="482"/>
                    </a:cubicBezTo>
                    <a:cubicBezTo>
                      <a:pt x="1056" y="488"/>
                      <a:pt x="1052" y="494"/>
                      <a:pt x="1046" y="495"/>
                    </a:cubicBezTo>
                    <a:cubicBezTo>
                      <a:pt x="1045" y="495"/>
                      <a:pt x="1045" y="495"/>
                      <a:pt x="1044" y="495"/>
                    </a:cubicBezTo>
                    <a:close/>
                    <a:moveTo>
                      <a:pt x="1027" y="429"/>
                    </a:moveTo>
                    <a:cubicBezTo>
                      <a:pt x="1023" y="429"/>
                      <a:pt x="1018" y="425"/>
                      <a:pt x="1017" y="421"/>
                    </a:cubicBezTo>
                    <a:cubicBezTo>
                      <a:pt x="1013" y="410"/>
                      <a:pt x="1010" y="399"/>
                      <a:pt x="1006" y="389"/>
                    </a:cubicBezTo>
                    <a:cubicBezTo>
                      <a:pt x="1003" y="383"/>
                      <a:pt x="1006" y="376"/>
                      <a:pt x="1012" y="374"/>
                    </a:cubicBezTo>
                    <a:cubicBezTo>
                      <a:pt x="1018" y="372"/>
                      <a:pt x="1025" y="375"/>
                      <a:pt x="1027" y="381"/>
                    </a:cubicBezTo>
                    <a:cubicBezTo>
                      <a:pt x="1031" y="392"/>
                      <a:pt x="1035" y="403"/>
                      <a:pt x="1038" y="414"/>
                    </a:cubicBezTo>
                    <a:cubicBezTo>
                      <a:pt x="1040" y="420"/>
                      <a:pt x="1037" y="426"/>
                      <a:pt x="1031" y="428"/>
                    </a:cubicBezTo>
                    <a:cubicBezTo>
                      <a:pt x="1030" y="428"/>
                      <a:pt x="1028" y="429"/>
                      <a:pt x="1027" y="429"/>
                    </a:cubicBezTo>
                    <a:close/>
                    <a:moveTo>
                      <a:pt x="1003" y="364"/>
                    </a:moveTo>
                    <a:cubicBezTo>
                      <a:pt x="999" y="364"/>
                      <a:pt x="995" y="362"/>
                      <a:pt x="993" y="358"/>
                    </a:cubicBezTo>
                    <a:cubicBezTo>
                      <a:pt x="988" y="347"/>
                      <a:pt x="983" y="337"/>
                      <a:pt x="978" y="327"/>
                    </a:cubicBezTo>
                    <a:cubicBezTo>
                      <a:pt x="975" y="322"/>
                      <a:pt x="977" y="315"/>
                      <a:pt x="983" y="312"/>
                    </a:cubicBezTo>
                    <a:cubicBezTo>
                      <a:pt x="988" y="309"/>
                      <a:pt x="995" y="311"/>
                      <a:pt x="998" y="317"/>
                    </a:cubicBezTo>
                    <a:cubicBezTo>
                      <a:pt x="1004" y="327"/>
                      <a:pt x="1009" y="338"/>
                      <a:pt x="1013" y="348"/>
                    </a:cubicBezTo>
                    <a:cubicBezTo>
                      <a:pt x="1016" y="354"/>
                      <a:pt x="1013" y="361"/>
                      <a:pt x="1008" y="363"/>
                    </a:cubicBezTo>
                    <a:cubicBezTo>
                      <a:pt x="1006" y="364"/>
                      <a:pt x="1005" y="364"/>
                      <a:pt x="1003" y="364"/>
                    </a:cubicBezTo>
                    <a:close/>
                    <a:moveTo>
                      <a:pt x="971" y="304"/>
                    </a:moveTo>
                    <a:cubicBezTo>
                      <a:pt x="967" y="304"/>
                      <a:pt x="964" y="302"/>
                      <a:pt x="962" y="298"/>
                    </a:cubicBezTo>
                    <a:cubicBezTo>
                      <a:pt x="956" y="288"/>
                      <a:pt x="950" y="279"/>
                      <a:pt x="943" y="270"/>
                    </a:cubicBezTo>
                    <a:cubicBezTo>
                      <a:pt x="940" y="265"/>
                      <a:pt x="941" y="257"/>
                      <a:pt x="946" y="254"/>
                    </a:cubicBezTo>
                    <a:cubicBezTo>
                      <a:pt x="952" y="250"/>
                      <a:pt x="959" y="252"/>
                      <a:pt x="962" y="257"/>
                    </a:cubicBezTo>
                    <a:cubicBezTo>
                      <a:pt x="969" y="267"/>
                      <a:pt x="975" y="276"/>
                      <a:pt x="981" y="286"/>
                    </a:cubicBezTo>
                    <a:cubicBezTo>
                      <a:pt x="984" y="292"/>
                      <a:pt x="983" y="299"/>
                      <a:pt x="977" y="302"/>
                    </a:cubicBezTo>
                    <a:cubicBezTo>
                      <a:pt x="975" y="303"/>
                      <a:pt x="973" y="304"/>
                      <a:pt x="971" y="304"/>
                    </a:cubicBezTo>
                    <a:close/>
                    <a:moveTo>
                      <a:pt x="13" y="258"/>
                    </a:moveTo>
                    <a:cubicBezTo>
                      <a:pt x="10" y="258"/>
                      <a:pt x="8" y="257"/>
                      <a:pt x="6" y="255"/>
                    </a:cubicBezTo>
                    <a:cubicBezTo>
                      <a:pt x="1" y="252"/>
                      <a:pt x="0" y="244"/>
                      <a:pt x="3" y="239"/>
                    </a:cubicBezTo>
                    <a:cubicBezTo>
                      <a:pt x="10" y="230"/>
                      <a:pt x="18" y="221"/>
                      <a:pt x="25" y="212"/>
                    </a:cubicBezTo>
                    <a:cubicBezTo>
                      <a:pt x="29" y="207"/>
                      <a:pt x="36" y="206"/>
                      <a:pt x="41" y="210"/>
                    </a:cubicBezTo>
                    <a:cubicBezTo>
                      <a:pt x="46" y="214"/>
                      <a:pt x="46" y="222"/>
                      <a:pt x="42" y="226"/>
                    </a:cubicBezTo>
                    <a:cubicBezTo>
                      <a:pt x="35" y="235"/>
                      <a:pt x="28" y="244"/>
                      <a:pt x="22" y="253"/>
                    </a:cubicBezTo>
                    <a:cubicBezTo>
                      <a:pt x="19" y="256"/>
                      <a:pt x="16" y="258"/>
                      <a:pt x="13" y="258"/>
                    </a:cubicBezTo>
                    <a:close/>
                    <a:moveTo>
                      <a:pt x="933" y="247"/>
                    </a:moveTo>
                    <a:cubicBezTo>
                      <a:pt x="929" y="247"/>
                      <a:pt x="926" y="245"/>
                      <a:pt x="924" y="242"/>
                    </a:cubicBezTo>
                    <a:cubicBezTo>
                      <a:pt x="917" y="234"/>
                      <a:pt x="910" y="225"/>
                      <a:pt x="902" y="216"/>
                    </a:cubicBezTo>
                    <a:cubicBezTo>
                      <a:pt x="898" y="212"/>
                      <a:pt x="899" y="205"/>
                      <a:pt x="903" y="200"/>
                    </a:cubicBezTo>
                    <a:cubicBezTo>
                      <a:pt x="908" y="196"/>
                      <a:pt x="915" y="197"/>
                      <a:pt x="919" y="202"/>
                    </a:cubicBezTo>
                    <a:cubicBezTo>
                      <a:pt x="927" y="210"/>
                      <a:pt x="934" y="219"/>
                      <a:pt x="942" y="229"/>
                    </a:cubicBezTo>
                    <a:cubicBezTo>
                      <a:pt x="945" y="234"/>
                      <a:pt x="944" y="241"/>
                      <a:pt x="940" y="245"/>
                    </a:cubicBezTo>
                    <a:cubicBezTo>
                      <a:pt x="937" y="246"/>
                      <a:pt x="935" y="247"/>
                      <a:pt x="933" y="247"/>
                    </a:cubicBezTo>
                    <a:close/>
                    <a:moveTo>
                      <a:pt x="57" y="205"/>
                    </a:moveTo>
                    <a:cubicBezTo>
                      <a:pt x="54" y="205"/>
                      <a:pt x="51" y="204"/>
                      <a:pt x="49" y="202"/>
                    </a:cubicBezTo>
                    <a:cubicBezTo>
                      <a:pt x="44" y="197"/>
                      <a:pt x="44" y="190"/>
                      <a:pt x="48" y="186"/>
                    </a:cubicBezTo>
                    <a:cubicBezTo>
                      <a:pt x="56" y="177"/>
                      <a:pt x="65" y="169"/>
                      <a:pt x="73" y="161"/>
                    </a:cubicBezTo>
                    <a:cubicBezTo>
                      <a:pt x="78" y="157"/>
                      <a:pt x="85" y="157"/>
                      <a:pt x="89" y="161"/>
                    </a:cubicBezTo>
                    <a:cubicBezTo>
                      <a:pt x="93" y="166"/>
                      <a:pt x="93" y="173"/>
                      <a:pt x="89" y="177"/>
                    </a:cubicBezTo>
                    <a:cubicBezTo>
                      <a:pt x="80" y="185"/>
                      <a:pt x="72" y="193"/>
                      <a:pt x="65" y="201"/>
                    </a:cubicBezTo>
                    <a:cubicBezTo>
                      <a:pt x="63" y="204"/>
                      <a:pt x="60" y="205"/>
                      <a:pt x="57" y="205"/>
                    </a:cubicBezTo>
                    <a:close/>
                    <a:moveTo>
                      <a:pt x="887" y="195"/>
                    </a:moveTo>
                    <a:cubicBezTo>
                      <a:pt x="884" y="195"/>
                      <a:pt x="882" y="194"/>
                      <a:pt x="879" y="192"/>
                    </a:cubicBezTo>
                    <a:cubicBezTo>
                      <a:pt x="871" y="184"/>
                      <a:pt x="863" y="176"/>
                      <a:pt x="855" y="168"/>
                    </a:cubicBezTo>
                    <a:cubicBezTo>
                      <a:pt x="850" y="164"/>
                      <a:pt x="850" y="157"/>
                      <a:pt x="854" y="152"/>
                    </a:cubicBezTo>
                    <a:cubicBezTo>
                      <a:pt x="858" y="148"/>
                      <a:pt x="865" y="147"/>
                      <a:pt x="870" y="152"/>
                    </a:cubicBezTo>
                    <a:cubicBezTo>
                      <a:pt x="879" y="159"/>
                      <a:pt x="887" y="168"/>
                      <a:pt x="895" y="176"/>
                    </a:cubicBezTo>
                    <a:cubicBezTo>
                      <a:pt x="900" y="180"/>
                      <a:pt x="900" y="188"/>
                      <a:pt x="895" y="192"/>
                    </a:cubicBezTo>
                    <a:cubicBezTo>
                      <a:pt x="893" y="194"/>
                      <a:pt x="890" y="195"/>
                      <a:pt x="887" y="195"/>
                    </a:cubicBezTo>
                    <a:close/>
                    <a:moveTo>
                      <a:pt x="106" y="158"/>
                    </a:moveTo>
                    <a:cubicBezTo>
                      <a:pt x="103" y="158"/>
                      <a:pt x="100" y="156"/>
                      <a:pt x="98" y="154"/>
                    </a:cubicBezTo>
                    <a:cubicBezTo>
                      <a:pt x="94" y="149"/>
                      <a:pt x="94" y="142"/>
                      <a:pt x="99" y="138"/>
                    </a:cubicBezTo>
                    <a:cubicBezTo>
                      <a:pt x="108" y="130"/>
                      <a:pt x="117" y="123"/>
                      <a:pt x="127" y="116"/>
                    </a:cubicBezTo>
                    <a:cubicBezTo>
                      <a:pt x="132" y="112"/>
                      <a:pt x="139" y="113"/>
                      <a:pt x="143" y="118"/>
                    </a:cubicBezTo>
                    <a:cubicBezTo>
                      <a:pt x="146" y="123"/>
                      <a:pt x="145" y="130"/>
                      <a:pt x="140" y="134"/>
                    </a:cubicBezTo>
                    <a:cubicBezTo>
                      <a:pt x="131" y="141"/>
                      <a:pt x="122" y="148"/>
                      <a:pt x="114" y="155"/>
                    </a:cubicBezTo>
                    <a:cubicBezTo>
                      <a:pt x="112" y="157"/>
                      <a:pt x="109" y="158"/>
                      <a:pt x="106" y="158"/>
                    </a:cubicBezTo>
                    <a:close/>
                    <a:moveTo>
                      <a:pt x="836" y="149"/>
                    </a:moveTo>
                    <a:cubicBezTo>
                      <a:pt x="834" y="149"/>
                      <a:pt x="831" y="148"/>
                      <a:pt x="829" y="147"/>
                    </a:cubicBezTo>
                    <a:cubicBezTo>
                      <a:pt x="821" y="140"/>
                      <a:pt x="812" y="133"/>
                      <a:pt x="802" y="126"/>
                    </a:cubicBezTo>
                    <a:cubicBezTo>
                      <a:pt x="797" y="123"/>
                      <a:pt x="796" y="116"/>
                      <a:pt x="800" y="111"/>
                    </a:cubicBezTo>
                    <a:cubicBezTo>
                      <a:pt x="803" y="105"/>
                      <a:pt x="810" y="104"/>
                      <a:pt x="815" y="108"/>
                    </a:cubicBezTo>
                    <a:cubicBezTo>
                      <a:pt x="825" y="115"/>
                      <a:pt x="834" y="122"/>
                      <a:pt x="843" y="129"/>
                    </a:cubicBezTo>
                    <a:cubicBezTo>
                      <a:pt x="848" y="133"/>
                      <a:pt x="849" y="140"/>
                      <a:pt x="845" y="145"/>
                    </a:cubicBezTo>
                    <a:cubicBezTo>
                      <a:pt x="843" y="148"/>
                      <a:pt x="840" y="149"/>
                      <a:pt x="836" y="149"/>
                    </a:cubicBezTo>
                    <a:close/>
                    <a:moveTo>
                      <a:pt x="162" y="117"/>
                    </a:moveTo>
                    <a:cubicBezTo>
                      <a:pt x="158" y="117"/>
                      <a:pt x="154" y="115"/>
                      <a:pt x="152" y="111"/>
                    </a:cubicBezTo>
                    <a:cubicBezTo>
                      <a:pt x="149" y="106"/>
                      <a:pt x="150" y="99"/>
                      <a:pt x="155" y="96"/>
                    </a:cubicBezTo>
                    <a:cubicBezTo>
                      <a:pt x="165" y="89"/>
                      <a:pt x="175" y="83"/>
                      <a:pt x="185" y="77"/>
                    </a:cubicBezTo>
                    <a:cubicBezTo>
                      <a:pt x="191" y="74"/>
                      <a:pt x="198" y="76"/>
                      <a:pt x="201" y="82"/>
                    </a:cubicBezTo>
                    <a:cubicBezTo>
                      <a:pt x="204" y="87"/>
                      <a:pt x="202" y="94"/>
                      <a:pt x="197" y="97"/>
                    </a:cubicBezTo>
                    <a:cubicBezTo>
                      <a:pt x="187" y="103"/>
                      <a:pt x="177" y="109"/>
                      <a:pt x="168" y="115"/>
                    </a:cubicBezTo>
                    <a:cubicBezTo>
                      <a:pt x="166" y="116"/>
                      <a:pt x="164" y="117"/>
                      <a:pt x="162" y="117"/>
                    </a:cubicBezTo>
                    <a:close/>
                    <a:moveTo>
                      <a:pt x="780" y="109"/>
                    </a:moveTo>
                    <a:cubicBezTo>
                      <a:pt x="778" y="109"/>
                      <a:pt x="776" y="109"/>
                      <a:pt x="774" y="108"/>
                    </a:cubicBezTo>
                    <a:cubicBezTo>
                      <a:pt x="765" y="102"/>
                      <a:pt x="755" y="96"/>
                      <a:pt x="745" y="91"/>
                    </a:cubicBezTo>
                    <a:cubicBezTo>
                      <a:pt x="740" y="88"/>
                      <a:pt x="738" y="81"/>
                      <a:pt x="741" y="75"/>
                    </a:cubicBezTo>
                    <a:cubicBezTo>
                      <a:pt x="744" y="70"/>
                      <a:pt x="750" y="68"/>
                      <a:pt x="756" y="71"/>
                    </a:cubicBezTo>
                    <a:cubicBezTo>
                      <a:pt x="766" y="76"/>
                      <a:pt x="776" y="82"/>
                      <a:pt x="786" y="88"/>
                    </a:cubicBezTo>
                    <a:cubicBezTo>
                      <a:pt x="792" y="92"/>
                      <a:pt x="793" y="99"/>
                      <a:pt x="790" y="104"/>
                    </a:cubicBezTo>
                    <a:cubicBezTo>
                      <a:pt x="788" y="108"/>
                      <a:pt x="784" y="109"/>
                      <a:pt x="780" y="109"/>
                    </a:cubicBezTo>
                    <a:close/>
                    <a:moveTo>
                      <a:pt x="221" y="83"/>
                    </a:moveTo>
                    <a:cubicBezTo>
                      <a:pt x="217" y="83"/>
                      <a:pt x="213" y="80"/>
                      <a:pt x="211" y="76"/>
                    </a:cubicBezTo>
                    <a:cubicBezTo>
                      <a:pt x="208" y="71"/>
                      <a:pt x="211" y="64"/>
                      <a:pt x="216" y="61"/>
                    </a:cubicBezTo>
                    <a:cubicBezTo>
                      <a:pt x="227" y="56"/>
                      <a:pt x="237" y="51"/>
                      <a:pt x="248" y="46"/>
                    </a:cubicBezTo>
                    <a:cubicBezTo>
                      <a:pt x="254" y="44"/>
                      <a:pt x="261" y="47"/>
                      <a:pt x="263" y="52"/>
                    </a:cubicBezTo>
                    <a:cubicBezTo>
                      <a:pt x="265" y="58"/>
                      <a:pt x="263" y="65"/>
                      <a:pt x="257" y="67"/>
                    </a:cubicBezTo>
                    <a:cubicBezTo>
                      <a:pt x="247" y="72"/>
                      <a:pt x="236" y="76"/>
                      <a:pt x="226" y="81"/>
                    </a:cubicBezTo>
                    <a:cubicBezTo>
                      <a:pt x="225" y="82"/>
                      <a:pt x="223" y="83"/>
                      <a:pt x="221" y="83"/>
                    </a:cubicBezTo>
                    <a:close/>
                    <a:moveTo>
                      <a:pt x="720" y="77"/>
                    </a:moveTo>
                    <a:cubicBezTo>
                      <a:pt x="718" y="77"/>
                      <a:pt x="717" y="76"/>
                      <a:pt x="715" y="76"/>
                    </a:cubicBezTo>
                    <a:cubicBezTo>
                      <a:pt x="705" y="71"/>
                      <a:pt x="694" y="66"/>
                      <a:pt x="684" y="62"/>
                    </a:cubicBezTo>
                    <a:cubicBezTo>
                      <a:pt x="678" y="60"/>
                      <a:pt x="675" y="53"/>
                      <a:pt x="678" y="48"/>
                    </a:cubicBezTo>
                    <a:cubicBezTo>
                      <a:pt x="680" y="42"/>
                      <a:pt x="687" y="39"/>
                      <a:pt x="692" y="41"/>
                    </a:cubicBezTo>
                    <a:cubicBezTo>
                      <a:pt x="703" y="46"/>
                      <a:pt x="714" y="50"/>
                      <a:pt x="725" y="55"/>
                    </a:cubicBezTo>
                    <a:cubicBezTo>
                      <a:pt x="730" y="58"/>
                      <a:pt x="733" y="65"/>
                      <a:pt x="730" y="70"/>
                    </a:cubicBezTo>
                    <a:cubicBezTo>
                      <a:pt x="728" y="74"/>
                      <a:pt x="724" y="77"/>
                      <a:pt x="720" y="77"/>
                    </a:cubicBezTo>
                    <a:close/>
                    <a:moveTo>
                      <a:pt x="285" y="56"/>
                    </a:moveTo>
                    <a:cubicBezTo>
                      <a:pt x="280" y="56"/>
                      <a:pt x="276" y="53"/>
                      <a:pt x="274" y="48"/>
                    </a:cubicBezTo>
                    <a:cubicBezTo>
                      <a:pt x="272" y="42"/>
                      <a:pt x="275" y="36"/>
                      <a:pt x="281" y="34"/>
                    </a:cubicBezTo>
                    <a:cubicBezTo>
                      <a:pt x="292" y="30"/>
                      <a:pt x="303" y="26"/>
                      <a:pt x="314" y="23"/>
                    </a:cubicBezTo>
                    <a:cubicBezTo>
                      <a:pt x="320" y="21"/>
                      <a:pt x="326" y="25"/>
                      <a:pt x="328" y="31"/>
                    </a:cubicBezTo>
                    <a:cubicBezTo>
                      <a:pt x="330" y="37"/>
                      <a:pt x="326" y="43"/>
                      <a:pt x="320" y="45"/>
                    </a:cubicBezTo>
                    <a:cubicBezTo>
                      <a:pt x="310" y="48"/>
                      <a:pt x="299" y="51"/>
                      <a:pt x="288" y="55"/>
                    </a:cubicBezTo>
                    <a:cubicBezTo>
                      <a:pt x="287" y="56"/>
                      <a:pt x="286" y="56"/>
                      <a:pt x="285" y="56"/>
                    </a:cubicBezTo>
                    <a:close/>
                    <a:moveTo>
                      <a:pt x="656" y="51"/>
                    </a:moveTo>
                    <a:cubicBezTo>
                      <a:pt x="655" y="51"/>
                      <a:pt x="653" y="51"/>
                      <a:pt x="652" y="51"/>
                    </a:cubicBezTo>
                    <a:cubicBezTo>
                      <a:pt x="642" y="47"/>
                      <a:pt x="631" y="44"/>
                      <a:pt x="620" y="41"/>
                    </a:cubicBezTo>
                    <a:cubicBezTo>
                      <a:pt x="614" y="40"/>
                      <a:pt x="610" y="34"/>
                      <a:pt x="612" y="28"/>
                    </a:cubicBezTo>
                    <a:cubicBezTo>
                      <a:pt x="613" y="21"/>
                      <a:pt x="620" y="18"/>
                      <a:pt x="626" y="19"/>
                    </a:cubicBezTo>
                    <a:cubicBezTo>
                      <a:pt x="637" y="22"/>
                      <a:pt x="648" y="26"/>
                      <a:pt x="659" y="29"/>
                    </a:cubicBezTo>
                    <a:cubicBezTo>
                      <a:pt x="665" y="31"/>
                      <a:pt x="669" y="38"/>
                      <a:pt x="667" y="44"/>
                    </a:cubicBezTo>
                    <a:cubicBezTo>
                      <a:pt x="665" y="48"/>
                      <a:pt x="661" y="51"/>
                      <a:pt x="656" y="51"/>
                    </a:cubicBezTo>
                    <a:close/>
                    <a:moveTo>
                      <a:pt x="351" y="37"/>
                    </a:moveTo>
                    <a:cubicBezTo>
                      <a:pt x="345" y="37"/>
                      <a:pt x="341" y="33"/>
                      <a:pt x="339" y="28"/>
                    </a:cubicBezTo>
                    <a:cubicBezTo>
                      <a:pt x="338" y="22"/>
                      <a:pt x="342" y="16"/>
                      <a:pt x="348" y="14"/>
                    </a:cubicBezTo>
                    <a:cubicBezTo>
                      <a:pt x="359" y="12"/>
                      <a:pt x="371" y="10"/>
                      <a:pt x="382" y="8"/>
                    </a:cubicBezTo>
                    <a:cubicBezTo>
                      <a:pt x="389" y="7"/>
                      <a:pt x="394" y="11"/>
                      <a:pt x="395" y="17"/>
                    </a:cubicBezTo>
                    <a:cubicBezTo>
                      <a:pt x="396" y="23"/>
                      <a:pt x="392" y="29"/>
                      <a:pt x="386" y="30"/>
                    </a:cubicBezTo>
                    <a:cubicBezTo>
                      <a:pt x="375" y="32"/>
                      <a:pt x="364" y="34"/>
                      <a:pt x="353" y="37"/>
                    </a:cubicBezTo>
                    <a:cubicBezTo>
                      <a:pt x="352" y="37"/>
                      <a:pt x="351" y="37"/>
                      <a:pt x="351" y="37"/>
                    </a:cubicBezTo>
                    <a:close/>
                    <a:moveTo>
                      <a:pt x="589" y="34"/>
                    </a:moveTo>
                    <a:cubicBezTo>
                      <a:pt x="589" y="34"/>
                      <a:pt x="588" y="34"/>
                      <a:pt x="587" y="34"/>
                    </a:cubicBezTo>
                    <a:cubicBezTo>
                      <a:pt x="576" y="32"/>
                      <a:pt x="565" y="30"/>
                      <a:pt x="554" y="28"/>
                    </a:cubicBezTo>
                    <a:cubicBezTo>
                      <a:pt x="548" y="27"/>
                      <a:pt x="543" y="22"/>
                      <a:pt x="544" y="15"/>
                    </a:cubicBezTo>
                    <a:cubicBezTo>
                      <a:pt x="545" y="9"/>
                      <a:pt x="551" y="5"/>
                      <a:pt x="557" y="6"/>
                    </a:cubicBezTo>
                    <a:cubicBezTo>
                      <a:pt x="569" y="7"/>
                      <a:pt x="580" y="9"/>
                      <a:pt x="592" y="12"/>
                    </a:cubicBezTo>
                    <a:cubicBezTo>
                      <a:pt x="598" y="13"/>
                      <a:pt x="602" y="19"/>
                      <a:pt x="600" y="25"/>
                    </a:cubicBezTo>
                    <a:cubicBezTo>
                      <a:pt x="599" y="30"/>
                      <a:pt x="595" y="34"/>
                      <a:pt x="589" y="34"/>
                    </a:cubicBezTo>
                    <a:close/>
                    <a:moveTo>
                      <a:pt x="418" y="26"/>
                    </a:moveTo>
                    <a:cubicBezTo>
                      <a:pt x="413" y="26"/>
                      <a:pt x="408" y="22"/>
                      <a:pt x="407" y="16"/>
                    </a:cubicBezTo>
                    <a:cubicBezTo>
                      <a:pt x="406" y="9"/>
                      <a:pt x="411" y="4"/>
                      <a:pt x="417" y="3"/>
                    </a:cubicBezTo>
                    <a:cubicBezTo>
                      <a:pt x="429" y="2"/>
                      <a:pt x="441" y="1"/>
                      <a:pt x="452" y="1"/>
                    </a:cubicBezTo>
                    <a:cubicBezTo>
                      <a:pt x="459" y="1"/>
                      <a:pt x="464" y="5"/>
                      <a:pt x="464" y="12"/>
                    </a:cubicBezTo>
                    <a:cubicBezTo>
                      <a:pt x="464" y="18"/>
                      <a:pt x="459" y="23"/>
                      <a:pt x="453" y="23"/>
                    </a:cubicBezTo>
                    <a:cubicBezTo>
                      <a:pt x="442" y="24"/>
                      <a:pt x="431" y="25"/>
                      <a:pt x="419" y="26"/>
                    </a:cubicBezTo>
                    <a:cubicBezTo>
                      <a:pt x="419" y="26"/>
                      <a:pt x="419" y="26"/>
                      <a:pt x="418" y="26"/>
                    </a:cubicBezTo>
                    <a:close/>
                    <a:moveTo>
                      <a:pt x="521" y="25"/>
                    </a:moveTo>
                    <a:cubicBezTo>
                      <a:pt x="521" y="25"/>
                      <a:pt x="521" y="25"/>
                      <a:pt x="520" y="25"/>
                    </a:cubicBezTo>
                    <a:cubicBezTo>
                      <a:pt x="509" y="24"/>
                      <a:pt x="498" y="23"/>
                      <a:pt x="487" y="23"/>
                    </a:cubicBezTo>
                    <a:cubicBezTo>
                      <a:pt x="481" y="23"/>
                      <a:pt x="476" y="18"/>
                      <a:pt x="476" y="12"/>
                    </a:cubicBezTo>
                    <a:cubicBezTo>
                      <a:pt x="476" y="5"/>
                      <a:pt x="481" y="0"/>
                      <a:pt x="487" y="0"/>
                    </a:cubicBezTo>
                    <a:cubicBezTo>
                      <a:pt x="499" y="1"/>
                      <a:pt x="511" y="1"/>
                      <a:pt x="522" y="2"/>
                    </a:cubicBezTo>
                    <a:cubicBezTo>
                      <a:pt x="528" y="3"/>
                      <a:pt x="533" y="8"/>
                      <a:pt x="533" y="14"/>
                    </a:cubicBezTo>
                    <a:cubicBezTo>
                      <a:pt x="532" y="20"/>
                      <a:pt x="527" y="25"/>
                      <a:pt x="521" y="25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6" name="îSľíďé"/>
              <p:cNvSpPr/>
              <p:nvPr/>
            </p:nvSpPr>
            <p:spPr bwMode="auto">
              <a:xfrm>
                <a:off x="1078" y="1111"/>
                <a:ext cx="69" cy="27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6" y="23"/>
                  </a:cxn>
                  <a:cxn ang="0">
                    <a:pos x="29" y="23"/>
                  </a:cxn>
                  <a:cxn ang="0">
                    <a:pos x="28" y="23"/>
                  </a:cxn>
                  <a:cxn ang="0">
                    <a:pos x="12" y="23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46" y="1"/>
                  </a:cxn>
                  <a:cxn ang="0">
                    <a:pos x="57" y="12"/>
                  </a:cxn>
                  <a:cxn ang="0">
                    <a:pos x="46" y="23"/>
                  </a:cxn>
                </a:cxnLst>
                <a:rect l="0" t="0" r="r" b="b"/>
                <a:pathLst>
                  <a:path w="57" h="23">
                    <a:moveTo>
                      <a:pt x="46" y="2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8" y="23"/>
                    </a:cubicBezTo>
                    <a:cubicBezTo>
                      <a:pt x="23" y="23"/>
                      <a:pt x="17" y="23"/>
                      <a:pt x="12" y="23"/>
                    </a:cubicBez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" y="0"/>
                      <a:pt x="23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2" y="1"/>
                      <a:pt x="57" y="6"/>
                      <a:pt x="57" y="12"/>
                    </a:cubicBezTo>
                    <a:cubicBezTo>
                      <a:pt x="57" y="18"/>
                      <a:pt x="52" y="23"/>
                      <a:pt x="46" y="23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7" name="îṧ1ïḍê"/>
              <p:cNvSpPr/>
              <p:nvPr/>
            </p:nvSpPr>
            <p:spPr bwMode="auto">
              <a:xfrm>
                <a:off x="1160" y="1112"/>
                <a:ext cx="1346" cy="908"/>
              </a:xfrm>
              <a:custGeom>
                <a:avLst/>
                <a:gdLst/>
                <a:ahLst/>
                <a:cxnLst>
                  <a:cxn ang="0">
                    <a:pos x="185" y="727"/>
                  </a:cxn>
                  <a:cxn ang="0">
                    <a:pos x="195" y="722"/>
                  </a:cxn>
                  <a:cxn ang="0">
                    <a:pos x="210" y="727"/>
                  </a:cxn>
                  <a:cxn ang="0">
                    <a:pos x="293" y="663"/>
                  </a:cxn>
                  <a:cxn ang="0">
                    <a:pos x="328" y="670"/>
                  </a:cxn>
                  <a:cxn ang="0">
                    <a:pos x="364" y="655"/>
                  </a:cxn>
                  <a:cxn ang="0">
                    <a:pos x="385" y="620"/>
                  </a:cxn>
                  <a:cxn ang="0">
                    <a:pos x="390" y="641"/>
                  </a:cxn>
                  <a:cxn ang="0">
                    <a:pos x="492" y="581"/>
                  </a:cxn>
                  <a:cxn ang="0">
                    <a:pos x="502" y="576"/>
                  </a:cxn>
                  <a:cxn ang="0">
                    <a:pos x="517" y="582"/>
                  </a:cxn>
                  <a:cxn ang="0">
                    <a:pos x="599" y="518"/>
                  </a:cxn>
                  <a:cxn ang="0">
                    <a:pos x="635" y="525"/>
                  </a:cxn>
                  <a:cxn ang="0">
                    <a:pos x="670" y="509"/>
                  </a:cxn>
                  <a:cxn ang="0">
                    <a:pos x="691" y="474"/>
                  </a:cxn>
                  <a:cxn ang="0">
                    <a:pos x="696" y="496"/>
                  </a:cxn>
                  <a:cxn ang="0">
                    <a:pos x="798" y="436"/>
                  </a:cxn>
                  <a:cxn ang="0">
                    <a:pos x="808" y="431"/>
                  </a:cxn>
                  <a:cxn ang="0">
                    <a:pos x="823" y="436"/>
                  </a:cxn>
                  <a:cxn ang="0">
                    <a:pos x="905" y="372"/>
                  </a:cxn>
                  <a:cxn ang="0">
                    <a:pos x="941" y="379"/>
                  </a:cxn>
                  <a:cxn ang="0">
                    <a:pos x="976" y="364"/>
                  </a:cxn>
                  <a:cxn ang="0">
                    <a:pos x="997" y="328"/>
                  </a:cxn>
                  <a:cxn ang="0">
                    <a:pos x="1030" y="338"/>
                  </a:cxn>
                  <a:cxn ang="0">
                    <a:pos x="1052" y="295"/>
                  </a:cxn>
                  <a:cxn ang="0">
                    <a:pos x="1090" y="286"/>
                  </a:cxn>
                  <a:cxn ang="0">
                    <a:pos x="1088" y="244"/>
                  </a:cxn>
                  <a:cxn ang="0">
                    <a:pos x="1098" y="260"/>
                  </a:cxn>
                  <a:cxn ang="0">
                    <a:pos x="1117" y="146"/>
                  </a:cxn>
                  <a:cxn ang="0">
                    <a:pos x="1084" y="122"/>
                  </a:cxn>
                  <a:cxn ang="0">
                    <a:pos x="1099" y="127"/>
                  </a:cxn>
                  <a:cxn ang="0">
                    <a:pos x="1019" y="57"/>
                  </a:cxn>
                  <a:cxn ang="0">
                    <a:pos x="1061" y="72"/>
                  </a:cxn>
                  <a:cxn ang="0">
                    <a:pos x="947" y="30"/>
                  </a:cxn>
                  <a:cxn ang="0">
                    <a:pos x="925" y="41"/>
                  </a:cxn>
                  <a:cxn ang="0">
                    <a:pos x="925" y="18"/>
                  </a:cxn>
                  <a:cxn ang="0">
                    <a:pos x="823" y="39"/>
                  </a:cxn>
                  <a:cxn ang="0">
                    <a:pos x="857" y="40"/>
                  </a:cxn>
                  <a:cxn ang="0">
                    <a:pos x="756" y="15"/>
                  </a:cxn>
                  <a:cxn ang="0">
                    <a:pos x="722" y="37"/>
                  </a:cxn>
                  <a:cxn ang="0">
                    <a:pos x="733" y="26"/>
                  </a:cxn>
                  <a:cxn ang="0">
                    <a:pos x="609" y="23"/>
                  </a:cxn>
                  <a:cxn ang="0">
                    <a:pos x="587" y="34"/>
                  </a:cxn>
                  <a:cxn ang="0">
                    <a:pos x="587" y="12"/>
                  </a:cxn>
                  <a:cxn ang="0">
                    <a:pos x="485" y="32"/>
                  </a:cxn>
                  <a:cxn ang="0">
                    <a:pos x="519" y="33"/>
                  </a:cxn>
                  <a:cxn ang="0">
                    <a:pos x="418" y="8"/>
                  </a:cxn>
                  <a:cxn ang="0">
                    <a:pos x="383" y="30"/>
                  </a:cxn>
                  <a:cxn ang="0">
                    <a:pos x="395" y="19"/>
                  </a:cxn>
                  <a:cxn ang="0">
                    <a:pos x="271" y="17"/>
                  </a:cxn>
                  <a:cxn ang="0">
                    <a:pos x="316" y="29"/>
                  </a:cxn>
                  <a:cxn ang="0">
                    <a:pos x="215" y="4"/>
                  </a:cxn>
                  <a:cxn ang="0">
                    <a:pos x="180" y="26"/>
                  </a:cxn>
                  <a:cxn ang="0">
                    <a:pos x="192" y="15"/>
                  </a:cxn>
                  <a:cxn ang="0">
                    <a:pos x="68" y="13"/>
                  </a:cxn>
                  <a:cxn ang="0">
                    <a:pos x="45" y="24"/>
                  </a:cxn>
                  <a:cxn ang="0">
                    <a:pos x="12" y="0"/>
                  </a:cxn>
                </a:cxnLst>
                <a:rect l="0" t="0" r="r" b="b"/>
                <a:pathLst>
                  <a:path w="1122" h="757">
                    <a:moveTo>
                      <a:pt x="144" y="757"/>
                    </a:moveTo>
                    <a:cubicBezTo>
                      <a:pt x="140" y="757"/>
                      <a:pt x="136" y="755"/>
                      <a:pt x="134" y="751"/>
                    </a:cubicBezTo>
                    <a:cubicBezTo>
                      <a:pt x="131" y="745"/>
                      <a:pt x="134" y="738"/>
                      <a:pt x="139" y="736"/>
                    </a:cubicBezTo>
                    <a:cubicBezTo>
                      <a:pt x="170" y="721"/>
                      <a:pt x="170" y="721"/>
                      <a:pt x="170" y="721"/>
                    </a:cubicBezTo>
                    <a:cubicBezTo>
                      <a:pt x="176" y="719"/>
                      <a:pt x="183" y="721"/>
                      <a:pt x="185" y="727"/>
                    </a:cubicBezTo>
                    <a:cubicBezTo>
                      <a:pt x="188" y="732"/>
                      <a:pt x="185" y="739"/>
                      <a:pt x="180" y="742"/>
                    </a:cubicBezTo>
                    <a:cubicBezTo>
                      <a:pt x="149" y="756"/>
                      <a:pt x="149" y="756"/>
                      <a:pt x="149" y="756"/>
                    </a:cubicBezTo>
                    <a:cubicBezTo>
                      <a:pt x="148" y="757"/>
                      <a:pt x="146" y="757"/>
                      <a:pt x="144" y="757"/>
                    </a:cubicBezTo>
                    <a:close/>
                    <a:moveTo>
                      <a:pt x="206" y="728"/>
                    </a:moveTo>
                    <a:cubicBezTo>
                      <a:pt x="201" y="728"/>
                      <a:pt x="197" y="726"/>
                      <a:pt x="195" y="722"/>
                    </a:cubicBezTo>
                    <a:cubicBezTo>
                      <a:pt x="193" y="716"/>
                      <a:pt x="195" y="709"/>
                      <a:pt x="201" y="707"/>
                    </a:cubicBezTo>
                    <a:cubicBezTo>
                      <a:pt x="231" y="692"/>
                      <a:pt x="231" y="692"/>
                      <a:pt x="231" y="692"/>
                    </a:cubicBezTo>
                    <a:cubicBezTo>
                      <a:pt x="237" y="690"/>
                      <a:pt x="244" y="692"/>
                      <a:pt x="247" y="698"/>
                    </a:cubicBezTo>
                    <a:cubicBezTo>
                      <a:pt x="249" y="703"/>
                      <a:pt x="247" y="710"/>
                      <a:pt x="241" y="713"/>
                    </a:cubicBezTo>
                    <a:cubicBezTo>
                      <a:pt x="210" y="727"/>
                      <a:pt x="210" y="727"/>
                      <a:pt x="210" y="727"/>
                    </a:cubicBezTo>
                    <a:cubicBezTo>
                      <a:pt x="209" y="728"/>
                      <a:pt x="207" y="728"/>
                      <a:pt x="206" y="728"/>
                    </a:cubicBezTo>
                    <a:close/>
                    <a:moveTo>
                      <a:pt x="267" y="699"/>
                    </a:moveTo>
                    <a:cubicBezTo>
                      <a:pt x="263" y="699"/>
                      <a:pt x="259" y="697"/>
                      <a:pt x="257" y="693"/>
                    </a:cubicBezTo>
                    <a:cubicBezTo>
                      <a:pt x="254" y="687"/>
                      <a:pt x="256" y="680"/>
                      <a:pt x="262" y="678"/>
                    </a:cubicBezTo>
                    <a:cubicBezTo>
                      <a:pt x="293" y="663"/>
                      <a:pt x="293" y="663"/>
                      <a:pt x="293" y="663"/>
                    </a:cubicBezTo>
                    <a:cubicBezTo>
                      <a:pt x="298" y="660"/>
                      <a:pt x="305" y="663"/>
                      <a:pt x="308" y="669"/>
                    </a:cubicBezTo>
                    <a:cubicBezTo>
                      <a:pt x="311" y="674"/>
                      <a:pt x="308" y="681"/>
                      <a:pt x="302" y="684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0" y="699"/>
                      <a:pt x="269" y="699"/>
                      <a:pt x="267" y="699"/>
                    </a:cubicBezTo>
                    <a:close/>
                    <a:moveTo>
                      <a:pt x="328" y="670"/>
                    </a:moveTo>
                    <a:cubicBezTo>
                      <a:pt x="324" y="670"/>
                      <a:pt x="320" y="668"/>
                      <a:pt x="318" y="664"/>
                    </a:cubicBezTo>
                    <a:cubicBezTo>
                      <a:pt x="315" y="658"/>
                      <a:pt x="318" y="651"/>
                      <a:pt x="323" y="649"/>
                    </a:cubicBezTo>
                    <a:cubicBezTo>
                      <a:pt x="354" y="634"/>
                      <a:pt x="354" y="634"/>
                      <a:pt x="354" y="634"/>
                    </a:cubicBezTo>
                    <a:cubicBezTo>
                      <a:pt x="360" y="631"/>
                      <a:pt x="366" y="634"/>
                      <a:pt x="369" y="639"/>
                    </a:cubicBezTo>
                    <a:cubicBezTo>
                      <a:pt x="372" y="645"/>
                      <a:pt x="369" y="652"/>
                      <a:pt x="364" y="655"/>
                    </a:cubicBezTo>
                    <a:cubicBezTo>
                      <a:pt x="333" y="669"/>
                      <a:pt x="333" y="669"/>
                      <a:pt x="333" y="669"/>
                    </a:cubicBezTo>
                    <a:cubicBezTo>
                      <a:pt x="332" y="670"/>
                      <a:pt x="330" y="670"/>
                      <a:pt x="328" y="670"/>
                    </a:cubicBezTo>
                    <a:close/>
                    <a:moveTo>
                      <a:pt x="390" y="641"/>
                    </a:moveTo>
                    <a:cubicBezTo>
                      <a:pt x="385" y="641"/>
                      <a:pt x="381" y="639"/>
                      <a:pt x="379" y="635"/>
                    </a:cubicBezTo>
                    <a:cubicBezTo>
                      <a:pt x="377" y="629"/>
                      <a:pt x="379" y="622"/>
                      <a:pt x="385" y="620"/>
                    </a:cubicBezTo>
                    <a:cubicBezTo>
                      <a:pt x="415" y="605"/>
                      <a:pt x="415" y="605"/>
                      <a:pt x="415" y="605"/>
                    </a:cubicBezTo>
                    <a:cubicBezTo>
                      <a:pt x="421" y="602"/>
                      <a:pt x="428" y="605"/>
                      <a:pt x="430" y="610"/>
                    </a:cubicBezTo>
                    <a:cubicBezTo>
                      <a:pt x="433" y="616"/>
                      <a:pt x="431" y="623"/>
                      <a:pt x="425" y="625"/>
                    </a:cubicBezTo>
                    <a:cubicBezTo>
                      <a:pt x="394" y="640"/>
                      <a:pt x="394" y="640"/>
                      <a:pt x="394" y="640"/>
                    </a:cubicBezTo>
                    <a:cubicBezTo>
                      <a:pt x="393" y="641"/>
                      <a:pt x="391" y="641"/>
                      <a:pt x="390" y="641"/>
                    </a:cubicBezTo>
                    <a:close/>
                    <a:moveTo>
                      <a:pt x="451" y="612"/>
                    </a:moveTo>
                    <a:cubicBezTo>
                      <a:pt x="447" y="612"/>
                      <a:pt x="442" y="610"/>
                      <a:pt x="441" y="606"/>
                    </a:cubicBezTo>
                    <a:cubicBezTo>
                      <a:pt x="438" y="600"/>
                      <a:pt x="440" y="593"/>
                      <a:pt x="446" y="590"/>
                    </a:cubicBezTo>
                    <a:cubicBezTo>
                      <a:pt x="477" y="576"/>
                      <a:pt x="477" y="576"/>
                      <a:pt x="477" y="576"/>
                    </a:cubicBezTo>
                    <a:cubicBezTo>
                      <a:pt x="482" y="573"/>
                      <a:pt x="489" y="576"/>
                      <a:pt x="492" y="581"/>
                    </a:cubicBezTo>
                    <a:cubicBezTo>
                      <a:pt x="494" y="587"/>
                      <a:pt x="492" y="594"/>
                      <a:pt x="486" y="596"/>
                    </a:cubicBezTo>
                    <a:cubicBezTo>
                      <a:pt x="456" y="611"/>
                      <a:pt x="456" y="611"/>
                      <a:pt x="456" y="611"/>
                    </a:cubicBezTo>
                    <a:cubicBezTo>
                      <a:pt x="454" y="612"/>
                      <a:pt x="452" y="612"/>
                      <a:pt x="451" y="612"/>
                    </a:cubicBezTo>
                    <a:close/>
                    <a:moveTo>
                      <a:pt x="512" y="583"/>
                    </a:moveTo>
                    <a:cubicBezTo>
                      <a:pt x="508" y="583"/>
                      <a:pt x="504" y="581"/>
                      <a:pt x="502" y="576"/>
                    </a:cubicBezTo>
                    <a:cubicBezTo>
                      <a:pt x="499" y="571"/>
                      <a:pt x="501" y="564"/>
                      <a:pt x="507" y="561"/>
                    </a:cubicBezTo>
                    <a:cubicBezTo>
                      <a:pt x="538" y="547"/>
                      <a:pt x="538" y="547"/>
                      <a:pt x="538" y="547"/>
                    </a:cubicBezTo>
                    <a:cubicBezTo>
                      <a:pt x="543" y="544"/>
                      <a:pt x="550" y="547"/>
                      <a:pt x="553" y="552"/>
                    </a:cubicBezTo>
                    <a:cubicBezTo>
                      <a:pt x="556" y="558"/>
                      <a:pt x="553" y="565"/>
                      <a:pt x="547" y="567"/>
                    </a:cubicBezTo>
                    <a:cubicBezTo>
                      <a:pt x="517" y="582"/>
                      <a:pt x="517" y="582"/>
                      <a:pt x="517" y="582"/>
                    </a:cubicBezTo>
                    <a:cubicBezTo>
                      <a:pt x="515" y="583"/>
                      <a:pt x="514" y="583"/>
                      <a:pt x="512" y="583"/>
                    </a:cubicBezTo>
                    <a:close/>
                    <a:moveTo>
                      <a:pt x="573" y="554"/>
                    </a:moveTo>
                    <a:cubicBezTo>
                      <a:pt x="569" y="554"/>
                      <a:pt x="565" y="551"/>
                      <a:pt x="563" y="547"/>
                    </a:cubicBezTo>
                    <a:cubicBezTo>
                      <a:pt x="560" y="542"/>
                      <a:pt x="563" y="535"/>
                      <a:pt x="568" y="532"/>
                    </a:cubicBezTo>
                    <a:cubicBezTo>
                      <a:pt x="599" y="518"/>
                      <a:pt x="599" y="518"/>
                      <a:pt x="599" y="518"/>
                    </a:cubicBezTo>
                    <a:cubicBezTo>
                      <a:pt x="605" y="515"/>
                      <a:pt x="611" y="517"/>
                      <a:pt x="614" y="523"/>
                    </a:cubicBezTo>
                    <a:cubicBezTo>
                      <a:pt x="617" y="529"/>
                      <a:pt x="614" y="536"/>
                      <a:pt x="609" y="538"/>
                    </a:cubicBezTo>
                    <a:cubicBezTo>
                      <a:pt x="578" y="553"/>
                      <a:pt x="578" y="553"/>
                      <a:pt x="578" y="553"/>
                    </a:cubicBezTo>
                    <a:cubicBezTo>
                      <a:pt x="577" y="553"/>
                      <a:pt x="575" y="554"/>
                      <a:pt x="573" y="554"/>
                    </a:cubicBezTo>
                    <a:close/>
                    <a:moveTo>
                      <a:pt x="635" y="525"/>
                    </a:moveTo>
                    <a:cubicBezTo>
                      <a:pt x="630" y="525"/>
                      <a:pt x="626" y="522"/>
                      <a:pt x="624" y="518"/>
                    </a:cubicBezTo>
                    <a:cubicBezTo>
                      <a:pt x="622" y="513"/>
                      <a:pt x="624" y="506"/>
                      <a:pt x="630" y="503"/>
                    </a:cubicBezTo>
                    <a:cubicBezTo>
                      <a:pt x="660" y="489"/>
                      <a:pt x="660" y="489"/>
                      <a:pt x="660" y="489"/>
                    </a:cubicBezTo>
                    <a:cubicBezTo>
                      <a:pt x="666" y="486"/>
                      <a:pt x="673" y="488"/>
                      <a:pt x="675" y="494"/>
                    </a:cubicBezTo>
                    <a:cubicBezTo>
                      <a:pt x="678" y="500"/>
                      <a:pt x="676" y="506"/>
                      <a:pt x="670" y="509"/>
                    </a:cubicBezTo>
                    <a:cubicBezTo>
                      <a:pt x="639" y="524"/>
                      <a:pt x="639" y="524"/>
                      <a:pt x="639" y="524"/>
                    </a:cubicBezTo>
                    <a:cubicBezTo>
                      <a:pt x="638" y="524"/>
                      <a:pt x="636" y="525"/>
                      <a:pt x="635" y="525"/>
                    </a:cubicBezTo>
                    <a:close/>
                    <a:moveTo>
                      <a:pt x="696" y="496"/>
                    </a:moveTo>
                    <a:cubicBezTo>
                      <a:pt x="692" y="496"/>
                      <a:pt x="687" y="493"/>
                      <a:pt x="686" y="489"/>
                    </a:cubicBezTo>
                    <a:cubicBezTo>
                      <a:pt x="683" y="484"/>
                      <a:pt x="685" y="477"/>
                      <a:pt x="691" y="474"/>
                    </a:cubicBezTo>
                    <a:cubicBezTo>
                      <a:pt x="722" y="460"/>
                      <a:pt x="722" y="460"/>
                      <a:pt x="722" y="460"/>
                    </a:cubicBezTo>
                    <a:cubicBezTo>
                      <a:pt x="727" y="457"/>
                      <a:pt x="734" y="459"/>
                      <a:pt x="737" y="465"/>
                    </a:cubicBezTo>
                    <a:cubicBezTo>
                      <a:pt x="739" y="471"/>
                      <a:pt x="737" y="477"/>
                      <a:pt x="731" y="480"/>
                    </a:cubicBezTo>
                    <a:cubicBezTo>
                      <a:pt x="701" y="495"/>
                      <a:pt x="701" y="495"/>
                      <a:pt x="701" y="495"/>
                    </a:cubicBezTo>
                    <a:cubicBezTo>
                      <a:pt x="699" y="495"/>
                      <a:pt x="697" y="496"/>
                      <a:pt x="696" y="496"/>
                    </a:cubicBezTo>
                    <a:close/>
                    <a:moveTo>
                      <a:pt x="757" y="467"/>
                    </a:moveTo>
                    <a:cubicBezTo>
                      <a:pt x="753" y="467"/>
                      <a:pt x="749" y="464"/>
                      <a:pt x="747" y="460"/>
                    </a:cubicBezTo>
                    <a:cubicBezTo>
                      <a:pt x="744" y="454"/>
                      <a:pt x="746" y="448"/>
                      <a:pt x="752" y="445"/>
                    </a:cubicBezTo>
                    <a:cubicBezTo>
                      <a:pt x="783" y="430"/>
                      <a:pt x="783" y="430"/>
                      <a:pt x="783" y="430"/>
                    </a:cubicBezTo>
                    <a:cubicBezTo>
                      <a:pt x="788" y="428"/>
                      <a:pt x="795" y="430"/>
                      <a:pt x="798" y="436"/>
                    </a:cubicBezTo>
                    <a:cubicBezTo>
                      <a:pt x="801" y="441"/>
                      <a:pt x="798" y="448"/>
                      <a:pt x="792" y="451"/>
                    </a:cubicBezTo>
                    <a:cubicBezTo>
                      <a:pt x="762" y="465"/>
                      <a:pt x="762" y="465"/>
                      <a:pt x="762" y="465"/>
                    </a:cubicBezTo>
                    <a:cubicBezTo>
                      <a:pt x="760" y="466"/>
                      <a:pt x="759" y="467"/>
                      <a:pt x="757" y="467"/>
                    </a:cubicBezTo>
                    <a:close/>
                    <a:moveTo>
                      <a:pt x="818" y="437"/>
                    </a:moveTo>
                    <a:cubicBezTo>
                      <a:pt x="814" y="437"/>
                      <a:pt x="810" y="435"/>
                      <a:pt x="808" y="431"/>
                    </a:cubicBezTo>
                    <a:cubicBezTo>
                      <a:pt x="805" y="425"/>
                      <a:pt x="808" y="419"/>
                      <a:pt x="813" y="416"/>
                    </a:cubicBezTo>
                    <a:cubicBezTo>
                      <a:pt x="844" y="401"/>
                      <a:pt x="844" y="401"/>
                      <a:pt x="844" y="401"/>
                    </a:cubicBezTo>
                    <a:cubicBezTo>
                      <a:pt x="850" y="399"/>
                      <a:pt x="856" y="401"/>
                      <a:pt x="859" y="407"/>
                    </a:cubicBezTo>
                    <a:cubicBezTo>
                      <a:pt x="862" y="412"/>
                      <a:pt x="859" y="419"/>
                      <a:pt x="854" y="422"/>
                    </a:cubicBezTo>
                    <a:cubicBezTo>
                      <a:pt x="823" y="436"/>
                      <a:pt x="823" y="436"/>
                      <a:pt x="823" y="436"/>
                    </a:cubicBezTo>
                    <a:cubicBezTo>
                      <a:pt x="822" y="437"/>
                      <a:pt x="820" y="437"/>
                      <a:pt x="818" y="437"/>
                    </a:cubicBezTo>
                    <a:close/>
                    <a:moveTo>
                      <a:pt x="880" y="408"/>
                    </a:moveTo>
                    <a:cubicBezTo>
                      <a:pt x="875" y="408"/>
                      <a:pt x="871" y="406"/>
                      <a:pt x="869" y="402"/>
                    </a:cubicBezTo>
                    <a:cubicBezTo>
                      <a:pt x="867" y="396"/>
                      <a:pt x="869" y="389"/>
                      <a:pt x="875" y="387"/>
                    </a:cubicBezTo>
                    <a:cubicBezTo>
                      <a:pt x="905" y="372"/>
                      <a:pt x="905" y="372"/>
                      <a:pt x="905" y="372"/>
                    </a:cubicBezTo>
                    <a:cubicBezTo>
                      <a:pt x="911" y="370"/>
                      <a:pt x="918" y="372"/>
                      <a:pt x="920" y="378"/>
                    </a:cubicBezTo>
                    <a:cubicBezTo>
                      <a:pt x="923" y="383"/>
                      <a:pt x="921" y="390"/>
                      <a:pt x="915" y="393"/>
                    </a:cubicBezTo>
                    <a:cubicBezTo>
                      <a:pt x="884" y="407"/>
                      <a:pt x="884" y="407"/>
                      <a:pt x="884" y="407"/>
                    </a:cubicBezTo>
                    <a:cubicBezTo>
                      <a:pt x="883" y="408"/>
                      <a:pt x="881" y="408"/>
                      <a:pt x="880" y="408"/>
                    </a:cubicBezTo>
                    <a:close/>
                    <a:moveTo>
                      <a:pt x="941" y="379"/>
                    </a:moveTo>
                    <a:cubicBezTo>
                      <a:pt x="937" y="379"/>
                      <a:pt x="933" y="377"/>
                      <a:pt x="931" y="373"/>
                    </a:cubicBezTo>
                    <a:cubicBezTo>
                      <a:pt x="928" y="367"/>
                      <a:pt x="930" y="360"/>
                      <a:pt x="936" y="358"/>
                    </a:cubicBezTo>
                    <a:cubicBezTo>
                      <a:pt x="967" y="343"/>
                      <a:pt x="967" y="343"/>
                      <a:pt x="967" y="343"/>
                    </a:cubicBezTo>
                    <a:cubicBezTo>
                      <a:pt x="972" y="340"/>
                      <a:pt x="979" y="343"/>
                      <a:pt x="982" y="348"/>
                    </a:cubicBezTo>
                    <a:cubicBezTo>
                      <a:pt x="984" y="354"/>
                      <a:pt x="982" y="361"/>
                      <a:pt x="976" y="364"/>
                    </a:cubicBezTo>
                    <a:cubicBezTo>
                      <a:pt x="946" y="378"/>
                      <a:pt x="946" y="378"/>
                      <a:pt x="946" y="378"/>
                    </a:cubicBezTo>
                    <a:cubicBezTo>
                      <a:pt x="944" y="379"/>
                      <a:pt x="942" y="379"/>
                      <a:pt x="941" y="379"/>
                    </a:cubicBezTo>
                    <a:close/>
                    <a:moveTo>
                      <a:pt x="1002" y="350"/>
                    </a:moveTo>
                    <a:cubicBezTo>
                      <a:pt x="998" y="350"/>
                      <a:pt x="994" y="348"/>
                      <a:pt x="992" y="344"/>
                    </a:cubicBezTo>
                    <a:cubicBezTo>
                      <a:pt x="989" y="338"/>
                      <a:pt x="992" y="331"/>
                      <a:pt x="997" y="328"/>
                    </a:cubicBezTo>
                    <a:cubicBezTo>
                      <a:pt x="1011" y="322"/>
                      <a:pt x="1019" y="318"/>
                      <a:pt x="1020" y="318"/>
                    </a:cubicBezTo>
                    <a:cubicBezTo>
                      <a:pt x="1022" y="316"/>
                      <a:pt x="1025" y="315"/>
                      <a:pt x="1027" y="314"/>
                    </a:cubicBezTo>
                    <a:cubicBezTo>
                      <a:pt x="1032" y="311"/>
                      <a:pt x="1039" y="312"/>
                      <a:pt x="1043" y="318"/>
                    </a:cubicBezTo>
                    <a:cubicBezTo>
                      <a:pt x="1046" y="323"/>
                      <a:pt x="1044" y="330"/>
                      <a:pt x="1038" y="333"/>
                    </a:cubicBezTo>
                    <a:cubicBezTo>
                      <a:pt x="1036" y="335"/>
                      <a:pt x="1033" y="336"/>
                      <a:pt x="1030" y="338"/>
                    </a:cubicBezTo>
                    <a:cubicBezTo>
                      <a:pt x="1030" y="338"/>
                      <a:pt x="1029" y="338"/>
                      <a:pt x="1007" y="349"/>
                    </a:cubicBezTo>
                    <a:cubicBezTo>
                      <a:pt x="1006" y="350"/>
                      <a:pt x="1004" y="350"/>
                      <a:pt x="1002" y="350"/>
                    </a:cubicBezTo>
                    <a:close/>
                    <a:moveTo>
                      <a:pt x="1060" y="315"/>
                    </a:moveTo>
                    <a:cubicBezTo>
                      <a:pt x="1057" y="315"/>
                      <a:pt x="1054" y="314"/>
                      <a:pt x="1052" y="311"/>
                    </a:cubicBezTo>
                    <a:cubicBezTo>
                      <a:pt x="1047" y="307"/>
                      <a:pt x="1048" y="299"/>
                      <a:pt x="1052" y="295"/>
                    </a:cubicBezTo>
                    <a:cubicBezTo>
                      <a:pt x="1059" y="288"/>
                      <a:pt x="1066" y="281"/>
                      <a:pt x="1072" y="273"/>
                    </a:cubicBezTo>
                    <a:cubicBezTo>
                      <a:pt x="1073" y="271"/>
                      <a:pt x="1073" y="271"/>
                      <a:pt x="1073" y="271"/>
                    </a:cubicBezTo>
                    <a:cubicBezTo>
                      <a:pt x="1076" y="266"/>
                      <a:pt x="1084" y="265"/>
                      <a:pt x="1089" y="269"/>
                    </a:cubicBezTo>
                    <a:cubicBezTo>
                      <a:pt x="1094" y="272"/>
                      <a:pt x="1095" y="279"/>
                      <a:pt x="1091" y="285"/>
                    </a:cubicBezTo>
                    <a:cubicBezTo>
                      <a:pt x="1090" y="286"/>
                      <a:pt x="1090" y="286"/>
                      <a:pt x="1090" y="286"/>
                    </a:cubicBezTo>
                    <a:cubicBezTo>
                      <a:pt x="1084" y="296"/>
                      <a:pt x="1076" y="304"/>
                      <a:pt x="1068" y="312"/>
                    </a:cubicBezTo>
                    <a:cubicBezTo>
                      <a:pt x="1065" y="314"/>
                      <a:pt x="1063" y="315"/>
                      <a:pt x="1060" y="315"/>
                    </a:cubicBezTo>
                    <a:close/>
                    <a:moveTo>
                      <a:pt x="1098" y="260"/>
                    </a:moveTo>
                    <a:cubicBezTo>
                      <a:pt x="1097" y="260"/>
                      <a:pt x="1096" y="260"/>
                      <a:pt x="1094" y="259"/>
                    </a:cubicBezTo>
                    <a:cubicBezTo>
                      <a:pt x="1088" y="257"/>
                      <a:pt x="1086" y="250"/>
                      <a:pt x="1088" y="244"/>
                    </a:cubicBezTo>
                    <a:cubicBezTo>
                      <a:pt x="1092" y="234"/>
                      <a:pt x="1095" y="224"/>
                      <a:pt x="1097" y="214"/>
                    </a:cubicBezTo>
                    <a:cubicBezTo>
                      <a:pt x="1098" y="208"/>
                      <a:pt x="1104" y="204"/>
                      <a:pt x="1110" y="205"/>
                    </a:cubicBezTo>
                    <a:cubicBezTo>
                      <a:pt x="1116" y="206"/>
                      <a:pt x="1120" y="212"/>
                      <a:pt x="1119" y="218"/>
                    </a:cubicBezTo>
                    <a:cubicBezTo>
                      <a:pt x="1117" y="230"/>
                      <a:pt x="1114" y="242"/>
                      <a:pt x="1109" y="253"/>
                    </a:cubicBezTo>
                    <a:cubicBezTo>
                      <a:pt x="1107" y="257"/>
                      <a:pt x="1103" y="260"/>
                      <a:pt x="1098" y="260"/>
                    </a:cubicBezTo>
                    <a:close/>
                    <a:moveTo>
                      <a:pt x="1111" y="194"/>
                    </a:moveTo>
                    <a:cubicBezTo>
                      <a:pt x="1105" y="194"/>
                      <a:pt x="1100" y="189"/>
                      <a:pt x="1099" y="183"/>
                    </a:cubicBezTo>
                    <a:cubicBezTo>
                      <a:pt x="1099" y="172"/>
                      <a:pt x="1097" y="162"/>
                      <a:pt x="1095" y="152"/>
                    </a:cubicBezTo>
                    <a:cubicBezTo>
                      <a:pt x="1093" y="146"/>
                      <a:pt x="1097" y="140"/>
                      <a:pt x="1103" y="138"/>
                    </a:cubicBezTo>
                    <a:cubicBezTo>
                      <a:pt x="1109" y="136"/>
                      <a:pt x="1115" y="140"/>
                      <a:pt x="1117" y="146"/>
                    </a:cubicBezTo>
                    <a:cubicBezTo>
                      <a:pt x="1120" y="158"/>
                      <a:pt x="1122" y="170"/>
                      <a:pt x="1122" y="182"/>
                    </a:cubicBezTo>
                    <a:cubicBezTo>
                      <a:pt x="1122" y="188"/>
                      <a:pt x="1117" y="194"/>
                      <a:pt x="1111" y="194"/>
                    </a:cubicBezTo>
                    <a:cubicBezTo>
                      <a:pt x="1111" y="194"/>
                      <a:pt x="1111" y="194"/>
                      <a:pt x="1111" y="194"/>
                    </a:cubicBezTo>
                    <a:close/>
                    <a:moveTo>
                      <a:pt x="1094" y="129"/>
                    </a:moveTo>
                    <a:cubicBezTo>
                      <a:pt x="1090" y="129"/>
                      <a:pt x="1086" y="126"/>
                      <a:pt x="1084" y="122"/>
                    </a:cubicBezTo>
                    <a:cubicBezTo>
                      <a:pt x="1079" y="113"/>
                      <a:pt x="1074" y="104"/>
                      <a:pt x="1067" y="96"/>
                    </a:cubicBezTo>
                    <a:cubicBezTo>
                      <a:pt x="1063" y="91"/>
                      <a:pt x="1064" y="84"/>
                      <a:pt x="1069" y="80"/>
                    </a:cubicBezTo>
                    <a:cubicBezTo>
                      <a:pt x="1074" y="76"/>
                      <a:pt x="1081" y="77"/>
                      <a:pt x="1085" y="82"/>
                    </a:cubicBezTo>
                    <a:cubicBezTo>
                      <a:pt x="1092" y="91"/>
                      <a:pt x="1099" y="101"/>
                      <a:pt x="1104" y="112"/>
                    </a:cubicBezTo>
                    <a:cubicBezTo>
                      <a:pt x="1107" y="118"/>
                      <a:pt x="1105" y="125"/>
                      <a:pt x="1099" y="127"/>
                    </a:cubicBezTo>
                    <a:cubicBezTo>
                      <a:pt x="1098" y="128"/>
                      <a:pt x="1096" y="129"/>
                      <a:pt x="1094" y="129"/>
                    </a:cubicBezTo>
                    <a:close/>
                    <a:moveTo>
                      <a:pt x="1052" y="76"/>
                    </a:moveTo>
                    <a:cubicBezTo>
                      <a:pt x="1050" y="76"/>
                      <a:pt x="1047" y="76"/>
                      <a:pt x="1045" y="74"/>
                    </a:cubicBezTo>
                    <a:cubicBezTo>
                      <a:pt x="1043" y="72"/>
                      <a:pt x="1041" y="71"/>
                      <a:pt x="1039" y="69"/>
                    </a:cubicBezTo>
                    <a:cubicBezTo>
                      <a:pt x="1033" y="65"/>
                      <a:pt x="1026" y="60"/>
                      <a:pt x="1019" y="57"/>
                    </a:cubicBezTo>
                    <a:cubicBezTo>
                      <a:pt x="1013" y="54"/>
                      <a:pt x="1011" y="47"/>
                      <a:pt x="1014" y="42"/>
                    </a:cubicBezTo>
                    <a:cubicBezTo>
                      <a:pt x="1016" y="36"/>
                      <a:pt x="1023" y="34"/>
                      <a:pt x="1029" y="37"/>
                    </a:cubicBezTo>
                    <a:cubicBezTo>
                      <a:pt x="1037" y="41"/>
                      <a:pt x="1045" y="45"/>
                      <a:pt x="1052" y="51"/>
                    </a:cubicBezTo>
                    <a:cubicBezTo>
                      <a:pt x="1055" y="53"/>
                      <a:pt x="1057" y="54"/>
                      <a:pt x="1059" y="56"/>
                    </a:cubicBezTo>
                    <a:cubicBezTo>
                      <a:pt x="1064" y="60"/>
                      <a:pt x="1065" y="67"/>
                      <a:pt x="1061" y="72"/>
                    </a:cubicBezTo>
                    <a:cubicBezTo>
                      <a:pt x="1059" y="75"/>
                      <a:pt x="1055" y="76"/>
                      <a:pt x="1052" y="76"/>
                    </a:cubicBezTo>
                    <a:close/>
                    <a:moveTo>
                      <a:pt x="992" y="46"/>
                    </a:moveTo>
                    <a:cubicBezTo>
                      <a:pt x="991" y="46"/>
                      <a:pt x="990" y="46"/>
                      <a:pt x="989" y="46"/>
                    </a:cubicBezTo>
                    <a:cubicBezTo>
                      <a:pt x="979" y="43"/>
                      <a:pt x="969" y="42"/>
                      <a:pt x="958" y="42"/>
                    </a:cubicBezTo>
                    <a:cubicBezTo>
                      <a:pt x="952" y="41"/>
                      <a:pt x="947" y="36"/>
                      <a:pt x="947" y="30"/>
                    </a:cubicBezTo>
                    <a:cubicBezTo>
                      <a:pt x="948" y="24"/>
                      <a:pt x="953" y="19"/>
                      <a:pt x="959" y="19"/>
                    </a:cubicBezTo>
                    <a:cubicBezTo>
                      <a:pt x="971" y="19"/>
                      <a:pt x="983" y="21"/>
                      <a:pt x="995" y="24"/>
                    </a:cubicBezTo>
                    <a:cubicBezTo>
                      <a:pt x="1001" y="26"/>
                      <a:pt x="1005" y="32"/>
                      <a:pt x="1003" y="38"/>
                    </a:cubicBezTo>
                    <a:cubicBezTo>
                      <a:pt x="1002" y="43"/>
                      <a:pt x="997" y="46"/>
                      <a:pt x="992" y="46"/>
                    </a:cubicBezTo>
                    <a:close/>
                    <a:moveTo>
                      <a:pt x="925" y="41"/>
                    </a:moveTo>
                    <a:cubicBezTo>
                      <a:pt x="925" y="41"/>
                      <a:pt x="925" y="41"/>
                      <a:pt x="925" y="41"/>
                    </a:cubicBezTo>
                    <a:cubicBezTo>
                      <a:pt x="891" y="40"/>
                      <a:pt x="891" y="40"/>
                      <a:pt x="891" y="40"/>
                    </a:cubicBezTo>
                    <a:cubicBezTo>
                      <a:pt x="885" y="40"/>
                      <a:pt x="880" y="35"/>
                      <a:pt x="880" y="29"/>
                    </a:cubicBezTo>
                    <a:cubicBezTo>
                      <a:pt x="880" y="22"/>
                      <a:pt x="885" y="18"/>
                      <a:pt x="891" y="18"/>
                    </a:cubicBezTo>
                    <a:cubicBezTo>
                      <a:pt x="925" y="18"/>
                      <a:pt x="925" y="18"/>
                      <a:pt x="925" y="18"/>
                    </a:cubicBezTo>
                    <a:cubicBezTo>
                      <a:pt x="931" y="18"/>
                      <a:pt x="936" y="24"/>
                      <a:pt x="936" y="30"/>
                    </a:cubicBezTo>
                    <a:cubicBezTo>
                      <a:pt x="936" y="36"/>
                      <a:pt x="931" y="41"/>
                      <a:pt x="925" y="41"/>
                    </a:cubicBezTo>
                    <a:close/>
                    <a:moveTo>
                      <a:pt x="857" y="40"/>
                    </a:moveTo>
                    <a:cubicBezTo>
                      <a:pt x="857" y="40"/>
                      <a:pt x="857" y="40"/>
                      <a:pt x="857" y="40"/>
                    </a:cubicBezTo>
                    <a:cubicBezTo>
                      <a:pt x="823" y="39"/>
                      <a:pt x="823" y="39"/>
                      <a:pt x="823" y="39"/>
                    </a:cubicBezTo>
                    <a:cubicBezTo>
                      <a:pt x="817" y="39"/>
                      <a:pt x="812" y="34"/>
                      <a:pt x="812" y="27"/>
                    </a:cubicBezTo>
                    <a:cubicBezTo>
                      <a:pt x="812" y="21"/>
                      <a:pt x="817" y="16"/>
                      <a:pt x="824" y="16"/>
                    </a:cubicBezTo>
                    <a:cubicBezTo>
                      <a:pt x="857" y="17"/>
                      <a:pt x="857" y="17"/>
                      <a:pt x="857" y="17"/>
                    </a:cubicBezTo>
                    <a:cubicBezTo>
                      <a:pt x="864" y="17"/>
                      <a:pt x="869" y="22"/>
                      <a:pt x="869" y="29"/>
                    </a:cubicBezTo>
                    <a:cubicBezTo>
                      <a:pt x="868" y="35"/>
                      <a:pt x="863" y="40"/>
                      <a:pt x="857" y="40"/>
                    </a:cubicBezTo>
                    <a:close/>
                    <a:moveTo>
                      <a:pt x="790" y="38"/>
                    </a:moveTo>
                    <a:cubicBezTo>
                      <a:pt x="789" y="38"/>
                      <a:pt x="789" y="38"/>
                      <a:pt x="789" y="38"/>
                    </a:cubicBezTo>
                    <a:cubicBezTo>
                      <a:pt x="756" y="38"/>
                      <a:pt x="756" y="38"/>
                      <a:pt x="756" y="38"/>
                    </a:cubicBezTo>
                    <a:cubicBezTo>
                      <a:pt x="749" y="38"/>
                      <a:pt x="744" y="32"/>
                      <a:pt x="744" y="26"/>
                    </a:cubicBezTo>
                    <a:cubicBezTo>
                      <a:pt x="745" y="20"/>
                      <a:pt x="750" y="15"/>
                      <a:pt x="756" y="15"/>
                    </a:cubicBezTo>
                    <a:cubicBezTo>
                      <a:pt x="790" y="16"/>
                      <a:pt x="790" y="16"/>
                      <a:pt x="790" y="16"/>
                    </a:cubicBezTo>
                    <a:cubicBezTo>
                      <a:pt x="796" y="16"/>
                      <a:pt x="801" y="21"/>
                      <a:pt x="801" y="27"/>
                    </a:cubicBezTo>
                    <a:cubicBezTo>
                      <a:pt x="801" y="33"/>
                      <a:pt x="796" y="38"/>
                      <a:pt x="790" y="38"/>
                    </a:cubicBezTo>
                    <a:close/>
                    <a:moveTo>
                      <a:pt x="722" y="37"/>
                    </a:moveTo>
                    <a:cubicBezTo>
                      <a:pt x="722" y="37"/>
                      <a:pt x="722" y="37"/>
                      <a:pt x="722" y="37"/>
                    </a:cubicBezTo>
                    <a:cubicBezTo>
                      <a:pt x="688" y="36"/>
                      <a:pt x="688" y="36"/>
                      <a:pt x="688" y="36"/>
                    </a:cubicBezTo>
                    <a:cubicBezTo>
                      <a:pt x="682" y="36"/>
                      <a:pt x="677" y="31"/>
                      <a:pt x="677" y="25"/>
                    </a:cubicBezTo>
                    <a:cubicBezTo>
                      <a:pt x="677" y="18"/>
                      <a:pt x="682" y="13"/>
                      <a:pt x="688" y="14"/>
                    </a:cubicBezTo>
                    <a:cubicBezTo>
                      <a:pt x="722" y="14"/>
                      <a:pt x="722" y="14"/>
                      <a:pt x="722" y="14"/>
                    </a:cubicBezTo>
                    <a:cubicBezTo>
                      <a:pt x="728" y="14"/>
                      <a:pt x="733" y="20"/>
                      <a:pt x="733" y="26"/>
                    </a:cubicBezTo>
                    <a:cubicBezTo>
                      <a:pt x="733" y="32"/>
                      <a:pt x="728" y="37"/>
                      <a:pt x="722" y="37"/>
                    </a:cubicBezTo>
                    <a:close/>
                    <a:moveTo>
                      <a:pt x="654" y="36"/>
                    </a:moveTo>
                    <a:cubicBezTo>
                      <a:pt x="654" y="36"/>
                      <a:pt x="654" y="36"/>
                      <a:pt x="654" y="36"/>
                    </a:cubicBezTo>
                    <a:cubicBezTo>
                      <a:pt x="620" y="35"/>
                      <a:pt x="620" y="35"/>
                      <a:pt x="620" y="35"/>
                    </a:cubicBezTo>
                    <a:cubicBezTo>
                      <a:pt x="614" y="35"/>
                      <a:pt x="609" y="30"/>
                      <a:pt x="609" y="23"/>
                    </a:cubicBezTo>
                    <a:cubicBezTo>
                      <a:pt x="609" y="17"/>
                      <a:pt x="614" y="12"/>
                      <a:pt x="621" y="12"/>
                    </a:cubicBezTo>
                    <a:cubicBezTo>
                      <a:pt x="654" y="13"/>
                      <a:pt x="654" y="13"/>
                      <a:pt x="654" y="13"/>
                    </a:cubicBezTo>
                    <a:cubicBezTo>
                      <a:pt x="661" y="13"/>
                      <a:pt x="666" y="18"/>
                      <a:pt x="666" y="25"/>
                    </a:cubicBezTo>
                    <a:cubicBezTo>
                      <a:pt x="665" y="31"/>
                      <a:pt x="660" y="36"/>
                      <a:pt x="654" y="36"/>
                    </a:cubicBezTo>
                    <a:close/>
                    <a:moveTo>
                      <a:pt x="587" y="34"/>
                    </a:moveTo>
                    <a:cubicBezTo>
                      <a:pt x="587" y="34"/>
                      <a:pt x="586" y="34"/>
                      <a:pt x="586" y="34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46" y="34"/>
                      <a:pt x="541" y="28"/>
                      <a:pt x="541" y="22"/>
                    </a:cubicBezTo>
                    <a:cubicBezTo>
                      <a:pt x="542" y="16"/>
                      <a:pt x="547" y="11"/>
                      <a:pt x="553" y="11"/>
                    </a:cubicBezTo>
                    <a:cubicBezTo>
                      <a:pt x="587" y="12"/>
                      <a:pt x="587" y="12"/>
                      <a:pt x="587" y="12"/>
                    </a:cubicBezTo>
                    <a:cubicBezTo>
                      <a:pt x="593" y="12"/>
                      <a:pt x="598" y="17"/>
                      <a:pt x="598" y="23"/>
                    </a:cubicBezTo>
                    <a:cubicBezTo>
                      <a:pt x="598" y="29"/>
                      <a:pt x="593" y="34"/>
                      <a:pt x="587" y="34"/>
                    </a:cubicBezTo>
                    <a:close/>
                    <a:moveTo>
                      <a:pt x="519" y="33"/>
                    </a:moveTo>
                    <a:cubicBezTo>
                      <a:pt x="519" y="33"/>
                      <a:pt x="519" y="33"/>
                      <a:pt x="519" y="33"/>
                    </a:cubicBezTo>
                    <a:cubicBezTo>
                      <a:pt x="485" y="32"/>
                      <a:pt x="485" y="32"/>
                      <a:pt x="485" y="32"/>
                    </a:cubicBezTo>
                    <a:cubicBezTo>
                      <a:pt x="479" y="32"/>
                      <a:pt x="474" y="27"/>
                      <a:pt x="474" y="21"/>
                    </a:cubicBezTo>
                    <a:cubicBezTo>
                      <a:pt x="474" y="15"/>
                      <a:pt x="479" y="9"/>
                      <a:pt x="485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25" y="10"/>
                      <a:pt x="530" y="16"/>
                      <a:pt x="530" y="22"/>
                    </a:cubicBezTo>
                    <a:cubicBezTo>
                      <a:pt x="530" y="28"/>
                      <a:pt x="525" y="33"/>
                      <a:pt x="519" y="33"/>
                    </a:cubicBezTo>
                    <a:close/>
                    <a:moveTo>
                      <a:pt x="451" y="32"/>
                    </a:moveTo>
                    <a:cubicBezTo>
                      <a:pt x="451" y="32"/>
                      <a:pt x="451" y="32"/>
                      <a:pt x="451" y="32"/>
                    </a:cubicBezTo>
                    <a:cubicBezTo>
                      <a:pt x="417" y="31"/>
                      <a:pt x="417" y="31"/>
                      <a:pt x="417" y="31"/>
                    </a:cubicBezTo>
                    <a:cubicBezTo>
                      <a:pt x="411" y="31"/>
                      <a:pt x="406" y="26"/>
                      <a:pt x="406" y="19"/>
                    </a:cubicBezTo>
                    <a:cubicBezTo>
                      <a:pt x="406" y="13"/>
                      <a:pt x="411" y="8"/>
                      <a:pt x="418" y="8"/>
                    </a:cubicBezTo>
                    <a:cubicBezTo>
                      <a:pt x="452" y="9"/>
                      <a:pt x="452" y="9"/>
                      <a:pt x="452" y="9"/>
                    </a:cubicBezTo>
                    <a:cubicBezTo>
                      <a:pt x="458" y="9"/>
                      <a:pt x="463" y="14"/>
                      <a:pt x="463" y="21"/>
                    </a:cubicBezTo>
                    <a:cubicBezTo>
                      <a:pt x="463" y="27"/>
                      <a:pt x="457" y="32"/>
                      <a:pt x="451" y="32"/>
                    </a:cubicBezTo>
                    <a:close/>
                    <a:moveTo>
                      <a:pt x="384" y="30"/>
                    </a:moveTo>
                    <a:cubicBezTo>
                      <a:pt x="384" y="30"/>
                      <a:pt x="384" y="30"/>
                      <a:pt x="383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43" y="30"/>
                      <a:pt x="338" y="24"/>
                      <a:pt x="338" y="18"/>
                    </a:cubicBezTo>
                    <a:cubicBezTo>
                      <a:pt x="339" y="12"/>
                      <a:pt x="344" y="7"/>
                      <a:pt x="350" y="7"/>
                    </a:cubicBezTo>
                    <a:cubicBezTo>
                      <a:pt x="384" y="8"/>
                      <a:pt x="384" y="8"/>
                      <a:pt x="384" y="8"/>
                    </a:cubicBezTo>
                    <a:cubicBezTo>
                      <a:pt x="390" y="8"/>
                      <a:pt x="395" y="13"/>
                      <a:pt x="395" y="19"/>
                    </a:cubicBezTo>
                    <a:cubicBezTo>
                      <a:pt x="395" y="25"/>
                      <a:pt x="390" y="30"/>
                      <a:pt x="384" y="30"/>
                    </a:cubicBezTo>
                    <a:close/>
                    <a:moveTo>
                      <a:pt x="316" y="29"/>
                    </a:moveTo>
                    <a:cubicBezTo>
                      <a:pt x="316" y="29"/>
                      <a:pt x="316" y="29"/>
                      <a:pt x="316" y="29"/>
                    </a:cubicBezTo>
                    <a:cubicBezTo>
                      <a:pt x="282" y="28"/>
                      <a:pt x="282" y="28"/>
                      <a:pt x="282" y="28"/>
                    </a:cubicBezTo>
                    <a:cubicBezTo>
                      <a:pt x="276" y="28"/>
                      <a:pt x="271" y="23"/>
                      <a:pt x="271" y="17"/>
                    </a:cubicBezTo>
                    <a:cubicBezTo>
                      <a:pt x="271" y="11"/>
                      <a:pt x="276" y="6"/>
                      <a:pt x="282" y="6"/>
                    </a:cubicBezTo>
                    <a:cubicBezTo>
                      <a:pt x="282" y="6"/>
                      <a:pt x="282" y="6"/>
                      <a:pt x="282" y="6"/>
                    </a:cubicBezTo>
                    <a:cubicBezTo>
                      <a:pt x="316" y="6"/>
                      <a:pt x="316" y="6"/>
                      <a:pt x="316" y="6"/>
                    </a:cubicBezTo>
                    <a:cubicBezTo>
                      <a:pt x="322" y="6"/>
                      <a:pt x="327" y="12"/>
                      <a:pt x="327" y="18"/>
                    </a:cubicBezTo>
                    <a:cubicBezTo>
                      <a:pt x="327" y="24"/>
                      <a:pt x="322" y="29"/>
                      <a:pt x="316" y="29"/>
                    </a:cubicBezTo>
                    <a:close/>
                    <a:moveTo>
                      <a:pt x="248" y="28"/>
                    </a:moveTo>
                    <a:cubicBezTo>
                      <a:pt x="248" y="28"/>
                      <a:pt x="248" y="28"/>
                      <a:pt x="248" y="28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08" y="27"/>
                      <a:pt x="203" y="22"/>
                      <a:pt x="203" y="15"/>
                    </a:cubicBezTo>
                    <a:cubicBezTo>
                      <a:pt x="203" y="9"/>
                      <a:pt x="209" y="4"/>
                      <a:pt x="215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55" y="5"/>
                      <a:pt x="260" y="10"/>
                      <a:pt x="260" y="17"/>
                    </a:cubicBezTo>
                    <a:cubicBezTo>
                      <a:pt x="260" y="23"/>
                      <a:pt x="255" y="28"/>
                      <a:pt x="248" y="28"/>
                    </a:cubicBezTo>
                    <a:close/>
                    <a:moveTo>
                      <a:pt x="181" y="26"/>
                    </a:moveTo>
                    <a:cubicBezTo>
                      <a:pt x="181" y="26"/>
                      <a:pt x="181" y="26"/>
                      <a:pt x="180" y="26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0" y="26"/>
                      <a:pt x="135" y="20"/>
                      <a:pt x="136" y="14"/>
                    </a:cubicBezTo>
                    <a:cubicBezTo>
                      <a:pt x="136" y="8"/>
                      <a:pt x="141" y="3"/>
                      <a:pt x="147" y="3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7" y="4"/>
                      <a:pt x="192" y="9"/>
                      <a:pt x="192" y="15"/>
                    </a:cubicBezTo>
                    <a:cubicBezTo>
                      <a:pt x="192" y="21"/>
                      <a:pt x="187" y="26"/>
                      <a:pt x="181" y="26"/>
                    </a:cubicBezTo>
                    <a:close/>
                    <a:moveTo>
                      <a:pt x="113" y="25"/>
                    </a:moveTo>
                    <a:cubicBezTo>
                      <a:pt x="113" y="25"/>
                      <a:pt x="113" y="25"/>
                      <a:pt x="113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3" y="24"/>
                      <a:pt x="68" y="19"/>
                      <a:pt x="68" y="13"/>
                    </a:cubicBezTo>
                    <a:cubicBezTo>
                      <a:pt x="68" y="7"/>
                      <a:pt x="73" y="2"/>
                      <a:pt x="79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20" y="3"/>
                      <a:pt x="125" y="8"/>
                      <a:pt x="124" y="14"/>
                    </a:cubicBezTo>
                    <a:cubicBezTo>
                      <a:pt x="124" y="20"/>
                      <a:pt x="119" y="25"/>
                      <a:pt x="113" y="25"/>
                    </a:cubicBezTo>
                    <a:close/>
                    <a:moveTo>
                      <a:pt x="45" y="24"/>
                    </a:moveTo>
                    <a:cubicBezTo>
                      <a:pt x="45" y="24"/>
                      <a:pt x="45" y="24"/>
                      <a:pt x="45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2" y="1"/>
                      <a:pt x="57" y="6"/>
                      <a:pt x="57" y="13"/>
                    </a:cubicBezTo>
                    <a:cubicBezTo>
                      <a:pt x="57" y="19"/>
                      <a:pt x="52" y="24"/>
                      <a:pt x="45" y="24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8" name="íṥḻidè"/>
              <p:cNvSpPr/>
              <p:nvPr/>
            </p:nvSpPr>
            <p:spPr bwMode="auto">
              <a:xfrm>
                <a:off x="1246" y="2008"/>
                <a:ext cx="69" cy="44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2" y="30"/>
                  </a:cxn>
                  <a:cxn ang="0">
                    <a:pos x="9" y="15"/>
                  </a:cxn>
                  <a:cxn ang="0">
                    <a:pos x="24" y="9"/>
                  </a:cxn>
                  <a:cxn ang="0">
                    <a:pos x="26" y="9"/>
                  </a:cxn>
                  <a:cxn ang="0">
                    <a:pos x="27" y="8"/>
                  </a:cxn>
                  <a:cxn ang="0">
                    <a:pos x="39" y="2"/>
                  </a:cxn>
                  <a:cxn ang="0">
                    <a:pos x="54" y="8"/>
                  </a:cxn>
                  <a:cxn ang="0">
                    <a:pos x="49" y="23"/>
                  </a:cxn>
                  <a:cxn ang="0">
                    <a:pos x="37" y="28"/>
                  </a:cxn>
                  <a:cxn ang="0">
                    <a:pos x="33" y="30"/>
                  </a:cxn>
                  <a:cxn ang="0">
                    <a:pos x="31" y="31"/>
                  </a:cxn>
                  <a:cxn ang="0">
                    <a:pos x="17" y="36"/>
                  </a:cxn>
                  <a:cxn ang="0">
                    <a:pos x="13" y="37"/>
                  </a:cxn>
                </a:cxnLst>
                <a:rect l="0" t="0" r="r" b="b"/>
                <a:pathLst>
                  <a:path w="57" h="37">
                    <a:moveTo>
                      <a:pt x="13" y="37"/>
                    </a:moveTo>
                    <a:cubicBezTo>
                      <a:pt x="8" y="37"/>
                      <a:pt x="4" y="34"/>
                      <a:pt x="2" y="30"/>
                    </a:cubicBezTo>
                    <a:cubicBezTo>
                      <a:pt x="0" y="24"/>
                      <a:pt x="3" y="17"/>
                      <a:pt x="9" y="15"/>
                    </a:cubicBezTo>
                    <a:cubicBezTo>
                      <a:pt x="14" y="13"/>
                      <a:pt x="19" y="11"/>
                      <a:pt x="24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31" y="6"/>
                      <a:pt x="35" y="4"/>
                      <a:pt x="39" y="2"/>
                    </a:cubicBezTo>
                    <a:cubicBezTo>
                      <a:pt x="45" y="0"/>
                      <a:pt x="52" y="2"/>
                      <a:pt x="54" y="8"/>
                    </a:cubicBezTo>
                    <a:cubicBezTo>
                      <a:pt x="57" y="13"/>
                      <a:pt x="55" y="20"/>
                      <a:pt x="49" y="23"/>
                    </a:cubicBezTo>
                    <a:cubicBezTo>
                      <a:pt x="45" y="25"/>
                      <a:pt x="41" y="27"/>
                      <a:pt x="37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2" y="30"/>
                      <a:pt x="31" y="31"/>
                    </a:cubicBezTo>
                    <a:cubicBezTo>
                      <a:pt x="26" y="33"/>
                      <a:pt x="22" y="35"/>
                      <a:pt x="17" y="36"/>
                    </a:cubicBezTo>
                    <a:cubicBezTo>
                      <a:pt x="15" y="37"/>
                      <a:pt x="14" y="37"/>
                      <a:pt x="13" y="37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9" name="iš1iḋê"/>
              <p:cNvSpPr/>
              <p:nvPr/>
            </p:nvSpPr>
            <p:spPr bwMode="auto">
              <a:xfrm>
                <a:off x="613" y="1113"/>
                <a:ext cx="626" cy="969"/>
              </a:xfrm>
              <a:custGeom>
                <a:avLst/>
                <a:gdLst/>
                <a:ahLst/>
                <a:cxnLst>
                  <a:cxn ang="0">
                    <a:pos x="410" y="785"/>
                  </a:cxn>
                  <a:cxn ang="0">
                    <a:pos x="445" y="806"/>
                  </a:cxn>
                  <a:cxn ang="0">
                    <a:pos x="377" y="807"/>
                  </a:cxn>
                  <a:cxn ang="0">
                    <a:pos x="332" y="790"/>
                  </a:cxn>
                  <a:cxn ang="0">
                    <a:pos x="388" y="796"/>
                  </a:cxn>
                  <a:cxn ang="0">
                    <a:pos x="465" y="792"/>
                  </a:cxn>
                  <a:cxn ang="0">
                    <a:pos x="506" y="771"/>
                  </a:cxn>
                  <a:cxn ang="0">
                    <a:pos x="488" y="799"/>
                  </a:cxn>
                  <a:cxn ang="0">
                    <a:pos x="311" y="796"/>
                  </a:cxn>
                  <a:cxn ang="0">
                    <a:pos x="268" y="772"/>
                  </a:cxn>
                  <a:cxn ang="0">
                    <a:pos x="322" y="788"/>
                  </a:cxn>
                  <a:cxn ang="0">
                    <a:pos x="243" y="774"/>
                  </a:cxn>
                  <a:cxn ang="0">
                    <a:pos x="223" y="739"/>
                  </a:cxn>
                  <a:cxn ang="0">
                    <a:pos x="248" y="775"/>
                  </a:cxn>
                  <a:cxn ang="0">
                    <a:pos x="168" y="731"/>
                  </a:cxn>
                  <a:cxn ang="0">
                    <a:pos x="169" y="703"/>
                  </a:cxn>
                  <a:cxn ang="0">
                    <a:pos x="199" y="738"/>
                  </a:cxn>
                  <a:cxn ang="0">
                    <a:pos x="129" y="699"/>
                  </a:cxn>
                  <a:cxn ang="0">
                    <a:pos x="122" y="659"/>
                  </a:cxn>
                  <a:cxn ang="0">
                    <a:pos x="137" y="702"/>
                  </a:cxn>
                  <a:cxn ang="0">
                    <a:pos x="63" y="620"/>
                  </a:cxn>
                  <a:cxn ang="0">
                    <a:pos x="101" y="634"/>
                  </a:cxn>
                  <a:cxn ang="0">
                    <a:pos x="56" y="596"/>
                  </a:cxn>
                  <a:cxn ang="0">
                    <a:pos x="38" y="544"/>
                  </a:cxn>
                  <a:cxn ang="0">
                    <a:pos x="61" y="595"/>
                  </a:cxn>
                  <a:cxn ang="0">
                    <a:pos x="20" y="527"/>
                  </a:cxn>
                  <a:cxn ang="0">
                    <a:pos x="33" y="488"/>
                  </a:cxn>
                  <a:cxn ang="0">
                    <a:pos x="31" y="534"/>
                  </a:cxn>
                  <a:cxn ang="0">
                    <a:pos x="1" y="425"/>
                  </a:cxn>
                  <a:cxn ang="0">
                    <a:pos x="27" y="456"/>
                  </a:cxn>
                  <a:cxn ang="0">
                    <a:pos x="12" y="403"/>
                  </a:cxn>
                  <a:cxn ang="0">
                    <a:pos x="3" y="357"/>
                  </a:cxn>
                  <a:cxn ang="0">
                    <a:pos x="23" y="392"/>
                  </a:cxn>
                  <a:cxn ang="0">
                    <a:pos x="17" y="336"/>
                  </a:cxn>
                  <a:cxn ang="0">
                    <a:pos x="31" y="282"/>
                  </a:cxn>
                  <a:cxn ang="0">
                    <a:pos x="19" y="337"/>
                  </a:cxn>
                  <a:cxn ang="0">
                    <a:pos x="27" y="257"/>
                  </a:cxn>
                  <a:cxn ang="0">
                    <a:pos x="62" y="236"/>
                  </a:cxn>
                  <a:cxn ang="0">
                    <a:pos x="67" y="213"/>
                  </a:cxn>
                  <a:cxn ang="0">
                    <a:pos x="76" y="167"/>
                  </a:cxn>
                  <a:cxn ang="0">
                    <a:pos x="77" y="207"/>
                  </a:cxn>
                  <a:cxn ang="0">
                    <a:pos x="99" y="156"/>
                  </a:cxn>
                  <a:cxn ang="0">
                    <a:pos x="137" y="115"/>
                  </a:cxn>
                  <a:cxn ang="0">
                    <a:pos x="106" y="158"/>
                  </a:cxn>
                  <a:cxn ang="0">
                    <a:pos x="146" y="91"/>
                  </a:cxn>
                  <a:cxn ang="0">
                    <a:pos x="187" y="89"/>
                  </a:cxn>
                  <a:cxn ang="0">
                    <a:pos x="208" y="73"/>
                  </a:cxn>
                  <a:cxn ang="0">
                    <a:pos x="233" y="36"/>
                  </a:cxn>
                  <a:cxn ang="0">
                    <a:pos x="214" y="72"/>
                  </a:cxn>
                  <a:cxn ang="0">
                    <a:pos x="258" y="38"/>
                  </a:cxn>
                  <a:cxn ang="0">
                    <a:pos x="312" y="21"/>
                  </a:cxn>
                  <a:cxn ang="0">
                    <a:pos x="269" y="45"/>
                  </a:cxn>
                  <a:cxn ang="0">
                    <a:pos x="331" y="5"/>
                  </a:cxn>
                  <a:cxn ang="0">
                    <a:pos x="367" y="23"/>
                  </a:cxn>
                </a:cxnLst>
                <a:rect l="0" t="0" r="r" b="b"/>
                <a:pathLst>
                  <a:path w="522" h="808">
                    <a:moveTo>
                      <a:pt x="410" y="808"/>
                    </a:moveTo>
                    <a:cubicBezTo>
                      <a:pt x="404" y="808"/>
                      <a:pt x="399" y="803"/>
                      <a:pt x="399" y="796"/>
                    </a:cubicBezTo>
                    <a:cubicBezTo>
                      <a:pt x="399" y="790"/>
                      <a:pt x="404" y="785"/>
                      <a:pt x="410" y="785"/>
                    </a:cubicBezTo>
                    <a:cubicBezTo>
                      <a:pt x="421" y="785"/>
                      <a:pt x="432" y="784"/>
                      <a:pt x="442" y="783"/>
                    </a:cubicBezTo>
                    <a:cubicBezTo>
                      <a:pt x="448" y="782"/>
                      <a:pt x="454" y="787"/>
                      <a:pt x="455" y="793"/>
                    </a:cubicBezTo>
                    <a:cubicBezTo>
                      <a:pt x="455" y="799"/>
                      <a:pt x="451" y="805"/>
                      <a:pt x="445" y="806"/>
                    </a:cubicBezTo>
                    <a:cubicBezTo>
                      <a:pt x="433" y="807"/>
                      <a:pt x="422" y="807"/>
                      <a:pt x="410" y="808"/>
                    </a:cubicBezTo>
                    <a:cubicBezTo>
                      <a:pt x="410" y="808"/>
                      <a:pt x="410" y="808"/>
                      <a:pt x="410" y="808"/>
                    </a:cubicBezTo>
                    <a:close/>
                    <a:moveTo>
                      <a:pt x="377" y="807"/>
                    </a:moveTo>
                    <a:cubicBezTo>
                      <a:pt x="376" y="807"/>
                      <a:pt x="376" y="807"/>
                      <a:pt x="376" y="807"/>
                    </a:cubicBezTo>
                    <a:cubicBezTo>
                      <a:pt x="365" y="806"/>
                      <a:pt x="353" y="804"/>
                      <a:pt x="342" y="803"/>
                    </a:cubicBezTo>
                    <a:cubicBezTo>
                      <a:pt x="336" y="802"/>
                      <a:pt x="331" y="796"/>
                      <a:pt x="332" y="790"/>
                    </a:cubicBezTo>
                    <a:cubicBezTo>
                      <a:pt x="333" y="784"/>
                      <a:pt x="339" y="779"/>
                      <a:pt x="345" y="780"/>
                    </a:cubicBezTo>
                    <a:cubicBezTo>
                      <a:pt x="356" y="782"/>
                      <a:pt x="367" y="783"/>
                      <a:pt x="378" y="784"/>
                    </a:cubicBezTo>
                    <a:cubicBezTo>
                      <a:pt x="384" y="784"/>
                      <a:pt x="388" y="790"/>
                      <a:pt x="388" y="796"/>
                    </a:cubicBezTo>
                    <a:cubicBezTo>
                      <a:pt x="388" y="802"/>
                      <a:pt x="383" y="807"/>
                      <a:pt x="377" y="807"/>
                    </a:cubicBezTo>
                    <a:close/>
                    <a:moveTo>
                      <a:pt x="476" y="801"/>
                    </a:moveTo>
                    <a:cubicBezTo>
                      <a:pt x="471" y="801"/>
                      <a:pt x="466" y="797"/>
                      <a:pt x="465" y="792"/>
                    </a:cubicBezTo>
                    <a:cubicBezTo>
                      <a:pt x="464" y="785"/>
                      <a:pt x="468" y="780"/>
                      <a:pt x="474" y="778"/>
                    </a:cubicBezTo>
                    <a:cubicBezTo>
                      <a:pt x="477" y="778"/>
                      <a:pt x="480" y="777"/>
                      <a:pt x="483" y="777"/>
                    </a:cubicBezTo>
                    <a:cubicBezTo>
                      <a:pt x="491" y="775"/>
                      <a:pt x="498" y="773"/>
                      <a:pt x="506" y="771"/>
                    </a:cubicBezTo>
                    <a:cubicBezTo>
                      <a:pt x="512" y="769"/>
                      <a:pt x="518" y="773"/>
                      <a:pt x="520" y="779"/>
                    </a:cubicBezTo>
                    <a:cubicBezTo>
                      <a:pt x="522" y="785"/>
                      <a:pt x="518" y="791"/>
                      <a:pt x="512" y="793"/>
                    </a:cubicBezTo>
                    <a:cubicBezTo>
                      <a:pt x="504" y="795"/>
                      <a:pt x="496" y="797"/>
                      <a:pt x="488" y="799"/>
                    </a:cubicBezTo>
                    <a:cubicBezTo>
                      <a:pt x="485" y="799"/>
                      <a:pt x="482" y="800"/>
                      <a:pt x="479" y="801"/>
                    </a:cubicBezTo>
                    <a:cubicBezTo>
                      <a:pt x="478" y="801"/>
                      <a:pt x="477" y="801"/>
                      <a:pt x="476" y="801"/>
                    </a:cubicBezTo>
                    <a:close/>
                    <a:moveTo>
                      <a:pt x="311" y="796"/>
                    </a:moveTo>
                    <a:cubicBezTo>
                      <a:pt x="310" y="796"/>
                      <a:pt x="309" y="796"/>
                      <a:pt x="308" y="796"/>
                    </a:cubicBezTo>
                    <a:cubicBezTo>
                      <a:pt x="297" y="793"/>
                      <a:pt x="286" y="790"/>
                      <a:pt x="275" y="786"/>
                    </a:cubicBezTo>
                    <a:cubicBezTo>
                      <a:pt x="269" y="784"/>
                      <a:pt x="266" y="778"/>
                      <a:pt x="268" y="772"/>
                    </a:cubicBezTo>
                    <a:cubicBezTo>
                      <a:pt x="270" y="766"/>
                      <a:pt x="276" y="763"/>
                      <a:pt x="282" y="765"/>
                    </a:cubicBezTo>
                    <a:cubicBezTo>
                      <a:pt x="293" y="768"/>
                      <a:pt x="303" y="771"/>
                      <a:pt x="314" y="774"/>
                    </a:cubicBezTo>
                    <a:cubicBezTo>
                      <a:pt x="320" y="775"/>
                      <a:pt x="323" y="782"/>
                      <a:pt x="322" y="788"/>
                    </a:cubicBezTo>
                    <a:cubicBezTo>
                      <a:pt x="321" y="793"/>
                      <a:pt x="316" y="796"/>
                      <a:pt x="311" y="796"/>
                    </a:cubicBezTo>
                    <a:close/>
                    <a:moveTo>
                      <a:pt x="248" y="775"/>
                    </a:moveTo>
                    <a:cubicBezTo>
                      <a:pt x="246" y="775"/>
                      <a:pt x="245" y="775"/>
                      <a:pt x="243" y="774"/>
                    </a:cubicBezTo>
                    <a:cubicBezTo>
                      <a:pt x="233" y="769"/>
                      <a:pt x="222" y="764"/>
                      <a:pt x="212" y="759"/>
                    </a:cubicBezTo>
                    <a:cubicBezTo>
                      <a:pt x="207" y="756"/>
                      <a:pt x="205" y="749"/>
                      <a:pt x="208" y="744"/>
                    </a:cubicBezTo>
                    <a:cubicBezTo>
                      <a:pt x="211" y="738"/>
                      <a:pt x="218" y="736"/>
                      <a:pt x="223" y="739"/>
                    </a:cubicBezTo>
                    <a:cubicBezTo>
                      <a:pt x="233" y="744"/>
                      <a:pt x="242" y="749"/>
                      <a:pt x="252" y="753"/>
                    </a:cubicBezTo>
                    <a:cubicBezTo>
                      <a:pt x="258" y="756"/>
                      <a:pt x="261" y="762"/>
                      <a:pt x="258" y="768"/>
                    </a:cubicBezTo>
                    <a:cubicBezTo>
                      <a:pt x="256" y="772"/>
                      <a:pt x="252" y="775"/>
                      <a:pt x="248" y="775"/>
                    </a:cubicBezTo>
                    <a:close/>
                    <a:moveTo>
                      <a:pt x="189" y="743"/>
                    </a:moveTo>
                    <a:cubicBezTo>
                      <a:pt x="187" y="743"/>
                      <a:pt x="185" y="743"/>
                      <a:pt x="183" y="741"/>
                    </a:cubicBezTo>
                    <a:cubicBezTo>
                      <a:pt x="178" y="738"/>
                      <a:pt x="173" y="734"/>
                      <a:pt x="168" y="731"/>
                    </a:cubicBezTo>
                    <a:cubicBezTo>
                      <a:pt x="164" y="728"/>
                      <a:pt x="159" y="725"/>
                      <a:pt x="155" y="721"/>
                    </a:cubicBezTo>
                    <a:cubicBezTo>
                      <a:pt x="150" y="717"/>
                      <a:pt x="149" y="710"/>
                      <a:pt x="153" y="705"/>
                    </a:cubicBezTo>
                    <a:cubicBezTo>
                      <a:pt x="157" y="700"/>
                      <a:pt x="164" y="699"/>
                      <a:pt x="169" y="703"/>
                    </a:cubicBezTo>
                    <a:cubicBezTo>
                      <a:pt x="173" y="706"/>
                      <a:pt x="177" y="710"/>
                      <a:pt x="181" y="713"/>
                    </a:cubicBezTo>
                    <a:cubicBezTo>
                      <a:pt x="186" y="716"/>
                      <a:pt x="191" y="719"/>
                      <a:pt x="195" y="722"/>
                    </a:cubicBezTo>
                    <a:cubicBezTo>
                      <a:pt x="201" y="726"/>
                      <a:pt x="202" y="733"/>
                      <a:pt x="199" y="738"/>
                    </a:cubicBezTo>
                    <a:cubicBezTo>
                      <a:pt x="196" y="741"/>
                      <a:pt x="193" y="743"/>
                      <a:pt x="189" y="743"/>
                    </a:cubicBezTo>
                    <a:close/>
                    <a:moveTo>
                      <a:pt x="137" y="702"/>
                    </a:moveTo>
                    <a:cubicBezTo>
                      <a:pt x="134" y="702"/>
                      <a:pt x="131" y="701"/>
                      <a:pt x="129" y="699"/>
                    </a:cubicBezTo>
                    <a:cubicBezTo>
                      <a:pt x="121" y="691"/>
                      <a:pt x="112" y="683"/>
                      <a:pt x="105" y="674"/>
                    </a:cubicBezTo>
                    <a:cubicBezTo>
                      <a:pt x="101" y="670"/>
                      <a:pt x="101" y="663"/>
                      <a:pt x="106" y="658"/>
                    </a:cubicBezTo>
                    <a:cubicBezTo>
                      <a:pt x="110" y="654"/>
                      <a:pt x="117" y="655"/>
                      <a:pt x="122" y="659"/>
                    </a:cubicBezTo>
                    <a:cubicBezTo>
                      <a:pt x="129" y="667"/>
                      <a:pt x="136" y="675"/>
                      <a:pt x="144" y="682"/>
                    </a:cubicBezTo>
                    <a:cubicBezTo>
                      <a:pt x="149" y="687"/>
                      <a:pt x="149" y="694"/>
                      <a:pt x="145" y="698"/>
                    </a:cubicBezTo>
                    <a:cubicBezTo>
                      <a:pt x="143" y="701"/>
                      <a:pt x="140" y="702"/>
                      <a:pt x="137" y="702"/>
                    </a:cubicBezTo>
                    <a:close/>
                    <a:moveTo>
                      <a:pt x="92" y="652"/>
                    </a:moveTo>
                    <a:cubicBezTo>
                      <a:pt x="88" y="652"/>
                      <a:pt x="85" y="651"/>
                      <a:pt x="83" y="648"/>
                    </a:cubicBezTo>
                    <a:cubicBezTo>
                      <a:pt x="76" y="639"/>
                      <a:pt x="69" y="629"/>
                      <a:pt x="63" y="620"/>
                    </a:cubicBezTo>
                    <a:cubicBezTo>
                      <a:pt x="60" y="614"/>
                      <a:pt x="61" y="607"/>
                      <a:pt x="67" y="604"/>
                    </a:cubicBezTo>
                    <a:cubicBezTo>
                      <a:pt x="72" y="601"/>
                      <a:pt x="79" y="602"/>
                      <a:pt x="82" y="608"/>
                    </a:cubicBezTo>
                    <a:cubicBezTo>
                      <a:pt x="88" y="617"/>
                      <a:pt x="94" y="626"/>
                      <a:pt x="101" y="634"/>
                    </a:cubicBezTo>
                    <a:cubicBezTo>
                      <a:pt x="105" y="639"/>
                      <a:pt x="104" y="646"/>
                      <a:pt x="99" y="650"/>
                    </a:cubicBezTo>
                    <a:cubicBezTo>
                      <a:pt x="97" y="652"/>
                      <a:pt x="94" y="652"/>
                      <a:pt x="92" y="652"/>
                    </a:cubicBezTo>
                    <a:close/>
                    <a:moveTo>
                      <a:pt x="56" y="596"/>
                    </a:moveTo>
                    <a:cubicBezTo>
                      <a:pt x="52" y="596"/>
                      <a:pt x="48" y="594"/>
                      <a:pt x="46" y="590"/>
                    </a:cubicBezTo>
                    <a:cubicBezTo>
                      <a:pt x="41" y="580"/>
                      <a:pt x="36" y="569"/>
                      <a:pt x="32" y="559"/>
                    </a:cubicBezTo>
                    <a:cubicBezTo>
                      <a:pt x="29" y="553"/>
                      <a:pt x="32" y="546"/>
                      <a:pt x="38" y="544"/>
                    </a:cubicBezTo>
                    <a:cubicBezTo>
                      <a:pt x="43" y="542"/>
                      <a:pt x="50" y="544"/>
                      <a:pt x="52" y="550"/>
                    </a:cubicBezTo>
                    <a:cubicBezTo>
                      <a:pt x="57" y="560"/>
                      <a:pt x="61" y="570"/>
                      <a:pt x="66" y="579"/>
                    </a:cubicBezTo>
                    <a:cubicBezTo>
                      <a:pt x="69" y="585"/>
                      <a:pt x="67" y="592"/>
                      <a:pt x="61" y="595"/>
                    </a:cubicBezTo>
                    <a:cubicBezTo>
                      <a:pt x="60" y="596"/>
                      <a:pt x="58" y="596"/>
                      <a:pt x="56" y="596"/>
                    </a:cubicBezTo>
                    <a:close/>
                    <a:moveTo>
                      <a:pt x="31" y="534"/>
                    </a:moveTo>
                    <a:cubicBezTo>
                      <a:pt x="26" y="534"/>
                      <a:pt x="21" y="531"/>
                      <a:pt x="20" y="527"/>
                    </a:cubicBezTo>
                    <a:cubicBezTo>
                      <a:pt x="16" y="516"/>
                      <a:pt x="13" y="505"/>
                      <a:pt x="11" y="493"/>
                    </a:cubicBezTo>
                    <a:cubicBezTo>
                      <a:pt x="9" y="487"/>
                      <a:pt x="13" y="481"/>
                      <a:pt x="19" y="480"/>
                    </a:cubicBezTo>
                    <a:cubicBezTo>
                      <a:pt x="25" y="478"/>
                      <a:pt x="31" y="482"/>
                      <a:pt x="33" y="488"/>
                    </a:cubicBezTo>
                    <a:cubicBezTo>
                      <a:pt x="35" y="499"/>
                      <a:pt x="38" y="509"/>
                      <a:pt x="41" y="520"/>
                    </a:cubicBezTo>
                    <a:cubicBezTo>
                      <a:pt x="43" y="526"/>
                      <a:pt x="40" y="532"/>
                      <a:pt x="34" y="534"/>
                    </a:cubicBezTo>
                    <a:cubicBezTo>
                      <a:pt x="33" y="534"/>
                      <a:pt x="32" y="534"/>
                      <a:pt x="31" y="534"/>
                    </a:cubicBezTo>
                    <a:close/>
                    <a:moveTo>
                      <a:pt x="16" y="469"/>
                    </a:moveTo>
                    <a:cubicBezTo>
                      <a:pt x="10" y="469"/>
                      <a:pt x="5" y="465"/>
                      <a:pt x="4" y="460"/>
                    </a:cubicBezTo>
                    <a:cubicBezTo>
                      <a:pt x="3" y="448"/>
                      <a:pt x="2" y="437"/>
                      <a:pt x="1" y="425"/>
                    </a:cubicBezTo>
                    <a:cubicBezTo>
                      <a:pt x="1" y="419"/>
                      <a:pt x="5" y="414"/>
                      <a:pt x="12" y="414"/>
                    </a:cubicBezTo>
                    <a:cubicBezTo>
                      <a:pt x="18" y="413"/>
                      <a:pt x="23" y="418"/>
                      <a:pt x="24" y="424"/>
                    </a:cubicBezTo>
                    <a:cubicBezTo>
                      <a:pt x="24" y="435"/>
                      <a:pt x="25" y="446"/>
                      <a:pt x="27" y="456"/>
                    </a:cubicBezTo>
                    <a:cubicBezTo>
                      <a:pt x="28" y="463"/>
                      <a:pt x="23" y="468"/>
                      <a:pt x="17" y="469"/>
                    </a:cubicBezTo>
                    <a:cubicBezTo>
                      <a:pt x="17" y="469"/>
                      <a:pt x="16" y="469"/>
                      <a:pt x="16" y="469"/>
                    </a:cubicBezTo>
                    <a:close/>
                    <a:moveTo>
                      <a:pt x="12" y="403"/>
                    </a:moveTo>
                    <a:cubicBezTo>
                      <a:pt x="12" y="403"/>
                      <a:pt x="12" y="403"/>
                      <a:pt x="12" y="403"/>
                    </a:cubicBezTo>
                    <a:cubicBezTo>
                      <a:pt x="5" y="403"/>
                      <a:pt x="0" y="397"/>
                      <a:pt x="1" y="391"/>
                    </a:cubicBezTo>
                    <a:cubicBezTo>
                      <a:pt x="1" y="380"/>
                      <a:pt x="2" y="368"/>
                      <a:pt x="3" y="357"/>
                    </a:cubicBezTo>
                    <a:cubicBezTo>
                      <a:pt x="4" y="351"/>
                      <a:pt x="9" y="346"/>
                      <a:pt x="16" y="347"/>
                    </a:cubicBezTo>
                    <a:cubicBezTo>
                      <a:pt x="22" y="348"/>
                      <a:pt x="26" y="353"/>
                      <a:pt x="26" y="359"/>
                    </a:cubicBezTo>
                    <a:cubicBezTo>
                      <a:pt x="24" y="370"/>
                      <a:pt x="24" y="381"/>
                      <a:pt x="23" y="392"/>
                    </a:cubicBezTo>
                    <a:cubicBezTo>
                      <a:pt x="23" y="398"/>
                      <a:pt x="18" y="403"/>
                      <a:pt x="12" y="403"/>
                    </a:cubicBezTo>
                    <a:close/>
                    <a:moveTo>
                      <a:pt x="19" y="337"/>
                    </a:moveTo>
                    <a:cubicBezTo>
                      <a:pt x="19" y="337"/>
                      <a:pt x="18" y="336"/>
                      <a:pt x="17" y="336"/>
                    </a:cubicBezTo>
                    <a:cubicBezTo>
                      <a:pt x="11" y="335"/>
                      <a:pt x="7" y="329"/>
                      <a:pt x="8" y="323"/>
                    </a:cubicBezTo>
                    <a:cubicBezTo>
                      <a:pt x="11" y="312"/>
                      <a:pt x="13" y="301"/>
                      <a:pt x="16" y="290"/>
                    </a:cubicBezTo>
                    <a:cubicBezTo>
                      <a:pt x="18" y="284"/>
                      <a:pt x="25" y="280"/>
                      <a:pt x="31" y="282"/>
                    </a:cubicBezTo>
                    <a:cubicBezTo>
                      <a:pt x="37" y="284"/>
                      <a:pt x="40" y="290"/>
                      <a:pt x="38" y="296"/>
                    </a:cubicBezTo>
                    <a:cubicBezTo>
                      <a:pt x="35" y="306"/>
                      <a:pt x="33" y="317"/>
                      <a:pt x="31" y="327"/>
                    </a:cubicBezTo>
                    <a:cubicBezTo>
                      <a:pt x="29" y="333"/>
                      <a:pt x="25" y="337"/>
                      <a:pt x="19" y="337"/>
                    </a:cubicBezTo>
                    <a:close/>
                    <a:moveTo>
                      <a:pt x="38" y="272"/>
                    </a:moveTo>
                    <a:cubicBezTo>
                      <a:pt x="37" y="272"/>
                      <a:pt x="35" y="272"/>
                      <a:pt x="34" y="272"/>
                    </a:cubicBezTo>
                    <a:cubicBezTo>
                      <a:pt x="28" y="269"/>
                      <a:pt x="25" y="263"/>
                      <a:pt x="27" y="257"/>
                    </a:cubicBezTo>
                    <a:cubicBezTo>
                      <a:pt x="32" y="246"/>
                      <a:pt x="36" y="236"/>
                      <a:pt x="41" y="226"/>
                    </a:cubicBezTo>
                    <a:cubicBezTo>
                      <a:pt x="44" y="220"/>
                      <a:pt x="51" y="218"/>
                      <a:pt x="56" y="220"/>
                    </a:cubicBezTo>
                    <a:cubicBezTo>
                      <a:pt x="62" y="223"/>
                      <a:pt x="64" y="230"/>
                      <a:pt x="62" y="236"/>
                    </a:cubicBezTo>
                    <a:cubicBezTo>
                      <a:pt x="57" y="245"/>
                      <a:pt x="53" y="255"/>
                      <a:pt x="49" y="265"/>
                    </a:cubicBezTo>
                    <a:cubicBezTo>
                      <a:pt x="47" y="270"/>
                      <a:pt x="43" y="272"/>
                      <a:pt x="38" y="272"/>
                    </a:cubicBezTo>
                    <a:close/>
                    <a:moveTo>
                      <a:pt x="67" y="213"/>
                    </a:moveTo>
                    <a:cubicBezTo>
                      <a:pt x="65" y="213"/>
                      <a:pt x="63" y="212"/>
                      <a:pt x="61" y="211"/>
                    </a:cubicBezTo>
                    <a:cubicBezTo>
                      <a:pt x="56" y="208"/>
                      <a:pt x="54" y="201"/>
                      <a:pt x="58" y="195"/>
                    </a:cubicBezTo>
                    <a:cubicBezTo>
                      <a:pt x="63" y="186"/>
                      <a:pt x="70" y="176"/>
                      <a:pt x="76" y="167"/>
                    </a:cubicBezTo>
                    <a:cubicBezTo>
                      <a:pt x="80" y="162"/>
                      <a:pt x="87" y="160"/>
                      <a:pt x="92" y="164"/>
                    </a:cubicBezTo>
                    <a:cubicBezTo>
                      <a:pt x="97" y="168"/>
                      <a:pt x="98" y="175"/>
                      <a:pt x="95" y="180"/>
                    </a:cubicBezTo>
                    <a:cubicBezTo>
                      <a:pt x="89" y="189"/>
                      <a:pt x="83" y="198"/>
                      <a:pt x="77" y="207"/>
                    </a:cubicBezTo>
                    <a:cubicBezTo>
                      <a:pt x="75" y="211"/>
                      <a:pt x="71" y="213"/>
                      <a:pt x="67" y="213"/>
                    </a:cubicBezTo>
                    <a:close/>
                    <a:moveTo>
                      <a:pt x="106" y="158"/>
                    </a:moveTo>
                    <a:cubicBezTo>
                      <a:pt x="104" y="158"/>
                      <a:pt x="101" y="157"/>
                      <a:pt x="99" y="156"/>
                    </a:cubicBezTo>
                    <a:cubicBezTo>
                      <a:pt x="94" y="152"/>
                      <a:pt x="94" y="144"/>
                      <a:pt x="98" y="140"/>
                    </a:cubicBezTo>
                    <a:cubicBezTo>
                      <a:pt x="105" y="131"/>
                      <a:pt x="113" y="122"/>
                      <a:pt x="121" y="114"/>
                    </a:cubicBezTo>
                    <a:cubicBezTo>
                      <a:pt x="125" y="110"/>
                      <a:pt x="133" y="110"/>
                      <a:pt x="137" y="115"/>
                    </a:cubicBezTo>
                    <a:cubicBezTo>
                      <a:pt x="141" y="119"/>
                      <a:pt x="141" y="126"/>
                      <a:pt x="137" y="131"/>
                    </a:cubicBezTo>
                    <a:cubicBezTo>
                      <a:pt x="129" y="138"/>
                      <a:pt x="122" y="146"/>
                      <a:pt x="115" y="154"/>
                    </a:cubicBezTo>
                    <a:cubicBezTo>
                      <a:pt x="113" y="157"/>
                      <a:pt x="109" y="158"/>
                      <a:pt x="106" y="158"/>
                    </a:cubicBezTo>
                    <a:close/>
                    <a:moveTo>
                      <a:pt x="154" y="111"/>
                    </a:moveTo>
                    <a:cubicBezTo>
                      <a:pt x="150" y="111"/>
                      <a:pt x="147" y="110"/>
                      <a:pt x="145" y="107"/>
                    </a:cubicBezTo>
                    <a:cubicBezTo>
                      <a:pt x="141" y="103"/>
                      <a:pt x="142" y="95"/>
                      <a:pt x="146" y="91"/>
                    </a:cubicBezTo>
                    <a:cubicBezTo>
                      <a:pt x="155" y="84"/>
                      <a:pt x="164" y="77"/>
                      <a:pt x="174" y="71"/>
                    </a:cubicBezTo>
                    <a:cubicBezTo>
                      <a:pt x="179" y="67"/>
                      <a:pt x="186" y="68"/>
                      <a:pt x="190" y="73"/>
                    </a:cubicBezTo>
                    <a:cubicBezTo>
                      <a:pt x="193" y="79"/>
                      <a:pt x="192" y="86"/>
                      <a:pt x="187" y="89"/>
                    </a:cubicBezTo>
                    <a:cubicBezTo>
                      <a:pt x="178" y="95"/>
                      <a:pt x="169" y="102"/>
                      <a:pt x="161" y="109"/>
                    </a:cubicBezTo>
                    <a:cubicBezTo>
                      <a:pt x="159" y="111"/>
                      <a:pt x="156" y="111"/>
                      <a:pt x="154" y="111"/>
                    </a:cubicBezTo>
                    <a:close/>
                    <a:moveTo>
                      <a:pt x="208" y="73"/>
                    </a:moveTo>
                    <a:cubicBezTo>
                      <a:pt x="205" y="73"/>
                      <a:pt x="201" y="71"/>
                      <a:pt x="199" y="68"/>
                    </a:cubicBezTo>
                    <a:cubicBezTo>
                      <a:pt x="195" y="62"/>
                      <a:pt x="197" y="55"/>
                      <a:pt x="203" y="52"/>
                    </a:cubicBezTo>
                    <a:cubicBezTo>
                      <a:pt x="213" y="46"/>
                      <a:pt x="223" y="41"/>
                      <a:pt x="233" y="36"/>
                    </a:cubicBezTo>
                    <a:cubicBezTo>
                      <a:pt x="239" y="34"/>
                      <a:pt x="246" y="36"/>
                      <a:pt x="248" y="42"/>
                    </a:cubicBezTo>
                    <a:cubicBezTo>
                      <a:pt x="251" y="47"/>
                      <a:pt x="249" y="54"/>
                      <a:pt x="243" y="57"/>
                    </a:cubicBezTo>
                    <a:cubicBezTo>
                      <a:pt x="233" y="61"/>
                      <a:pt x="223" y="66"/>
                      <a:pt x="214" y="72"/>
                    </a:cubicBezTo>
                    <a:cubicBezTo>
                      <a:pt x="212" y="73"/>
                      <a:pt x="210" y="73"/>
                      <a:pt x="208" y="73"/>
                    </a:cubicBezTo>
                    <a:close/>
                    <a:moveTo>
                      <a:pt x="269" y="45"/>
                    </a:moveTo>
                    <a:cubicBezTo>
                      <a:pt x="264" y="45"/>
                      <a:pt x="260" y="42"/>
                      <a:pt x="258" y="38"/>
                    </a:cubicBezTo>
                    <a:cubicBezTo>
                      <a:pt x="256" y="32"/>
                      <a:pt x="259" y="25"/>
                      <a:pt x="265" y="23"/>
                    </a:cubicBezTo>
                    <a:cubicBezTo>
                      <a:pt x="276" y="19"/>
                      <a:pt x="287" y="16"/>
                      <a:pt x="298" y="13"/>
                    </a:cubicBezTo>
                    <a:cubicBezTo>
                      <a:pt x="304" y="11"/>
                      <a:pt x="310" y="15"/>
                      <a:pt x="312" y="21"/>
                    </a:cubicBezTo>
                    <a:cubicBezTo>
                      <a:pt x="313" y="27"/>
                      <a:pt x="310" y="33"/>
                      <a:pt x="304" y="34"/>
                    </a:cubicBezTo>
                    <a:cubicBezTo>
                      <a:pt x="293" y="37"/>
                      <a:pt x="283" y="41"/>
                      <a:pt x="273" y="44"/>
                    </a:cubicBezTo>
                    <a:cubicBezTo>
                      <a:pt x="271" y="45"/>
                      <a:pt x="270" y="45"/>
                      <a:pt x="269" y="45"/>
                    </a:cubicBezTo>
                    <a:close/>
                    <a:moveTo>
                      <a:pt x="333" y="27"/>
                    </a:moveTo>
                    <a:cubicBezTo>
                      <a:pt x="328" y="27"/>
                      <a:pt x="323" y="24"/>
                      <a:pt x="322" y="18"/>
                    </a:cubicBezTo>
                    <a:cubicBezTo>
                      <a:pt x="321" y="12"/>
                      <a:pt x="325" y="6"/>
                      <a:pt x="331" y="5"/>
                    </a:cubicBezTo>
                    <a:cubicBezTo>
                      <a:pt x="342" y="3"/>
                      <a:pt x="354" y="1"/>
                      <a:pt x="365" y="0"/>
                    </a:cubicBezTo>
                    <a:cubicBezTo>
                      <a:pt x="371" y="0"/>
                      <a:pt x="377" y="4"/>
                      <a:pt x="378" y="10"/>
                    </a:cubicBezTo>
                    <a:cubicBezTo>
                      <a:pt x="378" y="17"/>
                      <a:pt x="374" y="22"/>
                      <a:pt x="367" y="23"/>
                    </a:cubicBezTo>
                    <a:cubicBezTo>
                      <a:pt x="357" y="24"/>
                      <a:pt x="346" y="25"/>
                      <a:pt x="335" y="27"/>
                    </a:cubicBezTo>
                    <a:cubicBezTo>
                      <a:pt x="335" y="27"/>
                      <a:pt x="334" y="27"/>
                      <a:pt x="333" y="27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0" name="íṥľidê"/>
              <p:cNvSpPr/>
              <p:nvPr/>
            </p:nvSpPr>
            <p:spPr bwMode="auto">
              <a:xfrm>
                <a:off x="1461" y="1303"/>
                <a:ext cx="54" cy="62"/>
              </a:xfrm>
              <a:custGeom>
                <a:avLst/>
                <a:gdLst/>
                <a:ahLst/>
                <a:cxnLst>
                  <a:cxn ang="0">
                    <a:pos x="32" y="52"/>
                  </a:cxn>
                  <a:cxn ang="0">
                    <a:pos x="23" y="47"/>
                  </a:cxn>
                  <a:cxn ang="0">
                    <a:pos x="14" y="33"/>
                  </a:cxn>
                  <a:cxn ang="0">
                    <a:pos x="13" y="33"/>
                  </a:cxn>
                  <a:cxn ang="0">
                    <a:pos x="4" y="19"/>
                  </a:cxn>
                  <a:cxn ang="0">
                    <a:pos x="6" y="3"/>
                  </a:cxn>
                  <a:cxn ang="0">
                    <a:pos x="22" y="6"/>
                  </a:cxn>
                  <a:cxn ang="0">
                    <a:pos x="32" y="19"/>
                  </a:cxn>
                  <a:cxn ang="0">
                    <a:pos x="32" y="20"/>
                  </a:cxn>
                  <a:cxn ang="0">
                    <a:pos x="42" y="34"/>
                  </a:cxn>
                  <a:cxn ang="0">
                    <a:pos x="39" y="50"/>
                  </a:cxn>
                  <a:cxn ang="0">
                    <a:pos x="32" y="52"/>
                  </a:cxn>
                </a:cxnLst>
                <a:rect l="0" t="0" r="r" b="b"/>
                <a:pathLst>
                  <a:path w="45" h="52">
                    <a:moveTo>
                      <a:pt x="32" y="52"/>
                    </a:moveTo>
                    <a:cubicBezTo>
                      <a:pt x="29" y="52"/>
                      <a:pt x="25" y="50"/>
                      <a:pt x="23" y="47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3" y="33"/>
                      <a:pt x="13" y="33"/>
                    </a:cubicBezTo>
                    <a:cubicBezTo>
                      <a:pt x="10" y="28"/>
                      <a:pt x="7" y="24"/>
                      <a:pt x="4" y="19"/>
                    </a:cubicBezTo>
                    <a:cubicBezTo>
                      <a:pt x="0" y="14"/>
                      <a:pt x="1" y="7"/>
                      <a:pt x="6" y="3"/>
                    </a:cubicBezTo>
                    <a:cubicBezTo>
                      <a:pt x="11" y="0"/>
                      <a:pt x="18" y="1"/>
                      <a:pt x="22" y="6"/>
                    </a:cubicBezTo>
                    <a:cubicBezTo>
                      <a:pt x="25" y="10"/>
                      <a:pt x="29" y="15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5" y="39"/>
                      <a:pt x="44" y="46"/>
                      <a:pt x="39" y="50"/>
                    </a:cubicBezTo>
                    <a:cubicBezTo>
                      <a:pt x="37" y="51"/>
                      <a:pt x="35" y="52"/>
                      <a:pt x="32" y="5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1" name="îṥľíḋe"/>
              <p:cNvSpPr/>
              <p:nvPr/>
            </p:nvSpPr>
            <p:spPr bwMode="auto">
              <a:xfrm>
                <a:off x="888" y="1369"/>
                <a:ext cx="1327" cy="1259"/>
              </a:xfrm>
              <a:custGeom>
                <a:avLst/>
                <a:gdLst/>
                <a:ahLst/>
                <a:cxnLst>
                  <a:cxn ang="0">
                    <a:pos x="939" y="1027"/>
                  </a:cxn>
                  <a:cxn ang="0">
                    <a:pos x="939" y="1050"/>
                  </a:cxn>
                  <a:cxn ang="0">
                    <a:pos x="1017" y="1018"/>
                  </a:cxn>
                  <a:cxn ang="0">
                    <a:pos x="871" y="1036"/>
                  </a:cxn>
                  <a:cxn ang="0">
                    <a:pos x="872" y="1011"/>
                  </a:cxn>
                  <a:cxn ang="0">
                    <a:pos x="1027" y="1012"/>
                  </a:cxn>
                  <a:cxn ang="0">
                    <a:pos x="1042" y="1014"/>
                  </a:cxn>
                  <a:cxn ang="0">
                    <a:pos x="776" y="971"/>
                  </a:cxn>
                  <a:cxn ang="0">
                    <a:pos x="756" y="972"/>
                  </a:cxn>
                  <a:cxn ang="0">
                    <a:pos x="762" y="950"/>
                  </a:cxn>
                  <a:cxn ang="0">
                    <a:pos x="1068" y="948"/>
                  </a:cxn>
                  <a:cxn ang="0">
                    <a:pos x="1078" y="965"/>
                  </a:cxn>
                  <a:cxn ang="0">
                    <a:pos x="672" y="901"/>
                  </a:cxn>
                  <a:cxn ang="0">
                    <a:pos x="632" y="905"/>
                  </a:cxn>
                  <a:cxn ang="0">
                    <a:pos x="647" y="900"/>
                  </a:cxn>
                  <a:cxn ang="0">
                    <a:pos x="1085" y="881"/>
                  </a:cxn>
                  <a:cxn ang="0">
                    <a:pos x="1107" y="889"/>
                  </a:cxn>
                  <a:cxn ang="0">
                    <a:pos x="538" y="840"/>
                  </a:cxn>
                  <a:cxn ang="0">
                    <a:pos x="518" y="841"/>
                  </a:cxn>
                  <a:cxn ang="0">
                    <a:pos x="524" y="819"/>
                  </a:cxn>
                  <a:cxn ang="0">
                    <a:pos x="1059" y="799"/>
                  </a:cxn>
                  <a:cxn ang="0">
                    <a:pos x="1085" y="834"/>
                  </a:cxn>
                  <a:cxn ang="0">
                    <a:pos x="435" y="770"/>
                  </a:cxn>
                  <a:cxn ang="0">
                    <a:pos x="1040" y="771"/>
                  </a:cxn>
                  <a:cxn ang="0">
                    <a:pos x="1056" y="774"/>
                  </a:cxn>
                  <a:cxn ang="0">
                    <a:pos x="360" y="742"/>
                  </a:cxn>
                  <a:cxn ang="0">
                    <a:pos x="340" y="742"/>
                  </a:cxn>
                  <a:cxn ang="0">
                    <a:pos x="345" y="721"/>
                  </a:cxn>
                  <a:cxn ang="0">
                    <a:pos x="982" y="688"/>
                  </a:cxn>
                  <a:cxn ang="0">
                    <a:pos x="1011" y="720"/>
                  </a:cxn>
                  <a:cxn ang="0">
                    <a:pos x="256" y="672"/>
                  </a:cxn>
                  <a:cxn ang="0">
                    <a:pos x="216" y="676"/>
                  </a:cxn>
                  <a:cxn ang="0">
                    <a:pos x="231" y="671"/>
                  </a:cxn>
                  <a:cxn ang="0">
                    <a:pos x="947" y="616"/>
                  </a:cxn>
                  <a:cxn ang="0">
                    <a:pos x="162" y="644"/>
                  </a:cxn>
                  <a:cxn ang="0">
                    <a:pos x="167" y="623"/>
                  </a:cxn>
                  <a:cxn ang="0">
                    <a:pos x="67" y="594"/>
                  </a:cxn>
                  <a:cxn ang="0">
                    <a:pos x="102" y="611"/>
                  </a:cxn>
                  <a:cxn ang="0">
                    <a:pos x="924" y="563"/>
                  </a:cxn>
                  <a:cxn ang="0">
                    <a:pos x="37" y="577"/>
                  </a:cxn>
                  <a:cxn ang="0">
                    <a:pos x="53" y="573"/>
                  </a:cxn>
                  <a:cxn ang="0">
                    <a:pos x="870" y="505"/>
                  </a:cxn>
                  <a:cxn ang="0">
                    <a:pos x="857" y="498"/>
                  </a:cxn>
                  <a:cxn ang="0">
                    <a:pos x="866" y="480"/>
                  </a:cxn>
                  <a:cxn ang="0">
                    <a:pos x="790" y="409"/>
                  </a:cxn>
                  <a:cxn ang="0">
                    <a:pos x="818" y="442"/>
                  </a:cxn>
                  <a:cxn ang="0">
                    <a:pos x="770" y="341"/>
                  </a:cxn>
                  <a:cxn ang="0">
                    <a:pos x="732" y="326"/>
                  </a:cxn>
                  <a:cxn ang="0">
                    <a:pos x="748" y="329"/>
                  </a:cxn>
                  <a:cxn ang="0">
                    <a:pos x="677" y="227"/>
                  </a:cxn>
                  <a:cxn ang="0">
                    <a:pos x="664" y="219"/>
                  </a:cxn>
                  <a:cxn ang="0">
                    <a:pos x="674" y="202"/>
                  </a:cxn>
                  <a:cxn ang="0">
                    <a:pos x="597" y="131"/>
                  </a:cxn>
                  <a:cxn ang="0">
                    <a:pos x="626" y="164"/>
                  </a:cxn>
                  <a:cxn ang="0">
                    <a:pos x="578" y="62"/>
                  </a:cxn>
                  <a:cxn ang="0">
                    <a:pos x="540" y="47"/>
                  </a:cxn>
                  <a:cxn ang="0">
                    <a:pos x="555" y="50"/>
                  </a:cxn>
                </a:cxnLst>
                <a:rect l="0" t="0" r="r" b="b"/>
                <a:pathLst>
                  <a:path w="1107" h="1050">
                    <a:moveTo>
                      <a:pt x="939" y="1050"/>
                    </a:moveTo>
                    <a:cubicBezTo>
                      <a:pt x="928" y="1050"/>
                      <a:pt x="917" y="1049"/>
                      <a:pt x="906" y="1047"/>
                    </a:cubicBezTo>
                    <a:cubicBezTo>
                      <a:pt x="899" y="1045"/>
                      <a:pt x="895" y="1039"/>
                      <a:pt x="897" y="1033"/>
                    </a:cubicBezTo>
                    <a:cubicBezTo>
                      <a:pt x="898" y="1027"/>
                      <a:pt x="904" y="1023"/>
                      <a:pt x="910" y="1024"/>
                    </a:cubicBezTo>
                    <a:cubicBezTo>
                      <a:pt x="919" y="1026"/>
                      <a:pt x="929" y="1027"/>
                      <a:pt x="939" y="1027"/>
                    </a:cubicBezTo>
                    <a:cubicBezTo>
                      <a:pt x="940" y="1027"/>
                      <a:pt x="940" y="1027"/>
                      <a:pt x="941" y="1027"/>
                    </a:cubicBezTo>
                    <a:cubicBezTo>
                      <a:pt x="941" y="1027"/>
                      <a:pt x="941" y="1027"/>
                      <a:pt x="941" y="1027"/>
                    </a:cubicBezTo>
                    <a:cubicBezTo>
                      <a:pt x="948" y="1027"/>
                      <a:pt x="953" y="1032"/>
                      <a:pt x="953" y="1038"/>
                    </a:cubicBezTo>
                    <a:cubicBezTo>
                      <a:pt x="953" y="1045"/>
                      <a:pt x="948" y="1050"/>
                      <a:pt x="942" y="1050"/>
                    </a:cubicBezTo>
                    <a:cubicBezTo>
                      <a:pt x="941" y="1050"/>
                      <a:pt x="940" y="1050"/>
                      <a:pt x="939" y="1050"/>
                    </a:cubicBezTo>
                    <a:close/>
                    <a:moveTo>
                      <a:pt x="975" y="1046"/>
                    </a:moveTo>
                    <a:cubicBezTo>
                      <a:pt x="970" y="1046"/>
                      <a:pt x="965" y="1042"/>
                      <a:pt x="964" y="1037"/>
                    </a:cubicBezTo>
                    <a:cubicBezTo>
                      <a:pt x="963" y="1031"/>
                      <a:pt x="966" y="1025"/>
                      <a:pt x="972" y="1023"/>
                    </a:cubicBezTo>
                    <a:cubicBezTo>
                      <a:pt x="983" y="1021"/>
                      <a:pt x="993" y="1017"/>
                      <a:pt x="1002" y="1013"/>
                    </a:cubicBezTo>
                    <a:cubicBezTo>
                      <a:pt x="1008" y="1010"/>
                      <a:pt x="1014" y="1013"/>
                      <a:pt x="1017" y="1018"/>
                    </a:cubicBezTo>
                    <a:cubicBezTo>
                      <a:pt x="1020" y="1024"/>
                      <a:pt x="1017" y="1031"/>
                      <a:pt x="1012" y="1033"/>
                    </a:cubicBezTo>
                    <a:cubicBezTo>
                      <a:pt x="1001" y="1039"/>
                      <a:pt x="989" y="1043"/>
                      <a:pt x="978" y="1045"/>
                    </a:cubicBezTo>
                    <a:cubicBezTo>
                      <a:pt x="977" y="1046"/>
                      <a:pt x="976" y="1046"/>
                      <a:pt x="975" y="1046"/>
                    </a:cubicBezTo>
                    <a:close/>
                    <a:moveTo>
                      <a:pt x="876" y="1037"/>
                    </a:moveTo>
                    <a:cubicBezTo>
                      <a:pt x="874" y="1037"/>
                      <a:pt x="873" y="1036"/>
                      <a:pt x="871" y="1036"/>
                    </a:cubicBezTo>
                    <a:cubicBezTo>
                      <a:pt x="868" y="1034"/>
                      <a:pt x="865" y="1033"/>
                      <a:pt x="862" y="1031"/>
                    </a:cubicBezTo>
                    <a:cubicBezTo>
                      <a:pt x="862" y="1031"/>
                      <a:pt x="861" y="1031"/>
                      <a:pt x="840" y="1019"/>
                    </a:cubicBezTo>
                    <a:cubicBezTo>
                      <a:pt x="835" y="1016"/>
                      <a:pt x="833" y="1009"/>
                      <a:pt x="836" y="1004"/>
                    </a:cubicBezTo>
                    <a:cubicBezTo>
                      <a:pt x="839" y="998"/>
                      <a:pt x="845" y="996"/>
                      <a:pt x="851" y="999"/>
                    </a:cubicBezTo>
                    <a:cubicBezTo>
                      <a:pt x="869" y="1009"/>
                      <a:pt x="872" y="1011"/>
                      <a:pt x="872" y="1011"/>
                    </a:cubicBezTo>
                    <a:cubicBezTo>
                      <a:pt x="875" y="1012"/>
                      <a:pt x="878" y="1014"/>
                      <a:pt x="880" y="1015"/>
                    </a:cubicBezTo>
                    <a:cubicBezTo>
                      <a:pt x="886" y="1017"/>
                      <a:pt x="889" y="1024"/>
                      <a:pt x="886" y="1030"/>
                    </a:cubicBezTo>
                    <a:cubicBezTo>
                      <a:pt x="884" y="1034"/>
                      <a:pt x="880" y="1037"/>
                      <a:pt x="876" y="1037"/>
                    </a:cubicBezTo>
                    <a:close/>
                    <a:moveTo>
                      <a:pt x="1036" y="1017"/>
                    </a:moveTo>
                    <a:cubicBezTo>
                      <a:pt x="1032" y="1017"/>
                      <a:pt x="1029" y="1015"/>
                      <a:pt x="1027" y="1012"/>
                    </a:cubicBezTo>
                    <a:cubicBezTo>
                      <a:pt x="1023" y="1007"/>
                      <a:pt x="1024" y="1000"/>
                      <a:pt x="1029" y="996"/>
                    </a:cubicBezTo>
                    <a:cubicBezTo>
                      <a:pt x="1037" y="990"/>
                      <a:pt x="1044" y="983"/>
                      <a:pt x="1051" y="974"/>
                    </a:cubicBezTo>
                    <a:cubicBezTo>
                      <a:pt x="1055" y="970"/>
                      <a:pt x="1062" y="969"/>
                      <a:pt x="1067" y="973"/>
                    </a:cubicBezTo>
                    <a:cubicBezTo>
                      <a:pt x="1072" y="977"/>
                      <a:pt x="1072" y="984"/>
                      <a:pt x="1068" y="989"/>
                    </a:cubicBezTo>
                    <a:cubicBezTo>
                      <a:pt x="1061" y="998"/>
                      <a:pt x="1052" y="1007"/>
                      <a:pt x="1042" y="1014"/>
                    </a:cubicBezTo>
                    <a:cubicBezTo>
                      <a:pt x="1040" y="1016"/>
                      <a:pt x="1038" y="1017"/>
                      <a:pt x="1036" y="1017"/>
                    </a:cubicBezTo>
                    <a:close/>
                    <a:moveTo>
                      <a:pt x="816" y="1004"/>
                    </a:moveTo>
                    <a:cubicBezTo>
                      <a:pt x="814" y="1004"/>
                      <a:pt x="812" y="1004"/>
                      <a:pt x="810" y="1003"/>
                    </a:cubicBezTo>
                    <a:cubicBezTo>
                      <a:pt x="780" y="986"/>
                      <a:pt x="780" y="986"/>
                      <a:pt x="780" y="986"/>
                    </a:cubicBezTo>
                    <a:cubicBezTo>
                      <a:pt x="775" y="983"/>
                      <a:pt x="773" y="977"/>
                      <a:pt x="776" y="971"/>
                    </a:cubicBezTo>
                    <a:cubicBezTo>
                      <a:pt x="779" y="966"/>
                      <a:pt x="786" y="964"/>
                      <a:pt x="791" y="967"/>
                    </a:cubicBezTo>
                    <a:cubicBezTo>
                      <a:pt x="821" y="983"/>
                      <a:pt x="821" y="983"/>
                      <a:pt x="821" y="983"/>
                    </a:cubicBezTo>
                    <a:cubicBezTo>
                      <a:pt x="827" y="986"/>
                      <a:pt x="829" y="993"/>
                      <a:pt x="826" y="998"/>
                    </a:cubicBezTo>
                    <a:cubicBezTo>
                      <a:pt x="824" y="1002"/>
                      <a:pt x="820" y="1004"/>
                      <a:pt x="816" y="1004"/>
                    </a:cubicBezTo>
                    <a:close/>
                    <a:moveTo>
                      <a:pt x="756" y="972"/>
                    </a:moveTo>
                    <a:cubicBezTo>
                      <a:pt x="754" y="972"/>
                      <a:pt x="752" y="971"/>
                      <a:pt x="751" y="970"/>
                    </a:cubicBezTo>
                    <a:cubicBezTo>
                      <a:pt x="721" y="954"/>
                      <a:pt x="721" y="954"/>
                      <a:pt x="721" y="954"/>
                    </a:cubicBezTo>
                    <a:cubicBezTo>
                      <a:pt x="715" y="951"/>
                      <a:pt x="713" y="944"/>
                      <a:pt x="716" y="938"/>
                    </a:cubicBezTo>
                    <a:cubicBezTo>
                      <a:pt x="719" y="933"/>
                      <a:pt x="726" y="931"/>
                      <a:pt x="732" y="934"/>
                    </a:cubicBezTo>
                    <a:cubicBezTo>
                      <a:pt x="762" y="950"/>
                      <a:pt x="762" y="950"/>
                      <a:pt x="762" y="950"/>
                    </a:cubicBezTo>
                    <a:cubicBezTo>
                      <a:pt x="767" y="953"/>
                      <a:pt x="769" y="960"/>
                      <a:pt x="766" y="966"/>
                    </a:cubicBezTo>
                    <a:cubicBezTo>
                      <a:pt x="764" y="969"/>
                      <a:pt x="760" y="972"/>
                      <a:pt x="756" y="972"/>
                    </a:cubicBezTo>
                    <a:close/>
                    <a:moveTo>
                      <a:pt x="1078" y="965"/>
                    </a:moveTo>
                    <a:cubicBezTo>
                      <a:pt x="1077" y="965"/>
                      <a:pt x="1075" y="964"/>
                      <a:pt x="1073" y="964"/>
                    </a:cubicBezTo>
                    <a:cubicBezTo>
                      <a:pt x="1068" y="961"/>
                      <a:pt x="1065" y="954"/>
                      <a:pt x="1068" y="948"/>
                    </a:cubicBezTo>
                    <a:cubicBezTo>
                      <a:pt x="1073" y="939"/>
                      <a:pt x="1077" y="929"/>
                      <a:pt x="1080" y="919"/>
                    </a:cubicBezTo>
                    <a:cubicBezTo>
                      <a:pt x="1081" y="913"/>
                      <a:pt x="1088" y="910"/>
                      <a:pt x="1094" y="911"/>
                    </a:cubicBezTo>
                    <a:cubicBezTo>
                      <a:pt x="1100" y="913"/>
                      <a:pt x="1103" y="919"/>
                      <a:pt x="1102" y="925"/>
                    </a:cubicBezTo>
                    <a:cubicBezTo>
                      <a:pt x="1098" y="937"/>
                      <a:pt x="1094" y="948"/>
                      <a:pt x="1088" y="959"/>
                    </a:cubicBezTo>
                    <a:cubicBezTo>
                      <a:pt x="1086" y="963"/>
                      <a:pt x="1082" y="965"/>
                      <a:pt x="1078" y="965"/>
                    </a:cubicBezTo>
                    <a:close/>
                    <a:moveTo>
                      <a:pt x="697" y="939"/>
                    </a:moveTo>
                    <a:cubicBezTo>
                      <a:pt x="695" y="939"/>
                      <a:pt x="693" y="938"/>
                      <a:pt x="691" y="937"/>
                    </a:cubicBezTo>
                    <a:cubicBezTo>
                      <a:pt x="661" y="921"/>
                      <a:pt x="661" y="921"/>
                      <a:pt x="661" y="921"/>
                    </a:cubicBezTo>
                    <a:cubicBezTo>
                      <a:pt x="656" y="918"/>
                      <a:pt x="654" y="911"/>
                      <a:pt x="657" y="906"/>
                    </a:cubicBezTo>
                    <a:cubicBezTo>
                      <a:pt x="660" y="900"/>
                      <a:pt x="667" y="898"/>
                      <a:pt x="672" y="901"/>
                    </a:cubicBezTo>
                    <a:cubicBezTo>
                      <a:pt x="702" y="918"/>
                      <a:pt x="702" y="918"/>
                      <a:pt x="702" y="918"/>
                    </a:cubicBezTo>
                    <a:cubicBezTo>
                      <a:pt x="708" y="921"/>
                      <a:pt x="710" y="927"/>
                      <a:pt x="707" y="933"/>
                    </a:cubicBezTo>
                    <a:cubicBezTo>
                      <a:pt x="704" y="937"/>
                      <a:pt x="701" y="939"/>
                      <a:pt x="697" y="939"/>
                    </a:cubicBezTo>
                    <a:close/>
                    <a:moveTo>
                      <a:pt x="637" y="906"/>
                    </a:moveTo>
                    <a:cubicBezTo>
                      <a:pt x="635" y="906"/>
                      <a:pt x="633" y="906"/>
                      <a:pt x="632" y="905"/>
                    </a:cubicBezTo>
                    <a:cubicBezTo>
                      <a:pt x="602" y="888"/>
                      <a:pt x="602" y="888"/>
                      <a:pt x="602" y="888"/>
                    </a:cubicBezTo>
                    <a:cubicBezTo>
                      <a:pt x="596" y="885"/>
                      <a:pt x="594" y="878"/>
                      <a:pt x="598" y="873"/>
                    </a:cubicBezTo>
                    <a:cubicBezTo>
                      <a:pt x="601" y="867"/>
                      <a:pt x="607" y="865"/>
                      <a:pt x="613" y="868"/>
                    </a:cubicBezTo>
                    <a:cubicBezTo>
                      <a:pt x="643" y="885"/>
                      <a:pt x="643" y="885"/>
                      <a:pt x="643" y="885"/>
                    </a:cubicBezTo>
                    <a:cubicBezTo>
                      <a:pt x="648" y="888"/>
                      <a:pt x="650" y="895"/>
                      <a:pt x="647" y="900"/>
                    </a:cubicBezTo>
                    <a:cubicBezTo>
                      <a:pt x="645" y="904"/>
                      <a:pt x="641" y="906"/>
                      <a:pt x="637" y="906"/>
                    </a:cubicBezTo>
                    <a:close/>
                    <a:moveTo>
                      <a:pt x="1096" y="900"/>
                    </a:moveTo>
                    <a:cubicBezTo>
                      <a:pt x="1096" y="900"/>
                      <a:pt x="1095" y="900"/>
                      <a:pt x="1095" y="900"/>
                    </a:cubicBezTo>
                    <a:cubicBezTo>
                      <a:pt x="1089" y="900"/>
                      <a:pt x="1084" y="894"/>
                      <a:pt x="1084" y="888"/>
                    </a:cubicBezTo>
                    <a:cubicBezTo>
                      <a:pt x="1085" y="886"/>
                      <a:pt x="1085" y="883"/>
                      <a:pt x="1085" y="881"/>
                    </a:cubicBezTo>
                    <a:cubicBezTo>
                      <a:pt x="1085" y="873"/>
                      <a:pt x="1084" y="865"/>
                      <a:pt x="1083" y="857"/>
                    </a:cubicBezTo>
                    <a:cubicBezTo>
                      <a:pt x="1082" y="851"/>
                      <a:pt x="1086" y="845"/>
                      <a:pt x="1092" y="844"/>
                    </a:cubicBezTo>
                    <a:cubicBezTo>
                      <a:pt x="1098" y="843"/>
                      <a:pt x="1104" y="847"/>
                      <a:pt x="1105" y="853"/>
                    </a:cubicBezTo>
                    <a:cubicBezTo>
                      <a:pt x="1107" y="862"/>
                      <a:pt x="1107" y="872"/>
                      <a:pt x="1107" y="881"/>
                    </a:cubicBezTo>
                    <a:cubicBezTo>
                      <a:pt x="1107" y="884"/>
                      <a:pt x="1107" y="887"/>
                      <a:pt x="1107" y="889"/>
                    </a:cubicBezTo>
                    <a:cubicBezTo>
                      <a:pt x="1107" y="895"/>
                      <a:pt x="1102" y="900"/>
                      <a:pt x="1096" y="900"/>
                    </a:cubicBezTo>
                    <a:close/>
                    <a:moveTo>
                      <a:pt x="578" y="873"/>
                    </a:moveTo>
                    <a:cubicBezTo>
                      <a:pt x="576" y="873"/>
                      <a:pt x="574" y="873"/>
                      <a:pt x="572" y="872"/>
                    </a:cubicBezTo>
                    <a:cubicBezTo>
                      <a:pt x="543" y="856"/>
                      <a:pt x="543" y="856"/>
                      <a:pt x="543" y="856"/>
                    </a:cubicBezTo>
                    <a:cubicBezTo>
                      <a:pt x="537" y="853"/>
                      <a:pt x="535" y="846"/>
                      <a:pt x="538" y="840"/>
                    </a:cubicBezTo>
                    <a:cubicBezTo>
                      <a:pt x="541" y="835"/>
                      <a:pt x="548" y="833"/>
                      <a:pt x="553" y="836"/>
                    </a:cubicBezTo>
                    <a:cubicBezTo>
                      <a:pt x="583" y="852"/>
                      <a:pt x="583" y="852"/>
                      <a:pt x="583" y="852"/>
                    </a:cubicBezTo>
                    <a:cubicBezTo>
                      <a:pt x="589" y="855"/>
                      <a:pt x="591" y="862"/>
                      <a:pt x="588" y="867"/>
                    </a:cubicBezTo>
                    <a:cubicBezTo>
                      <a:pt x="586" y="871"/>
                      <a:pt x="582" y="873"/>
                      <a:pt x="578" y="873"/>
                    </a:cubicBezTo>
                    <a:close/>
                    <a:moveTo>
                      <a:pt x="518" y="841"/>
                    </a:moveTo>
                    <a:cubicBezTo>
                      <a:pt x="516" y="841"/>
                      <a:pt x="515" y="840"/>
                      <a:pt x="513" y="839"/>
                    </a:cubicBezTo>
                    <a:cubicBezTo>
                      <a:pt x="483" y="823"/>
                      <a:pt x="483" y="823"/>
                      <a:pt x="483" y="823"/>
                    </a:cubicBezTo>
                    <a:cubicBezTo>
                      <a:pt x="478" y="820"/>
                      <a:pt x="476" y="813"/>
                      <a:pt x="479" y="807"/>
                    </a:cubicBezTo>
                    <a:cubicBezTo>
                      <a:pt x="482" y="802"/>
                      <a:pt x="489" y="800"/>
                      <a:pt x="494" y="803"/>
                    </a:cubicBezTo>
                    <a:cubicBezTo>
                      <a:pt x="524" y="819"/>
                      <a:pt x="524" y="819"/>
                      <a:pt x="524" y="819"/>
                    </a:cubicBezTo>
                    <a:cubicBezTo>
                      <a:pt x="529" y="822"/>
                      <a:pt x="531" y="829"/>
                      <a:pt x="528" y="835"/>
                    </a:cubicBezTo>
                    <a:cubicBezTo>
                      <a:pt x="526" y="839"/>
                      <a:pt x="522" y="841"/>
                      <a:pt x="518" y="841"/>
                    </a:cubicBezTo>
                    <a:close/>
                    <a:moveTo>
                      <a:pt x="1085" y="834"/>
                    </a:moveTo>
                    <a:cubicBezTo>
                      <a:pt x="1080" y="834"/>
                      <a:pt x="1076" y="831"/>
                      <a:pt x="1074" y="827"/>
                    </a:cubicBezTo>
                    <a:cubicBezTo>
                      <a:pt x="1070" y="817"/>
                      <a:pt x="1065" y="808"/>
                      <a:pt x="1059" y="799"/>
                    </a:cubicBezTo>
                    <a:cubicBezTo>
                      <a:pt x="1056" y="794"/>
                      <a:pt x="1057" y="787"/>
                      <a:pt x="1062" y="783"/>
                    </a:cubicBezTo>
                    <a:cubicBezTo>
                      <a:pt x="1068" y="780"/>
                      <a:pt x="1075" y="781"/>
                      <a:pt x="1078" y="786"/>
                    </a:cubicBezTo>
                    <a:cubicBezTo>
                      <a:pt x="1085" y="796"/>
                      <a:pt x="1091" y="807"/>
                      <a:pt x="1095" y="818"/>
                    </a:cubicBezTo>
                    <a:cubicBezTo>
                      <a:pt x="1098" y="824"/>
                      <a:pt x="1095" y="831"/>
                      <a:pt x="1089" y="833"/>
                    </a:cubicBezTo>
                    <a:cubicBezTo>
                      <a:pt x="1088" y="834"/>
                      <a:pt x="1086" y="834"/>
                      <a:pt x="1085" y="834"/>
                    </a:cubicBezTo>
                    <a:close/>
                    <a:moveTo>
                      <a:pt x="459" y="808"/>
                    </a:moveTo>
                    <a:cubicBezTo>
                      <a:pt x="457" y="808"/>
                      <a:pt x="455" y="807"/>
                      <a:pt x="453" y="806"/>
                    </a:cubicBezTo>
                    <a:cubicBezTo>
                      <a:pt x="424" y="790"/>
                      <a:pt x="424" y="790"/>
                      <a:pt x="424" y="790"/>
                    </a:cubicBezTo>
                    <a:cubicBezTo>
                      <a:pt x="418" y="787"/>
                      <a:pt x="416" y="780"/>
                      <a:pt x="419" y="775"/>
                    </a:cubicBezTo>
                    <a:cubicBezTo>
                      <a:pt x="422" y="769"/>
                      <a:pt x="429" y="767"/>
                      <a:pt x="435" y="770"/>
                    </a:cubicBezTo>
                    <a:cubicBezTo>
                      <a:pt x="464" y="787"/>
                      <a:pt x="464" y="787"/>
                      <a:pt x="464" y="787"/>
                    </a:cubicBezTo>
                    <a:cubicBezTo>
                      <a:pt x="470" y="790"/>
                      <a:pt x="472" y="797"/>
                      <a:pt x="469" y="802"/>
                    </a:cubicBezTo>
                    <a:cubicBezTo>
                      <a:pt x="467" y="806"/>
                      <a:pt x="463" y="808"/>
                      <a:pt x="459" y="808"/>
                    </a:cubicBezTo>
                    <a:close/>
                    <a:moveTo>
                      <a:pt x="1050" y="776"/>
                    </a:moveTo>
                    <a:cubicBezTo>
                      <a:pt x="1046" y="776"/>
                      <a:pt x="1042" y="774"/>
                      <a:pt x="1040" y="771"/>
                    </a:cubicBezTo>
                    <a:cubicBezTo>
                      <a:pt x="1021" y="743"/>
                      <a:pt x="1021" y="743"/>
                      <a:pt x="1021" y="743"/>
                    </a:cubicBezTo>
                    <a:cubicBezTo>
                      <a:pt x="1017" y="738"/>
                      <a:pt x="1019" y="731"/>
                      <a:pt x="1024" y="728"/>
                    </a:cubicBezTo>
                    <a:cubicBezTo>
                      <a:pt x="1029" y="724"/>
                      <a:pt x="1036" y="725"/>
                      <a:pt x="1040" y="731"/>
                    </a:cubicBezTo>
                    <a:cubicBezTo>
                      <a:pt x="1059" y="758"/>
                      <a:pt x="1059" y="758"/>
                      <a:pt x="1059" y="758"/>
                    </a:cubicBezTo>
                    <a:cubicBezTo>
                      <a:pt x="1062" y="764"/>
                      <a:pt x="1061" y="771"/>
                      <a:pt x="1056" y="774"/>
                    </a:cubicBezTo>
                    <a:cubicBezTo>
                      <a:pt x="1054" y="775"/>
                      <a:pt x="1052" y="776"/>
                      <a:pt x="1050" y="776"/>
                    </a:cubicBezTo>
                    <a:close/>
                    <a:moveTo>
                      <a:pt x="399" y="775"/>
                    </a:moveTo>
                    <a:cubicBezTo>
                      <a:pt x="398" y="775"/>
                      <a:pt x="396" y="775"/>
                      <a:pt x="394" y="774"/>
                    </a:cubicBezTo>
                    <a:cubicBezTo>
                      <a:pt x="364" y="757"/>
                      <a:pt x="364" y="757"/>
                      <a:pt x="364" y="757"/>
                    </a:cubicBezTo>
                    <a:cubicBezTo>
                      <a:pt x="359" y="754"/>
                      <a:pt x="357" y="747"/>
                      <a:pt x="360" y="742"/>
                    </a:cubicBezTo>
                    <a:cubicBezTo>
                      <a:pt x="363" y="736"/>
                      <a:pt x="370" y="734"/>
                      <a:pt x="375" y="738"/>
                    </a:cubicBezTo>
                    <a:cubicBezTo>
                      <a:pt x="405" y="754"/>
                      <a:pt x="405" y="754"/>
                      <a:pt x="405" y="754"/>
                    </a:cubicBezTo>
                    <a:cubicBezTo>
                      <a:pt x="410" y="757"/>
                      <a:pt x="412" y="764"/>
                      <a:pt x="409" y="769"/>
                    </a:cubicBezTo>
                    <a:cubicBezTo>
                      <a:pt x="407" y="773"/>
                      <a:pt x="403" y="775"/>
                      <a:pt x="399" y="775"/>
                    </a:cubicBezTo>
                    <a:close/>
                    <a:moveTo>
                      <a:pt x="340" y="742"/>
                    </a:moveTo>
                    <a:cubicBezTo>
                      <a:pt x="338" y="742"/>
                      <a:pt x="336" y="742"/>
                      <a:pt x="335" y="741"/>
                    </a:cubicBezTo>
                    <a:cubicBezTo>
                      <a:pt x="305" y="725"/>
                      <a:pt x="305" y="725"/>
                      <a:pt x="305" y="725"/>
                    </a:cubicBezTo>
                    <a:cubicBezTo>
                      <a:pt x="299" y="722"/>
                      <a:pt x="297" y="715"/>
                      <a:pt x="300" y="709"/>
                    </a:cubicBezTo>
                    <a:cubicBezTo>
                      <a:pt x="303" y="704"/>
                      <a:pt x="310" y="702"/>
                      <a:pt x="316" y="705"/>
                    </a:cubicBezTo>
                    <a:cubicBezTo>
                      <a:pt x="345" y="721"/>
                      <a:pt x="345" y="721"/>
                      <a:pt x="345" y="721"/>
                    </a:cubicBezTo>
                    <a:cubicBezTo>
                      <a:pt x="351" y="724"/>
                      <a:pt x="353" y="731"/>
                      <a:pt x="350" y="737"/>
                    </a:cubicBezTo>
                    <a:cubicBezTo>
                      <a:pt x="348" y="740"/>
                      <a:pt x="344" y="742"/>
                      <a:pt x="340" y="742"/>
                    </a:cubicBezTo>
                    <a:close/>
                    <a:moveTo>
                      <a:pt x="1011" y="720"/>
                    </a:moveTo>
                    <a:cubicBezTo>
                      <a:pt x="1007" y="720"/>
                      <a:pt x="1004" y="719"/>
                      <a:pt x="1002" y="716"/>
                    </a:cubicBezTo>
                    <a:cubicBezTo>
                      <a:pt x="982" y="688"/>
                      <a:pt x="982" y="688"/>
                      <a:pt x="982" y="688"/>
                    </a:cubicBezTo>
                    <a:cubicBezTo>
                      <a:pt x="979" y="683"/>
                      <a:pt x="980" y="676"/>
                      <a:pt x="985" y="672"/>
                    </a:cubicBezTo>
                    <a:cubicBezTo>
                      <a:pt x="990" y="668"/>
                      <a:pt x="998" y="670"/>
                      <a:pt x="1001" y="675"/>
                    </a:cubicBezTo>
                    <a:cubicBezTo>
                      <a:pt x="1020" y="703"/>
                      <a:pt x="1020" y="703"/>
                      <a:pt x="1020" y="703"/>
                    </a:cubicBezTo>
                    <a:cubicBezTo>
                      <a:pt x="1024" y="708"/>
                      <a:pt x="1023" y="715"/>
                      <a:pt x="1017" y="718"/>
                    </a:cubicBezTo>
                    <a:cubicBezTo>
                      <a:pt x="1015" y="720"/>
                      <a:pt x="1013" y="720"/>
                      <a:pt x="1011" y="720"/>
                    </a:cubicBezTo>
                    <a:close/>
                    <a:moveTo>
                      <a:pt x="281" y="710"/>
                    </a:moveTo>
                    <a:cubicBezTo>
                      <a:pt x="279" y="710"/>
                      <a:pt x="277" y="709"/>
                      <a:pt x="275" y="708"/>
                    </a:cubicBezTo>
                    <a:cubicBezTo>
                      <a:pt x="245" y="692"/>
                      <a:pt x="245" y="692"/>
                      <a:pt x="245" y="692"/>
                    </a:cubicBezTo>
                    <a:cubicBezTo>
                      <a:pt x="240" y="689"/>
                      <a:pt x="238" y="682"/>
                      <a:pt x="241" y="676"/>
                    </a:cubicBezTo>
                    <a:cubicBezTo>
                      <a:pt x="244" y="671"/>
                      <a:pt x="251" y="669"/>
                      <a:pt x="256" y="672"/>
                    </a:cubicBezTo>
                    <a:cubicBezTo>
                      <a:pt x="286" y="688"/>
                      <a:pt x="286" y="688"/>
                      <a:pt x="286" y="688"/>
                    </a:cubicBezTo>
                    <a:cubicBezTo>
                      <a:pt x="292" y="691"/>
                      <a:pt x="294" y="698"/>
                      <a:pt x="291" y="704"/>
                    </a:cubicBezTo>
                    <a:cubicBezTo>
                      <a:pt x="288" y="708"/>
                      <a:pt x="285" y="710"/>
                      <a:pt x="281" y="710"/>
                    </a:cubicBezTo>
                    <a:close/>
                    <a:moveTo>
                      <a:pt x="221" y="677"/>
                    </a:moveTo>
                    <a:cubicBezTo>
                      <a:pt x="219" y="677"/>
                      <a:pt x="217" y="676"/>
                      <a:pt x="216" y="676"/>
                    </a:cubicBezTo>
                    <a:cubicBezTo>
                      <a:pt x="186" y="659"/>
                      <a:pt x="186" y="659"/>
                      <a:pt x="186" y="659"/>
                    </a:cubicBezTo>
                    <a:cubicBezTo>
                      <a:pt x="181" y="656"/>
                      <a:pt x="179" y="649"/>
                      <a:pt x="182" y="644"/>
                    </a:cubicBezTo>
                    <a:cubicBezTo>
                      <a:pt x="185" y="638"/>
                      <a:pt x="191" y="636"/>
                      <a:pt x="197" y="639"/>
                    </a:cubicBezTo>
                    <a:cubicBezTo>
                      <a:pt x="227" y="656"/>
                      <a:pt x="227" y="656"/>
                      <a:pt x="227" y="656"/>
                    </a:cubicBezTo>
                    <a:cubicBezTo>
                      <a:pt x="232" y="659"/>
                      <a:pt x="234" y="666"/>
                      <a:pt x="231" y="671"/>
                    </a:cubicBezTo>
                    <a:cubicBezTo>
                      <a:pt x="229" y="675"/>
                      <a:pt x="225" y="677"/>
                      <a:pt x="221" y="677"/>
                    </a:cubicBezTo>
                    <a:close/>
                    <a:moveTo>
                      <a:pt x="973" y="665"/>
                    </a:moveTo>
                    <a:cubicBezTo>
                      <a:pt x="969" y="665"/>
                      <a:pt x="965" y="663"/>
                      <a:pt x="963" y="660"/>
                    </a:cubicBezTo>
                    <a:cubicBezTo>
                      <a:pt x="944" y="632"/>
                      <a:pt x="944" y="632"/>
                      <a:pt x="944" y="632"/>
                    </a:cubicBezTo>
                    <a:cubicBezTo>
                      <a:pt x="940" y="627"/>
                      <a:pt x="942" y="620"/>
                      <a:pt x="947" y="616"/>
                    </a:cubicBezTo>
                    <a:cubicBezTo>
                      <a:pt x="952" y="613"/>
                      <a:pt x="959" y="614"/>
                      <a:pt x="963" y="619"/>
                    </a:cubicBezTo>
                    <a:cubicBezTo>
                      <a:pt x="982" y="647"/>
                      <a:pt x="982" y="647"/>
                      <a:pt x="982" y="647"/>
                    </a:cubicBezTo>
                    <a:cubicBezTo>
                      <a:pt x="985" y="652"/>
                      <a:pt x="984" y="659"/>
                      <a:pt x="979" y="663"/>
                    </a:cubicBezTo>
                    <a:cubicBezTo>
                      <a:pt x="977" y="664"/>
                      <a:pt x="975" y="665"/>
                      <a:pt x="973" y="665"/>
                    </a:cubicBezTo>
                    <a:close/>
                    <a:moveTo>
                      <a:pt x="162" y="644"/>
                    </a:moveTo>
                    <a:cubicBezTo>
                      <a:pt x="160" y="644"/>
                      <a:pt x="158" y="644"/>
                      <a:pt x="156" y="643"/>
                    </a:cubicBezTo>
                    <a:cubicBezTo>
                      <a:pt x="127" y="626"/>
                      <a:pt x="127" y="626"/>
                      <a:pt x="127" y="626"/>
                    </a:cubicBezTo>
                    <a:cubicBezTo>
                      <a:pt x="121" y="623"/>
                      <a:pt x="119" y="616"/>
                      <a:pt x="122" y="611"/>
                    </a:cubicBezTo>
                    <a:cubicBezTo>
                      <a:pt x="125" y="605"/>
                      <a:pt x="132" y="604"/>
                      <a:pt x="138" y="607"/>
                    </a:cubicBezTo>
                    <a:cubicBezTo>
                      <a:pt x="167" y="623"/>
                      <a:pt x="167" y="623"/>
                      <a:pt x="167" y="623"/>
                    </a:cubicBezTo>
                    <a:cubicBezTo>
                      <a:pt x="173" y="626"/>
                      <a:pt x="175" y="633"/>
                      <a:pt x="172" y="638"/>
                    </a:cubicBezTo>
                    <a:cubicBezTo>
                      <a:pt x="170" y="642"/>
                      <a:pt x="166" y="644"/>
                      <a:pt x="162" y="644"/>
                    </a:cubicBezTo>
                    <a:close/>
                    <a:moveTo>
                      <a:pt x="102" y="611"/>
                    </a:moveTo>
                    <a:cubicBezTo>
                      <a:pt x="100" y="611"/>
                      <a:pt x="99" y="611"/>
                      <a:pt x="97" y="610"/>
                    </a:cubicBezTo>
                    <a:cubicBezTo>
                      <a:pt x="67" y="594"/>
                      <a:pt x="67" y="594"/>
                      <a:pt x="67" y="594"/>
                    </a:cubicBezTo>
                    <a:cubicBezTo>
                      <a:pt x="62" y="591"/>
                      <a:pt x="60" y="584"/>
                      <a:pt x="63" y="578"/>
                    </a:cubicBezTo>
                    <a:cubicBezTo>
                      <a:pt x="66" y="573"/>
                      <a:pt x="73" y="571"/>
                      <a:pt x="78" y="574"/>
                    </a:cubicBezTo>
                    <a:cubicBezTo>
                      <a:pt x="108" y="590"/>
                      <a:pt x="108" y="590"/>
                      <a:pt x="108" y="590"/>
                    </a:cubicBezTo>
                    <a:cubicBezTo>
                      <a:pt x="113" y="593"/>
                      <a:pt x="115" y="600"/>
                      <a:pt x="112" y="606"/>
                    </a:cubicBezTo>
                    <a:cubicBezTo>
                      <a:pt x="110" y="609"/>
                      <a:pt x="106" y="611"/>
                      <a:pt x="102" y="611"/>
                    </a:cubicBezTo>
                    <a:close/>
                    <a:moveTo>
                      <a:pt x="934" y="609"/>
                    </a:moveTo>
                    <a:cubicBezTo>
                      <a:pt x="930" y="609"/>
                      <a:pt x="927" y="607"/>
                      <a:pt x="925" y="604"/>
                    </a:cubicBezTo>
                    <a:cubicBezTo>
                      <a:pt x="905" y="576"/>
                      <a:pt x="905" y="576"/>
                      <a:pt x="905" y="576"/>
                    </a:cubicBezTo>
                    <a:cubicBezTo>
                      <a:pt x="902" y="571"/>
                      <a:pt x="903" y="564"/>
                      <a:pt x="908" y="561"/>
                    </a:cubicBezTo>
                    <a:cubicBezTo>
                      <a:pt x="913" y="557"/>
                      <a:pt x="921" y="558"/>
                      <a:pt x="924" y="563"/>
                    </a:cubicBezTo>
                    <a:cubicBezTo>
                      <a:pt x="943" y="591"/>
                      <a:pt x="943" y="591"/>
                      <a:pt x="943" y="591"/>
                    </a:cubicBezTo>
                    <a:cubicBezTo>
                      <a:pt x="947" y="596"/>
                      <a:pt x="946" y="604"/>
                      <a:pt x="940" y="607"/>
                    </a:cubicBezTo>
                    <a:cubicBezTo>
                      <a:pt x="938" y="608"/>
                      <a:pt x="936" y="609"/>
                      <a:pt x="934" y="609"/>
                    </a:cubicBezTo>
                    <a:close/>
                    <a:moveTo>
                      <a:pt x="43" y="579"/>
                    </a:moveTo>
                    <a:cubicBezTo>
                      <a:pt x="41" y="579"/>
                      <a:pt x="39" y="578"/>
                      <a:pt x="37" y="577"/>
                    </a:cubicBezTo>
                    <a:cubicBezTo>
                      <a:pt x="8" y="561"/>
                      <a:pt x="8" y="561"/>
                      <a:pt x="8" y="561"/>
                    </a:cubicBezTo>
                    <a:cubicBezTo>
                      <a:pt x="2" y="558"/>
                      <a:pt x="0" y="551"/>
                      <a:pt x="3" y="545"/>
                    </a:cubicBezTo>
                    <a:cubicBezTo>
                      <a:pt x="6" y="540"/>
                      <a:pt x="13" y="538"/>
                      <a:pt x="19" y="541"/>
                    </a:cubicBezTo>
                    <a:cubicBezTo>
                      <a:pt x="48" y="557"/>
                      <a:pt x="48" y="557"/>
                      <a:pt x="48" y="557"/>
                    </a:cubicBezTo>
                    <a:cubicBezTo>
                      <a:pt x="54" y="560"/>
                      <a:pt x="56" y="567"/>
                      <a:pt x="53" y="573"/>
                    </a:cubicBezTo>
                    <a:cubicBezTo>
                      <a:pt x="51" y="576"/>
                      <a:pt x="47" y="579"/>
                      <a:pt x="43" y="579"/>
                    </a:cubicBezTo>
                    <a:close/>
                    <a:moveTo>
                      <a:pt x="895" y="553"/>
                    </a:moveTo>
                    <a:cubicBezTo>
                      <a:pt x="892" y="553"/>
                      <a:pt x="888" y="552"/>
                      <a:pt x="886" y="549"/>
                    </a:cubicBezTo>
                    <a:cubicBezTo>
                      <a:pt x="867" y="521"/>
                      <a:pt x="867" y="521"/>
                      <a:pt x="867" y="521"/>
                    </a:cubicBezTo>
                    <a:cubicBezTo>
                      <a:pt x="863" y="516"/>
                      <a:pt x="865" y="508"/>
                      <a:pt x="870" y="505"/>
                    </a:cubicBezTo>
                    <a:cubicBezTo>
                      <a:pt x="875" y="501"/>
                      <a:pt x="882" y="503"/>
                      <a:pt x="886" y="508"/>
                    </a:cubicBezTo>
                    <a:cubicBezTo>
                      <a:pt x="905" y="536"/>
                      <a:pt x="905" y="536"/>
                      <a:pt x="905" y="536"/>
                    </a:cubicBezTo>
                    <a:cubicBezTo>
                      <a:pt x="908" y="541"/>
                      <a:pt x="907" y="548"/>
                      <a:pt x="902" y="551"/>
                    </a:cubicBezTo>
                    <a:cubicBezTo>
                      <a:pt x="900" y="553"/>
                      <a:pt x="898" y="553"/>
                      <a:pt x="895" y="553"/>
                    </a:cubicBezTo>
                    <a:close/>
                    <a:moveTo>
                      <a:pt x="857" y="498"/>
                    </a:moveTo>
                    <a:cubicBezTo>
                      <a:pt x="853" y="498"/>
                      <a:pt x="850" y="496"/>
                      <a:pt x="848" y="493"/>
                    </a:cubicBezTo>
                    <a:cubicBezTo>
                      <a:pt x="828" y="465"/>
                      <a:pt x="828" y="465"/>
                      <a:pt x="828" y="465"/>
                    </a:cubicBezTo>
                    <a:cubicBezTo>
                      <a:pt x="825" y="460"/>
                      <a:pt x="826" y="453"/>
                      <a:pt x="831" y="449"/>
                    </a:cubicBezTo>
                    <a:cubicBezTo>
                      <a:pt x="836" y="446"/>
                      <a:pt x="843" y="447"/>
                      <a:pt x="847" y="452"/>
                    </a:cubicBezTo>
                    <a:cubicBezTo>
                      <a:pt x="866" y="480"/>
                      <a:pt x="866" y="480"/>
                      <a:pt x="866" y="480"/>
                    </a:cubicBezTo>
                    <a:cubicBezTo>
                      <a:pt x="870" y="485"/>
                      <a:pt x="869" y="492"/>
                      <a:pt x="863" y="496"/>
                    </a:cubicBezTo>
                    <a:cubicBezTo>
                      <a:pt x="861" y="497"/>
                      <a:pt x="859" y="498"/>
                      <a:pt x="857" y="498"/>
                    </a:cubicBezTo>
                    <a:close/>
                    <a:moveTo>
                      <a:pt x="818" y="442"/>
                    </a:moveTo>
                    <a:cubicBezTo>
                      <a:pt x="815" y="442"/>
                      <a:pt x="811" y="440"/>
                      <a:pt x="809" y="437"/>
                    </a:cubicBezTo>
                    <a:cubicBezTo>
                      <a:pt x="790" y="409"/>
                      <a:pt x="790" y="409"/>
                      <a:pt x="790" y="409"/>
                    </a:cubicBezTo>
                    <a:cubicBezTo>
                      <a:pt x="786" y="404"/>
                      <a:pt x="788" y="397"/>
                      <a:pt x="793" y="394"/>
                    </a:cubicBezTo>
                    <a:cubicBezTo>
                      <a:pt x="798" y="390"/>
                      <a:pt x="805" y="391"/>
                      <a:pt x="809" y="396"/>
                    </a:cubicBezTo>
                    <a:cubicBezTo>
                      <a:pt x="828" y="424"/>
                      <a:pt x="828" y="424"/>
                      <a:pt x="828" y="424"/>
                    </a:cubicBezTo>
                    <a:cubicBezTo>
                      <a:pt x="831" y="429"/>
                      <a:pt x="830" y="436"/>
                      <a:pt x="825" y="440"/>
                    </a:cubicBezTo>
                    <a:cubicBezTo>
                      <a:pt x="823" y="441"/>
                      <a:pt x="821" y="442"/>
                      <a:pt x="818" y="442"/>
                    </a:cubicBezTo>
                    <a:close/>
                    <a:moveTo>
                      <a:pt x="780" y="386"/>
                    </a:moveTo>
                    <a:cubicBezTo>
                      <a:pt x="776" y="386"/>
                      <a:pt x="773" y="385"/>
                      <a:pt x="771" y="381"/>
                    </a:cubicBezTo>
                    <a:cubicBezTo>
                      <a:pt x="751" y="354"/>
                      <a:pt x="751" y="354"/>
                      <a:pt x="751" y="354"/>
                    </a:cubicBezTo>
                    <a:cubicBezTo>
                      <a:pt x="748" y="348"/>
                      <a:pt x="749" y="341"/>
                      <a:pt x="754" y="338"/>
                    </a:cubicBezTo>
                    <a:cubicBezTo>
                      <a:pt x="759" y="334"/>
                      <a:pt x="766" y="336"/>
                      <a:pt x="770" y="341"/>
                    </a:cubicBezTo>
                    <a:cubicBezTo>
                      <a:pt x="789" y="369"/>
                      <a:pt x="789" y="369"/>
                      <a:pt x="789" y="369"/>
                    </a:cubicBezTo>
                    <a:cubicBezTo>
                      <a:pt x="793" y="374"/>
                      <a:pt x="792" y="381"/>
                      <a:pt x="786" y="384"/>
                    </a:cubicBezTo>
                    <a:cubicBezTo>
                      <a:pt x="784" y="386"/>
                      <a:pt x="782" y="386"/>
                      <a:pt x="780" y="386"/>
                    </a:cubicBezTo>
                    <a:close/>
                    <a:moveTo>
                      <a:pt x="741" y="331"/>
                    </a:moveTo>
                    <a:cubicBezTo>
                      <a:pt x="738" y="331"/>
                      <a:pt x="734" y="329"/>
                      <a:pt x="732" y="326"/>
                    </a:cubicBezTo>
                    <a:cubicBezTo>
                      <a:pt x="713" y="298"/>
                      <a:pt x="713" y="298"/>
                      <a:pt x="713" y="298"/>
                    </a:cubicBezTo>
                    <a:cubicBezTo>
                      <a:pt x="709" y="293"/>
                      <a:pt x="711" y="286"/>
                      <a:pt x="716" y="282"/>
                    </a:cubicBezTo>
                    <a:cubicBezTo>
                      <a:pt x="721" y="279"/>
                      <a:pt x="728" y="280"/>
                      <a:pt x="732" y="285"/>
                    </a:cubicBezTo>
                    <a:cubicBezTo>
                      <a:pt x="751" y="313"/>
                      <a:pt x="751" y="313"/>
                      <a:pt x="751" y="313"/>
                    </a:cubicBezTo>
                    <a:cubicBezTo>
                      <a:pt x="754" y="318"/>
                      <a:pt x="753" y="325"/>
                      <a:pt x="748" y="329"/>
                    </a:cubicBezTo>
                    <a:cubicBezTo>
                      <a:pt x="746" y="330"/>
                      <a:pt x="744" y="331"/>
                      <a:pt x="741" y="331"/>
                    </a:cubicBezTo>
                    <a:close/>
                    <a:moveTo>
                      <a:pt x="703" y="275"/>
                    </a:moveTo>
                    <a:cubicBezTo>
                      <a:pt x="699" y="275"/>
                      <a:pt x="696" y="273"/>
                      <a:pt x="694" y="270"/>
                    </a:cubicBezTo>
                    <a:cubicBezTo>
                      <a:pt x="674" y="242"/>
                      <a:pt x="674" y="242"/>
                      <a:pt x="674" y="242"/>
                    </a:cubicBezTo>
                    <a:cubicBezTo>
                      <a:pt x="671" y="237"/>
                      <a:pt x="672" y="230"/>
                      <a:pt x="677" y="227"/>
                    </a:cubicBezTo>
                    <a:cubicBezTo>
                      <a:pt x="682" y="223"/>
                      <a:pt x="689" y="224"/>
                      <a:pt x="693" y="229"/>
                    </a:cubicBezTo>
                    <a:cubicBezTo>
                      <a:pt x="712" y="257"/>
                      <a:pt x="712" y="257"/>
                      <a:pt x="712" y="257"/>
                    </a:cubicBezTo>
                    <a:cubicBezTo>
                      <a:pt x="716" y="262"/>
                      <a:pt x="715" y="269"/>
                      <a:pt x="709" y="273"/>
                    </a:cubicBezTo>
                    <a:cubicBezTo>
                      <a:pt x="707" y="274"/>
                      <a:pt x="705" y="275"/>
                      <a:pt x="703" y="275"/>
                    </a:cubicBezTo>
                    <a:close/>
                    <a:moveTo>
                      <a:pt x="664" y="219"/>
                    </a:moveTo>
                    <a:cubicBezTo>
                      <a:pt x="661" y="219"/>
                      <a:pt x="657" y="218"/>
                      <a:pt x="655" y="214"/>
                    </a:cubicBezTo>
                    <a:cubicBezTo>
                      <a:pt x="636" y="187"/>
                      <a:pt x="636" y="187"/>
                      <a:pt x="636" y="187"/>
                    </a:cubicBezTo>
                    <a:cubicBezTo>
                      <a:pt x="632" y="181"/>
                      <a:pt x="634" y="174"/>
                      <a:pt x="639" y="171"/>
                    </a:cubicBezTo>
                    <a:cubicBezTo>
                      <a:pt x="644" y="167"/>
                      <a:pt x="651" y="169"/>
                      <a:pt x="655" y="174"/>
                    </a:cubicBezTo>
                    <a:cubicBezTo>
                      <a:pt x="674" y="202"/>
                      <a:pt x="674" y="202"/>
                      <a:pt x="674" y="202"/>
                    </a:cubicBezTo>
                    <a:cubicBezTo>
                      <a:pt x="677" y="207"/>
                      <a:pt x="676" y="214"/>
                      <a:pt x="671" y="217"/>
                    </a:cubicBezTo>
                    <a:cubicBezTo>
                      <a:pt x="669" y="219"/>
                      <a:pt x="667" y="219"/>
                      <a:pt x="664" y="219"/>
                    </a:cubicBezTo>
                    <a:close/>
                    <a:moveTo>
                      <a:pt x="626" y="164"/>
                    </a:moveTo>
                    <a:cubicBezTo>
                      <a:pt x="622" y="164"/>
                      <a:pt x="619" y="162"/>
                      <a:pt x="617" y="159"/>
                    </a:cubicBezTo>
                    <a:cubicBezTo>
                      <a:pt x="597" y="131"/>
                      <a:pt x="597" y="131"/>
                      <a:pt x="597" y="131"/>
                    </a:cubicBezTo>
                    <a:cubicBezTo>
                      <a:pt x="594" y="126"/>
                      <a:pt x="595" y="119"/>
                      <a:pt x="600" y="115"/>
                    </a:cubicBezTo>
                    <a:cubicBezTo>
                      <a:pt x="605" y="112"/>
                      <a:pt x="612" y="113"/>
                      <a:pt x="616" y="118"/>
                    </a:cubicBezTo>
                    <a:cubicBezTo>
                      <a:pt x="635" y="146"/>
                      <a:pt x="635" y="146"/>
                      <a:pt x="635" y="146"/>
                    </a:cubicBezTo>
                    <a:cubicBezTo>
                      <a:pt x="639" y="151"/>
                      <a:pt x="638" y="158"/>
                      <a:pt x="632" y="162"/>
                    </a:cubicBezTo>
                    <a:cubicBezTo>
                      <a:pt x="630" y="163"/>
                      <a:pt x="628" y="164"/>
                      <a:pt x="626" y="164"/>
                    </a:cubicBezTo>
                    <a:close/>
                    <a:moveTo>
                      <a:pt x="587" y="108"/>
                    </a:moveTo>
                    <a:cubicBezTo>
                      <a:pt x="584" y="108"/>
                      <a:pt x="580" y="106"/>
                      <a:pt x="578" y="103"/>
                    </a:cubicBezTo>
                    <a:cubicBezTo>
                      <a:pt x="559" y="75"/>
                      <a:pt x="559" y="75"/>
                      <a:pt x="559" y="75"/>
                    </a:cubicBezTo>
                    <a:cubicBezTo>
                      <a:pt x="555" y="70"/>
                      <a:pt x="557" y="63"/>
                      <a:pt x="562" y="59"/>
                    </a:cubicBezTo>
                    <a:cubicBezTo>
                      <a:pt x="567" y="56"/>
                      <a:pt x="574" y="57"/>
                      <a:pt x="578" y="62"/>
                    </a:cubicBezTo>
                    <a:cubicBezTo>
                      <a:pt x="597" y="90"/>
                      <a:pt x="597" y="90"/>
                      <a:pt x="597" y="90"/>
                    </a:cubicBezTo>
                    <a:cubicBezTo>
                      <a:pt x="600" y="95"/>
                      <a:pt x="599" y="102"/>
                      <a:pt x="594" y="106"/>
                    </a:cubicBezTo>
                    <a:cubicBezTo>
                      <a:pt x="592" y="107"/>
                      <a:pt x="590" y="108"/>
                      <a:pt x="587" y="108"/>
                    </a:cubicBezTo>
                    <a:close/>
                    <a:moveTo>
                      <a:pt x="549" y="52"/>
                    </a:moveTo>
                    <a:cubicBezTo>
                      <a:pt x="545" y="52"/>
                      <a:pt x="542" y="51"/>
                      <a:pt x="540" y="47"/>
                    </a:cubicBezTo>
                    <a:cubicBezTo>
                      <a:pt x="520" y="20"/>
                      <a:pt x="520" y="20"/>
                      <a:pt x="520" y="20"/>
                    </a:cubicBezTo>
                    <a:cubicBezTo>
                      <a:pt x="517" y="14"/>
                      <a:pt x="518" y="7"/>
                      <a:pt x="523" y="4"/>
                    </a:cubicBezTo>
                    <a:cubicBezTo>
                      <a:pt x="528" y="0"/>
                      <a:pt x="535" y="2"/>
                      <a:pt x="539" y="7"/>
                    </a:cubicBezTo>
                    <a:cubicBezTo>
                      <a:pt x="558" y="35"/>
                      <a:pt x="558" y="35"/>
                      <a:pt x="558" y="35"/>
                    </a:cubicBezTo>
                    <a:cubicBezTo>
                      <a:pt x="562" y="40"/>
                      <a:pt x="561" y="47"/>
                      <a:pt x="555" y="50"/>
                    </a:cubicBezTo>
                    <a:cubicBezTo>
                      <a:pt x="553" y="52"/>
                      <a:pt x="551" y="52"/>
                      <a:pt x="549" y="5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2" name="isļíḓé"/>
              <p:cNvSpPr/>
              <p:nvPr/>
            </p:nvSpPr>
            <p:spPr bwMode="auto">
              <a:xfrm>
                <a:off x="821" y="1974"/>
                <a:ext cx="65" cy="51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36" y="41"/>
                  </a:cxn>
                  <a:cxn ang="0">
                    <a:pos x="24" y="34"/>
                  </a:cxn>
                  <a:cxn ang="0">
                    <a:pos x="21" y="32"/>
                  </a:cxn>
                  <a:cxn ang="0">
                    <a:pos x="19" y="31"/>
                  </a:cxn>
                  <a:cxn ang="0">
                    <a:pos x="6" y="23"/>
                  </a:cxn>
                  <a:cxn ang="0">
                    <a:pos x="3" y="7"/>
                  </a:cxn>
                  <a:cxn ang="0">
                    <a:pos x="19" y="4"/>
                  </a:cxn>
                  <a:cxn ang="0">
                    <a:pos x="33" y="13"/>
                  </a:cxn>
                  <a:cxn ang="0">
                    <a:pos x="34" y="13"/>
                  </a:cxn>
                  <a:cxn ang="0">
                    <a:pos x="36" y="14"/>
                  </a:cxn>
                  <a:cxn ang="0">
                    <a:pos x="47" y="21"/>
                  </a:cxn>
                  <a:cxn ang="0">
                    <a:pos x="52" y="36"/>
                  </a:cxn>
                  <a:cxn ang="0">
                    <a:pos x="42" y="42"/>
                  </a:cxn>
                </a:cxnLst>
                <a:rect l="0" t="0" r="r" b="b"/>
                <a:pathLst>
                  <a:path w="55" h="42">
                    <a:moveTo>
                      <a:pt x="42" y="42"/>
                    </a:moveTo>
                    <a:cubicBezTo>
                      <a:pt x="40" y="42"/>
                      <a:pt x="38" y="42"/>
                      <a:pt x="36" y="41"/>
                    </a:cubicBezTo>
                    <a:cubicBezTo>
                      <a:pt x="32" y="39"/>
                      <a:pt x="28" y="36"/>
                      <a:pt x="24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0" y="31"/>
                      <a:pt x="19" y="31"/>
                    </a:cubicBezTo>
                    <a:cubicBezTo>
                      <a:pt x="15" y="28"/>
                      <a:pt x="11" y="25"/>
                      <a:pt x="6" y="23"/>
                    </a:cubicBezTo>
                    <a:cubicBezTo>
                      <a:pt x="1" y="19"/>
                      <a:pt x="0" y="12"/>
                      <a:pt x="3" y="7"/>
                    </a:cubicBezTo>
                    <a:cubicBezTo>
                      <a:pt x="7" y="2"/>
                      <a:pt x="14" y="0"/>
                      <a:pt x="19" y="4"/>
                    </a:cubicBezTo>
                    <a:cubicBezTo>
                      <a:pt x="24" y="7"/>
                      <a:pt x="28" y="10"/>
                      <a:pt x="33" y="13"/>
                    </a:cubicBezTo>
                    <a:cubicBezTo>
                      <a:pt x="33" y="13"/>
                      <a:pt x="34" y="13"/>
                      <a:pt x="34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40" y="17"/>
                      <a:pt x="43" y="19"/>
                      <a:pt x="47" y="21"/>
                    </a:cubicBezTo>
                    <a:cubicBezTo>
                      <a:pt x="53" y="24"/>
                      <a:pt x="55" y="31"/>
                      <a:pt x="52" y="36"/>
                    </a:cubicBezTo>
                    <a:cubicBezTo>
                      <a:pt x="49" y="40"/>
                      <a:pt x="46" y="42"/>
                      <a:pt x="42" y="4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3" name="î$lîḓè"/>
              <p:cNvSpPr/>
              <p:nvPr/>
            </p:nvSpPr>
            <p:spPr bwMode="auto">
              <a:xfrm>
                <a:off x="613" y="1113"/>
                <a:ext cx="853" cy="867"/>
              </a:xfrm>
              <a:custGeom>
                <a:avLst/>
                <a:gdLst/>
                <a:ahLst/>
                <a:cxnLst>
                  <a:cxn ang="0">
                    <a:pos x="133" y="704"/>
                  </a:cxn>
                  <a:cxn ang="0">
                    <a:pos x="141" y="681"/>
                  </a:cxn>
                  <a:cxn ang="0">
                    <a:pos x="168" y="718"/>
                  </a:cxn>
                  <a:cxn ang="0">
                    <a:pos x="102" y="673"/>
                  </a:cxn>
                  <a:cxn ang="0">
                    <a:pos x="99" y="633"/>
                  </a:cxn>
                  <a:cxn ang="0">
                    <a:pos x="110" y="677"/>
                  </a:cxn>
                  <a:cxn ang="0">
                    <a:pos x="44" y="588"/>
                  </a:cxn>
                  <a:cxn ang="0">
                    <a:pos x="80" y="606"/>
                  </a:cxn>
                  <a:cxn ang="0">
                    <a:pos x="40" y="564"/>
                  </a:cxn>
                  <a:cxn ang="0">
                    <a:pos x="26" y="510"/>
                  </a:cxn>
                  <a:cxn ang="0">
                    <a:pos x="45" y="563"/>
                  </a:cxn>
                  <a:cxn ang="0">
                    <a:pos x="10" y="491"/>
                  </a:cxn>
                  <a:cxn ang="0">
                    <a:pos x="26" y="454"/>
                  </a:cxn>
                  <a:cxn ang="0">
                    <a:pos x="21" y="500"/>
                  </a:cxn>
                  <a:cxn ang="0">
                    <a:pos x="0" y="404"/>
                  </a:cxn>
                  <a:cxn ang="0">
                    <a:pos x="23" y="390"/>
                  </a:cxn>
                  <a:cxn ang="0">
                    <a:pos x="13" y="434"/>
                  </a:cxn>
                  <a:cxn ang="0">
                    <a:pos x="13" y="367"/>
                  </a:cxn>
                  <a:cxn ang="0">
                    <a:pos x="22" y="312"/>
                  </a:cxn>
                  <a:cxn ang="0">
                    <a:pos x="15" y="367"/>
                  </a:cxn>
                  <a:cxn ang="0">
                    <a:pos x="18" y="287"/>
                  </a:cxn>
                  <a:cxn ang="0">
                    <a:pos x="50" y="263"/>
                  </a:cxn>
                  <a:cxn ang="0">
                    <a:pos x="53" y="240"/>
                  </a:cxn>
                  <a:cxn ang="0">
                    <a:pos x="60" y="193"/>
                  </a:cxn>
                  <a:cxn ang="0">
                    <a:pos x="63" y="234"/>
                  </a:cxn>
                  <a:cxn ang="0">
                    <a:pos x="81" y="181"/>
                  </a:cxn>
                  <a:cxn ang="0">
                    <a:pos x="116" y="137"/>
                  </a:cxn>
                  <a:cxn ang="0">
                    <a:pos x="88" y="183"/>
                  </a:cxn>
                  <a:cxn ang="0">
                    <a:pos x="668" y="128"/>
                  </a:cxn>
                  <a:cxn ang="0">
                    <a:pos x="707" y="137"/>
                  </a:cxn>
                  <a:cxn ang="0">
                    <a:pos x="132" y="133"/>
                  </a:cxn>
                  <a:cxn ang="0">
                    <a:pos x="149" y="90"/>
                  </a:cxn>
                  <a:cxn ang="0">
                    <a:pos x="140" y="130"/>
                  </a:cxn>
                  <a:cxn ang="0">
                    <a:pos x="643" y="107"/>
                  </a:cxn>
                  <a:cxn ang="0">
                    <a:pos x="630" y="69"/>
                  </a:cxn>
                  <a:cxn ang="0">
                    <a:pos x="650" y="109"/>
                  </a:cxn>
                  <a:cxn ang="0">
                    <a:pos x="177" y="70"/>
                  </a:cxn>
                  <a:cxn ang="0">
                    <a:pos x="217" y="71"/>
                  </a:cxn>
                  <a:cxn ang="0">
                    <a:pos x="595" y="72"/>
                  </a:cxn>
                  <a:cxn ang="0">
                    <a:pos x="555" y="41"/>
                  </a:cxn>
                  <a:cxn ang="0">
                    <a:pos x="605" y="66"/>
                  </a:cxn>
                  <a:cxn ang="0">
                    <a:pos x="231" y="51"/>
                  </a:cxn>
                  <a:cxn ang="0">
                    <a:pos x="283" y="30"/>
                  </a:cxn>
                  <a:cxn ang="0">
                    <a:pos x="241" y="58"/>
                  </a:cxn>
                  <a:cxn ang="0">
                    <a:pos x="500" y="34"/>
                  </a:cxn>
                  <a:cxn ang="0">
                    <a:pos x="538" y="23"/>
                  </a:cxn>
                  <a:cxn ang="0">
                    <a:pos x="304" y="35"/>
                  </a:cxn>
                  <a:cxn ang="0">
                    <a:pos x="335" y="6"/>
                  </a:cxn>
                  <a:cxn ang="0">
                    <a:pos x="307" y="35"/>
                  </a:cxn>
                  <a:cxn ang="0">
                    <a:pos x="468" y="28"/>
                  </a:cxn>
                  <a:cxn ang="0">
                    <a:pos x="438" y="1"/>
                  </a:cxn>
                  <a:cxn ang="0">
                    <a:pos x="470" y="28"/>
                  </a:cxn>
                  <a:cxn ang="0">
                    <a:pos x="369" y="1"/>
                  </a:cxn>
                  <a:cxn ang="0">
                    <a:pos x="415" y="11"/>
                  </a:cxn>
                  <a:cxn ang="0">
                    <a:pos x="370" y="24"/>
                  </a:cxn>
                </a:cxnLst>
                <a:rect l="0" t="0" r="r" b="b"/>
                <a:pathLst>
                  <a:path w="711" h="723">
                    <a:moveTo>
                      <a:pt x="159" y="723"/>
                    </a:moveTo>
                    <a:cubicBezTo>
                      <a:pt x="156" y="723"/>
                      <a:pt x="154" y="722"/>
                      <a:pt x="152" y="720"/>
                    </a:cubicBezTo>
                    <a:cubicBezTo>
                      <a:pt x="145" y="715"/>
                      <a:pt x="139" y="709"/>
                      <a:pt x="133" y="704"/>
                    </a:cubicBezTo>
                    <a:cubicBezTo>
                      <a:pt x="130" y="702"/>
                      <a:pt x="128" y="700"/>
                      <a:pt x="126" y="698"/>
                    </a:cubicBezTo>
                    <a:cubicBezTo>
                      <a:pt x="121" y="693"/>
                      <a:pt x="121" y="686"/>
                      <a:pt x="125" y="681"/>
                    </a:cubicBezTo>
                    <a:cubicBezTo>
                      <a:pt x="130" y="677"/>
                      <a:pt x="137" y="677"/>
                      <a:pt x="141" y="681"/>
                    </a:cubicBezTo>
                    <a:cubicBezTo>
                      <a:pt x="144" y="683"/>
                      <a:pt x="146" y="685"/>
                      <a:pt x="148" y="687"/>
                    </a:cubicBezTo>
                    <a:cubicBezTo>
                      <a:pt x="154" y="692"/>
                      <a:pt x="160" y="698"/>
                      <a:pt x="166" y="702"/>
                    </a:cubicBezTo>
                    <a:cubicBezTo>
                      <a:pt x="171" y="706"/>
                      <a:pt x="172" y="714"/>
                      <a:pt x="168" y="718"/>
                    </a:cubicBezTo>
                    <a:cubicBezTo>
                      <a:pt x="165" y="721"/>
                      <a:pt x="162" y="723"/>
                      <a:pt x="159" y="723"/>
                    </a:cubicBezTo>
                    <a:close/>
                    <a:moveTo>
                      <a:pt x="110" y="677"/>
                    </a:moveTo>
                    <a:cubicBezTo>
                      <a:pt x="107" y="677"/>
                      <a:pt x="104" y="675"/>
                      <a:pt x="102" y="673"/>
                    </a:cubicBezTo>
                    <a:cubicBezTo>
                      <a:pt x="94" y="664"/>
                      <a:pt x="87" y="655"/>
                      <a:pt x="80" y="646"/>
                    </a:cubicBezTo>
                    <a:cubicBezTo>
                      <a:pt x="77" y="641"/>
                      <a:pt x="78" y="634"/>
                      <a:pt x="83" y="630"/>
                    </a:cubicBezTo>
                    <a:cubicBezTo>
                      <a:pt x="88" y="627"/>
                      <a:pt x="95" y="628"/>
                      <a:pt x="99" y="633"/>
                    </a:cubicBezTo>
                    <a:cubicBezTo>
                      <a:pt x="105" y="641"/>
                      <a:pt x="112" y="650"/>
                      <a:pt x="119" y="658"/>
                    </a:cubicBezTo>
                    <a:cubicBezTo>
                      <a:pt x="123" y="662"/>
                      <a:pt x="123" y="670"/>
                      <a:pt x="118" y="674"/>
                    </a:cubicBezTo>
                    <a:cubicBezTo>
                      <a:pt x="116" y="676"/>
                      <a:pt x="113" y="677"/>
                      <a:pt x="110" y="677"/>
                    </a:cubicBezTo>
                    <a:close/>
                    <a:moveTo>
                      <a:pt x="71" y="623"/>
                    </a:moveTo>
                    <a:cubicBezTo>
                      <a:pt x="67" y="623"/>
                      <a:pt x="63" y="621"/>
                      <a:pt x="61" y="618"/>
                    </a:cubicBezTo>
                    <a:cubicBezTo>
                      <a:pt x="55" y="608"/>
                      <a:pt x="49" y="598"/>
                      <a:pt x="44" y="588"/>
                    </a:cubicBezTo>
                    <a:cubicBezTo>
                      <a:pt x="41" y="582"/>
                      <a:pt x="44" y="575"/>
                      <a:pt x="49" y="573"/>
                    </a:cubicBezTo>
                    <a:cubicBezTo>
                      <a:pt x="55" y="570"/>
                      <a:pt x="62" y="572"/>
                      <a:pt x="64" y="578"/>
                    </a:cubicBezTo>
                    <a:cubicBezTo>
                      <a:pt x="69" y="587"/>
                      <a:pt x="75" y="597"/>
                      <a:pt x="80" y="606"/>
                    </a:cubicBezTo>
                    <a:cubicBezTo>
                      <a:pt x="84" y="611"/>
                      <a:pt x="82" y="618"/>
                      <a:pt x="77" y="621"/>
                    </a:cubicBezTo>
                    <a:cubicBezTo>
                      <a:pt x="75" y="623"/>
                      <a:pt x="73" y="623"/>
                      <a:pt x="71" y="623"/>
                    </a:cubicBezTo>
                    <a:close/>
                    <a:moveTo>
                      <a:pt x="40" y="564"/>
                    </a:moveTo>
                    <a:cubicBezTo>
                      <a:pt x="36" y="564"/>
                      <a:pt x="32" y="561"/>
                      <a:pt x="30" y="557"/>
                    </a:cubicBezTo>
                    <a:cubicBezTo>
                      <a:pt x="26" y="546"/>
                      <a:pt x="22" y="535"/>
                      <a:pt x="18" y="524"/>
                    </a:cubicBezTo>
                    <a:cubicBezTo>
                      <a:pt x="17" y="518"/>
                      <a:pt x="20" y="512"/>
                      <a:pt x="26" y="510"/>
                    </a:cubicBezTo>
                    <a:cubicBezTo>
                      <a:pt x="32" y="508"/>
                      <a:pt x="38" y="512"/>
                      <a:pt x="40" y="518"/>
                    </a:cubicBezTo>
                    <a:cubicBezTo>
                      <a:pt x="43" y="528"/>
                      <a:pt x="47" y="538"/>
                      <a:pt x="51" y="548"/>
                    </a:cubicBezTo>
                    <a:cubicBezTo>
                      <a:pt x="53" y="554"/>
                      <a:pt x="50" y="560"/>
                      <a:pt x="45" y="563"/>
                    </a:cubicBezTo>
                    <a:cubicBezTo>
                      <a:pt x="43" y="563"/>
                      <a:pt x="42" y="564"/>
                      <a:pt x="40" y="564"/>
                    </a:cubicBezTo>
                    <a:close/>
                    <a:moveTo>
                      <a:pt x="21" y="500"/>
                    </a:moveTo>
                    <a:cubicBezTo>
                      <a:pt x="15" y="500"/>
                      <a:pt x="11" y="496"/>
                      <a:pt x="10" y="491"/>
                    </a:cubicBezTo>
                    <a:cubicBezTo>
                      <a:pt x="7" y="480"/>
                      <a:pt x="5" y="469"/>
                      <a:pt x="4" y="457"/>
                    </a:cubicBezTo>
                    <a:cubicBezTo>
                      <a:pt x="3" y="451"/>
                      <a:pt x="7" y="445"/>
                      <a:pt x="14" y="445"/>
                    </a:cubicBezTo>
                    <a:cubicBezTo>
                      <a:pt x="20" y="444"/>
                      <a:pt x="25" y="448"/>
                      <a:pt x="26" y="454"/>
                    </a:cubicBezTo>
                    <a:cubicBezTo>
                      <a:pt x="28" y="465"/>
                      <a:pt x="30" y="476"/>
                      <a:pt x="32" y="486"/>
                    </a:cubicBezTo>
                    <a:cubicBezTo>
                      <a:pt x="33" y="492"/>
                      <a:pt x="29" y="498"/>
                      <a:pt x="23" y="500"/>
                    </a:cubicBezTo>
                    <a:cubicBezTo>
                      <a:pt x="22" y="500"/>
                      <a:pt x="22" y="500"/>
                      <a:pt x="21" y="500"/>
                    </a:cubicBezTo>
                    <a:close/>
                    <a:moveTo>
                      <a:pt x="12" y="434"/>
                    </a:moveTo>
                    <a:cubicBezTo>
                      <a:pt x="6" y="434"/>
                      <a:pt x="1" y="429"/>
                      <a:pt x="1" y="423"/>
                    </a:cubicBezTo>
                    <a:cubicBezTo>
                      <a:pt x="1" y="417"/>
                      <a:pt x="0" y="411"/>
                      <a:pt x="0" y="404"/>
                    </a:cubicBezTo>
                    <a:cubicBezTo>
                      <a:pt x="0" y="399"/>
                      <a:pt x="0" y="394"/>
                      <a:pt x="1" y="389"/>
                    </a:cubicBezTo>
                    <a:cubicBezTo>
                      <a:pt x="1" y="382"/>
                      <a:pt x="6" y="378"/>
                      <a:pt x="12" y="378"/>
                    </a:cubicBezTo>
                    <a:cubicBezTo>
                      <a:pt x="19" y="378"/>
                      <a:pt x="24" y="383"/>
                      <a:pt x="23" y="390"/>
                    </a:cubicBezTo>
                    <a:cubicBezTo>
                      <a:pt x="23" y="394"/>
                      <a:pt x="23" y="399"/>
                      <a:pt x="23" y="404"/>
                    </a:cubicBezTo>
                    <a:cubicBezTo>
                      <a:pt x="23" y="410"/>
                      <a:pt x="23" y="416"/>
                      <a:pt x="23" y="422"/>
                    </a:cubicBezTo>
                    <a:cubicBezTo>
                      <a:pt x="24" y="428"/>
                      <a:pt x="19" y="434"/>
                      <a:pt x="13" y="434"/>
                    </a:cubicBezTo>
                    <a:cubicBezTo>
                      <a:pt x="12" y="434"/>
                      <a:pt x="12" y="434"/>
                      <a:pt x="12" y="434"/>
                    </a:cubicBezTo>
                    <a:close/>
                    <a:moveTo>
                      <a:pt x="15" y="367"/>
                    </a:moveTo>
                    <a:cubicBezTo>
                      <a:pt x="14" y="367"/>
                      <a:pt x="14" y="367"/>
                      <a:pt x="13" y="367"/>
                    </a:cubicBezTo>
                    <a:cubicBezTo>
                      <a:pt x="7" y="366"/>
                      <a:pt x="3" y="361"/>
                      <a:pt x="3" y="354"/>
                    </a:cubicBezTo>
                    <a:cubicBezTo>
                      <a:pt x="5" y="343"/>
                      <a:pt x="7" y="332"/>
                      <a:pt x="9" y="321"/>
                    </a:cubicBezTo>
                    <a:cubicBezTo>
                      <a:pt x="10" y="314"/>
                      <a:pt x="16" y="311"/>
                      <a:pt x="22" y="312"/>
                    </a:cubicBezTo>
                    <a:cubicBezTo>
                      <a:pt x="29" y="313"/>
                      <a:pt x="33" y="319"/>
                      <a:pt x="31" y="325"/>
                    </a:cubicBezTo>
                    <a:cubicBezTo>
                      <a:pt x="29" y="336"/>
                      <a:pt x="27" y="347"/>
                      <a:pt x="26" y="357"/>
                    </a:cubicBezTo>
                    <a:cubicBezTo>
                      <a:pt x="25" y="363"/>
                      <a:pt x="20" y="367"/>
                      <a:pt x="15" y="367"/>
                    </a:cubicBezTo>
                    <a:close/>
                    <a:moveTo>
                      <a:pt x="28" y="302"/>
                    </a:moveTo>
                    <a:cubicBezTo>
                      <a:pt x="27" y="302"/>
                      <a:pt x="26" y="302"/>
                      <a:pt x="25" y="301"/>
                    </a:cubicBezTo>
                    <a:cubicBezTo>
                      <a:pt x="19" y="300"/>
                      <a:pt x="16" y="293"/>
                      <a:pt x="18" y="287"/>
                    </a:cubicBezTo>
                    <a:cubicBezTo>
                      <a:pt x="21" y="276"/>
                      <a:pt x="25" y="265"/>
                      <a:pt x="29" y="255"/>
                    </a:cubicBezTo>
                    <a:cubicBezTo>
                      <a:pt x="31" y="249"/>
                      <a:pt x="38" y="246"/>
                      <a:pt x="44" y="249"/>
                    </a:cubicBezTo>
                    <a:cubicBezTo>
                      <a:pt x="49" y="251"/>
                      <a:pt x="52" y="257"/>
                      <a:pt x="50" y="263"/>
                    </a:cubicBezTo>
                    <a:cubicBezTo>
                      <a:pt x="46" y="273"/>
                      <a:pt x="42" y="284"/>
                      <a:pt x="39" y="294"/>
                    </a:cubicBezTo>
                    <a:cubicBezTo>
                      <a:pt x="38" y="299"/>
                      <a:pt x="33" y="302"/>
                      <a:pt x="28" y="302"/>
                    </a:cubicBezTo>
                    <a:close/>
                    <a:moveTo>
                      <a:pt x="53" y="240"/>
                    </a:moveTo>
                    <a:cubicBezTo>
                      <a:pt x="51" y="240"/>
                      <a:pt x="50" y="240"/>
                      <a:pt x="48" y="239"/>
                    </a:cubicBezTo>
                    <a:cubicBezTo>
                      <a:pt x="42" y="236"/>
                      <a:pt x="40" y="229"/>
                      <a:pt x="43" y="224"/>
                    </a:cubicBezTo>
                    <a:cubicBezTo>
                      <a:pt x="48" y="213"/>
                      <a:pt x="54" y="203"/>
                      <a:pt x="60" y="193"/>
                    </a:cubicBezTo>
                    <a:cubicBezTo>
                      <a:pt x="63" y="188"/>
                      <a:pt x="70" y="186"/>
                      <a:pt x="75" y="190"/>
                    </a:cubicBezTo>
                    <a:cubicBezTo>
                      <a:pt x="80" y="193"/>
                      <a:pt x="82" y="200"/>
                      <a:pt x="79" y="205"/>
                    </a:cubicBezTo>
                    <a:cubicBezTo>
                      <a:pt x="73" y="214"/>
                      <a:pt x="68" y="224"/>
                      <a:pt x="63" y="234"/>
                    </a:cubicBezTo>
                    <a:cubicBezTo>
                      <a:pt x="61" y="238"/>
                      <a:pt x="57" y="240"/>
                      <a:pt x="53" y="240"/>
                    </a:cubicBezTo>
                    <a:close/>
                    <a:moveTo>
                      <a:pt x="88" y="183"/>
                    </a:moveTo>
                    <a:cubicBezTo>
                      <a:pt x="85" y="183"/>
                      <a:pt x="83" y="182"/>
                      <a:pt x="81" y="181"/>
                    </a:cubicBezTo>
                    <a:cubicBezTo>
                      <a:pt x="76" y="177"/>
                      <a:pt x="75" y="170"/>
                      <a:pt x="79" y="165"/>
                    </a:cubicBezTo>
                    <a:cubicBezTo>
                      <a:pt x="85" y="156"/>
                      <a:pt x="93" y="147"/>
                      <a:pt x="100" y="138"/>
                    </a:cubicBezTo>
                    <a:cubicBezTo>
                      <a:pt x="104" y="133"/>
                      <a:pt x="111" y="133"/>
                      <a:pt x="116" y="137"/>
                    </a:cubicBezTo>
                    <a:cubicBezTo>
                      <a:pt x="121" y="141"/>
                      <a:pt x="121" y="148"/>
                      <a:pt x="117" y="153"/>
                    </a:cubicBezTo>
                    <a:cubicBezTo>
                      <a:pt x="110" y="161"/>
                      <a:pt x="103" y="170"/>
                      <a:pt x="97" y="178"/>
                    </a:cubicBezTo>
                    <a:cubicBezTo>
                      <a:pt x="95" y="181"/>
                      <a:pt x="91" y="183"/>
                      <a:pt x="88" y="183"/>
                    </a:cubicBezTo>
                    <a:close/>
                    <a:moveTo>
                      <a:pt x="699" y="155"/>
                    </a:moveTo>
                    <a:cubicBezTo>
                      <a:pt x="696" y="155"/>
                      <a:pt x="692" y="154"/>
                      <a:pt x="690" y="152"/>
                    </a:cubicBezTo>
                    <a:cubicBezTo>
                      <a:pt x="683" y="144"/>
                      <a:pt x="676" y="136"/>
                      <a:pt x="668" y="128"/>
                    </a:cubicBezTo>
                    <a:cubicBezTo>
                      <a:pt x="663" y="124"/>
                      <a:pt x="663" y="117"/>
                      <a:pt x="667" y="112"/>
                    </a:cubicBezTo>
                    <a:cubicBezTo>
                      <a:pt x="672" y="108"/>
                      <a:pt x="679" y="108"/>
                      <a:pt x="683" y="112"/>
                    </a:cubicBezTo>
                    <a:cubicBezTo>
                      <a:pt x="692" y="120"/>
                      <a:pt x="700" y="128"/>
                      <a:pt x="707" y="137"/>
                    </a:cubicBezTo>
                    <a:cubicBezTo>
                      <a:pt x="711" y="141"/>
                      <a:pt x="711" y="149"/>
                      <a:pt x="706" y="153"/>
                    </a:cubicBezTo>
                    <a:cubicBezTo>
                      <a:pt x="704" y="155"/>
                      <a:pt x="701" y="155"/>
                      <a:pt x="699" y="155"/>
                    </a:cubicBezTo>
                    <a:close/>
                    <a:moveTo>
                      <a:pt x="132" y="133"/>
                    </a:moveTo>
                    <a:cubicBezTo>
                      <a:pt x="129" y="133"/>
                      <a:pt x="126" y="132"/>
                      <a:pt x="124" y="129"/>
                    </a:cubicBezTo>
                    <a:cubicBezTo>
                      <a:pt x="119" y="125"/>
                      <a:pt x="119" y="118"/>
                      <a:pt x="124" y="113"/>
                    </a:cubicBezTo>
                    <a:cubicBezTo>
                      <a:pt x="132" y="105"/>
                      <a:pt x="141" y="98"/>
                      <a:pt x="149" y="90"/>
                    </a:cubicBezTo>
                    <a:cubicBezTo>
                      <a:pt x="154" y="86"/>
                      <a:pt x="161" y="87"/>
                      <a:pt x="165" y="92"/>
                    </a:cubicBezTo>
                    <a:cubicBezTo>
                      <a:pt x="169" y="97"/>
                      <a:pt x="169" y="104"/>
                      <a:pt x="164" y="108"/>
                    </a:cubicBezTo>
                    <a:cubicBezTo>
                      <a:pt x="155" y="115"/>
                      <a:pt x="147" y="122"/>
                      <a:pt x="140" y="130"/>
                    </a:cubicBezTo>
                    <a:cubicBezTo>
                      <a:pt x="137" y="132"/>
                      <a:pt x="135" y="133"/>
                      <a:pt x="132" y="133"/>
                    </a:cubicBezTo>
                    <a:close/>
                    <a:moveTo>
                      <a:pt x="650" y="109"/>
                    </a:moveTo>
                    <a:cubicBezTo>
                      <a:pt x="648" y="109"/>
                      <a:pt x="645" y="109"/>
                      <a:pt x="643" y="107"/>
                    </a:cubicBezTo>
                    <a:cubicBezTo>
                      <a:pt x="635" y="100"/>
                      <a:pt x="626" y="94"/>
                      <a:pt x="617" y="88"/>
                    </a:cubicBezTo>
                    <a:cubicBezTo>
                      <a:pt x="612" y="84"/>
                      <a:pt x="611" y="77"/>
                      <a:pt x="614" y="72"/>
                    </a:cubicBezTo>
                    <a:cubicBezTo>
                      <a:pt x="618" y="67"/>
                      <a:pt x="625" y="65"/>
                      <a:pt x="630" y="69"/>
                    </a:cubicBezTo>
                    <a:cubicBezTo>
                      <a:pt x="639" y="75"/>
                      <a:pt x="649" y="82"/>
                      <a:pt x="658" y="89"/>
                    </a:cubicBezTo>
                    <a:cubicBezTo>
                      <a:pt x="662" y="93"/>
                      <a:pt x="663" y="100"/>
                      <a:pt x="659" y="105"/>
                    </a:cubicBezTo>
                    <a:cubicBezTo>
                      <a:pt x="657" y="108"/>
                      <a:pt x="654" y="109"/>
                      <a:pt x="650" y="109"/>
                    </a:cubicBezTo>
                    <a:close/>
                    <a:moveTo>
                      <a:pt x="183" y="91"/>
                    </a:moveTo>
                    <a:cubicBezTo>
                      <a:pt x="180" y="91"/>
                      <a:pt x="176" y="89"/>
                      <a:pt x="174" y="86"/>
                    </a:cubicBezTo>
                    <a:cubicBezTo>
                      <a:pt x="170" y="80"/>
                      <a:pt x="172" y="73"/>
                      <a:pt x="177" y="70"/>
                    </a:cubicBezTo>
                    <a:cubicBezTo>
                      <a:pt x="186" y="63"/>
                      <a:pt x="196" y="57"/>
                      <a:pt x="206" y="52"/>
                    </a:cubicBezTo>
                    <a:cubicBezTo>
                      <a:pt x="212" y="49"/>
                      <a:pt x="218" y="51"/>
                      <a:pt x="222" y="56"/>
                    </a:cubicBezTo>
                    <a:cubicBezTo>
                      <a:pt x="225" y="61"/>
                      <a:pt x="223" y="68"/>
                      <a:pt x="217" y="71"/>
                    </a:cubicBezTo>
                    <a:cubicBezTo>
                      <a:pt x="208" y="77"/>
                      <a:pt x="199" y="83"/>
                      <a:pt x="190" y="89"/>
                    </a:cubicBezTo>
                    <a:cubicBezTo>
                      <a:pt x="188" y="90"/>
                      <a:pt x="186" y="91"/>
                      <a:pt x="183" y="91"/>
                    </a:cubicBezTo>
                    <a:close/>
                    <a:moveTo>
                      <a:pt x="595" y="72"/>
                    </a:moveTo>
                    <a:cubicBezTo>
                      <a:pt x="593" y="72"/>
                      <a:pt x="591" y="72"/>
                      <a:pt x="590" y="71"/>
                    </a:cubicBezTo>
                    <a:cubicBezTo>
                      <a:pt x="580" y="65"/>
                      <a:pt x="571" y="60"/>
                      <a:pt x="561" y="56"/>
                    </a:cubicBezTo>
                    <a:cubicBezTo>
                      <a:pt x="555" y="53"/>
                      <a:pt x="552" y="47"/>
                      <a:pt x="555" y="41"/>
                    </a:cubicBezTo>
                    <a:cubicBezTo>
                      <a:pt x="558" y="35"/>
                      <a:pt x="564" y="33"/>
                      <a:pt x="570" y="35"/>
                    </a:cubicBezTo>
                    <a:cubicBezTo>
                      <a:pt x="580" y="40"/>
                      <a:pt x="591" y="45"/>
                      <a:pt x="601" y="51"/>
                    </a:cubicBezTo>
                    <a:cubicBezTo>
                      <a:pt x="606" y="54"/>
                      <a:pt x="608" y="61"/>
                      <a:pt x="605" y="66"/>
                    </a:cubicBezTo>
                    <a:cubicBezTo>
                      <a:pt x="603" y="70"/>
                      <a:pt x="599" y="72"/>
                      <a:pt x="595" y="72"/>
                    </a:cubicBezTo>
                    <a:close/>
                    <a:moveTo>
                      <a:pt x="241" y="58"/>
                    </a:moveTo>
                    <a:cubicBezTo>
                      <a:pt x="237" y="58"/>
                      <a:pt x="233" y="55"/>
                      <a:pt x="231" y="51"/>
                    </a:cubicBezTo>
                    <a:cubicBezTo>
                      <a:pt x="229" y="45"/>
                      <a:pt x="231" y="39"/>
                      <a:pt x="237" y="36"/>
                    </a:cubicBezTo>
                    <a:cubicBezTo>
                      <a:pt x="247" y="31"/>
                      <a:pt x="258" y="27"/>
                      <a:pt x="269" y="23"/>
                    </a:cubicBezTo>
                    <a:cubicBezTo>
                      <a:pt x="274" y="21"/>
                      <a:pt x="281" y="24"/>
                      <a:pt x="283" y="30"/>
                    </a:cubicBezTo>
                    <a:cubicBezTo>
                      <a:pt x="285" y="36"/>
                      <a:pt x="282" y="42"/>
                      <a:pt x="276" y="45"/>
                    </a:cubicBezTo>
                    <a:cubicBezTo>
                      <a:pt x="266" y="48"/>
                      <a:pt x="256" y="52"/>
                      <a:pt x="246" y="57"/>
                    </a:cubicBezTo>
                    <a:cubicBezTo>
                      <a:pt x="245" y="57"/>
                      <a:pt x="243" y="58"/>
                      <a:pt x="241" y="58"/>
                    </a:cubicBezTo>
                    <a:close/>
                    <a:moveTo>
                      <a:pt x="534" y="45"/>
                    </a:moveTo>
                    <a:cubicBezTo>
                      <a:pt x="533" y="45"/>
                      <a:pt x="532" y="44"/>
                      <a:pt x="531" y="44"/>
                    </a:cubicBezTo>
                    <a:cubicBezTo>
                      <a:pt x="520" y="40"/>
                      <a:pt x="510" y="37"/>
                      <a:pt x="500" y="34"/>
                    </a:cubicBezTo>
                    <a:cubicBezTo>
                      <a:pt x="494" y="33"/>
                      <a:pt x="490" y="27"/>
                      <a:pt x="491" y="21"/>
                    </a:cubicBezTo>
                    <a:cubicBezTo>
                      <a:pt x="493" y="15"/>
                      <a:pt x="499" y="11"/>
                      <a:pt x="505" y="13"/>
                    </a:cubicBezTo>
                    <a:cubicBezTo>
                      <a:pt x="516" y="15"/>
                      <a:pt x="527" y="19"/>
                      <a:pt x="538" y="23"/>
                    </a:cubicBezTo>
                    <a:cubicBezTo>
                      <a:pt x="544" y="25"/>
                      <a:pt x="547" y="31"/>
                      <a:pt x="545" y="37"/>
                    </a:cubicBezTo>
                    <a:cubicBezTo>
                      <a:pt x="543" y="42"/>
                      <a:pt x="539" y="45"/>
                      <a:pt x="534" y="45"/>
                    </a:cubicBezTo>
                    <a:close/>
                    <a:moveTo>
                      <a:pt x="304" y="35"/>
                    </a:moveTo>
                    <a:cubicBezTo>
                      <a:pt x="299" y="35"/>
                      <a:pt x="295" y="32"/>
                      <a:pt x="293" y="27"/>
                    </a:cubicBezTo>
                    <a:cubicBezTo>
                      <a:pt x="292" y="21"/>
                      <a:pt x="295" y="15"/>
                      <a:pt x="301" y="13"/>
                    </a:cubicBezTo>
                    <a:cubicBezTo>
                      <a:pt x="312" y="10"/>
                      <a:pt x="324" y="8"/>
                      <a:pt x="335" y="6"/>
                    </a:cubicBezTo>
                    <a:cubicBezTo>
                      <a:pt x="341" y="5"/>
                      <a:pt x="347" y="9"/>
                      <a:pt x="348" y="15"/>
                    </a:cubicBezTo>
                    <a:cubicBezTo>
                      <a:pt x="349" y="21"/>
                      <a:pt x="345" y="27"/>
                      <a:pt x="339" y="28"/>
                    </a:cubicBezTo>
                    <a:cubicBezTo>
                      <a:pt x="328" y="30"/>
                      <a:pt x="318" y="32"/>
                      <a:pt x="307" y="35"/>
                    </a:cubicBezTo>
                    <a:cubicBezTo>
                      <a:pt x="306" y="35"/>
                      <a:pt x="305" y="35"/>
                      <a:pt x="304" y="35"/>
                    </a:cubicBezTo>
                    <a:close/>
                    <a:moveTo>
                      <a:pt x="470" y="28"/>
                    </a:moveTo>
                    <a:cubicBezTo>
                      <a:pt x="469" y="28"/>
                      <a:pt x="469" y="28"/>
                      <a:pt x="468" y="28"/>
                    </a:cubicBezTo>
                    <a:cubicBezTo>
                      <a:pt x="457" y="26"/>
                      <a:pt x="446" y="25"/>
                      <a:pt x="436" y="24"/>
                    </a:cubicBezTo>
                    <a:cubicBezTo>
                      <a:pt x="429" y="23"/>
                      <a:pt x="425" y="18"/>
                      <a:pt x="425" y="12"/>
                    </a:cubicBezTo>
                    <a:cubicBezTo>
                      <a:pt x="426" y="5"/>
                      <a:pt x="431" y="1"/>
                      <a:pt x="438" y="1"/>
                    </a:cubicBezTo>
                    <a:cubicBezTo>
                      <a:pt x="449" y="2"/>
                      <a:pt x="460" y="3"/>
                      <a:pt x="472" y="5"/>
                    </a:cubicBezTo>
                    <a:cubicBezTo>
                      <a:pt x="478" y="6"/>
                      <a:pt x="482" y="12"/>
                      <a:pt x="481" y="18"/>
                    </a:cubicBezTo>
                    <a:cubicBezTo>
                      <a:pt x="480" y="24"/>
                      <a:pt x="475" y="28"/>
                      <a:pt x="470" y="28"/>
                    </a:cubicBezTo>
                    <a:close/>
                    <a:moveTo>
                      <a:pt x="370" y="24"/>
                    </a:moveTo>
                    <a:cubicBezTo>
                      <a:pt x="364" y="24"/>
                      <a:pt x="359" y="19"/>
                      <a:pt x="359" y="14"/>
                    </a:cubicBezTo>
                    <a:cubicBezTo>
                      <a:pt x="358" y="7"/>
                      <a:pt x="363" y="2"/>
                      <a:pt x="369" y="1"/>
                    </a:cubicBezTo>
                    <a:cubicBezTo>
                      <a:pt x="380" y="0"/>
                      <a:pt x="392" y="0"/>
                      <a:pt x="403" y="0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410" y="0"/>
                      <a:pt x="415" y="5"/>
                      <a:pt x="415" y="11"/>
                    </a:cubicBezTo>
                    <a:cubicBezTo>
                      <a:pt x="415" y="17"/>
                      <a:pt x="410" y="22"/>
                      <a:pt x="403" y="22"/>
                    </a:cubicBezTo>
                    <a:cubicBezTo>
                      <a:pt x="392" y="22"/>
                      <a:pt x="382" y="23"/>
                      <a:pt x="371" y="24"/>
                    </a:cubicBezTo>
                    <a:cubicBezTo>
                      <a:pt x="371" y="24"/>
                      <a:pt x="370" y="24"/>
                      <a:pt x="370" y="2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4" name="íṡḻíḓê"/>
              <p:cNvSpPr/>
              <p:nvPr/>
            </p:nvSpPr>
            <p:spPr bwMode="auto">
              <a:xfrm>
                <a:off x="3365" y="559"/>
                <a:ext cx="35" cy="28"/>
              </a:xfrm>
              <a:custGeom>
                <a:avLst/>
                <a:gdLst/>
                <a:ahLst/>
                <a:cxnLst>
                  <a:cxn ang="0">
                    <a:pos x="9" y="23"/>
                  </a:cxn>
                  <a:cxn ang="0">
                    <a:pos x="2" y="19"/>
                  </a:cxn>
                  <a:cxn ang="0">
                    <a:pos x="6" y="7"/>
                  </a:cxn>
                  <a:cxn ang="0">
                    <a:pos x="16" y="2"/>
                  </a:cxn>
                  <a:cxn ang="0">
                    <a:pos x="27" y="6"/>
                  </a:cxn>
                  <a:cxn ang="0">
                    <a:pos x="23" y="18"/>
                  </a:cxn>
                  <a:cxn ang="0">
                    <a:pos x="13" y="23"/>
                  </a:cxn>
                  <a:cxn ang="0">
                    <a:pos x="9" y="23"/>
                  </a:cxn>
                </a:cxnLst>
                <a:rect l="0" t="0" r="r" b="b"/>
                <a:pathLst>
                  <a:path w="29" h="23">
                    <a:moveTo>
                      <a:pt x="9" y="23"/>
                    </a:moveTo>
                    <a:cubicBezTo>
                      <a:pt x="6" y="23"/>
                      <a:pt x="3" y="22"/>
                      <a:pt x="2" y="19"/>
                    </a:cubicBezTo>
                    <a:cubicBezTo>
                      <a:pt x="0" y="15"/>
                      <a:pt x="1" y="9"/>
                      <a:pt x="6" y="7"/>
                    </a:cubicBezTo>
                    <a:cubicBezTo>
                      <a:pt x="9" y="6"/>
                      <a:pt x="12" y="4"/>
                      <a:pt x="16" y="2"/>
                    </a:cubicBezTo>
                    <a:cubicBezTo>
                      <a:pt x="20" y="0"/>
                      <a:pt x="25" y="2"/>
                      <a:pt x="27" y="6"/>
                    </a:cubicBezTo>
                    <a:cubicBezTo>
                      <a:pt x="29" y="11"/>
                      <a:pt x="27" y="16"/>
                      <a:pt x="23" y="18"/>
                    </a:cubicBezTo>
                    <a:cubicBezTo>
                      <a:pt x="20" y="19"/>
                      <a:pt x="16" y="21"/>
                      <a:pt x="13" y="23"/>
                    </a:cubicBezTo>
                    <a:cubicBezTo>
                      <a:pt x="12" y="23"/>
                      <a:pt x="11" y="23"/>
                      <a:pt x="9" y="23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5" name="iṩḷîďè"/>
              <p:cNvSpPr/>
              <p:nvPr/>
            </p:nvSpPr>
            <p:spPr bwMode="auto">
              <a:xfrm>
                <a:off x="3403" y="488"/>
                <a:ext cx="1065" cy="682"/>
              </a:xfrm>
              <a:custGeom>
                <a:avLst/>
                <a:gdLst/>
                <a:ahLst/>
                <a:cxnLst>
                  <a:cxn ang="0">
                    <a:pos x="875" y="528"/>
                  </a:cxn>
                  <a:cxn ang="0">
                    <a:pos x="879" y="568"/>
                  </a:cxn>
                  <a:cxn ang="0">
                    <a:pos x="865" y="484"/>
                  </a:cxn>
                  <a:cxn ang="0">
                    <a:pos x="872" y="523"/>
                  </a:cxn>
                  <a:cxn ang="0">
                    <a:pos x="853" y="440"/>
                  </a:cxn>
                  <a:cxn ang="0">
                    <a:pos x="862" y="478"/>
                  </a:cxn>
                  <a:cxn ang="0">
                    <a:pos x="837" y="397"/>
                  </a:cxn>
                  <a:cxn ang="0">
                    <a:pos x="848" y="435"/>
                  </a:cxn>
                  <a:cxn ang="0">
                    <a:pos x="818" y="356"/>
                  </a:cxn>
                  <a:cxn ang="0">
                    <a:pos x="831" y="393"/>
                  </a:cxn>
                  <a:cxn ang="0">
                    <a:pos x="796" y="316"/>
                  </a:cxn>
                  <a:cxn ang="0">
                    <a:pos x="811" y="352"/>
                  </a:cxn>
                  <a:cxn ang="0">
                    <a:pos x="771" y="278"/>
                  </a:cxn>
                  <a:cxn ang="0">
                    <a:pos x="789" y="312"/>
                  </a:cxn>
                  <a:cxn ang="0">
                    <a:pos x="744" y="241"/>
                  </a:cxn>
                  <a:cxn ang="0">
                    <a:pos x="763" y="275"/>
                  </a:cxn>
                  <a:cxn ang="0">
                    <a:pos x="714" y="207"/>
                  </a:cxn>
                  <a:cxn ang="0">
                    <a:pos x="735" y="239"/>
                  </a:cxn>
                  <a:cxn ang="0">
                    <a:pos x="682" y="175"/>
                  </a:cxn>
                  <a:cxn ang="0">
                    <a:pos x="704" y="205"/>
                  </a:cxn>
                  <a:cxn ang="0">
                    <a:pos x="647" y="145"/>
                  </a:cxn>
                  <a:cxn ang="0">
                    <a:pos x="671" y="174"/>
                  </a:cxn>
                  <a:cxn ang="0">
                    <a:pos x="611" y="118"/>
                  </a:cxn>
                  <a:cxn ang="0">
                    <a:pos x="636" y="145"/>
                  </a:cxn>
                  <a:cxn ang="0">
                    <a:pos x="572" y="93"/>
                  </a:cxn>
                  <a:cxn ang="0">
                    <a:pos x="599" y="118"/>
                  </a:cxn>
                  <a:cxn ang="0">
                    <a:pos x="532" y="72"/>
                  </a:cxn>
                  <a:cxn ang="0">
                    <a:pos x="559" y="95"/>
                  </a:cxn>
                  <a:cxn ang="0">
                    <a:pos x="490" y="53"/>
                  </a:cxn>
                  <a:cxn ang="0">
                    <a:pos x="519" y="74"/>
                  </a:cxn>
                  <a:cxn ang="0">
                    <a:pos x="27" y="43"/>
                  </a:cxn>
                  <a:cxn ang="0">
                    <a:pos x="9" y="68"/>
                  </a:cxn>
                  <a:cxn ang="0">
                    <a:pos x="447" y="38"/>
                  </a:cxn>
                  <a:cxn ang="0">
                    <a:pos x="477" y="57"/>
                  </a:cxn>
                  <a:cxn ang="0">
                    <a:pos x="71" y="28"/>
                  </a:cxn>
                  <a:cxn ang="0">
                    <a:pos x="52" y="52"/>
                  </a:cxn>
                  <a:cxn ang="0">
                    <a:pos x="403" y="26"/>
                  </a:cxn>
                  <a:cxn ang="0">
                    <a:pos x="433" y="42"/>
                  </a:cxn>
                  <a:cxn ang="0">
                    <a:pos x="116" y="16"/>
                  </a:cxn>
                  <a:cxn ang="0">
                    <a:pos x="95" y="38"/>
                  </a:cxn>
                  <a:cxn ang="0">
                    <a:pos x="358" y="17"/>
                  </a:cxn>
                  <a:cxn ang="0">
                    <a:pos x="389" y="31"/>
                  </a:cxn>
                  <a:cxn ang="0">
                    <a:pos x="161" y="7"/>
                  </a:cxn>
                  <a:cxn ang="0">
                    <a:pos x="140" y="28"/>
                  </a:cxn>
                  <a:cxn ang="0">
                    <a:pos x="313" y="11"/>
                  </a:cxn>
                  <a:cxn ang="0">
                    <a:pos x="344" y="23"/>
                  </a:cxn>
                  <a:cxn ang="0">
                    <a:pos x="207" y="2"/>
                  </a:cxn>
                  <a:cxn ang="0">
                    <a:pos x="185" y="21"/>
                  </a:cxn>
                  <a:cxn ang="0">
                    <a:pos x="267" y="9"/>
                  </a:cxn>
                  <a:cxn ang="0">
                    <a:pos x="299" y="19"/>
                  </a:cxn>
                  <a:cxn ang="0">
                    <a:pos x="253" y="0"/>
                  </a:cxn>
                  <a:cxn ang="0">
                    <a:pos x="231" y="18"/>
                  </a:cxn>
                </a:cxnLst>
                <a:rect l="0" t="0" r="r" b="b"/>
                <a:pathLst>
                  <a:path w="888" h="568">
                    <a:moveTo>
                      <a:pt x="879" y="568"/>
                    </a:moveTo>
                    <a:cubicBezTo>
                      <a:pt x="875" y="568"/>
                      <a:pt x="871" y="565"/>
                      <a:pt x="871" y="560"/>
                    </a:cubicBezTo>
                    <a:cubicBezTo>
                      <a:pt x="870" y="553"/>
                      <a:pt x="869" y="546"/>
                      <a:pt x="868" y="538"/>
                    </a:cubicBezTo>
                    <a:cubicBezTo>
                      <a:pt x="867" y="534"/>
                      <a:pt x="870" y="529"/>
                      <a:pt x="875" y="528"/>
                    </a:cubicBezTo>
                    <a:cubicBezTo>
                      <a:pt x="879" y="528"/>
                      <a:pt x="884" y="531"/>
                      <a:pt x="884" y="535"/>
                    </a:cubicBezTo>
                    <a:cubicBezTo>
                      <a:pt x="886" y="543"/>
                      <a:pt x="887" y="551"/>
                      <a:pt x="888" y="558"/>
                    </a:cubicBezTo>
                    <a:cubicBezTo>
                      <a:pt x="888" y="563"/>
                      <a:pt x="885" y="567"/>
                      <a:pt x="880" y="568"/>
                    </a:cubicBezTo>
                    <a:cubicBezTo>
                      <a:pt x="880" y="568"/>
                      <a:pt x="880" y="568"/>
                      <a:pt x="879" y="568"/>
                    </a:cubicBezTo>
                    <a:close/>
                    <a:moveTo>
                      <a:pt x="872" y="523"/>
                    </a:moveTo>
                    <a:cubicBezTo>
                      <a:pt x="868" y="523"/>
                      <a:pt x="865" y="520"/>
                      <a:pt x="864" y="516"/>
                    </a:cubicBezTo>
                    <a:cubicBezTo>
                      <a:pt x="862" y="509"/>
                      <a:pt x="861" y="501"/>
                      <a:pt x="859" y="494"/>
                    </a:cubicBezTo>
                    <a:cubicBezTo>
                      <a:pt x="858" y="489"/>
                      <a:pt x="861" y="485"/>
                      <a:pt x="865" y="484"/>
                    </a:cubicBezTo>
                    <a:cubicBezTo>
                      <a:pt x="870" y="483"/>
                      <a:pt x="874" y="486"/>
                      <a:pt x="876" y="490"/>
                    </a:cubicBezTo>
                    <a:cubicBezTo>
                      <a:pt x="877" y="498"/>
                      <a:pt x="879" y="505"/>
                      <a:pt x="880" y="513"/>
                    </a:cubicBezTo>
                    <a:cubicBezTo>
                      <a:pt x="881" y="517"/>
                      <a:pt x="878" y="522"/>
                      <a:pt x="874" y="523"/>
                    </a:cubicBezTo>
                    <a:cubicBezTo>
                      <a:pt x="873" y="523"/>
                      <a:pt x="873" y="523"/>
                      <a:pt x="872" y="523"/>
                    </a:cubicBezTo>
                    <a:close/>
                    <a:moveTo>
                      <a:pt x="862" y="478"/>
                    </a:moveTo>
                    <a:cubicBezTo>
                      <a:pt x="858" y="478"/>
                      <a:pt x="854" y="476"/>
                      <a:pt x="853" y="472"/>
                    </a:cubicBezTo>
                    <a:cubicBezTo>
                      <a:pt x="851" y="465"/>
                      <a:pt x="849" y="458"/>
                      <a:pt x="847" y="451"/>
                    </a:cubicBezTo>
                    <a:cubicBezTo>
                      <a:pt x="846" y="446"/>
                      <a:pt x="848" y="441"/>
                      <a:pt x="853" y="440"/>
                    </a:cubicBezTo>
                    <a:cubicBezTo>
                      <a:pt x="857" y="439"/>
                      <a:pt x="862" y="441"/>
                      <a:pt x="863" y="446"/>
                    </a:cubicBezTo>
                    <a:cubicBezTo>
                      <a:pt x="866" y="453"/>
                      <a:pt x="868" y="460"/>
                      <a:pt x="870" y="468"/>
                    </a:cubicBezTo>
                    <a:cubicBezTo>
                      <a:pt x="871" y="472"/>
                      <a:pt x="868" y="477"/>
                      <a:pt x="864" y="478"/>
                    </a:cubicBezTo>
                    <a:cubicBezTo>
                      <a:pt x="863" y="478"/>
                      <a:pt x="862" y="478"/>
                      <a:pt x="862" y="478"/>
                    </a:cubicBezTo>
                    <a:close/>
                    <a:moveTo>
                      <a:pt x="848" y="435"/>
                    </a:moveTo>
                    <a:cubicBezTo>
                      <a:pt x="844" y="435"/>
                      <a:pt x="841" y="433"/>
                      <a:pt x="840" y="429"/>
                    </a:cubicBezTo>
                    <a:cubicBezTo>
                      <a:pt x="837" y="422"/>
                      <a:pt x="835" y="415"/>
                      <a:pt x="832" y="408"/>
                    </a:cubicBezTo>
                    <a:cubicBezTo>
                      <a:pt x="830" y="404"/>
                      <a:pt x="832" y="399"/>
                      <a:pt x="837" y="397"/>
                    </a:cubicBezTo>
                    <a:cubicBezTo>
                      <a:pt x="841" y="396"/>
                      <a:pt x="846" y="398"/>
                      <a:pt x="848" y="402"/>
                    </a:cubicBezTo>
                    <a:cubicBezTo>
                      <a:pt x="851" y="409"/>
                      <a:pt x="853" y="416"/>
                      <a:pt x="856" y="424"/>
                    </a:cubicBezTo>
                    <a:cubicBezTo>
                      <a:pt x="858" y="428"/>
                      <a:pt x="855" y="433"/>
                      <a:pt x="851" y="435"/>
                    </a:cubicBezTo>
                    <a:cubicBezTo>
                      <a:pt x="850" y="435"/>
                      <a:pt x="849" y="435"/>
                      <a:pt x="848" y="435"/>
                    </a:cubicBezTo>
                    <a:close/>
                    <a:moveTo>
                      <a:pt x="831" y="393"/>
                    </a:moveTo>
                    <a:cubicBezTo>
                      <a:pt x="828" y="393"/>
                      <a:pt x="825" y="391"/>
                      <a:pt x="823" y="388"/>
                    </a:cubicBezTo>
                    <a:cubicBezTo>
                      <a:pt x="820" y="381"/>
                      <a:pt x="817" y="374"/>
                      <a:pt x="814" y="367"/>
                    </a:cubicBezTo>
                    <a:cubicBezTo>
                      <a:pt x="812" y="363"/>
                      <a:pt x="814" y="358"/>
                      <a:pt x="818" y="356"/>
                    </a:cubicBezTo>
                    <a:cubicBezTo>
                      <a:pt x="822" y="354"/>
                      <a:pt x="827" y="356"/>
                      <a:pt x="829" y="360"/>
                    </a:cubicBezTo>
                    <a:cubicBezTo>
                      <a:pt x="833" y="367"/>
                      <a:pt x="836" y="374"/>
                      <a:pt x="839" y="381"/>
                    </a:cubicBezTo>
                    <a:cubicBezTo>
                      <a:pt x="841" y="385"/>
                      <a:pt x="839" y="390"/>
                      <a:pt x="835" y="392"/>
                    </a:cubicBezTo>
                    <a:cubicBezTo>
                      <a:pt x="834" y="393"/>
                      <a:pt x="832" y="393"/>
                      <a:pt x="831" y="393"/>
                    </a:cubicBezTo>
                    <a:close/>
                    <a:moveTo>
                      <a:pt x="811" y="352"/>
                    </a:moveTo>
                    <a:cubicBezTo>
                      <a:pt x="808" y="352"/>
                      <a:pt x="805" y="350"/>
                      <a:pt x="804" y="347"/>
                    </a:cubicBezTo>
                    <a:cubicBezTo>
                      <a:pt x="800" y="341"/>
                      <a:pt x="797" y="334"/>
                      <a:pt x="793" y="328"/>
                    </a:cubicBezTo>
                    <a:cubicBezTo>
                      <a:pt x="791" y="324"/>
                      <a:pt x="792" y="318"/>
                      <a:pt x="796" y="316"/>
                    </a:cubicBezTo>
                    <a:cubicBezTo>
                      <a:pt x="800" y="314"/>
                      <a:pt x="805" y="315"/>
                      <a:pt x="808" y="319"/>
                    </a:cubicBezTo>
                    <a:cubicBezTo>
                      <a:pt x="812" y="326"/>
                      <a:pt x="815" y="333"/>
                      <a:pt x="819" y="339"/>
                    </a:cubicBezTo>
                    <a:cubicBezTo>
                      <a:pt x="821" y="343"/>
                      <a:pt x="820" y="349"/>
                      <a:pt x="815" y="351"/>
                    </a:cubicBezTo>
                    <a:cubicBezTo>
                      <a:pt x="814" y="351"/>
                      <a:pt x="813" y="352"/>
                      <a:pt x="811" y="352"/>
                    </a:cubicBezTo>
                    <a:close/>
                    <a:moveTo>
                      <a:pt x="789" y="312"/>
                    </a:moveTo>
                    <a:cubicBezTo>
                      <a:pt x="786" y="312"/>
                      <a:pt x="783" y="311"/>
                      <a:pt x="781" y="308"/>
                    </a:cubicBezTo>
                    <a:cubicBezTo>
                      <a:pt x="778" y="302"/>
                      <a:pt x="773" y="296"/>
                      <a:pt x="769" y="289"/>
                    </a:cubicBezTo>
                    <a:cubicBezTo>
                      <a:pt x="767" y="286"/>
                      <a:pt x="768" y="280"/>
                      <a:pt x="771" y="278"/>
                    </a:cubicBezTo>
                    <a:cubicBezTo>
                      <a:pt x="775" y="275"/>
                      <a:pt x="781" y="276"/>
                      <a:pt x="783" y="280"/>
                    </a:cubicBezTo>
                    <a:cubicBezTo>
                      <a:pt x="788" y="286"/>
                      <a:pt x="792" y="293"/>
                      <a:pt x="796" y="299"/>
                    </a:cubicBezTo>
                    <a:cubicBezTo>
                      <a:pt x="798" y="303"/>
                      <a:pt x="797" y="309"/>
                      <a:pt x="793" y="311"/>
                    </a:cubicBezTo>
                    <a:cubicBezTo>
                      <a:pt x="792" y="312"/>
                      <a:pt x="790" y="312"/>
                      <a:pt x="789" y="312"/>
                    </a:cubicBezTo>
                    <a:close/>
                    <a:moveTo>
                      <a:pt x="763" y="275"/>
                    </a:moveTo>
                    <a:cubicBezTo>
                      <a:pt x="761" y="275"/>
                      <a:pt x="758" y="273"/>
                      <a:pt x="756" y="271"/>
                    </a:cubicBezTo>
                    <a:cubicBezTo>
                      <a:pt x="752" y="265"/>
                      <a:pt x="747" y="259"/>
                      <a:pt x="743" y="253"/>
                    </a:cubicBezTo>
                    <a:cubicBezTo>
                      <a:pt x="740" y="250"/>
                      <a:pt x="740" y="244"/>
                      <a:pt x="744" y="241"/>
                    </a:cubicBezTo>
                    <a:cubicBezTo>
                      <a:pt x="748" y="238"/>
                      <a:pt x="753" y="239"/>
                      <a:pt x="756" y="243"/>
                    </a:cubicBezTo>
                    <a:cubicBezTo>
                      <a:pt x="761" y="249"/>
                      <a:pt x="765" y="255"/>
                      <a:pt x="770" y="261"/>
                    </a:cubicBezTo>
                    <a:cubicBezTo>
                      <a:pt x="773" y="265"/>
                      <a:pt x="772" y="270"/>
                      <a:pt x="768" y="273"/>
                    </a:cubicBezTo>
                    <a:cubicBezTo>
                      <a:pt x="767" y="274"/>
                      <a:pt x="765" y="275"/>
                      <a:pt x="763" y="275"/>
                    </a:cubicBezTo>
                    <a:close/>
                    <a:moveTo>
                      <a:pt x="735" y="239"/>
                    </a:moveTo>
                    <a:cubicBezTo>
                      <a:pt x="733" y="239"/>
                      <a:pt x="730" y="238"/>
                      <a:pt x="728" y="236"/>
                    </a:cubicBezTo>
                    <a:cubicBezTo>
                      <a:pt x="724" y="230"/>
                      <a:pt x="719" y="224"/>
                      <a:pt x="714" y="219"/>
                    </a:cubicBezTo>
                    <a:cubicBezTo>
                      <a:pt x="710" y="215"/>
                      <a:pt x="711" y="210"/>
                      <a:pt x="714" y="207"/>
                    </a:cubicBezTo>
                    <a:cubicBezTo>
                      <a:pt x="718" y="204"/>
                      <a:pt x="723" y="204"/>
                      <a:pt x="726" y="207"/>
                    </a:cubicBezTo>
                    <a:cubicBezTo>
                      <a:pt x="731" y="213"/>
                      <a:pt x="736" y="219"/>
                      <a:pt x="741" y="225"/>
                    </a:cubicBezTo>
                    <a:cubicBezTo>
                      <a:pt x="744" y="228"/>
                      <a:pt x="744" y="234"/>
                      <a:pt x="740" y="237"/>
                    </a:cubicBezTo>
                    <a:cubicBezTo>
                      <a:pt x="739" y="238"/>
                      <a:pt x="737" y="239"/>
                      <a:pt x="735" y="239"/>
                    </a:cubicBezTo>
                    <a:close/>
                    <a:moveTo>
                      <a:pt x="704" y="205"/>
                    </a:moveTo>
                    <a:cubicBezTo>
                      <a:pt x="702" y="205"/>
                      <a:pt x="700" y="204"/>
                      <a:pt x="698" y="203"/>
                    </a:cubicBezTo>
                    <a:cubicBezTo>
                      <a:pt x="693" y="197"/>
                      <a:pt x="688" y="192"/>
                      <a:pt x="682" y="187"/>
                    </a:cubicBezTo>
                    <a:cubicBezTo>
                      <a:pt x="679" y="184"/>
                      <a:pt x="679" y="178"/>
                      <a:pt x="682" y="175"/>
                    </a:cubicBezTo>
                    <a:cubicBezTo>
                      <a:pt x="685" y="171"/>
                      <a:pt x="690" y="171"/>
                      <a:pt x="694" y="174"/>
                    </a:cubicBezTo>
                    <a:cubicBezTo>
                      <a:pt x="699" y="180"/>
                      <a:pt x="705" y="185"/>
                      <a:pt x="710" y="191"/>
                    </a:cubicBezTo>
                    <a:cubicBezTo>
                      <a:pt x="714" y="194"/>
                      <a:pt x="714" y="199"/>
                      <a:pt x="710" y="203"/>
                    </a:cubicBezTo>
                    <a:cubicBezTo>
                      <a:pt x="709" y="204"/>
                      <a:pt x="706" y="205"/>
                      <a:pt x="704" y="205"/>
                    </a:cubicBezTo>
                    <a:close/>
                    <a:moveTo>
                      <a:pt x="671" y="174"/>
                    </a:moveTo>
                    <a:cubicBezTo>
                      <a:pt x="669" y="174"/>
                      <a:pt x="667" y="173"/>
                      <a:pt x="666" y="172"/>
                    </a:cubicBezTo>
                    <a:cubicBezTo>
                      <a:pt x="660" y="167"/>
                      <a:pt x="654" y="162"/>
                      <a:pt x="648" y="157"/>
                    </a:cubicBezTo>
                    <a:cubicBezTo>
                      <a:pt x="645" y="154"/>
                      <a:pt x="644" y="149"/>
                      <a:pt x="647" y="145"/>
                    </a:cubicBezTo>
                    <a:cubicBezTo>
                      <a:pt x="650" y="141"/>
                      <a:pt x="656" y="141"/>
                      <a:pt x="659" y="144"/>
                    </a:cubicBezTo>
                    <a:cubicBezTo>
                      <a:pt x="665" y="149"/>
                      <a:pt x="671" y="154"/>
                      <a:pt x="677" y="159"/>
                    </a:cubicBezTo>
                    <a:cubicBezTo>
                      <a:pt x="680" y="162"/>
                      <a:pt x="681" y="167"/>
                      <a:pt x="678" y="171"/>
                    </a:cubicBezTo>
                    <a:cubicBezTo>
                      <a:pt x="676" y="173"/>
                      <a:pt x="674" y="174"/>
                      <a:pt x="671" y="174"/>
                    </a:cubicBezTo>
                    <a:close/>
                    <a:moveTo>
                      <a:pt x="636" y="145"/>
                    </a:moveTo>
                    <a:cubicBezTo>
                      <a:pt x="634" y="145"/>
                      <a:pt x="632" y="144"/>
                      <a:pt x="631" y="143"/>
                    </a:cubicBezTo>
                    <a:cubicBezTo>
                      <a:pt x="625" y="139"/>
                      <a:pt x="619" y="134"/>
                      <a:pt x="613" y="130"/>
                    </a:cubicBezTo>
                    <a:cubicBezTo>
                      <a:pt x="609" y="127"/>
                      <a:pt x="608" y="122"/>
                      <a:pt x="611" y="118"/>
                    </a:cubicBezTo>
                    <a:cubicBezTo>
                      <a:pt x="613" y="114"/>
                      <a:pt x="619" y="113"/>
                      <a:pt x="622" y="116"/>
                    </a:cubicBezTo>
                    <a:cubicBezTo>
                      <a:pt x="629" y="120"/>
                      <a:pt x="635" y="125"/>
                      <a:pt x="641" y="130"/>
                    </a:cubicBezTo>
                    <a:cubicBezTo>
                      <a:pt x="645" y="132"/>
                      <a:pt x="645" y="138"/>
                      <a:pt x="643" y="141"/>
                    </a:cubicBezTo>
                    <a:cubicBezTo>
                      <a:pt x="641" y="144"/>
                      <a:pt x="638" y="145"/>
                      <a:pt x="636" y="145"/>
                    </a:cubicBezTo>
                    <a:close/>
                    <a:moveTo>
                      <a:pt x="599" y="118"/>
                    </a:moveTo>
                    <a:cubicBezTo>
                      <a:pt x="597" y="118"/>
                      <a:pt x="595" y="118"/>
                      <a:pt x="594" y="117"/>
                    </a:cubicBezTo>
                    <a:cubicBezTo>
                      <a:pt x="588" y="113"/>
                      <a:pt x="581" y="109"/>
                      <a:pt x="575" y="105"/>
                    </a:cubicBezTo>
                    <a:cubicBezTo>
                      <a:pt x="571" y="103"/>
                      <a:pt x="570" y="98"/>
                      <a:pt x="572" y="93"/>
                    </a:cubicBezTo>
                    <a:cubicBezTo>
                      <a:pt x="574" y="89"/>
                      <a:pt x="580" y="88"/>
                      <a:pt x="584" y="91"/>
                    </a:cubicBezTo>
                    <a:cubicBezTo>
                      <a:pt x="590" y="95"/>
                      <a:pt x="597" y="99"/>
                      <a:pt x="603" y="103"/>
                    </a:cubicBezTo>
                    <a:cubicBezTo>
                      <a:pt x="607" y="105"/>
                      <a:pt x="608" y="111"/>
                      <a:pt x="606" y="115"/>
                    </a:cubicBezTo>
                    <a:cubicBezTo>
                      <a:pt x="604" y="117"/>
                      <a:pt x="601" y="118"/>
                      <a:pt x="599" y="118"/>
                    </a:cubicBezTo>
                    <a:close/>
                    <a:moveTo>
                      <a:pt x="559" y="95"/>
                    </a:moveTo>
                    <a:cubicBezTo>
                      <a:pt x="558" y="95"/>
                      <a:pt x="557" y="95"/>
                      <a:pt x="555" y="94"/>
                    </a:cubicBezTo>
                    <a:cubicBezTo>
                      <a:pt x="549" y="90"/>
                      <a:pt x="542" y="87"/>
                      <a:pt x="535" y="83"/>
                    </a:cubicBezTo>
                    <a:cubicBezTo>
                      <a:pt x="531" y="81"/>
                      <a:pt x="530" y="76"/>
                      <a:pt x="532" y="72"/>
                    </a:cubicBezTo>
                    <a:cubicBezTo>
                      <a:pt x="534" y="68"/>
                      <a:pt x="539" y="66"/>
                      <a:pt x="543" y="68"/>
                    </a:cubicBezTo>
                    <a:cubicBezTo>
                      <a:pt x="550" y="72"/>
                      <a:pt x="557" y="75"/>
                      <a:pt x="564" y="79"/>
                    </a:cubicBezTo>
                    <a:cubicBezTo>
                      <a:pt x="568" y="81"/>
                      <a:pt x="569" y="86"/>
                      <a:pt x="567" y="91"/>
                    </a:cubicBezTo>
                    <a:cubicBezTo>
                      <a:pt x="565" y="93"/>
                      <a:pt x="562" y="95"/>
                      <a:pt x="559" y="95"/>
                    </a:cubicBezTo>
                    <a:close/>
                    <a:moveTo>
                      <a:pt x="519" y="74"/>
                    </a:moveTo>
                    <a:cubicBezTo>
                      <a:pt x="517" y="74"/>
                      <a:pt x="516" y="74"/>
                      <a:pt x="515" y="74"/>
                    </a:cubicBezTo>
                    <a:cubicBezTo>
                      <a:pt x="508" y="70"/>
                      <a:pt x="501" y="67"/>
                      <a:pt x="494" y="65"/>
                    </a:cubicBezTo>
                    <a:cubicBezTo>
                      <a:pt x="490" y="63"/>
                      <a:pt x="488" y="58"/>
                      <a:pt x="490" y="53"/>
                    </a:cubicBezTo>
                    <a:cubicBezTo>
                      <a:pt x="492" y="49"/>
                      <a:pt x="497" y="47"/>
                      <a:pt x="501" y="49"/>
                    </a:cubicBezTo>
                    <a:cubicBezTo>
                      <a:pt x="508" y="52"/>
                      <a:pt x="515" y="55"/>
                      <a:pt x="522" y="58"/>
                    </a:cubicBezTo>
                    <a:cubicBezTo>
                      <a:pt x="527" y="60"/>
                      <a:pt x="528" y="65"/>
                      <a:pt x="526" y="69"/>
                    </a:cubicBezTo>
                    <a:cubicBezTo>
                      <a:pt x="525" y="73"/>
                      <a:pt x="522" y="74"/>
                      <a:pt x="519" y="74"/>
                    </a:cubicBezTo>
                    <a:close/>
                    <a:moveTo>
                      <a:pt x="9" y="68"/>
                    </a:moveTo>
                    <a:cubicBezTo>
                      <a:pt x="6" y="68"/>
                      <a:pt x="3" y="66"/>
                      <a:pt x="1" y="63"/>
                    </a:cubicBezTo>
                    <a:cubicBezTo>
                      <a:pt x="0" y="59"/>
                      <a:pt x="2" y="54"/>
                      <a:pt x="6" y="52"/>
                    </a:cubicBezTo>
                    <a:cubicBezTo>
                      <a:pt x="13" y="49"/>
                      <a:pt x="20" y="46"/>
                      <a:pt x="27" y="43"/>
                    </a:cubicBezTo>
                    <a:cubicBezTo>
                      <a:pt x="32" y="41"/>
                      <a:pt x="37" y="44"/>
                      <a:pt x="38" y="48"/>
                    </a:cubicBezTo>
                    <a:cubicBezTo>
                      <a:pt x="40" y="52"/>
                      <a:pt x="38" y="57"/>
                      <a:pt x="33" y="59"/>
                    </a:cubicBezTo>
                    <a:cubicBezTo>
                      <a:pt x="26" y="62"/>
                      <a:pt x="19" y="64"/>
                      <a:pt x="13" y="67"/>
                    </a:cubicBezTo>
                    <a:cubicBezTo>
                      <a:pt x="12" y="68"/>
                      <a:pt x="10" y="68"/>
                      <a:pt x="9" y="68"/>
                    </a:cubicBezTo>
                    <a:close/>
                    <a:moveTo>
                      <a:pt x="477" y="57"/>
                    </a:moveTo>
                    <a:cubicBezTo>
                      <a:pt x="476" y="57"/>
                      <a:pt x="475" y="57"/>
                      <a:pt x="474" y="56"/>
                    </a:cubicBezTo>
                    <a:cubicBezTo>
                      <a:pt x="467" y="54"/>
                      <a:pt x="459" y="51"/>
                      <a:pt x="452" y="49"/>
                    </a:cubicBezTo>
                    <a:cubicBezTo>
                      <a:pt x="448" y="47"/>
                      <a:pt x="445" y="42"/>
                      <a:pt x="447" y="38"/>
                    </a:cubicBezTo>
                    <a:cubicBezTo>
                      <a:pt x="448" y="33"/>
                      <a:pt x="453" y="31"/>
                      <a:pt x="458" y="33"/>
                    </a:cubicBezTo>
                    <a:cubicBezTo>
                      <a:pt x="465" y="35"/>
                      <a:pt x="472" y="38"/>
                      <a:pt x="479" y="40"/>
                    </a:cubicBezTo>
                    <a:cubicBezTo>
                      <a:pt x="484" y="42"/>
                      <a:pt x="486" y="47"/>
                      <a:pt x="484" y="51"/>
                    </a:cubicBezTo>
                    <a:cubicBezTo>
                      <a:pt x="483" y="55"/>
                      <a:pt x="480" y="57"/>
                      <a:pt x="477" y="57"/>
                    </a:cubicBezTo>
                    <a:close/>
                    <a:moveTo>
                      <a:pt x="52" y="52"/>
                    </a:moveTo>
                    <a:cubicBezTo>
                      <a:pt x="48" y="52"/>
                      <a:pt x="45" y="49"/>
                      <a:pt x="44" y="46"/>
                    </a:cubicBezTo>
                    <a:cubicBezTo>
                      <a:pt x="42" y="41"/>
                      <a:pt x="45" y="37"/>
                      <a:pt x="49" y="35"/>
                    </a:cubicBezTo>
                    <a:cubicBezTo>
                      <a:pt x="56" y="33"/>
                      <a:pt x="64" y="30"/>
                      <a:pt x="71" y="28"/>
                    </a:cubicBezTo>
                    <a:cubicBezTo>
                      <a:pt x="75" y="27"/>
                      <a:pt x="80" y="29"/>
                      <a:pt x="82" y="34"/>
                    </a:cubicBezTo>
                    <a:cubicBezTo>
                      <a:pt x="83" y="38"/>
                      <a:pt x="80" y="43"/>
                      <a:pt x="76" y="44"/>
                    </a:cubicBezTo>
                    <a:cubicBezTo>
                      <a:pt x="69" y="46"/>
                      <a:pt x="62" y="49"/>
                      <a:pt x="55" y="51"/>
                    </a:cubicBezTo>
                    <a:cubicBezTo>
                      <a:pt x="54" y="51"/>
                      <a:pt x="53" y="52"/>
                      <a:pt x="52" y="52"/>
                    </a:cubicBezTo>
                    <a:close/>
                    <a:moveTo>
                      <a:pt x="433" y="42"/>
                    </a:moveTo>
                    <a:cubicBezTo>
                      <a:pt x="432" y="42"/>
                      <a:pt x="432" y="42"/>
                      <a:pt x="431" y="42"/>
                    </a:cubicBezTo>
                    <a:cubicBezTo>
                      <a:pt x="424" y="40"/>
                      <a:pt x="416" y="38"/>
                      <a:pt x="409" y="36"/>
                    </a:cubicBezTo>
                    <a:cubicBezTo>
                      <a:pt x="405" y="35"/>
                      <a:pt x="402" y="30"/>
                      <a:pt x="403" y="26"/>
                    </a:cubicBezTo>
                    <a:cubicBezTo>
                      <a:pt x="404" y="21"/>
                      <a:pt x="409" y="18"/>
                      <a:pt x="413" y="20"/>
                    </a:cubicBezTo>
                    <a:cubicBezTo>
                      <a:pt x="421" y="21"/>
                      <a:pt x="428" y="24"/>
                      <a:pt x="436" y="26"/>
                    </a:cubicBezTo>
                    <a:cubicBezTo>
                      <a:pt x="440" y="27"/>
                      <a:pt x="443" y="32"/>
                      <a:pt x="441" y="36"/>
                    </a:cubicBezTo>
                    <a:cubicBezTo>
                      <a:pt x="440" y="40"/>
                      <a:pt x="437" y="42"/>
                      <a:pt x="433" y="42"/>
                    </a:cubicBezTo>
                    <a:close/>
                    <a:moveTo>
                      <a:pt x="95" y="38"/>
                    </a:moveTo>
                    <a:cubicBezTo>
                      <a:pt x="92" y="38"/>
                      <a:pt x="88" y="36"/>
                      <a:pt x="87" y="32"/>
                    </a:cubicBezTo>
                    <a:cubicBezTo>
                      <a:pt x="86" y="27"/>
                      <a:pt x="89" y="23"/>
                      <a:pt x="93" y="22"/>
                    </a:cubicBezTo>
                    <a:cubicBezTo>
                      <a:pt x="101" y="20"/>
                      <a:pt x="108" y="18"/>
                      <a:pt x="116" y="16"/>
                    </a:cubicBezTo>
                    <a:cubicBezTo>
                      <a:pt x="120" y="15"/>
                      <a:pt x="125" y="18"/>
                      <a:pt x="126" y="22"/>
                    </a:cubicBezTo>
                    <a:cubicBezTo>
                      <a:pt x="127" y="27"/>
                      <a:pt x="124" y="32"/>
                      <a:pt x="119" y="33"/>
                    </a:cubicBezTo>
                    <a:cubicBezTo>
                      <a:pt x="112" y="34"/>
                      <a:pt x="105" y="36"/>
                      <a:pt x="98" y="38"/>
                    </a:cubicBezTo>
                    <a:cubicBezTo>
                      <a:pt x="97" y="38"/>
                      <a:pt x="96" y="38"/>
                      <a:pt x="95" y="38"/>
                    </a:cubicBezTo>
                    <a:close/>
                    <a:moveTo>
                      <a:pt x="389" y="31"/>
                    </a:moveTo>
                    <a:cubicBezTo>
                      <a:pt x="388" y="31"/>
                      <a:pt x="388" y="31"/>
                      <a:pt x="387" y="31"/>
                    </a:cubicBezTo>
                    <a:cubicBezTo>
                      <a:pt x="380" y="29"/>
                      <a:pt x="372" y="28"/>
                      <a:pt x="365" y="27"/>
                    </a:cubicBezTo>
                    <a:cubicBezTo>
                      <a:pt x="360" y="26"/>
                      <a:pt x="357" y="21"/>
                      <a:pt x="358" y="17"/>
                    </a:cubicBezTo>
                    <a:cubicBezTo>
                      <a:pt x="359" y="12"/>
                      <a:pt x="363" y="9"/>
                      <a:pt x="368" y="10"/>
                    </a:cubicBezTo>
                    <a:cubicBezTo>
                      <a:pt x="376" y="11"/>
                      <a:pt x="383" y="13"/>
                      <a:pt x="391" y="14"/>
                    </a:cubicBezTo>
                    <a:cubicBezTo>
                      <a:pt x="395" y="15"/>
                      <a:pt x="398" y="20"/>
                      <a:pt x="397" y="24"/>
                    </a:cubicBezTo>
                    <a:cubicBezTo>
                      <a:pt x="396" y="28"/>
                      <a:pt x="393" y="31"/>
                      <a:pt x="389" y="31"/>
                    </a:cubicBezTo>
                    <a:close/>
                    <a:moveTo>
                      <a:pt x="140" y="28"/>
                    </a:moveTo>
                    <a:cubicBezTo>
                      <a:pt x="136" y="28"/>
                      <a:pt x="132" y="25"/>
                      <a:pt x="131" y="21"/>
                    </a:cubicBezTo>
                    <a:cubicBezTo>
                      <a:pt x="131" y="17"/>
                      <a:pt x="134" y="12"/>
                      <a:pt x="138" y="11"/>
                    </a:cubicBezTo>
                    <a:cubicBezTo>
                      <a:pt x="146" y="10"/>
                      <a:pt x="153" y="9"/>
                      <a:pt x="161" y="7"/>
                    </a:cubicBezTo>
                    <a:cubicBezTo>
                      <a:pt x="166" y="7"/>
                      <a:pt x="170" y="10"/>
                      <a:pt x="171" y="14"/>
                    </a:cubicBezTo>
                    <a:cubicBezTo>
                      <a:pt x="171" y="19"/>
                      <a:pt x="168" y="23"/>
                      <a:pt x="164" y="24"/>
                    </a:cubicBezTo>
                    <a:cubicBezTo>
                      <a:pt x="156" y="25"/>
                      <a:pt x="149" y="27"/>
                      <a:pt x="141" y="28"/>
                    </a:cubicBezTo>
                    <a:cubicBezTo>
                      <a:pt x="141" y="28"/>
                      <a:pt x="140" y="28"/>
                      <a:pt x="140" y="28"/>
                    </a:cubicBezTo>
                    <a:close/>
                    <a:moveTo>
                      <a:pt x="344" y="23"/>
                    </a:moveTo>
                    <a:cubicBezTo>
                      <a:pt x="344" y="23"/>
                      <a:pt x="343" y="23"/>
                      <a:pt x="343" y="23"/>
                    </a:cubicBezTo>
                    <a:cubicBezTo>
                      <a:pt x="336" y="22"/>
                      <a:pt x="328" y="21"/>
                      <a:pt x="321" y="20"/>
                    </a:cubicBezTo>
                    <a:cubicBezTo>
                      <a:pt x="316" y="20"/>
                      <a:pt x="313" y="16"/>
                      <a:pt x="313" y="11"/>
                    </a:cubicBezTo>
                    <a:cubicBezTo>
                      <a:pt x="313" y="6"/>
                      <a:pt x="318" y="3"/>
                      <a:pt x="322" y="4"/>
                    </a:cubicBezTo>
                    <a:cubicBezTo>
                      <a:pt x="330" y="4"/>
                      <a:pt x="338" y="5"/>
                      <a:pt x="345" y="6"/>
                    </a:cubicBezTo>
                    <a:cubicBezTo>
                      <a:pt x="350" y="7"/>
                      <a:pt x="353" y="11"/>
                      <a:pt x="353" y="16"/>
                    </a:cubicBezTo>
                    <a:cubicBezTo>
                      <a:pt x="352" y="20"/>
                      <a:pt x="348" y="23"/>
                      <a:pt x="344" y="23"/>
                    </a:cubicBezTo>
                    <a:close/>
                    <a:moveTo>
                      <a:pt x="185" y="21"/>
                    </a:moveTo>
                    <a:cubicBezTo>
                      <a:pt x="181" y="21"/>
                      <a:pt x="177" y="18"/>
                      <a:pt x="176" y="14"/>
                    </a:cubicBezTo>
                    <a:cubicBezTo>
                      <a:pt x="176" y="9"/>
                      <a:pt x="179" y="5"/>
                      <a:pt x="184" y="4"/>
                    </a:cubicBezTo>
                    <a:cubicBezTo>
                      <a:pt x="192" y="3"/>
                      <a:pt x="199" y="3"/>
                      <a:pt x="207" y="2"/>
                    </a:cubicBezTo>
                    <a:cubicBezTo>
                      <a:pt x="212" y="2"/>
                      <a:pt x="216" y="5"/>
                      <a:pt x="216" y="10"/>
                    </a:cubicBezTo>
                    <a:cubicBezTo>
                      <a:pt x="216" y="15"/>
                      <a:pt x="213" y="19"/>
                      <a:pt x="208" y="19"/>
                    </a:cubicBezTo>
                    <a:cubicBezTo>
                      <a:pt x="201" y="20"/>
                      <a:pt x="193" y="20"/>
                      <a:pt x="186" y="21"/>
                    </a:cubicBezTo>
                    <a:cubicBezTo>
                      <a:pt x="186" y="21"/>
                      <a:pt x="185" y="21"/>
                      <a:pt x="185" y="21"/>
                    </a:cubicBezTo>
                    <a:close/>
                    <a:moveTo>
                      <a:pt x="299" y="19"/>
                    </a:moveTo>
                    <a:cubicBezTo>
                      <a:pt x="299" y="19"/>
                      <a:pt x="298" y="19"/>
                      <a:pt x="298" y="19"/>
                    </a:cubicBezTo>
                    <a:cubicBezTo>
                      <a:pt x="291" y="18"/>
                      <a:pt x="283" y="18"/>
                      <a:pt x="276" y="17"/>
                    </a:cubicBezTo>
                    <a:cubicBezTo>
                      <a:pt x="271" y="17"/>
                      <a:pt x="267" y="13"/>
                      <a:pt x="267" y="9"/>
                    </a:cubicBezTo>
                    <a:cubicBezTo>
                      <a:pt x="268" y="4"/>
                      <a:pt x="271" y="0"/>
                      <a:pt x="276" y="0"/>
                    </a:cubicBezTo>
                    <a:cubicBezTo>
                      <a:pt x="284" y="1"/>
                      <a:pt x="292" y="1"/>
                      <a:pt x="299" y="2"/>
                    </a:cubicBezTo>
                    <a:cubicBezTo>
                      <a:pt x="304" y="2"/>
                      <a:pt x="308" y="6"/>
                      <a:pt x="307" y="11"/>
                    </a:cubicBezTo>
                    <a:cubicBezTo>
                      <a:pt x="307" y="15"/>
                      <a:pt x="303" y="19"/>
                      <a:pt x="299" y="19"/>
                    </a:cubicBezTo>
                    <a:close/>
                    <a:moveTo>
                      <a:pt x="230" y="18"/>
                    </a:moveTo>
                    <a:cubicBezTo>
                      <a:pt x="226" y="18"/>
                      <a:pt x="222" y="14"/>
                      <a:pt x="222" y="10"/>
                    </a:cubicBezTo>
                    <a:cubicBezTo>
                      <a:pt x="222" y="5"/>
                      <a:pt x="225" y="1"/>
                      <a:pt x="230" y="1"/>
                    </a:cubicBezTo>
                    <a:cubicBezTo>
                      <a:pt x="238" y="0"/>
                      <a:pt x="245" y="0"/>
                      <a:pt x="253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58" y="0"/>
                      <a:pt x="262" y="4"/>
                      <a:pt x="262" y="9"/>
                    </a:cubicBezTo>
                    <a:cubicBezTo>
                      <a:pt x="262" y="13"/>
                      <a:pt x="258" y="17"/>
                      <a:pt x="253" y="17"/>
                    </a:cubicBezTo>
                    <a:cubicBezTo>
                      <a:pt x="246" y="17"/>
                      <a:pt x="238" y="17"/>
                      <a:pt x="231" y="18"/>
                    </a:cubicBezTo>
                    <a:cubicBezTo>
                      <a:pt x="231" y="18"/>
                      <a:pt x="230" y="18"/>
                      <a:pt x="230" y="18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6" name="iṩḷíḋê"/>
              <p:cNvSpPr/>
              <p:nvPr/>
            </p:nvSpPr>
            <p:spPr bwMode="auto">
              <a:xfrm>
                <a:off x="4450" y="1177"/>
                <a:ext cx="21" cy="33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" y="20"/>
                  </a:cxn>
                  <a:cxn ang="0">
                    <a:pos x="0" y="9"/>
                  </a:cxn>
                  <a:cxn ang="0">
                    <a:pos x="8" y="0"/>
                  </a:cxn>
                  <a:cxn ang="0">
                    <a:pos x="17" y="8"/>
                  </a:cxn>
                  <a:cxn ang="0">
                    <a:pos x="18" y="19"/>
                  </a:cxn>
                  <a:cxn ang="0">
                    <a:pos x="10" y="28"/>
                  </a:cxn>
                  <a:cxn ang="0">
                    <a:pos x="10" y="28"/>
                  </a:cxn>
                </a:cxnLst>
                <a:rect l="0" t="0" r="r" b="b"/>
                <a:pathLst>
                  <a:path w="18" h="28">
                    <a:moveTo>
                      <a:pt x="10" y="28"/>
                    </a:moveTo>
                    <a:cubicBezTo>
                      <a:pt x="5" y="28"/>
                      <a:pt x="1" y="25"/>
                      <a:pt x="1" y="20"/>
                    </a:cubicBezTo>
                    <a:cubicBezTo>
                      <a:pt x="1" y="17"/>
                      <a:pt x="0" y="13"/>
                      <a:pt x="0" y="9"/>
                    </a:cubicBezTo>
                    <a:cubicBezTo>
                      <a:pt x="0" y="5"/>
                      <a:pt x="3" y="0"/>
                      <a:pt x="8" y="0"/>
                    </a:cubicBezTo>
                    <a:cubicBezTo>
                      <a:pt x="13" y="0"/>
                      <a:pt x="17" y="3"/>
                      <a:pt x="17" y="8"/>
                    </a:cubicBezTo>
                    <a:cubicBezTo>
                      <a:pt x="17" y="12"/>
                      <a:pt x="18" y="15"/>
                      <a:pt x="18" y="19"/>
                    </a:cubicBezTo>
                    <a:cubicBezTo>
                      <a:pt x="18" y="24"/>
                      <a:pt x="1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7" name="íšlïďe"/>
              <p:cNvSpPr/>
              <p:nvPr/>
            </p:nvSpPr>
            <p:spPr bwMode="auto">
              <a:xfrm>
                <a:off x="4409" y="1184"/>
                <a:ext cx="102" cy="9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4" y="90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2" h="90">
                    <a:moveTo>
                      <a:pt x="0" y="4"/>
                    </a:moveTo>
                    <a:lnTo>
                      <a:pt x="54" y="90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8" name="îŝ1îḍe"/>
              <p:cNvSpPr/>
              <p:nvPr/>
            </p:nvSpPr>
            <p:spPr bwMode="auto">
              <a:xfrm>
                <a:off x="596" y="1805"/>
                <a:ext cx="30" cy="3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7" y="24"/>
                  </a:cxn>
                  <a:cxn ang="0">
                    <a:pos x="2" y="14"/>
                  </a:cxn>
                  <a:cxn ang="0">
                    <a:pos x="7" y="2"/>
                  </a:cxn>
                  <a:cxn ang="0">
                    <a:pos x="18" y="7"/>
                  </a:cxn>
                  <a:cxn ang="0">
                    <a:pos x="23" y="17"/>
                  </a:cxn>
                  <a:cxn ang="0">
                    <a:pos x="19" y="28"/>
                  </a:cxn>
                  <a:cxn ang="0">
                    <a:pos x="15" y="29"/>
                  </a:cxn>
                </a:cxnLst>
                <a:rect l="0" t="0" r="r" b="b"/>
                <a:pathLst>
                  <a:path w="25" h="29">
                    <a:moveTo>
                      <a:pt x="15" y="29"/>
                    </a:moveTo>
                    <a:cubicBezTo>
                      <a:pt x="12" y="29"/>
                      <a:pt x="9" y="27"/>
                      <a:pt x="7" y="24"/>
                    </a:cubicBezTo>
                    <a:cubicBezTo>
                      <a:pt x="6" y="21"/>
                      <a:pt x="4" y="17"/>
                      <a:pt x="2" y="14"/>
                    </a:cubicBezTo>
                    <a:cubicBezTo>
                      <a:pt x="0" y="10"/>
                      <a:pt x="2" y="4"/>
                      <a:pt x="7" y="2"/>
                    </a:cubicBezTo>
                    <a:cubicBezTo>
                      <a:pt x="11" y="0"/>
                      <a:pt x="16" y="2"/>
                      <a:pt x="18" y="7"/>
                    </a:cubicBezTo>
                    <a:cubicBezTo>
                      <a:pt x="19" y="10"/>
                      <a:pt x="21" y="13"/>
                      <a:pt x="23" y="17"/>
                    </a:cubicBezTo>
                    <a:cubicBezTo>
                      <a:pt x="25" y="21"/>
                      <a:pt x="23" y="26"/>
                      <a:pt x="19" y="28"/>
                    </a:cubicBezTo>
                    <a:cubicBezTo>
                      <a:pt x="18" y="29"/>
                      <a:pt x="16" y="29"/>
                      <a:pt x="15" y="29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79" name="îṧḻïḓé"/>
              <p:cNvSpPr/>
              <p:nvPr/>
            </p:nvSpPr>
            <p:spPr bwMode="auto">
              <a:xfrm>
                <a:off x="548" y="1052"/>
                <a:ext cx="460" cy="751"/>
              </a:xfrm>
              <a:custGeom>
                <a:avLst/>
                <a:gdLst/>
                <a:ahLst/>
                <a:cxnLst>
                  <a:cxn ang="0">
                    <a:pos x="25" y="599"/>
                  </a:cxn>
                  <a:cxn ang="0">
                    <a:pos x="49" y="614"/>
                  </a:cxn>
                  <a:cxn ang="0">
                    <a:pos x="26" y="583"/>
                  </a:cxn>
                  <a:cxn ang="0">
                    <a:pos x="19" y="544"/>
                  </a:cxn>
                  <a:cxn ang="0">
                    <a:pos x="29" y="583"/>
                  </a:cxn>
                  <a:cxn ang="0">
                    <a:pos x="7" y="532"/>
                  </a:cxn>
                  <a:cxn ang="0">
                    <a:pos x="21" y="507"/>
                  </a:cxn>
                  <a:cxn ang="0">
                    <a:pos x="16" y="539"/>
                  </a:cxn>
                  <a:cxn ang="0">
                    <a:pos x="0" y="463"/>
                  </a:cxn>
                  <a:cxn ang="0">
                    <a:pos x="18" y="485"/>
                  </a:cxn>
                  <a:cxn ang="0">
                    <a:pos x="9" y="449"/>
                  </a:cxn>
                  <a:cxn ang="0">
                    <a:pos x="0" y="436"/>
                  </a:cxn>
                  <a:cxn ang="0">
                    <a:pos x="18" y="418"/>
                  </a:cxn>
                  <a:cxn ang="0">
                    <a:pos x="9" y="449"/>
                  </a:cxn>
                  <a:cxn ang="0">
                    <a:pos x="3" y="394"/>
                  </a:cxn>
                  <a:cxn ang="0">
                    <a:pos x="23" y="374"/>
                  </a:cxn>
                  <a:cxn ang="0">
                    <a:pos x="19" y="359"/>
                  </a:cxn>
                  <a:cxn ang="0">
                    <a:pos x="17" y="326"/>
                  </a:cxn>
                  <a:cxn ang="0">
                    <a:pos x="28" y="352"/>
                  </a:cxn>
                  <a:cxn ang="0">
                    <a:pos x="29" y="315"/>
                  </a:cxn>
                  <a:cxn ang="0">
                    <a:pos x="42" y="278"/>
                  </a:cxn>
                  <a:cxn ang="0">
                    <a:pos x="32" y="315"/>
                  </a:cxn>
                  <a:cxn ang="0">
                    <a:pos x="40" y="261"/>
                  </a:cxn>
                  <a:cxn ang="0">
                    <a:pos x="66" y="248"/>
                  </a:cxn>
                  <a:cxn ang="0">
                    <a:pos x="69" y="233"/>
                  </a:cxn>
                  <a:cxn ang="0">
                    <a:pos x="74" y="200"/>
                  </a:cxn>
                  <a:cxn ang="0">
                    <a:pos x="76" y="229"/>
                  </a:cxn>
                  <a:cxn ang="0">
                    <a:pos x="89" y="193"/>
                  </a:cxn>
                  <a:cxn ang="0">
                    <a:pos x="113" y="162"/>
                  </a:cxn>
                  <a:cxn ang="0">
                    <a:pos x="94" y="195"/>
                  </a:cxn>
                  <a:cxn ang="0">
                    <a:pos x="116" y="145"/>
                  </a:cxn>
                  <a:cxn ang="0">
                    <a:pos x="144" y="140"/>
                  </a:cxn>
                  <a:cxn ang="0">
                    <a:pos x="154" y="127"/>
                  </a:cxn>
                  <a:cxn ang="0">
                    <a:pos x="166" y="97"/>
                  </a:cxn>
                  <a:cxn ang="0">
                    <a:pos x="160" y="125"/>
                  </a:cxn>
                  <a:cxn ang="0">
                    <a:pos x="182" y="95"/>
                  </a:cxn>
                  <a:cxn ang="0">
                    <a:pos x="214" y="72"/>
                  </a:cxn>
                  <a:cxn ang="0">
                    <a:pos x="189" y="98"/>
                  </a:cxn>
                  <a:cxn ang="0">
                    <a:pos x="222" y="57"/>
                  </a:cxn>
                  <a:cxn ang="0">
                    <a:pos x="250" y="61"/>
                  </a:cxn>
                  <a:cxn ang="0">
                    <a:pos x="266" y="52"/>
                  </a:cxn>
                  <a:cxn ang="0">
                    <a:pos x="284" y="26"/>
                  </a:cxn>
                  <a:cxn ang="0">
                    <a:pos x="270" y="51"/>
                  </a:cxn>
                  <a:cxn ang="0">
                    <a:pos x="300" y="29"/>
                  </a:cxn>
                  <a:cxn ang="0">
                    <a:pos x="338" y="17"/>
                  </a:cxn>
                  <a:cxn ang="0">
                    <a:pos x="308" y="35"/>
                  </a:cxn>
                  <a:cxn ang="0">
                    <a:pos x="350" y="5"/>
                  </a:cxn>
                  <a:cxn ang="0">
                    <a:pos x="375" y="17"/>
                  </a:cxn>
                </a:cxnLst>
                <a:rect l="0" t="0" r="r" b="b"/>
                <a:pathLst>
                  <a:path w="383" h="626">
                    <a:moveTo>
                      <a:pt x="41" y="626"/>
                    </a:moveTo>
                    <a:cubicBezTo>
                      <a:pt x="38" y="626"/>
                      <a:pt x="35" y="624"/>
                      <a:pt x="33" y="621"/>
                    </a:cubicBezTo>
                    <a:cubicBezTo>
                      <a:pt x="30" y="613"/>
                      <a:pt x="28" y="606"/>
                      <a:pt x="25" y="599"/>
                    </a:cubicBezTo>
                    <a:cubicBezTo>
                      <a:pt x="24" y="595"/>
                      <a:pt x="26" y="590"/>
                      <a:pt x="30" y="588"/>
                    </a:cubicBezTo>
                    <a:cubicBezTo>
                      <a:pt x="35" y="587"/>
                      <a:pt x="40" y="589"/>
                      <a:pt x="41" y="593"/>
                    </a:cubicBezTo>
                    <a:cubicBezTo>
                      <a:pt x="44" y="600"/>
                      <a:pt x="46" y="607"/>
                      <a:pt x="49" y="614"/>
                    </a:cubicBezTo>
                    <a:cubicBezTo>
                      <a:pt x="51" y="619"/>
                      <a:pt x="49" y="624"/>
                      <a:pt x="44" y="625"/>
                    </a:cubicBezTo>
                    <a:cubicBezTo>
                      <a:pt x="43" y="626"/>
                      <a:pt x="42" y="626"/>
                      <a:pt x="41" y="626"/>
                    </a:cubicBezTo>
                    <a:close/>
                    <a:moveTo>
                      <a:pt x="26" y="583"/>
                    </a:moveTo>
                    <a:cubicBezTo>
                      <a:pt x="23" y="583"/>
                      <a:pt x="19" y="581"/>
                      <a:pt x="18" y="577"/>
                    </a:cubicBezTo>
                    <a:cubicBezTo>
                      <a:pt x="16" y="570"/>
                      <a:pt x="14" y="562"/>
                      <a:pt x="12" y="555"/>
                    </a:cubicBezTo>
                    <a:cubicBezTo>
                      <a:pt x="11" y="550"/>
                      <a:pt x="14" y="545"/>
                      <a:pt x="19" y="544"/>
                    </a:cubicBezTo>
                    <a:cubicBezTo>
                      <a:pt x="23" y="543"/>
                      <a:pt x="28" y="546"/>
                      <a:pt x="29" y="551"/>
                    </a:cubicBezTo>
                    <a:cubicBezTo>
                      <a:pt x="30" y="558"/>
                      <a:pt x="32" y="565"/>
                      <a:pt x="34" y="572"/>
                    </a:cubicBezTo>
                    <a:cubicBezTo>
                      <a:pt x="36" y="577"/>
                      <a:pt x="33" y="581"/>
                      <a:pt x="29" y="583"/>
                    </a:cubicBezTo>
                    <a:cubicBezTo>
                      <a:pt x="28" y="583"/>
                      <a:pt x="27" y="583"/>
                      <a:pt x="26" y="583"/>
                    </a:cubicBezTo>
                    <a:close/>
                    <a:moveTo>
                      <a:pt x="16" y="539"/>
                    </a:moveTo>
                    <a:cubicBezTo>
                      <a:pt x="12" y="539"/>
                      <a:pt x="8" y="536"/>
                      <a:pt x="7" y="532"/>
                    </a:cubicBezTo>
                    <a:cubicBezTo>
                      <a:pt x="6" y="525"/>
                      <a:pt x="5" y="517"/>
                      <a:pt x="4" y="509"/>
                    </a:cubicBezTo>
                    <a:cubicBezTo>
                      <a:pt x="3" y="505"/>
                      <a:pt x="7" y="500"/>
                      <a:pt x="11" y="500"/>
                    </a:cubicBezTo>
                    <a:cubicBezTo>
                      <a:pt x="16" y="499"/>
                      <a:pt x="20" y="502"/>
                      <a:pt x="21" y="507"/>
                    </a:cubicBezTo>
                    <a:cubicBezTo>
                      <a:pt x="22" y="514"/>
                      <a:pt x="23" y="522"/>
                      <a:pt x="24" y="529"/>
                    </a:cubicBezTo>
                    <a:cubicBezTo>
                      <a:pt x="25" y="534"/>
                      <a:pt x="22" y="538"/>
                      <a:pt x="17" y="539"/>
                    </a:cubicBezTo>
                    <a:cubicBezTo>
                      <a:pt x="17" y="539"/>
                      <a:pt x="16" y="539"/>
                      <a:pt x="16" y="539"/>
                    </a:cubicBezTo>
                    <a:close/>
                    <a:moveTo>
                      <a:pt x="10" y="494"/>
                    </a:moveTo>
                    <a:cubicBezTo>
                      <a:pt x="6" y="494"/>
                      <a:pt x="2" y="491"/>
                      <a:pt x="1" y="486"/>
                    </a:cubicBezTo>
                    <a:cubicBezTo>
                      <a:pt x="1" y="479"/>
                      <a:pt x="0" y="471"/>
                      <a:pt x="0" y="463"/>
                    </a:cubicBezTo>
                    <a:cubicBezTo>
                      <a:pt x="0" y="459"/>
                      <a:pt x="4" y="455"/>
                      <a:pt x="8" y="454"/>
                    </a:cubicBezTo>
                    <a:cubicBezTo>
                      <a:pt x="13" y="454"/>
                      <a:pt x="17" y="458"/>
                      <a:pt x="17" y="463"/>
                    </a:cubicBezTo>
                    <a:cubicBezTo>
                      <a:pt x="17" y="470"/>
                      <a:pt x="18" y="478"/>
                      <a:pt x="18" y="485"/>
                    </a:cubicBezTo>
                    <a:cubicBezTo>
                      <a:pt x="19" y="490"/>
                      <a:pt x="15" y="494"/>
                      <a:pt x="11" y="494"/>
                    </a:cubicBezTo>
                    <a:cubicBezTo>
                      <a:pt x="10" y="494"/>
                      <a:pt x="10" y="494"/>
                      <a:pt x="10" y="494"/>
                    </a:cubicBezTo>
                    <a:close/>
                    <a:moveTo>
                      <a:pt x="9" y="449"/>
                    </a:moveTo>
                    <a:cubicBezTo>
                      <a:pt x="9" y="449"/>
                      <a:pt x="8" y="449"/>
                      <a:pt x="8" y="449"/>
                    </a:cubicBezTo>
                    <a:cubicBezTo>
                      <a:pt x="4" y="449"/>
                      <a:pt x="0" y="445"/>
                      <a:pt x="0" y="440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30"/>
                      <a:pt x="1" y="423"/>
                      <a:pt x="1" y="417"/>
                    </a:cubicBezTo>
                    <a:cubicBezTo>
                      <a:pt x="1" y="412"/>
                      <a:pt x="5" y="409"/>
                      <a:pt x="10" y="409"/>
                    </a:cubicBezTo>
                    <a:cubicBezTo>
                      <a:pt x="15" y="410"/>
                      <a:pt x="18" y="414"/>
                      <a:pt x="18" y="418"/>
                    </a:cubicBezTo>
                    <a:cubicBezTo>
                      <a:pt x="18" y="424"/>
                      <a:pt x="17" y="431"/>
                      <a:pt x="17" y="437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5"/>
                      <a:pt x="13" y="449"/>
                      <a:pt x="9" y="449"/>
                    </a:cubicBezTo>
                    <a:close/>
                    <a:moveTo>
                      <a:pt x="12" y="404"/>
                    </a:moveTo>
                    <a:cubicBezTo>
                      <a:pt x="11" y="404"/>
                      <a:pt x="11" y="404"/>
                      <a:pt x="11" y="404"/>
                    </a:cubicBezTo>
                    <a:cubicBezTo>
                      <a:pt x="6" y="403"/>
                      <a:pt x="3" y="399"/>
                      <a:pt x="3" y="394"/>
                    </a:cubicBezTo>
                    <a:cubicBezTo>
                      <a:pt x="4" y="386"/>
                      <a:pt x="5" y="379"/>
                      <a:pt x="7" y="371"/>
                    </a:cubicBezTo>
                    <a:cubicBezTo>
                      <a:pt x="7" y="367"/>
                      <a:pt x="12" y="364"/>
                      <a:pt x="16" y="364"/>
                    </a:cubicBezTo>
                    <a:cubicBezTo>
                      <a:pt x="21" y="365"/>
                      <a:pt x="24" y="370"/>
                      <a:pt x="23" y="374"/>
                    </a:cubicBezTo>
                    <a:cubicBezTo>
                      <a:pt x="22" y="381"/>
                      <a:pt x="21" y="389"/>
                      <a:pt x="20" y="396"/>
                    </a:cubicBezTo>
                    <a:cubicBezTo>
                      <a:pt x="20" y="400"/>
                      <a:pt x="16" y="404"/>
                      <a:pt x="12" y="404"/>
                    </a:cubicBezTo>
                    <a:close/>
                    <a:moveTo>
                      <a:pt x="19" y="359"/>
                    </a:moveTo>
                    <a:cubicBezTo>
                      <a:pt x="19" y="359"/>
                      <a:pt x="18" y="359"/>
                      <a:pt x="18" y="359"/>
                    </a:cubicBezTo>
                    <a:cubicBezTo>
                      <a:pt x="13" y="358"/>
                      <a:pt x="10" y="353"/>
                      <a:pt x="11" y="349"/>
                    </a:cubicBezTo>
                    <a:cubicBezTo>
                      <a:pt x="13" y="341"/>
                      <a:pt x="15" y="334"/>
                      <a:pt x="17" y="326"/>
                    </a:cubicBezTo>
                    <a:cubicBezTo>
                      <a:pt x="18" y="322"/>
                      <a:pt x="23" y="319"/>
                      <a:pt x="27" y="320"/>
                    </a:cubicBezTo>
                    <a:cubicBezTo>
                      <a:pt x="32" y="322"/>
                      <a:pt x="34" y="326"/>
                      <a:pt x="33" y="331"/>
                    </a:cubicBezTo>
                    <a:cubicBezTo>
                      <a:pt x="31" y="338"/>
                      <a:pt x="29" y="345"/>
                      <a:pt x="28" y="352"/>
                    </a:cubicBezTo>
                    <a:cubicBezTo>
                      <a:pt x="27" y="356"/>
                      <a:pt x="23" y="359"/>
                      <a:pt x="19" y="359"/>
                    </a:cubicBezTo>
                    <a:close/>
                    <a:moveTo>
                      <a:pt x="32" y="315"/>
                    </a:moveTo>
                    <a:cubicBezTo>
                      <a:pt x="31" y="315"/>
                      <a:pt x="30" y="315"/>
                      <a:pt x="29" y="315"/>
                    </a:cubicBezTo>
                    <a:cubicBezTo>
                      <a:pt x="24" y="313"/>
                      <a:pt x="22" y="309"/>
                      <a:pt x="24" y="304"/>
                    </a:cubicBezTo>
                    <a:cubicBezTo>
                      <a:pt x="26" y="297"/>
                      <a:pt x="29" y="290"/>
                      <a:pt x="31" y="282"/>
                    </a:cubicBezTo>
                    <a:cubicBezTo>
                      <a:pt x="33" y="278"/>
                      <a:pt x="38" y="276"/>
                      <a:pt x="42" y="278"/>
                    </a:cubicBezTo>
                    <a:cubicBezTo>
                      <a:pt x="47" y="279"/>
                      <a:pt x="49" y="284"/>
                      <a:pt x="47" y="289"/>
                    </a:cubicBezTo>
                    <a:cubicBezTo>
                      <a:pt x="45" y="295"/>
                      <a:pt x="42" y="303"/>
                      <a:pt x="40" y="310"/>
                    </a:cubicBezTo>
                    <a:cubicBezTo>
                      <a:pt x="38" y="313"/>
                      <a:pt x="35" y="315"/>
                      <a:pt x="32" y="315"/>
                    </a:cubicBezTo>
                    <a:close/>
                    <a:moveTo>
                      <a:pt x="48" y="273"/>
                    </a:moveTo>
                    <a:cubicBezTo>
                      <a:pt x="47" y="273"/>
                      <a:pt x="46" y="273"/>
                      <a:pt x="45" y="272"/>
                    </a:cubicBezTo>
                    <a:cubicBezTo>
                      <a:pt x="40" y="270"/>
                      <a:pt x="38" y="265"/>
                      <a:pt x="40" y="261"/>
                    </a:cubicBezTo>
                    <a:cubicBezTo>
                      <a:pt x="44" y="254"/>
                      <a:pt x="47" y="247"/>
                      <a:pt x="50" y="240"/>
                    </a:cubicBezTo>
                    <a:cubicBezTo>
                      <a:pt x="53" y="236"/>
                      <a:pt x="58" y="234"/>
                      <a:pt x="62" y="237"/>
                    </a:cubicBezTo>
                    <a:cubicBezTo>
                      <a:pt x="66" y="239"/>
                      <a:pt x="68" y="244"/>
                      <a:pt x="66" y="248"/>
                    </a:cubicBezTo>
                    <a:cubicBezTo>
                      <a:pt x="62" y="255"/>
                      <a:pt x="59" y="261"/>
                      <a:pt x="56" y="268"/>
                    </a:cubicBezTo>
                    <a:cubicBezTo>
                      <a:pt x="54" y="271"/>
                      <a:pt x="51" y="273"/>
                      <a:pt x="48" y="273"/>
                    </a:cubicBezTo>
                    <a:close/>
                    <a:moveTo>
                      <a:pt x="69" y="233"/>
                    </a:moveTo>
                    <a:cubicBezTo>
                      <a:pt x="67" y="233"/>
                      <a:pt x="66" y="232"/>
                      <a:pt x="65" y="232"/>
                    </a:cubicBezTo>
                    <a:cubicBezTo>
                      <a:pt x="61" y="229"/>
                      <a:pt x="59" y="224"/>
                      <a:pt x="62" y="220"/>
                    </a:cubicBezTo>
                    <a:cubicBezTo>
                      <a:pt x="65" y="213"/>
                      <a:pt x="69" y="207"/>
                      <a:pt x="74" y="200"/>
                    </a:cubicBezTo>
                    <a:cubicBezTo>
                      <a:pt x="76" y="196"/>
                      <a:pt x="81" y="195"/>
                      <a:pt x="85" y="198"/>
                    </a:cubicBezTo>
                    <a:cubicBezTo>
                      <a:pt x="89" y="200"/>
                      <a:pt x="90" y="206"/>
                      <a:pt x="88" y="210"/>
                    </a:cubicBezTo>
                    <a:cubicBezTo>
                      <a:pt x="84" y="216"/>
                      <a:pt x="80" y="222"/>
                      <a:pt x="76" y="229"/>
                    </a:cubicBezTo>
                    <a:cubicBezTo>
                      <a:pt x="75" y="231"/>
                      <a:pt x="72" y="233"/>
                      <a:pt x="69" y="233"/>
                    </a:cubicBezTo>
                    <a:close/>
                    <a:moveTo>
                      <a:pt x="94" y="195"/>
                    </a:moveTo>
                    <a:cubicBezTo>
                      <a:pt x="92" y="195"/>
                      <a:pt x="90" y="194"/>
                      <a:pt x="89" y="193"/>
                    </a:cubicBezTo>
                    <a:cubicBezTo>
                      <a:pt x="85" y="190"/>
                      <a:pt x="84" y="185"/>
                      <a:pt x="87" y="181"/>
                    </a:cubicBezTo>
                    <a:cubicBezTo>
                      <a:pt x="91" y="175"/>
                      <a:pt x="96" y="169"/>
                      <a:pt x="101" y="163"/>
                    </a:cubicBezTo>
                    <a:cubicBezTo>
                      <a:pt x="104" y="159"/>
                      <a:pt x="109" y="159"/>
                      <a:pt x="113" y="162"/>
                    </a:cubicBezTo>
                    <a:cubicBezTo>
                      <a:pt x="116" y="165"/>
                      <a:pt x="117" y="170"/>
                      <a:pt x="114" y="174"/>
                    </a:cubicBezTo>
                    <a:cubicBezTo>
                      <a:pt x="109" y="179"/>
                      <a:pt x="105" y="185"/>
                      <a:pt x="101" y="191"/>
                    </a:cubicBezTo>
                    <a:cubicBezTo>
                      <a:pt x="99" y="194"/>
                      <a:pt x="96" y="195"/>
                      <a:pt x="94" y="195"/>
                    </a:cubicBezTo>
                    <a:close/>
                    <a:moveTo>
                      <a:pt x="122" y="159"/>
                    </a:moveTo>
                    <a:cubicBezTo>
                      <a:pt x="120" y="159"/>
                      <a:pt x="118" y="159"/>
                      <a:pt x="116" y="157"/>
                    </a:cubicBezTo>
                    <a:cubicBezTo>
                      <a:pt x="113" y="154"/>
                      <a:pt x="113" y="149"/>
                      <a:pt x="116" y="145"/>
                    </a:cubicBezTo>
                    <a:cubicBezTo>
                      <a:pt x="121" y="140"/>
                      <a:pt x="126" y="134"/>
                      <a:pt x="132" y="128"/>
                    </a:cubicBezTo>
                    <a:cubicBezTo>
                      <a:pt x="135" y="125"/>
                      <a:pt x="140" y="125"/>
                      <a:pt x="144" y="128"/>
                    </a:cubicBezTo>
                    <a:cubicBezTo>
                      <a:pt x="147" y="132"/>
                      <a:pt x="147" y="137"/>
                      <a:pt x="144" y="140"/>
                    </a:cubicBezTo>
                    <a:cubicBezTo>
                      <a:pt x="138" y="146"/>
                      <a:pt x="133" y="151"/>
                      <a:pt x="128" y="157"/>
                    </a:cubicBezTo>
                    <a:cubicBezTo>
                      <a:pt x="127" y="158"/>
                      <a:pt x="124" y="159"/>
                      <a:pt x="122" y="159"/>
                    </a:cubicBezTo>
                    <a:close/>
                    <a:moveTo>
                      <a:pt x="154" y="127"/>
                    </a:moveTo>
                    <a:cubicBezTo>
                      <a:pt x="152" y="127"/>
                      <a:pt x="149" y="126"/>
                      <a:pt x="148" y="124"/>
                    </a:cubicBezTo>
                    <a:cubicBezTo>
                      <a:pt x="144" y="121"/>
                      <a:pt x="145" y="116"/>
                      <a:pt x="148" y="112"/>
                    </a:cubicBezTo>
                    <a:cubicBezTo>
                      <a:pt x="154" y="107"/>
                      <a:pt x="160" y="102"/>
                      <a:pt x="166" y="97"/>
                    </a:cubicBezTo>
                    <a:cubicBezTo>
                      <a:pt x="169" y="94"/>
                      <a:pt x="175" y="95"/>
                      <a:pt x="178" y="98"/>
                    </a:cubicBezTo>
                    <a:cubicBezTo>
                      <a:pt x="180" y="102"/>
                      <a:pt x="180" y="107"/>
                      <a:pt x="176" y="110"/>
                    </a:cubicBezTo>
                    <a:cubicBezTo>
                      <a:pt x="171" y="115"/>
                      <a:pt x="165" y="120"/>
                      <a:pt x="160" y="125"/>
                    </a:cubicBezTo>
                    <a:cubicBezTo>
                      <a:pt x="158" y="126"/>
                      <a:pt x="156" y="127"/>
                      <a:pt x="154" y="127"/>
                    </a:cubicBezTo>
                    <a:close/>
                    <a:moveTo>
                      <a:pt x="189" y="98"/>
                    </a:moveTo>
                    <a:cubicBezTo>
                      <a:pt x="186" y="98"/>
                      <a:pt x="184" y="97"/>
                      <a:pt x="182" y="95"/>
                    </a:cubicBezTo>
                    <a:cubicBezTo>
                      <a:pt x="179" y="91"/>
                      <a:pt x="180" y="86"/>
                      <a:pt x="184" y="83"/>
                    </a:cubicBezTo>
                    <a:cubicBezTo>
                      <a:pt x="190" y="78"/>
                      <a:pt x="196" y="74"/>
                      <a:pt x="203" y="70"/>
                    </a:cubicBezTo>
                    <a:cubicBezTo>
                      <a:pt x="206" y="67"/>
                      <a:pt x="212" y="68"/>
                      <a:pt x="214" y="72"/>
                    </a:cubicBezTo>
                    <a:cubicBezTo>
                      <a:pt x="217" y="76"/>
                      <a:pt x="216" y="81"/>
                      <a:pt x="212" y="84"/>
                    </a:cubicBezTo>
                    <a:cubicBezTo>
                      <a:pt x="206" y="88"/>
                      <a:pt x="200" y="92"/>
                      <a:pt x="194" y="97"/>
                    </a:cubicBezTo>
                    <a:cubicBezTo>
                      <a:pt x="192" y="98"/>
                      <a:pt x="191" y="98"/>
                      <a:pt x="189" y="98"/>
                    </a:cubicBezTo>
                    <a:close/>
                    <a:moveTo>
                      <a:pt x="226" y="73"/>
                    </a:moveTo>
                    <a:cubicBezTo>
                      <a:pt x="223" y="73"/>
                      <a:pt x="221" y="72"/>
                      <a:pt x="219" y="69"/>
                    </a:cubicBezTo>
                    <a:cubicBezTo>
                      <a:pt x="217" y="65"/>
                      <a:pt x="218" y="60"/>
                      <a:pt x="222" y="57"/>
                    </a:cubicBezTo>
                    <a:cubicBezTo>
                      <a:pt x="229" y="53"/>
                      <a:pt x="235" y="50"/>
                      <a:pt x="242" y="46"/>
                    </a:cubicBezTo>
                    <a:cubicBezTo>
                      <a:pt x="246" y="44"/>
                      <a:pt x="251" y="45"/>
                      <a:pt x="254" y="49"/>
                    </a:cubicBezTo>
                    <a:cubicBezTo>
                      <a:pt x="256" y="54"/>
                      <a:pt x="254" y="59"/>
                      <a:pt x="250" y="61"/>
                    </a:cubicBezTo>
                    <a:cubicBezTo>
                      <a:pt x="244" y="64"/>
                      <a:pt x="237" y="68"/>
                      <a:pt x="231" y="72"/>
                    </a:cubicBezTo>
                    <a:cubicBezTo>
                      <a:pt x="229" y="73"/>
                      <a:pt x="228" y="73"/>
                      <a:pt x="226" y="73"/>
                    </a:cubicBezTo>
                    <a:close/>
                    <a:moveTo>
                      <a:pt x="266" y="52"/>
                    </a:moveTo>
                    <a:cubicBezTo>
                      <a:pt x="263" y="52"/>
                      <a:pt x="260" y="50"/>
                      <a:pt x="259" y="47"/>
                    </a:cubicBezTo>
                    <a:cubicBezTo>
                      <a:pt x="257" y="43"/>
                      <a:pt x="258" y="38"/>
                      <a:pt x="263" y="36"/>
                    </a:cubicBezTo>
                    <a:cubicBezTo>
                      <a:pt x="270" y="32"/>
                      <a:pt x="277" y="29"/>
                      <a:pt x="284" y="26"/>
                    </a:cubicBezTo>
                    <a:cubicBezTo>
                      <a:pt x="288" y="25"/>
                      <a:pt x="293" y="27"/>
                      <a:pt x="295" y="31"/>
                    </a:cubicBezTo>
                    <a:cubicBezTo>
                      <a:pt x="297" y="35"/>
                      <a:pt x="295" y="40"/>
                      <a:pt x="290" y="42"/>
                    </a:cubicBezTo>
                    <a:cubicBezTo>
                      <a:pt x="283" y="45"/>
                      <a:pt x="277" y="48"/>
                      <a:pt x="270" y="51"/>
                    </a:cubicBezTo>
                    <a:cubicBezTo>
                      <a:pt x="269" y="52"/>
                      <a:pt x="268" y="52"/>
                      <a:pt x="266" y="52"/>
                    </a:cubicBezTo>
                    <a:close/>
                    <a:moveTo>
                      <a:pt x="308" y="35"/>
                    </a:moveTo>
                    <a:cubicBezTo>
                      <a:pt x="305" y="35"/>
                      <a:pt x="301" y="33"/>
                      <a:pt x="300" y="29"/>
                    </a:cubicBezTo>
                    <a:cubicBezTo>
                      <a:pt x="299" y="25"/>
                      <a:pt x="301" y="20"/>
                      <a:pt x="305" y="18"/>
                    </a:cubicBezTo>
                    <a:cubicBezTo>
                      <a:pt x="313" y="16"/>
                      <a:pt x="320" y="13"/>
                      <a:pt x="327" y="11"/>
                    </a:cubicBezTo>
                    <a:cubicBezTo>
                      <a:pt x="332" y="10"/>
                      <a:pt x="337" y="12"/>
                      <a:pt x="338" y="17"/>
                    </a:cubicBezTo>
                    <a:cubicBezTo>
                      <a:pt x="339" y="21"/>
                      <a:pt x="337" y="26"/>
                      <a:pt x="332" y="27"/>
                    </a:cubicBezTo>
                    <a:cubicBezTo>
                      <a:pt x="325" y="30"/>
                      <a:pt x="318" y="32"/>
                      <a:pt x="311" y="34"/>
                    </a:cubicBezTo>
                    <a:cubicBezTo>
                      <a:pt x="310" y="35"/>
                      <a:pt x="309" y="35"/>
                      <a:pt x="308" y="35"/>
                    </a:cubicBezTo>
                    <a:close/>
                    <a:moveTo>
                      <a:pt x="352" y="22"/>
                    </a:moveTo>
                    <a:cubicBezTo>
                      <a:pt x="348" y="22"/>
                      <a:pt x="344" y="19"/>
                      <a:pt x="343" y="15"/>
                    </a:cubicBezTo>
                    <a:cubicBezTo>
                      <a:pt x="342" y="11"/>
                      <a:pt x="345" y="6"/>
                      <a:pt x="350" y="5"/>
                    </a:cubicBezTo>
                    <a:cubicBezTo>
                      <a:pt x="357" y="3"/>
                      <a:pt x="365" y="2"/>
                      <a:pt x="372" y="0"/>
                    </a:cubicBezTo>
                    <a:cubicBezTo>
                      <a:pt x="377" y="0"/>
                      <a:pt x="381" y="3"/>
                      <a:pt x="382" y="7"/>
                    </a:cubicBezTo>
                    <a:cubicBezTo>
                      <a:pt x="383" y="12"/>
                      <a:pt x="380" y="16"/>
                      <a:pt x="375" y="17"/>
                    </a:cubicBezTo>
                    <a:cubicBezTo>
                      <a:pt x="368" y="18"/>
                      <a:pt x="361" y="20"/>
                      <a:pt x="354" y="22"/>
                    </a:cubicBezTo>
                    <a:cubicBezTo>
                      <a:pt x="353" y="22"/>
                      <a:pt x="352" y="22"/>
                      <a:pt x="352" y="2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0" name="ïSḷíḍê"/>
              <p:cNvSpPr/>
              <p:nvPr/>
            </p:nvSpPr>
            <p:spPr bwMode="auto">
              <a:xfrm>
                <a:off x="1012" y="1046"/>
                <a:ext cx="36" cy="2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1" y="11"/>
                  </a:cxn>
                  <a:cxn ang="0">
                    <a:pos x="8" y="2"/>
                  </a:cxn>
                  <a:cxn ang="0">
                    <a:pos x="20" y="0"/>
                  </a:cxn>
                  <a:cxn ang="0">
                    <a:pos x="29" y="8"/>
                  </a:cxn>
                  <a:cxn ang="0">
                    <a:pos x="22" y="17"/>
                  </a:cxn>
                  <a:cxn ang="0">
                    <a:pos x="11" y="19"/>
                  </a:cxn>
                  <a:cxn ang="0">
                    <a:pos x="9" y="19"/>
                  </a:cxn>
                </a:cxnLst>
                <a:rect l="0" t="0" r="r" b="b"/>
                <a:pathLst>
                  <a:path w="30" h="19">
                    <a:moveTo>
                      <a:pt x="9" y="19"/>
                    </a:moveTo>
                    <a:cubicBezTo>
                      <a:pt x="5" y="19"/>
                      <a:pt x="2" y="16"/>
                      <a:pt x="1" y="11"/>
                    </a:cubicBezTo>
                    <a:cubicBezTo>
                      <a:pt x="0" y="7"/>
                      <a:pt x="4" y="2"/>
                      <a:pt x="8" y="2"/>
                    </a:cubicBezTo>
                    <a:cubicBezTo>
                      <a:pt x="12" y="1"/>
                      <a:pt x="16" y="1"/>
                      <a:pt x="20" y="0"/>
                    </a:cubicBezTo>
                    <a:cubicBezTo>
                      <a:pt x="24" y="0"/>
                      <a:pt x="29" y="3"/>
                      <a:pt x="29" y="8"/>
                    </a:cubicBezTo>
                    <a:cubicBezTo>
                      <a:pt x="30" y="13"/>
                      <a:pt x="26" y="17"/>
                      <a:pt x="22" y="17"/>
                    </a:cubicBezTo>
                    <a:cubicBezTo>
                      <a:pt x="18" y="18"/>
                      <a:pt x="14" y="18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81" name="íṩlíḋè"/>
              <p:cNvSpPr/>
              <p:nvPr/>
            </p:nvSpPr>
            <p:spPr bwMode="auto">
              <a:xfrm>
                <a:off x="1020" y="1006"/>
                <a:ext cx="91" cy="102"/>
              </a:xfrm>
              <a:custGeom>
                <a:avLst/>
                <a:gdLst/>
                <a:ahLst/>
                <a:cxnLst>
                  <a:cxn ang="0">
                    <a:pos x="4" y="102"/>
                  </a:cxn>
                  <a:cxn ang="0">
                    <a:pos x="91" y="47"/>
                  </a:cxn>
                  <a:cxn ang="0">
                    <a:pos x="0" y="0"/>
                  </a:cxn>
                  <a:cxn ang="0">
                    <a:pos x="4" y="102"/>
                  </a:cxn>
                </a:cxnLst>
                <a:rect l="0" t="0" r="r" b="b"/>
                <a:pathLst>
                  <a:path w="91" h="102">
                    <a:moveTo>
                      <a:pt x="4" y="102"/>
                    </a:moveTo>
                    <a:lnTo>
                      <a:pt x="91" y="47"/>
                    </a:lnTo>
                    <a:lnTo>
                      <a:pt x="0" y="0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íslîḑê"/>
            <p:cNvGrpSpPr/>
            <p:nvPr/>
          </p:nvGrpSpPr>
          <p:grpSpPr>
            <a:xfrm>
              <a:off x="1415480" y="1123950"/>
              <a:ext cx="2288451" cy="1014960"/>
              <a:chOff x="1415480" y="1123950"/>
              <a:chExt cx="2288451" cy="1014960"/>
            </a:xfrm>
          </p:grpSpPr>
          <p:sp>
            <p:nvSpPr>
              <p:cNvPr id="25" name="ïṡ1ídê"/>
              <p:cNvSpPr txBox="1"/>
              <p:nvPr/>
            </p:nvSpPr>
            <p:spPr>
              <a:xfrm>
                <a:off x="1415480" y="1123950"/>
                <a:ext cx="2288451" cy="40904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/>
              </a:bodyPr>
              <a:lstStyle/>
              <a:p>
                <a:pPr marL="0" lvl="0" indent="0" algn="r" defTabSz="914377"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6" name="iṣľïḓe"/>
              <p:cNvSpPr txBox="1"/>
              <p:nvPr/>
            </p:nvSpPr>
            <p:spPr>
              <a:xfrm>
                <a:off x="1415480" y="1532993"/>
                <a:ext cx="2288451" cy="605917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marL="0" lvl="0" indent="0" algn="r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rgbClr val="000000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rgbClr val="000000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ïṩľïḓê"/>
            <p:cNvGrpSpPr/>
            <p:nvPr/>
          </p:nvGrpSpPr>
          <p:grpSpPr>
            <a:xfrm>
              <a:off x="8895696" y="1123950"/>
              <a:ext cx="2288451" cy="1014960"/>
              <a:chOff x="1415480" y="1123950"/>
              <a:chExt cx="2288451" cy="1014960"/>
            </a:xfrm>
          </p:grpSpPr>
          <p:sp>
            <p:nvSpPr>
              <p:cNvPr id="23" name="ïṡ1ïde"/>
              <p:cNvSpPr txBox="1"/>
              <p:nvPr/>
            </p:nvSpPr>
            <p:spPr>
              <a:xfrm>
                <a:off x="1415480" y="1123950"/>
                <a:ext cx="2288451" cy="40904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/>
              </a:bodyPr>
              <a:lstStyle/>
              <a:p>
                <a:pPr marL="0" lvl="0" indent="0" defTabSz="914377"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4" name="îśļiḋe"/>
              <p:cNvSpPr txBox="1"/>
              <p:nvPr/>
            </p:nvSpPr>
            <p:spPr>
              <a:xfrm>
                <a:off x="1415480" y="1532993"/>
                <a:ext cx="2288451" cy="605917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rgbClr val="000000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rgbClr val="000000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0" name="îṧ1ïdê"/>
            <p:cNvGrpSpPr/>
            <p:nvPr/>
          </p:nvGrpSpPr>
          <p:grpSpPr>
            <a:xfrm>
              <a:off x="6562270" y="5101678"/>
              <a:ext cx="2288451" cy="1014960"/>
              <a:chOff x="1415480" y="1123950"/>
              <a:chExt cx="2288451" cy="1014960"/>
            </a:xfrm>
          </p:grpSpPr>
          <p:sp>
            <p:nvSpPr>
              <p:cNvPr id="21" name="isļîḍé"/>
              <p:cNvSpPr txBox="1"/>
              <p:nvPr/>
            </p:nvSpPr>
            <p:spPr>
              <a:xfrm>
                <a:off x="1415480" y="1123950"/>
                <a:ext cx="2288451" cy="40904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0">
                <a:normAutofit/>
              </a:bodyPr>
              <a:lstStyle/>
              <a:p>
                <a:pPr marL="0" lvl="0" indent="0" defTabSz="914377"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2" name="ïṩļïḓe"/>
              <p:cNvSpPr txBox="1"/>
              <p:nvPr/>
            </p:nvSpPr>
            <p:spPr>
              <a:xfrm>
                <a:off x="1415480" y="1532993"/>
                <a:ext cx="2288451" cy="605917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rgbClr val="000000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rgbClr val="000000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5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01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It's about us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73100" y="1604390"/>
            <a:ext cx="10882345" cy="3756313"/>
            <a:chOff x="673100" y="1604390"/>
            <a:chExt cx="10882345" cy="3756313"/>
          </a:xfrm>
        </p:grpSpPr>
        <p:grpSp>
          <p:nvGrpSpPr>
            <p:cNvPr id="10" name="acf7138c-90fb-45cc-968c-18e899bf2b2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73100" y="1903698"/>
              <a:ext cx="10882345" cy="3457005"/>
              <a:chOff x="673100" y="1903699"/>
              <a:chExt cx="10882345" cy="3457005"/>
            </a:xfrm>
          </p:grpSpPr>
          <p:sp>
            <p:nvSpPr>
              <p:cNvPr id="11" name="îśḻïḓê">
                <a:extLst>
                  <a:ext uri="{FF2B5EF4-FFF2-40B4-BE49-F238E27FC236}">
                    <a16:creationId xmlns:a16="http://schemas.microsoft.com/office/drawing/2014/main" id="{A90255BD-E940-4474-98A3-99211F84AACB}"/>
                  </a:ext>
                </a:extLst>
              </p:cNvPr>
              <p:cNvSpPr/>
              <p:nvPr/>
            </p:nvSpPr>
            <p:spPr>
              <a:xfrm>
                <a:off x="3112019" y="3355918"/>
                <a:ext cx="8406881" cy="20047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2" name="iṩ1iḍé">
                <a:extLst>
                  <a:ext uri="{FF2B5EF4-FFF2-40B4-BE49-F238E27FC236}">
                    <a16:creationId xmlns:a16="http://schemas.microsoft.com/office/drawing/2014/main" id="{CD6170A1-53E6-4B29-9E1F-1E02D6F24494}"/>
                  </a:ext>
                </a:extLst>
              </p:cNvPr>
              <p:cNvSpPr/>
              <p:nvPr/>
            </p:nvSpPr>
            <p:spPr>
              <a:xfrm>
                <a:off x="673100" y="3355918"/>
                <a:ext cx="2438919" cy="2004786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ctr"/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b="1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3" name="îŝlîďê">
                <a:extLst>
                  <a:ext uri="{FF2B5EF4-FFF2-40B4-BE49-F238E27FC236}">
                    <a16:creationId xmlns:a16="http://schemas.microsoft.com/office/drawing/2014/main" id="{69B52D4F-D917-4F84-81EA-F142388A5BFB}"/>
                  </a:ext>
                </a:extLst>
              </p:cNvPr>
              <p:cNvSpPr/>
              <p:nvPr/>
            </p:nvSpPr>
            <p:spPr>
              <a:xfrm>
                <a:off x="790354" y="3355918"/>
                <a:ext cx="2321666" cy="2004786"/>
              </a:xfrm>
              <a:prstGeom prst="rect">
                <a:avLst/>
              </a:prstGeom>
              <a:solidFill>
                <a:schemeClr val="tx1">
                  <a:alpha val="21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b="1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0" name="ïšľíḓê">
                <a:extLst>
                  <a:ext uri="{FF2B5EF4-FFF2-40B4-BE49-F238E27FC236}">
                    <a16:creationId xmlns:a16="http://schemas.microsoft.com/office/drawing/2014/main" id="{D0B0A30E-F59A-48E9-B4BD-D9E9AAFA1C4F}"/>
                  </a:ext>
                </a:extLst>
              </p:cNvPr>
              <p:cNvGrpSpPr/>
              <p:nvPr/>
            </p:nvGrpSpPr>
            <p:grpSpPr>
              <a:xfrm>
                <a:off x="3015169" y="3947515"/>
                <a:ext cx="8540276" cy="1413189"/>
                <a:chOff x="3132422" y="3447737"/>
                <a:chExt cx="8540276" cy="1413189"/>
              </a:xfrm>
            </p:grpSpPr>
            <p:grpSp>
              <p:nvGrpSpPr>
                <p:cNvPr id="34" name="ïşḷíďê">
                  <a:extLst>
                    <a:ext uri="{FF2B5EF4-FFF2-40B4-BE49-F238E27FC236}">
                      <a16:creationId xmlns:a16="http://schemas.microsoft.com/office/drawing/2014/main" id="{76FF3AAA-2D9B-4461-8155-99AC034D11F1}"/>
                    </a:ext>
                  </a:extLst>
                </p:cNvPr>
                <p:cNvGrpSpPr/>
                <p:nvPr/>
              </p:nvGrpSpPr>
              <p:grpSpPr>
                <a:xfrm>
                  <a:off x="3132422" y="3447737"/>
                  <a:ext cx="2135069" cy="1413189"/>
                  <a:chOff x="4122641" y="2796861"/>
                  <a:chExt cx="2024050" cy="1413189"/>
                </a:xfrm>
              </p:grpSpPr>
              <p:sp>
                <p:nvSpPr>
                  <p:cNvPr id="47" name="îŝḷidê">
                    <a:extLst>
                      <a:ext uri="{FF2B5EF4-FFF2-40B4-BE49-F238E27FC236}">
                        <a16:creationId xmlns:a16="http://schemas.microsoft.com/office/drawing/2014/main" id="{874007B3-3CCA-4822-833C-157EC00A4B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25611" y="3171494"/>
                    <a:ext cx="1675278" cy="10385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Supporting </a:t>
                    </a:r>
                    <a:r>
                      <a:rPr lang="zh-CN" altLang="en-US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 </a:t>
                    </a:r>
                  </a:p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......</a:t>
                    </a:r>
                  </a:p>
                </p:txBody>
              </p:sp>
              <p:sp>
                <p:nvSpPr>
                  <p:cNvPr id="48" name="íš1iďè">
                    <a:extLst>
                      <a:ext uri="{FF2B5EF4-FFF2-40B4-BE49-F238E27FC236}">
                        <a16:creationId xmlns:a16="http://schemas.microsoft.com/office/drawing/2014/main" id="{48986C87-7EC4-4EBB-B727-79E895545E6C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22641" y="2796861"/>
                    <a:ext cx="2024050" cy="412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01.</a:t>
                    </a:r>
                    <a:r>
                      <a:rPr lang="zh-CN" altLang="en-US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endParaRPr lang="en-US" altLang="zh-CN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35" name="iṥ1ide">
                  <a:extLst>
                    <a:ext uri="{FF2B5EF4-FFF2-40B4-BE49-F238E27FC236}">
                      <a16:creationId xmlns:a16="http://schemas.microsoft.com/office/drawing/2014/main" id="{1378380E-38E9-4E5A-9082-AF4BF6563A58}"/>
                    </a:ext>
                  </a:extLst>
                </p:cNvPr>
                <p:cNvGrpSpPr/>
                <p:nvPr/>
              </p:nvGrpSpPr>
              <p:grpSpPr>
                <a:xfrm>
                  <a:off x="5267491" y="3447737"/>
                  <a:ext cx="2135069" cy="1413189"/>
                  <a:chOff x="6084745" y="2796861"/>
                  <a:chExt cx="2024050" cy="1413189"/>
                </a:xfrm>
              </p:grpSpPr>
              <p:sp>
                <p:nvSpPr>
                  <p:cNvPr id="45" name="işļiḍê">
                    <a:extLst>
                      <a:ext uri="{FF2B5EF4-FFF2-40B4-BE49-F238E27FC236}">
                        <a16:creationId xmlns:a16="http://schemas.microsoft.com/office/drawing/2014/main" id="{0C1FFE34-2B69-4C02-A36A-F29361FEB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87715" y="3171494"/>
                    <a:ext cx="1675278" cy="10385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Supporting </a:t>
                    </a:r>
                    <a:r>
                      <a:rPr lang="zh-CN" altLang="en-US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 </a:t>
                    </a:r>
                  </a:p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......</a:t>
                    </a:r>
                  </a:p>
                </p:txBody>
              </p:sp>
              <p:sp>
                <p:nvSpPr>
                  <p:cNvPr id="46" name="ïŝ1iḋé">
                    <a:extLst>
                      <a:ext uri="{FF2B5EF4-FFF2-40B4-BE49-F238E27FC236}">
                        <a16:creationId xmlns:a16="http://schemas.microsoft.com/office/drawing/2014/main" id="{65859BBC-4FC2-4EB3-A56E-7416347F6DF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84745" y="2796861"/>
                    <a:ext cx="2024050" cy="412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02.</a:t>
                    </a:r>
                    <a:r>
                      <a:rPr lang="zh-CN" altLang="en-US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endParaRPr lang="en-US" altLang="zh-CN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36" name="iśļîdé">
                  <a:extLst>
                    <a:ext uri="{FF2B5EF4-FFF2-40B4-BE49-F238E27FC236}">
                      <a16:creationId xmlns:a16="http://schemas.microsoft.com/office/drawing/2014/main" id="{ED80CA79-3039-48C6-B812-E83CB804587D}"/>
                    </a:ext>
                  </a:extLst>
                </p:cNvPr>
                <p:cNvGrpSpPr/>
                <p:nvPr/>
              </p:nvGrpSpPr>
              <p:grpSpPr>
                <a:xfrm>
                  <a:off x="7402561" y="3447737"/>
                  <a:ext cx="2135069" cy="1413189"/>
                  <a:chOff x="8046849" y="2796861"/>
                  <a:chExt cx="2024050" cy="1413189"/>
                </a:xfrm>
              </p:grpSpPr>
              <p:sp>
                <p:nvSpPr>
                  <p:cNvPr id="43" name="íṩľíďe">
                    <a:extLst>
                      <a:ext uri="{FF2B5EF4-FFF2-40B4-BE49-F238E27FC236}">
                        <a16:creationId xmlns:a16="http://schemas.microsoft.com/office/drawing/2014/main" id="{616E36F0-D01C-4EBA-8C11-55A3390DD5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49819" y="3171494"/>
                    <a:ext cx="1675278" cy="10385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Supporting </a:t>
                    </a:r>
                    <a:r>
                      <a:rPr lang="zh-CN" altLang="en-US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 </a:t>
                    </a:r>
                  </a:p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......</a:t>
                    </a:r>
                  </a:p>
                </p:txBody>
              </p:sp>
              <p:sp>
                <p:nvSpPr>
                  <p:cNvPr id="44" name="íŝľiḑè">
                    <a:extLst>
                      <a:ext uri="{FF2B5EF4-FFF2-40B4-BE49-F238E27FC236}">
                        <a16:creationId xmlns:a16="http://schemas.microsoft.com/office/drawing/2014/main" id="{59817B3A-628F-452F-954F-8CE30F24E24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046849" y="2796861"/>
                    <a:ext cx="2024050" cy="412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03.</a:t>
                    </a:r>
                    <a:r>
                      <a:rPr lang="zh-CN" altLang="en-US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endParaRPr lang="en-US" altLang="zh-CN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F2BFFB99-F178-43F0-84CC-D0170EB19519}"/>
                    </a:ext>
                  </a:extLst>
                </p:cNvPr>
                <p:cNvCxnSpPr/>
                <p:nvPr/>
              </p:nvCxnSpPr>
              <p:spPr>
                <a:xfrm flipH="1">
                  <a:off x="5297643" y="3505051"/>
                  <a:ext cx="1" cy="114602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77030FBF-88B6-4CCA-885F-E013EB474733}"/>
                    </a:ext>
                  </a:extLst>
                </p:cNvPr>
                <p:cNvCxnSpPr/>
                <p:nvPr/>
              </p:nvCxnSpPr>
              <p:spPr>
                <a:xfrm flipH="1">
                  <a:off x="7432713" y="3505051"/>
                  <a:ext cx="1" cy="114602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išļídé">
                  <a:extLst>
                    <a:ext uri="{FF2B5EF4-FFF2-40B4-BE49-F238E27FC236}">
                      <a16:creationId xmlns:a16="http://schemas.microsoft.com/office/drawing/2014/main" id="{D0B44D28-90AF-4168-B449-2494A9BC52A2}"/>
                    </a:ext>
                  </a:extLst>
                </p:cNvPr>
                <p:cNvGrpSpPr/>
                <p:nvPr/>
              </p:nvGrpSpPr>
              <p:grpSpPr>
                <a:xfrm>
                  <a:off x="9537629" y="3447737"/>
                  <a:ext cx="2135069" cy="1413189"/>
                  <a:chOff x="8046849" y="2796861"/>
                  <a:chExt cx="2024050" cy="1413189"/>
                </a:xfrm>
              </p:grpSpPr>
              <p:sp>
                <p:nvSpPr>
                  <p:cNvPr id="41" name="íṥ1iḑê">
                    <a:extLst>
                      <a:ext uri="{FF2B5EF4-FFF2-40B4-BE49-F238E27FC236}">
                        <a16:creationId xmlns:a16="http://schemas.microsoft.com/office/drawing/2014/main" id="{ADEFA8F6-C498-451F-AF42-D34EC26C8A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49819" y="3171494"/>
                    <a:ext cx="1675278" cy="10385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Supporting </a:t>
                    </a:r>
                    <a:r>
                      <a:rPr lang="zh-CN" altLang="en-US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 </a:t>
                    </a:r>
                  </a:p>
                  <a:p>
                    <a:pPr algn="ctr"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1100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......</a:t>
                    </a:r>
                  </a:p>
                </p:txBody>
              </p:sp>
              <p:sp>
                <p:nvSpPr>
                  <p:cNvPr id="42" name="ïşļïďè">
                    <a:extLst>
                      <a:ext uri="{FF2B5EF4-FFF2-40B4-BE49-F238E27FC236}">
                        <a16:creationId xmlns:a16="http://schemas.microsoft.com/office/drawing/2014/main" id="{BEBA16C0-6842-4D26-87B0-53685FA2896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046849" y="2796861"/>
                    <a:ext cx="2024050" cy="412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04.</a:t>
                    </a:r>
                    <a:r>
                      <a:rPr lang="zh-CN" altLang="en-US" sz="1800" b="1" dirty="0">
                        <a:latin typeface="Open Sans" panose="020B0606030504020204" pitchFamily="34" charset="0"/>
                        <a:ea typeface="Microsoft YaHei" panose="020B0503020204020204" pitchFamily="34" charset="-122"/>
                        <a:cs typeface="Open Sans" panose="020B0606030504020204" pitchFamily="34" charset="0"/>
                        <a:sym typeface="Open Sans" panose="020B0606030504020204" pitchFamily="34" charset="0"/>
                      </a:rPr>
                      <a:t>Enter the title</a:t>
                    </a:r>
                    <a:endParaRPr lang="en-US" altLang="zh-CN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2B6BD048-66C0-4896-80FB-4EC194D74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67783" y="3505051"/>
                  <a:ext cx="1" cy="114602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is1îḍè">
                <a:extLst>
                  <a:ext uri="{FF2B5EF4-FFF2-40B4-BE49-F238E27FC236}">
                    <a16:creationId xmlns:a16="http://schemas.microsoft.com/office/drawing/2014/main" id="{B31133B7-958A-43D1-B213-D430CA65BCBB}"/>
                  </a:ext>
                </a:extLst>
              </p:cNvPr>
              <p:cNvGrpSpPr/>
              <p:nvPr/>
            </p:nvGrpSpPr>
            <p:grpSpPr>
              <a:xfrm>
                <a:off x="4668924" y="1903699"/>
                <a:ext cx="5293063" cy="1776679"/>
                <a:chOff x="6469482" y="2403474"/>
                <a:chExt cx="2408093" cy="808304"/>
              </a:xfrm>
            </p:grpSpPr>
            <p:grpSp>
              <p:nvGrpSpPr>
                <p:cNvPr id="22" name="ïṩḷîḋè">
                  <a:extLst>
                    <a:ext uri="{FF2B5EF4-FFF2-40B4-BE49-F238E27FC236}">
                      <a16:creationId xmlns:a16="http://schemas.microsoft.com/office/drawing/2014/main" id="{C228172B-2061-46D8-BA51-695E08C972F6}"/>
                    </a:ext>
                  </a:extLst>
                </p:cNvPr>
                <p:cNvGrpSpPr/>
                <p:nvPr/>
              </p:nvGrpSpPr>
              <p:grpSpPr>
                <a:xfrm>
                  <a:off x="8219037" y="2478357"/>
                  <a:ext cx="658538" cy="658538"/>
                  <a:chOff x="7502898" y="2478357"/>
                  <a:chExt cx="658538" cy="658538"/>
                </a:xfrm>
              </p:grpSpPr>
              <p:sp>
                <p:nvSpPr>
                  <p:cNvPr id="32" name="ïṩlíḓe">
                    <a:extLst>
                      <a:ext uri="{FF2B5EF4-FFF2-40B4-BE49-F238E27FC236}">
                        <a16:creationId xmlns:a16="http://schemas.microsoft.com/office/drawing/2014/main" id="{A319D571-A7E8-46D0-AFE4-0ECD4223B432}"/>
                      </a:ext>
                    </a:extLst>
                  </p:cNvPr>
                  <p:cNvSpPr/>
                  <p:nvPr/>
                </p:nvSpPr>
                <p:spPr>
                  <a:xfrm>
                    <a:off x="7502898" y="2478357"/>
                    <a:ext cx="658538" cy="65853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7150">
                    <a:solidFill>
                      <a:schemeClr val="bg1"/>
                    </a:solidFill>
                    <a:miter lim="400000"/>
                  </a:ln>
                </p:spPr>
                <p:txBody>
                  <a:bodyPr lIns="19050" tIns="19050" rIns="19050" bIns="19050" anchor="ctr"/>
                  <a:lstStyle/>
                  <a:p>
                    <a:endParaRPr sz="200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ïṥľiḓé">
                    <a:extLst>
                      <a:ext uri="{FF2B5EF4-FFF2-40B4-BE49-F238E27FC236}">
                        <a16:creationId xmlns:a16="http://schemas.microsoft.com/office/drawing/2014/main" id="{3F7FDD1B-6499-4FE0-8C2C-DE85D6D6C7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790788" y="2686780"/>
                    <a:ext cx="242144" cy="241692"/>
                  </a:xfrm>
                  <a:custGeom>
                    <a:avLst/>
                    <a:gdLst>
                      <a:gd name="connsiteX0" fmla="*/ 290910 w 605702"/>
                      <a:gd name="connsiteY0" fmla="*/ 156336 h 604568"/>
                      <a:gd name="connsiteX1" fmla="*/ 335849 w 605702"/>
                      <a:gd name="connsiteY1" fmla="*/ 164992 h 604568"/>
                      <a:gd name="connsiteX2" fmla="*/ 288310 w 605702"/>
                      <a:gd name="connsiteY2" fmla="*/ 212456 h 604568"/>
                      <a:gd name="connsiteX3" fmla="*/ 203632 w 605702"/>
                      <a:gd name="connsiteY3" fmla="*/ 244717 h 604568"/>
                      <a:gd name="connsiteX4" fmla="*/ 203632 w 605702"/>
                      <a:gd name="connsiteY4" fmla="*/ 401388 h 604568"/>
                      <a:gd name="connsiteX5" fmla="*/ 360547 w 605702"/>
                      <a:gd name="connsiteY5" fmla="*/ 401388 h 604568"/>
                      <a:gd name="connsiteX6" fmla="*/ 392859 w 605702"/>
                      <a:gd name="connsiteY6" fmla="*/ 316749 h 604568"/>
                      <a:gd name="connsiteX7" fmla="*/ 440397 w 605702"/>
                      <a:gd name="connsiteY7" fmla="*/ 269284 h 604568"/>
                      <a:gd name="connsiteX8" fmla="*/ 400287 w 605702"/>
                      <a:gd name="connsiteY8" fmla="*/ 441065 h 604568"/>
                      <a:gd name="connsiteX9" fmla="*/ 163892 w 605702"/>
                      <a:gd name="connsiteY9" fmla="*/ 441065 h 604568"/>
                      <a:gd name="connsiteX10" fmla="*/ 163892 w 605702"/>
                      <a:gd name="connsiteY10" fmla="*/ 205040 h 604568"/>
                      <a:gd name="connsiteX11" fmla="*/ 290910 w 605702"/>
                      <a:gd name="connsiteY11" fmla="*/ 156336 h 604568"/>
                      <a:gd name="connsiteX12" fmla="*/ 246542 w 605702"/>
                      <a:gd name="connsiteY12" fmla="*/ 43775 h 604568"/>
                      <a:gd name="connsiteX13" fmla="*/ 422196 w 605702"/>
                      <a:gd name="connsiteY13" fmla="*/ 78723 h 604568"/>
                      <a:gd name="connsiteX14" fmla="*/ 376794 w 605702"/>
                      <a:gd name="connsiteY14" fmla="*/ 124054 h 604568"/>
                      <a:gd name="connsiteX15" fmla="*/ 126109 w 605702"/>
                      <a:gd name="connsiteY15" fmla="*/ 167345 h 604568"/>
                      <a:gd name="connsiteX16" fmla="*/ 126109 w 605702"/>
                      <a:gd name="connsiteY16" fmla="*/ 478820 h 604568"/>
                      <a:gd name="connsiteX17" fmla="*/ 438073 w 605702"/>
                      <a:gd name="connsiteY17" fmla="*/ 478820 h 604568"/>
                      <a:gd name="connsiteX18" fmla="*/ 481432 w 605702"/>
                      <a:gd name="connsiteY18" fmla="*/ 228527 h 604568"/>
                      <a:gd name="connsiteX19" fmla="*/ 526741 w 605702"/>
                      <a:gd name="connsiteY19" fmla="*/ 183011 h 604568"/>
                      <a:gd name="connsiteX20" fmla="*/ 481432 w 605702"/>
                      <a:gd name="connsiteY20" fmla="*/ 522111 h 604568"/>
                      <a:gd name="connsiteX21" fmla="*/ 82657 w 605702"/>
                      <a:gd name="connsiteY21" fmla="*/ 522111 h 604568"/>
                      <a:gd name="connsiteX22" fmla="*/ 82657 w 605702"/>
                      <a:gd name="connsiteY22" fmla="*/ 123961 h 604568"/>
                      <a:gd name="connsiteX23" fmla="*/ 246542 w 605702"/>
                      <a:gd name="connsiteY23" fmla="*/ 43775 h 604568"/>
                      <a:gd name="connsiteX24" fmla="*/ 536061 w 605702"/>
                      <a:gd name="connsiteY24" fmla="*/ 0 h 604568"/>
                      <a:gd name="connsiteX25" fmla="*/ 544232 w 605702"/>
                      <a:gd name="connsiteY25" fmla="*/ 61368 h 604568"/>
                      <a:gd name="connsiteX26" fmla="*/ 605702 w 605702"/>
                      <a:gd name="connsiteY26" fmla="*/ 69526 h 604568"/>
                      <a:gd name="connsiteX27" fmla="*/ 524361 w 605702"/>
                      <a:gd name="connsiteY27" fmla="*/ 150732 h 604568"/>
                      <a:gd name="connsiteX28" fmla="*/ 498361 w 605702"/>
                      <a:gd name="connsiteY28" fmla="*/ 147302 h 604568"/>
                      <a:gd name="connsiteX29" fmla="*/ 337721 w 605702"/>
                      <a:gd name="connsiteY29" fmla="*/ 307767 h 604568"/>
                      <a:gd name="connsiteX30" fmla="*/ 339764 w 605702"/>
                      <a:gd name="connsiteY30" fmla="*/ 323063 h 604568"/>
                      <a:gd name="connsiteX31" fmla="*/ 282101 w 605702"/>
                      <a:gd name="connsiteY31" fmla="*/ 380630 h 604568"/>
                      <a:gd name="connsiteX32" fmla="*/ 224437 w 605702"/>
                      <a:gd name="connsiteY32" fmla="*/ 323063 h 604568"/>
                      <a:gd name="connsiteX33" fmla="*/ 282101 w 605702"/>
                      <a:gd name="connsiteY33" fmla="*/ 265495 h 604568"/>
                      <a:gd name="connsiteX34" fmla="*/ 297422 w 605702"/>
                      <a:gd name="connsiteY34" fmla="*/ 267535 h 604568"/>
                      <a:gd name="connsiteX35" fmla="*/ 458155 w 605702"/>
                      <a:gd name="connsiteY35" fmla="*/ 107162 h 604568"/>
                      <a:gd name="connsiteX36" fmla="*/ 454719 w 605702"/>
                      <a:gd name="connsiteY36" fmla="*/ 81206 h 604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05702" h="604568">
                        <a:moveTo>
                          <a:pt x="290910" y="156336"/>
                        </a:moveTo>
                        <a:cubicBezTo>
                          <a:pt x="306137" y="157147"/>
                          <a:pt x="321272" y="160032"/>
                          <a:pt x="335849" y="164992"/>
                        </a:cubicBezTo>
                        <a:lnTo>
                          <a:pt x="288310" y="212456"/>
                        </a:lnTo>
                        <a:cubicBezTo>
                          <a:pt x="257856" y="210695"/>
                          <a:pt x="226844" y="221449"/>
                          <a:pt x="203632" y="244717"/>
                        </a:cubicBezTo>
                        <a:cubicBezTo>
                          <a:pt x="160271" y="287918"/>
                          <a:pt x="160271" y="358187"/>
                          <a:pt x="203632" y="401388"/>
                        </a:cubicBezTo>
                        <a:cubicBezTo>
                          <a:pt x="246900" y="444680"/>
                          <a:pt x="317279" y="444680"/>
                          <a:pt x="360547" y="401388"/>
                        </a:cubicBezTo>
                        <a:cubicBezTo>
                          <a:pt x="383852" y="378211"/>
                          <a:pt x="394623" y="347156"/>
                          <a:pt x="392859" y="316749"/>
                        </a:cubicBezTo>
                        <a:lnTo>
                          <a:pt x="440397" y="269284"/>
                        </a:lnTo>
                        <a:cubicBezTo>
                          <a:pt x="460267" y="327595"/>
                          <a:pt x="446897" y="394620"/>
                          <a:pt x="400287" y="441065"/>
                        </a:cubicBezTo>
                        <a:cubicBezTo>
                          <a:pt x="335106" y="506236"/>
                          <a:pt x="229073" y="506236"/>
                          <a:pt x="163892" y="441065"/>
                        </a:cubicBezTo>
                        <a:cubicBezTo>
                          <a:pt x="98619" y="375987"/>
                          <a:pt x="98619" y="270118"/>
                          <a:pt x="163892" y="205040"/>
                        </a:cubicBezTo>
                        <a:cubicBezTo>
                          <a:pt x="198711" y="170137"/>
                          <a:pt x="245228" y="153902"/>
                          <a:pt x="290910" y="156336"/>
                        </a:cubicBezTo>
                        <a:close/>
                        <a:moveTo>
                          <a:pt x="246542" y="43775"/>
                        </a:moveTo>
                        <a:cubicBezTo>
                          <a:pt x="306463" y="36243"/>
                          <a:pt x="368345" y="47900"/>
                          <a:pt x="422196" y="78723"/>
                        </a:cubicBezTo>
                        <a:lnTo>
                          <a:pt x="376794" y="124054"/>
                        </a:lnTo>
                        <a:cubicBezTo>
                          <a:pt x="294811" y="85305"/>
                          <a:pt x="193980" y="99581"/>
                          <a:pt x="126109" y="167345"/>
                        </a:cubicBezTo>
                        <a:cubicBezTo>
                          <a:pt x="39948" y="253371"/>
                          <a:pt x="39948" y="392793"/>
                          <a:pt x="126109" y="478820"/>
                        </a:cubicBezTo>
                        <a:cubicBezTo>
                          <a:pt x="212271" y="564846"/>
                          <a:pt x="351912" y="564846"/>
                          <a:pt x="438073" y="478820"/>
                        </a:cubicBezTo>
                        <a:cubicBezTo>
                          <a:pt x="505944" y="411055"/>
                          <a:pt x="520428" y="310382"/>
                          <a:pt x="481432" y="228527"/>
                        </a:cubicBezTo>
                        <a:lnTo>
                          <a:pt x="526741" y="183011"/>
                        </a:lnTo>
                        <a:cubicBezTo>
                          <a:pt x="588484" y="290544"/>
                          <a:pt x="573350" y="430244"/>
                          <a:pt x="481432" y="522111"/>
                        </a:cubicBezTo>
                        <a:cubicBezTo>
                          <a:pt x="371316" y="632054"/>
                          <a:pt x="192866" y="632054"/>
                          <a:pt x="82657" y="522111"/>
                        </a:cubicBezTo>
                        <a:cubicBezTo>
                          <a:pt x="-27552" y="412168"/>
                          <a:pt x="-27552" y="233997"/>
                          <a:pt x="82657" y="123961"/>
                        </a:cubicBezTo>
                        <a:cubicBezTo>
                          <a:pt x="128662" y="78028"/>
                          <a:pt x="186622" y="51307"/>
                          <a:pt x="246542" y="43775"/>
                        </a:cubicBezTo>
                        <a:close/>
                        <a:moveTo>
                          <a:pt x="536061" y="0"/>
                        </a:moveTo>
                        <a:lnTo>
                          <a:pt x="544232" y="61368"/>
                        </a:lnTo>
                        <a:lnTo>
                          <a:pt x="605702" y="69526"/>
                        </a:lnTo>
                        <a:lnTo>
                          <a:pt x="524361" y="150732"/>
                        </a:lnTo>
                        <a:lnTo>
                          <a:pt x="498361" y="147302"/>
                        </a:lnTo>
                        <a:lnTo>
                          <a:pt x="337721" y="307767"/>
                        </a:lnTo>
                        <a:cubicBezTo>
                          <a:pt x="339021" y="312588"/>
                          <a:pt x="339764" y="317779"/>
                          <a:pt x="339764" y="323063"/>
                        </a:cubicBezTo>
                        <a:cubicBezTo>
                          <a:pt x="339764" y="354859"/>
                          <a:pt x="313950" y="380630"/>
                          <a:pt x="282101" y="380630"/>
                        </a:cubicBezTo>
                        <a:cubicBezTo>
                          <a:pt x="250251" y="380630"/>
                          <a:pt x="224437" y="354859"/>
                          <a:pt x="224437" y="323063"/>
                        </a:cubicBezTo>
                        <a:cubicBezTo>
                          <a:pt x="224437" y="291266"/>
                          <a:pt x="250251" y="265495"/>
                          <a:pt x="282101" y="265495"/>
                        </a:cubicBezTo>
                        <a:cubicBezTo>
                          <a:pt x="287393" y="265495"/>
                          <a:pt x="292500" y="266237"/>
                          <a:pt x="297422" y="267535"/>
                        </a:cubicBezTo>
                        <a:lnTo>
                          <a:pt x="458155" y="107162"/>
                        </a:lnTo>
                        <a:lnTo>
                          <a:pt x="454719" y="81206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 wrap="square" lIns="91440" tIns="45720" rIns="91440" bIns="4572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" name="îṡ1ïdê">
                  <a:extLst>
                    <a:ext uri="{FF2B5EF4-FFF2-40B4-BE49-F238E27FC236}">
                      <a16:creationId xmlns:a16="http://schemas.microsoft.com/office/drawing/2014/main" id="{44863444-B5BA-4D59-AC8D-845763D48375}"/>
                    </a:ext>
                  </a:extLst>
                </p:cNvPr>
                <p:cNvGrpSpPr/>
                <p:nvPr/>
              </p:nvGrpSpPr>
              <p:grpSpPr>
                <a:xfrm>
                  <a:off x="6469482" y="2476906"/>
                  <a:ext cx="661440" cy="661440"/>
                  <a:chOff x="6469482" y="2476906"/>
                  <a:chExt cx="661440" cy="661440"/>
                </a:xfrm>
              </p:grpSpPr>
              <p:sp>
                <p:nvSpPr>
                  <p:cNvPr id="30" name="íş1ïḑe">
                    <a:extLst>
                      <a:ext uri="{FF2B5EF4-FFF2-40B4-BE49-F238E27FC236}">
                        <a16:creationId xmlns:a16="http://schemas.microsoft.com/office/drawing/2014/main" id="{23E2A677-7EEE-47B3-BFD1-47B01A5A8422}"/>
                      </a:ext>
                    </a:extLst>
                  </p:cNvPr>
                  <p:cNvSpPr/>
                  <p:nvPr/>
                </p:nvSpPr>
                <p:spPr>
                  <a:xfrm>
                    <a:off x="6469482" y="2476906"/>
                    <a:ext cx="661440" cy="66144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7150">
                    <a:solidFill>
                      <a:schemeClr val="bg1"/>
                    </a:solidFill>
                    <a:miter lim="400000"/>
                  </a:ln>
                </p:spPr>
                <p:txBody>
                  <a:bodyPr lIns="19050" tIns="19050" rIns="19050" bIns="19050" anchor="ctr"/>
                  <a:lstStyle/>
                  <a:p>
                    <a:endParaRPr sz="200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işľiḓê">
                    <a:extLst>
                      <a:ext uri="{FF2B5EF4-FFF2-40B4-BE49-F238E27FC236}">
                        <a16:creationId xmlns:a16="http://schemas.microsoft.com/office/drawing/2014/main" id="{422E095C-3824-4D31-A938-F96CF1CBB4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01698" y="2692312"/>
                    <a:ext cx="239731" cy="230627"/>
                  </a:xfrm>
                  <a:custGeom>
                    <a:avLst/>
                    <a:gdLst>
                      <a:gd name="connsiteX0" fmla="*/ 195114 w 608814"/>
                      <a:gd name="connsiteY0" fmla="*/ 351627 h 585693"/>
                      <a:gd name="connsiteX1" fmla="*/ 258290 w 608814"/>
                      <a:gd name="connsiteY1" fmla="*/ 351627 h 585693"/>
                      <a:gd name="connsiteX2" fmla="*/ 282731 w 608814"/>
                      <a:gd name="connsiteY2" fmla="*/ 376018 h 585693"/>
                      <a:gd name="connsiteX3" fmla="*/ 282731 w 608814"/>
                      <a:gd name="connsiteY3" fmla="*/ 561210 h 585693"/>
                      <a:gd name="connsiteX4" fmla="*/ 258290 w 608814"/>
                      <a:gd name="connsiteY4" fmla="*/ 585693 h 585693"/>
                      <a:gd name="connsiteX5" fmla="*/ 195114 w 608814"/>
                      <a:gd name="connsiteY5" fmla="*/ 585693 h 585693"/>
                      <a:gd name="connsiteX6" fmla="*/ 170673 w 608814"/>
                      <a:gd name="connsiteY6" fmla="*/ 561210 h 585693"/>
                      <a:gd name="connsiteX7" fmla="*/ 170673 w 608814"/>
                      <a:gd name="connsiteY7" fmla="*/ 376018 h 585693"/>
                      <a:gd name="connsiteX8" fmla="*/ 195114 w 608814"/>
                      <a:gd name="connsiteY8" fmla="*/ 351627 h 585693"/>
                      <a:gd name="connsiteX9" fmla="*/ 358100 w 608814"/>
                      <a:gd name="connsiteY9" fmla="*/ 249872 h 585693"/>
                      <a:gd name="connsiteX10" fmla="*/ 421316 w 608814"/>
                      <a:gd name="connsiteY10" fmla="*/ 249872 h 585693"/>
                      <a:gd name="connsiteX11" fmla="*/ 445737 w 608814"/>
                      <a:gd name="connsiteY11" fmla="*/ 274267 h 585693"/>
                      <a:gd name="connsiteX12" fmla="*/ 445737 w 608814"/>
                      <a:gd name="connsiteY12" fmla="*/ 561206 h 585693"/>
                      <a:gd name="connsiteX13" fmla="*/ 421316 w 608814"/>
                      <a:gd name="connsiteY13" fmla="*/ 585693 h 585693"/>
                      <a:gd name="connsiteX14" fmla="*/ 358100 w 608814"/>
                      <a:gd name="connsiteY14" fmla="*/ 585693 h 585693"/>
                      <a:gd name="connsiteX15" fmla="*/ 333679 w 608814"/>
                      <a:gd name="connsiteY15" fmla="*/ 561206 h 585693"/>
                      <a:gd name="connsiteX16" fmla="*/ 333679 w 608814"/>
                      <a:gd name="connsiteY16" fmla="*/ 274267 h 585693"/>
                      <a:gd name="connsiteX17" fmla="*/ 358100 w 608814"/>
                      <a:gd name="connsiteY17" fmla="*/ 249872 h 585693"/>
                      <a:gd name="connsiteX18" fmla="*/ 140260 w 608814"/>
                      <a:gd name="connsiteY18" fmla="*/ 224680 h 585693"/>
                      <a:gd name="connsiteX19" fmla="*/ 191844 w 608814"/>
                      <a:gd name="connsiteY19" fmla="*/ 276122 h 585693"/>
                      <a:gd name="connsiteX20" fmla="*/ 140260 w 608814"/>
                      <a:gd name="connsiteY20" fmla="*/ 327564 h 585693"/>
                      <a:gd name="connsiteX21" fmla="*/ 88676 w 608814"/>
                      <a:gd name="connsiteY21" fmla="*/ 276122 h 585693"/>
                      <a:gd name="connsiteX22" fmla="*/ 140260 w 608814"/>
                      <a:gd name="connsiteY22" fmla="*/ 224680 h 585693"/>
                      <a:gd name="connsiteX23" fmla="*/ 521177 w 608814"/>
                      <a:gd name="connsiteY23" fmla="*/ 148117 h 585693"/>
                      <a:gd name="connsiteX24" fmla="*/ 584301 w 608814"/>
                      <a:gd name="connsiteY24" fmla="*/ 148117 h 585693"/>
                      <a:gd name="connsiteX25" fmla="*/ 608814 w 608814"/>
                      <a:gd name="connsiteY25" fmla="*/ 172601 h 585693"/>
                      <a:gd name="connsiteX26" fmla="*/ 608814 w 608814"/>
                      <a:gd name="connsiteY26" fmla="*/ 561209 h 585693"/>
                      <a:gd name="connsiteX27" fmla="*/ 584301 w 608814"/>
                      <a:gd name="connsiteY27" fmla="*/ 585693 h 585693"/>
                      <a:gd name="connsiteX28" fmla="*/ 521177 w 608814"/>
                      <a:gd name="connsiteY28" fmla="*/ 585693 h 585693"/>
                      <a:gd name="connsiteX29" fmla="*/ 496756 w 608814"/>
                      <a:gd name="connsiteY29" fmla="*/ 561209 h 585693"/>
                      <a:gd name="connsiteX30" fmla="*/ 496756 w 608814"/>
                      <a:gd name="connsiteY30" fmla="*/ 172601 h 585693"/>
                      <a:gd name="connsiteX31" fmla="*/ 521177 w 608814"/>
                      <a:gd name="connsiteY31" fmla="*/ 148117 h 585693"/>
                      <a:gd name="connsiteX32" fmla="*/ 116229 w 608814"/>
                      <a:gd name="connsiteY32" fmla="*/ 131322 h 585693"/>
                      <a:gd name="connsiteX33" fmla="*/ 164246 w 608814"/>
                      <a:gd name="connsiteY33" fmla="*/ 131322 h 585693"/>
                      <a:gd name="connsiteX34" fmla="*/ 184061 w 608814"/>
                      <a:gd name="connsiteY34" fmla="*/ 151113 h 585693"/>
                      <a:gd name="connsiteX35" fmla="*/ 184061 w 608814"/>
                      <a:gd name="connsiteY35" fmla="*/ 171457 h 585693"/>
                      <a:gd name="connsiteX36" fmla="*/ 208669 w 608814"/>
                      <a:gd name="connsiteY36" fmla="*/ 186094 h 585693"/>
                      <a:gd name="connsiteX37" fmla="*/ 226641 w 608814"/>
                      <a:gd name="connsiteY37" fmla="*/ 175692 h 585693"/>
                      <a:gd name="connsiteX38" fmla="*/ 253737 w 608814"/>
                      <a:gd name="connsiteY38" fmla="*/ 182964 h 585693"/>
                      <a:gd name="connsiteX39" fmla="*/ 277792 w 608814"/>
                      <a:gd name="connsiteY39" fmla="*/ 224572 h 585693"/>
                      <a:gd name="connsiteX40" fmla="*/ 279727 w 608814"/>
                      <a:gd name="connsiteY40" fmla="*/ 239577 h 585693"/>
                      <a:gd name="connsiteX41" fmla="*/ 270511 w 608814"/>
                      <a:gd name="connsiteY41" fmla="*/ 251544 h 585693"/>
                      <a:gd name="connsiteX42" fmla="*/ 252355 w 608814"/>
                      <a:gd name="connsiteY42" fmla="*/ 262038 h 585693"/>
                      <a:gd name="connsiteX43" fmla="*/ 253829 w 608814"/>
                      <a:gd name="connsiteY43" fmla="*/ 276122 h 585693"/>
                      <a:gd name="connsiteX44" fmla="*/ 252355 w 608814"/>
                      <a:gd name="connsiteY44" fmla="*/ 290206 h 585693"/>
                      <a:gd name="connsiteX45" fmla="*/ 270511 w 608814"/>
                      <a:gd name="connsiteY45" fmla="*/ 300700 h 585693"/>
                      <a:gd name="connsiteX46" fmla="*/ 278714 w 608814"/>
                      <a:gd name="connsiteY46" fmla="*/ 325094 h 585693"/>
                      <a:gd name="connsiteX47" fmla="*/ 258253 w 608814"/>
                      <a:gd name="connsiteY47" fmla="*/ 321136 h 585693"/>
                      <a:gd name="connsiteX48" fmla="*/ 195858 w 608814"/>
                      <a:gd name="connsiteY48" fmla="*/ 321136 h 585693"/>
                      <a:gd name="connsiteX49" fmla="*/ 212171 w 608814"/>
                      <a:gd name="connsiteY49" fmla="*/ 276122 h 585693"/>
                      <a:gd name="connsiteX50" fmla="*/ 140191 w 608814"/>
                      <a:gd name="connsiteY50" fmla="*/ 204320 h 585693"/>
                      <a:gd name="connsiteX51" fmla="*/ 68304 w 608814"/>
                      <a:gd name="connsiteY51" fmla="*/ 276122 h 585693"/>
                      <a:gd name="connsiteX52" fmla="*/ 140191 w 608814"/>
                      <a:gd name="connsiteY52" fmla="*/ 348016 h 585693"/>
                      <a:gd name="connsiteX53" fmla="*/ 148486 w 608814"/>
                      <a:gd name="connsiteY53" fmla="*/ 347095 h 585693"/>
                      <a:gd name="connsiteX54" fmla="*/ 140099 w 608814"/>
                      <a:gd name="connsiteY54" fmla="*/ 376000 h 585693"/>
                      <a:gd name="connsiteX55" fmla="*/ 140099 w 608814"/>
                      <a:gd name="connsiteY55" fmla="*/ 420922 h 585693"/>
                      <a:gd name="connsiteX56" fmla="*/ 116229 w 608814"/>
                      <a:gd name="connsiteY56" fmla="*/ 420922 h 585693"/>
                      <a:gd name="connsiteX57" fmla="*/ 96413 w 608814"/>
                      <a:gd name="connsiteY57" fmla="*/ 401131 h 585693"/>
                      <a:gd name="connsiteX58" fmla="*/ 96413 w 608814"/>
                      <a:gd name="connsiteY58" fmla="*/ 380787 h 585693"/>
                      <a:gd name="connsiteX59" fmla="*/ 71806 w 608814"/>
                      <a:gd name="connsiteY59" fmla="*/ 366150 h 585693"/>
                      <a:gd name="connsiteX60" fmla="*/ 53742 w 608814"/>
                      <a:gd name="connsiteY60" fmla="*/ 376552 h 585693"/>
                      <a:gd name="connsiteX61" fmla="*/ 38719 w 608814"/>
                      <a:gd name="connsiteY61" fmla="*/ 378577 h 585693"/>
                      <a:gd name="connsiteX62" fmla="*/ 26738 w 608814"/>
                      <a:gd name="connsiteY62" fmla="*/ 369372 h 585693"/>
                      <a:gd name="connsiteX63" fmla="*/ 2683 w 608814"/>
                      <a:gd name="connsiteY63" fmla="*/ 327764 h 585693"/>
                      <a:gd name="connsiteX64" fmla="*/ 9872 w 608814"/>
                      <a:gd name="connsiteY64" fmla="*/ 300700 h 585693"/>
                      <a:gd name="connsiteX65" fmla="*/ 28120 w 608814"/>
                      <a:gd name="connsiteY65" fmla="*/ 290206 h 585693"/>
                      <a:gd name="connsiteX66" fmla="*/ 26645 w 608814"/>
                      <a:gd name="connsiteY66" fmla="*/ 276122 h 585693"/>
                      <a:gd name="connsiteX67" fmla="*/ 28120 w 608814"/>
                      <a:gd name="connsiteY67" fmla="*/ 262038 h 585693"/>
                      <a:gd name="connsiteX68" fmla="*/ 9872 w 608814"/>
                      <a:gd name="connsiteY68" fmla="*/ 251544 h 585693"/>
                      <a:gd name="connsiteX69" fmla="*/ 2683 w 608814"/>
                      <a:gd name="connsiteY69" fmla="*/ 224572 h 585693"/>
                      <a:gd name="connsiteX70" fmla="*/ 26738 w 608814"/>
                      <a:gd name="connsiteY70" fmla="*/ 182964 h 585693"/>
                      <a:gd name="connsiteX71" fmla="*/ 38719 w 608814"/>
                      <a:gd name="connsiteY71" fmla="*/ 173759 h 585693"/>
                      <a:gd name="connsiteX72" fmla="*/ 53742 w 608814"/>
                      <a:gd name="connsiteY72" fmla="*/ 175692 h 585693"/>
                      <a:gd name="connsiteX73" fmla="*/ 71806 w 608814"/>
                      <a:gd name="connsiteY73" fmla="*/ 186094 h 585693"/>
                      <a:gd name="connsiteX74" fmla="*/ 96413 w 608814"/>
                      <a:gd name="connsiteY74" fmla="*/ 171457 h 585693"/>
                      <a:gd name="connsiteX75" fmla="*/ 96413 w 608814"/>
                      <a:gd name="connsiteY75" fmla="*/ 151113 h 585693"/>
                      <a:gd name="connsiteX76" fmla="*/ 116229 w 608814"/>
                      <a:gd name="connsiteY76" fmla="*/ 131322 h 585693"/>
                      <a:gd name="connsiteX77" fmla="*/ 445756 w 608814"/>
                      <a:gd name="connsiteY77" fmla="*/ 83476 h 585693"/>
                      <a:gd name="connsiteX78" fmla="*/ 414140 w 608814"/>
                      <a:gd name="connsiteY78" fmla="*/ 115044 h 585693"/>
                      <a:gd name="connsiteX79" fmla="*/ 445756 w 608814"/>
                      <a:gd name="connsiteY79" fmla="*/ 146520 h 585693"/>
                      <a:gd name="connsiteX80" fmla="*/ 477371 w 608814"/>
                      <a:gd name="connsiteY80" fmla="*/ 115044 h 585693"/>
                      <a:gd name="connsiteX81" fmla="*/ 445756 w 608814"/>
                      <a:gd name="connsiteY81" fmla="*/ 83476 h 585693"/>
                      <a:gd name="connsiteX82" fmla="*/ 426676 w 608814"/>
                      <a:gd name="connsiteY82" fmla="*/ 0 h 585693"/>
                      <a:gd name="connsiteX83" fmla="*/ 464835 w 608814"/>
                      <a:gd name="connsiteY83" fmla="*/ 0 h 585693"/>
                      <a:gd name="connsiteX84" fmla="*/ 480597 w 608814"/>
                      <a:gd name="connsiteY84" fmla="*/ 15738 h 585693"/>
                      <a:gd name="connsiteX85" fmla="*/ 480597 w 608814"/>
                      <a:gd name="connsiteY85" fmla="*/ 31936 h 585693"/>
                      <a:gd name="connsiteX86" fmla="*/ 500138 w 608814"/>
                      <a:gd name="connsiteY86" fmla="*/ 43533 h 585693"/>
                      <a:gd name="connsiteX87" fmla="*/ 514425 w 608814"/>
                      <a:gd name="connsiteY87" fmla="*/ 35249 h 585693"/>
                      <a:gd name="connsiteX88" fmla="*/ 535901 w 608814"/>
                      <a:gd name="connsiteY88" fmla="*/ 40956 h 585693"/>
                      <a:gd name="connsiteX89" fmla="*/ 554981 w 608814"/>
                      <a:gd name="connsiteY89" fmla="*/ 73996 h 585693"/>
                      <a:gd name="connsiteX90" fmla="*/ 556640 w 608814"/>
                      <a:gd name="connsiteY90" fmla="*/ 85961 h 585693"/>
                      <a:gd name="connsiteX91" fmla="*/ 549266 w 608814"/>
                      <a:gd name="connsiteY91" fmla="*/ 95440 h 585693"/>
                      <a:gd name="connsiteX92" fmla="*/ 534887 w 608814"/>
                      <a:gd name="connsiteY92" fmla="*/ 103815 h 585693"/>
                      <a:gd name="connsiteX93" fmla="*/ 535993 w 608814"/>
                      <a:gd name="connsiteY93" fmla="*/ 115044 h 585693"/>
                      <a:gd name="connsiteX94" fmla="*/ 535717 w 608814"/>
                      <a:gd name="connsiteY94" fmla="*/ 117621 h 585693"/>
                      <a:gd name="connsiteX95" fmla="*/ 521153 w 608814"/>
                      <a:gd name="connsiteY95" fmla="*/ 117621 h 585693"/>
                      <a:gd name="connsiteX96" fmla="*/ 466126 w 608814"/>
                      <a:gd name="connsiteY96" fmla="*/ 172565 h 585693"/>
                      <a:gd name="connsiteX97" fmla="*/ 466126 w 608814"/>
                      <a:gd name="connsiteY97" fmla="*/ 229719 h 585693"/>
                      <a:gd name="connsiteX98" fmla="*/ 466126 w 608814"/>
                      <a:gd name="connsiteY98" fmla="*/ 242604 h 585693"/>
                      <a:gd name="connsiteX99" fmla="*/ 453590 w 608814"/>
                      <a:gd name="connsiteY99" fmla="*/ 229995 h 585693"/>
                      <a:gd name="connsiteX100" fmla="*/ 421330 w 608814"/>
                      <a:gd name="connsiteY100" fmla="*/ 219319 h 585693"/>
                      <a:gd name="connsiteX101" fmla="*/ 411928 w 608814"/>
                      <a:gd name="connsiteY101" fmla="*/ 219319 h 585693"/>
                      <a:gd name="connsiteX102" fmla="*/ 410914 w 608814"/>
                      <a:gd name="connsiteY102" fmla="*/ 214257 h 585693"/>
                      <a:gd name="connsiteX103" fmla="*/ 410914 w 608814"/>
                      <a:gd name="connsiteY103" fmla="*/ 198059 h 585693"/>
                      <a:gd name="connsiteX104" fmla="*/ 391373 w 608814"/>
                      <a:gd name="connsiteY104" fmla="*/ 186463 h 585693"/>
                      <a:gd name="connsiteX105" fmla="*/ 377086 w 608814"/>
                      <a:gd name="connsiteY105" fmla="*/ 194746 h 585693"/>
                      <a:gd name="connsiteX106" fmla="*/ 365104 w 608814"/>
                      <a:gd name="connsiteY106" fmla="*/ 196310 h 585693"/>
                      <a:gd name="connsiteX107" fmla="*/ 355610 w 608814"/>
                      <a:gd name="connsiteY107" fmla="*/ 189040 h 585693"/>
                      <a:gd name="connsiteX108" fmla="*/ 336530 w 608814"/>
                      <a:gd name="connsiteY108" fmla="*/ 155999 h 585693"/>
                      <a:gd name="connsiteX109" fmla="*/ 342245 w 608814"/>
                      <a:gd name="connsiteY109" fmla="*/ 134463 h 585693"/>
                      <a:gd name="connsiteX110" fmla="*/ 356716 w 608814"/>
                      <a:gd name="connsiteY110" fmla="*/ 126180 h 585693"/>
                      <a:gd name="connsiteX111" fmla="*/ 355518 w 608814"/>
                      <a:gd name="connsiteY111" fmla="*/ 115044 h 585693"/>
                      <a:gd name="connsiteX112" fmla="*/ 356716 w 608814"/>
                      <a:gd name="connsiteY112" fmla="*/ 103815 h 585693"/>
                      <a:gd name="connsiteX113" fmla="*/ 342245 w 608814"/>
                      <a:gd name="connsiteY113" fmla="*/ 95440 h 585693"/>
                      <a:gd name="connsiteX114" fmla="*/ 336530 w 608814"/>
                      <a:gd name="connsiteY114" fmla="*/ 73996 h 585693"/>
                      <a:gd name="connsiteX115" fmla="*/ 355610 w 608814"/>
                      <a:gd name="connsiteY115" fmla="*/ 40956 h 585693"/>
                      <a:gd name="connsiteX116" fmla="*/ 365104 w 608814"/>
                      <a:gd name="connsiteY116" fmla="*/ 33685 h 585693"/>
                      <a:gd name="connsiteX117" fmla="*/ 377086 w 608814"/>
                      <a:gd name="connsiteY117" fmla="*/ 35249 h 585693"/>
                      <a:gd name="connsiteX118" fmla="*/ 391373 w 608814"/>
                      <a:gd name="connsiteY118" fmla="*/ 43533 h 585693"/>
                      <a:gd name="connsiteX119" fmla="*/ 410914 w 608814"/>
                      <a:gd name="connsiteY119" fmla="*/ 31936 h 585693"/>
                      <a:gd name="connsiteX120" fmla="*/ 410914 w 608814"/>
                      <a:gd name="connsiteY120" fmla="*/ 15738 h 585693"/>
                      <a:gd name="connsiteX121" fmla="*/ 426676 w 608814"/>
                      <a:gd name="connsiteY121" fmla="*/ 0 h 585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</a:cxnLst>
                    <a:rect l="l" t="t" r="r" b="b"/>
                    <a:pathLst>
                      <a:path w="608814" h="585693">
                        <a:moveTo>
                          <a:pt x="195114" y="351627"/>
                        </a:moveTo>
                        <a:lnTo>
                          <a:pt x="258290" y="351627"/>
                        </a:lnTo>
                        <a:cubicBezTo>
                          <a:pt x="271848" y="351627"/>
                          <a:pt x="282731" y="362580"/>
                          <a:pt x="282731" y="376018"/>
                        </a:cubicBezTo>
                        <a:lnTo>
                          <a:pt x="282731" y="561210"/>
                        </a:lnTo>
                        <a:cubicBezTo>
                          <a:pt x="282731" y="574740"/>
                          <a:pt x="271848" y="585693"/>
                          <a:pt x="258290" y="585693"/>
                        </a:cubicBezTo>
                        <a:lnTo>
                          <a:pt x="195114" y="585693"/>
                        </a:lnTo>
                        <a:cubicBezTo>
                          <a:pt x="181556" y="585693"/>
                          <a:pt x="170673" y="574740"/>
                          <a:pt x="170673" y="561210"/>
                        </a:cubicBezTo>
                        <a:lnTo>
                          <a:pt x="170673" y="376018"/>
                        </a:lnTo>
                        <a:cubicBezTo>
                          <a:pt x="170673" y="362580"/>
                          <a:pt x="181556" y="351627"/>
                          <a:pt x="195114" y="351627"/>
                        </a:cubicBezTo>
                        <a:close/>
                        <a:moveTo>
                          <a:pt x="358100" y="249872"/>
                        </a:moveTo>
                        <a:lnTo>
                          <a:pt x="421316" y="249872"/>
                        </a:lnTo>
                        <a:cubicBezTo>
                          <a:pt x="434771" y="249872"/>
                          <a:pt x="445737" y="260735"/>
                          <a:pt x="445737" y="274267"/>
                        </a:cubicBezTo>
                        <a:lnTo>
                          <a:pt x="445737" y="561206"/>
                        </a:lnTo>
                        <a:cubicBezTo>
                          <a:pt x="445737" y="574738"/>
                          <a:pt x="434771" y="585693"/>
                          <a:pt x="421316" y="585693"/>
                        </a:cubicBezTo>
                        <a:lnTo>
                          <a:pt x="358100" y="585693"/>
                        </a:lnTo>
                        <a:cubicBezTo>
                          <a:pt x="344645" y="585693"/>
                          <a:pt x="333679" y="574738"/>
                          <a:pt x="333679" y="561206"/>
                        </a:cubicBezTo>
                        <a:lnTo>
                          <a:pt x="333679" y="274267"/>
                        </a:lnTo>
                        <a:cubicBezTo>
                          <a:pt x="333679" y="260735"/>
                          <a:pt x="344645" y="249872"/>
                          <a:pt x="358100" y="249872"/>
                        </a:cubicBezTo>
                        <a:close/>
                        <a:moveTo>
                          <a:pt x="140260" y="224680"/>
                        </a:moveTo>
                        <a:cubicBezTo>
                          <a:pt x="168749" y="224680"/>
                          <a:pt x="191844" y="247711"/>
                          <a:pt x="191844" y="276122"/>
                        </a:cubicBezTo>
                        <a:cubicBezTo>
                          <a:pt x="191844" y="304533"/>
                          <a:pt x="168749" y="327564"/>
                          <a:pt x="140260" y="327564"/>
                        </a:cubicBezTo>
                        <a:cubicBezTo>
                          <a:pt x="111771" y="327564"/>
                          <a:pt x="88676" y="304533"/>
                          <a:pt x="88676" y="276122"/>
                        </a:cubicBezTo>
                        <a:cubicBezTo>
                          <a:pt x="88676" y="247711"/>
                          <a:pt x="111771" y="224680"/>
                          <a:pt x="140260" y="224680"/>
                        </a:cubicBezTo>
                        <a:close/>
                        <a:moveTo>
                          <a:pt x="521177" y="148117"/>
                        </a:moveTo>
                        <a:lnTo>
                          <a:pt x="584301" y="148117"/>
                        </a:lnTo>
                        <a:cubicBezTo>
                          <a:pt x="597848" y="148117"/>
                          <a:pt x="608814" y="159070"/>
                          <a:pt x="608814" y="172601"/>
                        </a:cubicBezTo>
                        <a:lnTo>
                          <a:pt x="608814" y="561209"/>
                        </a:lnTo>
                        <a:cubicBezTo>
                          <a:pt x="608814" y="574740"/>
                          <a:pt x="597848" y="585693"/>
                          <a:pt x="584301" y="585693"/>
                        </a:cubicBezTo>
                        <a:lnTo>
                          <a:pt x="521177" y="585693"/>
                        </a:lnTo>
                        <a:cubicBezTo>
                          <a:pt x="507722" y="585693"/>
                          <a:pt x="496756" y="574740"/>
                          <a:pt x="496756" y="561209"/>
                        </a:cubicBezTo>
                        <a:lnTo>
                          <a:pt x="496756" y="172601"/>
                        </a:lnTo>
                        <a:cubicBezTo>
                          <a:pt x="496756" y="159070"/>
                          <a:pt x="507722" y="148117"/>
                          <a:pt x="521177" y="148117"/>
                        </a:cubicBezTo>
                        <a:close/>
                        <a:moveTo>
                          <a:pt x="116229" y="131322"/>
                        </a:moveTo>
                        <a:lnTo>
                          <a:pt x="164246" y="131322"/>
                        </a:lnTo>
                        <a:cubicBezTo>
                          <a:pt x="175214" y="131322"/>
                          <a:pt x="184061" y="140159"/>
                          <a:pt x="184061" y="151113"/>
                        </a:cubicBezTo>
                        <a:lnTo>
                          <a:pt x="184061" y="171457"/>
                        </a:lnTo>
                        <a:cubicBezTo>
                          <a:pt x="193001" y="175231"/>
                          <a:pt x="201019" y="180386"/>
                          <a:pt x="208669" y="186094"/>
                        </a:cubicBezTo>
                        <a:lnTo>
                          <a:pt x="226641" y="175692"/>
                        </a:lnTo>
                        <a:cubicBezTo>
                          <a:pt x="236134" y="170261"/>
                          <a:pt x="248300" y="173482"/>
                          <a:pt x="253737" y="182964"/>
                        </a:cubicBezTo>
                        <a:lnTo>
                          <a:pt x="277792" y="224572"/>
                        </a:lnTo>
                        <a:cubicBezTo>
                          <a:pt x="280465" y="229083"/>
                          <a:pt x="281110" y="234514"/>
                          <a:pt x="279727" y="239577"/>
                        </a:cubicBezTo>
                        <a:cubicBezTo>
                          <a:pt x="278437" y="244640"/>
                          <a:pt x="275119" y="248966"/>
                          <a:pt x="270511" y="251544"/>
                        </a:cubicBezTo>
                        <a:lnTo>
                          <a:pt x="252355" y="262038"/>
                        </a:lnTo>
                        <a:cubicBezTo>
                          <a:pt x="253000" y="266733"/>
                          <a:pt x="253829" y="271335"/>
                          <a:pt x="253829" y="276122"/>
                        </a:cubicBezTo>
                        <a:cubicBezTo>
                          <a:pt x="253829" y="281001"/>
                          <a:pt x="253000" y="285604"/>
                          <a:pt x="252355" y="290206"/>
                        </a:cubicBezTo>
                        <a:lnTo>
                          <a:pt x="270511" y="300700"/>
                        </a:lnTo>
                        <a:cubicBezTo>
                          <a:pt x="279174" y="305671"/>
                          <a:pt x="282308" y="316165"/>
                          <a:pt x="278714" y="325094"/>
                        </a:cubicBezTo>
                        <a:cubicBezTo>
                          <a:pt x="272354" y="322609"/>
                          <a:pt x="265442" y="321136"/>
                          <a:pt x="258253" y="321136"/>
                        </a:cubicBezTo>
                        <a:lnTo>
                          <a:pt x="195858" y="321136"/>
                        </a:lnTo>
                        <a:cubicBezTo>
                          <a:pt x="205904" y="308709"/>
                          <a:pt x="212171" y="293244"/>
                          <a:pt x="212171" y="276122"/>
                        </a:cubicBezTo>
                        <a:cubicBezTo>
                          <a:pt x="212171" y="236539"/>
                          <a:pt x="179914" y="204320"/>
                          <a:pt x="140191" y="204320"/>
                        </a:cubicBezTo>
                        <a:cubicBezTo>
                          <a:pt x="100561" y="204320"/>
                          <a:pt x="68304" y="236539"/>
                          <a:pt x="68304" y="276122"/>
                        </a:cubicBezTo>
                        <a:cubicBezTo>
                          <a:pt x="68304" y="315797"/>
                          <a:pt x="100561" y="348016"/>
                          <a:pt x="140191" y="348016"/>
                        </a:cubicBezTo>
                        <a:cubicBezTo>
                          <a:pt x="143048" y="348016"/>
                          <a:pt x="145721" y="347463"/>
                          <a:pt x="148486" y="347095"/>
                        </a:cubicBezTo>
                        <a:cubicBezTo>
                          <a:pt x="143233" y="355564"/>
                          <a:pt x="140099" y="365414"/>
                          <a:pt x="140099" y="376000"/>
                        </a:cubicBezTo>
                        <a:lnTo>
                          <a:pt x="140099" y="420922"/>
                        </a:lnTo>
                        <a:lnTo>
                          <a:pt x="116229" y="420922"/>
                        </a:lnTo>
                        <a:cubicBezTo>
                          <a:pt x="105261" y="420922"/>
                          <a:pt x="96413" y="412085"/>
                          <a:pt x="96413" y="401131"/>
                        </a:cubicBezTo>
                        <a:lnTo>
                          <a:pt x="96413" y="380787"/>
                        </a:lnTo>
                        <a:cubicBezTo>
                          <a:pt x="87474" y="377013"/>
                          <a:pt x="79455" y="371950"/>
                          <a:pt x="71806" y="366150"/>
                        </a:cubicBezTo>
                        <a:lnTo>
                          <a:pt x="53742" y="376552"/>
                        </a:lnTo>
                        <a:cubicBezTo>
                          <a:pt x="49226" y="379222"/>
                          <a:pt x="43788" y="379866"/>
                          <a:pt x="38719" y="378577"/>
                        </a:cubicBezTo>
                        <a:cubicBezTo>
                          <a:pt x="33650" y="377197"/>
                          <a:pt x="29318" y="373883"/>
                          <a:pt x="26738" y="369372"/>
                        </a:cubicBezTo>
                        <a:lnTo>
                          <a:pt x="2683" y="327764"/>
                        </a:lnTo>
                        <a:cubicBezTo>
                          <a:pt x="-2847" y="318282"/>
                          <a:pt x="471" y="306131"/>
                          <a:pt x="9872" y="300700"/>
                        </a:cubicBezTo>
                        <a:lnTo>
                          <a:pt x="28120" y="290206"/>
                        </a:lnTo>
                        <a:cubicBezTo>
                          <a:pt x="27475" y="285604"/>
                          <a:pt x="26645" y="281001"/>
                          <a:pt x="26645" y="276122"/>
                        </a:cubicBezTo>
                        <a:cubicBezTo>
                          <a:pt x="26645" y="271335"/>
                          <a:pt x="27475" y="266733"/>
                          <a:pt x="28120" y="262038"/>
                        </a:cubicBezTo>
                        <a:lnTo>
                          <a:pt x="9872" y="251544"/>
                        </a:lnTo>
                        <a:cubicBezTo>
                          <a:pt x="471" y="246113"/>
                          <a:pt x="-2847" y="233962"/>
                          <a:pt x="2683" y="224572"/>
                        </a:cubicBezTo>
                        <a:lnTo>
                          <a:pt x="26738" y="182964"/>
                        </a:lnTo>
                        <a:cubicBezTo>
                          <a:pt x="29318" y="178361"/>
                          <a:pt x="33650" y="175139"/>
                          <a:pt x="38719" y="173759"/>
                        </a:cubicBezTo>
                        <a:cubicBezTo>
                          <a:pt x="43788" y="172378"/>
                          <a:pt x="49226" y="173114"/>
                          <a:pt x="53742" y="175692"/>
                        </a:cubicBezTo>
                        <a:lnTo>
                          <a:pt x="71806" y="186094"/>
                        </a:lnTo>
                        <a:cubicBezTo>
                          <a:pt x="79455" y="180386"/>
                          <a:pt x="87474" y="175231"/>
                          <a:pt x="96413" y="171457"/>
                        </a:cubicBezTo>
                        <a:lnTo>
                          <a:pt x="96413" y="151113"/>
                        </a:lnTo>
                        <a:cubicBezTo>
                          <a:pt x="96413" y="140159"/>
                          <a:pt x="105261" y="131322"/>
                          <a:pt x="116229" y="131322"/>
                        </a:cubicBezTo>
                        <a:close/>
                        <a:moveTo>
                          <a:pt x="445756" y="83476"/>
                        </a:moveTo>
                        <a:cubicBezTo>
                          <a:pt x="428335" y="83476"/>
                          <a:pt x="414140" y="97557"/>
                          <a:pt x="414140" y="115044"/>
                        </a:cubicBezTo>
                        <a:cubicBezTo>
                          <a:pt x="414140" y="132438"/>
                          <a:pt x="428335" y="146520"/>
                          <a:pt x="445756" y="146520"/>
                        </a:cubicBezTo>
                        <a:cubicBezTo>
                          <a:pt x="463176" y="146520"/>
                          <a:pt x="477371" y="132438"/>
                          <a:pt x="477371" y="115044"/>
                        </a:cubicBezTo>
                        <a:cubicBezTo>
                          <a:pt x="477371" y="97557"/>
                          <a:pt x="463176" y="83476"/>
                          <a:pt x="445756" y="83476"/>
                        </a:cubicBezTo>
                        <a:close/>
                        <a:moveTo>
                          <a:pt x="426676" y="0"/>
                        </a:moveTo>
                        <a:lnTo>
                          <a:pt x="464835" y="0"/>
                        </a:lnTo>
                        <a:cubicBezTo>
                          <a:pt x="473500" y="0"/>
                          <a:pt x="480597" y="7087"/>
                          <a:pt x="480597" y="15738"/>
                        </a:cubicBezTo>
                        <a:lnTo>
                          <a:pt x="480597" y="31936"/>
                        </a:lnTo>
                        <a:cubicBezTo>
                          <a:pt x="487694" y="34881"/>
                          <a:pt x="494054" y="38931"/>
                          <a:pt x="500138" y="43533"/>
                        </a:cubicBezTo>
                        <a:lnTo>
                          <a:pt x="514425" y="35249"/>
                        </a:lnTo>
                        <a:cubicBezTo>
                          <a:pt x="521983" y="30924"/>
                          <a:pt x="531569" y="33501"/>
                          <a:pt x="535901" y="40956"/>
                        </a:cubicBezTo>
                        <a:lnTo>
                          <a:pt x="554981" y="73996"/>
                        </a:lnTo>
                        <a:cubicBezTo>
                          <a:pt x="557101" y="77585"/>
                          <a:pt x="557654" y="81911"/>
                          <a:pt x="556640" y="85961"/>
                        </a:cubicBezTo>
                        <a:cubicBezTo>
                          <a:pt x="555534" y="89918"/>
                          <a:pt x="552861" y="93415"/>
                          <a:pt x="549266" y="95440"/>
                        </a:cubicBezTo>
                        <a:lnTo>
                          <a:pt x="534887" y="103815"/>
                        </a:lnTo>
                        <a:cubicBezTo>
                          <a:pt x="535348" y="107497"/>
                          <a:pt x="535993" y="111178"/>
                          <a:pt x="535993" y="115044"/>
                        </a:cubicBezTo>
                        <a:cubicBezTo>
                          <a:pt x="535993" y="115872"/>
                          <a:pt x="535809" y="116700"/>
                          <a:pt x="535717" y="117621"/>
                        </a:cubicBezTo>
                        <a:lnTo>
                          <a:pt x="521153" y="117621"/>
                        </a:lnTo>
                        <a:cubicBezTo>
                          <a:pt x="490828" y="117621"/>
                          <a:pt x="466126" y="142286"/>
                          <a:pt x="466126" y="172565"/>
                        </a:cubicBezTo>
                        <a:lnTo>
                          <a:pt x="466126" y="229719"/>
                        </a:lnTo>
                        <a:lnTo>
                          <a:pt x="466126" y="242604"/>
                        </a:lnTo>
                        <a:cubicBezTo>
                          <a:pt x="462715" y="237726"/>
                          <a:pt x="458383" y="233493"/>
                          <a:pt x="453590" y="229995"/>
                        </a:cubicBezTo>
                        <a:cubicBezTo>
                          <a:pt x="444465" y="223369"/>
                          <a:pt x="433404" y="219319"/>
                          <a:pt x="421330" y="219319"/>
                        </a:cubicBezTo>
                        <a:lnTo>
                          <a:pt x="411928" y="219319"/>
                        </a:lnTo>
                        <a:cubicBezTo>
                          <a:pt x="411375" y="217755"/>
                          <a:pt x="410914" y="216098"/>
                          <a:pt x="410914" y="214257"/>
                        </a:cubicBezTo>
                        <a:lnTo>
                          <a:pt x="410914" y="198059"/>
                        </a:lnTo>
                        <a:cubicBezTo>
                          <a:pt x="403817" y="195114"/>
                          <a:pt x="397457" y="191064"/>
                          <a:pt x="391373" y="186463"/>
                        </a:cubicBezTo>
                        <a:lnTo>
                          <a:pt x="377086" y="194746"/>
                        </a:lnTo>
                        <a:cubicBezTo>
                          <a:pt x="373492" y="196863"/>
                          <a:pt x="369160" y="197415"/>
                          <a:pt x="365104" y="196310"/>
                        </a:cubicBezTo>
                        <a:cubicBezTo>
                          <a:pt x="361140" y="195206"/>
                          <a:pt x="357638" y="192629"/>
                          <a:pt x="355610" y="189040"/>
                        </a:cubicBezTo>
                        <a:lnTo>
                          <a:pt x="336530" y="155999"/>
                        </a:lnTo>
                        <a:cubicBezTo>
                          <a:pt x="332198" y="148452"/>
                          <a:pt x="334687" y="138881"/>
                          <a:pt x="342245" y="134463"/>
                        </a:cubicBezTo>
                        <a:lnTo>
                          <a:pt x="356716" y="126180"/>
                        </a:lnTo>
                        <a:cubicBezTo>
                          <a:pt x="356163" y="122498"/>
                          <a:pt x="355518" y="118817"/>
                          <a:pt x="355518" y="115044"/>
                        </a:cubicBezTo>
                        <a:cubicBezTo>
                          <a:pt x="355518" y="111178"/>
                          <a:pt x="356163" y="107497"/>
                          <a:pt x="356716" y="103815"/>
                        </a:cubicBezTo>
                        <a:lnTo>
                          <a:pt x="342245" y="95440"/>
                        </a:lnTo>
                        <a:cubicBezTo>
                          <a:pt x="334687" y="91115"/>
                          <a:pt x="332198" y="81543"/>
                          <a:pt x="336530" y="73996"/>
                        </a:cubicBezTo>
                        <a:lnTo>
                          <a:pt x="355610" y="40956"/>
                        </a:lnTo>
                        <a:cubicBezTo>
                          <a:pt x="357638" y="37366"/>
                          <a:pt x="361140" y="34789"/>
                          <a:pt x="365104" y="33685"/>
                        </a:cubicBezTo>
                        <a:cubicBezTo>
                          <a:pt x="369160" y="32580"/>
                          <a:pt x="373492" y="33133"/>
                          <a:pt x="377086" y="35249"/>
                        </a:cubicBezTo>
                        <a:lnTo>
                          <a:pt x="391373" y="43533"/>
                        </a:lnTo>
                        <a:cubicBezTo>
                          <a:pt x="397457" y="38931"/>
                          <a:pt x="403817" y="34881"/>
                          <a:pt x="410914" y="31936"/>
                        </a:cubicBezTo>
                        <a:lnTo>
                          <a:pt x="410914" y="15738"/>
                        </a:lnTo>
                        <a:cubicBezTo>
                          <a:pt x="410914" y="7087"/>
                          <a:pt x="418011" y="0"/>
                          <a:pt x="42667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4" name="ïş1îḋè">
                  <a:extLst>
                    <a:ext uri="{FF2B5EF4-FFF2-40B4-BE49-F238E27FC236}">
                      <a16:creationId xmlns:a16="http://schemas.microsoft.com/office/drawing/2014/main" id="{1963E35B-8885-4322-8AEC-F7FD908CDB51}"/>
                    </a:ext>
                  </a:extLst>
                </p:cNvPr>
                <p:cNvGrpSpPr/>
                <p:nvPr/>
              </p:nvGrpSpPr>
              <p:grpSpPr>
                <a:xfrm>
                  <a:off x="6954758" y="2403474"/>
                  <a:ext cx="720222" cy="808304"/>
                  <a:chOff x="6954758" y="2403474"/>
                  <a:chExt cx="720222" cy="808304"/>
                </a:xfrm>
              </p:grpSpPr>
              <p:sp>
                <p:nvSpPr>
                  <p:cNvPr id="28" name="îṧlíḍè">
                    <a:extLst>
                      <a:ext uri="{FF2B5EF4-FFF2-40B4-BE49-F238E27FC236}">
                        <a16:creationId xmlns:a16="http://schemas.microsoft.com/office/drawing/2014/main" id="{B8408AC0-11BA-41C9-9751-4F895CF01B03}"/>
                      </a:ext>
                    </a:extLst>
                  </p:cNvPr>
                  <p:cNvSpPr/>
                  <p:nvPr/>
                </p:nvSpPr>
                <p:spPr>
                  <a:xfrm>
                    <a:off x="6954758" y="2403474"/>
                    <a:ext cx="720222" cy="808304"/>
                  </a:xfrm>
                  <a:custGeom>
                    <a:avLst/>
                    <a:gdLst>
                      <a:gd name="connsiteX0" fmla="*/ 404152 w 720222"/>
                      <a:gd name="connsiteY0" fmla="*/ 0 h 808304"/>
                      <a:gd name="connsiteX1" fmla="*/ 689931 w 720222"/>
                      <a:gd name="connsiteY1" fmla="*/ 118373 h 808304"/>
                      <a:gd name="connsiteX2" fmla="*/ 720222 w 720222"/>
                      <a:gd name="connsiteY2" fmla="*/ 155087 h 808304"/>
                      <a:gd name="connsiteX3" fmla="*/ 701163 w 720222"/>
                      <a:gd name="connsiteY3" fmla="*/ 178187 h 808304"/>
                      <a:gd name="connsiteX4" fmla="*/ 632140 w 720222"/>
                      <a:gd name="connsiteY4" fmla="*/ 404152 h 808304"/>
                      <a:gd name="connsiteX5" fmla="*/ 701163 w 720222"/>
                      <a:gd name="connsiteY5" fmla="*/ 630117 h 808304"/>
                      <a:gd name="connsiteX6" fmla="*/ 720222 w 720222"/>
                      <a:gd name="connsiteY6" fmla="*/ 653217 h 808304"/>
                      <a:gd name="connsiteX7" fmla="*/ 689931 w 720222"/>
                      <a:gd name="connsiteY7" fmla="*/ 689931 h 808304"/>
                      <a:gd name="connsiteX8" fmla="*/ 404152 w 720222"/>
                      <a:gd name="connsiteY8" fmla="*/ 808304 h 808304"/>
                      <a:gd name="connsiteX9" fmla="*/ 0 w 720222"/>
                      <a:gd name="connsiteY9" fmla="*/ 404152 h 808304"/>
                      <a:gd name="connsiteX10" fmla="*/ 404152 w 720222"/>
                      <a:gd name="connsiteY10" fmla="*/ 0 h 80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0222" h="808304">
                        <a:moveTo>
                          <a:pt x="404152" y="0"/>
                        </a:moveTo>
                        <a:cubicBezTo>
                          <a:pt x="515756" y="0"/>
                          <a:pt x="616794" y="45236"/>
                          <a:pt x="689931" y="118373"/>
                        </a:cubicBezTo>
                        <a:lnTo>
                          <a:pt x="720222" y="155087"/>
                        </a:lnTo>
                        <a:lnTo>
                          <a:pt x="701163" y="178187"/>
                        </a:lnTo>
                        <a:cubicBezTo>
                          <a:pt x="657586" y="242690"/>
                          <a:pt x="632140" y="320450"/>
                          <a:pt x="632140" y="404152"/>
                        </a:cubicBezTo>
                        <a:cubicBezTo>
                          <a:pt x="632140" y="487855"/>
                          <a:pt x="657586" y="565614"/>
                          <a:pt x="701163" y="630117"/>
                        </a:cubicBezTo>
                        <a:lnTo>
                          <a:pt x="720222" y="653217"/>
                        </a:lnTo>
                        <a:lnTo>
                          <a:pt x="689931" y="689931"/>
                        </a:lnTo>
                        <a:cubicBezTo>
                          <a:pt x="616794" y="763068"/>
                          <a:pt x="515756" y="808304"/>
                          <a:pt x="404152" y="808304"/>
                        </a:cubicBezTo>
                        <a:cubicBezTo>
                          <a:pt x="180945" y="808304"/>
                          <a:pt x="0" y="627359"/>
                          <a:pt x="0" y="404152"/>
                        </a:cubicBezTo>
                        <a:cubicBezTo>
                          <a:pt x="0" y="180945"/>
                          <a:pt x="180945" y="0"/>
                          <a:pt x="40415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7150">
                    <a:solidFill>
                      <a:schemeClr val="bg1"/>
                    </a:solidFill>
                    <a:miter lim="400000"/>
                  </a:ln>
                </p:spPr>
                <p:txBody>
                  <a:bodyPr wrap="square" lIns="19050" tIns="19050" rIns="19050" bIns="19050" anchor="ctr">
                    <a:noAutofit/>
                  </a:bodyPr>
                  <a:lstStyle/>
                  <a:p>
                    <a:endParaRPr sz="200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29" name="ïṥľiḍè">
                    <a:extLst>
                      <a:ext uri="{FF2B5EF4-FFF2-40B4-BE49-F238E27FC236}">
                        <a16:creationId xmlns:a16="http://schemas.microsoft.com/office/drawing/2014/main" id="{C2AE2543-B69F-480C-BAB2-0CFA6D3A21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04302" y="2658937"/>
                    <a:ext cx="309216" cy="297378"/>
                  </a:xfrm>
                  <a:custGeom>
                    <a:avLst/>
                    <a:gdLst>
                      <a:gd name="connsiteX0" fmla="*/ 61288 w 609549"/>
                      <a:gd name="connsiteY0" fmla="*/ 383285 h 586216"/>
                      <a:gd name="connsiteX1" fmla="*/ 71162 w 609549"/>
                      <a:gd name="connsiteY1" fmla="*/ 387101 h 586216"/>
                      <a:gd name="connsiteX2" fmla="*/ 120018 w 609549"/>
                      <a:gd name="connsiteY2" fmla="*/ 435892 h 586216"/>
                      <a:gd name="connsiteX3" fmla="*/ 120018 w 609549"/>
                      <a:gd name="connsiteY3" fmla="*/ 454200 h 586216"/>
                      <a:gd name="connsiteX4" fmla="*/ 56639 w 609549"/>
                      <a:gd name="connsiteY4" fmla="*/ 517543 h 586216"/>
                      <a:gd name="connsiteX5" fmla="*/ 35592 w 609549"/>
                      <a:gd name="connsiteY5" fmla="*/ 513644 h 586216"/>
                      <a:gd name="connsiteX6" fmla="*/ 51877 w 609549"/>
                      <a:gd name="connsiteY6" fmla="*/ 388099 h 586216"/>
                      <a:gd name="connsiteX7" fmla="*/ 61288 w 609549"/>
                      <a:gd name="connsiteY7" fmla="*/ 383285 h 586216"/>
                      <a:gd name="connsiteX8" fmla="*/ 235245 w 609549"/>
                      <a:gd name="connsiteY8" fmla="*/ 302810 h 586216"/>
                      <a:gd name="connsiteX9" fmla="*/ 306042 w 609549"/>
                      <a:gd name="connsiteY9" fmla="*/ 373466 h 586216"/>
                      <a:gd name="connsiteX10" fmla="*/ 258717 w 609549"/>
                      <a:gd name="connsiteY10" fmla="*/ 420680 h 586216"/>
                      <a:gd name="connsiteX11" fmla="*/ 230246 w 609549"/>
                      <a:gd name="connsiteY11" fmla="*/ 550152 h 586216"/>
                      <a:gd name="connsiteX12" fmla="*/ 92223 w 609549"/>
                      <a:gd name="connsiteY12" fmla="*/ 575305 h 586216"/>
                      <a:gd name="connsiteX13" fmla="*/ 88748 w 609549"/>
                      <a:gd name="connsiteY13" fmla="*/ 556143 h 586216"/>
                      <a:gd name="connsiteX14" fmla="*/ 165115 w 609549"/>
                      <a:gd name="connsiteY14" fmla="*/ 479877 h 586216"/>
                      <a:gd name="connsiteX15" fmla="*/ 165115 w 609549"/>
                      <a:gd name="connsiteY15" fmla="*/ 446308 h 586216"/>
                      <a:gd name="connsiteX16" fmla="*/ 88700 w 609549"/>
                      <a:gd name="connsiteY16" fmla="*/ 369995 h 586216"/>
                      <a:gd name="connsiteX17" fmla="*/ 92128 w 609549"/>
                      <a:gd name="connsiteY17" fmla="*/ 350976 h 586216"/>
                      <a:gd name="connsiteX18" fmla="*/ 189111 w 609549"/>
                      <a:gd name="connsiteY18" fmla="*/ 348884 h 586216"/>
                      <a:gd name="connsiteX19" fmla="*/ 257958 w 609549"/>
                      <a:gd name="connsiteY19" fmla="*/ 161679 h 586216"/>
                      <a:gd name="connsiteX20" fmla="*/ 317251 w 609549"/>
                      <a:gd name="connsiteY20" fmla="*/ 220879 h 586216"/>
                      <a:gd name="connsiteX21" fmla="*/ 388070 w 609549"/>
                      <a:gd name="connsiteY21" fmla="*/ 291586 h 586216"/>
                      <a:gd name="connsiteX22" fmla="*/ 604906 w 609549"/>
                      <a:gd name="connsiteY22" fmla="*/ 508130 h 586216"/>
                      <a:gd name="connsiteX23" fmla="*/ 604906 w 609549"/>
                      <a:gd name="connsiteY23" fmla="*/ 530526 h 586216"/>
                      <a:gd name="connsiteX24" fmla="*/ 556567 w 609549"/>
                      <a:gd name="connsiteY24" fmla="*/ 578789 h 586216"/>
                      <a:gd name="connsiteX25" fmla="*/ 545327 w 609549"/>
                      <a:gd name="connsiteY25" fmla="*/ 583449 h 586216"/>
                      <a:gd name="connsiteX26" fmla="*/ 534135 w 609549"/>
                      <a:gd name="connsiteY26" fmla="*/ 578789 h 586216"/>
                      <a:gd name="connsiteX27" fmla="*/ 317251 w 609549"/>
                      <a:gd name="connsiteY27" fmla="*/ 362293 h 586216"/>
                      <a:gd name="connsiteX28" fmla="*/ 246481 w 609549"/>
                      <a:gd name="connsiteY28" fmla="*/ 291586 h 586216"/>
                      <a:gd name="connsiteX29" fmla="*/ 187140 w 609549"/>
                      <a:gd name="connsiteY29" fmla="*/ 232339 h 586216"/>
                      <a:gd name="connsiteX30" fmla="*/ 58606 w 609549"/>
                      <a:gd name="connsiteY30" fmla="*/ 160814 h 586216"/>
                      <a:gd name="connsiteX31" fmla="*/ 126401 w 609549"/>
                      <a:gd name="connsiteY31" fmla="*/ 228498 h 586216"/>
                      <a:gd name="connsiteX32" fmla="*/ 111975 w 609549"/>
                      <a:gd name="connsiteY32" fmla="*/ 242899 h 586216"/>
                      <a:gd name="connsiteX33" fmla="*/ 119307 w 609549"/>
                      <a:gd name="connsiteY33" fmla="*/ 250219 h 586216"/>
                      <a:gd name="connsiteX34" fmla="*/ 119307 w 609549"/>
                      <a:gd name="connsiteY34" fmla="*/ 277692 h 586216"/>
                      <a:gd name="connsiteX35" fmla="*/ 115641 w 609549"/>
                      <a:gd name="connsiteY35" fmla="*/ 281352 h 586216"/>
                      <a:gd name="connsiteX36" fmla="*/ 88123 w 609549"/>
                      <a:gd name="connsiteY36" fmla="*/ 281352 h 586216"/>
                      <a:gd name="connsiteX37" fmla="*/ 5712 w 609549"/>
                      <a:gd name="connsiteY37" fmla="*/ 199029 h 586216"/>
                      <a:gd name="connsiteX38" fmla="*/ 5712 w 609549"/>
                      <a:gd name="connsiteY38" fmla="*/ 171604 h 586216"/>
                      <a:gd name="connsiteX39" fmla="*/ 9378 w 609549"/>
                      <a:gd name="connsiteY39" fmla="*/ 167944 h 586216"/>
                      <a:gd name="connsiteX40" fmla="*/ 36849 w 609549"/>
                      <a:gd name="connsiteY40" fmla="*/ 167944 h 586216"/>
                      <a:gd name="connsiteX41" fmla="*/ 44180 w 609549"/>
                      <a:gd name="connsiteY41" fmla="*/ 175264 h 586216"/>
                      <a:gd name="connsiteX42" fmla="*/ 585775 w 609549"/>
                      <a:gd name="connsiteY42" fmla="*/ 66370 h 586216"/>
                      <a:gd name="connsiteX43" fmla="*/ 595263 w 609549"/>
                      <a:gd name="connsiteY43" fmla="*/ 73839 h 586216"/>
                      <a:gd name="connsiteX44" fmla="*/ 578978 w 609549"/>
                      <a:gd name="connsiteY44" fmla="*/ 199341 h 586216"/>
                      <a:gd name="connsiteX45" fmla="*/ 559693 w 609549"/>
                      <a:gd name="connsiteY45" fmla="*/ 200387 h 586216"/>
                      <a:gd name="connsiteX46" fmla="*/ 510789 w 609549"/>
                      <a:gd name="connsiteY46" fmla="*/ 151612 h 586216"/>
                      <a:gd name="connsiteX47" fmla="*/ 510789 w 609549"/>
                      <a:gd name="connsiteY47" fmla="*/ 133262 h 586216"/>
                      <a:gd name="connsiteX48" fmla="*/ 574216 w 609549"/>
                      <a:gd name="connsiteY48" fmla="*/ 69988 h 586216"/>
                      <a:gd name="connsiteX49" fmla="*/ 585775 w 609549"/>
                      <a:gd name="connsiteY49" fmla="*/ 66370 h 586216"/>
                      <a:gd name="connsiteX50" fmla="*/ 158702 w 609549"/>
                      <a:gd name="connsiteY50" fmla="*/ 26758 h 586216"/>
                      <a:gd name="connsiteX51" fmla="*/ 172463 w 609549"/>
                      <a:gd name="connsiteY51" fmla="*/ 32464 h 586216"/>
                      <a:gd name="connsiteX52" fmla="*/ 179701 w 609549"/>
                      <a:gd name="connsiteY52" fmla="*/ 39691 h 586216"/>
                      <a:gd name="connsiteX53" fmla="*/ 246935 w 609549"/>
                      <a:gd name="connsiteY53" fmla="*/ 106831 h 586216"/>
                      <a:gd name="connsiteX54" fmla="*/ 254886 w 609549"/>
                      <a:gd name="connsiteY54" fmla="*/ 114819 h 586216"/>
                      <a:gd name="connsiteX55" fmla="*/ 257600 w 609549"/>
                      <a:gd name="connsiteY55" fmla="*/ 138879 h 586216"/>
                      <a:gd name="connsiteX56" fmla="*/ 254886 w 609549"/>
                      <a:gd name="connsiteY56" fmla="*/ 142255 h 586216"/>
                      <a:gd name="connsiteX57" fmla="*/ 252315 w 609549"/>
                      <a:gd name="connsiteY57" fmla="*/ 144823 h 586216"/>
                      <a:gd name="connsiteX58" fmla="*/ 246696 w 609549"/>
                      <a:gd name="connsiteY58" fmla="*/ 150434 h 586216"/>
                      <a:gd name="connsiteX59" fmla="*/ 175892 w 609549"/>
                      <a:gd name="connsiteY59" fmla="*/ 221140 h 586216"/>
                      <a:gd name="connsiteX60" fmla="*/ 172463 w 609549"/>
                      <a:gd name="connsiteY60" fmla="*/ 224611 h 586216"/>
                      <a:gd name="connsiteX61" fmla="*/ 170130 w 609549"/>
                      <a:gd name="connsiteY61" fmla="*/ 226560 h 586216"/>
                      <a:gd name="connsiteX62" fmla="*/ 162274 w 609549"/>
                      <a:gd name="connsiteY62" fmla="*/ 229936 h 586216"/>
                      <a:gd name="connsiteX63" fmla="*/ 158702 w 609549"/>
                      <a:gd name="connsiteY63" fmla="*/ 230269 h 586216"/>
                      <a:gd name="connsiteX64" fmla="*/ 144942 w 609549"/>
                      <a:gd name="connsiteY64" fmla="*/ 224611 h 586216"/>
                      <a:gd name="connsiteX65" fmla="*/ 137609 w 609549"/>
                      <a:gd name="connsiteY65" fmla="*/ 217288 h 586216"/>
                      <a:gd name="connsiteX66" fmla="*/ 69804 w 609549"/>
                      <a:gd name="connsiteY66" fmla="*/ 149578 h 586216"/>
                      <a:gd name="connsiteX67" fmla="*/ 62519 w 609549"/>
                      <a:gd name="connsiteY67" fmla="*/ 142255 h 586216"/>
                      <a:gd name="connsiteX68" fmla="*/ 62519 w 609549"/>
                      <a:gd name="connsiteY68" fmla="*/ 114819 h 586216"/>
                      <a:gd name="connsiteX69" fmla="*/ 144942 w 609549"/>
                      <a:gd name="connsiteY69" fmla="*/ 32464 h 586216"/>
                      <a:gd name="connsiteX70" fmla="*/ 158702 w 609549"/>
                      <a:gd name="connsiteY70" fmla="*/ 26758 h 586216"/>
                      <a:gd name="connsiteX71" fmla="*/ 254809 w 609549"/>
                      <a:gd name="connsiteY71" fmla="*/ 6542 h 586216"/>
                      <a:gd name="connsiteX72" fmla="*/ 321015 w 609549"/>
                      <a:gd name="connsiteY72" fmla="*/ 29913 h 586216"/>
                      <a:gd name="connsiteX73" fmla="*/ 260017 w 609549"/>
                      <a:gd name="connsiteY73" fmla="*/ 97465 h 586216"/>
                      <a:gd name="connsiteX74" fmla="*/ 193067 w 609549"/>
                      <a:gd name="connsiteY74" fmla="*/ 30626 h 586216"/>
                      <a:gd name="connsiteX75" fmla="*/ 254809 w 609549"/>
                      <a:gd name="connsiteY75" fmla="*/ 6542 h 586216"/>
                      <a:gd name="connsiteX76" fmla="*/ 503105 w 609549"/>
                      <a:gd name="connsiteY76" fmla="*/ 953 h 586216"/>
                      <a:gd name="connsiteX77" fmla="*/ 538560 w 609549"/>
                      <a:gd name="connsiteY77" fmla="*/ 10911 h 586216"/>
                      <a:gd name="connsiteX78" fmla="*/ 542083 w 609549"/>
                      <a:gd name="connsiteY78" fmla="*/ 30073 h 586216"/>
                      <a:gd name="connsiteX79" fmla="*/ 465709 w 609549"/>
                      <a:gd name="connsiteY79" fmla="*/ 106341 h 586216"/>
                      <a:gd name="connsiteX80" fmla="*/ 465709 w 609549"/>
                      <a:gd name="connsiteY80" fmla="*/ 139911 h 586216"/>
                      <a:gd name="connsiteX81" fmla="*/ 542131 w 609549"/>
                      <a:gd name="connsiteY81" fmla="*/ 216227 h 586216"/>
                      <a:gd name="connsiteX82" fmla="*/ 538655 w 609549"/>
                      <a:gd name="connsiteY82" fmla="*/ 235246 h 586216"/>
                      <a:gd name="connsiteX83" fmla="*/ 442187 w 609549"/>
                      <a:gd name="connsiteY83" fmla="*/ 237528 h 586216"/>
                      <a:gd name="connsiteX84" fmla="*/ 399238 w 609549"/>
                      <a:gd name="connsiteY84" fmla="*/ 280370 h 586216"/>
                      <a:gd name="connsiteX85" fmla="*/ 328482 w 609549"/>
                      <a:gd name="connsiteY85" fmla="*/ 209712 h 586216"/>
                      <a:gd name="connsiteX86" fmla="*/ 372240 w 609549"/>
                      <a:gd name="connsiteY86" fmla="*/ 166015 h 586216"/>
                      <a:gd name="connsiteX87" fmla="*/ 400571 w 609549"/>
                      <a:gd name="connsiteY87" fmla="*/ 36064 h 586216"/>
                      <a:gd name="connsiteX88" fmla="*/ 503105 w 609549"/>
                      <a:gd name="connsiteY88" fmla="*/ 953 h 586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</a:cxnLst>
                    <a:rect l="l" t="t" r="r" b="b"/>
                    <a:pathLst>
                      <a:path w="609549" h="586216">
                        <a:moveTo>
                          <a:pt x="61288" y="383285"/>
                        </a:moveTo>
                        <a:cubicBezTo>
                          <a:pt x="64829" y="383106"/>
                          <a:pt x="68448" y="384367"/>
                          <a:pt x="71162" y="387101"/>
                        </a:cubicBezTo>
                        <a:lnTo>
                          <a:pt x="120018" y="435892"/>
                        </a:lnTo>
                        <a:cubicBezTo>
                          <a:pt x="125113" y="440933"/>
                          <a:pt x="125113" y="449160"/>
                          <a:pt x="120018" y="454200"/>
                        </a:cubicBezTo>
                        <a:lnTo>
                          <a:pt x="56639" y="517543"/>
                        </a:lnTo>
                        <a:cubicBezTo>
                          <a:pt x="50211" y="523963"/>
                          <a:pt x="39211" y="522013"/>
                          <a:pt x="35592" y="513644"/>
                        </a:cubicBezTo>
                        <a:cubicBezTo>
                          <a:pt x="17783" y="472794"/>
                          <a:pt x="23211" y="424288"/>
                          <a:pt x="51877" y="388099"/>
                        </a:cubicBezTo>
                        <a:cubicBezTo>
                          <a:pt x="54282" y="385079"/>
                          <a:pt x="57746" y="383463"/>
                          <a:pt x="61288" y="383285"/>
                        </a:cubicBezTo>
                        <a:close/>
                        <a:moveTo>
                          <a:pt x="235245" y="302810"/>
                        </a:moveTo>
                        <a:lnTo>
                          <a:pt x="306042" y="373466"/>
                        </a:lnTo>
                        <a:lnTo>
                          <a:pt x="258717" y="420680"/>
                        </a:lnTo>
                        <a:cubicBezTo>
                          <a:pt x="274667" y="464329"/>
                          <a:pt x="265192" y="515300"/>
                          <a:pt x="230246" y="550152"/>
                        </a:cubicBezTo>
                        <a:cubicBezTo>
                          <a:pt x="192919" y="587430"/>
                          <a:pt x="137644" y="595798"/>
                          <a:pt x="92223" y="575305"/>
                        </a:cubicBezTo>
                        <a:cubicBezTo>
                          <a:pt x="84701" y="571882"/>
                          <a:pt x="82892" y="561992"/>
                          <a:pt x="88748" y="556143"/>
                        </a:cubicBezTo>
                        <a:lnTo>
                          <a:pt x="165115" y="479877"/>
                        </a:lnTo>
                        <a:cubicBezTo>
                          <a:pt x="174399" y="470605"/>
                          <a:pt x="174399" y="455580"/>
                          <a:pt x="165115" y="446308"/>
                        </a:cubicBezTo>
                        <a:lnTo>
                          <a:pt x="88700" y="369995"/>
                        </a:lnTo>
                        <a:cubicBezTo>
                          <a:pt x="82844" y="364194"/>
                          <a:pt x="84653" y="354399"/>
                          <a:pt x="92128" y="350976"/>
                        </a:cubicBezTo>
                        <a:cubicBezTo>
                          <a:pt x="122789" y="337092"/>
                          <a:pt x="157973" y="336379"/>
                          <a:pt x="189111" y="348884"/>
                        </a:cubicBezTo>
                        <a:close/>
                        <a:moveTo>
                          <a:pt x="257958" y="161679"/>
                        </a:moveTo>
                        <a:lnTo>
                          <a:pt x="317251" y="220879"/>
                        </a:lnTo>
                        <a:lnTo>
                          <a:pt x="388070" y="291586"/>
                        </a:lnTo>
                        <a:lnTo>
                          <a:pt x="604906" y="508130"/>
                        </a:lnTo>
                        <a:cubicBezTo>
                          <a:pt x="611097" y="514311"/>
                          <a:pt x="611097" y="524344"/>
                          <a:pt x="604906" y="530526"/>
                        </a:cubicBezTo>
                        <a:lnTo>
                          <a:pt x="556567" y="578789"/>
                        </a:lnTo>
                        <a:cubicBezTo>
                          <a:pt x="553471" y="581880"/>
                          <a:pt x="549423" y="583449"/>
                          <a:pt x="545327" y="583449"/>
                        </a:cubicBezTo>
                        <a:cubicBezTo>
                          <a:pt x="541279" y="583449"/>
                          <a:pt x="537231" y="581880"/>
                          <a:pt x="534135" y="578789"/>
                        </a:cubicBezTo>
                        <a:lnTo>
                          <a:pt x="317251" y="362293"/>
                        </a:lnTo>
                        <a:lnTo>
                          <a:pt x="246481" y="291586"/>
                        </a:lnTo>
                        <a:lnTo>
                          <a:pt x="187140" y="232339"/>
                        </a:lnTo>
                        <a:close/>
                        <a:moveTo>
                          <a:pt x="58606" y="160814"/>
                        </a:moveTo>
                        <a:lnTo>
                          <a:pt x="126401" y="228498"/>
                        </a:lnTo>
                        <a:lnTo>
                          <a:pt x="111975" y="242899"/>
                        </a:lnTo>
                        <a:lnTo>
                          <a:pt x="119307" y="250219"/>
                        </a:lnTo>
                        <a:cubicBezTo>
                          <a:pt x="126877" y="257824"/>
                          <a:pt x="126877" y="270087"/>
                          <a:pt x="119307" y="277692"/>
                        </a:cubicBezTo>
                        <a:lnTo>
                          <a:pt x="115641" y="281352"/>
                        </a:lnTo>
                        <a:cubicBezTo>
                          <a:pt x="108024" y="288909"/>
                          <a:pt x="95741" y="288909"/>
                          <a:pt x="88123" y="281352"/>
                        </a:cubicBezTo>
                        <a:lnTo>
                          <a:pt x="5712" y="199029"/>
                        </a:lnTo>
                        <a:cubicBezTo>
                          <a:pt x="-1905" y="191424"/>
                          <a:pt x="-1905" y="179161"/>
                          <a:pt x="5712" y="171604"/>
                        </a:cubicBezTo>
                        <a:lnTo>
                          <a:pt x="9378" y="167944"/>
                        </a:lnTo>
                        <a:cubicBezTo>
                          <a:pt x="16948" y="160339"/>
                          <a:pt x="29231" y="160339"/>
                          <a:pt x="36849" y="167944"/>
                        </a:cubicBezTo>
                        <a:lnTo>
                          <a:pt x="44180" y="175264"/>
                        </a:lnTo>
                        <a:close/>
                        <a:moveTo>
                          <a:pt x="585775" y="66370"/>
                        </a:moveTo>
                        <a:cubicBezTo>
                          <a:pt x="589775" y="67101"/>
                          <a:pt x="593430" y="69680"/>
                          <a:pt x="595263" y="73839"/>
                        </a:cubicBezTo>
                        <a:cubicBezTo>
                          <a:pt x="613072" y="114675"/>
                          <a:pt x="607644" y="163212"/>
                          <a:pt x="578978" y="199341"/>
                        </a:cubicBezTo>
                        <a:cubicBezTo>
                          <a:pt x="574168" y="205379"/>
                          <a:pt x="565121" y="205854"/>
                          <a:pt x="559693" y="200387"/>
                        </a:cubicBezTo>
                        <a:lnTo>
                          <a:pt x="510789" y="151612"/>
                        </a:lnTo>
                        <a:cubicBezTo>
                          <a:pt x="505742" y="146526"/>
                          <a:pt x="505742" y="138349"/>
                          <a:pt x="510789" y="133262"/>
                        </a:cubicBezTo>
                        <a:lnTo>
                          <a:pt x="574216" y="69988"/>
                        </a:lnTo>
                        <a:cubicBezTo>
                          <a:pt x="577430" y="66756"/>
                          <a:pt x="581775" y="65639"/>
                          <a:pt x="585775" y="66370"/>
                        </a:cubicBezTo>
                        <a:close/>
                        <a:moveTo>
                          <a:pt x="158702" y="26758"/>
                        </a:moveTo>
                        <a:cubicBezTo>
                          <a:pt x="163655" y="26758"/>
                          <a:pt x="168654" y="28660"/>
                          <a:pt x="172463" y="32464"/>
                        </a:cubicBezTo>
                        <a:lnTo>
                          <a:pt x="179701" y="39691"/>
                        </a:lnTo>
                        <a:lnTo>
                          <a:pt x="246935" y="106831"/>
                        </a:lnTo>
                        <a:lnTo>
                          <a:pt x="254886" y="114819"/>
                        </a:lnTo>
                        <a:cubicBezTo>
                          <a:pt x="261457" y="121334"/>
                          <a:pt x="262362" y="131414"/>
                          <a:pt x="257600" y="138879"/>
                        </a:cubicBezTo>
                        <a:cubicBezTo>
                          <a:pt x="256839" y="140068"/>
                          <a:pt x="255934" y="141209"/>
                          <a:pt x="254886" y="142255"/>
                        </a:cubicBezTo>
                        <a:lnTo>
                          <a:pt x="252315" y="144823"/>
                        </a:lnTo>
                        <a:lnTo>
                          <a:pt x="246696" y="150434"/>
                        </a:lnTo>
                        <a:lnTo>
                          <a:pt x="175892" y="221140"/>
                        </a:lnTo>
                        <a:lnTo>
                          <a:pt x="172463" y="224611"/>
                        </a:lnTo>
                        <a:cubicBezTo>
                          <a:pt x="171702" y="225324"/>
                          <a:pt x="170940" y="225990"/>
                          <a:pt x="170130" y="226560"/>
                        </a:cubicBezTo>
                        <a:cubicBezTo>
                          <a:pt x="167749" y="228319"/>
                          <a:pt x="165083" y="229413"/>
                          <a:pt x="162274" y="229936"/>
                        </a:cubicBezTo>
                        <a:cubicBezTo>
                          <a:pt x="161083" y="230174"/>
                          <a:pt x="159893" y="230269"/>
                          <a:pt x="158702" y="230269"/>
                        </a:cubicBezTo>
                        <a:cubicBezTo>
                          <a:pt x="153703" y="230269"/>
                          <a:pt x="148751" y="228367"/>
                          <a:pt x="144942" y="224611"/>
                        </a:cubicBezTo>
                        <a:lnTo>
                          <a:pt x="137609" y="217288"/>
                        </a:lnTo>
                        <a:lnTo>
                          <a:pt x="69804" y="149578"/>
                        </a:lnTo>
                        <a:lnTo>
                          <a:pt x="62519" y="142255"/>
                        </a:lnTo>
                        <a:cubicBezTo>
                          <a:pt x="54900" y="134647"/>
                          <a:pt x="54900" y="122380"/>
                          <a:pt x="62519" y="114819"/>
                        </a:cubicBezTo>
                        <a:lnTo>
                          <a:pt x="144942" y="32464"/>
                        </a:lnTo>
                        <a:cubicBezTo>
                          <a:pt x="148751" y="28660"/>
                          <a:pt x="153750" y="26758"/>
                          <a:pt x="158702" y="26758"/>
                        </a:cubicBezTo>
                        <a:close/>
                        <a:moveTo>
                          <a:pt x="254809" y="6542"/>
                        </a:moveTo>
                        <a:cubicBezTo>
                          <a:pt x="277279" y="4029"/>
                          <a:pt x="300492" y="9424"/>
                          <a:pt x="321015" y="29913"/>
                        </a:cubicBezTo>
                        <a:cubicBezTo>
                          <a:pt x="380347" y="89193"/>
                          <a:pt x="337205" y="46124"/>
                          <a:pt x="260017" y="97465"/>
                        </a:cubicBezTo>
                        <a:lnTo>
                          <a:pt x="193067" y="30626"/>
                        </a:lnTo>
                        <a:cubicBezTo>
                          <a:pt x="210614" y="19479"/>
                          <a:pt x="232340" y="9056"/>
                          <a:pt x="254809" y="6542"/>
                        </a:cubicBezTo>
                        <a:close/>
                        <a:moveTo>
                          <a:pt x="503105" y="953"/>
                        </a:moveTo>
                        <a:cubicBezTo>
                          <a:pt x="515252" y="2468"/>
                          <a:pt x="527216" y="5788"/>
                          <a:pt x="538560" y="10911"/>
                        </a:cubicBezTo>
                        <a:cubicBezTo>
                          <a:pt x="546131" y="14334"/>
                          <a:pt x="547940" y="24224"/>
                          <a:pt x="542083" y="30073"/>
                        </a:cubicBezTo>
                        <a:lnTo>
                          <a:pt x="465709" y="106341"/>
                        </a:lnTo>
                        <a:cubicBezTo>
                          <a:pt x="456424" y="115613"/>
                          <a:pt x="456424" y="130639"/>
                          <a:pt x="465709" y="139911"/>
                        </a:cubicBezTo>
                        <a:lnTo>
                          <a:pt x="542131" y="216227"/>
                        </a:lnTo>
                        <a:cubicBezTo>
                          <a:pt x="547940" y="222028"/>
                          <a:pt x="546178" y="231823"/>
                          <a:pt x="538655" y="235246"/>
                        </a:cubicBezTo>
                        <a:cubicBezTo>
                          <a:pt x="508181" y="249035"/>
                          <a:pt x="473184" y="249844"/>
                          <a:pt x="442187" y="237528"/>
                        </a:cubicBezTo>
                        <a:lnTo>
                          <a:pt x="399238" y="280370"/>
                        </a:lnTo>
                        <a:lnTo>
                          <a:pt x="328482" y="209712"/>
                        </a:lnTo>
                        <a:lnTo>
                          <a:pt x="372240" y="166015"/>
                        </a:lnTo>
                        <a:cubicBezTo>
                          <a:pt x="356051" y="122270"/>
                          <a:pt x="365527" y="71060"/>
                          <a:pt x="400571" y="36064"/>
                        </a:cubicBezTo>
                        <a:cubicBezTo>
                          <a:pt x="428569" y="8106"/>
                          <a:pt x="466664" y="-3592"/>
                          <a:pt x="503105" y="9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lIns="91440" tIns="45720" rIns="91440" bIns="45720">
                    <a:normAutofit/>
                  </a:bodyPr>
                  <a:lstStyle/>
                  <a:p>
                    <a:endParaRPr lang="zh-CN" altLang="en-US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5" name="ïsḻîḋê">
                  <a:extLst>
                    <a:ext uri="{FF2B5EF4-FFF2-40B4-BE49-F238E27FC236}">
                      <a16:creationId xmlns:a16="http://schemas.microsoft.com/office/drawing/2014/main" id="{1859E6CE-C286-48A4-9BAD-D6714A70A631}"/>
                    </a:ext>
                  </a:extLst>
                </p:cNvPr>
                <p:cNvGrpSpPr/>
                <p:nvPr/>
              </p:nvGrpSpPr>
              <p:grpSpPr>
                <a:xfrm>
                  <a:off x="7674980" y="2403474"/>
                  <a:ext cx="720222" cy="808304"/>
                  <a:chOff x="7674980" y="2403474"/>
                  <a:chExt cx="720222" cy="808304"/>
                </a:xfrm>
              </p:grpSpPr>
              <p:sp>
                <p:nvSpPr>
                  <p:cNvPr id="26" name="ïşḻiḍê">
                    <a:extLst>
                      <a:ext uri="{FF2B5EF4-FFF2-40B4-BE49-F238E27FC236}">
                        <a16:creationId xmlns:a16="http://schemas.microsoft.com/office/drawing/2014/main" id="{5FC16CD9-695F-4983-B391-0F761A6B79A5}"/>
                      </a:ext>
                    </a:extLst>
                  </p:cNvPr>
                  <p:cNvSpPr/>
                  <p:nvPr/>
                </p:nvSpPr>
                <p:spPr>
                  <a:xfrm>
                    <a:off x="7674980" y="2403474"/>
                    <a:ext cx="720222" cy="808304"/>
                  </a:xfrm>
                  <a:custGeom>
                    <a:avLst/>
                    <a:gdLst>
                      <a:gd name="connsiteX0" fmla="*/ 316070 w 720222"/>
                      <a:gd name="connsiteY0" fmla="*/ 0 h 808304"/>
                      <a:gd name="connsiteX1" fmla="*/ 720222 w 720222"/>
                      <a:gd name="connsiteY1" fmla="*/ 404152 h 808304"/>
                      <a:gd name="connsiteX2" fmla="*/ 316070 w 720222"/>
                      <a:gd name="connsiteY2" fmla="*/ 808304 h 808304"/>
                      <a:gd name="connsiteX3" fmla="*/ 30291 w 720222"/>
                      <a:gd name="connsiteY3" fmla="*/ 689931 h 808304"/>
                      <a:gd name="connsiteX4" fmla="*/ 0 w 720222"/>
                      <a:gd name="connsiteY4" fmla="*/ 653217 h 808304"/>
                      <a:gd name="connsiteX5" fmla="*/ 19059 w 720222"/>
                      <a:gd name="connsiteY5" fmla="*/ 630117 h 808304"/>
                      <a:gd name="connsiteX6" fmla="*/ 88082 w 720222"/>
                      <a:gd name="connsiteY6" fmla="*/ 404152 h 808304"/>
                      <a:gd name="connsiteX7" fmla="*/ 19059 w 720222"/>
                      <a:gd name="connsiteY7" fmla="*/ 178187 h 808304"/>
                      <a:gd name="connsiteX8" fmla="*/ 0 w 720222"/>
                      <a:gd name="connsiteY8" fmla="*/ 155087 h 808304"/>
                      <a:gd name="connsiteX9" fmla="*/ 30291 w 720222"/>
                      <a:gd name="connsiteY9" fmla="*/ 118373 h 808304"/>
                      <a:gd name="connsiteX10" fmla="*/ 316070 w 720222"/>
                      <a:gd name="connsiteY10" fmla="*/ 0 h 80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0222" h="808304">
                        <a:moveTo>
                          <a:pt x="316070" y="0"/>
                        </a:moveTo>
                        <a:cubicBezTo>
                          <a:pt x="539277" y="0"/>
                          <a:pt x="720222" y="180945"/>
                          <a:pt x="720222" y="404152"/>
                        </a:cubicBezTo>
                        <a:cubicBezTo>
                          <a:pt x="720222" y="627359"/>
                          <a:pt x="539277" y="808304"/>
                          <a:pt x="316070" y="808304"/>
                        </a:cubicBezTo>
                        <a:cubicBezTo>
                          <a:pt x="204467" y="808304"/>
                          <a:pt x="103429" y="763068"/>
                          <a:pt x="30291" y="689931"/>
                        </a:cubicBezTo>
                        <a:lnTo>
                          <a:pt x="0" y="653217"/>
                        </a:lnTo>
                        <a:lnTo>
                          <a:pt x="19059" y="630117"/>
                        </a:lnTo>
                        <a:cubicBezTo>
                          <a:pt x="62637" y="565614"/>
                          <a:pt x="88082" y="487855"/>
                          <a:pt x="88082" y="404152"/>
                        </a:cubicBezTo>
                        <a:cubicBezTo>
                          <a:pt x="88082" y="320450"/>
                          <a:pt x="62637" y="242690"/>
                          <a:pt x="19059" y="178187"/>
                        </a:cubicBezTo>
                        <a:lnTo>
                          <a:pt x="0" y="155087"/>
                        </a:lnTo>
                        <a:lnTo>
                          <a:pt x="30291" y="118373"/>
                        </a:lnTo>
                        <a:cubicBezTo>
                          <a:pt x="103429" y="45236"/>
                          <a:pt x="204467" y="0"/>
                          <a:pt x="3160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7150">
                    <a:solidFill>
                      <a:schemeClr val="bg1"/>
                    </a:solidFill>
                    <a:miter lim="400000"/>
                  </a:ln>
                </p:spPr>
                <p:txBody>
                  <a:bodyPr wrap="square" lIns="19050" tIns="19050" rIns="19050" bIns="19050" anchor="ctr">
                    <a:noAutofit/>
                  </a:bodyPr>
                  <a:lstStyle/>
                  <a:p>
                    <a:endParaRPr sz="2000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27" name="i$ḷíḑé">
                    <a:extLst>
                      <a:ext uri="{FF2B5EF4-FFF2-40B4-BE49-F238E27FC236}">
                        <a16:creationId xmlns:a16="http://schemas.microsoft.com/office/drawing/2014/main" id="{FD9B3708-B9D3-4235-B4E4-CDADFCF08B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07983" y="2659449"/>
                    <a:ext cx="366134" cy="296354"/>
                  </a:xfrm>
                  <a:custGeom>
                    <a:avLst/>
                    <a:gdLst>
                      <a:gd name="connsiteX0" fmla="*/ 355420 w 607568"/>
                      <a:gd name="connsiteY0" fmla="*/ 250307 h 491771"/>
                      <a:gd name="connsiteX1" fmla="*/ 352312 w 607568"/>
                      <a:gd name="connsiteY1" fmla="*/ 251812 h 491771"/>
                      <a:gd name="connsiteX2" fmla="*/ 321042 w 607568"/>
                      <a:gd name="connsiteY2" fmla="*/ 289814 h 491771"/>
                      <a:gd name="connsiteX3" fmla="*/ 321513 w 607568"/>
                      <a:gd name="connsiteY3" fmla="*/ 295364 h 491771"/>
                      <a:gd name="connsiteX4" fmla="*/ 369736 w 607568"/>
                      <a:gd name="connsiteY4" fmla="*/ 338257 h 491771"/>
                      <a:gd name="connsiteX5" fmla="*/ 371997 w 607568"/>
                      <a:gd name="connsiteY5" fmla="*/ 339104 h 491771"/>
                      <a:gd name="connsiteX6" fmla="*/ 373127 w 607568"/>
                      <a:gd name="connsiteY6" fmla="*/ 338916 h 491771"/>
                      <a:gd name="connsiteX7" fmla="*/ 375293 w 607568"/>
                      <a:gd name="connsiteY7" fmla="*/ 336282 h 491771"/>
                      <a:gd name="connsiteX8" fmla="*/ 383676 w 607568"/>
                      <a:gd name="connsiteY8" fmla="*/ 279467 h 491771"/>
                      <a:gd name="connsiteX9" fmla="*/ 376424 w 607568"/>
                      <a:gd name="connsiteY9" fmla="*/ 263287 h 491771"/>
                      <a:gd name="connsiteX10" fmla="*/ 357681 w 607568"/>
                      <a:gd name="connsiteY10" fmla="*/ 250965 h 491771"/>
                      <a:gd name="connsiteX11" fmla="*/ 355420 w 607568"/>
                      <a:gd name="connsiteY11" fmla="*/ 250307 h 491771"/>
                      <a:gd name="connsiteX12" fmla="*/ 258879 w 607568"/>
                      <a:gd name="connsiteY12" fmla="*/ 250307 h 491771"/>
                      <a:gd name="connsiteX13" fmla="*/ 256712 w 607568"/>
                      <a:gd name="connsiteY13" fmla="*/ 250965 h 491771"/>
                      <a:gd name="connsiteX14" fmla="*/ 237969 w 607568"/>
                      <a:gd name="connsiteY14" fmla="*/ 263287 h 491771"/>
                      <a:gd name="connsiteX15" fmla="*/ 230717 w 607568"/>
                      <a:gd name="connsiteY15" fmla="*/ 279467 h 491771"/>
                      <a:gd name="connsiteX16" fmla="*/ 239100 w 607568"/>
                      <a:gd name="connsiteY16" fmla="*/ 336282 h 491771"/>
                      <a:gd name="connsiteX17" fmla="*/ 241266 w 607568"/>
                      <a:gd name="connsiteY17" fmla="*/ 338916 h 491771"/>
                      <a:gd name="connsiteX18" fmla="*/ 242396 w 607568"/>
                      <a:gd name="connsiteY18" fmla="*/ 339104 h 491771"/>
                      <a:gd name="connsiteX19" fmla="*/ 244657 w 607568"/>
                      <a:gd name="connsiteY19" fmla="*/ 338257 h 491771"/>
                      <a:gd name="connsiteX20" fmla="*/ 292880 w 607568"/>
                      <a:gd name="connsiteY20" fmla="*/ 295364 h 491771"/>
                      <a:gd name="connsiteX21" fmla="*/ 293351 w 607568"/>
                      <a:gd name="connsiteY21" fmla="*/ 289814 h 491771"/>
                      <a:gd name="connsiteX22" fmla="*/ 261987 w 607568"/>
                      <a:gd name="connsiteY22" fmla="*/ 251812 h 491771"/>
                      <a:gd name="connsiteX23" fmla="*/ 258879 w 607568"/>
                      <a:gd name="connsiteY23" fmla="*/ 250307 h 491771"/>
                      <a:gd name="connsiteX24" fmla="*/ 500465 w 607568"/>
                      <a:gd name="connsiteY24" fmla="*/ 66049 h 491771"/>
                      <a:gd name="connsiteX25" fmla="*/ 565743 w 607568"/>
                      <a:gd name="connsiteY25" fmla="*/ 130673 h 491771"/>
                      <a:gd name="connsiteX26" fmla="*/ 566120 w 607568"/>
                      <a:gd name="connsiteY26" fmla="*/ 130673 h 491771"/>
                      <a:gd name="connsiteX27" fmla="*/ 580250 w 607568"/>
                      <a:gd name="connsiteY27" fmla="*/ 160962 h 491771"/>
                      <a:gd name="connsiteX28" fmla="*/ 560939 w 607568"/>
                      <a:gd name="connsiteY28" fmla="*/ 182503 h 491771"/>
                      <a:gd name="connsiteX29" fmla="*/ 531927 w 607568"/>
                      <a:gd name="connsiteY29" fmla="*/ 223799 h 491771"/>
                      <a:gd name="connsiteX30" fmla="*/ 528253 w 607568"/>
                      <a:gd name="connsiteY30" fmla="*/ 234240 h 491771"/>
                      <a:gd name="connsiteX31" fmla="*/ 530797 w 607568"/>
                      <a:gd name="connsiteY31" fmla="*/ 246281 h 491771"/>
                      <a:gd name="connsiteX32" fmla="*/ 545868 w 607568"/>
                      <a:gd name="connsiteY32" fmla="*/ 261143 h 491771"/>
                      <a:gd name="connsiteX33" fmla="*/ 558961 w 607568"/>
                      <a:gd name="connsiteY33" fmla="*/ 263777 h 491771"/>
                      <a:gd name="connsiteX34" fmla="*/ 597299 w 607568"/>
                      <a:gd name="connsiteY34" fmla="*/ 301968 h 491771"/>
                      <a:gd name="connsiteX35" fmla="*/ 607002 w 607568"/>
                      <a:gd name="connsiteY35" fmla="*/ 350788 h 491771"/>
                      <a:gd name="connsiteX36" fmla="*/ 601256 w 607568"/>
                      <a:gd name="connsiteY36" fmla="*/ 373835 h 491771"/>
                      <a:gd name="connsiteX37" fmla="*/ 579685 w 607568"/>
                      <a:gd name="connsiteY37" fmla="*/ 384088 h 491771"/>
                      <a:gd name="connsiteX38" fmla="*/ 490386 w 607568"/>
                      <a:gd name="connsiteY38" fmla="*/ 384088 h 491771"/>
                      <a:gd name="connsiteX39" fmla="*/ 467685 w 607568"/>
                      <a:gd name="connsiteY39" fmla="*/ 310058 h 491771"/>
                      <a:gd name="connsiteX40" fmla="*/ 431702 w 607568"/>
                      <a:gd name="connsiteY40" fmla="*/ 267445 h 491771"/>
                      <a:gd name="connsiteX41" fmla="*/ 441969 w 607568"/>
                      <a:gd name="connsiteY41" fmla="*/ 263777 h 491771"/>
                      <a:gd name="connsiteX42" fmla="*/ 455157 w 607568"/>
                      <a:gd name="connsiteY42" fmla="*/ 261237 h 491771"/>
                      <a:gd name="connsiteX43" fmla="*/ 470228 w 607568"/>
                      <a:gd name="connsiteY43" fmla="*/ 246281 h 491771"/>
                      <a:gd name="connsiteX44" fmla="*/ 472677 w 607568"/>
                      <a:gd name="connsiteY44" fmla="*/ 234240 h 491771"/>
                      <a:gd name="connsiteX45" fmla="*/ 469098 w 607568"/>
                      <a:gd name="connsiteY45" fmla="*/ 223893 h 491771"/>
                      <a:gd name="connsiteX46" fmla="*/ 439991 w 607568"/>
                      <a:gd name="connsiteY46" fmla="*/ 182503 h 491771"/>
                      <a:gd name="connsiteX47" fmla="*/ 426144 w 607568"/>
                      <a:gd name="connsiteY47" fmla="*/ 172720 h 491771"/>
                      <a:gd name="connsiteX48" fmla="*/ 441404 w 607568"/>
                      <a:gd name="connsiteY48" fmla="*/ 143278 h 491771"/>
                      <a:gd name="connsiteX49" fmla="*/ 439708 w 607568"/>
                      <a:gd name="connsiteY49" fmla="*/ 107438 h 491771"/>
                      <a:gd name="connsiteX50" fmla="*/ 500465 w 607568"/>
                      <a:gd name="connsiteY50" fmla="*/ 66049 h 491771"/>
                      <a:gd name="connsiteX51" fmla="*/ 107100 w 607568"/>
                      <a:gd name="connsiteY51" fmla="*/ 66049 h 491771"/>
                      <a:gd name="connsiteX52" fmla="*/ 171341 w 607568"/>
                      <a:gd name="connsiteY52" fmla="*/ 123618 h 491771"/>
                      <a:gd name="connsiteX53" fmla="*/ 172849 w 607568"/>
                      <a:gd name="connsiteY53" fmla="*/ 143278 h 491771"/>
                      <a:gd name="connsiteX54" fmla="*/ 184246 w 607568"/>
                      <a:gd name="connsiteY54" fmla="*/ 168205 h 491771"/>
                      <a:gd name="connsiteX55" fmla="*/ 167574 w 607568"/>
                      <a:gd name="connsiteY55" fmla="*/ 182503 h 491771"/>
                      <a:gd name="connsiteX56" fmla="*/ 138468 w 607568"/>
                      <a:gd name="connsiteY56" fmla="*/ 223799 h 491771"/>
                      <a:gd name="connsiteX57" fmla="*/ 134794 w 607568"/>
                      <a:gd name="connsiteY57" fmla="*/ 234240 h 491771"/>
                      <a:gd name="connsiteX58" fmla="*/ 137337 w 607568"/>
                      <a:gd name="connsiteY58" fmla="*/ 246281 h 491771"/>
                      <a:gd name="connsiteX59" fmla="*/ 152408 w 607568"/>
                      <a:gd name="connsiteY59" fmla="*/ 261143 h 491771"/>
                      <a:gd name="connsiteX60" fmla="*/ 165596 w 607568"/>
                      <a:gd name="connsiteY60" fmla="*/ 263777 h 491771"/>
                      <a:gd name="connsiteX61" fmla="*/ 179442 w 607568"/>
                      <a:gd name="connsiteY61" fmla="*/ 268856 h 491771"/>
                      <a:gd name="connsiteX62" fmla="*/ 146662 w 607568"/>
                      <a:gd name="connsiteY62" fmla="*/ 310058 h 491771"/>
                      <a:gd name="connsiteX63" fmla="*/ 123867 w 607568"/>
                      <a:gd name="connsiteY63" fmla="*/ 384088 h 491771"/>
                      <a:gd name="connsiteX64" fmla="*/ 27883 w 607568"/>
                      <a:gd name="connsiteY64" fmla="*/ 384088 h 491771"/>
                      <a:gd name="connsiteX65" fmla="*/ 6312 w 607568"/>
                      <a:gd name="connsiteY65" fmla="*/ 373835 h 491771"/>
                      <a:gd name="connsiteX66" fmla="*/ 566 w 607568"/>
                      <a:gd name="connsiteY66" fmla="*/ 350788 h 491771"/>
                      <a:gd name="connsiteX67" fmla="*/ 10268 w 607568"/>
                      <a:gd name="connsiteY67" fmla="*/ 301968 h 491771"/>
                      <a:gd name="connsiteX68" fmla="*/ 48606 w 607568"/>
                      <a:gd name="connsiteY68" fmla="*/ 263777 h 491771"/>
                      <a:gd name="connsiteX69" fmla="*/ 61699 w 607568"/>
                      <a:gd name="connsiteY69" fmla="*/ 261237 h 491771"/>
                      <a:gd name="connsiteX70" fmla="*/ 76770 w 607568"/>
                      <a:gd name="connsiteY70" fmla="*/ 246281 h 491771"/>
                      <a:gd name="connsiteX71" fmla="*/ 79313 w 607568"/>
                      <a:gd name="connsiteY71" fmla="*/ 234240 h 491771"/>
                      <a:gd name="connsiteX72" fmla="*/ 75639 w 607568"/>
                      <a:gd name="connsiteY72" fmla="*/ 223893 h 491771"/>
                      <a:gd name="connsiteX73" fmla="*/ 46628 w 607568"/>
                      <a:gd name="connsiteY73" fmla="*/ 182503 h 491771"/>
                      <a:gd name="connsiteX74" fmla="*/ 27318 w 607568"/>
                      <a:gd name="connsiteY74" fmla="*/ 160962 h 491771"/>
                      <a:gd name="connsiteX75" fmla="*/ 41447 w 607568"/>
                      <a:gd name="connsiteY75" fmla="*/ 130673 h 491771"/>
                      <a:gd name="connsiteX76" fmla="*/ 41824 w 607568"/>
                      <a:gd name="connsiteY76" fmla="*/ 130673 h 491771"/>
                      <a:gd name="connsiteX77" fmla="*/ 107100 w 607568"/>
                      <a:gd name="connsiteY77" fmla="*/ 66049 h 491771"/>
                      <a:gd name="connsiteX78" fmla="*/ 298626 w 607568"/>
                      <a:gd name="connsiteY78" fmla="*/ 0 h 491771"/>
                      <a:gd name="connsiteX79" fmla="*/ 315956 w 607568"/>
                      <a:gd name="connsiteY79" fmla="*/ 0 h 491771"/>
                      <a:gd name="connsiteX80" fmla="*/ 401854 w 607568"/>
                      <a:gd name="connsiteY80" fmla="*/ 85787 h 491771"/>
                      <a:gd name="connsiteX81" fmla="*/ 401854 w 607568"/>
                      <a:gd name="connsiteY81" fmla="*/ 95476 h 491771"/>
                      <a:gd name="connsiteX82" fmla="*/ 421633 w 607568"/>
                      <a:gd name="connsiteY82" fmla="*/ 138840 h 491771"/>
                      <a:gd name="connsiteX83" fmla="*/ 417960 w 607568"/>
                      <a:gd name="connsiteY83" fmla="*/ 149281 h 491771"/>
                      <a:gd name="connsiteX84" fmla="*/ 417112 w 607568"/>
                      <a:gd name="connsiteY84" fmla="*/ 151068 h 491771"/>
                      <a:gd name="connsiteX85" fmla="*/ 411273 w 607568"/>
                      <a:gd name="connsiteY85" fmla="*/ 159534 h 491771"/>
                      <a:gd name="connsiteX86" fmla="*/ 410896 w 607568"/>
                      <a:gd name="connsiteY86" fmla="*/ 159910 h 491771"/>
                      <a:gd name="connsiteX87" fmla="*/ 394037 w 607568"/>
                      <a:gd name="connsiteY87" fmla="*/ 169787 h 491771"/>
                      <a:gd name="connsiteX88" fmla="*/ 384900 w 607568"/>
                      <a:gd name="connsiteY88" fmla="*/ 189541 h 491771"/>
                      <a:gd name="connsiteX89" fmla="*/ 384712 w 607568"/>
                      <a:gd name="connsiteY89" fmla="*/ 189823 h 491771"/>
                      <a:gd name="connsiteX90" fmla="*/ 373316 w 607568"/>
                      <a:gd name="connsiteY90" fmla="*/ 207131 h 491771"/>
                      <a:gd name="connsiteX91" fmla="*/ 372750 w 607568"/>
                      <a:gd name="connsiteY91" fmla="*/ 207789 h 491771"/>
                      <a:gd name="connsiteX92" fmla="*/ 359847 w 607568"/>
                      <a:gd name="connsiteY92" fmla="*/ 222275 h 491771"/>
                      <a:gd name="connsiteX93" fmla="*/ 359188 w 607568"/>
                      <a:gd name="connsiteY93" fmla="*/ 222934 h 491771"/>
                      <a:gd name="connsiteX94" fmla="*/ 345154 w 607568"/>
                      <a:gd name="connsiteY94" fmla="*/ 234598 h 491771"/>
                      <a:gd name="connsiteX95" fmla="*/ 345625 w 607568"/>
                      <a:gd name="connsiteY95" fmla="*/ 236855 h 491771"/>
                      <a:gd name="connsiteX96" fmla="*/ 348639 w 607568"/>
                      <a:gd name="connsiteY96" fmla="*/ 235538 h 491771"/>
                      <a:gd name="connsiteX97" fmla="*/ 355514 w 607568"/>
                      <a:gd name="connsiteY97" fmla="*/ 234033 h 491771"/>
                      <a:gd name="connsiteX98" fmla="*/ 366628 w 607568"/>
                      <a:gd name="connsiteY98" fmla="*/ 237326 h 491771"/>
                      <a:gd name="connsiteX99" fmla="*/ 385371 w 607568"/>
                      <a:gd name="connsiteY99" fmla="*/ 249648 h 491771"/>
                      <a:gd name="connsiteX100" fmla="*/ 399876 w 607568"/>
                      <a:gd name="connsiteY100" fmla="*/ 279373 h 491771"/>
                      <a:gd name="connsiteX101" fmla="*/ 430016 w 607568"/>
                      <a:gd name="connsiteY101" fmla="*/ 289814 h 491771"/>
                      <a:gd name="connsiteX102" fmla="*/ 448382 w 607568"/>
                      <a:gd name="connsiteY102" fmla="*/ 316058 h 491771"/>
                      <a:gd name="connsiteX103" fmla="*/ 481630 w 607568"/>
                      <a:gd name="connsiteY103" fmla="*/ 424515 h 491771"/>
                      <a:gd name="connsiteX104" fmla="*/ 483891 w 607568"/>
                      <a:gd name="connsiteY104" fmla="*/ 436461 h 491771"/>
                      <a:gd name="connsiteX105" fmla="*/ 473718 w 607568"/>
                      <a:gd name="connsiteY105" fmla="*/ 470700 h 491771"/>
                      <a:gd name="connsiteX106" fmla="*/ 443956 w 607568"/>
                      <a:gd name="connsiteY106" fmla="*/ 490360 h 491771"/>
                      <a:gd name="connsiteX107" fmla="*/ 431805 w 607568"/>
                      <a:gd name="connsiteY107" fmla="*/ 491771 h 491771"/>
                      <a:gd name="connsiteX108" fmla="*/ 325375 w 607568"/>
                      <a:gd name="connsiteY108" fmla="*/ 491771 h 491771"/>
                      <a:gd name="connsiteX109" fmla="*/ 337430 w 607568"/>
                      <a:gd name="connsiteY109" fmla="*/ 415296 h 491771"/>
                      <a:gd name="connsiteX110" fmla="*/ 334605 w 607568"/>
                      <a:gd name="connsiteY110" fmla="*/ 389052 h 491771"/>
                      <a:gd name="connsiteX111" fmla="*/ 323962 w 607568"/>
                      <a:gd name="connsiteY111" fmla="*/ 360927 h 491771"/>
                      <a:gd name="connsiteX112" fmla="*/ 337430 w 607568"/>
                      <a:gd name="connsiteY112" fmla="*/ 347476 h 491771"/>
                      <a:gd name="connsiteX113" fmla="*/ 307196 w 607568"/>
                      <a:gd name="connsiteY113" fmla="*/ 317281 h 491771"/>
                      <a:gd name="connsiteX114" fmla="*/ 276868 w 607568"/>
                      <a:gd name="connsiteY114" fmla="*/ 347476 h 491771"/>
                      <a:gd name="connsiteX115" fmla="*/ 290337 w 607568"/>
                      <a:gd name="connsiteY115" fmla="*/ 360927 h 491771"/>
                      <a:gd name="connsiteX116" fmla="*/ 279694 w 607568"/>
                      <a:gd name="connsiteY116" fmla="*/ 389052 h 491771"/>
                      <a:gd name="connsiteX117" fmla="*/ 276963 w 607568"/>
                      <a:gd name="connsiteY117" fmla="*/ 415296 h 491771"/>
                      <a:gd name="connsiteX118" fmla="*/ 288736 w 607568"/>
                      <a:gd name="connsiteY118" fmla="*/ 491771 h 491771"/>
                      <a:gd name="connsiteX119" fmla="*/ 182493 w 607568"/>
                      <a:gd name="connsiteY119" fmla="*/ 491771 h 491771"/>
                      <a:gd name="connsiteX120" fmla="*/ 170437 w 607568"/>
                      <a:gd name="connsiteY120" fmla="*/ 490360 h 491771"/>
                      <a:gd name="connsiteX121" fmla="*/ 140675 w 607568"/>
                      <a:gd name="connsiteY121" fmla="*/ 470700 h 491771"/>
                      <a:gd name="connsiteX122" fmla="*/ 132669 w 607568"/>
                      <a:gd name="connsiteY122" fmla="*/ 424515 h 491771"/>
                      <a:gd name="connsiteX123" fmla="*/ 166011 w 607568"/>
                      <a:gd name="connsiteY123" fmla="*/ 316058 h 491771"/>
                      <a:gd name="connsiteX124" fmla="*/ 184377 w 607568"/>
                      <a:gd name="connsiteY124" fmla="*/ 289814 h 491771"/>
                      <a:gd name="connsiteX125" fmla="*/ 214517 w 607568"/>
                      <a:gd name="connsiteY125" fmla="*/ 279373 h 491771"/>
                      <a:gd name="connsiteX126" fmla="*/ 214517 w 607568"/>
                      <a:gd name="connsiteY126" fmla="*/ 279279 h 491771"/>
                      <a:gd name="connsiteX127" fmla="*/ 229022 w 607568"/>
                      <a:gd name="connsiteY127" fmla="*/ 249648 h 491771"/>
                      <a:gd name="connsiteX128" fmla="*/ 247765 w 607568"/>
                      <a:gd name="connsiteY128" fmla="*/ 237326 h 491771"/>
                      <a:gd name="connsiteX129" fmla="*/ 258879 w 607568"/>
                      <a:gd name="connsiteY129" fmla="*/ 234033 h 491771"/>
                      <a:gd name="connsiteX130" fmla="*/ 265754 w 607568"/>
                      <a:gd name="connsiteY130" fmla="*/ 235538 h 491771"/>
                      <a:gd name="connsiteX131" fmla="*/ 268768 w 607568"/>
                      <a:gd name="connsiteY131" fmla="*/ 236855 h 491771"/>
                      <a:gd name="connsiteX132" fmla="*/ 269239 w 607568"/>
                      <a:gd name="connsiteY132" fmla="*/ 234598 h 491771"/>
                      <a:gd name="connsiteX133" fmla="*/ 255205 w 607568"/>
                      <a:gd name="connsiteY133" fmla="*/ 222934 h 491771"/>
                      <a:gd name="connsiteX134" fmla="*/ 254546 w 607568"/>
                      <a:gd name="connsiteY134" fmla="*/ 222275 h 491771"/>
                      <a:gd name="connsiteX135" fmla="*/ 241548 w 607568"/>
                      <a:gd name="connsiteY135" fmla="*/ 207789 h 491771"/>
                      <a:gd name="connsiteX136" fmla="*/ 241077 w 607568"/>
                      <a:gd name="connsiteY136" fmla="*/ 207225 h 491771"/>
                      <a:gd name="connsiteX137" fmla="*/ 229681 w 607568"/>
                      <a:gd name="connsiteY137" fmla="*/ 189823 h 491771"/>
                      <a:gd name="connsiteX138" fmla="*/ 229493 w 607568"/>
                      <a:gd name="connsiteY138" fmla="*/ 189635 h 491771"/>
                      <a:gd name="connsiteX139" fmla="*/ 220356 w 607568"/>
                      <a:gd name="connsiteY139" fmla="*/ 169787 h 491771"/>
                      <a:gd name="connsiteX140" fmla="*/ 203497 w 607568"/>
                      <a:gd name="connsiteY140" fmla="*/ 159910 h 491771"/>
                      <a:gd name="connsiteX141" fmla="*/ 203120 w 607568"/>
                      <a:gd name="connsiteY141" fmla="*/ 159534 h 491771"/>
                      <a:gd name="connsiteX142" fmla="*/ 197281 w 607568"/>
                      <a:gd name="connsiteY142" fmla="*/ 151068 h 491771"/>
                      <a:gd name="connsiteX143" fmla="*/ 196433 w 607568"/>
                      <a:gd name="connsiteY143" fmla="*/ 149281 h 491771"/>
                      <a:gd name="connsiteX144" fmla="*/ 192666 w 607568"/>
                      <a:gd name="connsiteY144" fmla="*/ 138840 h 491771"/>
                      <a:gd name="connsiteX145" fmla="*/ 212727 w 607568"/>
                      <a:gd name="connsiteY145" fmla="*/ 95476 h 491771"/>
                      <a:gd name="connsiteX146" fmla="*/ 212727 w 607568"/>
                      <a:gd name="connsiteY146" fmla="*/ 85787 h 491771"/>
                      <a:gd name="connsiteX147" fmla="*/ 298626 w 607568"/>
                      <a:gd name="connsiteY147" fmla="*/ 0 h 491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</a:cxnLst>
                    <a:rect l="l" t="t" r="r" b="b"/>
                    <a:pathLst>
                      <a:path w="607568" h="491771">
                        <a:moveTo>
                          <a:pt x="355420" y="250307"/>
                        </a:moveTo>
                        <a:cubicBezTo>
                          <a:pt x="354290" y="250307"/>
                          <a:pt x="353160" y="250871"/>
                          <a:pt x="352312" y="251812"/>
                        </a:cubicBezTo>
                        <a:lnTo>
                          <a:pt x="321042" y="289814"/>
                        </a:lnTo>
                        <a:cubicBezTo>
                          <a:pt x="319723" y="291507"/>
                          <a:pt x="319912" y="293953"/>
                          <a:pt x="321513" y="295364"/>
                        </a:cubicBezTo>
                        <a:lnTo>
                          <a:pt x="369736" y="338257"/>
                        </a:lnTo>
                        <a:cubicBezTo>
                          <a:pt x="370396" y="338822"/>
                          <a:pt x="371149" y="339104"/>
                          <a:pt x="371997" y="339104"/>
                        </a:cubicBezTo>
                        <a:cubicBezTo>
                          <a:pt x="372374" y="339104"/>
                          <a:pt x="372750" y="339010"/>
                          <a:pt x="373127" y="338916"/>
                        </a:cubicBezTo>
                        <a:cubicBezTo>
                          <a:pt x="374257" y="338539"/>
                          <a:pt x="375105" y="337505"/>
                          <a:pt x="375293" y="336282"/>
                        </a:cubicBezTo>
                        <a:lnTo>
                          <a:pt x="383676" y="279467"/>
                        </a:lnTo>
                        <a:cubicBezTo>
                          <a:pt x="384618" y="273164"/>
                          <a:pt x="381792" y="266768"/>
                          <a:pt x="376424" y="263287"/>
                        </a:cubicBezTo>
                        <a:lnTo>
                          <a:pt x="357681" y="250965"/>
                        </a:lnTo>
                        <a:cubicBezTo>
                          <a:pt x="357021" y="250495"/>
                          <a:pt x="356174" y="250307"/>
                          <a:pt x="355420" y="250307"/>
                        </a:cubicBezTo>
                        <a:close/>
                        <a:moveTo>
                          <a:pt x="258879" y="250307"/>
                        </a:moveTo>
                        <a:cubicBezTo>
                          <a:pt x="258125" y="250307"/>
                          <a:pt x="257372" y="250495"/>
                          <a:pt x="256712" y="250965"/>
                        </a:cubicBezTo>
                        <a:lnTo>
                          <a:pt x="237969" y="263287"/>
                        </a:lnTo>
                        <a:cubicBezTo>
                          <a:pt x="232601" y="266768"/>
                          <a:pt x="229775" y="273164"/>
                          <a:pt x="230717" y="279467"/>
                        </a:cubicBezTo>
                        <a:lnTo>
                          <a:pt x="239100" y="336282"/>
                        </a:lnTo>
                        <a:cubicBezTo>
                          <a:pt x="239288" y="337505"/>
                          <a:pt x="240136" y="338539"/>
                          <a:pt x="241266" y="338916"/>
                        </a:cubicBezTo>
                        <a:cubicBezTo>
                          <a:pt x="241643" y="339010"/>
                          <a:pt x="242019" y="339104"/>
                          <a:pt x="242396" y="339104"/>
                        </a:cubicBezTo>
                        <a:cubicBezTo>
                          <a:pt x="243244" y="339104"/>
                          <a:pt x="243997" y="338822"/>
                          <a:pt x="244657" y="338257"/>
                        </a:cubicBezTo>
                        <a:lnTo>
                          <a:pt x="292880" y="295364"/>
                        </a:lnTo>
                        <a:cubicBezTo>
                          <a:pt x="294481" y="293953"/>
                          <a:pt x="294670" y="291507"/>
                          <a:pt x="293351" y="289814"/>
                        </a:cubicBezTo>
                        <a:lnTo>
                          <a:pt x="261987" y="251812"/>
                        </a:lnTo>
                        <a:cubicBezTo>
                          <a:pt x="261233" y="250871"/>
                          <a:pt x="260103" y="250307"/>
                          <a:pt x="258879" y="250307"/>
                        </a:cubicBezTo>
                        <a:close/>
                        <a:moveTo>
                          <a:pt x="500465" y="66049"/>
                        </a:moveTo>
                        <a:cubicBezTo>
                          <a:pt x="548129" y="66049"/>
                          <a:pt x="562447" y="93516"/>
                          <a:pt x="565743" y="130673"/>
                        </a:cubicBezTo>
                        <a:cubicBezTo>
                          <a:pt x="565932" y="130673"/>
                          <a:pt x="566026" y="130673"/>
                          <a:pt x="566120" y="130673"/>
                        </a:cubicBezTo>
                        <a:cubicBezTo>
                          <a:pt x="577141" y="133118"/>
                          <a:pt x="583358" y="146664"/>
                          <a:pt x="580250" y="160962"/>
                        </a:cubicBezTo>
                        <a:cubicBezTo>
                          <a:pt x="577706" y="172532"/>
                          <a:pt x="569700" y="180904"/>
                          <a:pt x="560939" y="182503"/>
                        </a:cubicBezTo>
                        <a:cubicBezTo>
                          <a:pt x="554628" y="199529"/>
                          <a:pt x="543796" y="214016"/>
                          <a:pt x="531927" y="223799"/>
                        </a:cubicBezTo>
                        <a:cubicBezTo>
                          <a:pt x="528913" y="226338"/>
                          <a:pt x="527500" y="230383"/>
                          <a:pt x="528253" y="234240"/>
                        </a:cubicBezTo>
                        <a:lnTo>
                          <a:pt x="530797" y="246281"/>
                        </a:lnTo>
                        <a:cubicBezTo>
                          <a:pt x="532304" y="253806"/>
                          <a:pt x="538238" y="259732"/>
                          <a:pt x="545868" y="261143"/>
                        </a:cubicBezTo>
                        <a:lnTo>
                          <a:pt x="558961" y="263777"/>
                        </a:lnTo>
                        <a:cubicBezTo>
                          <a:pt x="578366" y="267634"/>
                          <a:pt x="593437" y="282684"/>
                          <a:pt x="597299" y="301968"/>
                        </a:cubicBezTo>
                        <a:lnTo>
                          <a:pt x="607002" y="350788"/>
                        </a:lnTo>
                        <a:cubicBezTo>
                          <a:pt x="608697" y="358972"/>
                          <a:pt x="606531" y="367438"/>
                          <a:pt x="601256" y="373835"/>
                        </a:cubicBezTo>
                        <a:cubicBezTo>
                          <a:pt x="595981" y="380325"/>
                          <a:pt x="588068" y="384088"/>
                          <a:pt x="579685" y="384088"/>
                        </a:cubicBezTo>
                        <a:lnTo>
                          <a:pt x="490386" y="384088"/>
                        </a:lnTo>
                        <a:lnTo>
                          <a:pt x="467685" y="310058"/>
                        </a:lnTo>
                        <a:cubicBezTo>
                          <a:pt x="461845" y="291150"/>
                          <a:pt x="448563" y="276194"/>
                          <a:pt x="431702" y="267445"/>
                        </a:cubicBezTo>
                        <a:cubicBezTo>
                          <a:pt x="434999" y="265940"/>
                          <a:pt x="438295" y="264529"/>
                          <a:pt x="441969" y="263777"/>
                        </a:cubicBezTo>
                        <a:lnTo>
                          <a:pt x="455157" y="261237"/>
                        </a:lnTo>
                        <a:cubicBezTo>
                          <a:pt x="462692" y="259732"/>
                          <a:pt x="468627" y="253806"/>
                          <a:pt x="470228" y="246281"/>
                        </a:cubicBezTo>
                        <a:lnTo>
                          <a:pt x="472677" y="234240"/>
                        </a:lnTo>
                        <a:cubicBezTo>
                          <a:pt x="473525" y="230383"/>
                          <a:pt x="472112" y="226338"/>
                          <a:pt x="469098" y="223893"/>
                        </a:cubicBezTo>
                        <a:cubicBezTo>
                          <a:pt x="457229" y="214016"/>
                          <a:pt x="446302" y="199529"/>
                          <a:pt x="439991" y="182503"/>
                        </a:cubicBezTo>
                        <a:cubicBezTo>
                          <a:pt x="434716" y="181563"/>
                          <a:pt x="429818" y="177894"/>
                          <a:pt x="426144" y="172720"/>
                        </a:cubicBezTo>
                        <a:cubicBezTo>
                          <a:pt x="433303" y="164725"/>
                          <a:pt x="438861" y="154754"/>
                          <a:pt x="441404" y="143278"/>
                        </a:cubicBezTo>
                        <a:cubicBezTo>
                          <a:pt x="444324" y="130485"/>
                          <a:pt x="443476" y="118068"/>
                          <a:pt x="439708" y="107438"/>
                        </a:cubicBezTo>
                        <a:cubicBezTo>
                          <a:pt x="447244" y="82699"/>
                          <a:pt x="464200" y="66049"/>
                          <a:pt x="500465" y="66049"/>
                        </a:cubicBezTo>
                        <a:close/>
                        <a:moveTo>
                          <a:pt x="107100" y="66049"/>
                        </a:moveTo>
                        <a:cubicBezTo>
                          <a:pt x="151561" y="66049"/>
                          <a:pt x="166820" y="90130"/>
                          <a:pt x="171341" y="123618"/>
                        </a:cubicBezTo>
                        <a:cubicBezTo>
                          <a:pt x="170965" y="129920"/>
                          <a:pt x="171436" y="136505"/>
                          <a:pt x="172849" y="143278"/>
                        </a:cubicBezTo>
                        <a:cubicBezTo>
                          <a:pt x="174921" y="152590"/>
                          <a:pt x="178971" y="161056"/>
                          <a:pt x="184246" y="168205"/>
                        </a:cubicBezTo>
                        <a:cubicBezTo>
                          <a:pt x="180573" y="175919"/>
                          <a:pt x="174356" y="181281"/>
                          <a:pt x="167574" y="182503"/>
                        </a:cubicBezTo>
                        <a:cubicBezTo>
                          <a:pt x="161263" y="199529"/>
                          <a:pt x="150336" y="214016"/>
                          <a:pt x="138468" y="223799"/>
                        </a:cubicBezTo>
                        <a:cubicBezTo>
                          <a:pt x="135453" y="226338"/>
                          <a:pt x="134040" y="230383"/>
                          <a:pt x="134794" y="234240"/>
                        </a:cubicBezTo>
                        <a:lnTo>
                          <a:pt x="137337" y="246281"/>
                        </a:lnTo>
                        <a:cubicBezTo>
                          <a:pt x="138939" y="253806"/>
                          <a:pt x="144873" y="259732"/>
                          <a:pt x="152408" y="261143"/>
                        </a:cubicBezTo>
                        <a:lnTo>
                          <a:pt x="165596" y="263777"/>
                        </a:lnTo>
                        <a:cubicBezTo>
                          <a:pt x="170494" y="264812"/>
                          <a:pt x="175203" y="266505"/>
                          <a:pt x="179442" y="268856"/>
                        </a:cubicBezTo>
                        <a:cubicBezTo>
                          <a:pt x="164088" y="277793"/>
                          <a:pt x="152126" y="292279"/>
                          <a:pt x="146662" y="310058"/>
                        </a:cubicBezTo>
                        <a:lnTo>
                          <a:pt x="123867" y="384088"/>
                        </a:lnTo>
                        <a:lnTo>
                          <a:pt x="27883" y="384088"/>
                        </a:lnTo>
                        <a:cubicBezTo>
                          <a:pt x="19499" y="384088"/>
                          <a:pt x="11587" y="380325"/>
                          <a:pt x="6312" y="373835"/>
                        </a:cubicBezTo>
                        <a:cubicBezTo>
                          <a:pt x="1037" y="367438"/>
                          <a:pt x="-1129" y="358972"/>
                          <a:pt x="566" y="350788"/>
                        </a:cubicBezTo>
                        <a:lnTo>
                          <a:pt x="10268" y="301968"/>
                        </a:lnTo>
                        <a:cubicBezTo>
                          <a:pt x="14130" y="282684"/>
                          <a:pt x="29202" y="267634"/>
                          <a:pt x="48606" y="263777"/>
                        </a:cubicBezTo>
                        <a:lnTo>
                          <a:pt x="61699" y="261237"/>
                        </a:lnTo>
                        <a:cubicBezTo>
                          <a:pt x="69328" y="259732"/>
                          <a:pt x="75263" y="253806"/>
                          <a:pt x="76770" y="246281"/>
                        </a:cubicBezTo>
                        <a:lnTo>
                          <a:pt x="79313" y="234240"/>
                        </a:lnTo>
                        <a:cubicBezTo>
                          <a:pt x="80067" y="230383"/>
                          <a:pt x="78654" y="226338"/>
                          <a:pt x="75639" y="223893"/>
                        </a:cubicBezTo>
                        <a:cubicBezTo>
                          <a:pt x="63771" y="214016"/>
                          <a:pt x="52939" y="199623"/>
                          <a:pt x="46628" y="182503"/>
                        </a:cubicBezTo>
                        <a:cubicBezTo>
                          <a:pt x="37867" y="180904"/>
                          <a:pt x="29861" y="172532"/>
                          <a:pt x="27318" y="160962"/>
                        </a:cubicBezTo>
                        <a:cubicBezTo>
                          <a:pt x="24115" y="146664"/>
                          <a:pt x="30426" y="133118"/>
                          <a:pt x="41447" y="130673"/>
                        </a:cubicBezTo>
                        <a:cubicBezTo>
                          <a:pt x="41541" y="130673"/>
                          <a:pt x="41729" y="130673"/>
                          <a:pt x="41824" y="130673"/>
                        </a:cubicBezTo>
                        <a:cubicBezTo>
                          <a:pt x="45403" y="93516"/>
                          <a:pt x="60192" y="66049"/>
                          <a:pt x="107100" y="66049"/>
                        </a:cubicBezTo>
                        <a:close/>
                        <a:moveTo>
                          <a:pt x="298626" y="0"/>
                        </a:moveTo>
                        <a:lnTo>
                          <a:pt x="315956" y="0"/>
                        </a:lnTo>
                        <a:cubicBezTo>
                          <a:pt x="363426" y="0"/>
                          <a:pt x="401854" y="38378"/>
                          <a:pt x="401854" y="85787"/>
                        </a:cubicBezTo>
                        <a:lnTo>
                          <a:pt x="401854" y="95476"/>
                        </a:lnTo>
                        <a:cubicBezTo>
                          <a:pt x="417301" y="99238"/>
                          <a:pt x="426154" y="118522"/>
                          <a:pt x="421633" y="138840"/>
                        </a:cubicBezTo>
                        <a:cubicBezTo>
                          <a:pt x="420880" y="142602"/>
                          <a:pt x="419467" y="146083"/>
                          <a:pt x="417960" y="149281"/>
                        </a:cubicBezTo>
                        <a:cubicBezTo>
                          <a:pt x="417677" y="149939"/>
                          <a:pt x="417395" y="150504"/>
                          <a:pt x="417112" y="151068"/>
                        </a:cubicBezTo>
                        <a:cubicBezTo>
                          <a:pt x="415417" y="154172"/>
                          <a:pt x="413533" y="157088"/>
                          <a:pt x="411273" y="159534"/>
                        </a:cubicBezTo>
                        <a:cubicBezTo>
                          <a:pt x="411179" y="159628"/>
                          <a:pt x="410990" y="159816"/>
                          <a:pt x="410896" y="159910"/>
                        </a:cubicBezTo>
                        <a:cubicBezTo>
                          <a:pt x="406092" y="165084"/>
                          <a:pt x="400159" y="168658"/>
                          <a:pt x="394037" y="169787"/>
                        </a:cubicBezTo>
                        <a:cubicBezTo>
                          <a:pt x="391494" y="176654"/>
                          <a:pt x="388385" y="183332"/>
                          <a:pt x="384900" y="189541"/>
                        </a:cubicBezTo>
                        <a:cubicBezTo>
                          <a:pt x="384806" y="189635"/>
                          <a:pt x="384806" y="189729"/>
                          <a:pt x="384712" y="189823"/>
                        </a:cubicBezTo>
                        <a:cubicBezTo>
                          <a:pt x="381227" y="196031"/>
                          <a:pt x="377460" y="201769"/>
                          <a:pt x="373316" y="207131"/>
                        </a:cubicBezTo>
                        <a:cubicBezTo>
                          <a:pt x="373127" y="207413"/>
                          <a:pt x="372939" y="207601"/>
                          <a:pt x="372750" y="207789"/>
                        </a:cubicBezTo>
                        <a:cubicBezTo>
                          <a:pt x="368700" y="213057"/>
                          <a:pt x="364368" y="217948"/>
                          <a:pt x="359847" y="222275"/>
                        </a:cubicBezTo>
                        <a:cubicBezTo>
                          <a:pt x="359658" y="222463"/>
                          <a:pt x="359376" y="222651"/>
                          <a:pt x="359188" y="222934"/>
                        </a:cubicBezTo>
                        <a:cubicBezTo>
                          <a:pt x="354667" y="227261"/>
                          <a:pt x="349957" y="231211"/>
                          <a:pt x="345154" y="234598"/>
                        </a:cubicBezTo>
                        <a:lnTo>
                          <a:pt x="345625" y="236855"/>
                        </a:lnTo>
                        <a:cubicBezTo>
                          <a:pt x="346567" y="236385"/>
                          <a:pt x="347603" y="235915"/>
                          <a:pt x="348639" y="235538"/>
                        </a:cubicBezTo>
                        <a:cubicBezTo>
                          <a:pt x="350899" y="234786"/>
                          <a:pt x="353065" y="234033"/>
                          <a:pt x="355514" y="234033"/>
                        </a:cubicBezTo>
                        <a:cubicBezTo>
                          <a:pt x="359470" y="234033"/>
                          <a:pt x="363238" y="235162"/>
                          <a:pt x="366628" y="237326"/>
                        </a:cubicBezTo>
                        <a:cubicBezTo>
                          <a:pt x="366628" y="237326"/>
                          <a:pt x="380756" y="246450"/>
                          <a:pt x="385371" y="249648"/>
                        </a:cubicBezTo>
                        <a:cubicBezTo>
                          <a:pt x="401854" y="261030"/>
                          <a:pt x="399876" y="279373"/>
                          <a:pt x="399876" y="279373"/>
                        </a:cubicBezTo>
                        <a:cubicBezTo>
                          <a:pt x="410990" y="279655"/>
                          <a:pt x="421822" y="283041"/>
                          <a:pt x="430016" y="289814"/>
                        </a:cubicBezTo>
                        <a:cubicBezTo>
                          <a:pt x="445180" y="302324"/>
                          <a:pt x="447535" y="313330"/>
                          <a:pt x="448382" y="316058"/>
                        </a:cubicBezTo>
                        <a:lnTo>
                          <a:pt x="481630" y="424515"/>
                        </a:lnTo>
                        <a:cubicBezTo>
                          <a:pt x="482855" y="428371"/>
                          <a:pt x="483608" y="432416"/>
                          <a:pt x="483891" y="436461"/>
                        </a:cubicBezTo>
                        <a:cubicBezTo>
                          <a:pt x="484644" y="448595"/>
                          <a:pt x="481159" y="460730"/>
                          <a:pt x="473718" y="470700"/>
                        </a:cubicBezTo>
                        <a:cubicBezTo>
                          <a:pt x="466372" y="480671"/>
                          <a:pt x="455823" y="487538"/>
                          <a:pt x="443956" y="490360"/>
                        </a:cubicBezTo>
                        <a:cubicBezTo>
                          <a:pt x="440000" y="491301"/>
                          <a:pt x="435950" y="491771"/>
                          <a:pt x="431805" y="491771"/>
                        </a:cubicBezTo>
                        <a:lnTo>
                          <a:pt x="325375" y="491771"/>
                        </a:lnTo>
                        <a:lnTo>
                          <a:pt x="337430" y="415296"/>
                        </a:lnTo>
                        <a:cubicBezTo>
                          <a:pt x="338749" y="406454"/>
                          <a:pt x="337807" y="397424"/>
                          <a:pt x="334605" y="389052"/>
                        </a:cubicBezTo>
                        <a:lnTo>
                          <a:pt x="323962" y="360927"/>
                        </a:lnTo>
                        <a:lnTo>
                          <a:pt x="337430" y="347476"/>
                        </a:lnTo>
                        <a:lnTo>
                          <a:pt x="307196" y="317281"/>
                        </a:lnTo>
                        <a:lnTo>
                          <a:pt x="276868" y="347476"/>
                        </a:lnTo>
                        <a:lnTo>
                          <a:pt x="290337" y="360927"/>
                        </a:lnTo>
                        <a:lnTo>
                          <a:pt x="279694" y="389052"/>
                        </a:lnTo>
                        <a:cubicBezTo>
                          <a:pt x="276586" y="397424"/>
                          <a:pt x="275644" y="406454"/>
                          <a:pt x="276963" y="415296"/>
                        </a:cubicBezTo>
                        <a:lnTo>
                          <a:pt x="288736" y="491771"/>
                        </a:lnTo>
                        <a:lnTo>
                          <a:pt x="182493" y="491771"/>
                        </a:lnTo>
                        <a:cubicBezTo>
                          <a:pt x="178443" y="491771"/>
                          <a:pt x="174299" y="491301"/>
                          <a:pt x="170437" y="490360"/>
                        </a:cubicBezTo>
                        <a:cubicBezTo>
                          <a:pt x="158570" y="487538"/>
                          <a:pt x="148021" y="480671"/>
                          <a:pt x="140675" y="470700"/>
                        </a:cubicBezTo>
                        <a:cubicBezTo>
                          <a:pt x="130785" y="457343"/>
                          <a:pt x="127865" y="440223"/>
                          <a:pt x="132669" y="424515"/>
                        </a:cubicBezTo>
                        <a:lnTo>
                          <a:pt x="166011" y="316058"/>
                        </a:lnTo>
                        <a:cubicBezTo>
                          <a:pt x="166858" y="313330"/>
                          <a:pt x="170908" y="300631"/>
                          <a:pt x="184377" y="289814"/>
                        </a:cubicBezTo>
                        <a:cubicBezTo>
                          <a:pt x="192666" y="283229"/>
                          <a:pt x="203403" y="279655"/>
                          <a:pt x="214517" y="279373"/>
                        </a:cubicBezTo>
                        <a:lnTo>
                          <a:pt x="214517" y="279279"/>
                        </a:lnTo>
                        <a:cubicBezTo>
                          <a:pt x="214140" y="273447"/>
                          <a:pt x="211880" y="260654"/>
                          <a:pt x="229022" y="249648"/>
                        </a:cubicBezTo>
                        <a:cubicBezTo>
                          <a:pt x="233731" y="246638"/>
                          <a:pt x="247765" y="237326"/>
                          <a:pt x="247765" y="237326"/>
                        </a:cubicBezTo>
                        <a:cubicBezTo>
                          <a:pt x="251061" y="235162"/>
                          <a:pt x="254923" y="234033"/>
                          <a:pt x="258879" y="234033"/>
                        </a:cubicBezTo>
                        <a:cubicBezTo>
                          <a:pt x="261328" y="234033"/>
                          <a:pt x="263494" y="234786"/>
                          <a:pt x="265754" y="235538"/>
                        </a:cubicBezTo>
                        <a:cubicBezTo>
                          <a:pt x="266790" y="236009"/>
                          <a:pt x="267826" y="236385"/>
                          <a:pt x="268768" y="236855"/>
                        </a:cubicBezTo>
                        <a:lnTo>
                          <a:pt x="269239" y="234598"/>
                        </a:lnTo>
                        <a:cubicBezTo>
                          <a:pt x="264436" y="231211"/>
                          <a:pt x="259726" y="227261"/>
                          <a:pt x="255205" y="222934"/>
                        </a:cubicBezTo>
                        <a:cubicBezTo>
                          <a:pt x="254923" y="222651"/>
                          <a:pt x="254735" y="222463"/>
                          <a:pt x="254546" y="222275"/>
                        </a:cubicBezTo>
                        <a:cubicBezTo>
                          <a:pt x="250025" y="217948"/>
                          <a:pt x="245693" y="213057"/>
                          <a:pt x="241548" y="207789"/>
                        </a:cubicBezTo>
                        <a:cubicBezTo>
                          <a:pt x="241454" y="207601"/>
                          <a:pt x="241266" y="207413"/>
                          <a:pt x="241077" y="207225"/>
                        </a:cubicBezTo>
                        <a:cubicBezTo>
                          <a:pt x="236933" y="201769"/>
                          <a:pt x="233072" y="196031"/>
                          <a:pt x="229681" y="189823"/>
                        </a:cubicBezTo>
                        <a:cubicBezTo>
                          <a:pt x="229587" y="189729"/>
                          <a:pt x="229587" y="189635"/>
                          <a:pt x="229493" y="189635"/>
                        </a:cubicBezTo>
                        <a:cubicBezTo>
                          <a:pt x="226008" y="183332"/>
                          <a:pt x="222899" y="176654"/>
                          <a:pt x="220356" y="169787"/>
                        </a:cubicBezTo>
                        <a:cubicBezTo>
                          <a:pt x="214140" y="168658"/>
                          <a:pt x="208301" y="165084"/>
                          <a:pt x="203497" y="159910"/>
                        </a:cubicBezTo>
                        <a:cubicBezTo>
                          <a:pt x="203309" y="159722"/>
                          <a:pt x="203214" y="159628"/>
                          <a:pt x="203120" y="159534"/>
                        </a:cubicBezTo>
                        <a:cubicBezTo>
                          <a:pt x="200860" y="157088"/>
                          <a:pt x="198976" y="154172"/>
                          <a:pt x="197281" y="151068"/>
                        </a:cubicBezTo>
                        <a:cubicBezTo>
                          <a:pt x="196998" y="150504"/>
                          <a:pt x="196716" y="149939"/>
                          <a:pt x="196433" y="149281"/>
                        </a:cubicBezTo>
                        <a:cubicBezTo>
                          <a:pt x="194832" y="146083"/>
                          <a:pt x="193513" y="142602"/>
                          <a:pt x="192666" y="138840"/>
                        </a:cubicBezTo>
                        <a:cubicBezTo>
                          <a:pt x="188145" y="118428"/>
                          <a:pt x="197092" y="99050"/>
                          <a:pt x="212727" y="95476"/>
                        </a:cubicBezTo>
                        <a:lnTo>
                          <a:pt x="212727" y="85787"/>
                        </a:lnTo>
                        <a:cubicBezTo>
                          <a:pt x="212727" y="38378"/>
                          <a:pt x="251155" y="0"/>
                          <a:pt x="29862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id-ID"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endParaRPr>
                  </a:p>
                </p:txBody>
              </p:sp>
            </p:grpSp>
          </p:grp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677" y="1604390"/>
              <a:ext cx="2423250" cy="23752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41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3688" y="212922"/>
            <a:ext cx="5255912" cy="1036320"/>
            <a:chOff x="504808" y="294202"/>
            <a:chExt cx="5255912" cy="1036320"/>
          </a:xfrm>
        </p:grpSpPr>
        <p:grpSp>
          <p:nvGrpSpPr>
            <p:cNvPr id="9" name="组合 8"/>
            <p:cNvGrpSpPr/>
            <p:nvPr/>
          </p:nvGrpSpPr>
          <p:grpSpPr>
            <a:xfrm>
              <a:off x="504808" y="294202"/>
              <a:ext cx="1057243" cy="1036320"/>
              <a:chOff x="2597768" y="0"/>
              <a:chExt cx="6996463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椭圆 13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01</a:t>
                </a:r>
                <a:endParaRPr lang="zh-CN" altLang="en-US" sz="2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855016" y="448637"/>
              <a:ext cx="3905704" cy="727449"/>
              <a:chOff x="7686856" y="772350"/>
              <a:chExt cx="3905704" cy="72744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686856" y="772350"/>
                <a:ext cx="27779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It's about us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0" name="22467025-1494-4571-9942-9fa13cbfe0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6059" y="1742573"/>
            <a:ext cx="10929634" cy="3880603"/>
            <a:chOff x="686059" y="1742573"/>
            <a:chExt cx="10929634" cy="3880603"/>
          </a:xfrm>
        </p:grpSpPr>
        <p:grpSp>
          <p:nvGrpSpPr>
            <p:cNvPr id="11" name="îS1íḍe">
              <a:extLst>
                <a:ext uri="{FF2B5EF4-FFF2-40B4-BE49-F238E27FC236}">
                  <a16:creationId xmlns:a16="http://schemas.microsoft.com/office/drawing/2014/main" id="{674AF8E8-E7D0-4245-9D4B-9DE4675E3421}"/>
                </a:ext>
              </a:extLst>
            </p:cNvPr>
            <p:cNvGrpSpPr/>
            <p:nvPr/>
          </p:nvGrpSpPr>
          <p:grpSpPr>
            <a:xfrm>
              <a:off x="4542154" y="2332584"/>
              <a:ext cx="2882779" cy="2258815"/>
              <a:chOff x="7729538" y="2913063"/>
              <a:chExt cx="1312863" cy="1028700"/>
            </a:xfrm>
          </p:grpSpPr>
          <p:sp>
            <p:nvSpPr>
              <p:cNvPr id="44" name="íṣlïdè">
                <a:extLst>
                  <a:ext uri="{FF2B5EF4-FFF2-40B4-BE49-F238E27FC236}">
                    <a16:creationId xmlns:a16="http://schemas.microsoft.com/office/drawing/2014/main" id="{3E5E8854-E0D6-4626-A73B-D041CF777B44}"/>
                  </a:ext>
                </a:extLst>
              </p:cNvPr>
              <p:cNvSpPr/>
              <p:nvPr/>
            </p:nvSpPr>
            <p:spPr bwMode="auto">
              <a:xfrm>
                <a:off x="8245476" y="3076575"/>
                <a:ext cx="501650" cy="708025"/>
              </a:xfrm>
              <a:custGeom>
                <a:avLst/>
                <a:gdLst>
                  <a:gd name="T0" fmla="*/ 316 w 449"/>
                  <a:gd name="T1" fmla="*/ 634 h 634"/>
                  <a:gd name="T2" fmla="*/ 449 w 449"/>
                  <a:gd name="T3" fmla="*/ 315 h 634"/>
                  <a:gd name="T4" fmla="*/ 320 w 449"/>
                  <a:gd name="T5" fmla="*/ 0 h 634"/>
                  <a:gd name="T6" fmla="*/ 0 w 449"/>
                  <a:gd name="T7" fmla="*/ 315 h 634"/>
                  <a:gd name="T8" fmla="*/ 316 w 449"/>
                  <a:gd name="T9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634">
                    <a:moveTo>
                      <a:pt x="316" y="634"/>
                    </a:moveTo>
                    <a:cubicBezTo>
                      <a:pt x="398" y="553"/>
                      <a:pt x="449" y="440"/>
                      <a:pt x="449" y="315"/>
                    </a:cubicBezTo>
                    <a:cubicBezTo>
                      <a:pt x="449" y="192"/>
                      <a:pt x="400" y="81"/>
                      <a:pt x="320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16" y="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îSļïďê">
                <a:extLst>
                  <a:ext uri="{FF2B5EF4-FFF2-40B4-BE49-F238E27FC236}">
                    <a16:creationId xmlns:a16="http://schemas.microsoft.com/office/drawing/2014/main" id="{414FE515-1901-49A7-8D16-83E108C1728E}"/>
                  </a:ext>
                </a:extLst>
              </p:cNvPr>
              <p:cNvSpPr/>
              <p:nvPr/>
            </p:nvSpPr>
            <p:spPr bwMode="auto">
              <a:xfrm>
                <a:off x="8226426" y="3057525"/>
                <a:ext cx="534988" cy="746125"/>
              </a:xfrm>
              <a:custGeom>
                <a:avLst/>
                <a:gdLst>
                  <a:gd name="T0" fmla="*/ 333 w 478"/>
                  <a:gd name="T1" fmla="*/ 668 h 668"/>
                  <a:gd name="T2" fmla="*/ 0 w 478"/>
                  <a:gd name="T3" fmla="*/ 332 h 668"/>
                  <a:gd name="T4" fmla="*/ 337 w 478"/>
                  <a:gd name="T5" fmla="*/ 0 h 668"/>
                  <a:gd name="T6" fmla="*/ 346 w 478"/>
                  <a:gd name="T7" fmla="*/ 9 h 668"/>
                  <a:gd name="T8" fmla="*/ 478 w 478"/>
                  <a:gd name="T9" fmla="*/ 332 h 668"/>
                  <a:gd name="T10" fmla="*/ 342 w 478"/>
                  <a:gd name="T11" fmla="*/ 659 h 668"/>
                  <a:gd name="T12" fmla="*/ 333 w 478"/>
                  <a:gd name="T13" fmla="*/ 668 h 668"/>
                  <a:gd name="T14" fmla="*/ 34 w 478"/>
                  <a:gd name="T15" fmla="*/ 332 h 668"/>
                  <a:gd name="T16" fmla="*/ 333 w 478"/>
                  <a:gd name="T17" fmla="*/ 634 h 668"/>
                  <a:gd name="T18" fmla="*/ 454 w 478"/>
                  <a:gd name="T19" fmla="*/ 332 h 668"/>
                  <a:gd name="T20" fmla="*/ 337 w 478"/>
                  <a:gd name="T21" fmla="*/ 34 h 668"/>
                  <a:gd name="T22" fmla="*/ 34 w 478"/>
                  <a:gd name="T23" fmla="*/ 332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8" h="668">
                    <a:moveTo>
                      <a:pt x="333" y="668"/>
                    </a:moveTo>
                    <a:cubicBezTo>
                      <a:pt x="0" y="332"/>
                      <a:pt x="0" y="332"/>
                      <a:pt x="0" y="332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46" y="9"/>
                      <a:pt x="346" y="9"/>
                      <a:pt x="346" y="9"/>
                    </a:cubicBezTo>
                    <a:cubicBezTo>
                      <a:pt x="431" y="96"/>
                      <a:pt x="478" y="210"/>
                      <a:pt x="478" y="332"/>
                    </a:cubicBezTo>
                    <a:cubicBezTo>
                      <a:pt x="478" y="456"/>
                      <a:pt x="430" y="572"/>
                      <a:pt x="342" y="659"/>
                    </a:cubicBezTo>
                    <a:lnTo>
                      <a:pt x="333" y="668"/>
                    </a:lnTo>
                    <a:close/>
                    <a:moveTo>
                      <a:pt x="34" y="332"/>
                    </a:moveTo>
                    <a:cubicBezTo>
                      <a:pt x="333" y="634"/>
                      <a:pt x="333" y="634"/>
                      <a:pt x="333" y="634"/>
                    </a:cubicBezTo>
                    <a:cubicBezTo>
                      <a:pt x="411" y="552"/>
                      <a:pt x="454" y="445"/>
                      <a:pt x="454" y="332"/>
                    </a:cubicBezTo>
                    <a:cubicBezTo>
                      <a:pt x="454" y="221"/>
                      <a:pt x="413" y="116"/>
                      <a:pt x="337" y="34"/>
                    </a:cubicBezTo>
                    <a:lnTo>
                      <a:pt x="34" y="332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6" name="îṥļíḓe">
                <a:extLst>
                  <a:ext uri="{FF2B5EF4-FFF2-40B4-BE49-F238E27FC236}">
                    <a16:creationId xmlns:a16="http://schemas.microsoft.com/office/drawing/2014/main" id="{B1B9C87C-5763-4986-B439-9A8CE367E412}"/>
                  </a:ext>
                </a:extLst>
              </p:cNvPr>
              <p:cNvSpPr/>
              <p:nvPr/>
            </p:nvSpPr>
            <p:spPr bwMode="auto">
              <a:xfrm>
                <a:off x="8126413" y="2927350"/>
                <a:ext cx="476250" cy="500063"/>
              </a:xfrm>
              <a:custGeom>
                <a:avLst/>
                <a:gdLst>
                  <a:gd name="T0" fmla="*/ 107 w 427"/>
                  <a:gd name="T1" fmla="*/ 0 h 449"/>
                  <a:gd name="T2" fmla="*/ 0 w 427"/>
                  <a:gd name="T3" fmla="*/ 13 h 449"/>
                  <a:gd name="T4" fmla="*/ 107 w 427"/>
                  <a:gd name="T5" fmla="*/ 449 h 449"/>
                  <a:gd name="T6" fmla="*/ 427 w 427"/>
                  <a:gd name="T7" fmla="*/ 134 h 449"/>
                  <a:gd name="T8" fmla="*/ 107 w 427"/>
                  <a:gd name="T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449">
                    <a:moveTo>
                      <a:pt x="107" y="0"/>
                    </a:moveTo>
                    <a:cubicBezTo>
                      <a:pt x="70" y="0"/>
                      <a:pt x="34" y="5"/>
                      <a:pt x="0" y="13"/>
                    </a:cubicBezTo>
                    <a:cubicBezTo>
                      <a:pt x="107" y="449"/>
                      <a:pt x="107" y="449"/>
                      <a:pt x="107" y="449"/>
                    </a:cubicBezTo>
                    <a:cubicBezTo>
                      <a:pt x="427" y="134"/>
                      <a:pt x="427" y="134"/>
                      <a:pt x="427" y="134"/>
                    </a:cubicBezTo>
                    <a:cubicBezTo>
                      <a:pt x="346" y="51"/>
                      <a:pt x="232" y="0"/>
                      <a:pt x="10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7" name="ïṩļîḓê">
                <a:extLst>
                  <a:ext uri="{FF2B5EF4-FFF2-40B4-BE49-F238E27FC236}">
                    <a16:creationId xmlns:a16="http://schemas.microsoft.com/office/drawing/2014/main" id="{64D1AAD4-8091-44F3-9219-A2603F96DE84}"/>
                  </a:ext>
                </a:extLst>
              </p:cNvPr>
              <p:cNvSpPr/>
              <p:nvPr/>
            </p:nvSpPr>
            <p:spPr bwMode="auto">
              <a:xfrm>
                <a:off x="8108951" y="2913063"/>
                <a:ext cx="512763" cy="539750"/>
              </a:xfrm>
              <a:custGeom>
                <a:avLst/>
                <a:gdLst>
                  <a:gd name="T0" fmla="*/ 115 w 459"/>
                  <a:gd name="T1" fmla="*/ 484 h 484"/>
                  <a:gd name="T2" fmla="*/ 0 w 459"/>
                  <a:gd name="T3" fmla="*/ 16 h 484"/>
                  <a:gd name="T4" fmla="*/ 12 w 459"/>
                  <a:gd name="T5" fmla="*/ 13 h 484"/>
                  <a:gd name="T6" fmla="*/ 122 w 459"/>
                  <a:gd name="T7" fmla="*/ 0 h 484"/>
                  <a:gd name="T8" fmla="*/ 451 w 459"/>
                  <a:gd name="T9" fmla="*/ 138 h 484"/>
                  <a:gd name="T10" fmla="*/ 459 w 459"/>
                  <a:gd name="T11" fmla="*/ 147 h 484"/>
                  <a:gd name="T12" fmla="*/ 115 w 459"/>
                  <a:gd name="T13" fmla="*/ 484 h 484"/>
                  <a:gd name="T14" fmla="*/ 29 w 459"/>
                  <a:gd name="T15" fmla="*/ 34 h 484"/>
                  <a:gd name="T16" fmla="*/ 129 w 459"/>
                  <a:gd name="T17" fmla="*/ 438 h 484"/>
                  <a:gd name="T18" fmla="*/ 425 w 459"/>
                  <a:gd name="T19" fmla="*/ 146 h 484"/>
                  <a:gd name="T20" fmla="*/ 122 w 459"/>
                  <a:gd name="T21" fmla="*/ 24 h 484"/>
                  <a:gd name="T22" fmla="*/ 29 w 459"/>
                  <a:gd name="T23" fmla="*/ 3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9" h="484">
                    <a:moveTo>
                      <a:pt x="115" y="484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48" y="4"/>
                      <a:pt x="85" y="0"/>
                      <a:pt x="122" y="0"/>
                    </a:cubicBezTo>
                    <a:cubicBezTo>
                      <a:pt x="247" y="0"/>
                      <a:pt x="363" y="49"/>
                      <a:pt x="451" y="138"/>
                    </a:cubicBezTo>
                    <a:cubicBezTo>
                      <a:pt x="459" y="147"/>
                      <a:pt x="459" y="147"/>
                      <a:pt x="459" y="147"/>
                    </a:cubicBezTo>
                    <a:lnTo>
                      <a:pt x="115" y="484"/>
                    </a:lnTo>
                    <a:close/>
                    <a:moveTo>
                      <a:pt x="29" y="34"/>
                    </a:moveTo>
                    <a:cubicBezTo>
                      <a:pt x="129" y="438"/>
                      <a:pt x="129" y="438"/>
                      <a:pt x="129" y="438"/>
                    </a:cubicBezTo>
                    <a:cubicBezTo>
                      <a:pt x="425" y="146"/>
                      <a:pt x="425" y="146"/>
                      <a:pt x="425" y="146"/>
                    </a:cubicBezTo>
                    <a:cubicBezTo>
                      <a:pt x="343" y="67"/>
                      <a:pt x="236" y="24"/>
                      <a:pt x="122" y="24"/>
                    </a:cubicBezTo>
                    <a:cubicBezTo>
                      <a:pt x="91" y="24"/>
                      <a:pt x="60" y="27"/>
                      <a:pt x="29" y="3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8" name="išḷîdê">
                <a:extLst>
                  <a:ext uri="{FF2B5EF4-FFF2-40B4-BE49-F238E27FC236}">
                    <a16:creationId xmlns:a16="http://schemas.microsoft.com/office/drawing/2014/main" id="{2E26D78C-63E8-44F4-8E70-E6DB7051D421}"/>
                  </a:ext>
                </a:extLst>
              </p:cNvPr>
              <p:cNvSpPr/>
              <p:nvPr/>
            </p:nvSpPr>
            <p:spPr bwMode="auto">
              <a:xfrm>
                <a:off x="7743826" y="2941638"/>
                <a:ext cx="854075" cy="987425"/>
              </a:xfrm>
              <a:custGeom>
                <a:avLst/>
                <a:gdLst>
                  <a:gd name="T0" fmla="*/ 342 w 765"/>
                  <a:gd name="T1" fmla="*/ 0 h 885"/>
                  <a:gd name="T2" fmla="*/ 0 w 765"/>
                  <a:gd name="T3" fmla="*/ 436 h 885"/>
                  <a:gd name="T4" fmla="*/ 449 w 765"/>
                  <a:gd name="T5" fmla="*/ 885 h 885"/>
                  <a:gd name="T6" fmla="*/ 765 w 765"/>
                  <a:gd name="T7" fmla="*/ 755 h 885"/>
                  <a:gd name="T8" fmla="*/ 449 w 765"/>
                  <a:gd name="T9" fmla="*/ 436 h 885"/>
                  <a:gd name="T10" fmla="*/ 342 w 765"/>
                  <a:gd name="T1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885">
                    <a:moveTo>
                      <a:pt x="342" y="0"/>
                    </a:moveTo>
                    <a:cubicBezTo>
                      <a:pt x="146" y="48"/>
                      <a:pt x="0" y="225"/>
                      <a:pt x="0" y="436"/>
                    </a:cubicBezTo>
                    <a:cubicBezTo>
                      <a:pt x="0" y="684"/>
                      <a:pt x="201" y="885"/>
                      <a:pt x="449" y="885"/>
                    </a:cubicBezTo>
                    <a:cubicBezTo>
                      <a:pt x="572" y="885"/>
                      <a:pt x="684" y="835"/>
                      <a:pt x="765" y="755"/>
                    </a:cubicBezTo>
                    <a:cubicBezTo>
                      <a:pt x="449" y="436"/>
                      <a:pt x="449" y="436"/>
                      <a:pt x="449" y="436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9" name="ïslîḓe">
                <a:extLst>
                  <a:ext uri="{FF2B5EF4-FFF2-40B4-BE49-F238E27FC236}">
                    <a16:creationId xmlns:a16="http://schemas.microsoft.com/office/drawing/2014/main" id="{EFE7FFE5-0538-4E9E-9FF9-2A580545154B}"/>
                  </a:ext>
                </a:extLst>
              </p:cNvPr>
              <p:cNvSpPr/>
              <p:nvPr/>
            </p:nvSpPr>
            <p:spPr bwMode="auto">
              <a:xfrm>
                <a:off x="7729538" y="2927350"/>
                <a:ext cx="884238" cy="1014413"/>
              </a:xfrm>
              <a:custGeom>
                <a:avLst/>
                <a:gdLst>
                  <a:gd name="T0" fmla="*/ 461 w 790"/>
                  <a:gd name="T1" fmla="*/ 910 h 910"/>
                  <a:gd name="T2" fmla="*/ 0 w 790"/>
                  <a:gd name="T3" fmla="*/ 449 h 910"/>
                  <a:gd name="T4" fmla="*/ 351 w 790"/>
                  <a:gd name="T5" fmla="*/ 1 h 910"/>
                  <a:gd name="T6" fmla="*/ 365 w 790"/>
                  <a:gd name="T7" fmla="*/ 10 h 910"/>
                  <a:gd name="T8" fmla="*/ 472 w 790"/>
                  <a:gd name="T9" fmla="*/ 443 h 910"/>
                  <a:gd name="T10" fmla="*/ 786 w 790"/>
                  <a:gd name="T11" fmla="*/ 759 h 910"/>
                  <a:gd name="T12" fmla="*/ 786 w 790"/>
                  <a:gd name="T13" fmla="*/ 776 h 910"/>
                  <a:gd name="T14" fmla="*/ 461 w 790"/>
                  <a:gd name="T15" fmla="*/ 910 h 910"/>
                  <a:gd name="T16" fmla="*/ 345 w 790"/>
                  <a:gd name="T17" fmla="*/ 28 h 910"/>
                  <a:gd name="T18" fmla="*/ 24 w 790"/>
                  <a:gd name="T19" fmla="*/ 449 h 910"/>
                  <a:gd name="T20" fmla="*/ 461 w 790"/>
                  <a:gd name="T21" fmla="*/ 886 h 910"/>
                  <a:gd name="T22" fmla="*/ 760 w 790"/>
                  <a:gd name="T23" fmla="*/ 768 h 910"/>
                  <a:gd name="T24" fmla="*/ 452 w 790"/>
                  <a:gd name="T25" fmla="*/ 457 h 910"/>
                  <a:gd name="T26" fmla="*/ 449 w 790"/>
                  <a:gd name="T27" fmla="*/ 452 h 910"/>
                  <a:gd name="T28" fmla="*/ 345 w 790"/>
                  <a:gd name="T29" fmla="*/ 2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0" h="910">
                    <a:moveTo>
                      <a:pt x="461" y="910"/>
                    </a:moveTo>
                    <a:cubicBezTo>
                      <a:pt x="207" y="910"/>
                      <a:pt x="0" y="703"/>
                      <a:pt x="0" y="449"/>
                    </a:cubicBezTo>
                    <a:cubicBezTo>
                      <a:pt x="0" y="236"/>
                      <a:pt x="144" y="52"/>
                      <a:pt x="351" y="1"/>
                    </a:cubicBezTo>
                    <a:cubicBezTo>
                      <a:pt x="357" y="0"/>
                      <a:pt x="364" y="4"/>
                      <a:pt x="365" y="10"/>
                    </a:cubicBezTo>
                    <a:cubicBezTo>
                      <a:pt x="472" y="443"/>
                      <a:pt x="472" y="443"/>
                      <a:pt x="472" y="443"/>
                    </a:cubicBezTo>
                    <a:cubicBezTo>
                      <a:pt x="786" y="759"/>
                      <a:pt x="786" y="759"/>
                      <a:pt x="786" y="759"/>
                    </a:cubicBezTo>
                    <a:cubicBezTo>
                      <a:pt x="790" y="764"/>
                      <a:pt x="790" y="772"/>
                      <a:pt x="786" y="776"/>
                    </a:cubicBezTo>
                    <a:cubicBezTo>
                      <a:pt x="699" y="863"/>
                      <a:pt x="583" y="910"/>
                      <a:pt x="461" y="910"/>
                    </a:cubicBezTo>
                    <a:close/>
                    <a:moveTo>
                      <a:pt x="345" y="28"/>
                    </a:moveTo>
                    <a:cubicBezTo>
                      <a:pt x="155" y="80"/>
                      <a:pt x="24" y="251"/>
                      <a:pt x="24" y="449"/>
                    </a:cubicBezTo>
                    <a:cubicBezTo>
                      <a:pt x="24" y="690"/>
                      <a:pt x="220" y="886"/>
                      <a:pt x="461" y="886"/>
                    </a:cubicBezTo>
                    <a:cubicBezTo>
                      <a:pt x="573" y="886"/>
                      <a:pt x="679" y="844"/>
                      <a:pt x="760" y="768"/>
                    </a:cubicBezTo>
                    <a:cubicBezTo>
                      <a:pt x="452" y="457"/>
                      <a:pt x="452" y="457"/>
                      <a:pt x="452" y="457"/>
                    </a:cubicBezTo>
                    <a:cubicBezTo>
                      <a:pt x="451" y="456"/>
                      <a:pt x="450" y="454"/>
                      <a:pt x="449" y="452"/>
                    </a:cubicBezTo>
                    <a:lnTo>
                      <a:pt x="345" y="2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0" name="ïṡ1ïḋé">
                <a:extLst>
                  <a:ext uri="{FF2B5EF4-FFF2-40B4-BE49-F238E27FC236}">
                    <a16:creationId xmlns:a16="http://schemas.microsoft.com/office/drawing/2014/main" id="{AF134276-8CFE-40D6-8A48-78455767CA22}"/>
                  </a:ext>
                </a:extLst>
              </p:cNvPr>
              <p:cNvSpPr/>
              <p:nvPr/>
            </p:nvSpPr>
            <p:spPr bwMode="auto">
              <a:xfrm>
                <a:off x="8656638" y="3214688"/>
                <a:ext cx="26988" cy="698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1" name="íṧļîḍe">
                <a:extLst>
                  <a:ext uri="{FF2B5EF4-FFF2-40B4-BE49-F238E27FC236}">
                    <a16:creationId xmlns:a16="http://schemas.microsoft.com/office/drawing/2014/main" id="{06324B60-9459-4B50-AF12-1F8639864EA3}"/>
                  </a:ext>
                </a:extLst>
              </p:cNvPr>
              <p:cNvSpPr/>
              <p:nvPr/>
            </p:nvSpPr>
            <p:spPr bwMode="auto">
              <a:xfrm>
                <a:off x="8585201" y="3248025"/>
                <a:ext cx="26988" cy="3651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2" name="íś1ïďé">
                <a:extLst>
                  <a:ext uri="{FF2B5EF4-FFF2-40B4-BE49-F238E27FC236}">
                    <a16:creationId xmlns:a16="http://schemas.microsoft.com/office/drawing/2014/main" id="{E70F954F-260E-45A7-A85F-44E6C4F83556}"/>
                  </a:ext>
                </a:extLst>
              </p:cNvPr>
              <p:cNvSpPr/>
              <p:nvPr/>
            </p:nvSpPr>
            <p:spPr bwMode="auto">
              <a:xfrm>
                <a:off x="8728076" y="3167063"/>
                <a:ext cx="26988" cy="1174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3" name="íṧḻiḓe">
                <a:extLst>
                  <a:ext uri="{FF2B5EF4-FFF2-40B4-BE49-F238E27FC236}">
                    <a16:creationId xmlns:a16="http://schemas.microsoft.com/office/drawing/2014/main" id="{8ABCA24D-3697-4576-AD41-5771C38E74D4}"/>
                  </a:ext>
                </a:extLst>
              </p:cNvPr>
              <p:cNvSpPr/>
              <p:nvPr/>
            </p:nvSpPr>
            <p:spPr bwMode="auto">
              <a:xfrm>
                <a:off x="8801101" y="3124200"/>
                <a:ext cx="26988" cy="1603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4" name="îşḻîdé">
                <a:extLst>
                  <a:ext uri="{FF2B5EF4-FFF2-40B4-BE49-F238E27FC236}">
                    <a16:creationId xmlns:a16="http://schemas.microsoft.com/office/drawing/2014/main" id="{9172FCE6-76C4-4B2F-88B9-318E76EF8416}"/>
                  </a:ext>
                </a:extLst>
              </p:cNvPr>
              <p:cNvSpPr/>
              <p:nvPr/>
            </p:nvSpPr>
            <p:spPr bwMode="auto">
              <a:xfrm>
                <a:off x="8870951" y="3073400"/>
                <a:ext cx="26988" cy="2111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5" name="îšḷíḍè">
                <a:extLst>
                  <a:ext uri="{FF2B5EF4-FFF2-40B4-BE49-F238E27FC236}">
                    <a16:creationId xmlns:a16="http://schemas.microsoft.com/office/drawing/2014/main" id="{C41C44C2-7EE4-4BF3-B762-DE89C38707EB}"/>
                  </a:ext>
                </a:extLst>
              </p:cNvPr>
              <p:cNvSpPr/>
              <p:nvPr/>
            </p:nvSpPr>
            <p:spPr bwMode="auto">
              <a:xfrm>
                <a:off x="8942388" y="3000375"/>
                <a:ext cx="26988" cy="285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6" name="iSlïde">
                <a:extLst>
                  <a:ext uri="{FF2B5EF4-FFF2-40B4-BE49-F238E27FC236}">
                    <a16:creationId xmlns:a16="http://schemas.microsoft.com/office/drawing/2014/main" id="{3C6C1C50-3052-422A-BFE5-93D6819F4A87}"/>
                  </a:ext>
                </a:extLst>
              </p:cNvPr>
              <p:cNvSpPr/>
              <p:nvPr/>
            </p:nvSpPr>
            <p:spPr bwMode="auto">
              <a:xfrm>
                <a:off x="9015413" y="2928938"/>
                <a:ext cx="26988" cy="35560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7" name="íṣľíḋê">
                <a:extLst>
                  <a:ext uri="{FF2B5EF4-FFF2-40B4-BE49-F238E27FC236}">
                    <a16:creationId xmlns:a16="http://schemas.microsoft.com/office/drawing/2014/main" id="{6D014D6D-67A7-4121-8182-E358564451E7}"/>
                  </a:ext>
                </a:extLst>
              </p:cNvPr>
              <p:cNvSpPr/>
              <p:nvPr/>
            </p:nvSpPr>
            <p:spPr bwMode="auto">
              <a:xfrm>
                <a:off x="8440738" y="3416300"/>
                <a:ext cx="601663" cy="384175"/>
              </a:xfrm>
              <a:custGeom>
                <a:avLst/>
                <a:gdLst>
                  <a:gd name="T0" fmla="*/ 379 w 379"/>
                  <a:gd name="T1" fmla="*/ 242 h 242"/>
                  <a:gd name="T2" fmla="*/ 0 w 379"/>
                  <a:gd name="T3" fmla="*/ 242 h 242"/>
                  <a:gd name="T4" fmla="*/ 0 w 379"/>
                  <a:gd name="T5" fmla="*/ 0 h 242"/>
                  <a:gd name="T6" fmla="*/ 379 w 379"/>
                  <a:gd name="T7" fmla="*/ 0 h 242"/>
                  <a:gd name="T8" fmla="*/ 379 w 379"/>
                  <a:gd name="T9" fmla="*/ 242 h 242"/>
                  <a:gd name="T10" fmla="*/ 17 w 379"/>
                  <a:gd name="T11" fmla="*/ 225 h 242"/>
                  <a:gd name="T12" fmla="*/ 362 w 379"/>
                  <a:gd name="T13" fmla="*/ 225 h 242"/>
                  <a:gd name="T14" fmla="*/ 362 w 379"/>
                  <a:gd name="T15" fmla="*/ 16 h 242"/>
                  <a:gd name="T16" fmla="*/ 17 w 379"/>
                  <a:gd name="T17" fmla="*/ 16 h 242"/>
                  <a:gd name="T18" fmla="*/ 17 w 379"/>
                  <a:gd name="T19" fmla="*/ 22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9" h="242">
                    <a:moveTo>
                      <a:pt x="379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379" y="0"/>
                    </a:lnTo>
                    <a:lnTo>
                      <a:pt x="379" y="242"/>
                    </a:lnTo>
                    <a:close/>
                    <a:moveTo>
                      <a:pt x="17" y="225"/>
                    </a:moveTo>
                    <a:lnTo>
                      <a:pt x="362" y="225"/>
                    </a:lnTo>
                    <a:lnTo>
                      <a:pt x="362" y="16"/>
                    </a:lnTo>
                    <a:lnTo>
                      <a:pt x="17" y="16"/>
                    </a:lnTo>
                    <a:lnTo>
                      <a:pt x="17" y="225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8" name="ïslîḋê">
                <a:extLst>
                  <a:ext uri="{FF2B5EF4-FFF2-40B4-BE49-F238E27FC236}">
                    <a16:creationId xmlns:a16="http://schemas.microsoft.com/office/drawing/2014/main" id="{1D74E3E6-3C4B-4C8E-9714-A58F804FD214}"/>
                  </a:ext>
                </a:extLst>
              </p:cNvPr>
              <p:cNvSpPr/>
              <p:nvPr/>
            </p:nvSpPr>
            <p:spPr bwMode="auto">
              <a:xfrm>
                <a:off x="8455026" y="3455988"/>
                <a:ext cx="574675" cy="331788"/>
              </a:xfrm>
              <a:custGeom>
                <a:avLst/>
                <a:gdLst>
                  <a:gd name="T0" fmla="*/ 257 w 362"/>
                  <a:gd name="T1" fmla="*/ 85 h 209"/>
                  <a:gd name="T2" fmla="*/ 159 w 362"/>
                  <a:gd name="T3" fmla="*/ 43 h 209"/>
                  <a:gd name="T4" fmla="*/ 55 w 362"/>
                  <a:gd name="T5" fmla="*/ 114 h 209"/>
                  <a:gd name="T6" fmla="*/ 0 w 362"/>
                  <a:gd name="T7" fmla="*/ 58 h 209"/>
                  <a:gd name="T8" fmla="*/ 0 w 362"/>
                  <a:gd name="T9" fmla="*/ 209 h 209"/>
                  <a:gd name="T10" fmla="*/ 362 w 362"/>
                  <a:gd name="T11" fmla="*/ 209 h 209"/>
                  <a:gd name="T12" fmla="*/ 362 w 362"/>
                  <a:gd name="T13" fmla="*/ 0 h 209"/>
                  <a:gd name="T14" fmla="*/ 257 w 362"/>
                  <a:gd name="T15" fmla="*/ 8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209">
                    <a:moveTo>
                      <a:pt x="257" y="85"/>
                    </a:moveTo>
                    <a:lnTo>
                      <a:pt x="159" y="43"/>
                    </a:lnTo>
                    <a:lnTo>
                      <a:pt x="55" y="114"/>
                    </a:lnTo>
                    <a:lnTo>
                      <a:pt x="0" y="58"/>
                    </a:lnTo>
                    <a:lnTo>
                      <a:pt x="0" y="209"/>
                    </a:lnTo>
                    <a:lnTo>
                      <a:pt x="362" y="209"/>
                    </a:lnTo>
                    <a:lnTo>
                      <a:pt x="362" y="0"/>
                    </a:lnTo>
                    <a:lnTo>
                      <a:pt x="257" y="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59" name="íṧḷïḋè">
                <a:extLst>
                  <a:ext uri="{FF2B5EF4-FFF2-40B4-BE49-F238E27FC236}">
                    <a16:creationId xmlns:a16="http://schemas.microsoft.com/office/drawing/2014/main" id="{112853E7-FC17-4D89-B1EA-9E65A6ABA49D}"/>
                  </a:ext>
                </a:extLst>
              </p:cNvPr>
              <p:cNvSpPr/>
              <p:nvPr/>
            </p:nvSpPr>
            <p:spPr bwMode="auto">
              <a:xfrm>
                <a:off x="8440738" y="3427413"/>
                <a:ext cx="601663" cy="373063"/>
              </a:xfrm>
              <a:custGeom>
                <a:avLst/>
                <a:gdLst>
                  <a:gd name="T0" fmla="*/ 379 w 379"/>
                  <a:gd name="T1" fmla="*/ 235 h 235"/>
                  <a:gd name="T2" fmla="*/ 0 w 379"/>
                  <a:gd name="T3" fmla="*/ 235 h 235"/>
                  <a:gd name="T4" fmla="*/ 0 w 379"/>
                  <a:gd name="T5" fmla="*/ 55 h 235"/>
                  <a:gd name="T6" fmla="*/ 65 w 379"/>
                  <a:gd name="T7" fmla="*/ 121 h 235"/>
                  <a:gd name="T8" fmla="*/ 166 w 379"/>
                  <a:gd name="T9" fmla="*/ 51 h 235"/>
                  <a:gd name="T10" fmla="*/ 264 w 379"/>
                  <a:gd name="T11" fmla="*/ 93 h 235"/>
                  <a:gd name="T12" fmla="*/ 379 w 379"/>
                  <a:gd name="T13" fmla="*/ 0 h 235"/>
                  <a:gd name="T14" fmla="*/ 379 w 379"/>
                  <a:gd name="T15" fmla="*/ 235 h 235"/>
                  <a:gd name="T16" fmla="*/ 17 w 379"/>
                  <a:gd name="T17" fmla="*/ 218 h 235"/>
                  <a:gd name="T18" fmla="*/ 362 w 379"/>
                  <a:gd name="T19" fmla="*/ 218 h 235"/>
                  <a:gd name="T20" fmla="*/ 362 w 379"/>
                  <a:gd name="T21" fmla="*/ 35 h 235"/>
                  <a:gd name="T22" fmla="*/ 267 w 379"/>
                  <a:gd name="T23" fmla="*/ 113 h 235"/>
                  <a:gd name="T24" fmla="*/ 168 w 379"/>
                  <a:gd name="T25" fmla="*/ 70 h 235"/>
                  <a:gd name="T26" fmla="*/ 63 w 379"/>
                  <a:gd name="T27" fmla="*/ 142 h 235"/>
                  <a:gd name="T28" fmla="*/ 17 w 379"/>
                  <a:gd name="T29" fmla="*/ 97 h 235"/>
                  <a:gd name="T30" fmla="*/ 17 w 379"/>
                  <a:gd name="T31" fmla="*/ 2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35">
                    <a:moveTo>
                      <a:pt x="379" y="235"/>
                    </a:moveTo>
                    <a:lnTo>
                      <a:pt x="0" y="235"/>
                    </a:lnTo>
                    <a:lnTo>
                      <a:pt x="0" y="55"/>
                    </a:lnTo>
                    <a:lnTo>
                      <a:pt x="65" y="121"/>
                    </a:lnTo>
                    <a:lnTo>
                      <a:pt x="166" y="51"/>
                    </a:lnTo>
                    <a:lnTo>
                      <a:pt x="264" y="93"/>
                    </a:lnTo>
                    <a:lnTo>
                      <a:pt x="379" y="0"/>
                    </a:lnTo>
                    <a:lnTo>
                      <a:pt x="379" y="235"/>
                    </a:lnTo>
                    <a:close/>
                    <a:moveTo>
                      <a:pt x="17" y="218"/>
                    </a:moveTo>
                    <a:lnTo>
                      <a:pt x="362" y="218"/>
                    </a:lnTo>
                    <a:lnTo>
                      <a:pt x="362" y="35"/>
                    </a:lnTo>
                    <a:lnTo>
                      <a:pt x="267" y="113"/>
                    </a:lnTo>
                    <a:lnTo>
                      <a:pt x="168" y="70"/>
                    </a:lnTo>
                    <a:lnTo>
                      <a:pt x="63" y="142"/>
                    </a:lnTo>
                    <a:lnTo>
                      <a:pt x="17" y="97"/>
                    </a:lnTo>
                    <a:lnTo>
                      <a:pt x="17" y="21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0" name="îŝḷïďé">
                <a:extLst>
                  <a:ext uri="{FF2B5EF4-FFF2-40B4-BE49-F238E27FC236}">
                    <a16:creationId xmlns:a16="http://schemas.microsoft.com/office/drawing/2014/main" id="{B238619C-4F89-4316-9AE6-11B9AF982DE4}"/>
                  </a:ext>
                </a:extLst>
              </p:cNvPr>
              <p:cNvSpPr/>
              <p:nvPr/>
            </p:nvSpPr>
            <p:spPr bwMode="auto">
              <a:xfrm>
                <a:off x="8064501" y="35369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1" name="íšḷîḓê">
                <a:extLst>
                  <a:ext uri="{FF2B5EF4-FFF2-40B4-BE49-F238E27FC236}">
                    <a16:creationId xmlns:a16="http://schemas.microsoft.com/office/drawing/2014/main" id="{24DA7498-043E-409B-90A6-DF53BE51AAE6}"/>
                  </a:ext>
                </a:extLst>
              </p:cNvPr>
              <p:cNvSpPr/>
              <p:nvPr/>
            </p:nvSpPr>
            <p:spPr bwMode="auto">
              <a:xfrm>
                <a:off x="8050213" y="3524250"/>
                <a:ext cx="133350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2" name="íṩļïďe">
                <a:extLst>
                  <a:ext uri="{FF2B5EF4-FFF2-40B4-BE49-F238E27FC236}">
                    <a16:creationId xmlns:a16="http://schemas.microsoft.com/office/drawing/2014/main" id="{D59B8239-7DC5-4FCA-B1C0-33BD48F91356}"/>
                  </a:ext>
                </a:extLst>
              </p:cNvPr>
              <p:cNvSpPr/>
              <p:nvPr/>
            </p:nvSpPr>
            <p:spPr bwMode="auto">
              <a:xfrm>
                <a:off x="7885113" y="33591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3" name="î$ļiḓê">
                <a:extLst>
                  <a:ext uri="{FF2B5EF4-FFF2-40B4-BE49-F238E27FC236}">
                    <a16:creationId xmlns:a16="http://schemas.microsoft.com/office/drawing/2014/main" id="{880BB218-B6BF-4ADE-B3DA-0D741F436C02}"/>
                  </a:ext>
                </a:extLst>
              </p:cNvPr>
              <p:cNvSpPr/>
              <p:nvPr/>
            </p:nvSpPr>
            <p:spPr bwMode="auto">
              <a:xfrm>
                <a:off x="7872413" y="3344863"/>
                <a:ext cx="131763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4" name="íşļïdé">
                <a:extLst>
                  <a:ext uri="{FF2B5EF4-FFF2-40B4-BE49-F238E27FC236}">
                    <a16:creationId xmlns:a16="http://schemas.microsoft.com/office/drawing/2014/main" id="{36E57B49-A30C-4C0C-AE1D-A52E2977BF9F}"/>
                  </a:ext>
                </a:extLst>
              </p:cNvPr>
              <p:cNvSpPr/>
              <p:nvPr/>
            </p:nvSpPr>
            <p:spPr bwMode="auto">
              <a:xfrm>
                <a:off x="7885113" y="3359150"/>
                <a:ext cx="287338" cy="285750"/>
              </a:xfrm>
              <a:custGeom>
                <a:avLst/>
                <a:gdLst>
                  <a:gd name="T0" fmla="*/ 0 w 181"/>
                  <a:gd name="T1" fmla="*/ 180 h 180"/>
                  <a:gd name="T2" fmla="*/ 181 w 181"/>
                  <a:gd name="T3" fmla="*/ 0 h 180"/>
                  <a:gd name="T4" fmla="*/ 0 w 181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180">
                    <a:moveTo>
                      <a:pt x="0" y="180"/>
                    </a:moveTo>
                    <a:lnTo>
                      <a:pt x="181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65" name="îsḻiḍè">
                <a:extLst>
                  <a:ext uri="{FF2B5EF4-FFF2-40B4-BE49-F238E27FC236}">
                    <a16:creationId xmlns:a16="http://schemas.microsoft.com/office/drawing/2014/main" id="{6727BED1-4C07-4C24-9DAF-F20AC0462723}"/>
                  </a:ext>
                </a:extLst>
              </p:cNvPr>
              <p:cNvSpPr/>
              <p:nvPr/>
            </p:nvSpPr>
            <p:spPr bwMode="auto">
              <a:xfrm>
                <a:off x="7877176" y="3349625"/>
                <a:ext cx="303213" cy="303213"/>
              </a:xfrm>
              <a:custGeom>
                <a:avLst/>
                <a:gdLst>
                  <a:gd name="T0" fmla="*/ 11 w 191"/>
                  <a:gd name="T1" fmla="*/ 191 h 191"/>
                  <a:gd name="T2" fmla="*/ 0 w 191"/>
                  <a:gd name="T3" fmla="*/ 180 h 191"/>
                  <a:gd name="T4" fmla="*/ 180 w 191"/>
                  <a:gd name="T5" fmla="*/ 0 h 191"/>
                  <a:gd name="T6" fmla="*/ 191 w 191"/>
                  <a:gd name="T7" fmla="*/ 11 h 191"/>
                  <a:gd name="T8" fmla="*/ 11 w 191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1">
                    <a:moveTo>
                      <a:pt x="11" y="191"/>
                    </a:moveTo>
                    <a:lnTo>
                      <a:pt x="0" y="180"/>
                    </a:lnTo>
                    <a:lnTo>
                      <a:pt x="180" y="0"/>
                    </a:lnTo>
                    <a:lnTo>
                      <a:pt x="191" y="11"/>
                    </a:lnTo>
                    <a:lnTo>
                      <a:pt x="11" y="191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işḷîḋê">
              <a:extLst>
                <a:ext uri="{FF2B5EF4-FFF2-40B4-BE49-F238E27FC236}">
                  <a16:creationId xmlns:a16="http://schemas.microsoft.com/office/drawing/2014/main" id="{A55EC46F-71EB-4E28-827D-9205217BB6C5}"/>
                </a:ext>
              </a:extLst>
            </p:cNvPr>
            <p:cNvGrpSpPr/>
            <p:nvPr/>
          </p:nvGrpSpPr>
          <p:grpSpPr>
            <a:xfrm>
              <a:off x="5186614" y="4857012"/>
              <a:ext cx="1593850" cy="554037"/>
              <a:chOff x="2336800" y="976313"/>
              <a:chExt cx="1593850" cy="554037"/>
            </a:xfrm>
          </p:grpSpPr>
          <p:sp>
            <p:nvSpPr>
              <p:cNvPr id="35" name="íṡļïdè">
                <a:extLst>
                  <a:ext uri="{FF2B5EF4-FFF2-40B4-BE49-F238E27FC236}">
                    <a16:creationId xmlns:a16="http://schemas.microsoft.com/office/drawing/2014/main" id="{11BAB0CF-AE7C-45D3-9BE7-2C8DFBC06546}"/>
                  </a:ext>
                </a:extLst>
              </p:cNvPr>
              <p:cNvSpPr txBox="1"/>
              <p:nvPr/>
            </p:nvSpPr>
            <p:spPr>
              <a:xfrm>
                <a:off x="2336800" y="976313"/>
                <a:ext cx="902811" cy="2809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77500" lnSpcReduction="20000"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PROJECT</a:t>
                </a:r>
                <a:endParaRPr lang="zh-CN" altLang="en-US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6" name="i$líḍé">
                <a:extLst>
                  <a:ext uri="{FF2B5EF4-FFF2-40B4-BE49-F238E27FC236}">
                    <a16:creationId xmlns:a16="http://schemas.microsoft.com/office/drawing/2014/main" id="{38B61DD2-8A39-45B4-A8E8-410F3C45EBB0}"/>
                  </a:ext>
                </a:extLst>
              </p:cNvPr>
              <p:cNvSpPr txBox="1"/>
              <p:nvPr/>
            </p:nvSpPr>
            <p:spPr>
              <a:xfrm>
                <a:off x="2336800" y="1289510"/>
                <a:ext cx="563563" cy="228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altLang="zh-C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PLAN</a:t>
                </a:r>
                <a:endParaRPr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íṩḻîḋe">
                <a:extLst>
                  <a:ext uri="{FF2B5EF4-FFF2-40B4-BE49-F238E27FC236}">
                    <a16:creationId xmlns:a16="http://schemas.microsoft.com/office/drawing/2014/main" id="{90DAB71B-FB06-4842-A4B0-72A5D46083F7}"/>
                  </a:ext>
                </a:extLst>
              </p:cNvPr>
              <p:cNvSpPr txBox="1"/>
              <p:nvPr/>
            </p:nvSpPr>
            <p:spPr>
              <a:xfrm>
                <a:off x="2955925" y="1285240"/>
                <a:ext cx="463549" cy="2374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55000" lnSpcReduction="20000"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2030</a:t>
                </a:r>
                <a:endParaRPr lang="zh-CN" altLang="en-US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8" name="îṩ1ïḑe">
                <a:extLst>
                  <a:ext uri="{FF2B5EF4-FFF2-40B4-BE49-F238E27FC236}">
                    <a16:creationId xmlns:a16="http://schemas.microsoft.com/office/drawing/2014/main" id="{ED1A5670-A51B-4D9A-835D-3F78C91860F5}"/>
                  </a:ext>
                </a:extLst>
              </p:cNvPr>
              <p:cNvSpPr/>
              <p:nvPr/>
            </p:nvSpPr>
            <p:spPr>
              <a:xfrm>
                <a:off x="3289300" y="98107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ïṣḷidé">
                <a:extLst>
                  <a:ext uri="{FF2B5EF4-FFF2-40B4-BE49-F238E27FC236}">
                    <a16:creationId xmlns:a16="http://schemas.microsoft.com/office/drawing/2014/main" id="{3FAB80BE-8B11-40B9-BE56-E40DF6A82BE3}"/>
                  </a:ext>
                </a:extLst>
              </p:cNvPr>
              <p:cNvSpPr/>
              <p:nvPr/>
            </p:nvSpPr>
            <p:spPr>
              <a:xfrm>
                <a:off x="3289300" y="108140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0" name="ïś1íḑè">
                <a:extLst>
                  <a:ext uri="{FF2B5EF4-FFF2-40B4-BE49-F238E27FC236}">
                    <a16:creationId xmlns:a16="http://schemas.microsoft.com/office/drawing/2014/main" id="{C288FFB5-E276-45D4-9C29-8E801A13C2E3}"/>
                  </a:ext>
                </a:extLst>
              </p:cNvPr>
              <p:cNvSpPr/>
              <p:nvPr/>
            </p:nvSpPr>
            <p:spPr>
              <a:xfrm>
                <a:off x="3289300" y="118173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íš1idè">
                <a:extLst>
                  <a:ext uri="{FF2B5EF4-FFF2-40B4-BE49-F238E27FC236}">
                    <a16:creationId xmlns:a16="http://schemas.microsoft.com/office/drawing/2014/main" id="{9D8F6335-8B37-4EBB-88B5-C2997D2FB29E}"/>
                  </a:ext>
                </a:extLst>
              </p:cNvPr>
              <p:cNvSpPr/>
              <p:nvPr/>
            </p:nvSpPr>
            <p:spPr>
              <a:xfrm>
                <a:off x="3470274" y="128206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2" name="îşļïḑé">
                <a:extLst>
                  <a:ext uri="{FF2B5EF4-FFF2-40B4-BE49-F238E27FC236}">
                    <a16:creationId xmlns:a16="http://schemas.microsoft.com/office/drawing/2014/main" id="{3E1C78B7-4027-440D-B48F-487A5D36CDEB}"/>
                  </a:ext>
                </a:extLst>
              </p:cNvPr>
              <p:cNvSpPr/>
              <p:nvPr/>
            </p:nvSpPr>
            <p:spPr>
              <a:xfrm>
                <a:off x="3470274" y="138239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43" name="ïsḻïḍê">
                <a:extLst>
                  <a:ext uri="{FF2B5EF4-FFF2-40B4-BE49-F238E27FC236}">
                    <a16:creationId xmlns:a16="http://schemas.microsoft.com/office/drawing/2014/main" id="{B26A3483-BAE0-4E0C-8E75-DCFB751D5BBA}"/>
                  </a:ext>
                </a:extLst>
              </p:cNvPr>
              <p:cNvSpPr/>
              <p:nvPr/>
            </p:nvSpPr>
            <p:spPr>
              <a:xfrm>
                <a:off x="3470274" y="148272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3" name="íṩḻîďè">
              <a:extLst>
                <a:ext uri="{FF2B5EF4-FFF2-40B4-BE49-F238E27FC236}">
                  <a16:creationId xmlns:a16="http://schemas.microsoft.com/office/drawing/2014/main" id="{126A609E-3A13-483A-A305-F00E22405677}"/>
                </a:ext>
              </a:extLst>
            </p:cNvPr>
            <p:cNvSpPr/>
            <p:nvPr/>
          </p:nvSpPr>
          <p:spPr bwMode="auto">
            <a:xfrm>
              <a:off x="8064611" y="1742573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îşlîḑe">
              <a:extLst>
                <a:ext uri="{FF2B5EF4-FFF2-40B4-BE49-F238E27FC236}">
                  <a16:creationId xmlns:a16="http://schemas.microsoft.com/office/drawing/2014/main" id="{1CB9731A-9D29-40EE-A509-9FEF9A839A83}"/>
                </a:ext>
              </a:extLst>
            </p:cNvPr>
            <p:cNvSpPr/>
            <p:nvPr/>
          </p:nvSpPr>
          <p:spPr>
            <a:xfrm>
              <a:off x="8064610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îSḻídè">
              <a:extLst>
                <a:ext uri="{FF2B5EF4-FFF2-40B4-BE49-F238E27FC236}">
                  <a16:creationId xmlns:a16="http://schemas.microsoft.com/office/drawing/2014/main" id="{935416E6-3C6E-44AE-B58F-EF0FFB591C99}"/>
                </a:ext>
              </a:extLst>
            </p:cNvPr>
            <p:cNvSpPr/>
            <p:nvPr/>
          </p:nvSpPr>
          <p:spPr bwMode="auto">
            <a:xfrm>
              <a:off x="8064611" y="317152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2" name="ïṩľîḋé">
              <a:extLst>
                <a:ext uri="{FF2B5EF4-FFF2-40B4-BE49-F238E27FC236}">
                  <a16:creationId xmlns:a16="http://schemas.microsoft.com/office/drawing/2014/main" id="{1C85CC22-9262-4171-82EA-26CF97F544DC}"/>
                </a:ext>
              </a:extLst>
            </p:cNvPr>
            <p:cNvSpPr/>
            <p:nvPr/>
          </p:nvSpPr>
          <p:spPr>
            <a:xfrm>
              <a:off x="8064611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3" name="íS1iḋê">
              <a:extLst>
                <a:ext uri="{FF2B5EF4-FFF2-40B4-BE49-F238E27FC236}">
                  <a16:creationId xmlns:a16="http://schemas.microsoft.com/office/drawing/2014/main" id="{07719463-23C2-427D-95E7-B3E5DE81B81C}"/>
                </a:ext>
              </a:extLst>
            </p:cNvPr>
            <p:cNvSpPr/>
            <p:nvPr/>
          </p:nvSpPr>
          <p:spPr bwMode="auto">
            <a:xfrm>
              <a:off x="8064611" y="460047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4" name="ïSḻiďe">
              <a:extLst>
                <a:ext uri="{FF2B5EF4-FFF2-40B4-BE49-F238E27FC236}">
                  <a16:creationId xmlns:a16="http://schemas.microsoft.com/office/drawing/2014/main" id="{4E1DC46A-9863-40FE-8059-3159EBF3AC59}"/>
                </a:ext>
              </a:extLst>
            </p:cNvPr>
            <p:cNvSpPr/>
            <p:nvPr/>
          </p:nvSpPr>
          <p:spPr>
            <a:xfrm>
              <a:off x="8064611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3296C37-45AC-438E-A002-E0E28942CFB5}"/>
                </a:ext>
              </a:extLst>
            </p:cNvPr>
            <p:cNvCxnSpPr>
              <a:cxnSpLocks/>
            </p:cNvCxnSpPr>
            <p:nvPr/>
          </p:nvCxnSpPr>
          <p:spPr>
            <a:xfrm>
              <a:off x="8090785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8C62FF6-51E7-4B25-A819-E3C95F032F7C}"/>
                </a:ext>
              </a:extLst>
            </p:cNvPr>
            <p:cNvCxnSpPr>
              <a:cxnSpLocks/>
            </p:cNvCxnSpPr>
            <p:nvPr/>
          </p:nvCxnSpPr>
          <p:spPr>
            <a:xfrm>
              <a:off x="8119360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îşḻïḍe">
              <a:extLst>
                <a:ext uri="{FF2B5EF4-FFF2-40B4-BE49-F238E27FC236}">
                  <a16:creationId xmlns:a16="http://schemas.microsoft.com/office/drawing/2014/main" id="{F60E8035-85D6-4600-8512-659838E9EFB5}"/>
                </a:ext>
              </a:extLst>
            </p:cNvPr>
            <p:cNvSpPr/>
            <p:nvPr/>
          </p:nvSpPr>
          <p:spPr bwMode="auto">
            <a:xfrm>
              <a:off x="686060" y="1742573"/>
              <a:ext cx="1527053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işľîḋé">
              <a:extLst>
                <a:ext uri="{FF2B5EF4-FFF2-40B4-BE49-F238E27FC236}">
                  <a16:creationId xmlns:a16="http://schemas.microsoft.com/office/drawing/2014/main" id="{9D55B7B4-9C06-4FD6-8634-0EB17F03085C}"/>
                </a:ext>
              </a:extLst>
            </p:cNvPr>
            <p:cNvSpPr/>
            <p:nvPr/>
          </p:nvSpPr>
          <p:spPr>
            <a:xfrm>
              <a:off x="686059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9" name="ïṡ1ídê">
              <a:extLst>
                <a:ext uri="{FF2B5EF4-FFF2-40B4-BE49-F238E27FC236}">
                  <a16:creationId xmlns:a16="http://schemas.microsoft.com/office/drawing/2014/main" id="{806F3C10-3E26-44C1-B910-EFAD30F4E586}"/>
                </a:ext>
              </a:extLst>
            </p:cNvPr>
            <p:cNvSpPr/>
            <p:nvPr/>
          </p:nvSpPr>
          <p:spPr bwMode="auto">
            <a:xfrm>
              <a:off x="686060" y="3171524"/>
              <a:ext cx="1527053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0" name="íṧlídê">
              <a:extLst>
                <a:ext uri="{FF2B5EF4-FFF2-40B4-BE49-F238E27FC236}">
                  <a16:creationId xmlns:a16="http://schemas.microsoft.com/office/drawing/2014/main" id="{10184C9D-E9E6-4BE5-B227-FFB3227CBB36}"/>
                </a:ext>
              </a:extLst>
            </p:cNvPr>
            <p:cNvSpPr/>
            <p:nvPr/>
          </p:nvSpPr>
          <p:spPr>
            <a:xfrm>
              <a:off x="686060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1" name="íŝļíďè">
              <a:extLst>
                <a:ext uri="{FF2B5EF4-FFF2-40B4-BE49-F238E27FC236}">
                  <a16:creationId xmlns:a16="http://schemas.microsoft.com/office/drawing/2014/main" id="{23CE1C5A-43BF-431E-AACE-07C9CD6853A4}"/>
                </a:ext>
              </a:extLst>
            </p:cNvPr>
            <p:cNvSpPr/>
            <p:nvPr/>
          </p:nvSpPr>
          <p:spPr bwMode="auto">
            <a:xfrm>
              <a:off x="686060" y="4600474"/>
              <a:ext cx="1527053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32" name="iṥ1ïďe">
              <a:extLst>
                <a:ext uri="{FF2B5EF4-FFF2-40B4-BE49-F238E27FC236}">
                  <a16:creationId xmlns:a16="http://schemas.microsoft.com/office/drawing/2014/main" id="{2F709ABE-BF2C-4712-94EE-A1546171CD13}"/>
                </a:ext>
              </a:extLst>
            </p:cNvPr>
            <p:cNvSpPr/>
            <p:nvPr/>
          </p:nvSpPr>
          <p:spPr>
            <a:xfrm>
              <a:off x="686060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When you copy and paste, choose "keep text only" option.</a:t>
              </a:r>
              <a:endParaRPr lang="zh-CN" altLang="en-US" sz="10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4B5FC12-3AAD-434C-BAE4-49290777EF75}"/>
                </a:ext>
              </a:extLst>
            </p:cNvPr>
            <p:cNvCxnSpPr>
              <a:cxnSpLocks/>
            </p:cNvCxnSpPr>
            <p:nvPr/>
          </p:nvCxnSpPr>
          <p:spPr>
            <a:xfrm>
              <a:off x="712234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E6769A5-3953-4A2E-9B67-C1F17E0EE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09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9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2192001" cy="3437111"/>
            <a:chOff x="-1" y="0"/>
            <a:chExt cx="12192001" cy="3437111"/>
          </a:xfrm>
        </p:grpSpPr>
        <p:grpSp>
          <p:nvGrpSpPr>
            <p:cNvPr id="15" name="组合 14"/>
            <p:cNvGrpSpPr/>
            <p:nvPr/>
          </p:nvGrpSpPr>
          <p:grpSpPr>
            <a:xfrm>
              <a:off x="-1" y="0"/>
              <a:ext cx="12192001" cy="3437111"/>
              <a:chOff x="-1" y="0"/>
              <a:chExt cx="12192001" cy="343711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16200000" flipV="1">
                <a:off x="153107" y="-153108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1426" b="25317"/>
              <a:stretch/>
            </p:blipFill>
            <p:spPr>
              <a:xfrm rot="5400000" flipH="1" flipV="1">
                <a:off x="8601783" y="-153107"/>
                <a:ext cx="3437110" cy="374332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H="1" flipV="1">
                <a:off x="2433288" y="0"/>
                <a:ext cx="1924055" cy="202882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17" r="57917" b="17709"/>
              <a:stretch/>
            </p:blipFill>
            <p:spPr>
              <a:xfrm flipV="1">
                <a:off x="7834657" y="0"/>
                <a:ext cx="1924055" cy="2028829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/>
          </p:nvSpPr>
          <p:spPr>
            <a:xfrm>
              <a:off x="8872303" y="882944"/>
              <a:ext cx="721360" cy="721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935304" y="2221020"/>
              <a:ext cx="497840" cy="49784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76024" y="2110458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85481" y="1391519"/>
              <a:ext cx="379750" cy="3797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064578" y="369252"/>
              <a:ext cx="375920" cy="3759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59444" y="328612"/>
              <a:ext cx="457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637797" y="763657"/>
              <a:ext cx="469241" cy="46924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095" y="1464554"/>
              <a:ext cx="254000" cy="25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741580" y="2221020"/>
              <a:ext cx="519358" cy="519358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158968" y="1581394"/>
              <a:ext cx="274320" cy="27432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76525" y="881287"/>
            <a:ext cx="7017132" cy="4669639"/>
            <a:chOff x="2676525" y="881287"/>
            <a:chExt cx="7017132" cy="4669639"/>
          </a:xfrm>
        </p:grpSpPr>
        <p:grpSp>
          <p:nvGrpSpPr>
            <p:cNvPr id="3" name="组合 2"/>
            <p:cNvGrpSpPr/>
            <p:nvPr/>
          </p:nvGrpSpPr>
          <p:grpSpPr>
            <a:xfrm>
              <a:off x="4405407" y="881287"/>
              <a:ext cx="3381625" cy="3314700"/>
              <a:chOff x="2597768" y="0"/>
              <a:chExt cx="6996463" cy="68580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768" y="0"/>
                <a:ext cx="6996463" cy="6858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椭圆 7"/>
              <p:cNvSpPr/>
              <p:nvPr/>
            </p:nvSpPr>
            <p:spPr>
              <a:xfrm>
                <a:off x="3736109" y="1069109"/>
                <a:ext cx="4719782" cy="4719782"/>
              </a:xfrm>
              <a:prstGeom prst="ellipse">
                <a:avLst/>
              </a:prstGeom>
              <a:ln>
                <a:noFill/>
              </a:ln>
              <a:effectLst>
                <a:outerShdw blurRad="152400" sx="102000" sy="102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7200" spc="3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02</a:t>
                </a:r>
                <a:endParaRPr lang="zh-CN" altLang="en-US" sz="7200" spc="3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676525" y="4347566"/>
              <a:ext cx="7017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The Secretary for Public Affairs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76525" y="5175567"/>
              <a:ext cx="6838950" cy="3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spc="6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ADD YOUR TITLE HERE. ADD YOUR TITLE</a:t>
              </a:r>
              <a:endParaRPr lang="zh-CN" altLang="en-US" sz="1400" b="1" spc="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0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4f4f37-bc8c-4e59-9b9a-dd63efb2b0f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93787fb-04b1-47ac-9471-a32bc31a202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f227289-8be5-40aa-813c-e8de6a91d8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d76c22-e3b1-4a4b-ac65-38c02901bf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6946e7-3142-47e3-8d23-2a198af5bb3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c2f1681-f979-4de5-8036-c0bce5db0ca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eb79f8-eb92-404b-8100-9145e4f4c31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8364157-52c0-4016-b9de-6d53d16d02b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65be2-7e92-4740-96f0-fa3f467e1ea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be0075e-cf09-42ba-8571-6f0a9d6384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8642b36-0ee5-44da-aa9e-f5b4a4461b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705346-32c3-45e0-bd04-00c4efb274e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38aaa4-cfdb-40f1-9217-f52717f874a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f7138c-90fb-45cc-968c-18e899bf2b2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67025-1494-4571-9942-9fa13cbfe04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b33742-6f39-44d0-a119-3b0c35c4d8d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534078-c416-4757-bfb1-5af3f61c36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278b0a-de04-4794-8f68-2c701699cc90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1BCAE"/>
      </a:accent1>
      <a:accent2>
        <a:srgbClr val="578595"/>
      </a:accent2>
      <a:accent3>
        <a:srgbClr val="586267"/>
      </a:accent3>
      <a:accent4>
        <a:srgbClr val="8C909A"/>
      </a:accent4>
      <a:accent5>
        <a:srgbClr val="999999"/>
      </a:accent5>
      <a:accent6>
        <a:srgbClr val="A7C2CB"/>
      </a:accent6>
      <a:hlink>
        <a:srgbClr val="11BCAE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11BCA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11BCA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1772</Words>
  <Application>Microsoft Office PowerPoint</Application>
  <PresentationFormat>宽屏</PresentationFormat>
  <Paragraphs>321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Open Sans</vt:lpstr>
      <vt:lpstr>Open Sans Extrabold</vt:lpstr>
      <vt:lpstr>等线</vt:lpstr>
      <vt:lpstr>等线 Light</vt:lpstr>
      <vt:lpstr>方正正黑简体</vt:lpstr>
      <vt:lpstr>微软雅黑</vt:lpstr>
      <vt:lpstr>Arial</vt:lpstr>
      <vt:lpstr>Calibri</vt:lpstr>
      <vt:lpstr>www.freeppt7.com</vt:lpstr>
      <vt:lpstr>1-www.freeppt7.com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38</cp:revision>
  <dcterms:created xsi:type="dcterms:W3CDTF">2018-09-09T08:18:39Z</dcterms:created>
  <dcterms:modified xsi:type="dcterms:W3CDTF">2020-12-01T04:27:38Z</dcterms:modified>
</cp:coreProperties>
</file>